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0.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1.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2.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3.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7.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18.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19.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0.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1.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22.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23.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theme/theme24.xml" ContentType="application/vnd.openxmlformats-officedocument.theme+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25.xml" ContentType="application/vnd.openxmlformats-officedocument.theme+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theme/theme26.xml" ContentType="application/vnd.openxmlformats-officedocument.theme+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theme/theme27.xml" ContentType="application/vnd.openxmlformats-officedocument.theme+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28.xml" ContentType="application/vnd.openxmlformats-officedocument.theme+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theme/theme29.xml" ContentType="application/vnd.openxmlformats-officedocument.theme+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theme/theme30.xml" ContentType="application/vnd.openxmlformats-officedocument.theme+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31.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theme/theme32.xml" ContentType="application/vnd.openxmlformats-officedocument.theme+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theme/theme33.xml" ContentType="application/vnd.openxmlformats-officedocument.theme+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9" r:id="rId3"/>
    <p:sldMasterId id="2147483708" r:id="rId4"/>
    <p:sldMasterId id="2147483711" r:id="rId5"/>
    <p:sldMasterId id="2147483745" r:id="rId6"/>
    <p:sldMasterId id="2147483759" r:id="rId7"/>
    <p:sldMasterId id="2147483815" r:id="rId8"/>
    <p:sldMasterId id="2147483911" r:id="rId9"/>
    <p:sldMasterId id="2147483923" r:id="rId10"/>
    <p:sldMasterId id="2147483947" r:id="rId11"/>
    <p:sldMasterId id="2147483959" r:id="rId12"/>
    <p:sldMasterId id="2147483977" r:id="rId13"/>
    <p:sldMasterId id="2147483992" r:id="rId14"/>
    <p:sldMasterId id="2147484005" r:id="rId15"/>
    <p:sldMasterId id="2147484018" r:id="rId16"/>
    <p:sldMasterId id="2147484031" r:id="rId17"/>
    <p:sldMasterId id="2147484044" r:id="rId18"/>
    <p:sldMasterId id="2147484057" r:id="rId19"/>
    <p:sldMasterId id="2147484085" r:id="rId20"/>
    <p:sldMasterId id="2147484117" r:id="rId21"/>
    <p:sldMasterId id="2147484148" r:id="rId22"/>
    <p:sldMasterId id="2147484180" r:id="rId23"/>
    <p:sldMasterId id="2147484212" r:id="rId24"/>
    <p:sldMasterId id="2147484244" r:id="rId25"/>
    <p:sldMasterId id="2147484276" r:id="rId26"/>
    <p:sldMasterId id="2147484308" r:id="rId27"/>
    <p:sldMasterId id="2147484339" r:id="rId28"/>
    <p:sldMasterId id="2147484370" r:id="rId29"/>
    <p:sldMasterId id="2147484401" r:id="rId30"/>
    <p:sldMasterId id="2147484433" r:id="rId31"/>
    <p:sldMasterId id="2147484450" r:id="rId32"/>
    <p:sldMasterId id="2147484467" r:id="rId33"/>
    <p:sldMasterId id="2147484500" r:id="rId34"/>
  </p:sldMasterIdLst>
  <p:notesMasterIdLst>
    <p:notesMasterId r:id="rId71"/>
  </p:notesMasterIdLst>
  <p:sldIdLst>
    <p:sldId id="452" r:id="rId35"/>
    <p:sldId id="463" r:id="rId36"/>
    <p:sldId id="468" r:id="rId37"/>
    <p:sldId id="485" r:id="rId38"/>
    <p:sldId id="307" r:id="rId39"/>
    <p:sldId id="401" r:id="rId40"/>
    <p:sldId id="480" r:id="rId41"/>
    <p:sldId id="491" r:id="rId42"/>
    <p:sldId id="465" r:id="rId43"/>
    <p:sldId id="390" r:id="rId44"/>
    <p:sldId id="479" r:id="rId45"/>
    <p:sldId id="493" r:id="rId46"/>
    <p:sldId id="497" r:id="rId47"/>
    <p:sldId id="495" r:id="rId48"/>
    <p:sldId id="488" r:id="rId49"/>
    <p:sldId id="448" r:id="rId50"/>
    <p:sldId id="490" r:id="rId51"/>
    <p:sldId id="395" r:id="rId52"/>
    <p:sldId id="320" r:id="rId53"/>
    <p:sldId id="282" r:id="rId54"/>
    <p:sldId id="486" r:id="rId55"/>
    <p:sldId id="450" r:id="rId56"/>
    <p:sldId id="404" r:id="rId57"/>
    <p:sldId id="411" r:id="rId58"/>
    <p:sldId id="481" r:id="rId59"/>
    <p:sldId id="482" r:id="rId60"/>
    <p:sldId id="489" r:id="rId61"/>
    <p:sldId id="487" r:id="rId62"/>
    <p:sldId id="492" r:id="rId63"/>
    <p:sldId id="501" r:id="rId64"/>
    <p:sldId id="484" r:id="rId65"/>
    <p:sldId id="498" r:id="rId66"/>
    <p:sldId id="499" r:id="rId67"/>
    <p:sldId id="500" r:id="rId68"/>
    <p:sldId id="502" r:id="rId69"/>
    <p:sldId id="503" r:id="rId70"/>
  </p:sldIdLst>
  <p:sldSz cx="9144000" cy="5143500" type="screen16x9"/>
  <p:notesSz cx="6858000" cy="9144000"/>
  <p:defaultTextStyle>
    <a:defPPr>
      <a:defRPr lang="en-US"/>
    </a:defPPr>
    <a:lvl1pPr marL="0" algn="l" defTabSz="456602" rtl="0" eaLnBrk="1" latinLnBrk="0" hangingPunct="1">
      <a:defRPr sz="1800" kern="1200">
        <a:solidFill>
          <a:schemeClr val="tx1"/>
        </a:solidFill>
        <a:latin typeface="+mn-lt"/>
        <a:ea typeface="+mn-ea"/>
        <a:cs typeface="+mn-cs"/>
      </a:defRPr>
    </a:lvl1pPr>
    <a:lvl2pPr marL="456602" algn="l" defTabSz="456602" rtl="0" eaLnBrk="1" latinLnBrk="0" hangingPunct="1">
      <a:defRPr sz="1800" kern="1200">
        <a:solidFill>
          <a:schemeClr val="tx1"/>
        </a:solidFill>
        <a:latin typeface="+mn-lt"/>
        <a:ea typeface="+mn-ea"/>
        <a:cs typeface="+mn-cs"/>
      </a:defRPr>
    </a:lvl2pPr>
    <a:lvl3pPr marL="913275" algn="l" defTabSz="456602" rtl="0" eaLnBrk="1" latinLnBrk="0" hangingPunct="1">
      <a:defRPr sz="1800" kern="1200">
        <a:solidFill>
          <a:schemeClr val="tx1"/>
        </a:solidFill>
        <a:latin typeface="+mn-lt"/>
        <a:ea typeface="+mn-ea"/>
        <a:cs typeface="+mn-cs"/>
      </a:defRPr>
    </a:lvl3pPr>
    <a:lvl4pPr marL="1369900" algn="l" defTabSz="456602" rtl="0" eaLnBrk="1" latinLnBrk="0" hangingPunct="1">
      <a:defRPr sz="1800" kern="1200">
        <a:solidFill>
          <a:schemeClr val="tx1"/>
        </a:solidFill>
        <a:latin typeface="+mn-lt"/>
        <a:ea typeface="+mn-ea"/>
        <a:cs typeface="+mn-cs"/>
      </a:defRPr>
    </a:lvl4pPr>
    <a:lvl5pPr marL="1826549" algn="l" defTabSz="456602" rtl="0" eaLnBrk="1" latinLnBrk="0" hangingPunct="1">
      <a:defRPr sz="1800" kern="1200">
        <a:solidFill>
          <a:schemeClr val="tx1"/>
        </a:solidFill>
        <a:latin typeface="+mn-lt"/>
        <a:ea typeface="+mn-ea"/>
        <a:cs typeface="+mn-cs"/>
      </a:defRPr>
    </a:lvl5pPr>
    <a:lvl6pPr marL="2283150" algn="l" defTabSz="456602" rtl="0" eaLnBrk="1" latinLnBrk="0" hangingPunct="1">
      <a:defRPr sz="1800" kern="1200">
        <a:solidFill>
          <a:schemeClr val="tx1"/>
        </a:solidFill>
        <a:latin typeface="+mn-lt"/>
        <a:ea typeface="+mn-ea"/>
        <a:cs typeface="+mn-cs"/>
      </a:defRPr>
    </a:lvl6pPr>
    <a:lvl7pPr marL="2739752" algn="l" defTabSz="456602" rtl="0" eaLnBrk="1" latinLnBrk="0" hangingPunct="1">
      <a:defRPr sz="1800" kern="1200">
        <a:solidFill>
          <a:schemeClr val="tx1"/>
        </a:solidFill>
        <a:latin typeface="+mn-lt"/>
        <a:ea typeface="+mn-ea"/>
        <a:cs typeface="+mn-cs"/>
      </a:defRPr>
    </a:lvl7pPr>
    <a:lvl8pPr marL="3196400" algn="l" defTabSz="456602" rtl="0" eaLnBrk="1" latinLnBrk="0" hangingPunct="1">
      <a:defRPr sz="1800" kern="1200">
        <a:solidFill>
          <a:schemeClr val="tx1"/>
        </a:solidFill>
        <a:latin typeface="+mn-lt"/>
        <a:ea typeface="+mn-ea"/>
        <a:cs typeface="+mn-cs"/>
      </a:defRPr>
    </a:lvl8pPr>
    <a:lvl9pPr marL="3653036" algn="l" defTabSz="45660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nhold" id="{F723EEC2-8F9B-5C48-B567-34D8E76B349D}">
          <p14:sldIdLst>
            <p14:sldId id="452"/>
            <p14:sldId id="463"/>
            <p14:sldId id="468"/>
            <p14:sldId id="485"/>
            <p14:sldId id="307"/>
            <p14:sldId id="401"/>
            <p14:sldId id="480"/>
            <p14:sldId id="491"/>
            <p14:sldId id="465"/>
            <p14:sldId id="390"/>
            <p14:sldId id="479"/>
            <p14:sldId id="493"/>
            <p14:sldId id="497"/>
            <p14:sldId id="495"/>
            <p14:sldId id="488"/>
            <p14:sldId id="448"/>
            <p14:sldId id="490"/>
            <p14:sldId id="395"/>
            <p14:sldId id="320"/>
            <p14:sldId id="282"/>
            <p14:sldId id="486"/>
            <p14:sldId id="450"/>
          </p14:sldIdLst>
        </p14:section>
        <p14:section name="Del 2 - Felles datakatalog overordnet" id="{B8A6A284-4E19-7048-882E-9D998282BA16}">
          <p14:sldIdLst>
            <p14:sldId id="404"/>
            <p14:sldId id="411"/>
            <p14:sldId id="481"/>
            <p14:sldId id="482"/>
            <p14:sldId id="489"/>
            <p14:sldId id="487"/>
            <p14:sldId id="492"/>
            <p14:sldId id="501"/>
            <p14:sldId id="484"/>
            <p14:sldId id="498"/>
            <p14:sldId id="499"/>
            <p14:sldId id="500"/>
            <p14:sldId id="502"/>
            <p14:sldId id="50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9DE5"/>
    <a:srgbClr val="3F8998"/>
    <a:srgbClr val="3095EC"/>
    <a:srgbClr val="46A540"/>
    <a:srgbClr val="8BC232"/>
    <a:srgbClr val="52948E"/>
    <a:srgbClr val="9A574C"/>
    <a:srgbClr val="CC0049"/>
    <a:srgbClr val="6FB992"/>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0" autoAdjust="0"/>
    <p:restoredTop sz="94798" autoAdjust="0"/>
  </p:normalViewPr>
  <p:slideViewPr>
    <p:cSldViewPr snapToGrid="0" snapToObjects="1">
      <p:cViewPr varScale="1">
        <p:scale>
          <a:sx n="140" d="100"/>
          <a:sy n="140" d="100"/>
        </p:scale>
        <p:origin x="654" y="57"/>
      </p:cViewPr>
      <p:guideLst>
        <p:guide orient="horz" pos="162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5.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slide" Target="slides/slide21.xml"/><Relationship Id="rId63" Type="http://schemas.openxmlformats.org/officeDocument/2006/relationships/slide" Target="slides/slide29.xml"/><Relationship Id="rId68" Type="http://schemas.openxmlformats.org/officeDocument/2006/relationships/slide" Target="slides/slide34.xml"/><Relationship Id="rId76" Type="http://schemas.microsoft.com/office/2015/10/relationships/revisionInfo" Target="revisionInfo.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66" Type="http://schemas.openxmlformats.org/officeDocument/2006/relationships/slide" Target="slides/slide32.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61" Type="http://schemas.openxmlformats.org/officeDocument/2006/relationships/slide" Target="slides/slide2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EB8C6-3FE5-4E7D-8DD7-F67183AD32B9}"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nb-NO"/>
        </a:p>
      </dgm:t>
    </dgm:pt>
    <dgm:pt modelId="{FBF248B1-7D40-4C6D-98FA-767FD4D3A2B0}">
      <dgm:prSet phldrT="[Tekst]"/>
      <dgm:spPr/>
      <dgm:t>
        <a:bodyPr/>
        <a:lstStyle/>
        <a:p>
          <a:r>
            <a:rPr lang="nb-NO" dirty="0"/>
            <a:t>Digital agenda	</a:t>
          </a:r>
        </a:p>
      </dgm:t>
    </dgm:pt>
    <dgm:pt modelId="{55D9071D-D4CD-454B-BE02-B85104F75E2F}" type="parTrans" cxnId="{A2F8FC3C-E3AB-4221-8CBE-869F13261216}">
      <dgm:prSet/>
      <dgm:spPr/>
      <dgm:t>
        <a:bodyPr/>
        <a:lstStyle/>
        <a:p>
          <a:endParaRPr lang="nb-NO"/>
        </a:p>
      </dgm:t>
    </dgm:pt>
    <dgm:pt modelId="{BEEE0167-797A-47E4-BD82-AEE2054C47F3}" type="sibTrans" cxnId="{A2F8FC3C-E3AB-4221-8CBE-869F13261216}">
      <dgm:prSet/>
      <dgm:spPr/>
      <dgm:t>
        <a:bodyPr/>
        <a:lstStyle/>
        <a:p>
          <a:endParaRPr lang="nb-NO"/>
        </a:p>
      </dgm:t>
    </dgm:pt>
    <dgm:pt modelId="{2E108B60-9393-4DD7-99AD-3CDF3DCB0EE7}">
      <dgm:prSet phldrT="[Tekst]" custT="1"/>
      <dgm:spPr/>
      <dgm:t>
        <a:bodyPr/>
        <a:lstStyle/>
        <a:p>
          <a:pPr algn="l"/>
          <a:r>
            <a:rPr lang="nb-NO" sz="1400" dirty="0"/>
            <a:t>«Offentlige virksomheter skal dele og gjenbruke informasjon som brukeren allerede har gitt.»</a:t>
          </a:r>
        </a:p>
      </dgm:t>
    </dgm:pt>
    <dgm:pt modelId="{AAD5D40E-0DF9-4EDD-A869-D05C6BDAC521}" type="parTrans" cxnId="{D71DB4E3-580A-4FCF-B4F1-254DFCEB5106}">
      <dgm:prSet/>
      <dgm:spPr/>
      <dgm:t>
        <a:bodyPr/>
        <a:lstStyle/>
        <a:p>
          <a:endParaRPr lang="nb-NO"/>
        </a:p>
      </dgm:t>
    </dgm:pt>
    <dgm:pt modelId="{481F2021-E365-446A-9E7E-64A388E02E0B}" type="sibTrans" cxnId="{D71DB4E3-580A-4FCF-B4F1-254DFCEB5106}">
      <dgm:prSet/>
      <dgm:spPr/>
      <dgm:t>
        <a:bodyPr/>
        <a:lstStyle/>
        <a:p>
          <a:endParaRPr lang="nb-NO"/>
        </a:p>
      </dgm:t>
    </dgm:pt>
    <dgm:pt modelId="{333C29BA-0B19-4B17-A196-A9735F93EA73}">
      <dgm:prSet phldrT="[Tekst]"/>
      <dgm:spPr/>
      <dgm:t>
        <a:bodyPr/>
        <a:lstStyle/>
        <a:p>
          <a:r>
            <a:rPr lang="nb-NO" dirty="0"/>
            <a:t>Digitaliseringsrundskrivet</a:t>
          </a:r>
        </a:p>
      </dgm:t>
    </dgm:pt>
    <dgm:pt modelId="{654E7DF1-1644-4C02-A676-40863A1EBE5F}" type="parTrans" cxnId="{261074B5-A20A-46F3-A9BA-1EDF8AA6B642}">
      <dgm:prSet/>
      <dgm:spPr/>
      <dgm:t>
        <a:bodyPr/>
        <a:lstStyle/>
        <a:p>
          <a:endParaRPr lang="nb-NO"/>
        </a:p>
      </dgm:t>
    </dgm:pt>
    <dgm:pt modelId="{5070710D-CEA0-437E-BF66-8F5D7A9B5E72}" type="sibTrans" cxnId="{261074B5-A20A-46F3-A9BA-1EDF8AA6B642}">
      <dgm:prSet/>
      <dgm:spPr/>
      <dgm:t>
        <a:bodyPr/>
        <a:lstStyle/>
        <a:p>
          <a:endParaRPr lang="nb-NO"/>
        </a:p>
      </dgm:t>
    </dgm:pt>
    <dgm:pt modelId="{762099B2-BF29-4579-B50F-14BA1C0097D4}">
      <dgm:prSet phldrT="[Tekst]" custT="1"/>
      <dgm:spPr/>
      <dgm:t>
        <a:bodyPr/>
        <a:lstStyle/>
        <a:p>
          <a:r>
            <a:rPr lang="nb-NO" sz="1400" dirty="0"/>
            <a:t>«Offentlige virksomheter må prioritere utveksling av informasjon som andre virksomheter har krav på.»</a:t>
          </a:r>
        </a:p>
      </dgm:t>
    </dgm:pt>
    <dgm:pt modelId="{0AE722D4-56D2-46C4-8E11-7D8B05691DAF}" type="parTrans" cxnId="{DD57306C-80D2-408C-A397-2871811E54CA}">
      <dgm:prSet/>
      <dgm:spPr/>
      <dgm:t>
        <a:bodyPr/>
        <a:lstStyle/>
        <a:p>
          <a:endParaRPr lang="nb-NO"/>
        </a:p>
      </dgm:t>
    </dgm:pt>
    <dgm:pt modelId="{E483DDB3-E109-4D3B-B26B-E6D7ADE94EEA}" type="sibTrans" cxnId="{DD57306C-80D2-408C-A397-2871811E54CA}">
      <dgm:prSet/>
      <dgm:spPr/>
      <dgm:t>
        <a:bodyPr/>
        <a:lstStyle/>
        <a:p>
          <a:endParaRPr lang="nb-NO"/>
        </a:p>
      </dgm:t>
    </dgm:pt>
    <dgm:pt modelId="{FEBD28EE-D597-4369-B6CC-E6E4561A48C1}">
      <dgm:prSet phldrT="[Tekst]"/>
      <dgm:spPr/>
      <dgm:t>
        <a:bodyPr/>
        <a:lstStyle/>
        <a:p>
          <a:r>
            <a:rPr lang="nb-NO" dirty="0"/>
            <a:t>SKATE</a:t>
          </a:r>
        </a:p>
      </dgm:t>
    </dgm:pt>
    <dgm:pt modelId="{95C16DCF-5403-4C7B-940A-7B1452957858}" type="parTrans" cxnId="{5A6AB9FA-9990-411E-A8E6-D3EC8DCF4FA8}">
      <dgm:prSet/>
      <dgm:spPr/>
      <dgm:t>
        <a:bodyPr/>
        <a:lstStyle/>
        <a:p>
          <a:endParaRPr lang="nb-NO"/>
        </a:p>
      </dgm:t>
    </dgm:pt>
    <dgm:pt modelId="{CA27C53E-6F63-4374-A5C7-AF79C82814A6}" type="sibTrans" cxnId="{5A6AB9FA-9990-411E-A8E6-D3EC8DCF4FA8}">
      <dgm:prSet/>
      <dgm:spPr/>
      <dgm:t>
        <a:bodyPr/>
        <a:lstStyle/>
        <a:p>
          <a:endParaRPr lang="nb-NO"/>
        </a:p>
      </dgm:t>
    </dgm:pt>
    <dgm:pt modelId="{6CB4C3F0-0497-46AE-8E7F-F64B79191668}">
      <dgm:prSet phldrT="[Tekst]" custT="1"/>
      <dgm:spPr/>
      <dgm:t>
        <a:bodyPr/>
        <a:lstStyle/>
        <a:p>
          <a:r>
            <a:rPr lang="nb-NO" sz="1400" dirty="0"/>
            <a:t>«Data skal skapes én gang, forvaltes i  én kilde for så å kunne gjenbrukes»</a:t>
          </a:r>
        </a:p>
      </dgm:t>
    </dgm:pt>
    <dgm:pt modelId="{BF3B7112-F54A-4591-A397-038D8B9D1BF1}" type="parTrans" cxnId="{6C3F64D5-942C-478C-AE31-B32B375AB2DD}">
      <dgm:prSet/>
      <dgm:spPr/>
      <dgm:t>
        <a:bodyPr/>
        <a:lstStyle/>
        <a:p>
          <a:endParaRPr lang="nb-NO"/>
        </a:p>
      </dgm:t>
    </dgm:pt>
    <dgm:pt modelId="{41616653-0A49-4E19-A938-B7A60B571794}" type="sibTrans" cxnId="{6C3F64D5-942C-478C-AE31-B32B375AB2DD}">
      <dgm:prSet/>
      <dgm:spPr/>
      <dgm:t>
        <a:bodyPr/>
        <a:lstStyle/>
        <a:p>
          <a:endParaRPr lang="nb-NO"/>
        </a:p>
      </dgm:t>
    </dgm:pt>
    <dgm:pt modelId="{4562E997-5C74-0448-B0CB-F4290A52E008}">
      <dgm:prSet/>
      <dgm:spPr/>
      <dgm:t>
        <a:bodyPr/>
        <a:lstStyle/>
        <a:p>
          <a:r>
            <a:rPr lang="en-US" dirty="0" err="1"/>
            <a:t>Stortinget</a:t>
          </a:r>
          <a:endParaRPr lang="en-US" dirty="0"/>
        </a:p>
      </dgm:t>
    </dgm:pt>
    <dgm:pt modelId="{FBC255FD-4850-8047-A809-C24CDBA77B9F}" type="parTrans" cxnId="{6DD05BA5-39C2-B741-931C-295E6ED86CF1}">
      <dgm:prSet/>
      <dgm:spPr/>
      <dgm:t>
        <a:bodyPr/>
        <a:lstStyle/>
        <a:p>
          <a:endParaRPr lang="en-US"/>
        </a:p>
      </dgm:t>
    </dgm:pt>
    <dgm:pt modelId="{2490AA01-F9C1-5943-B390-C9ED1DAC5CCF}" type="sibTrans" cxnId="{6DD05BA5-39C2-B741-931C-295E6ED86CF1}">
      <dgm:prSet/>
      <dgm:spPr/>
      <dgm:t>
        <a:bodyPr/>
        <a:lstStyle/>
        <a:p>
          <a:endParaRPr lang="en-US"/>
        </a:p>
      </dgm:t>
    </dgm:pt>
    <dgm:pt modelId="{FB5C2884-D063-DD4B-A13D-75D0660E5B71}">
      <dgm:prSet custT="1"/>
      <dgm:spPr/>
      <dgm:t>
        <a:bodyPr/>
        <a:lstStyle/>
        <a:p>
          <a:r>
            <a:rPr lang="nb-NO" sz="1050" dirty="0"/>
            <a:t>«</a:t>
          </a:r>
          <a:r>
            <a:rPr lang="nb-NO" sz="1050" i="1" dirty="0"/>
            <a:t>Stortinget ber regjeringen redusere rapporteringsbyrden for innbyggere og næringsliv og sikre etterlevelse av «bare én gang»-prinsippet gjennom å legge frem en strategi for felles informasjonsforvaltning og økt maskin-til-maskin-kommunikasjon i offentlig sektor.</a:t>
          </a:r>
          <a:r>
            <a:rPr lang="nb-NO" sz="1050" dirty="0"/>
            <a:t>»</a:t>
          </a:r>
          <a:endParaRPr lang="en-US" sz="1050" dirty="0"/>
        </a:p>
      </dgm:t>
    </dgm:pt>
    <dgm:pt modelId="{EE63E410-F71E-0E47-BEAF-3DB686F4A56F}" type="parTrans" cxnId="{CA99B754-18BB-5544-8F15-3F75D6AF094C}">
      <dgm:prSet/>
      <dgm:spPr/>
      <dgm:t>
        <a:bodyPr/>
        <a:lstStyle/>
        <a:p>
          <a:endParaRPr lang="en-US"/>
        </a:p>
      </dgm:t>
    </dgm:pt>
    <dgm:pt modelId="{3CF889D1-B2B4-3042-A4A0-C7D795E61A25}" type="sibTrans" cxnId="{CA99B754-18BB-5544-8F15-3F75D6AF094C}">
      <dgm:prSet/>
      <dgm:spPr/>
      <dgm:t>
        <a:bodyPr/>
        <a:lstStyle/>
        <a:p>
          <a:endParaRPr lang="en-US"/>
        </a:p>
      </dgm:t>
    </dgm:pt>
    <dgm:pt modelId="{E0B345B7-5CE9-48D4-A94C-087A740332A1}" type="pres">
      <dgm:prSet presAssocID="{84CEB8C6-3FE5-4E7D-8DD7-F67183AD32B9}" presName="Name0" presStyleCnt="0">
        <dgm:presLayoutVars>
          <dgm:chMax val="5"/>
          <dgm:chPref val="5"/>
          <dgm:dir/>
          <dgm:animLvl val="lvl"/>
        </dgm:presLayoutVars>
      </dgm:prSet>
      <dgm:spPr/>
    </dgm:pt>
    <dgm:pt modelId="{8B22F8F0-CED0-42A2-B25C-2CB032A05152}" type="pres">
      <dgm:prSet presAssocID="{FBF248B1-7D40-4C6D-98FA-767FD4D3A2B0}" presName="parentText1" presStyleLbl="node1" presStyleIdx="0" presStyleCnt="4" custLinFactNeighborX="247" custLinFactNeighborY="3173">
        <dgm:presLayoutVars>
          <dgm:chMax/>
          <dgm:chPref val="3"/>
          <dgm:bulletEnabled val="1"/>
        </dgm:presLayoutVars>
      </dgm:prSet>
      <dgm:spPr/>
    </dgm:pt>
    <dgm:pt modelId="{E948FF5D-917F-4540-B7D3-0A4317658AAC}" type="pres">
      <dgm:prSet presAssocID="{FBF248B1-7D40-4C6D-98FA-767FD4D3A2B0}" presName="childText1" presStyleLbl="solidAlignAcc1" presStyleIdx="0" presStyleCnt="4" custScaleX="97251" custLinFactNeighborX="657">
        <dgm:presLayoutVars>
          <dgm:chMax val="0"/>
          <dgm:chPref val="0"/>
          <dgm:bulletEnabled val="1"/>
        </dgm:presLayoutVars>
      </dgm:prSet>
      <dgm:spPr/>
    </dgm:pt>
    <dgm:pt modelId="{BD73078A-D104-4E2C-99E6-12E2EEA3D42F}" type="pres">
      <dgm:prSet presAssocID="{333C29BA-0B19-4B17-A196-A9735F93EA73}" presName="parentText2" presStyleLbl="node1" presStyleIdx="1" presStyleCnt="4">
        <dgm:presLayoutVars>
          <dgm:chMax/>
          <dgm:chPref val="3"/>
          <dgm:bulletEnabled val="1"/>
        </dgm:presLayoutVars>
      </dgm:prSet>
      <dgm:spPr/>
    </dgm:pt>
    <dgm:pt modelId="{5ED4346A-0AD1-4748-8D16-91B1B5EDA24D}" type="pres">
      <dgm:prSet presAssocID="{333C29BA-0B19-4B17-A196-A9735F93EA73}" presName="childText2" presStyleLbl="solidAlignAcc1" presStyleIdx="1" presStyleCnt="4">
        <dgm:presLayoutVars>
          <dgm:chMax val="0"/>
          <dgm:chPref val="0"/>
          <dgm:bulletEnabled val="1"/>
        </dgm:presLayoutVars>
      </dgm:prSet>
      <dgm:spPr/>
    </dgm:pt>
    <dgm:pt modelId="{04B15F36-34A2-4F41-9BEF-CCCEA4799946}" type="pres">
      <dgm:prSet presAssocID="{FEBD28EE-D597-4369-B6CC-E6E4561A48C1}" presName="parentText3" presStyleLbl="node1" presStyleIdx="2" presStyleCnt="4">
        <dgm:presLayoutVars>
          <dgm:chMax/>
          <dgm:chPref val="3"/>
          <dgm:bulletEnabled val="1"/>
        </dgm:presLayoutVars>
      </dgm:prSet>
      <dgm:spPr/>
    </dgm:pt>
    <dgm:pt modelId="{39BD6A66-A6BA-46EE-B657-B9BEE8C3FF33}" type="pres">
      <dgm:prSet presAssocID="{FEBD28EE-D597-4369-B6CC-E6E4561A48C1}" presName="childText3" presStyleLbl="solidAlignAcc1" presStyleIdx="2" presStyleCnt="4">
        <dgm:presLayoutVars>
          <dgm:chMax val="0"/>
          <dgm:chPref val="0"/>
          <dgm:bulletEnabled val="1"/>
        </dgm:presLayoutVars>
      </dgm:prSet>
      <dgm:spPr/>
    </dgm:pt>
    <dgm:pt modelId="{D95A7E8A-3965-DB40-9AA2-7731024416DD}" type="pres">
      <dgm:prSet presAssocID="{4562E997-5C74-0448-B0CB-F4290A52E008}" presName="parentText4" presStyleLbl="node1" presStyleIdx="3" presStyleCnt="4">
        <dgm:presLayoutVars>
          <dgm:chMax/>
          <dgm:chPref val="3"/>
          <dgm:bulletEnabled val="1"/>
        </dgm:presLayoutVars>
      </dgm:prSet>
      <dgm:spPr/>
    </dgm:pt>
    <dgm:pt modelId="{9FBFADCC-EF36-B54C-A4C1-478AF41042B0}" type="pres">
      <dgm:prSet presAssocID="{4562E997-5C74-0448-B0CB-F4290A52E008}" presName="childText4" presStyleLbl="solidAlignAcc1" presStyleIdx="3" presStyleCnt="4" custScaleY="109759" custLinFactNeighborY="4707">
        <dgm:presLayoutVars>
          <dgm:chMax val="0"/>
          <dgm:chPref val="0"/>
          <dgm:bulletEnabled val="1"/>
        </dgm:presLayoutVars>
      </dgm:prSet>
      <dgm:spPr/>
    </dgm:pt>
  </dgm:ptLst>
  <dgm:cxnLst>
    <dgm:cxn modelId="{A2F8FC3C-E3AB-4221-8CBE-869F13261216}" srcId="{84CEB8C6-3FE5-4E7D-8DD7-F67183AD32B9}" destId="{FBF248B1-7D40-4C6D-98FA-767FD4D3A2B0}" srcOrd="0" destOrd="0" parTransId="{55D9071D-D4CD-454B-BE02-B85104F75E2F}" sibTransId="{BEEE0167-797A-47E4-BD82-AEE2054C47F3}"/>
    <dgm:cxn modelId="{9F4F263D-1D47-497E-B00D-089B8C0B8BBA}" type="presOf" srcId="{4562E997-5C74-0448-B0CB-F4290A52E008}" destId="{D95A7E8A-3965-DB40-9AA2-7731024416DD}" srcOrd="0" destOrd="0" presId="urn:microsoft.com/office/officeart/2009/3/layout/IncreasingArrowsProcess"/>
    <dgm:cxn modelId="{97000C44-C6C5-45EB-85DB-528C70E25FB7}" type="presOf" srcId="{FB5C2884-D063-DD4B-A13D-75D0660E5B71}" destId="{9FBFADCC-EF36-B54C-A4C1-478AF41042B0}" srcOrd="0" destOrd="0" presId="urn:microsoft.com/office/officeart/2009/3/layout/IncreasingArrowsProcess"/>
    <dgm:cxn modelId="{84665A64-76AA-44F6-A644-0ACB9F9DEE6D}" type="presOf" srcId="{FEBD28EE-D597-4369-B6CC-E6E4561A48C1}" destId="{04B15F36-34A2-4F41-9BEF-CCCEA4799946}" srcOrd="0" destOrd="0" presId="urn:microsoft.com/office/officeart/2009/3/layout/IncreasingArrowsProcess"/>
    <dgm:cxn modelId="{A0312267-D451-4E39-85BC-C9F78EC74024}" type="presOf" srcId="{FBF248B1-7D40-4C6D-98FA-767FD4D3A2B0}" destId="{8B22F8F0-CED0-42A2-B25C-2CB032A05152}" srcOrd="0" destOrd="0" presId="urn:microsoft.com/office/officeart/2009/3/layout/IncreasingArrowsProcess"/>
    <dgm:cxn modelId="{DD57306C-80D2-408C-A397-2871811E54CA}" srcId="{333C29BA-0B19-4B17-A196-A9735F93EA73}" destId="{762099B2-BF29-4579-B50F-14BA1C0097D4}" srcOrd="0" destOrd="0" parTransId="{0AE722D4-56D2-46C4-8E11-7D8B05691DAF}" sibTransId="{E483DDB3-E109-4D3B-B26B-E6D7ADE94EEA}"/>
    <dgm:cxn modelId="{39957A51-B29C-4332-8287-FF30D9043A45}" type="presOf" srcId="{333C29BA-0B19-4B17-A196-A9735F93EA73}" destId="{BD73078A-D104-4E2C-99E6-12E2EEA3D42F}" srcOrd="0" destOrd="0" presId="urn:microsoft.com/office/officeart/2009/3/layout/IncreasingArrowsProcess"/>
    <dgm:cxn modelId="{CA99B754-18BB-5544-8F15-3F75D6AF094C}" srcId="{4562E997-5C74-0448-B0CB-F4290A52E008}" destId="{FB5C2884-D063-DD4B-A13D-75D0660E5B71}" srcOrd="0" destOrd="0" parTransId="{EE63E410-F71E-0E47-BEAF-3DB686F4A56F}" sibTransId="{3CF889D1-B2B4-3042-A4A0-C7D795E61A25}"/>
    <dgm:cxn modelId="{CEC70B76-52FE-4638-8347-6EFE44ECC534}" type="presOf" srcId="{84CEB8C6-3FE5-4E7D-8DD7-F67183AD32B9}" destId="{E0B345B7-5CE9-48D4-A94C-087A740332A1}" srcOrd="0" destOrd="0" presId="urn:microsoft.com/office/officeart/2009/3/layout/IncreasingArrowsProcess"/>
    <dgm:cxn modelId="{9BC0A57A-17BD-4A61-AE94-7B7372B558B3}" type="presOf" srcId="{6CB4C3F0-0497-46AE-8E7F-F64B79191668}" destId="{39BD6A66-A6BA-46EE-B657-B9BEE8C3FF33}" srcOrd="0" destOrd="0" presId="urn:microsoft.com/office/officeart/2009/3/layout/IncreasingArrowsProcess"/>
    <dgm:cxn modelId="{2500979B-FD1A-4D61-9186-0F40FED48A96}" type="presOf" srcId="{2E108B60-9393-4DD7-99AD-3CDF3DCB0EE7}" destId="{E948FF5D-917F-4540-B7D3-0A4317658AAC}" srcOrd="0" destOrd="0" presId="urn:microsoft.com/office/officeart/2009/3/layout/IncreasingArrowsProcess"/>
    <dgm:cxn modelId="{6DD05BA5-39C2-B741-931C-295E6ED86CF1}" srcId="{84CEB8C6-3FE5-4E7D-8DD7-F67183AD32B9}" destId="{4562E997-5C74-0448-B0CB-F4290A52E008}" srcOrd="3" destOrd="0" parTransId="{FBC255FD-4850-8047-A809-C24CDBA77B9F}" sibTransId="{2490AA01-F9C1-5943-B390-C9ED1DAC5CCF}"/>
    <dgm:cxn modelId="{261074B5-A20A-46F3-A9BA-1EDF8AA6B642}" srcId="{84CEB8C6-3FE5-4E7D-8DD7-F67183AD32B9}" destId="{333C29BA-0B19-4B17-A196-A9735F93EA73}" srcOrd="1" destOrd="0" parTransId="{654E7DF1-1644-4C02-A676-40863A1EBE5F}" sibTransId="{5070710D-CEA0-437E-BF66-8F5D7A9B5E72}"/>
    <dgm:cxn modelId="{8C9A30B8-3697-47E2-8265-28124203C6DA}" type="presOf" srcId="{762099B2-BF29-4579-B50F-14BA1C0097D4}" destId="{5ED4346A-0AD1-4748-8D16-91B1B5EDA24D}" srcOrd="0" destOrd="0" presId="urn:microsoft.com/office/officeart/2009/3/layout/IncreasingArrowsProcess"/>
    <dgm:cxn modelId="{6C3F64D5-942C-478C-AE31-B32B375AB2DD}" srcId="{FEBD28EE-D597-4369-B6CC-E6E4561A48C1}" destId="{6CB4C3F0-0497-46AE-8E7F-F64B79191668}" srcOrd="0" destOrd="0" parTransId="{BF3B7112-F54A-4591-A397-038D8B9D1BF1}" sibTransId="{41616653-0A49-4E19-A938-B7A60B571794}"/>
    <dgm:cxn modelId="{D71DB4E3-580A-4FCF-B4F1-254DFCEB5106}" srcId="{FBF248B1-7D40-4C6D-98FA-767FD4D3A2B0}" destId="{2E108B60-9393-4DD7-99AD-3CDF3DCB0EE7}" srcOrd="0" destOrd="0" parTransId="{AAD5D40E-0DF9-4EDD-A869-D05C6BDAC521}" sibTransId="{481F2021-E365-446A-9E7E-64A388E02E0B}"/>
    <dgm:cxn modelId="{5A6AB9FA-9990-411E-A8E6-D3EC8DCF4FA8}" srcId="{84CEB8C6-3FE5-4E7D-8DD7-F67183AD32B9}" destId="{FEBD28EE-D597-4369-B6CC-E6E4561A48C1}" srcOrd="2" destOrd="0" parTransId="{95C16DCF-5403-4C7B-940A-7B1452957858}" sibTransId="{CA27C53E-6F63-4374-A5C7-AF79C82814A6}"/>
    <dgm:cxn modelId="{7AEFC371-0EA3-47F0-85A5-FB9D5D79C09E}" type="presParOf" srcId="{E0B345B7-5CE9-48D4-A94C-087A740332A1}" destId="{8B22F8F0-CED0-42A2-B25C-2CB032A05152}" srcOrd="0" destOrd="0" presId="urn:microsoft.com/office/officeart/2009/3/layout/IncreasingArrowsProcess"/>
    <dgm:cxn modelId="{C47023AC-1ED1-4744-BE9F-5A46CEDE337B}" type="presParOf" srcId="{E0B345B7-5CE9-48D4-A94C-087A740332A1}" destId="{E948FF5D-917F-4540-B7D3-0A4317658AAC}" srcOrd="1" destOrd="0" presId="urn:microsoft.com/office/officeart/2009/3/layout/IncreasingArrowsProcess"/>
    <dgm:cxn modelId="{80DBC2E6-ED79-4784-A3F4-884456AEA182}" type="presParOf" srcId="{E0B345B7-5CE9-48D4-A94C-087A740332A1}" destId="{BD73078A-D104-4E2C-99E6-12E2EEA3D42F}" srcOrd="2" destOrd="0" presId="urn:microsoft.com/office/officeart/2009/3/layout/IncreasingArrowsProcess"/>
    <dgm:cxn modelId="{389B0F95-3434-46F8-9752-655C8FB34070}" type="presParOf" srcId="{E0B345B7-5CE9-48D4-A94C-087A740332A1}" destId="{5ED4346A-0AD1-4748-8D16-91B1B5EDA24D}" srcOrd="3" destOrd="0" presId="urn:microsoft.com/office/officeart/2009/3/layout/IncreasingArrowsProcess"/>
    <dgm:cxn modelId="{FDAE12FF-3AFF-4C07-B180-0CF79B4C79C2}" type="presParOf" srcId="{E0B345B7-5CE9-48D4-A94C-087A740332A1}" destId="{04B15F36-34A2-4F41-9BEF-CCCEA4799946}" srcOrd="4" destOrd="0" presId="urn:microsoft.com/office/officeart/2009/3/layout/IncreasingArrowsProcess"/>
    <dgm:cxn modelId="{E52493C3-9185-4F3B-8D78-C781DF070FE5}" type="presParOf" srcId="{E0B345B7-5CE9-48D4-A94C-087A740332A1}" destId="{39BD6A66-A6BA-46EE-B657-B9BEE8C3FF33}" srcOrd="5" destOrd="0" presId="urn:microsoft.com/office/officeart/2009/3/layout/IncreasingArrowsProcess"/>
    <dgm:cxn modelId="{734968D6-105F-4977-BDD8-B8B5BD536EAB}" type="presParOf" srcId="{E0B345B7-5CE9-48D4-A94C-087A740332A1}" destId="{D95A7E8A-3965-DB40-9AA2-7731024416DD}" srcOrd="6" destOrd="0" presId="urn:microsoft.com/office/officeart/2009/3/layout/IncreasingArrowsProcess"/>
    <dgm:cxn modelId="{7C4DA22E-1426-4A6C-81A4-F3165A6AE7A8}" type="presParOf" srcId="{E0B345B7-5CE9-48D4-A94C-087A740332A1}" destId="{9FBFADCC-EF36-B54C-A4C1-478AF41042B0}"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2F8F0-CED0-42A2-B25C-2CB032A05152}">
      <dsp:nvSpPr>
        <dsp:cNvPr id="0" name=""/>
        <dsp:cNvSpPr/>
      </dsp:nvSpPr>
      <dsp:spPr>
        <a:xfrm>
          <a:off x="74811" y="131841"/>
          <a:ext cx="6550960" cy="953721"/>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51403" numCol="1" spcCol="1270" anchor="ctr" anchorCtr="0">
          <a:noAutofit/>
        </a:bodyPr>
        <a:lstStyle/>
        <a:p>
          <a:pPr marL="0" lvl="0" indent="0" algn="l" defTabSz="844550">
            <a:lnSpc>
              <a:spcPct val="90000"/>
            </a:lnSpc>
            <a:spcBef>
              <a:spcPct val="0"/>
            </a:spcBef>
            <a:spcAft>
              <a:spcPct val="35000"/>
            </a:spcAft>
            <a:buNone/>
          </a:pPr>
          <a:r>
            <a:rPr lang="nb-NO" sz="1900" kern="1200" dirty="0"/>
            <a:t>Digital agenda	</a:t>
          </a:r>
        </a:p>
      </dsp:txBody>
      <dsp:txXfrm>
        <a:off x="74811" y="370271"/>
        <a:ext cx="6312530" cy="476861"/>
      </dsp:txXfrm>
    </dsp:sp>
    <dsp:sp modelId="{E948FF5D-917F-4540-B7D3-0A4317658AAC}">
      <dsp:nvSpPr>
        <dsp:cNvPr id="0" name=""/>
        <dsp:cNvSpPr/>
      </dsp:nvSpPr>
      <dsp:spPr>
        <a:xfrm>
          <a:off x="89306" y="838592"/>
          <a:ext cx="1468486" cy="1764097"/>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b-NO" sz="1400" kern="1200" dirty="0"/>
            <a:t>«Offentlige virksomheter skal dele og gjenbruke informasjon som brukeren allerede har gitt.»</a:t>
          </a:r>
        </a:p>
      </dsp:txBody>
      <dsp:txXfrm>
        <a:off x="89306" y="838592"/>
        <a:ext cx="1468486" cy="1764097"/>
      </dsp:txXfrm>
    </dsp:sp>
    <dsp:sp modelId="{BD73078A-D104-4E2C-99E6-12E2EEA3D42F}">
      <dsp:nvSpPr>
        <dsp:cNvPr id="0" name=""/>
        <dsp:cNvSpPr/>
      </dsp:nvSpPr>
      <dsp:spPr>
        <a:xfrm>
          <a:off x="1568627" y="419373"/>
          <a:ext cx="5040964" cy="953721"/>
        </a:xfrm>
        <a:prstGeom prst="rightArrow">
          <a:avLst>
            <a:gd name="adj1" fmla="val 50000"/>
            <a:gd name="adj2" fmla="val 50000"/>
          </a:avLst>
        </a:prstGeom>
        <a:solidFill>
          <a:schemeClr val="accent3">
            <a:hueOff val="-4491878"/>
            <a:satOff val="20061"/>
            <a:lumOff val="-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51403" numCol="1" spcCol="1270" anchor="ctr" anchorCtr="0">
          <a:noAutofit/>
        </a:bodyPr>
        <a:lstStyle/>
        <a:p>
          <a:pPr marL="0" lvl="0" indent="0" algn="l" defTabSz="844550">
            <a:lnSpc>
              <a:spcPct val="90000"/>
            </a:lnSpc>
            <a:spcBef>
              <a:spcPct val="0"/>
            </a:spcBef>
            <a:spcAft>
              <a:spcPct val="35000"/>
            </a:spcAft>
            <a:buNone/>
          </a:pPr>
          <a:r>
            <a:rPr lang="nb-NO" sz="1900" kern="1200" dirty="0"/>
            <a:t>Digitaliseringsrundskrivet</a:t>
          </a:r>
        </a:p>
      </dsp:txBody>
      <dsp:txXfrm>
        <a:off x="1568627" y="657803"/>
        <a:ext cx="4802534" cy="476861"/>
      </dsp:txXfrm>
    </dsp:sp>
    <dsp:sp modelId="{5ED4346A-0AD1-4748-8D16-91B1B5EDA24D}">
      <dsp:nvSpPr>
        <dsp:cNvPr id="0" name=""/>
        <dsp:cNvSpPr/>
      </dsp:nvSpPr>
      <dsp:spPr>
        <a:xfrm>
          <a:off x="1568627" y="1156386"/>
          <a:ext cx="1509996" cy="1719132"/>
        </a:xfrm>
        <a:prstGeom prst="rect">
          <a:avLst/>
        </a:prstGeom>
        <a:solidFill>
          <a:schemeClr val="lt1">
            <a:hueOff val="0"/>
            <a:satOff val="0"/>
            <a:lumOff val="0"/>
            <a:alphaOff val="0"/>
          </a:schemeClr>
        </a:solidFill>
        <a:ln w="12700" cap="flat" cmpd="sng" algn="ctr">
          <a:solidFill>
            <a:schemeClr val="accent3">
              <a:hueOff val="-4491878"/>
              <a:satOff val="20061"/>
              <a:lumOff val="-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b-NO" sz="1400" kern="1200" dirty="0"/>
            <a:t>«Offentlige virksomheter må prioritere utveksling av informasjon som andre virksomheter har krav på.»</a:t>
          </a:r>
        </a:p>
      </dsp:txBody>
      <dsp:txXfrm>
        <a:off x="1568627" y="1156386"/>
        <a:ext cx="1509996" cy="1719132"/>
      </dsp:txXfrm>
    </dsp:sp>
    <dsp:sp modelId="{04B15F36-34A2-4F41-9BEF-CCCEA4799946}">
      <dsp:nvSpPr>
        <dsp:cNvPr id="0" name=""/>
        <dsp:cNvSpPr/>
      </dsp:nvSpPr>
      <dsp:spPr>
        <a:xfrm>
          <a:off x="3078624" y="737168"/>
          <a:ext cx="3530967" cy="953721"/>
        </a:xfrm>
        <a:prstGeom prst="rightArrow">
          <a:avLst>
            <a:gd name="adj1" fmla="val 50000"/>
            <a:gd name="adj2" fmla="val 50000"/>
          </a:avLst>
        </a:prstGeom>
        <a:solidFill>
          <a:schemeClr val="accent3">
            <a:hueOff val="-8983757"/>
            <a:satOff val="40123"/>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51403" numCol="1" spcCol="1270" anchor="ctr" anchorCtr="0">
          <a:noAutofit/>
        </a:bodyPr>
        <a:lstStyle/>
        <a:p>
          <a:pPr marL="0" lvl="0" indent="0" algn="l" defTabSz="844550">
            <a:lnSpc>
              <a:spcPct val="90000"/>
            </a:lnSpc>
            <a:spcBef>
              <a:spcPct val="0"/>
            </a:spcBef>
            <a:spcAft>
              <a:spcPct val="35000"/>
            </a:spcAft>
            <a:buNone/>
          </a:pPr>
          <a:r>
            <a:rPr lang="nb-NO" sz="1900" kern="1200" dirty="0"/>
            <a:t>SKATE</a:t>
          </a:r>
        </a:p>
      </dsp:txBody>
      <dsp:txXfrm>
        <a:off x="3078624" y="975598"/>
        <a:ext cx="3292537" cy="476861"/>
      </dsp:txXfrm>
    </dsp:sp>
    <dsp:sp modelId="{39BD6A66-A6BA-46EE-B657-B9BEE8C3FF33}">
      <dsp:nvSpPr>
        <dsp:cNvPr id="0" name=""/>
        <dsp:cNvSpPr/>
      </dsp:nvSpPr>
      <dsp:spPr>
        <a:xfrm>
          <a:off x="3078624" y="1474181"/>
          <a:ext cx="1509996" cy="1730627"/>
        </a:xfrm>
        <a:prstGeom prst="rect">
          <a:avLst/>
        </a:prstGeom>
        <a:solidFill>
          <a:schemeClr val="lt1">
            <a:hueOff val="0"/>
            <a:satOff val="0"/>
            <a:lumOff val="0"/>
            <a:alphaOff val="0"/>
          </a:schemeClr>
        </a:solidFill>
        <a:ln w="12700" cap="flat" cmpd="sng" algn="ctr">
          <a:solidFill>
            <a:schemeClr val="accent3">
              <a:hueOff val="-8983757"/>
              <a:satOff val="40123"/>
              <a:lumOff val="-1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b-NO" sz="1400" kern="1200" dirty="0"/>
            <a:t>«Data skal skapes én gang, forvaltes i  én kilde for så å kunne gjenbrukes»</a:t>
          </a:r>
        </a:p>
      </dsp:txBody>
      <dsp:txXfrm>
        <a:off x="3078624" y="1474181"/>
        <a:ext cx="1509996" cy="1730627"/>
      </dsp:txXfrm>
    </dsp:sp>
    <dsp:sp modelId="{D95A7E8A-3965-DB40-9AA2-7731024416DD}">
      <dsp:nvSpPr>
        <dsp:cNvPr id="0" name=""/>
        <dsp:cNvSpPr/>
      </dsp:nvSpPr>
      <dsp:spPr>
        <a:xfrm>
          <a:off x="4588620" y="1054962"/>
          <a:ext cx="2020971" cy="953721"/>
        </a:xfrm>
        <a:prstGeom prst="rightArrow">
          <a:avLst>
            <a:gd name="adj1" fmla="val 50000"/>
            <a:gd name="adj2" fmla="val 50000"/>
          </a:avLst>
        </a:prstGeom>
        <a:solidFill>
          <a:schemeClr val="accent3">
            <a:hueOff val="-13475634"/>
            <a:satOff val="60184"/>
            <a:lumOff val="-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51403" numCol="1" spcCol="1270" anchor="ctr" anchorCtr="0">
          <a:noAutofit/>
        </a:bodyPr>
        <a:lstStyle/>
        <a:p>
          <a:pPr marL="0" lvl="0" indent="0" algn="l" defTabSz="844550">
            <a:lnSpc>
              <a:spcPct val="90000"/>
            </a:lnSpc>
            <a:spcBef>
              <a:spcPct val="0"/>
            </a:spcBef>
            <a:spcAft>
              <a:spcPct val="35000"/>
            </a:spcAft>
            <a:buNone/>
          </a:pPr>
          <a:r>
            <a:rPr lang="en-US" sz="1900" kern="1200" dirty="0" err="1"/>
            <a:t>Stortinget</a:t>
          </a:r>
          <a:endParaRPr lang="en-US" sz="1900" kern="1200" dirty="0"/>
        </a:p>
      </dsp:txBody>
      <dsp:txXfrm>
        <a:off x="4588620" y="1293392"/>
        <a:ext cx="1782541" cy="476861"/>
      </dsp:txXfrm>
    </dsp:sp>
    <dsp:sp modelId="{9FBFADCC-EF36-B54C-A4C1-478AF41042B0}">
      <dsp:nvSpPr>
        <dsp:cNvPr id="0" name=""/>
        <dsp:cNvSpPr/>
      </dsp:nvSpPr>
      <dsp:spPr>
        <a:xfrm>
          <a:off x="4588620" y="1788955"/>
          <a:ext cx="1523753" cy="1921783"/>
        </a:xfrm>
        <a:prstGeom prst="rect">
          <a:avLst/>
        </a:prstGeom>
        <a:solidFill>
          <a:schemeClr val="lt1">
            <a:hueOff val="0"/>
            <a:satOff val="0"/>
            <a:lumOff val="0"/>
            <a:alphaOff val="0"/>
          </a:schemeClr>
        </a:solidFill>
        <a:ln w="12700" cap="flat" cmpd="sng" algn="ctr">
          <a:solidFill>
            <a:schemeClr val="accent3">
              <a:hueOff val="-13475634"/>
              <a:satOff val="60184"/>
              <a:lumOff val="-1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nb-NO" sz="1050" kern="1200" dirty="0"/>
            <a:t>«</a:t>
          </a:r>
          <a:r>
            <a:rPr lang="nb-NO" sz="1050" i="1" kern="1200" dirty="0"/>
            <a:t>Stortinget ber regjeringen redusere rapporteringsbyrden for innbyggere og næringsliv og sikre etterlevelse av «bare én gang»-prinsippet gjennom å legge frem en strategi for felles informasjonsforvaltning og økt maskin-til-maskin-kommunikasjon i offentlig sektor.</a:t>
          </a:r>
          <a:r>
            <a:rPr lang="nb-NO" sz="1050" kern="1200" dirty="0"/>
            <a:t>»</a:t>
          </a:r>
          <a:endParaRPr lang="en-US" sz="1050" kern="1200" dirty="0"/>
        </a:p>
      </dsp:txBody>
      <dsp:txXfrm>
        <a:off x="4588620" y="1788955"/>
        <a:ext cx="1523753" cy="192178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20B61-E6DA-4C7D-8D68-D700D1473444}" type="datetimeFigureOut">
              <a:rPr lang="nb-NO" smtClean="0"/>
              <a:t>23.10.2017</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3CEC3B-D5C2-4CFC-9982-60BFC4099B59}" type="slidenum">
              <a:rPr lang="nb-NO" smtClean="0"/>
              <a:t>‹#›</a:t>
            </a:fld>
            <a:endParaRPr lang="nb-NO"/>
          </a:p>
        </p:txBody>
      </p:sp>
    </p:spTree>
    <p:extLst>
      <p:ext uri="{BB962C8B-B14F-4D97-AF65-F5344CB8AC3E}">
        <p14:creationId xmlns:p14="http://schemas.microsoft.com/office/powerpoint/2010/main" val="166485158"/>
      </p:ext>
    </p:extLst>
  </p:cSld>
  <p:clrMap bg1="lt1" tx1="dk1" bg2="lt2" tx2="dk2" accent1="accent1" accent2="accent2" accent3="accent3" accent4="accent4" accent5="accent5" accent6="accent6" hlink="hlink" folHlink="folHlink"/>
  <p:notesStyle>
    <a:lvl1pPr marL="0" algn="l" defTabSz="913275" rtl="0" eaLnBrk="1" latinLnBrk="0" hangingPunct="1">
      <a:defRPr sz="1200" kern="1200">
        <a:solidFill>
          <a:schemeClr val="tx1"/>
        </a:solidFill>
        <a:latin typeface="+mn-lt"/>
        <a:ea typeface="+mn-ea"/>
        <a:cs typeface="+mn-cs"/>
      </a:defRPr>
    </a:lvl1pPr>
    <a:lvl2pPr marL="456602" algn="l" defTabSz="913275" rtl="0" eaLnBrk="1" latinLnBrk="0" hangingPunct="1">
      <a:defRPr sz="1200" kern="1200">
        <a:solidFill>
          <a:schemeClr val="tx1"/>
        </a:solidFill>
        <a:latin typeface="+mn-lt"/>
        <a:ea typeface="+mn-ea"/>
        <a:cs typeface="+mn-cs"/>
      </a:defRPr>
    </a:lvl2pPr>
    <a:lvl3pPr marL="913275" algn="l" defTabSz="913275" rtl="0" eaLnBrk="1" latinLnBrk="0" hangingPunct="1">
      <a:defRPr sz="1200" kern="1200">
        <a:solidFill>
          <a:schemeClr val="tx1"/>
        </a:solidFill>
        <a:latin typeface="+mn-lt"/>
        <a:ea typeface="+mn-ea"/>
        <a:cs typeface="+mn-cs"/>
      </a:defRPr>
    </a:lvl3pPr>
    <a:lvl4pPr marL="1369900" algn="l" defTabSz="913275" rtl="0" eaLnBrk="1" latinLnBrk="0" hangingPunct="1">
      <a:defRPr sz="1200" kern="1200">
        <a:solidFill>
          <a:schemeClr val="tx1"/>
        </a:solidFill>
        <a:latin typeface="+mn-lt"/>
        <a:ea typeface="+mn-ea"/>
        <a:cs typeface="+mn-cs"/>
      </a:defRPr>
    </a:lvl4pPr>
    <a:lvl5pPr marL="1826549" algn="l" defTabSz="913275" rtl="0" eaLnBrk="1" latinLnBrk="0" hangingPunct="1">
      <a:defRPr sz="1200" kern="1200">
        <a:solidFill>
          <a:schemeClr val="tx1"/>
        </a:solidFill>
        <a:latin typeface="+mn-lt"/>
        <a:ea typeface="+mn-ea"/>
        <a:cs typeface="+mn-cs"/>
      </a:defRPr>
    </a:lvl5pPr>
    <a:lvl6pPr marL="2283150" algn="l" defTabSz="913275" rtl="0" eaLnBrk="1" latinLnBrk="0" hangingPunct="1">
      <a:defRPr sz="1200" kern="1200">
        <a:solidFill>
          <a:schemeClr val="tx1"/>
        </a:solidFill>
        <a:latin typeface="+mn-lt"/>
        <a:ea typeface="+mn-ea"/>
        <a:cs typeface="+mn-cs"/>
      </a:defRPr>
    </a:lvl6pPr>
    <a:lvl7pPr marL="2739752" algn="l" defTabSz="913275" rtl="0" eaLnBrk="1" latinLnBrk="0" hangingPunct="1">
      <a:defRPr sz="1200" kern="1200">
        <a:solidFill>
          <a:schemeClr val="tx1"/>
        </a:solidFill>
        <a:latin typeface="+mn-lt"/>
        <a:ea typeface="+mn-ea"/>
        <a:cs typeface="+mn-cs"/>
      </a:defRPr>
    </a:lvl7pPr>
    <a:lvl8pPr marL="3196400" algn="l" defTabSz="913275" rtl="0" eaLnBrk="1" latinLnBrk="0" hangingPunct="1">
      <a:defRPr sz="1200" kern="1200">
        <a:solidFill>
          <a:schemeClr val="tx1"/>
        </a:solidFill>
        <a:latin typeface="+mn-lt"/>
        <a:ea typeface="+mn-ea"/>
        <a:cs typeface="+mn-cs"/>
      </a:defRPr>
    </a:lvl8pPr>
    <a:lvl9pPr marL="3653036" algn="l" defTabSz="9132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dirty="0"/>
              <a:t>Hva er informasjonsforvaltning</a:t>
            </a:r>
          </a:p>
        </p:txBody>
      </p:sp>
      <p:sp>
        <p:nvSpPr>
          <p:cNvPr id="4" name="Plassholder for lysbildenummer 3"/>
          <p:cNvSpPr>
            <a:spLocks noGrp="1"/>
          </p:cNvSpPr>
          <p:nvPr>
            <p:ph type="sldNum" sz="quarter" idx="10"/>
          </p:nvPr>
        </p:nvSpPr>
        <p:spPr/>
        <p:txBody>
          <a:bodyPr/>
          <a:lstStyle/>
          <a:p>
            <a:pPr defTabSz="914296">
              <a:defRPr/>
            </a:pPr>
            <a:fld id="{6C618283-091D-4CB7-A348-8FFD5B11873E}" type="slidenum">
              <a:rPr lang="nb-NO" smtClean="0">
                <a:solidFill>
                  <a:prstClr val="black"/>
                </a:solidFill>
              </a:rPr>
              <a:pPr defTabSz="914296">
                <a:defRPr/>
              </a:pPr>
              <a:t>4</a:t>
            </a:fld>
            <a:endParaRPr lang="nb-NO">
              <a:solidFill>
                <a:prstClr val="black"/>
              </a:solidFill>
            </a:endParaRPr>
          </a:p>
        </p:txBody>
      </p:sp>
    </p:spTree>
    <p:extLst>
      <p:ext uri="{BB962C8B-B14F-4D97-AF65-F5344CB8AC3E}">
        <p14:creationId xmlns:p14="http://schemas.microsoft.com/office/powerpoint/2010/main" val="3017887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r>
              <a:rPr lang="nb-NO" sz="800" b="0" kern="1200" dirty="0">
                <a:solidFill>
                  <a:schemeClr val="tx1"/>
                </a:solidFill>
                <a:effectLst/>
                <a:latin typeface="+mn-lt"/>
                <a:ea typeface="+mn-ea"/>
                <a:cs typeface="+mn-cs"/>
              </a:rPr>
              <a:t>Budskap: I</a:t>
            </a:r>
            <a:r>
              <a:rPr lang="nb-NO" sz="800" b="0" kern="1200" baseline="0" dirty="0">
                <a:solidFill>
                  <a:schemeClr val="tx1"/>
                </a:solidFill>
                <a:effectLst/>
                <a:latin typeface="+mn-lt"/>
                <a:ea typeface="+mn-ea"/>
                <a:cs typeface="+mn-cs"/>
              </a:rPr>
              <a:t> andre trinn er t</a:t>
            </a:r>
            <a:r>
              <a:rPr lang="nb-NO" sz="800" b="0" kern="1200" dirty="0">
                <a:solidFill>
                  <a:schemeClr val="tx1"/>
                </a:solidFill>
                <a:effectLst/>
                <a:latin typeface="+mn-lt"/>
                <a:ea typeface="+mn-ea"/>
                <a:cs typeface="+mn-cs"/>
              </a:rPr>
              <a:t>iltak delt i to.</a:t>
            </a:r>
            <a:r>
              <a:rPr lang="nb-NO" sz="800" b="0" kern="1200" baseline="0" dirty="0">
                <a:solidFill>
                  <a:schemeClr val="tx1"/>
                </a:solidFill>
                <a:effectLst/>
                <a:latin typeface="+mn-lt"/>
                <a:ea typeface="+mn-ea"/>
                <a:cs typeface="+mn-cs"/>
              </a:rPr>
              <a:t> </a:t>
            </a:r>
            <a:r>
              <a:rPr lang="nb-NO" sz="800" b="0" kern="1200" dirty="0">
                <a:solidFill>
                  <a:schemeClr val="tx1"/>
                </a:solidFill>
                <a:effectLst/>
                <a:latin typeface="+mn-lt"/>
                <a:ea typeface="+mn-ea"/>
                <a:cs typeface="+mn-cs"/>
              </a:rPr>
              <a:t>Av ulik natur</a:t>
            </a:r>
            <a:r>
              <a:rPr lang="nb-NO" sz="800" b="0" kern="1200" baseline="0" dirty="0">
                <a:solidFill>
                  <a:schemeClr val="tx1"/>
                </a:solidFill>
                <a:effectLst/>
                <a:latin typeface="+mn-lt"/>
                <a:ea typeface="+mn-ea"/>
                <a:cs typeface="+mn-cs"/>
              </a:rPr>
              <a:t> men har også klare sammenhenger:</a:t>
            </a:r>
          </a:p>
          <a:p>
            <a:r>
              <a:rPr lang="nb-NO" sz="800" b="0" kern="1200" baseline="0" dirty="0">
                <a:solidFill>
                  <a:schemeClr val="tx1"/>
                </a:solidFill>
                <a:effectLst/>
                <a:latin typeface="+mn-lt"/>
                <a:ea typeface="+mn-ea"/>
                <a:cs typeface="+mn-cs"/>
              </a:rPr>
              <a:t>API-katalog og tilgjengeliggjøring adresserer det andre trinnet i ambisjonstrappen mot «kun én gang» ved å fortsette arbeidet med å etablere forutsetninger for deling og gjenbruk av data og informasjon mellom offentlige virksomheter.</a:t>
            </a:r>
          </a:p>
          <a:p>
            <a:pPr marL="0" marR="0" indent="0" algn="l" defTabSz="457171" rtl="0" eaLnBrk="1" fontAlgn="auto" latinLnBrk="0" hangingPunct="1">
              <a:lnSpc>
                <a:spcPct val="100000"/>
              </a:lnSpc>
              <a:spcBef>
                <a:spcPts val="0"/>
              </a:spcBef>
              <a:spcAft>
                <a:spcPts val="0"/>
              </a:spcAft>
              <a:buClrTx/>
              <a:buSzTx/>
              <a:buFontTx/>
              <a:buNone/>
              <a:tabLst/>
              <a:defRPr/>
            </a:pPr>
            <a:r>
              <a:rPr lang="nb-NO" sz="700" baseline="0" dirty="0"/>
              <a:t>(Dette er andre steg på veien mot prinsippet om kun én gang, eller i stor grad gjenbruk av data.)</a:t>
            </a:r>
          </a:p>
          <a:p>
            <a:pPr marL="0" marR="0" indent="0" algn="l" defTabSz="457171" rtl="0" eaLnBrk="1" fontAlgn="auto" latinLnBrk="0" hangingPunct="1">
              <a:lnSpc>
                <a:spcPct val="100000"/>
              </a:lnSpc>
              <a:spcBef>
                <a:spcPts val="0"/>
              </a:spcBef>
              <a:spcAft>
                <a:spcPts val="0"/>
              </a:spcAft>
              <a:buClrTx/>
              <a:buSzTx/>
              <a:buFontTx/>
              <a:buNone/>
              <a:tabLst/>
              <a:defRPr/>
            </a:pPr>
            <a:endParaRPr lang="nb-NO" sz="700" baseline="0" dirty="0"/>
          </a:p>
          <a:p>
            <a:pPr marL="0" marR="0" indent="0" algn="l" defTabSz="457171" rtl="0" eaLnBrk="1" fontAlgn="auto" latinLnBrk="0" hangingPunct="1">
              <a:lnSpc>
                <a:spcPct val="100000"/>
              </a:lnSpc>
              <a:spcBef>
                <a:spcPts val="0"/>
              </a:spcBef>
              <a:spcAft>
                <a:spcPts val="0"/>
              </a:spcAft>
              <a:buClrTx/>
              <a:buSzTx/>
              <a:buFontTx/>
              <a:buNone/>
              <a:tabLst/>
              <a:defRPr/>
            </a:pPr>
            <a:r>
              <a:rPr lang="nb-NO" sz="700" b="1" baseline="0" dirty="0"/>
              <a:t>API-katalog </a:t>
            </a:r>
            <a:r>
              <a:rPr lang="nb-NO" sz="700" b="0" baseline="0" dirty="0"/>
              <a:t>inneholder beskrivelser av tekniske datatjenester og pekere til hvor du kan finne dem. Dette øker også verdien av første tiltak – Felles datakatalog.</a:t>
            </a:r>
          </a:p>
          <a:p>
            <a:pPr marL="0" marR="0" indent="0" algn="l" defTabSz="457171" rtl="0" eaLnBrk="1" fontAlgn="auto" latinLnBrk="0" hangingPunct="1">
              <a:lnSpc>
                <a:spcPct val="100000"/>
              </a:lnSpc>
              <a:spcBef>
                <a:spcPts val="0"/>
              </a:spcBef>
              <a:spcAft>
                <a:spcPts val="0"/>
              </a:spcAft>
              <a:buClrTx/>
              <a:buSzTx/>
              <a:buFontTx/>
              <a:buNone/>
              <a:tabLst/>
              <a:defRPr/>
            </a:pPr>
            <a:r>
              <a:rPr lang="nb-NO" sz="700" b="1" baseline="0" dirty="0"/>
              <a:t>Helhetlig tilnærming for sanntids tilgang til data (tilgjengeliggjøring) </a:t>
            </a:r>
            <a:r>
              <a:rPr lang="nb-NO" sz="700" b="0" baseline="0" dirty="0"/>
              <a:t>ser på beste praksis for tilgjengeliggjøring av grunndata og behov for fellesløsninger for tilgjengeliggjøring av kodeverk og informasjonsmodeller.</a:t>
            </a:r>
            <a:endParaRPr lang="nb-NO" sz="700" b="1" baseline="0" dirty="0"/>
          </a:p>
          <a:p>
            <a:endParaRPr lang="nb-NO" sz="800" b="0" kern="1200" baseline="0" dirty="0">
              <a:solidFill>
                <a:schemeClr val="tx1"/>
              </a:solidFill>
              <a:effectLst/>
              <a:latin typeface="+mn-lt"/>
              <a:ea typeface="+mn-ea"/>
              <a:cs typeface="+mn-cs"/>
            </a:endParaRPr>
          </a:p>
          <a:p>
            <a:r>
              <a:rPr lang="nb-NO" sz="800" b="0" kern="1200" baseline="0" dirty="0">
                <a:solidFill>
                  <a:schemeClr val="tx1"/>
                </a:solidFill>
                <a:effectLst/>
                <a:latin typeface="+mn-lt"/>
                <a:ea typeface="+mn-ea"/>
                <a:cs typeface="+mn-cs"/>
              </a:rPr>
              <a:t>Planleggingsfase vil gi en anbefaling om tiltakene i trinn to anbefales kjørt samlet eller splittet. SKATE vil kunne beslutte gjennomføring av ingen, ett eller begge tiltak.</a:t>
            </a:r>
            <a:endParaRPr lang="nb-NO" sz="800" b="0" kern="1200" dirty="0">
              <a:solidFill>
                <a:schemeClr val="tx1"/>
              </a:solidFill>
              <a:effectLst/>
              <a:latin typeface="+mn-lt"/>
              <a:ea typeface="+mn-ea"/>
              <a:cs typeface="+mn-cs"/>
            </a:endParaRPr>
          </a:p>
          <a:p>
            <a:endParaRPr lang="nb-NO" baseline="0" dirty="0"/>
          </a:p>
          <a:p>
            <a:endParaRPr lang="nb-NO" baseline="0" dirty="0"/>
          </a:p>
          <a:p>
            <a:endParaRPr lang="nb-NO" baseline="0" dirty="0"/>
          </a:p>
          <a:p>
            <a:endParaRPr lang="nb-NO" dirty="0"/>
          </a:p>
          <a:p>
            <a:endParaRPr lang="en-GB" dirty="0"/>
          </a:p>
        </p:txBody>
      </p:sp>
      <p:sp>
        <p:nvSpPr>
          <p:cNvPr id="4" name="Plassholder for lysbildenummer 3"/>
          <p:cNvSpPr>
            <a:spLocks noGrp="1"/>
          </p:cNvSpPr>
          <p:nvPr>
            <p:ph type="sldNum" sz="quarter" idx="10"/>
          </p:nvPr>
        </p:nvSpPr>
        <p:spPr/>
        <p:txBody>
          <a:bodyPr/>
          <a:lstStyle/>
          <a:p>
            <a:fld id="{6C618283-091D-4CB7-A348-8FFD5B11873E}" type="slidenum">
              <a:rPr lang="nb-NO" smtClean="0">
                <a:solidFill>
                  <a:prstClr val="black"/>
                </a:solidFill>
              </a:rPr>
              <a:pPr/>
              <a:t>17</a:t>
            </a:fld>
            <a:endParaRPr lang="nb-NO">
              <a:solidFill>
                <a:prstClr val="black"/>
              </a:solidFill>
            </a:endParaRPr>
          </a:p>
        </p:txBody>
      </p:sp>
    </p:spTree>
    <p:extLst>
      <p:ext uri="{BB962C8B-B14F-4D97-AF65-F5344CB8AC3E}">
        <p14:creationId xmlns:p14="http://schemas.microsoft.com/office/powerpoint/2010/main" val="1458361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CIA</a:t>
            </a:r>
            <a:r>
              <a:rPr lang="en-US" baseline="0" dirty="0"/>
              <a:t> =&gt; AIC</a:t>
            </a:r>
          </a:p>
          <a:p>
            <a:r>
              <a:rPr lang="en-US" dirty="0"/>
              <a:t>* I </a:t>
            </a:r>
            <a:r>
              <a:rPr lang="en-US" dirty="0" err="1"/>
              <a:t>går</a:t>
            </a:r>
            <a:r>
              <a:rPr lang="en-US" dirty="0"/>
              <a:t> </a:t>
            </a:r>
            <a:r>
              <a:rPr lang="en-US" dirty="0" err="1"/>
              <a:t>viste</a:t>
            </a:r>
            <a:r>
              <a:rPr lang="en-US" baseline="0" dirty="0"/>
              <a:t> </a:t>
            </a:r>
            <a:r>
              <a:rPr lang="en-US" dirty="0"/>
              <a:t>Torstein</a:t>
            </a:r>
            <a:r>
              <a:rPr lang="en-US" baseline="0" dirty="0"/>
              <a:t> </a:t>
            </a:r>
            <a:r>
              <a:rPr lang="en-US" baseline="0" dirty="0" err="1"/>
              <a:t>Hoem</a:t>
            </a:r>
            <a:r>
              <a:rPr lang="en-US" baseline="0" dirty="0"/>
              <a:t> </a:t>
            </a:r>
            <a:r>
              <a:rPr lang="en-US" baseline="0" dirty="0" err="1"/>
              <a:t>fra</a:t>
            </a:r>
            <a:r>
              <a:rPr lang="en-US" baseline="0" dirty="0"/>
              <a:t> </a:t>
            </a:r>
            <a:r>
              <a:rPr lang="en-US" baseline="0" dirty="0" err="1"/>
              <a:t>Skattedirektoratet</a:t>
            </a:r>
            <a:r>
              <a:rPr lang="en-US" baseline="0" dirty="0"/>
              <a:t> </a:t>
            </a:r>
            <a:r>
              <a:rPr lang="en-US" baseline="0" dirty="0" err="1"/>
              <a:t>til</a:t>
            </a:r>
            <a:r>
              <a:rPr lang="en-US" baseline="0" dirty="0"/>
              <a:t> </a:t>
            </a:r>
            <a:r>
              <a:rPr lang="en-US" baseline="0" dirty="0" err="1"/>
              <a:t>muligheter</a:t>
            </a:r>
            <a:r>
              <a:rPr lang="en-US" baseline="0" dirty="0"/>
              <a:t> </a:t>
            </a:r>
            <a:r>
              <a:rPr lang="en-US" baseline="0" dirty="0" err="1"/>
              <a:t>og</a:t>
            </a:r>
            <a:r>
              <a:rPr lang="en-US" baseline="0" dirty="0"/>
              <a:t> </a:t>
            </a:r>
            <a:r>
              <a:rPr lang="en-US" baseline="0" dirty="0" err="1"/>
              <a:t>utfordringer</a:t>
            </a:r>
            <a:r>
              <a:rPr lang="en-US" baseline="0" dirty="0"/>
              <a:t> </a:t>
            </a:r>
            <a:r>
              <a:rPr lang="en-US" baseline="0" dirty="0" err="1"/>
              <a:t>ved</a:t>
            </a:r>
            <a:r>
              <a:rPr lang="en-US" baseline="0" dirty="0"/>
              <a:t> </a:t>
            </a:r>
            <a:r>
              <a:rPr lang="en-US" baseline="0" dirty="0" err="1"/>
              <a:t>distirbusjon</a:t>
            </a:r>
            <a:r>
              <a:rPr lang="en-US" baseline="0" dirty="0"/>
              <a:t> </a:t>
            </a:r>
            <a:r>
              <a:rPr lang="en-US" baseline="0" dirty="0" err="1"/>
              <a:t>og</a:t>
            </a:r>
            <a:r>
              <a:rPr lang="en-US" baseline="0" dirty="0"/>
              <a:t> </a:t>
            </a:r>
            <a:r>
              <a:rPr lang="en-US" baseline="0" dirty="0" err="1"/>
              <a:t>bruk</a:t>
            </a:r>
            <a:r>
              <a:rPr lang="en-US" baseline="0" dirty="0"/>
              <a:t> – en </a:t>
            </a:r>
            <a:r>
              <a:rPr lang="en-US" baseline="0" dirty="0" err="1"/>
              <a:t>usynlig</a:t>
            </a:r>
            <a:r>
              <a:rPr lang="en-US" baseline="0" dirty="0"/>
              <a:t> </a:t>
            </a:r>
            <a:r>
              <a:rPr lang="en-US" baseline="0" dirty="0" err="1"/>
              <a:t>offentlig</a:t>
            </a:r>
            <a:r>
              <a:rPr lang="en-US" baseline="0" dirty="0"/>
              <a:t> </a:t>
            </a:r>
            <a:r>
              <a:rPr lang="en-US" baseline="0" dirty="0" err="1"/>
              <a:t>forvaltning</a:t>
            </a:r>
            <a:r>
              <a:rPr lang="en-US" baseline="0" dirty="0"/>
              <a:t>.</a:t>
            </a:r>
          </a:p>
          <a:p>
            <a:r>
              <a:rPr lang="en-US" baseline="0" dirty="0"/>
              <a:t>* </a:t>
            </a:r>
            <a:r>
              <a:rPr lang="en-US" baseline="0" dirty="0" err="1"/>
              <a:t>Personopplysningsloven</a:t>
            </a:r>
            <a:r>
              <a:rPr lang="en-US" baseline="0" dirty="0"/>
              <a:t> (sensitive </a:t>
            </a:r>
            <a:r>
              <a:rPr lang="en-US" baseline="0" dirty="0" err="1"/>
              <a:t>personopplysninger</a:t>
            </a:r>
            <a:r>
              <a:rPr lang="en-US" baseline="0" dirty="0"/>
              <a:t>) </a:t>
            </a:r>
            <a:r>
              <a:rPr lang="en-US" baseline="0" dirty="0" err="1"/>
              <a:t>og</a:t>
            </a:r>
            <a:r>
              <a:rPr lang="en-US" baseline="0" dirty="0"/>
              <a:t> </a:t>
            </a:r>
            <a:r>
              <a:rPr lang="en-US" baseline="0" dirty="0" err="1"/>
              <a:t>Forvaltningsloven</a:t>
            </a:r>
            <a:r>
              <a:rPr lang="en-US" baseline="0" dirty="0"/>
              <a:t> (</a:t>
            </a:r>
            <a:r>
              <a:rPr lang="en-US" baseline="0" dirty="0" err="1"/>
              <a:t>taushetspliktige</a:t>
            </a:r>
            <a:r>
              <a:rPr lang="en-US" baseline="0" dirty="0"/>
              <a:t>) stiller </a:t>
            </a:r>
            <a:r>
              <a:rPr lang="en-US" baseline="0" dirty="0" err="1"/>
              <a:t>begrensninger</a:t>
            </a:r>
            <a:r>
              <a:rPr lang="en-US" baseline="0" dirty="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Professor Dag Wiese </a:t>
            </a:r>
            <a:r>
              <a:rPr lang="en-US" baseline="0" dirty="0" err="1"/>
              <a:t>Schartum</a:t>
            </a:r>
            <a:r>
              <a:rPr lang="en-US" baseline="0" dirty="0"/>
              <a:t> </a:t>
            </a:r>
            <a:r>
              <a:rPr lang="en-US" baseline="0" dirty="0" err="1"/>
              <a:t>diskuterer</a:t>
            </a:r>
            <a:r>
              <a:rPr lang="en-US" baseline="0" dirty="0"/>
              <a:t> I </a:t>
            </a:r>
            <a:r>
              <a:rPr lang="en-US" baseline="0" dirty="0" err="1"/>
              <a:t>fersk</a:t>
            </a:r>
            <a:r>
              <a:rPr lang="en-US" baseline="0" dirty="0"/>
              <a:t> rapport </a:t>
            </a:r>
            <a:r>
              <a:rPr lang="en-US" baseline="0" dirty="0" err="1"/>
              <a:t>forholdet</a:t>
            </a:r>
            <a:r>
              <a:rPr lang="en-US" baseline="0" dirty="0"/>
              <a:t> </a:t>
            </a:r>
            <a:r>
              <a:rPr lang="en-US" baseline="0" dirty="0" err="1"/>
              <a:t>mellom</a:t>
            </a:r>
            <a:r>
              <a:rPr lang="en-US" baseline="0" dirty="0"/>
              <a:t> </a:t>
            </a:r>
            <a:r>
              <a:rPr lang="en-US" baseline="0" dirty="0" err="1"/>
              <a:t>lovhjemmel</a:t>
            </a:r>
            <a:r>
              <a:rPr lang="en-US" baseline="0" dirty="0"/>
              <a:t>, </a:t>
            </a:r>
            <a:r>
              <a:rPr lang="en-US" baseline="0" dirty="0" err="1"/>
              <a:t>samtykke</a:t>
            </a:r>
            <a:r>
              <a:rPr lang="en-US" baseline="0" dirty="0"/>
              <a:t> </a:t>
            </a:r>
            <a:r>
              <a:rPr lang="en-US" baseline="0" dirty="0" err="1"/>
              <a:t>og</a:t>
            </a:r>
            <a:r>
              <a:rPr lang="en-US" baseline="0" dirty="0"/>
              <a:t> </a:t>
            </a:r>
            <a:r>
              <a:rPr lang="en-US" baseline="0" dirty="0" err="1"/>
              <a:t>nødvendig</a:t>
            </a:r>
            <a:r>
              <a:rPr lang="en-US" baseline="0" dirty="0"/>
              <a:t> </a:t>
            </a:r>
            <a:r>
              <a:rPr lang="en-US" baseline="0" dirty="0" err="1"/>
              <a:t>grunn</a:t>
            </a:r>
            <a:r>
              <a:rPr lang="en-US" baseline="0" dirty="0"/>
              <a:t>. “I </a:t>
            </a:r>
            <a:r>
              <a:rPr lang="en-US" baseline="0" dirty="0" err="1"/>
              <a:t>mangel</a:t>
            </a:r>
            <a:r>
              <a:rPr lang="en-US" baseline="0" dirty="0"/>
              <a:t> </a:t>
            </a:r>
            <a:r>
              <a:rPr lang="en-US" sz="1200" kern="1200" dirty="0" err="1">
                <a:solidFill>
                  <a:schemeClr val="tx1"/>
                </a:solidFill>
                <a:effectLst/>
                <a:latin typeface="+mn-lt"/>
                <a:ea typeface="+mn-ea"/>
                <a:cs typeface="+mn-cs"/>
              </a:rPr>
              <a:t>av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lovhjemmel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samtykke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alltid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være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påkrevet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grunnlag</a:t>
            </a:r>
            <a:r>
              <a:rPr lang="en-US" sz="1200" kern="1200" dirty="0">
                <a:solidFill>
                  <a:schemeClr val="tx1"/>
                </a:solidFill>
                <a:effectLst/>
                <a:latin typeface="+mn-lt"/>
                <a:ea typeface="+mn-ea"/>
                <a:cs typeface="+mn-cs"/>
              </a:rPr>
              <a:t> for å </a:t>
            </a:r>
            <a:r>
              <a:rPr lang="en-US" sz="1200" kern="1200" dirty="0" err="1">
                <a:solidFill>
                  <a:schemeClr val="tx1"/>
                </a:solidFill>
                <a:effectLst/>
                <a:latin typeface="+mn-lt"/>
                <a:ea typeface="+mn-ea"/>
                <a:cs typeface="+mn-cs"/>
              </a:rPr>
              <a:t>behandle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opplysninger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helseforhold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andre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opplysningstyper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pol § 2 nr. 8 </a:t>
            </a:r>
            <a:r>
              <a:rPr lang="en-US" sz="1200" kern="1200" dirty="0" err="1">
                <a:solidFill>
                  <a:schemeClr val="tx1"/>
                </a:solidFill>
                <a:effectLst/>
                <a:latin typeface="+mn-lt"/>
                <a:ea typeface="+mn-ea"/>
                <a:cs typeface="+mn-cs"/>
              </a:rPr>
              <a:t>definerer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sensitive.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293CEC3B-D5C2-4CFC-9982-60BFC4099B59}" type="slidenum">
              <a:rPr lang="nb-NO" smtClean="0"/>
              <a:t>19</a:t>
            </a:fld>
            <a:endParaRPr lang="nb-NO"/>
          </a:p>
        </p:txBody>
      </p:sp>
    </p:spTree>
    <p:extLst>
      <p:ext uri="{BB962C8B-B14F-4D97-AF65-F5344CB8AC3E}">
        <p14:creationId xmlns:p14="http://schemas.microsoft.com/office/powerpoint/2010/main" val="94747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b="0" kern="1200" dirty="0">
                <a:solidFill>
                  <a:schemeClr val="tx1"/>
                </a:solidFill>
                <a:effectLst/>
                <a:latin typeface="+mn-lt"/>
                <a:ea typeface="+mn-ea"/>
                <a:cs typeface="+mn-cs"/>
              </a:rPr>
              <a:t>Budskap:</a:t>
            </a:r>
            <a:endParaRPr lang="nb-NO" sz="1200" b="0" kern="1200" baseline="0" dirty="0">
              <a:solidFill>
                <a:schemeClr val="tx1"/>
              </a:solidFill>
              <a:effectLst/>
              <a:latin typeface="+mn-lt"/>
              <a:ea typeface="+mn-ea"/>
              <a:cs typeface="+mn-cs"/>
            </a:endParaRPr>
          </a:p>
          <a:p>
            <a:pPr marL="342900" indent="-342900">
              <a:buFont typeface="Arial" panose="020B0604020202020204" pitchFamily="34" charset="0"/>
              <a:buChar char="•"/>
            </a:pPr>
            <a:r>
              <a:rPr lang="nb-NO" dirty="0"/>
              <a:t>Felles datakatalog et tiltak i informasjonsforvaltning</a:t>
            </a:r>
            <a:endParaRPr lang="nb-NO" baseline="0" dirty="0"/>
          </a:p>
          <a:p>
            <a:pPr marL="342900" indent="-342900">
              <a:buFont typeface="Arial" panose="020B0604020202020204" pitchFamily="34" charset="0"/>
              <a:buChar char="•"/>
            </a:pPr>
            <a:r>
              <a:rPr lang="nb-NO" baseline="0" dirty="0"/>
              <a:t>Felles datakatalog er et </a:t>
            </a:r>
            <a:r>
              <a:rPr lang="nb-NO" dirty="0"/>
              <a:t>første trinn i ambisjonstrappa for å nå prinsippet om «Kun én gang». Denne</a:t>
            </a:r>
            <a:r>
              <a:rPr lang="nb-NO" baseline="0" dirty="0"/>
              <a:t> jobben gjøres i 2017, og skal etter planen være i mål innen utgangen av året.</a:t>
            </a:r>
          </a:p>
          <a:p>
            <a:pPr marL="342900" indent="-342900">
              <a:buFont typeface="Arial" panose="020B0604020202020204" pitchFamily="34" charset="0"/>
              <a:buChar char="•"/>
            </a:pPr>
            <a:r>
              <a:rPr lang="nb-NO" baseline="0" dirty="0"/>
              <a:t>Formålet er å skape en samlet oversikt over data og tydelig fortolkning som understøtter digitalisering og regelverksutvikling og øvrig forenkling i offentlig sektor og som et første nødvendig steg mot kun én gang (</a:t>
            </a:r>
            <a:r>
              <a:rPr lang="nb-NO" baseline="0" dirty="0" err="1"/>
              <a:t>once</a:t>
            </a:r>
            <a:r>
              <a:rPr lang="nb-NO" baseline="0" dirty="0"/>
              <a:t> </a:t>
            </a:r>
            <a:r>
              <a:rPr lang="nb-NO" baseline="0" dirty="0" err="1"/>
              <a:t>only</a:t>
            </a:r>
            <a:r>
              <a:rPr lang="nb-NO" baseline="0" dirty="0"/>
              <a:t>)</a:t>
            </a:r>
            <a:endParaRPr lang="nb-NO" dirty="0"/>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Skate </a:t>
            </a:r>
            <a:r>
              <a:rPr lang="nb-NO" sz="1200" b="1" kern="1200" baseline="0" dirty="0">
                <a:solidFill>
                  <a:schemeClr val="tx1"/>
                </a:solidFill>
                <a:effectLst/>
                <a:latin typeface="+mn-lt"/>
                <a:ea typeface="+mn-ea"/>
                <a:cs typeface="+mn-cs"/>
              </a:rPr>
              <a:t>har satt opp en tre-trinns-trapp som skisserer ambisjonsnivået for informasjonsforvaltning. </a:t>
            </a:r>
            <a:r>
              <a:rPr lang="nb-NO" sz="1200" kern="1200" baseline="0" dirty="0">
                <a:solidFill>
                  <a:schemeClr val="tx1"/>
                </a:solidFill>
                <a:effectLst/>
                <a:latin typeface="+mn-lt"/>
                <a:ea typeface="+mn-ea"/>
                <a:cs typeface="+mn-cs"/>
              </a:rPr>
              <a:t>Felles datakatalog er første trinn. I neste trinn er data tilgjengeliggjort før det i tredje trinn er gjenbruk av data og tjenester som er hovedregel.</a:t>
            </a:r>
            <a:endParaRPr lang="nb-NO"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Dette</a:t>
            </a:r>
            <a:r>
              <a:rPr lang="nb-NO" sz="1200" kern="1200" baseline="0" dirty="0">
                <a:solidFill>
                  <a:schemeClr val="tx1"/>
                </a:solidFill>
                <a:effectLst/>
                <a:latin typeface="+mn-lt"/>
                <a:ea typeface="+mn-ea"/>
                <a:cs typeface="+mn-cs"/>
              </a:rPr>
              <a:t> er en </a:t>
            </a:r>
            <a:r>
              <a:rPr lang="nb-NO" sz="1200" kern="1200" dirty="0">
                <a:solidFill>
                  <a:schemeClr val="tx1"/>
                </a:solidFill>
                <a:effectLst/>
                <a:latin typeface="+mn-lt"/>
                <a:ea typeface="+mn-ea"/>
                <a:cs typeface="+mn-cs"/>
              </a:rPr>
              <a:t>stegvis tilnærming til «kun-én-gang»-prinsippet, og Skate har satt i verk tiltak for å etablere en oversikt over data det offentlige forvalter og et rammeverk for å sikre erfaringsutveksling og lik måte å arbeide på tvers av offentlige virksomheter.</a:t>
            </a: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defTabSz="914296">
              <a:defRPr/>
            </a:pPr>
            <a:fld id="{B1CEA034-7A2B-E545-BDB0-E828DA219EA0}" type="slidenum">
              <a:rPr lang="en-GB" smtClean="0">
                <a:solidFill>
                  <a:prstClr val="black"/>
                </a:solidFill>
              </a:rPr>
              <a:pPr defTabSz="914296">
                <a:defRPr/>
              </a:pPr>
              <a:t>21</a:t>
            </a:fld>
            <a:endParaRPr lang="en-GB">
              <a:solidFill>
                <a:prstClr val="black"/>
              </a:solidFill>
            </a:endParaRPr>
          </a:p>
        </p:txBody>
      </p:sp>
    </p:spTree>
    <p:extLst>
      <p:ext uri="{BB962C8B-B14F-4D97-AF65-F5344CB8AC3E}">
        <p14:creationId xmlns:p14="http://schemas.microsoft.com/office/powerpoint/2010/main" val="514405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93CEC3B-D5C2-4CFC-9982-60BFC4099B59}" type="slidenum">
              <a:rPr lang="nb-NO" smtClean="0"/>
              <a:t>22</a:t>
            </a:fld>
            <a:endParaRPr lang="nb-NO"/>
          </a:p>
        </p:txBody>
      </p:sp>
    </p:spTree>
    <p:extLst>
      <p:ext uri="{BB962C8B-B14F-4D97-AF65-F5344CB8AC3E}">
        <p14:creationId xmlns:p14="http://schemas.microsoft.com/office/powerpoint/2010/main" val="1873374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dirty="0"/>
              <a:t>Budskap: Felles</a:t>
            </a:r>
            <a:r>
              <a:rPr lang="nb-NO" baseline="0" dirty="0"/>
              <a:t> datakatalog er en sluttbrukerløsning som er åpen for alle. Portalen er </a:t>
            </a:r>
            <a:r>
              <a:rPr lang="nb-NO" baseline="0"/>
              <a:t>allerede tilgjengelig.</a:t>
            </a:r>
            <a:endParaRPr lang="nb-NO" baseline="0" dirty="0"/>
          </a:p>
          <a:p>
            <a:endParaRPr lang="nb-NO" baseline="0" dirty="0"/>
          </a:p>
          <a:p>
            <a:endParaRPr lang="nb-NO" dirty="0"/>
          </a:p>
        </p:txBody>
      </p:sp>
      <p:sp>
        <p:nvSpPr>
          <p:cNvPr id="4" name="Plassholder for lysbildenummer 3"/>
          <p:cNvSpPr>
            <a:spLocks noGrp="1"/>
          </p:cNvSpPr>
          <p:nvPr>
            <p:ph type="sldNum" sz="quarter" idx="10"/>
          </p:nvPr>
        </p:nvSpPr>
        <p:spPr/>
        <p:txBody>
          <a:bodyPr/>
          <a:lstStyle/>
          <a:p>
            <a:pPr defTabSz="914296">
              <a:defRPr/>
            </a:pPr>
            <a:fld id="{B1CEA034-7A2B-E545-BDB0-E828DA219EA0}" type="slidenum">
              <a:rPr lang="en-GB" smtClean="0">
                <a:solidFill>
                  <a:prstClr val="black"/>
                </a:solidFill>
              </a:rPr>
              <a:pPr defTabSz="914296">
                <a:defRPr/>
              </a:pPr>
              <a:t>31</a:t>
            </a:fld>
            <a:endParaRPr lang="en-GB">
              <a:solidFill>
                <a:prstClr val="black"/>
              </a:solidFill>
            </a:endParaRPr>
          </a:p>
        </p:txBody>
      </p:sp>
    </p:spTree>
    <p:extLst>
      <p:ext uri="{BB962C8B-B14F-4D97-AF65-F5344CB8AC3E}">
        <p14:creationId xmlns:p14="http://schemas.microsoft.com/office/powerpoint/2010/main" val="1083197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r>
              <a:rPr lang="nb-NO" sz="800" b="0" kern="1200" dirty="0">
                <a:solidFill>
                  <a:schemeClr val="tx1"/>
                </a:solidFill>
                <a:effectLst/>
                <a:latin typeface="+mn-lt"/>
                <a:ea typeface="+mn-ea"/>
                <a:cs typeface="+mn-cs"/>
              </a:rPr>
              <a:t>Budskap: I</a:t>
            </a:r>
            <a:r>
              <a:rPr lang="nb-NO" sz="800" b="0" kern="1200" baseline="0" dirty="0">
                <a:solidFill>
                  <a:schemeClr val="tx1"/>
                </a:solidFill>
                <a:effectLst/>
                <a:latin typeface="+mn-lt"/>
                <a:ea typeface="+mn-ea"/>
                <a:cs typeface="+mn-cs"/>
              </a:rPr>
              <a:t> andre trinn er t</a:t>
            </a:r>
            <a:r>
              <a:rPr lang="nb-NO" sz="800" b="0" kern="1200" dirty="0">
                <a:solidFill>
                  <a:schemeClr val="tx1"/>
                </a:solidFill>
                <a:effectLst/>
                <a:latin typeface="+mn-lt"/>
                <a:ea typeface="+mn-ea"/>
                <a:cs typeface="+mn-cs"/>
              </a:rPr>
              <a:t>iltak delt i to.</a:t>
            </a:r>
            <a:r>
              <a:rPr lang="nb-NO" sz="800" b="0" kern="1200" baseline="0" dirty="0">
                <a:solidFill>
                  <a:schemeClr val="tx1"/>
                </a:solidFill>
                <a:effectLst/>
                <a:latin typeface="+mn-lt"/>
                <a:ea typeface="+mn-ea"/>
                <a:cs typeface="+mn-cs"/>
              </a:rPr>
              <a:t> </a:t>
            </a:r>
            <a:r>
              <a:rPr lang="nb-NO" sz="800" b="0" kern="1200" dirty="0">
                <a:solidFill>
                  <a:schemeClr val="tx1"/>
                </a:solidFill>
                <a:effectLst/>
                <a:latin typeface="+mn-lt"/>
                <a:ea typeface="+mn-ea"/>
                <a:cs typeface="+mn-cs"/>
              </a:rPr>
              <a:t>Av ulik natur</a:t>
            </a:r>
            <a:r>
              <a:rPr lang="nb-NO" sz="800" b="0" kern="1200" baseline="0" dirty="0">
                <a:solidFill>
                  <a:schemeClr val="tx1"/>
                </a:solidFill>
                <a:effectLst/>
                <a:latin typeface="+mn-lt"/>
                <a:ea typeface="+mn-ea"/>
                <a:cs typeface="+mn-cs"/>
              </a:rPr>
              <a:t> men har også klare sammenhenger:</a:t>
            </a:r>
          </a:p>
          <a:p>
            <a:r>
              <a:rPr lang="nb-NO" sz="800" b="0" kern="1200" baseline="0" dirty="0">
                <a:solidFill>
                  <a:schemeClr val="tx1"/>
                </a:solidFill>
                <a:effectLst/>
                <a:latin typeface="+mn-lt"/>
                <a:ea typeface="+mn-ea"/>
                <a:cs typeface="+mn-cs"/>
              </a:rPr>
              <a:t>API-katalog og tilgjengeliggjøring adresserer det andre trinnet i ambisjonstrappen mot «kun én gang» ved å fortsette arbeidet med å etablere forutsetninger for deling og gjenbruk av data og informasjon mellom offentlige virksomheter.</a:t>
            </a:r>
          </a:p>
          <a:p>
            <a:pPr marL="0" marR="0" indent="0" algn="l" defTabSz="457171" rtl="0" eaLnBrk="1" fontAlgn="auto" latinLnBrk="0" hangingPunct="1">
              <a:lnSpc>
                <a:spcPct val="100000"/>
              </a:lnSpc>
              <a:spcBef>
                <a:spcPts val="0"/>
              </a:spcBef>
              <a:spcAft>
                <a:spcPts val="0"/>
              </a:spcAft>
              <a:buClrTx/>
              <a:buSzTx/>
              <a:buFontTx/>
              <a:buNone/>
              <a:tabLst/>
              <a:defRPr/>
            </a:pPr>
            <a:r>
              <a:rPr lang="nb-NO" sz="700" baseline="0" dirty="0"/>
              <a:t>(Dette er andre steg på veien mot prinsippet om kun én gang, eller i stor grad gjenbruk av data.)</a:t>
            </a:r>
          </a:p>
          <a:p>
            <a:pPr marL="0" marR="0" indent="0" algn="l" defTabSz="457171" rtl="0" eaLnBrk="1" fontAlgn="auto" latinLnBrk="0" hangingPunct="1">
              <a:lnSpc>
                <a:spcPct val="100000"/>
              </a:lnSpc>
              <a:spcBef>
                <a:spcPts val="0"/>
              </a:spcBef>
              <a:spcAft>
                <a:spcPts val="0"/>
              </a:spcAft>
              <a:buClrTx/>
              <a:buSzTx/>
              <a:buFontTx/>
              <a:buNone/>
              <a:tabLst/>
              <a:defRPr/>
            </a:pPr>
            <a:endParaRPr lang="nb-NO" sz="700" baseline="0" dirty="0"/>
          </a:p>
          <a:p>
            <a:pPr marL="0" marR="0" indent="0" algn="l" defTabSz="457171" rtl="0" eaLnBrk="1" fontAlgn="auto" latinLnBrk="0" hangingPunct="1">
              <a:lnSpc>
                <a:spcPct val="100000"/>
              </a:lnSpc>
              <a:spcBef>
                <a:spcPts val="0"/>
              </a:spcBef>
              <a:spcAft>
                <a:spcPts val="0"/>
              </a:spcAft>
              <a:buClrTx/>
              <a:buSzTx/>
              <a:buFontTx/>
              <a:buNone/>
              <a:tabLst/>
              <a:defRPr/>
            </a:pPr>
            <a:r>
              <a:rPr lang="nb-NO" sz="700" b="1" baseline="0" dirty="0"/>
              <a:t>API-katalog </a:t>
            </a:r>
            <a:r>
              <a:rPr lang="nb-NO" sz="700" b="0" baseline="0" dirty="0"/>
              <a:t>inneholder beskrivelser av tekniske datatjenester og pekere til hvor du kan finne dem. Dette øker også verdien av første tiltak – Felles datakatalog.</a:t>
            </a:r>
          </a:p>
          <a:p>
            <a:pPr marL="0" marR="0" indent="0" algn="l" defTabSz="457171" rtl="0" eaLnBrk="1" fontAlgn="auto" latinLnBrk="0" hangingPunct="1">
              <a:lnSpc>
                <a:spcPct val="100000"/>
              </a:lnSpc>
              <a:spcBef>
                <a:spcPts val="0"/>
              </a:spcBef>
              <a:spcAft>
                <a:spcPts val="0"/>
              </a:spcAft>
              <a:buClrTx/>
              <a:buSzTx/>
              <a:buFontTx/>
              <a:buNone/>
              <a:tabLst/>
              <a:defRPr/>
            </a:pPr>
            <a:r>
              <a:rPr lang="nb-NO" sz="700" b="1" baseline="0" dirty="0"/>
              <a:t>Helhetlig tilnærming for sanntids tilgang til data (tilgjengeliggjøring) </a:t>
            </a:r>
            <a:r>
              <a:rPr lang="nb-NO" sz="700" b="0" baseline="0" dirty="0"/>
              <a:t>ser på beste praksis for tilgjengeliggjøring av grunndata og behov for fellesløsninger for tilgjengeliggjøring av kodeverk og informasjonsmodeller.</a:t>
            </a:r>
            <a:endParaRPr lang="nb-NO" sz="700" b="1" baseline="0" dirty="0"/>
          </a:p>
          <a:p>
            <a:endParaRPr lang="nb-NO" sz="800" b="0" kern="1200" baseline="0" dirty="0">
              <a:solidFill>
                <a:schemeClr val="tx1"/>
              </a:solidFill>
              <a:effectLst/>
              <a:latin typeface="+mn-lt"/>
              <a:ea typeface="+mn-ea"/>
              <a:cs typeface="+mn-cs"/>
            </a:endParaRPr>
          </a:p>
          <a:p>
            <a:r>
              <a:rPr lang="nb-NO" sz="800" b="0" kern="1200" baseline="0" dirty="0">
                <a:solidFill>
                  <a:schemeClr val="tx1"/>
                </a:solidFill>
                <a:effectLst/>
                <a:latin typeface="+mn-lt"/>
                <a:ea typeface="+mn-ea"/>
                <a:cs typeface="+mn-cs"/>
              </a:rPr>
              <a:t>Planleggingsfase vil gi en anbefaling om tiltakene i trinn to anbefales kjørt samlet eller splittet. SKATE vil kunne beslutte gjennomføring av ingen, ett eller begge tiltak.</a:t>
            </a:r>
            <a:endParaRPr lang="nb-NO" sz="800" b="0" kern="1200" dirty="0">
              <a:solidFill>
                <a:schemeClr val="tx1"/>
              </a:solidFill>
              <a:effectLst/>
              <a:latin typeface="+mn-lt"/>
              <a:ea typeface="+mn-ea"/>
              <a:cs typeface="+mn-cs"/>
            </a:endParaRPr>
          </a:p>
          <a:p>
            <a:endParaRPr lang="nb-NO" baseline="0" dirty="0"/>
          </a:p>
          <a:p>
            <a:endParaRPr lang="nb-NO" baseline="0" dirty="0"/>
          </a:p>
          <a:p>
            <a:endParaRPr lang="nb-NO" baseline="0" dirty="0"/>
          </a:p>
          <a:p>
            <a:endParaRPr lang="nb-NO" dirty="0"/>
          </a:p>
          <a:p>
            <a:endParaRPr lang="en-GB" dirty="0"/>
          </a:p>
        </p:txBody>
      </p:sp>
      <p:sp>
        <p:nvSpPr>
          <p:cNvPr id="4" name="Plassholder for lysbildenummer 3"/>
          <p:cNvSpPr>
            <a:spLocks noGrp="1"/>
          </p:cNvSpPr>
          <p:nvPr>
            <p:ph type="sldNum" sz="quarter" idx="10"/>
          </p:nvPr>
        </p:nvSpPr>
        <p:spPr/>
        <p:txBody>
          <a:bodyPr/>
          <a:lstStyle/>
          <a:p>
            <a:fld id="{6C618283-091D-4CB7-A348-8FFD5B11873E}" type="slidenum">
              <a:rPr lang="nb-NO" smtClean="0"/>
              <a:t>32</a:t>
            </a:fld>
            <a:endParaRPr lang="nb-NO"/>
          </a:p>
        </p:txBody>
      </p:sp>
    </p:spTree>
    <p:extLst>
      <p:ext uri="{BB962C8B-B14F-4D97-AF65-F5344CB8AC3E}">
        <p14:creationId xmlns:p14="http://schemas.microsoft.com/office/powerpoint/2010/main" val="145836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dirty="0"/>
              <a:t>Fokus</a:t>
            </a:r>
            <a:r>
              <a:rPr lang="nb-NO" baseline="0" dirty="0"/>
              <a:t> på begrep</a:t>
            </a:r>
            <a:endParaRPr lang="nb-NO" dirty="0"/>
          </a:p>
        </p:txBody>
      </p:sp>
      <p:sp>
        <p:nvSpPr>
          <p:cNvPr id="4" name="Plassholder for lysbildenummer 3"/>
          <p:cNvSpPr>
            <a:spLocks noGrp="1"/>
          </p:cNvSpPr>
          <p:nvPr>
            <p:ph type="sldNum" sz="quarter" idx="10"/>
          </p:nvPr>
        </p:nvSpPr>
        <p:spPr/>
        <p:txBody>
          <a:bodyPr/>
          <a:lstStyle/>
          <a:p>
            <a:fld id="{293CEC3B-D5C2-4CFC-9982-60BFC4099B59}" type="slidenum">
              <a:rPr lang="nb-NO" smtClean="0"/>
              <a:t>5</a:t>
            </a:fld>
            <a:endParaRPr lang="nb-NO"/>
          </a:p>
        </p:txBody>
      </p:sp>
    </p:spTree>
    <p:extLst>
      <p:ext uri="{BB962C8B-B14F-4D97-AF65-F5344CB8AC3E}">
        <p14:creationId xmlns:p14="http://schemas.microsoft.com/office/powerpoint/2010/main" val="66584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Shape 1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52" name="Shape 1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Plassholder for lysbilde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2"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b-NO" altLang="nb-NO" dirty="0"/>
              <a:t>* Finnes det en kilde over hva som trengs for å drive bedrift i de ulike sektorene? (Petter Håndlykken)</a:t>
            </a:r>
          </a:p>
          <a:p>
            <a:pPr marL="171450" indent="-171450" eaLnBrk="1" hangingPunct="1">
              <a:buFont typeface="Arial" charset="0"/>
              <a:buChar char="•"/>
            </a:pPr>
            <a:r>
              <a:rPr lang="nb-NO" altLang="nb-NO" dirty="0"/>
              <a:t>Dårlig informasjon rammer først og fremst de samvittighetsfulle (Thomas Bjørkan) – de uredelige kjører bare igjennom.</a:t>
            </a:r>
          </a:p>
          <a:p>
            <a:pPr marL="171450" indent="-171450" eaLnBrk="1" hangingPunct="1">
              <a:buFont typeface="Arial" charset="0"/>
              <a:buChar char="•"/>
            </a:pPr>
            <a:r>
              <a:rPr lang="nb-NO" altLang="nb-NO" dirty="0"/>
              <a:t>Vi</a:t>
            </a:r>
            <a:r>
              <a:rPr lang="nb-NO" altLang="nb-NO" baseline="0" dirty="0"/>
              <a:t> som offentlige har satt bort til mer eller mindre seriøse nettverk. Slik kan det ikke fortsette (SKD)</a:t>
            </a:r>
          </a:p>
          <a:p>
            <a:pPr marL="171450" indent="-171450" eaLnBrk="1" hangingPunct="1">
              <a:buFont typeface="Arial" charset="0"/>
              <a:buChar char="•"/>
            </a:pPr>
            <a:r>
              <a:rPr lang="nb-NO" altLang="nb-NO" baseline="0" dirty="0"/>
              <a:t>Virk.dk</a:t>
            </a:r>
          </a:p>
          <a:p>
            <a:pPr marL="171450" indent="-171450" eaLnBrk="1" hangingPunct="1">
              <a:buFont typeface="Arial" charset="0"/>
              <a:buChar char="•"/>
            </a:pPr>
            <a:endParaRPr lang="nb-NO" altLang="nb-NO" baseline="0" dirty="0"/>
          </a:p>
          <a:p>
            <a:pPr marL="171450" indent="-171450" eaLnBrk="1" hangingPunct="1">
              <a:buFont typeface="Arial" charset="0"/>
              <a:buChar char="•"/>
            </a:pPr>
            <a:r>
              <a:rPr lang="nb-NO" altLang="nb-NO" baseline="0" dirty="0"/>
              <a:t>«Det er ganske vanlig at vi må ta kontakt selv for manglende vedlegg. Det står ramset opp hva du må ha og det er litt jobb å finne fram alt.» (Saksbehandler mellomstor kommune)</a:t>
            </a:r>
          </a:p>
          <a:p>
            <a:pPr marL="171450" indent="-171450" eaLnBrk="1" hangingPunct="1">
              <a:buFont typeface="Arial" charset="0"/>
              <a:buChar char="•"/>
            </a:pPr>
            <a:r>
              <a:rPr lang="nb-NO" altLang="nb-NO" baseline="0" dirty="0"/>
              <a:t>«Språket til det offentlige er unødvendig komplisert. For å si at vi skulle servere toast måtte vi fylle ut et skjema. Veilederen for dette var ikke en veileder, men masse koder. Veilederne er laget av og for folk som vet hva de driver med…» (Etablerer)</a:t>
            </a:r>
          </a:p>
          <a:p>
            <a:pPr marL="171450" indent="-171450" eaLnBrk="1" hangingPunct="1">
              <a:buFont typeface="Arial" charset="0"/>
              <a:buChar char="•"/>
            </a:pPr>
            <a:endParaRPr lang="nb-NO" altLang="nb-NO" baseline="0" dirty="0"/>
          </a:p>
          <a:p>
            <a:pPr marL="171450" indent="-171450" eaLnBrk="1" hangingPunct="1">
              <a:buFont typeface="Arial" charset="0"/>
              <a:buChar char="•"/>
            </a:pPr>
            <a:r>
              <a:rPr lang="nb-NO" altLang="nb-NO" baseline="0" dirty="0"/>
              <a:t>Fort personifisert – hva vet du om meg? For å komme ned på et </a:t>
            </a:r>
            <a:r>
              <a:rPr lang="nb-NO" altLang="nb-NO" baseline="0" dirty="0" err="1"/>
              <a:t>detaljenivå</a:t>
            </a:r>
            <a:r>
              <a:rPr lang="nb-NO" altLang="nb-NO" baseline="0" dirty="0"/>
              <a:t> (SKD)</a:t>
            </a:r>
          </a:p>
          <a:p>
            <a:pPr marL="171450" indent="-171450" eaLnBrk="1" hangingPunct="1">
              <a:buFont typeface="Arial" charset="0"/>
              <a:buChar char="•"/>
            </a:pPr>
            <a:r>
              <a:rPr lang="nb-NO" altLang="nb-NO" baseline="0" dirty="0"/>
              <a:t>Det som er viktig er at en selv kan velge næringskode – ev. med en kontroll i bakkant.  Man får ikke veiledet brukeren videre i prosess… (Trine)</a:t>
            </a:r>
          </a:p>
          <a:p>
            <a:pPr marL="171450" indent="-171450" eaLnBrk="1" hangingPunct="1">
              <a:buFont typeface="Arial" charset="0"/>
              <a:buChar char="•"/>
            </a:pPr>
            <a:r>
              <a:rPr lang="nb-NO" altLang="nb-NO" baseline="0" dirty="0"/>
              <a:t>Vedlikehold (Petter Håndlykken)</a:t>
            </a:r>
          </a:p>
          <a:p>
            <a:pPr marL="171450" indent="-171450" eaLnBrk="1" hangingPunct="1">
              <a:buFont typeface="Arial" charset="0"/>
              <a:buChar char="•"/>
            </a:pPr>
            <a:r>
              <a:rPr lang="nb-NO" altLang="nb-NO" baseline="0" dirty="0"/>
              <a:t>Fra veiledning til rådgiving, gir bedre datakvalitet – kan kreve mer informasjon fra andre…</a:t>
            </a:r>
          </a:p>
          <a:p>
            <a:pPr marL="171450" indent="-171450" eaLnBrk="1" hangingPunct="1">
              <a:buFont typeface="Arial" charset="0"/>
              <a:buChar char="•"/>
            </a:pPr>
            <a:r>
              <a:rPr lang="nb-NO" altLang="nb-NO" baseline="0" dirty="0"/>
              <a:t>Gi en ordbok om lovverket (tolkninger) (MW)</a:t>
            </a:r>
          </a:p>
          <a:p>
            <a:pPr marL="171450" indent="-171450" eaLnBrk="1" hangingPunct="1">
              <a:buFont typeface="Arial" charset="0"/>
              <a:buChar char="•"/>
            </a:pPr>
            <a:r>
              <a:rPr lang="nb-NO" altLang="nb-NO" baseline="0" dirty="0"/>
              <a:t>Konklusjon: Bevilgningsregisteret – krever at dette er oppdatert, tilsvarende for næringskoder (Trine)</a:t>
            </a:r>
          </a:p>
          <a:p>
            <a:pPr marL="171450" indent="-171450" eaLnBrk="1" hangingPunct="1">
              <a:buFont typeface="Arial" charset="0"/>
              <a:buChar char="•"/>
            </a:pPr>
            <a:r>
              <a:rPr lang="nb-NO" altLang="nb-NO" baseline="0" dirty="0"/>
              <a:t>Proaktivitet basert på opprettelse av virksomheter. (Thomas)</a:t>
            </a:r>
          </a:p>
          <a:p>
            <a:pPr marL="171450" indent="-171450" eaLnBrk="1" hangingPunct="1">
              <a:buFont typeface="Arial" charset="0"/>
              <a:buChar char="•"/>
            </a:pPr>
            <a:r>
              <a:rPr lang="nb-NO" altLang="nb-NO" dirty="0"/>
              <a:t>Det generelle og spesielle henger sammen (herav bevilgningsregisteret og næringskoder)</a:t>
            </a:r>
          </a:p>
          <a:p>
            <a:pPr marL="171450" indent="-171450" eaLnBrk="1" hangingPunct="1">
              <a:buFont typeface="Arial" charset="0"/>
              <a:buChar char="•"/>
            </a:pPr>
            <a:r>
              <a:rPr lang="nb-NO" altLang="nb-NO" dirty="0" err="1"/>
              <a:t>Helsedir</a:t>
            </a:r>
            <a:r>
              <a:rPr lang="nb-NO" altLang="nb-NO" baseline="0" dirty="0"/>
              <a:t>. </a:t>
            </a:r>
            <a:r>
              <a:rPr lang="nb-NO" altLang="nb-NO" baseline="0" dirty="0" err="1"/>
              <a:t>Bevilningregisteret</a:t>
            </a:r>
            <a:r>
              <a:rPr lang="nb-NO" altLang="nb-NO" baseline="0" dirty="0"/>
              <a:t> som et </a:t>
            </a:r>
            <a:r>
              <a:rPr lang="nb-NO" altLang="nb-NO" baseline="0" dirty="0" err="1"/>
              <a:t>kommenalt</a:t>
            </a:r>
            <a:r>
              <a:rPr lang="nb-NO" altLang="nb-NO" baseline="0" dirty="0"/>
              <a:t> fellesregister (</a:t>
            </a:r>
            <a:r>
              <a:rPr lang="nb-NO" altLang="nb-NO" baseline="0" dirty="0" err="1"/>
              <a:t>KommIT</a:t>
            </a:r>
            <a:r>
              <a:rPr lang="nb-NO" altLang="nb-NO" baseline="0" dirty="0"/>
              <a:t>)</a:t>
            </a:r>
          </a:p>
          <a:p>
            <a:pPr marL="171450" indent="-171450" eaLnBrk="1" hangingPunct="1">
              <a:buFont typeface="Arial" charset="0"/>
              <a:buChar char="•"/>
            </a:pPr>
            <a:r>
              <a:rPr lang="nb-NO" altLang="nb-NO" baseline="0" dirty="0"/>
              <a:t>Oslo Kommune: Behov for aksjonærregister… for kontroller</a:t>
            </a:r>
          </a:p>
          <a:p>
            <a:pPr marL="171450" indent="-171450" eaLnBrk="1" hangingPunct="1">
              <a:buFont typeface="Arial" charset="0"/>
              <a:buChar char="•"/>
            </a:pPr>
            <a:r>
              <a:rPr lang="nb-NO" altLang="nb-NO" baseline="0" dirty="0"/>
              <a:t>Via brev. Kjernen i hele problemet er å dele informasjonen andre etater sitter på. Og det må være en sikker plattform (Politiet). En av nøklene for oss er en god konseptbeskrivelse.</a:t>
            </a:r>
          </a:p>
          <a:p>
            <a:pPr marL="171450" indent="-171450" eaLnBrk="1" hangingPunct="1">
              <a:buFont typeface="Arial" charset="0"/>
              <a:buChar char="•"/>
            </a:pPr>
            <a:r>
              <a:rPr lang="nb-NO" altLang="nb-NO" baseline="0" dirty="0"/>
              <a:t>Via brev. Hvem er de </a:t>
            </a:r>
            <a:r>
              <a:rPr lang="nb-NO" altLang="nb-NO" baseline="0"/>
              <a:t>faktiske eierne </a:t>
            </a:r>
            <a:r>
              <a:rPr lang="nb-NO" altLang="nb-NO" baseline="0" dirty="0"/>
              <a:t>/ hvem er bakmennene (</a:t>
            </a:r>
            <a:r>
              <a:rPr lang="nb-NO" altLang="nb-NO" baseline="0"/>
              <a:t>Skatt).</a:t>
            </a:r>
            <a:endParaRPr lang="nb-NO" altLang="nb-NO" dirty="0"/>
          </a:p>
        </p:txBody>
      </p:sp>
      <p:sp>
        <p:nvSpPr>
          <p:cNvPr id="4" name="Plassholder for lysbildenummer 3"/>
          <p:cNvSpPr>
            <a:spLocks noGrp="1"/>
          </p:cNvSpPr>
          <p:nvPr>
            <p:ph type="sldNum" sz="quarter" idx="5"/>
          </p:nvPr>
        </p:nvSpPr>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ED82D3EF-0C38-4410-96DC-BD77E94E4573}" type="slidenum">
              <a:rPr lang="nb-NO" altLang="nb-NO" sz="1200">
                <a:solidFill>
                  <a:prstClr val="black"/>
                </a:solidFill>
              </a:rPr>
              <a:pPr eaLnBrk="1" hangingPunct="1"/>
              <a:t>8</a:t>
            </a:fld>
            <a:endParaRPr lang="nb-NO" altLang="nb-NO"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b-NO" noProof="0" dirty="0"/>
              <a:t>Målgruppen her er direktører og avdelingsdirektører. Foilsettet er ment å forklare</a:t>
            </a:r>
            <a:r>
              <a:rPr lang="nb-NO" baseline="0" noProof="0" dirty="0"/>
              <a:t> hvorfor vi bør drive med informasjonsforvaltning – spesielt på et nasjonalt nivå.</a:t>
            </a:r>
          </a:p>
          <a:p>
            <a:r>
              <a:rPr lang="nb-NO" baseline="0" noProof="0" dirty="0"/>
              <a:t>Merk at foilene i dette settet er laget både for norsk og engelsktalende målgrupper.</a:t>
            </a:r>
            <a:endParaRPr lang="nb-NO" noProof="0" dirty="0"/>
          </a:p>
        </p:txBody>
      </p:sp>
      <p:sp>
        <p:nvSpPr>
          <p:cNvPr id="4" name="Slide Number Placeholder 3"/>
          <p:cNvSpPr>
            <a:spLocks noGrp="1"/>
          </p:cNvSpPr>
          <p:nvPr>
            <p:ph type="sldNum" sz="quarter" idx="10"/>
          </p:nvPr>
        </p:nvSpPr>
        <p:spPr/>
        <p:txBody>
          <a:bodyPr/>
          <a:lstStyle/>
          <a:p>
            <a:fld id="{293CEC3B-D5C2-4CFC-9982-60BFC4099B59}" type="slidenum">
              <a:rPr lang="nb-NO" smtClean="0"/>
              <a:t>9</a:t>
            </a:fld>
            <a:endParaRPr lang="nb-NO"/>
          </a:p>
        </p:txBody>
      </p:sp>
    </p:spTree>
    <p:extLst>
      <p:ext uri="{BB962C8B-B14F-4D97-AF65-F5344CB8AC3E}">
        <p14:creationId xmlns:p14="http://schemas.microsoft.com/office/powerpoint/2010/main" val="1035656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dirty="0"/>
              <a:t>Budskap:</a:t>
            </a:r>
            <a:r>
              <a:rPr lang="nb-NO" baseline="0" dirty="0"/>
              <a:t> Deling og gjenbruk av informasjon skal være standard og er utgangspunktet for informasjonsforvaltning.</a:t>
            </a:r>
            <a:endParaRPr lang="nb-NO" dirty="0"/>
          </a:p>
          <a:p>
            <a:endParaRPr lang="nb-NO" dirty="0"/>
          </a:p>
          <a:p>
            <a:r>
              <a:rPr lang="nb-NO" dirty="0"/>
              <a:t>Informasjonsforvaltning</a:t>
            </a:r>
            <a:r>
              <a:rPr lang="nb-NO" baseline="0" dirty="0"/>
              <a:t> betyr å ta et helhetlig ansvar for å nå potensialet som ligger i utnyttelse av data, med ivaretakelse av kvalitet og sikkerhet.</a:t>
            </a:r>
          </a:p>
          <a:p>
            <a:endParaRPr lang="nb-NO" baseline="0" dirty="0"/>
          </a:p>
          <a:p>
            <a:r>
              <a:rPr lang="nb-NO" sz="1200" kern="1200" dirty="0">
                <a:solidFill>
                  <a:schemeClr val="tx1"/>
                </a:solidFill>
                <a:effectLst/>
                <a:latin typeface="+mn-lt"/>
                <a:ea typeface="+mn-ea"/>
                <a:cs typeface="+mn-cs"/>
              </a:rPr>
              <a:t>Informasjonsforvaltning har fått en sentral rolle i regjeringens arbeid med digitalisering av offentlig sektor:</a:t>
            </a:r>
            <a:endParaRPr lang="nb-NO" baseline="0" dirty="0"/>
          </a:p>
          <a:p>
            <a:endParaRPr lang="nb-NO" b="1" i="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nb-NO" b="1" i="0" baseline="0" dirty="0"/>
              <a:t>Digital agenda for Norge (Stortingsmelding 27)</a:t>
            </a:r>
            <a:r>
              <a:rPr lang="nb-NO" i="0" baseline="0" dirty="0"/>
              <a:t>: </a:t>
            </a:r>
            <a:r>
              <a:rPr lang="nb-NO" sz="1200" kern="1200" dirty="0">
                <a:solidFill>
                  <a:schemeClr val="tx1"/>
                </a:solidFill>
                <a:effectLst/>
                <a:latin typeface="+mn-lt"/>
                <a:ea typeface="+mn-ea"/>
                <a:cs typeface="+mn-cs"/>
              </a:rPr>
              <a:t>Norge har gjort mye arbeid rundt teamet informasjonsforvaltning de siste årene. Regjeringens IKT-politikk nedfelt i Digital agenda sier at «offentlige virksomheter </a:t>
            </a:r>
            <a:r>
              <a:rPr lang="nb-NO" sz="1200" b="1" kern="1200" dirty="0">
                <a:solidFill>
                  <a:schemeClr val="tx1"/>
                </a:solidFill>
                <a:effectLst/>
                <a:latin typeface="+mn-lt"/>
                <a:ea typeface="+mn-ea"/>
                <a:cs typeface="+mn-cs"/>
              </a:rPr>
              <a:t>skal dele og gjenbruke informasjon som brukeren allerede har gitt</a:t>
            </a:r>
            <a:r>
              <a:rPr lang="nb-NO" sz="1200" kern="1200" dirty="0">
                <a:solidFill>
                  <a:schemeClr val="tx1"/>
                </a:solidFill>
                <a:effectLst/>
                <a:latin typeface="+mn-lt"/>
                <a:ea typeface="+mn-ea"/>
                <a:cs typeface="+mn-cs"/>
              </a:rPr>
              <a:t>» og at det skal være enkelt å vite hvem som vet hva.</a:t>
            </a:r>
            <a:endParaRPr lang="en-GB" sz="1200"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«Kun én gang»-prinsippet – eller</a:t>
            </a:r>
            <a:r>
              <a:rPr lang="nb-NO" sz="1200" kern="1200" baseline="0" dirty="0">
                <a:solidFill>
                  <a:schemeClr val="tx1"/>
                </a:solidFill>
                <a:effectLst/>
                <a:latin typeface="+mn-lt"/>
                <a:ea typeface="+mn-ea"/>
                <a:cs typeface="+mn-cs"/>
              </a:rPr>
              <a:t> «</a:t>
            </a:r>
            <a:r>
              <a:rPr lang="nb-NO" sz="1200" kern="1200" baseline="0" dirty="0" err="1">
                <a:solidFill>
                  <a:schemeClr val="tx1"/>
                </a:solidFill>
                <a:effectLst/>
                <a:latin typeface="+mn-lt"/>
                <a:ea typeface="+mn-ea"/>
                <a:cs typeface="+mn-cs"/>
              </a:rPr>
              <a:t>once</a:t>
            </a:r>
            <a:r>
              <a:rPr lang="nb-NO" sz="1200" kern="1200" baseline="0" dirty="0">
                <a:solidFill>
                  <a:schemeClr val="tx1"/>
                </a:solidFill>
                <a:effectLst/>
                <a:latin typeface="+mn-lt"/>
                <a:ea typeface="+mn-ea"/>
                <a:cs typeface="+mn-cs"/>
              </a:rPr>
              <a:t> </a:t>
            </a:r>
            <a:r>
              <a:rPr lang="nb-NO" sz="1200" kern="1200" baseline="0" dirty="0" err="1">
                <a:solidFill>
                  <a:schemeClr val="tx1"/>
                </a:solidFill>
                <a:effectLst/>
                <a:latin typeface="+mn-lt"/>
                <a:ea typeface="+mn-ea"/>
                <a:cs typeface="+mn-cs"/>
              </a:rPr>
              <a:t>only</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 er omtalt som en av regjeringens hovedprioriteringer i IKT-politikken.</a:t>
            </a:r>
          </a:p>
          <a:p>
            <a:endParaRPr lang="nb-NO" i="0" baseline="0" dirty="0"/>
          </a:p>
          <a:p>
            <a:r>
              <a:rPr lang="nb-NO" b="1" i="0" baseline="0" dirty="0"/>
              <a:t>Digitaliseringsrundskrivet 2016</a:t>
            </a:r>
            <a:r>
              <a:rPr lang="nb-NO" baseline="0" dirty="0"/>
              <a:t>: Presiserer gjenbruk av informasjon overfor de offentlige virksomhetene. Den enkelte virksomhet skal ha oversikt over hvilke data den håndterer, hva dataene betyr, hva de kan brukes til, hvilke prosesser de inngår i og hvem som kan bruke dem.</a:t>
            </a:r>
          </a:p>
          <a:p>
            <a:endParaRPr lang="nb-NO" b="1" i="1" baseline="0" dirty="0"/>
          </a:p>
          <a:p>
            <a:r>
              <a:rPr lang="nb-NO" b="1" i="0" baseline="0" dirty="0"/>
              <a:t>Skate</a:t>
            </a:r>
            <a:r>
              <a:rPr lang="nb-NO" i="0" baseline="0" dirty="0"/>
              <a:t>: </a:t>
            </a:r>
            <a:r>
              <a:rPr lang="nb-NO" sz="1200" b="0" i="0" kern="1200" dirty="0">
                <a:solidFill>
                  <a:schemeClr val="tx1"/>
                </a:solidFill>
                <a:effectLst/>
                <a:latin typeface="+mn-lt"/>
                <a:ea typeface="+mn-ea"/>
                <a:cs typeface="+mn-cs"/>
              </a:rPr>
              <a:t>Skate er et strategisk samarbeidsråd som skal bidra til at digitaliseringen av offentlig sektor blir samordnet og gir gevinster for innbyggere, næringsliv og forvaltningen. Rådet skal være en viktig premissleverandør i vurderingen av hvilke IKT-tiltak som bør gjennomføres og hvordan de skal finansieres.</a:t>
            </a:r>
            <a:r>
              <a:rPr lang="nb-NO" sz="1200" b="0" i="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Skate har definert</a:t>
            </a:r>
            <a:r>
              <a:rPr lang="nb-NO" sz="1200" kern="1200" baseline="0" dirty="0">
                <a:solidFill>
                  <a:schemeClr val="tx1"/>
                </a:solidFill>
                <a:effectLst/>
                <a:latin typeface="+mn-lt"/>
                <a:ea typeface="+mn-ea"/>
                <a:cs typeface="+mn-cs"/>
              </a:rPr>
              <a:t> ulike tiltak for informasjonsforvaltning, </a:t>
            </a:r>
            <a:r>
              <a:rPr lang="nb-NO" sz="1200" b="1" kern="1200" baseline="0" dirty="0">
                <a:solidFill>
                  <a:schemeClr val="tx1"/>
                </a:solidFill>
                <a:effectLst/>
                <a:latin typeface="+mn-lt"/>
                <a:ea typeface="+mn-ea"/>
                <a:cs typeface="+mn-cs"/>
              </a:rPr>
              <a:t>disse tiltakene er avhengig av hverandre for å oppnå et godt resultat</a:t>
            </a:r>
            <a:r>
              <a:rPr lang="nb-NO" sz="1200" kern="1200" baseline="0" dirty="0">
                <a:solidFill>
                  <a:schemeClr val="tx1"/>
                </a:solidFill>
                <a:effectLst/>
                <a:latin typeface="+mn-lt"/>
                <a:ea typeface="+mn-ea"/>
                <a:cs typeface="+mn-cs"/>
              </a:rPr>
              <a:t>. </a:t>
            </a:r>
          </a:p>
          <a:p>
            <a:endParaRPr lang="nb-NO" dirty="0"/>
          </a:p>
          <a:p>
            <a:r>
              <a:rPr lang="nb-NO" b="1" dirty="0"/>
              <a:t>Stortinget</a:t>
            </a:r>
            <a:r>
              <a:rPr lang="nb-NO" dirty="0"/>
              <a:t> vedtok</a:t>
            </a:r>
            <a:r>
              <a:rPr lang="nb-NO" baseline="0" dirty="0"/>
              <a:t> 30.5 at regjeringen skal legge fram en strategi for informasjonsforvaltning og økt maskin-til-maskin-kommunikasjon i offentlig sektor.</a:t>
            </a:r>
            <a:endParaRPr lang="nb-NO" dirty="0"/>
          </a:p>
        </p:txBody>
      </p:sp>
      <p:sp>
        <p:nvSpPr>
          <p:cNvPr id="4" name="Plassholder for lysbildenummer 3"/>
          <p:cNvSpPr>
            <a:spLocks noGrp="1"/>
          </p:cNvSpPr>
          <p:nvPr>
            <p:ph type="sldNum" sz="quarter" idx="10"/>
          </p:nvPr>
        </p:nvSpPr>
        <p:spPr/>
        <p:txBody>
          <a:bodyPr/>
          <a:lstStyle/>
          <a:p>
            <a:pPr defTabSz="914296">
              <a:defRPr/>
            </a:pPr>
            <a:fld id="{B1CEA034-7A2B-E545-BDB0-E828DA219EA0}" type="slidenum">
              <a:rPr lang="en-GB" smtClean="0">
                <a:solidFill>
                  <a:prstClr val="black"/>
                </a:solidFill>
              </a:rPr>
              <a:pPr defTabSz="914296">
                <a:defRPr/>
              </a:pPr>
              <a:t>11</a:t>
            </a:fld>
            <a:endParaRPr lang="en-GB">
              <a:solidFill>
                <a:prstClr val="black"/>
              </a:solidFill>
            </a:endParaRPr>
          </a:p>
        </p:txBody>
      </p:sp>
    </p:spTree>
    <p:extLst>
      <p:ext uri="{BB962C8B-B14F-4D97-AF65-F5344CB8AC3E}">
        <p14:creationId xmlns:p14="http://schemas.microsoft.com/office/powerpoint/2010/main" val="44627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Plassholder for lysbilde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Visjonen vår</a:t>
            </a:r>
          </a:p>
        </p:txBody>
      </p:sp>
      <p:sp>
        <p:nvSpPr>
          <p:cNvPr id="50179"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E609AD33-DF70-497D-985C-F7F705B390C8}" type="slidenum">
              <a:rPr lang="nb-NO" altLang="nb-NO" sz="1200">
                <a:solidFill>
                  <a:srgbClr val="000000"/>
                </a:solidFill>
              </a:rPr>
              <a:pPr eaLnBrk="1" hangingPunct="1"/>
              <a:t>12</a:t>
            </a:fld>
            <a:endParaRPr lang="nb-NO" altLang="nb-NO"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3CEC3B-D5C2-4CFC-9982-60BFC4099B59}" type="slidenum">
              <a:rPr lang="nb-NO" smtClean="0"/>
              <a:t>13</a:t>
            </a:fld>
            <a:endParaRPr lang="nb-NO"/>
          </a:p>
        </p:txBody>
      </p:sp>
    </p:spTree>
    <p:extLst>
      <p:ext uri="{BB962C8B-B14F-4D97-AF65-F5344CB8AC3E}">
        <p14:creationId xmlns:p14="http://schemas.microsoft.com/office/powerpoint/2010/main" val="16095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b-NO" sz="1200" b="0" i="0" kern="1200" dirty="0">
                <a:solidFill>
                  <a:schemeClr val="tx1"/>
                </a:solidFill>
                <a:effectLst/>
                <a:latin typeface="+mn-lt"/>
                <a:ea typeface="ＭＳ Ｐゴシック" pitchFamily="34" charset="-128"/>
                <a:cs typeface="+mn-cs"/>
              </a:rPr>
              <a:t>Skate – Styring og koordinering av tjenester i e-forvaltning – er et </a:t>
            </a:r>
            <a:r>
              <a:rPr lang="nb-NO" sz="1200" b="1" i="0" kern="1200" dirty="0">
                <a:solidFill>
                  <a:schemeClr val="tx1"/>
                </a:solidFill>
                <a:effectLst/>
                <a:latin typeface="+mn-lt"/>
                <a:ea typeface="ＭＳ Ｐゴシック" pitchFamily="34" charset="-128"/>
                <a:cs typeface="+mn-cs"/>
              </a:rPr>
              <a:t>strategisk samarbeidsråd for topplederne i utvalgte offentlige virksomheter</a:t>
            </a:r>
            <a:r>
              <a:rPr lang="nb-NO" sz="1200" b="0" i="0" kern="1200" dirty="0">
                <a:solidFill>
                  <a:schemeClr val="tx1"/>
                </a:solidFill>
                <a:effectLst/>
                <a:latin typeface="+mn-lt"/>
                <a:ea typeface="ＭＳ Ｐゴシック" pitchFamily="34" charset="-128"/>
                <a:cs typeface="+mn-cs"/>
              </a:rPr>
              <a:t>. Det ble opprettet i 2009, men ble i 2012 formalisert og styrket. Rådet skal bidra til at den offentlige IT-utviklingen blir mer samordnet, og være en viktig premissleverandør i vurderingen av hvilke IKT-tiltak som bør gjennomføres og hvordan de skal finansieres. Politidirektøren deltar nå i gruppen. Det er viktig i lys av 22. juli-kommisjonens analyse av IT-utfordringene for politiet. Men det er også</a:t>
            </a:r>
            <a:r>
              <a:rPr lang="nb-NO" sz="1200" b="0" i="0" kern="1200" baseline="0" dirty="0">
                <a:solidFill>
                  <a:schemeClr val="tx1"/>
                </a:solidFill>
                <a:effectLst/>
                <a:latin typeface="+mn-lt"/>
                <a:ea typeface="ＭＳ Ｐゴシック" pitchFamily="34" charset="-128"/>
                <a:cs typeface="+mn-cs"/>
              </a:rPr>
              <a:t> </a:t>
            </a:r>
            <a:r>
              <a:rPr lang="nb-NO" sz="1200" b="0" i="0" kern="1200" dirty="0">
                <a:solidFill>
                  <a:schemeClr val="tx1"/>
                </a:solidFill>
                <a:effectLst/>
                <a:latin typeface="+mn-lt"/>
                <a:ea typeface="ＭＳ Ｐゴシック" pitchFamily="34" charset="-128"/>
                <a:cs typeface="+mn-cs"/>
              </a:rPr>
              <a:t>viktig er at kommunesektoren nå er representert i Skate, gjennom nyetableringen </a:t>
            </a:r>
            <a:r>
              <a:rPr lang="nb-NO" sz="1200" b="0" i="0" kern="1200" dirty="0" err="1">
                <a:solidFill>
                  <a:schemeClr val="tx1"/>
                </a:solidFill>
                <a:effectLst/>
                <a:latin typeface="+mn-lt"/>
                <a:ea typeface="ＭＳ Ｐゴシック" pitchFamily="34" charset="-128"/>
                <a:cs typeface="+mn-cs"/>
              </a:rPr>
              <a:t>KommIT</a:t>
            </a:r>
            <a:r>
              <a:rPr lang="nb-NO" sz="1200" b="0" i="0" kern="1200" dirty="0">
                <a:solidFill>
                  <a:schemeClr val="tx1"/>
                </a:solidFill>
                <a:effectLst/>
                <a:latin typeface="+mn-lt"/>
                <a:ea typeface="ＭＳ Ｐゴシック" pitchFamily="34" charset="-128"/>
                <a:cs typeface="+mn-cs"/>
              </a:rPr>
              <a:t>.</a:t>
            </a:r>
          </a:p>
          <a:p>
            <a:pPr marL="0" indent="0">
              <a:buFontTx/>
              <a:buNone/>
            </a:pPr>
            <a:endParaRPr lang="nb-NO" baseline="0" dirty="0"/>
          </a:p>
          <a:p>
            <a:pPr marL="0" indent="0">
              <a:buFontTx/>
              <a:buNone/>
            </a:pPr>
            <a:endParaRPr lang="nb-NO" baseline="0" dirty="0"/>
          </a:p>
          <a:p>
            <a:pPr marL="0" indent="0">
              <a:buFontTx/>
              <a:buNone/>
            </a:pPr>
            <a:endParaRPr lang="nb-NO" baseline="0" dirty="0"/>
          </a:p>
          <a:p>
            <a:pPr marL="171450" indent="-171450">
              <a:buFontTx/>
              <a:buChar char="-"/>
            </a:pPr>
            <a:endParaRPr lang="nb-NO" baseline="0" dirty="0"/>
          </a:p>
          <a:p>
            <a:pPr marL="171450" indent="-171450">
              <a:buFontTx/>
              <a:buChar char="-"/>
            </a:pPr>
            <a:endParaRPr lang="nb-NO" baseline="0" dirty="0"/>
          </a:p>
          <a:p>
            <a:pPr marL="171450" indent="-171450">
              <a:buFontTx/>
              <a:buChar char="-"/>
            </a:pPr>
            <a:endParaRPr lang="nb-NO" baseline="0" dirty="0"/>
          </a:p>
          <a:p>
            <a:pPr marL="171450" indent="-171450">
              <a:buFontTx/>
              <a:buChar char="-"/>
            </a:pPr>
            <a:endParaRPr lang="nb-NO" dirty="0"/>
          </a:p>
        </p:txBody>
      </p:sp>
      <p:sp>
        <p:nvSpPr>
          <p:cNvPr id="4" name="Plassholder for lysbildenummer 3"/>
          <p:cNvSpPr>
            <a:spLocks noGrp="1"/>
          </p:cNvSpPr>
          <p:nvPr>
            <p:ph type="sldNum" sz="quarter" idx="10"/>
          </p:nvPr>
        </p:nvSpPr>
        <p:spPr/>
        <p:txBody>
          <a:bodyPr/>
          <a:lstStyle/>
          <a:p>
            <a:fld id="{BB2D9F30-BE86-4E31-A4D2-52D65D10ADE3}" type="slidenum">
              <a:rPr lang="nb-NO" smtClean="0">
                <a:solidFill>
                  <a:prstClr val="black"/>
                </a:solidFill>
              </a:rPr>
              <a:pPr/>
              <a:t>16</a:t>
            </a:fld>
            <a:endParaRPr lang="nb-NO">
              <a:solidFill>
                <a:prstClr val="black"/>
              </a:solidFill>
            </a:endParaRPr>
          </a:p>
        </p:txBody>
      </p:sp>
    </p:spTree>
    <p:extLst>
      <p:ext uri="{BB962C8B-B14F-4D97-AF65-F5344CB8AC3E}">
        <p14:creationId xmlns:p14="http://schemas.microsoft.com/office/powerpoint/2010/main" val="511379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33.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4.xml"/><Relationship Id="rId4" Type="http://schemas.openxmlformats.org/officeDocument/2006/relationships/tags" Target="../tags/tag3.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3.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5.xml"/><Relationship Id="rId4" Type="http://schemas.openxmlformats.org/officeDocument/2006/relationships/tags" Target="../tags/tag6.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3.e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6.xml"/><Relationship Id="rId4" Type="http://schemas.openxmlformats.org/officeDocument/2006/relationships/tags" Target="../tags/tag9.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jpeg"/><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33.emf"/><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7.xml"/><Relationship Id="rId4" Type="http://schemas.openxmlformats.org/officeDocument/2006/relationships/tags" Target="../tags/tag1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jpeg"/><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3.emf"/><Relationship Id="rId2" Type="http://schemas.openxmlformats.org/officeDocument/2006/relationships/tags" Target="../tags/tag13.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8.xml"/><Relationship Id="rId4" Type="http://schemas.openxmlformats.org/officeDocument/2006/relationships/tags" Target="../tags/tag15.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jpeg"/><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3.emf"/><Relationship Id="rId2" Type="http://schemas.openxmlformats.org/officeDocument/2006/relationships/tags" Target="../tags/tag16.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9.xml"/><Relationship Id="rId4" Type="http://schemas.openxmlformats.org/officeDocument/2006/relationships/tags" Target="../tags/tag18.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0.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2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2.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2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3.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2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4.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4.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2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5.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25.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6.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6.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6.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2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7.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7.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2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8.xml"/></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8.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8.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28.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29.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9.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9.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9.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29.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3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0.xml"/></Relationships>
</file>

<file path=ppt/slideLayouts/_rels/slideLayout59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3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30.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0.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6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6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6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6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6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6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2.xml"/></Relationships>
</file>

<file path=ppt/slideLayouts/_rels/slideLayout6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2.xml"/></Relationships>
</file>

<file path=ppt/slideLayouts/_rels/slideLayout6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2.xml"/></Relationships>
</file>

<file path=ppt/slideLayouts/_rels/slideLayout6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2.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2.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2.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3.xml"/></Relationships>
</file>

<file path=ppt/slideLayouts/_rels/slideLayout6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6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4.xml"/></Relationships>
</file>

<file path=ppt/slideLayouts/_rels/slideLayout6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4.xml"/></Relationships>
</file>

<file path=ppt/slideLayouts/_rels/slideLayout6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4.xml"/></Relationships>
</file>

<file path=ppt/slideLayouts/_rels/slideLayout6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4.xml"/></Relationships>
</file>

<file path=ppt/slideLayouts/_rels/slideLayout6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4.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_ blå">
    <p:bg>
      <p:bgPr>
        <a:solidFill>
          <a:srgbClr val="00436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7181" y="1417127"/>
            <a:ext cx="7498080" cy="743879"/>
          </a:xfrm>
        </p:spPr>
        <p:txBody>
          <a:bodyPr anchor="b">
            <a:normAutofit/>
          </a:bodyPr>
          <a:lstStyle>
            <a:lvl1pPr>
              <a:defRPr sz="3600">
                <a:solidFill>
                  <a:schemeClr val="bg1"/>
                </a:solidFill>
              </a:defRPr>
            </a:lvl1pPr>
          </a:lstStyle>
          <a:p>
            <a:r>
              <a:rPr lang="nb-NO"/>
              <a:t>Klikk for å redigere tittelstil</a:t>
            </a:r>
            <a:endParaRPr lang="en-GB" dirty="0"/>
          </a:p>
        </p:txBody>
      </p:sp>
      <p:sp>
        <p:nvSpPr>
          <p:cNvPr id="3" name="Subtitle 2"/>
          <p:cNvSpPr>
            <a:spLocks noGrp="1"/>
          </p:cNvSpPr>
          <p:nvPr>
            <p:ph type="subTitle" idx="1"/>
          </p:nvPr>
        </p:nvSpPr>
        <p:spPr>
          <a:xfrm>
            <a:off x="787181" y="2161006"/>
            <a:ext cx="7498080" cy="963477"/>
          </a:xfrm>
        </p:spPr>
        <p:txBody>
          <a:bodyPr>
            <a:normAutofit/>
          </a:bodyPr>
          <a:lstStyle>
            <a:lvl1pPr marL="0" indent="0" algn="l">
              <a:buNone/>
              <a:defRPr sz="2400" i="1">
                <a:solidFill>
                  <a:schemeClr val="bg1"/>
                </a:solidFill>
              </a:defRPr>
            </a:lvl1pPr>
            <a:lvl2pPr marL="456410" indent="0" algn="ctr">
              <a:buNone/>
              <a:defRPr>
                <a:solidFill>
                  <a:schemeClr val="tx1">
                    <a:tint val="75000"/>
                  </a:schemeClr>
                </a:solidFill>
              </a:defRPr>
            </a:lvl2pPr>
            <a:lvl3pPr marL="912915" indent="0" algn="ctr">
              <a:buNone/>
              <a:defRPr>
                <a:solidFill>
                  <a:schemeClr val="tx1">
                    <a:tint val="75000"/>
                  </a:schemeClr>
                </a:solidFill>
              </a:defRPr>
            </a:lvl3pPr>
            <a:lvl4pPr marL="1369356" indent="0" algn="ctr">
              <a:buNone/>
              <a:defRPr>
                <a:solidFill>
                  <a:schemeClr val="tx1">
                    <a:tint val="75000"/>
                  </a:schemeClr>
                </a:solidFill>
              </a:defRPr>
            </a:lvl4pPr>
            <a:lvl5pPr marL="1825829" indent="0" algn="ctr">
              <a:buNone/>
              <a:defRPr>
                <a:solidFill>
                  <a:schemeClr val="tx1">
                    <a:tint val="75000"/>
                  </a:schemeClr>
                </a:solidFill>
              </a:defRPr>
            </a:lvl5pPr>
            <a:lvl6pPr marL="2282238" indent="0" algn="ctr">
              <a:buNone/>
              <a:defRPr>
                <a:solidFill>
                  <a:schemeClr val="tx1">
                    <a:tint val="75000"/>
                  </a:schemeClr>
                </a:solidFill>
              </a:defRPr>
            </a:lvl6pPr>
            <a:lvl7pPr marL="2738648" indent="0" algn="ctr">
              <a:buNone/>
              <a:defRPr>
                <a:solidFill>
                  <a:schemeClr val="tx1">
                    <a:tint val="75000"/>
                  </a:schemeClr>
                </a:solidFill>
              </a:defRPr>
            </a:lvl7pPr>
            <a:lvl8pPr marL="3195120" indent="0" algn="ctr">
              <a:buNone/>
              <a:defRPr>
                <a:solidFill>
                  <a:schemeClr val="tx1">
                    <a:tint val="75000"/>
                  </a:schemeClr>
                </a:solidFill>
              </a:defRPr>
            </a:lvl8pPr>
            <a:lvl9pPr marL="3651580" indent="0" algn="ctr">
              <a:buNone/>
              <a:defRPr>
                <a:solidFill>
                  <a:schemeClr val="tx1">
                    <a:tint val="75000"/>
                  </a:schemeClr>
                </a:solidFill>
              </a:defRPr>
            </a:lvl9pPr>
          </a:lstStyle>
          <a:p>
            <a:r>
              <a:rPr lang="nb-NO"/>
              <a:t>Klikk for å redigere undertittelstil i malen</a:t>
            </a:r>
            <a:endParaRPr lang="en-GB" dirty="0"/>
          </a:p>
        </p:txBody>
      </p:sp>
      <p:sp>
        <p:nvSpPr>
          <p:cNvPr id="10" name="Plassholder for tekst 9"/>
          <p:cNvSpPr>
            <a:spLocks noGrp="1"/>
          </p:cNvSpPr>
          <p:nvPr>
            <p:ph type="body" sz="quarter" idx="10" hasCustomPrompt="1"/>
          </p:nvPr>
        </p:nvSpPr>
        <p:spPr>
          <a:xfrm>
            <a:off x="787181" y="3343784"/>
            <a:ext cx="7498080" cy="287217"/>
          </a:xfrm>
        </p:spPr>
        <p:txBody>
          <a:bodyPr>
            <a:normAutofit/>
          </a:bodyPr>
          <a:lstStyle>
            <a:lvl1pPr marL="0" indent="0">
              <a:buNone/>
              <a:defRPr sz="1800">
                <a:solidFill>
                  <a:schemeClr val="bg1"/>
                </a:solidFill>
              </a:defRPr>
            </a:lvl1pPr>
            <a:lvl5pPr>
              <a:defRPr/>
            </a:lvl5pPr>
          </a:lstStyle>
          <a:p>
            <a:pPr lvl="0"/>
            <a:r>
              <a:rPr lang="nb-NO" dirty="0"/>
              <a:t>Foredragsholder 1, organisasjon</a:t>
            </a:r>
          </a:p>
        </p:txBody>
      </p:sp>
      <p:pic>
        <p:nvPicPr>
          <p:cNvPr id="15" name="Bild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257" y="4709976"/>
            <a:ext cx="2488757" cy="225431"/>
          </a:xfrm>
          <a:prstGeom prst="rect">
            <a:avLst/>
          </a:prstGeom>
        </p:spPr>
      </p:pic>
      <p:cxnSp>
        <p:nvCxnSpPr>
          <p:cNvPr id="19" name="Rett linje 18"/>
          <p:cNvCxnSpPr/>
          <p:nvPr/>
        </p:nvCxnSpPr>
        <p:spPr>
          <a:xfrm>
            <a:off x="787251" y="4577111"/>
            <a:ext cx="7569641" cy="0"/>
          </a:xfrm>
          <a:prstGeom prst="line">
            <a:avLst/>
          </a:prstGeom>
          <a:ln w="12700">
            <a:solidFill>
              <a:schemeClr val="bg1"/>
            </a:solidFill>
          </a:ln>
          <a:effectLst/>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61130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_ blå">
    <p:bg>
      <p:bgPr>
        <a:solidFill>
          <a:srgbClr val="ADDBE9"/>
        </a:solidFill>
        <a:effectLst/>
      </p:bgPr>
    </p:bg>
    <p:spTree>
      <p:nvGrpSpPr>
        <p:cNvPr id="1" name=""/>
        <p:cNvGrpSpPr/>
        <p:nvPr/>
      </p:nvGrpSpPr>
      <p:grpSpPr>
        <a:xfrm>
          <a:off x="0" y="0"/>
          <a:ext cx="0" cy="0"/>
          <a:chOff x="0" y="0"/>
          <a:chExt cx="0" cy="0"/>
        </a:xfrm>
      </p:grpSpPr>
      <p:pic>
        <p:nvPicPr>
          <p:cNvPr id="7" name="Picture 6"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sp>
        <p:nvSpPr>
          <p:cNvPr id="5" name="Footer Placeholder 4"/>
          <p:cNvSpPr>
            <a:spLocks noGrp="1"/>
          </p:cNvSpPr>
          <p:nvPr>
            <p:ph type="ftr" sz="quarter" idx="11"/>
          </p:nvPr>
        </p:nvSpPr>
        <p:spPr>
          <a:xfrm>
            <a:off x="713091" y="3497709"/>
            <a:ext cx="7708900" cy="189000"/>
          </a:xfrm>
          <a:prstGeom prst="rect">
            <a:avLst/>
          </a:prstGeom>
        </p:spPr>
        <p:txBody>
          <a:bodyPr lIns="90658" tIns="45330" rIns="90658" bIns="45330" anchor="t"/>
          <a:lstStyle>
            <a:lvl1pPr>
              <a:defRPr sz="1400"/>
            </a:lvl1pPr>
          </a:lstStyle>
          <a:p>
            <a:r>
              <a:rPr lang="en-US"/>
              <a:t>Informasjonsforvaltning som forutsetning for offentlig samhandling - David Norheim</a:t>
            </a:r>
          </a:p>
        </p:txBody>
      </p:sp>
      <p:sp>
        <p:nvSpPr>
          <p:cNvPr id="4" name="Date Placeholder 3"/>
          <p:cNvSpPr>
            <a:spLocks noGrp="1"/>
          </p:cNvSpPr>
          <p:nvPr>
            <p:ph type="dt" sz="half" idx="10"/>
          </p:nvPr>
        </p:nvSpPr>
        <p:spPr>
          <a:xfrm>
            <a:off x="711333" y="3694559"/>
            <a:ext cx="7710791" cy="189000"/>
          </a:xfrm>
          <a:prstGeom prst="rect">
            <a:avLst/>
          </a:prstGeom>
        </p:spPr>
        <p:txBody>
          <a:bodyPr lIns="90658" tIns="45330" rIns="90658" bIns="45330"/>
          <a:lstStyle>
            <a:lvl1pPr algn="l">
              <a:defRPr sz="1400"/>
            </a:lvl1pPr>
          </a:lstStyle>
          <a:p>
            <a:r>
              <a:rPr lang="nb-NO"/>
              <a:t>03.12.2015</a:t>
            </a:r>
            <a:endParaRPr lang="en-US"/>
          </a:p>
        </p:txBody>
      </p:sp>
      <p:sp>
        <p:nvSpPr>
          <p:cNvPr id="2" name="Title 1"/>
          <p:cNvSpPr>
            <a:spLocks noGrp="1"/>
          </p:cNvSpPr>
          <p:nvPr>
            <p:ph type="ctrTitle"/>
          </p:nvPr>
        </p:nvSpPr>
        <p:spPr>
          <a:xfrm>
            <a:off x="713089" y="1289976"/>
            <a:ext cx="7708902" cy="743879"/>
          </a:xfrm>
        </p:spPr>
        <p:txBody>
          <a:bodyPr anchor="t">
            <a:normAutofit/>
          </a:bodyPr>
          <a:lstStyle>
            <a:lvl1pPr>
              <a:defRPr sz="3000"/>
            </a:lvl1pPr>
          </a:lstStyle>
          <a:p>
            <a:r>
              <a:rPr lang="nb-NO"/>
              <a:t>Klikk for å redigere tittelstil</a:t>
            </a:r>
            <a:endParaRPr lang="en-GB" dirty="0"/>
          </a:p>
        </p:txBody>
      </p:sp>
      <p:sp>
        <p:nvSpPr>
          <p:cNvPr id="3" name="Subtitle 2"/>
          <p:cNvSpPr>
            <a:spLocks noGrp="1"/>
          </p:cNvSpPr>
          <p:nvPr>
            <p:ph type="subTitle" idx="1"/>
          </p:nvPr>
        </p:nvSpPr>
        <p:spPr>
          <a:xfrm>
            <a:off x="713091" y="2341751"/>
            <a:ext cx="7708900" cy="963477"/>
          </a:xfrm>
        </p:spPr>
        <p:txBody>
          <a:bodyPr>
            <a:normAutofit/>
          </a:bodyPr>
          <a:lstStyle>
            <a:lvl1pPr marL="0" indent="0" algn="l">
              <a:buNone/>
              <a:defRPr sz="2200">
                <a:solidFill>
                  <a:srgbClr val="000000"/>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GB" dirty="0"/>
          </a:p>
        </p:txBody>
      </p:sp>
      <p:pic>
        <p:nvPicPr>
          <p:cNvPr id="11" name="Picture 10" descr="brreg_logo_S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82" y="173536"/>
            <a:ext cx="2748429" cy="251741"/>
          </a:xfrm>
          <a:prstGeom prst="rect">
            <a:avLst/>
          </a:prstGeom>
        </p:spPr>
      </p:pic>
      <p:pic>
        <p:nvPicPr>
          <p:cNvPr id="15" name="Picture 14"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0"/>
            <a:ext cx="880110" cy="227171"/>
          </a:xfrm>
          <a:prstGeom prst="rect">
            <a:avLst/>
          </a:prstGeom>
        </p:spPr>
      </p:pic>
    </p:spTree>
    <p:extLst>
      <p:ext uri="{BB962C8B-B14F-4D97-AF65-F5344CB8AC3E}">
        <p14:creationId xmlns:p14="http://schemas.microsoft.com/office/powerpoint/2010/main" val="261130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solidFill>
                  <a:srgbClr val="7AA0C1"/>
                </a:solidFill>
              </a:rPr>
              <a:t>03.12.2015</a:t>
            </a:r>
          </a:p>
        </p:txBody>
      </p:sp>
      <p:sp>
        <p:nvSpPr>
          <p:cNvPr id="4" name="Plassholder for lysbildenummer 3"/>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0"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1"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2" name="Rectangle 13"/>
          <p:cNvSpPr>
            <a:spLocks noChangeArrowheads="1"/>
          </p:cNvSpPr>
          <p:nvPr userDrawn="1"/>
        </p:nvSpPr>
        <p:spPr bwMode="auto">
          <a:xfrm>
            <a:off x="898386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3" name="Rectangle 14"/>
          <p:cNvSpPr>
            <a:spLocks noChangeArrowheads="1"/>
          </p:cNvSpPr>
          <p:nvPr userDrawn="1"/>
        </p:nvSpPr>
        <p:spPr bwMode="auto">
          <a:xfrm>
            <a:off x="898386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4"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5" name="Plassholder for bunntekst 4"/>
          <p:cNvSpPr>
            <a:spLocks noGrp="1"/>
          </p:cNvSpPr>
          <p:nvPr>
            <p:ph type="ftr" sz="quarter" idx="3"/>
          </p:nvPr>
        </p:nvSpPr>
        <p:spPr>
          <a:xfrm>
            <a:off x="712808"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546113896"/>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r>
              <a:rPr lang="nb-NO">
                <a:solidFill>
                  <a:srgbClr val="7AA0C1"/>
                </a:solidFill>
              </a:rPr>
              <a:t>03.12.2015</a:t>
            </a:r>
          </a:p>
        </p:txBody>
      </p:sp>
      <p:sp>
        <p:nvSpPr>
          <p:cNvPr id="7" name="Plassholder for lysbildenummer 6"/>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4"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5" name="Rectangle 13"/>
          <p:cNvSpPr>
            <a:spLocks noChangeArrowheads="1"/>
          </p:cNvSpPr>
          <p:nvPr userDrawn="1"/>
        </p:nvSpPr>
        <p:spPr bwMode="auto">
          <a:xfrm>
            <a:off x="898386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6" name="Rectangle 14"/>
          <p:cNvSpPr>
            <a:spLocks noChangeArrowheads="1"/>
          </p:cNvSpPr>
          <p:nvPr userDrawn="1"/>
        </p:nvSpPr>
        <p:spPr bwMode="auto">
          <a:xfrm>
            <a:off x="898386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7"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8" name="Tittel 1"/>
          <p:cNvSpPr>
            <a:spLocks noGrp="1"/>
          </p:cNvSpPr>
          <p:nvPr>
            <p:ph type="title"/>
          </p:nvPr>
        </p:nvSpPr>
        <p:spPr>
          <a:xfrm>
            <a:off x="712843" y="827491"/>
            <a:ext cx="2752713" cy="871538"/>
          </a:xfrm>
        </p:spPr>
        <p:txBody>
          <a:bodyPr anchor="b"/>
          <a:lstStyle>
            <a:lvl1pPr algn="l">
              <a:defRPr sz="2000" b="1"/>
            </a:lvl1pPr>
          </a:lstStyle>
          <a:p>
            <a:r>
              <a:rPr lang="nb-NO" noProof="0"/>
              <a:t>Klikk for å redigere tittelstil</a:t>
            </a:r>
          </a:p>
        </p:txBody>
      </p:sp>
      <p:sp>
        <p:nvSpPr>
          <p:cNvPr id="19" name="Plassholder for innhold 2"/>
          <p:cNvSpPr>
            <a:spLocks noGrp="1"/>
          </p:cNvSpPr>
          <p:nvPr>
            <p:ph idx="1"/>
          </p:nvPr>
        </p:nvSpPr>
        <p:spPr>
          <a:xfrm>
            <a:off x="3575050" y="827491"/>
            <a:ext cx="5111750" cy="37671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0" name="Plassholder for tekst 3"/>
          <p:cNvSpPr>
            <a:spLocks noGrp="1"/>
          </p:cNvSpPr>
          <p:nvPr>
            <p:ph type="body" sz="half" idx="2"/>
          </p:nvPr>
        </p:nvSpPr>
        <p:spPr>
          <a:xfrm>
            <a:off x="712843" y="1699024"/>
            <a:ext cx="2752713" cy="2895600"/>
          </a:xfrm>
        </p:spPr>
        <p:txBody>
          <a:bodyPr/>
          <a:lstStyle>
            <a:lvl1pPr marL="0" indent="0">
              <a:buNone/>
              <a:defRPr sz="1400"/>
            </a:lvl1pPr>
            <a:lvl2pPr marL="456146" indent="0">
              <a:buNone/>
              <a:defRPr sz="1200"/>
            </a:lvl2pPr>
            <a:lvl3pPr marL="912420" indent="0">
              <a:buNone/>
              <a:defRPr sz="1000"/>
            </a:lvl3pPr>
            <a:lvl4pPr marL="1368608" indent="0">
              <a:buNone/>
              <a:defRPr sz="900"/>
            </a:lvl4pPr>
            <a:lvl5pPr marL="1824839" indent="0">
              <a:buNone/>
              <a:defRPr sz="900"/>
            </a:lvl5pPr>
            <a:lvl6pPr marL="2280984" indent="0">
              <a:buNone/>
              <a:defRPr sz="900"/>
            </a:lvl6pPr>
            <a:lvl7pPr marL="2737130" indent="0">
              <a:buNone/>
              <a:defRPr sz="900"/>
            </a:lvl7pPr>
            <a:lvl8pPr marL="3193370" indent="0">
              <a:buNone/>
              <a:defRPr sz="900"/>
            </a:lvl8pPr>
            <a:lvl9pPr marL="3649578" indent="0">
              <a:buNone/>
              <a:defRPr sz="900"/>
            </a:lvl9pPr>
          </a:lstStyle>
          <a:p>
            <a:pPr lvl="0"/>
            <a:r>
              <a:rPr lang="nb-NO" noProof="0"/>
              <a:t>Klikk for å redigere tekststiler i malen</a:t>
            </a:r>
          </a:p>
        </p:txBody>
      </p:sp>
      <p:sp>
        <p:nvSpPr>
          <p:cNvPr id="21" name="Plassholder for bunntekst 4"/>
          <p:cNvSpPr>
            <a:spLocks noGrp="1"/>
          </p:cNvSpPr>
          <p:nvPr>
            <p:ph type="ftr" sz="quarter" idx="3"/>
          </p:nvPr>
        </p:nvSpPr>
        <p:spPr>
          <a:xfrm>
            <a:off x="712808"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3951482129"/>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858600"/>
            <a:ext cx="5486400" cy="2689200"/>
          </a:xfrm>
        </p:spPr>
        <p:txBody>
          <a:bodyPr/>
          <a:lstStyle>
            <a:lvl1pPr marL="0" indent="0">
              <a:buNone/>
              <a:defRPr sz="3200"/>
            </a:lvl1pPr>
            <a:lvl2pPr marL="456146" indent="0">
              <a:buNone/>
              <a:defRPr sz="2800"/>
            </a:lvl2pPr>
            <a:lvl3pPr marL="912420" indent="0">
              <a:buNone/>
              <a:defRPr sz="2400"/>
            </a:lvl3pPr>
            <a:lvl4pPr marL="1368608" indent="0">
              <a:buNone/>
              <a:defRPr sz="2000"/>
            </a:lvl4pPr>
            <a:lvl5pPr marL="1824839" indent="0">
              <a:buNone/>
              <a:defRPr sz="2000"/>
            </a:lvl5pPr>
            <a:lvl6pPr marL="2280984" indent="0">
              <a:buNone/>
              <a:defRPr sz="2000"/>
            </a:lvl6pPr>
            <a:lvl7pPr marL="2737130" indent="0">
              <a:buNone/>
              <a:defRPr sz="2000"/>
            </a:lvl7pPr>
            <a:lvl8pPr marL="3193370" indent="0">
              <a:buNone/>
              <a:defRPr sz="2000"/>
            </a:lvl8pPr>
            <a:lvl9pPr marL="3649578"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4025643"/>
            <a:ext cx="5486400" cy="603647"/>
          </a:xfrm>
        </p:spPr>
        <p:txBody>
          <a:bodyPr/>
          <a:lstStyle>
            <a:lvl1pPr marL="0" indent="0">
              <a:buNone/>
              <a:defRPr sz="1400"/>
            </a:lvl1pPr>
            <a:lvl2pPr marL="456146" indent="0">
              <a:buNone/>
              <a:defRPr sz="1200"/>
            </a:lvl2pPr>
            <a:lvl3pPr marL="912420" indent="0">
              <a:buNone/>
              <a:defRPr sz="1000"/>
            </a:lvl3pPr>
            <a:lvl4pPr marL="1368608" indent="0">
              <a:buNone/>
              <a:defRPr sz="900"/>
            </a:lvl4pPr>
            <a:lvl5pPr marL="1824839" indent="0">
              <a:buNone/>
              <a:defRPr sz="900"/>
            </a:lvl5pPr>
            <a:lvl6pPr marL="2280984" indent="0">
              <a:buNone/>
              <a:defRPr sz="900"/>
            </a:lvl6pPr>
            <a:lvl7pPr marL="2737130" indent="0">
              <a:buNone/>
              <a:defRPr sz="900"/>
            </a:lvl7pPr>
            <a:lvl8pPr marL="3193370" indent="0">
              <a:buNone/>
              <a:defRPr sz="900"/>
            </a:lvl8pPr>
            <a:lvl9pPr marL="3649578"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r>
              <a:rPr lang="nb-NO">
                <a:solidFill>
                  <a:srgbClr val="7AA0C1"/>
                </a:solidFill>
              </a:rPr>
              <a:t>03.12.2015</a:t>
            </a:r>
          </a:p>
        </p:txBody>
      </p:sp>
      <p:sp>
        <p:nvSpPr>
          <p:cNvPr id="7" name="Plassholder for lysbildenummer 6"/>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4"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5" name="Rectangle 13"/>
          <p:cNvSpPr>
            <a:spLocks noChangeArrowheads="1"/>
          </p:cNvSpPr>
          <p:nvPr userDrawn="1"/>
        </p:nvSpPr>
        <p:spPr bwMode="auto">
          <a:xfrm>
            <a:off x="898386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6" name="Rectangle 14"/>
          <p:cNvSpPr>
            <a:spLocks noChangeArrowheads="1"/>
          </p:cNvSpPr>
          <p:nvPr userDrawn="1"/>
        </p:nvSpPr>
        <p:spPr bwMode="auto">
          <a:xfrm>
            <a:off x="898386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7"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8" name="Plassholder for bunntekst 4"/>
          <p:cNvSpPr>
            <a:spLocks noGrp="1"/>
          </p:cNvSpPr>
          <p:nvPr>
            <p:ph type="ftr" sz="quarter" idx="3"/>
          </p:nvPr>
        </p:nvSpPr>
        <p:spPr>
          <a:xfrm>
            <a:off x="712808"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2682389039"/>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11"/>
            <a:ext cx="7772400" cy="1102519"/>
          </a:xfrm>
        </p:spPr>
        <p:txBody>
          <a:bodyPr/>
          <a:lstStyle/>
          <a:p>
            <a:r>
              <a:rPr lang="nb-NO"/>
              <a:t>Klikk for å redigere tittelstil</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r>
              <a:rPr lang="nb-NO"/>
              <a:t>03.12.2015</a:t>
            </a:r>
            <a:endParaRPr lang="en-US"/>
          </a:p>
        </p:txBody>
      </p:sp>
      <p:sp>
        <p:nvSpPr>
          <p:cNvPr id="5" name="Footer Placeholder 4"/>
          <p:cNvSpPr>
            <a:spLocks noGrp="1"/>
          </p:cNvSpPr>
          <p:nvPr>
            <p:ph type="ftr" sz="quarter" idx="11"/>
          </p:nvPr>
        </p:nvSpPr>
        <p:spPr/>
        <p:txBody>
          <a:bodyPr/>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p:txBody>
          <a:bodyPr/>
          <a:lstStyle/>
          <a:p>
            <a:fld id="{A1B15F48-FCC7-1F4E-BED3-33F4A610B45D}" type="slidenum">
              <a:rPr lang="en-US" smtClean="0"/>
              <a:t>‹#›</a:t>
            </a:fld>
            <a:endParaRPr lang="en-US"/>
          </a:p>
        </p:txBody>
      </p:sp>
    </p:spTree>
    <p:extLst>
      <p:ext uri="{BB962C8B-B14F-4D97-AF65-F5344CB8AC3E}">
        <p14:creationId xmlns:p14="http://schemas.microsoft.com/office/powerpoint/2010/main" val="8171580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tellysbilde 1">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 name="Rectangle 9"/>
          <p:cNvSpPr>
            <a:spLocks noChangeArrowheads="1"/>
          </p:cNvSpPr>
          <p:nvPr userDrawn="1"/>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userDrawn="1"/>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userDrawn="1"/>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86"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userDrawn="1"/>
        </p:nvPicPr>
        <p:blipFill>
          <a:blip r:embed="rId3" cstate="print"/>
          <a:stretch>
            <a:fillRect/>
          </a:stretch>
        </p:blipFill>
        <p:spPr>
          <a:xfrm>
            <a:off x="414000" y="2065500"/>
            <a:ext cx="8730000" cy="2916000"/>
          </a:xfrm>
          <a:prstGeom prst="rect">
            <a:avLst/>
          </a:prstGeom>
        </p:spPr>
      </p:pic>
    </p:spTree>
    <p:extLst>
      <p:ext uri="{BB962C8B-B14F-4D97-AF65-F5344CB8AC3E}">
        <p14:creationId xmlns:p14="http://schemas.microsoft.com/office/powerpoint/2010/main" val="727754817"/>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tellysbilde 2">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 name="Rectangle 9"/>
          <p:cNvSpPr>
            <a:spLocks noChangeArrowheads="1"/>
          </p:cNvSpPr>
          <p:nvPr userDrawn="1"/>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userDrawn="1"/>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userDrawn="1"/>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86"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userDrawn="1"/>
        </p:nvPicPr>
        <p:blipFill>
          <a:blip r:embed="rId3" cstate="print"/>
          <a:stretch>
            <a:fillRect/>
          </a:stretch>
        </p:blipFill>
        <p:spPr>
          <a:xfrm>
            <a:off x="414000" y="2065500"/>
            <a:ext cx="8730000" cy="2916000"/>
          </a:xfrm>
          <a:prstGeom prst="rect">
            <a:avLst/>
          </a:prstGeom>
        </p:spPr>
      </p:pic>
    </p:spTree>
    <p:extLst>
      <p:ext uri="{BB962C8B-B14F-4D97-AF65-F5344CB8AC3E}">
        <p14:creationId xmlns:p14="http://schemas.microsoft.com/office/powerpoint/2010/main" val="676735149"/>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tellysbilde 3">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 name="Rectangle 9"/>
          <p:cNvSpPr>
            <a:spLocks noChangeArrowheads="1"/>
          </p:cNvSpPr>
          <p:nvPr userDrawn="1"/>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userDrawn="1"/>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userDrawn="1"/>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86"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userDrawn="1"/>
        </p:nvPicPr>
        <p:blipFill>
          <a:blip r:embed="rId3" cstate="print"/>
          <a:stretch>
            <a:fillRect/>
          </a:stretch>
        </p:blipFill>
        <p:spPr>
          <a:xfrm>
            <a:off x="414000" y="2065500"/>
            <a:ext cx="8730000" cy="2916000"/>
          </a:xfrm>
          <a:prstGeom prst="rect">
            <a:avLst/>
          </a:prstGeom>
        </p:spPr>
      </p:pic>
    </p:spTree>
    <p:extLst>
      <p:ext uri="{BB962C8B-B14F-4D97-AF65-F5344CB8AC3E}">
        <p14:creationId xmlns:p14="http://schemas.microsoft.com/office/powerpoint/2010/main" val="3245613722"/>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tellysbilde (valgfritt bilde)">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2" name="Plassholder for bilde 11"/>
          <p:cNvSpPr>
            <a:spLocks noGrp="1"/>
          </p:cNvSpPr>
          <p:nvPr>
            <p:ph type="pic" sz="quarter" idx="13"/>
          </p:nvPr>
        </p:nvSpPr>
        <p:spPr>
          <a:xfrm>
            <a:off x="414000" y="2065500"/>
            <a:ext cx="8730000" cy="2916000"/>
          </a:xfrm>
        </p:spPr>
        <p:txBody>
          <a:bodyPr/>
          <a:lstStyle/>
          <a:p>
            <a:r>
              <a:rPr lang="nb-NO"/>
              <a:t>Klikk ikonet for å legge til et bilde</a:t>
            </a:r>
          </a:p>
        </p:txBody>
      </p:sp>
      <p:sp>
        <p:nvSpPr>
          <p:cNvPr id="10" name="Rectangle 9"/>
          <p:cNvSpPr>
            <a:spLocks noChangeArrowheads="1"/>
          </p:cNvSpPr>
          <p:nvPr userDrawn="1"/>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userDrawn="1"/>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userDrawn="1"/>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86"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636232178"/>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r>
              <a:rPr lang="nb-NO">
                <a:solidFill>
                  <a:srgbClr val="7AA0C1"/>
                </a:solidFill>
              </a:rPr>
              <a:t>03.12.2015</a:t>
            </a:r>
            <a:endParaRPr lang="nb-NO" dirty="0">
              <a:solidFill>
                <a:srgbClr val="7AA0C1"/>
              </a:solidFill>
            </a:endParaRPr>
          </a:p>
        </p:txBody>
      </p:sp>
      <p:sp>
        <p:nvSpPr>
          <p:cNvPr id="6" name="Plassholder for lysbildenummer 5"/>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03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6"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7" name="Rectangle 13"/>
          <p:cNvSpPr>
            <a:spLocks noChangeArrowheads="1"/>
          </p:cNvSpPr>
          <p:nvPr userDrawn="1"/>
        </p:nvSpPr>
        <p:spPr bwMode="auto">
          <a:xfrm>
            <a:off x="898387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8" name="Rectangle 14"/>
          <p:cNvSpPr>
            <a:spLocks noChangeArrowheads="1"/>
          </p:cNvSpPr>
          <p:nvPr userDrawn="1"/>
        </p:nvSpPr>
        <p:spPr bwMode="auto">
          <a:xfrm>
            <a:off x="898387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2"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86" y="264320"/>
            <a:ext cx="2314575" cy="209550"/>
          </a:xfrm>
          <a:prstGeom prst="rect">
            <a:avLst/>
          </a:prstGeom>
          <a:noFill/>
          <a:ln w="9525">
            <a:noFill/>
            <a:miter lim="800000"/>
            <a:headEnd/>
            <a:tailEnd/>
          </a:ln>
        </p:spPr>
      </p:pic>
      <p:sp>
        <p:nvSpPr>
          <p:cNvPr id="13" name="Plassholder for bunntekst 4"/>
          <p:cNvSpPr>
            <a:spLocks noGrp="1"/>
          </p:cNvSpPr>
          <p:nvPr>
            <p:ph type="ftr" sz="quarter" idx="3"/>
          </p:nvPr>
        </p:nvSpPr>
        <p:spPr>
          <a:xfrm>
            <a:off x="71281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3213746655"/>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a:xfrm>
            <a:off x="712800" y="828903"/>
            <a:ext cx="4216390" cy="683100"/>
          </a:xfrm>
        </p:spPr>
        <p:txBody>
          <a:bodyPr/>
          <a:lstStyle/>
          <a:p>
            <a:r>
              <a:rPr lang="nb-NO"/>
              <a:t>Klikk for å redigere tittelstil</a:t>
            </a:r>
            <a:endParaRPr lang="nb-NO" dirty="0"/>
          </a:p>
        </p:txBody>
      </p:sp>
      <p:sp>
        <p:nvSpPr>
          <p:cNvPr id="3" name="Plassholder for innhold 2"/>
          <p:cNvSpPr>
            <a:spLocks noGrp="1"/>
          </p:cNvSpPr>
          <p:nvPr>
            <p:ph idx="1"/>
          </p:nvPr>
        </p:nvSpPr>
        <p:spPr>
          <a:xfrm>
            <a:off x="712800" y="1522803"/>
            <a:ext cx="4216390" cy="3086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r>
              <a:rPr lang="nb-NO">
                <a:solidFill>
                  <a:srgbClr val="7AA0C1"/>
                </a:solidFill>
              </a:rPr>
              <a:t>03.12.2015</a:t>
            </a:r>
          </a:p>
        </p:txBody>
      </p:sp>
      <p:sp>
        <p:nvSpPr>
          <p:cNvPr id="6" name="Plassholder for lysbildenummer 5"/>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03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6"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7" name="Rectangle 13"/>
          <p:cNvSpPr>
            <a:spLocks noChangeArrowheads="1"/>
          </p:cNvSpPr>
          <p:nvPr userDrawn="1"/>
        </p:nvSpPr>
        <p:spPr bwMode="auto">
          <a:xfrm>
            <a:off x="898387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8" name="Rectangle 14"/>
          <p:cNvSpPr>
            <a:spLocks noChangeArrowheads="1"/>
          </p:cNvSpPr>
          <p:nvPr userDrawn="1"/>
        </p:nvSpPr>
        <p:spPr bwMode="auto">
          <a:xfrm>
            <a:off x="898387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3" name="Plassholder for bilde 12"/>
          <p:cNvSpPr>
            <a:spLocks noGrp="1"/>
          </p:cNvSpPr>
          <p:nvPr>
            <p:ph type="pic" sz="quarter" idx="13"/>
          </p:nvPr>
        </p:nvSpPr>
        <p:spPr>
          <a:xfrm>
            <a:off x="5094015" y="828903"/>
            <a:ext cx="4050000" cy="3780000"/>
          </a:xfrm>
        </p:spPr>
        <p:txBody>
          <a:bodyPr/>
          <a:lstStyle/>
          <a:p>
            <a:r>
              <a:rPr lang="nb-NO"/>
              <a:t>Klikk ikonet for å legge til et bilde</a:t>
            </a:r>
          </a:p>
        </p:txBody>
      </p:sp>
      <p:pic>
        <p:nvPicPr>
          <p:cNvPr id="14"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86" y="264320"/>
            <a:ext cx="2314575" cy="209550"/>
          </a:xfrm>
          <a:prstGeom prst="rect">
            <a:avLst/>
          </a:prstGeom>
          <a:noFill/>
          <a:ln w="9525">
            <a:noFill/>
            <a:miter lim="800000"/>
            <a:headEnd/>
            <a:tailEnd/>
          </a:ln>
        </p:spPr>
      </p:pic>
      <p:sp>
        <p:nvSpPr>
          <p:cNvPr id="15" name="Plassholder for bunntekst 4"/>
          <p:cNvSpPr>
            <a:spLocks noGrp="1"/>
          </p:cNvSpPr>
          <p:nvPr>
            <p:ph type="ftr" sz="quarter" idx="3"/>
          </p:nvPr>
        </p:nvSpPr>
        <p:spPr>
          <a:xfrm>
            <a:off x="71281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291607522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_ rosa">
    <p:bg>
      <p:bgPr>
        <a:solidFill>
          <a:srgbClr val="F0BACC"/>
        </a:solidFill>
        <a:effectLst/>
      </p:bgPr>
    </p:bg>
    <p:spTree>
      <p:nvGrpSpPr>
        <p:cNvPr id="1" name=""/>
        <p:cNvGrpSpPr/>
        <p:nvPr/>
      </p:nvGrpSpPr>
      <p:grpSpPr>
        <a:xfrm>
          <a:off x="0" y="0"/>
          <a:ext cx="0" cy="0"/>
          <a:chOff x="0" y="0"/>
          <a:chExt cx="0" cy="0"/>
        </a:xfrm>
      </p:grpSpPr>
      <p:pic>
        <p:nvPicPr>
          <p:cNvPr id="15" name="Picture 14"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sp>
        <p:nvSpPr>
          <p:cNvPr id="6" name="Slide Number Placeholder 5"/>
          <p:cNvSpPr>
            <a:spLocks noGrp="1"/>
          </p:cNvSpPr>
          <p:nvPr>
            <p:ph type="sldNum" sz="quarter" idx="12"/>
          </p:nvPr>
        </p:nvSpPr>
        <p:spPr>
          <a:xfrm>
            <a:off x="8432899" y="4869312"/>
            <a:ext cx="588201" cy="273844"/>
          </a:xfrm>
          <a:prstGeom prst="rect">
            <a:avLst/>
          </a:prstGeom>
        </p:spPr>
        <p:txBody>
          <a:bodyPr lIns="90658" tIns="45330" rIns="90658" bIns="45330"/>
          <a:lstStyle/>
          <a:p>
            <a:fld id="{CB690AB1-BF38-0442-8664-47BCBAAC5D22}" type="slidenum">
              <a:rPr lang="en-US" smtClean="0"/>
              <a:t>‹#›</a:t>
            </a:fld>
            <a:endParaRPr lang="en-US"/>
          </a:p>
        </p:txBody>
      </p:sp>
      <p:sp>
        <p:nvSpPr>
          <p:cNvPr id="2" name="Title 1"/>
          <p:cNvSpPr>
            <a:spLocks noGrp="1"/>
          </p:cNvSpPr>
          <p:nvPr>
            <p:ph type="ctrTitle"/>
          </p:nvPr>
        </p:nvSpPr>
        <p:spPr>
          <a:xfrm>
            <a:off x="713089" y="1289976"/>
            <a:ext cx="7708902" cy="743879"/>
          </a:xfrm>
        </p:spPr>
        <p:txBody>
          <a:bodyPr anchor="t">
            <a:normAutofit/>
          </a:bodyPr>
          <a:lstStyle>
            <a:lvl1pPr>
              <a:defRPr sz="3000"/>
            </a:lvl1pPr>
          </a:lstStyle>
          <a:p>
            <a:r>
              <a:rPr lang="nb-NO"/>
              <a:t>Klikk for å redigere tittelstil</a:t>
            </a:r>
            <a:endParaRPr lang="en-GB" dirty="0"/>
          </a:p>
        </p:txBody>
      </p:sp>
      <p:sp>
        <p:nvSpPr>
          <p:cNvPr id="3" name="Subtitle 2"/>
          <p:cNvSpPr>
            <a:spLocks noGrp="1"/>
          </p:cNvSpPr>
          <p:nvPr>
            <p:ph type="subTitle" idx="1"/>
          </p:nvPr>
        </p:nvSpPr>
        <p:spPr>
          <a:xfrm>
            <a:off x="713091" y="2341751"/>
            <a:ext cx="7708900" cy="963477"/>
          </a:xfrm>
        </p:spPr>
        <p:txBody>
          <a:bodyPr>
            <a:normAutofit/>
          </a:bodyPr>
          <a:lstStyle>
            <a:lvl1pPr marL="0" indent="0" algn="l">
              <a:buNone/>
              <a:defRPr sz="2200">
                <a:solidFill>
                  <a:srgbClr val="000000"/>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GB" dirty="0"/>
          </a:p>
        </p:txBody>
      </p:sp>
      <p:pic>
        <p:nvPicPr>
          <p:cNvPr id="11" name="Picture 10" descr="brreg_logo_S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82" y="173536"/>
            <a:ext cx="2748429" cy="251741"/>
          </a:xfrm>
          <a:prstGeom prst="rect">
            <a:avLst/>
          </a:prstGeom>
        </p:spPr>
      </p:pic>
      <p:sp>
        <p:nvSpPr>
          <p:cNvPr id="20" name="Footer Placeholder 4"/>
          <p:cNvSpPr>
            <a:spLocks noGrp="1"/>
          </p:cNvSpPr>
          <p:nvPr>
            <p:ph type="ftr" sz="quarter" idx="11"/>
          </p:nvPr>
        </p:nvSpPr>
        <p:spPr>
          <a:xfrm>
            <a:off x="713091" y="3497709"/>
            <a:ext cx="7708900" cy="189000"/>
          </a:xfrm>
          <a:prstGeom prst="rect">
            <a:avLst/>
          </a:prstGeom>
        </p:spPr>
        <p:txBody>
          <a:bodyPr lIns="90658" tIns="45330" rIns="90658" bIns="45330" anchor="t"/>
          <a:lstStyle>
            <a:lvl1pPr>
              <a:defRPr sz="1400"/>
            </a:lvl1pPr>
          </a:lstStyle>
          <a:p>
            <a:r>
              <a:rPr lang="en-US"/>
              <a:t>Informasjonsforvaltning som forutsetning for offentlig samhandling - David Norheim</a:t>
            </a:r>
          </a:p>
        </p:txBody>
      </p:sp>
      <p:sp>
        <p:nvSpPr>
          <p:cNvPr id="21" name="Date Placeholder 3"/>
          <p:cNvSpPr>
            <a:spLocks noGrp="1"/>
          </p:cNvSpPr>
          <p:nvPr>
            <p:ph type="dt" sz="half" idx="10"/>
          </p:nvPr>
        </p:nvSpPr>
        <p:spPr>
          <a:xfrm>
            <a:off x="711333" y="3694559"/>
            <a:ext cx="7710791" cy="189000"/>
          </a:xfrm>
          <a:prstGeom prst="rect">
            <a:avLst/>
          </a:prstGeom>
        </p:spPr>
        <p:txBody>
          <a:bodyPr lIns="90658" tIns="45330" rIns="90658" bIns="45330"/>
          <a:lstStyle>
            <a:lvl1pPr algn="l">
              <a:defRPr sz="1400"/>
            </a:lvl1pPr>
          </a:lstStyle>
          <a:p>
            <a:r>
              <a:rPr lang="nb-NO"/>
              <a:t>03.12.2015</a:t>
            </a:r>
            <a:endParaRPr lang="en-US"/>
          </a:p>
        </p:txBody>
      </p:sp>
      <p:pic>
        <p:nvPicPr>
          <p:cNvPr id="14" name="Picture 13"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0"/>
            <a:ext cx="880110" cy="227171"/>
          </a:xfrm>
          <a:prstGeom prst="rect">
            <a:avLst/>
          </a:prstGeom>
        </p:spPr>
      </p:pic>
    </p:spTree>
    <p:extLst>
      <p:ext uri="{BB962C8B-B14F-4D97-AF65-F5344CB8AC3E}">
        <p14:creationId xmlns:p14="http://schemas.microsoft.com/office/powerpoint/2010/main" val="59990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r>
              <a:rPr lang="nb-NO">
                <a:solidFill>
                  <a:srgbClr val="7AA0C1"/>
                </a:solidFill>
              </a:rPr>
              <a:t>03.12.2015</a:t>
            </a:r>
          </a:p>
        </p:txBody>
      </p:sp>
      <p:sp>
        <p:nvSpPr>
          <p:cNvPr id="7" name="Plassholder for lysbildenummer 6"/>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4"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5" name="Rectangle 13"/>
          <p:cNvSpPr>
            <a:spLocks noChangeArrowheads="1"/>
          </p:cNvSpPr>
          <p:nvPr userDrawn="1"/>
        </p:nvSpPr>
        <p:spPr bwMode="auto">
          <a:xfrm>
            <a:off x="898387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6" name="Rectangle 14"/>
          <p:cNvSpPr>
            <a:spLocks noChangeArrowheads="1"/>
          </p:cNvSpPr>
          <p:nvPr userDrawn="1"/>
        </p:nvSpPr>
        <p:spPr bwMode="auto">
          <a:xfrm>
            <a:off x="898387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7" name="Plassholder for innhold 2"/>
          <p:cNvSpPr>
            <a:spLocks noGrp="1"/>
          </p:cNvSpPr>
          <p:nvPr>
            <p:ph idx="1"/>
          </p:nvPr>
        </p:nvSpPr>
        <p:spPr>
          <a:xfrm>
            <a:off x="712800" y="1522803"/>
            <a:ext cx="3798000" cy="3086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9" name="Plassholder for innhold 2"/>
          <p:cNvSpPr>
            <a:spLocks noGrp="1"/>
          </p:cNvSpPr>
          <p:nvPr>
            <p:ph idx="13"/>
          </p:nvPr>
        </p:nvSpPr>
        <p:spPr>
          <a:xfrm>
            <a:off x="4692575" y="1525884"/>
            <a:ext cx="3798000" cy="3086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8"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86" y="264320"/>
            <a:ext cx="2314575" cy="209550"/>
          </a:xfrm>
          <a:prstGeom prst="rect">
            <a:avLst/>
          </a:prstGeom>
          <a:noFill/>
          <a:ln w="9525">
            <a:noFill/>
            <a:miter lim="800000"/>
            <a:headEnd/>
            <a:tailEnd/>
          </a:ln>
        </p:spPr>
      </p:pic>
      <p:sp>
        <p:nvSpPr>
          <p:cNvPr id="20" name="Plassholder for bunntekst 4"/>
          <p:cNvSpPr>
            <a:spLocks noGrp="1"/>
          </p:cNvSpPr>
          <p:nvPr>
            <p:ph type="ftr" sz="quarter" idx="3"/>
          </p:nvPr>
        </p:nvSpPr>
        <p:spPr>
          <a:xfrm>
            <a:off x="71281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1418432184"/>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5" name="Plassholder for tekst 4"/>
          <p:cNvSpPr>
            <a:spLocks noGrp="1"/>
          </p:cNvSpPr>
          <p:nvPr>
            <p:ph type="body" sz="quarter" idx="3"/>
          </p:nvPr>
        </p:nvSpPr>
        <p:spPr>
          <a:xfrm>
            <a:off x="4692575" y="1522483"/>
            <a:ext cx="3798000" cy="479822"/>
          </a:xfrm>
        </p:spPr>
        <p:txBody>
          <a:bodyPr anchor="b"/>
          <a:lstStyle>
            <a:lvl1pPr marL="0" indent="0">
              <a:buNone/>
              <a:defRPr sz="24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r>
              <a:rPr lang="nb-NO">
                <a:solidFill>
                  <a:srgbClr val="7AA0C1"/>
                </a:solidFill>
              </a:rPr>
              <a:t>03.12.2015</a:t>
            </a:r>
          </a:p>
        </p:txBody>
      </p:sp>
      <p:sp>
        <p:nvSpPr>
          <p:cNvPr id="9" name="Plassholder for lysbildenummer 8"/>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5"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6"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7" name="Rectangle 13"/>
          <p:cNvSpPr>
            <a:spLocks noChangeArrowheads="1"/>
          </p:cNvSpPr>
          <p:nvPr userDrawn="1"/>
        </p:nvSpPr>
        <p:spPr bwMode="auto">
          <a:xfrm>
            <a:off x="898387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8" name="Rectangle 14"/>
          <p:cNvSpPr>
            <a:spLocks noChangeArrowheads="1"/>
          </p:cNvSpPr>
          <p:nvPr userDrawn="1"/>
        </p:nvSpPr>
        <p:spPr bwMode="auto">
          <a:xfrm>
            <a:off x="898387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9" name="Plassholder for tekst 4"/>
          <p:cNvSpPr>
            <a:spLocks noGrp="1"/>
          </p:cNvSpPr>
          <p:nvPr>
            <p:ph type="body" sz="quarter" idx="13"/>
          </p:nvPr>
        </p:nvSpPr>
        <p:spPr>
          <a:xfrm>
            <a:off x="714348" y="1522483"/>
            <a:ext cx="3798000" cy="479822"/>
          </a:xfrm>
        </p:spPr>
        <p:txBody>
          <a:bodyPr anchor="b"/>
          <a:lstStyle>
            <a:lvl1pPr marL="0" indent="0">
              <a:buNone/>
              <a:defRPr sz="24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20" name="Plassholder for innhold 2"/>
          <p:cNvSpPr>
            <a:spLocks noGrp="1"/>
          </p:cNvSpPr>
          <p:nvPr>
            <p:ph idx="1"/>
          </p:nvPr>
        </p:nvSpPr>
        <p:spPr>
          <a:xfrm>
            <a:off x="712800" y="2032886"/>
            <a:ext cx="3798000" cy="25760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1" name="Plassholder for innhold 2"/>
          <p:cNvSpPr>
            <a:spLocks noGrp="1"/>
          </p:cNvSpPr>
          <p:nvPr>
            <p:ph idx="14"/>
          </p:nvPr>
        </p:nvSpPr>
        <p:spPr>
          <a:xfrm>
            <a:off x="4692575" y="2035966"/>
            <a:ext cx="3798000" cy="25760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22"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86" y="264320"/>
            <a:ext cx="2314575" cy="209550"/>
          </a:xfrm>
          <a:prstGeom prst="rect">
            <a:avLst/>
          </a:prstGeom>
          <a:noFill/>
          <a:ln w="9525">
            <a:noFill/>
            <a:miter lim="800000"/>
            <a:headEnd/>
            <a:tailEnd/>
          </a:ln>
        </p:spPr>
      </p:pic>
      <p:sp>
        <p:nvSpPr>
          <p:cNvPr id="23" name="Plassholder for bunntekst 4"/>
          <p:cNvSpPr>
            <a:spLocks noGrp="1"/>
          </p:cNvSpPr>
          <p:nvPr>
            <p:ph type="ftr" sz="quarter" idx="15"/>
          </p:nvPr>
        </p:nvSpPr>
        <p:spPr>
          <a:xfrm>
            <a:off x="71281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2000047114"/>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r>
              <a:rPr lang="nb-NO">
                <a:solidFill>
                  <a:srgbClr val="7AA0C1"/>
                </a:solidFill>
              </a:rPr>
              <a:t>03.12.2015</a:t>
            </a:r>
          </a:p>
        </p:txBody>
      </p:sp>
      <p:sp>
        <p:nvSpPr>
          <p:cNvPr id="5" name="Plassholder for lysbildenummer 4"/>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1"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2"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3" name="Rectangle 13"/>
          <p:cNvSpPr>
            <a:spLocks noChangeArrowheads="1"/>
          </p:cNvSpPr>
          <p:nvPr userDrawn="1"/>
        </p:nvSpPr>
        <p:spPr bwMode="auto">
          <a:xfrm>
            <a:off x="898387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4" name="Rectangle 14"/>
          <p:cNvSpPr>
            <a:spLocks noChangeArrowheads="1"/>
          </p:cNvSpPr>
          <p:nvPr userDrawn="1"/>
        </p:nvSpPr>
        <p:spPr bwMode="auto">
          <a:xfrm>
            <a:off x="898387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5"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86" y="264320"/>
            <a:ext cx="2314575" cy="209550"/>
          </a:xfrm>
          <a:prstGeom prst="rect">
            <a:avLst/>
          </a:prstGeom>
          <a:noFill/>
          <a:ln w="9525">
            <a:noFill/>
            <a:miter lim="800000"/>
            <a:headEnd/>
            <a:tailEnd/>
          </a:ln>
        </p:spPr>
      </p:pic>
      <p:sp>
        <p:nvSpPr>
          <p:cNvPr id="17" name="Plassholder for bunntekst 4"/>
          <p:cNvSpPr>
            <a:spLocks noGrp="1"/>
          </p:cNvSpPr>
          <p:nvPr>
            <p:ph type="ftr" sz="quarter" idx="3"/>
          </p:nvPr>
        </p:nvSpPr>
        <p:spPr>
          <a:xfrm>
            <a:off x="71281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2972629635"/>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solidFill>
                  <a:srgbClr val="7AA0C1"/>
                </a:solidFill>
              </a:rPr>
              <a:t>03.12.2015</a:t>
            </a:r>
          </a:p>
        </p:txBody>
      </p:sp>
      <p:sp>
        <p:nvSpPr>
          <p:cNvPr id="4" name="Plassholder for lysbildenummer 3"/>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0"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1"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2" name="Rectangle 13"/>
          <p:cNvSpPr>
            <a:spLocks noChangeArrowheads="1"/>
          </p:cNvSpPr>
          <p:nvPr userDrawn="1"/>
        </p:nvSpPr>
        <p:spPr bwMode="auto">
          <a:xfrm>
            <a:off x="898387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3" name="Rectangle 14"/>
          <p:cNvSpPr>
            <a:spLocks noChangeArrowheads="1"/>
          </p:cNvSpPr>
          <p:nvPr userDrawn="1"/>
        </p:nvSpPr>
        <p:spPr bwMode="auto">
          <a:xfrm>
            <a:off x="898387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4"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86" y="264320"/>
            <a:ext cx="2314575" cy="209550"/>
          </a:xfrm>
          <a:prstGeom prst="rect">
            <a:avLst/>
          </a:prstGeom>
          <a:noFill/>
          <a:ln w="9525">
            <a:noFill/>
            <a:miter lim="800000"/>
            <a:headEnd/>
            <a:tailEnd/>
          </a:ln>
        </p:spPr>
      </p:pic>
      <p:sp>
        <p:nvSpPr>
          <p:cNvPr id="15" name="Plassholder for bunntekst 4"/>
          <p:cNvSpPr>
            <a:spLocks noGrp="1"/>
          </p:cNvSpPr>
          <p:nvPr>
            <p:ph type="ftr" sz="quarter" idx="3"/>
          </p:nvPr>
        </p:nvSpPr>
        <p:spPr>
          <a:xfrm>
            <a:off x="71281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2101769985"/>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r>
              <a:rPr lang="nb-NO">
                <a:solidFill>
                  <a:srgbClr val="7AA0C1"/>
                </a:solidFill>
              </a:rPr>
              <a:t>03.12.2015</a:t>
            </a:r>
          </a:p>
        </p:txBody>
      </p:sp>
      <p:sp>
        <p:nvSpPr>
          <p:cNvPr id="7" name="Plassholder for lysbildenummer 6"/>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4"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5" name="Rectangle 13"/>
          <p:cNvSpPr>
            <a:spLocks noChangeArrowheads="1"/>
          </p:cNvSpPr>
          <p:nvPr userDrawn="1"/>
        </p:nvSpPr>
        <p:spPr bwMode="auto">
          <a:xfrm>
            <a:off x="898387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6" name="Rectangle 14"/>
          <p:cNvSpPr>
            <a:spLocks noChangeArrowheads="1"/>
          </p:cNvSpPr>
          <p:nvPr userDrawn="1"/>
        </p:nvSpPr>
        <p:spPr bwMode="auto">
          <a:xfrm>
            <a:off x="898387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7"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86" y="264320"/>
            <a:ext cx="2314575" cy="209550"/>
          </a:xfrm>
          <a:prstGeom prst="rect">
            <a:avLst/>
          </a:prstGeom>
          <a:noFill/>
          <a:ln w="9525">
            <a:noFill/>
            <a:miter lim="800000"/>
            <a:headEnd/>
            <a:tailEnd/>
          </a:ln>
        </p:spPr>
      </p:pic>
      <p:sp>
        <p:nvSpPr>
          <p:cNvPr id="18" name="Tittel 1"/>
          <p:cNvSpPr>
            <a:spLocks noGrp="1"/>
          </p:cNvSpPr>
          <p:nvPr>
            <p:ph type="title"/>
          </p:nvPr>
        </p:nvSpPr>
        <p:spPr>
          <a:xfrm>
            <a:off x="712843" y="827500"/>
            <a:ext cx="2752713" cy="871538"/>
          </a:xfrm>
        </p:spPr>
        <p:txBody>
          <a:bodyPr anchor="b"/>
          <a:lstStyle>
            <a:lvl1pPr algn="l">
              <a:defRPr sz="2000" b="1"/>
            </a:lvl1pPr>
          </a:lstStyle>
          <a:p>
            <a:r>
              <a:rPr lang="nb-NO" noProof="0"/>
              <a:t>Klikk for å redigere tittelstil</a:t>
            </a:r>
          </a:p>
        </p:txBody>
      </p:sp>
      <p:sp>
        <p:nvSpPr>
          <p:cNvPr id="19" name="Plassholder for innhold 2"/>
          <p:cNvSpPr>
            <a:spLocks noGrp="1"/>
          </p:cNvSpPr>
          <p:nvPr>
            <p:ph idx="1"/>
          </p:nvPr>
        </p:nvSpPr>
        <p:spPr>
          <a:xfrm>
            <a:off x="3575050" y="827500"/>
            <a:ext cx="5111750" cy="37671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0" name="Plassholder for tekst 3"/>
          <p:cNvSpPr>
            <a:spLocks noGrp="1"/>
          </p:cNvSpPr>
          <p:nvPr>
            <p:ph type="body" sz="half" idx="2"/>
          </p:nvPr>
        </p:nvSpPr>
        <p:spPr>
          <a:xfrm>
            <a:off x="712843" y="1699024"/>
            <a:ext cx="2752713" cy="2895600"/>
          </a:xfrm>
        </p:spPr>
        <p:txBody>
          <a:bodyPr/>
          <a:lstStyle>
            <a:lvl1pPr marL="0" indent="0">
              <a:buNone/>
              <a:defRPr sz="1400"/>
            </a:lvl1pPr>
            <a:lvl2pPr marL="456146" indent="0">
              <a:buNone/>
              <a:defRPr sz="1200"/>
            </a:lvl2pPr>
            <a:lvl3pPr marL="912420" indent="0">
              <a:buNone/>
              <a:defRPr sz="1000"/>
            </a:lvl3pPr>
            <a:lvl4pPr marL="1368608" indent="0">
              <a:buNone/>
              <a:defRPr sz="900"/>
            </a:lvl4pPr>
            <a:lvl5pPr marL="1824839" indent="0">
              <a:buNone/>
              <a:defRPr sz="900"/>
            </a:lvl5pPr>
            <a:lvl6pPr marL="2280984" indent="0">
              <a:buNone/>
              <a:defRPr sz="900"/>
            </a:lvl6pPr>
            <a:lvl7pPr marL="2737130" indent="0">
              <a:buNone/>
              <a:defRPr sz="900"/>
            </a:lvl7pPr>
            <a:lvl8pPr marL="3193370" indent="0">
              <a:buNone/>
              <a:defRPr sz="900"/>
            </a:lvl8pPr>
            <a:lvl9pPr marL="3649578" indent="0">
              <a:buNone/>
              <a:defRPr sz="900"/>
            </a:lvl9pPr>
          </a:lstStyle>
          <a:p>
            <a:pPr lvl="0"/>
            <a:r>
              <a:rPr lang="nb-NO" noProof="0"/>
              <a:t>Klikk for å redigere tekststiler i malen</a:t>
            </a:r>
          </a:p>
        </p:txBody>
      </p:sp>
      <p:sp>
        <p:nvSpPr>
          <p:cNvPr id="21" name="Plassholder for bunntekst 4"/>
          <p:cNvSpPr>
            <a:spLocks noGrp="1"/>
          </p:cNvSpPr>
          <p:nvPr>
            <p:ph type="ftr" sz="quarter" idx="3"/>
          </p:nvPr>
        </p:nvSpPr>
        <p:spPr>
          <a:xfrm>
            <a:off x="71281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2253265186"/>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858600"/>
            <a:ext cx="5486400" cy="2689200"/>
          </a:xfrm>
        </p:spPr>
        <p:txBody>
          <a:bodyPr/>
          <a:lstStyle>
            <a:lvl1pPr marL="0" indent="0">
              <a:buNone/>
              <a:defRPr sz="3200"/>
            </a:lvl1pPr>
            <a:lvl2pPr marL="456146" indent="0">
              <a:buNone/>
              <a:defRPr sz="2800"/>
            </a:lvl2pPr>
            <a:lvl3pPr marL="912420" indent="0">
              <a:buNone/>
              <a:defRPr sz="2400"/>
            </a:lvl3pPr>
            <a:lvl4pPr marL="1368608" indent="0">
              <a:buNone/>
              <a:defRPr sz="2000"/>
            </a:lvl4pPr>
            <a:lvl5pPr marL="1824839" indent="0">
              <a:buNone/>
              <a:defRPr sz="2000"/>
            </a:lvl5pPr>
            <a:lvl6pPr marL="2280984" indent="0">
              <a:buNone/>
              <a:defRPr sz="2000"/>
            </a:lvl6pPr>
            <a:lvl7pPr marL="2737130" indent="0">
              <a:buNone/>
              <a:defRPr sz="2000"/>
            </a:lvl7pPr>
            <a:lvl8pPr marL="3193370" indent="0">
              <a:buNone/>
              <a:defRPr sz="2000"/>
            </a:lvl8pPr>
            <a:lvl9pPr marL="3649578"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4025647"/>
            <a:ext cx="5486400" cy="603647"/>
          </a:xfrm>
        </p:spPr>
        <p:txBody>
          <a:bodyPr/>
          <a:lstStyle>
            <a:lvl1pPr marL="0" indent="0">
              <a:buNone/>
              <a:defRPr sz="1400"/>
            </a:lvl1pPr>
            <a:lvl2pPr marL="456146" indent="0">
              <a:buNone/>
              <a:defRPr sz="1200"/>
            </a:lvl2pPr>
            <a:lvl3pPr marL="912420" indent="0">
              <a:buNone/>
              <a:defRPr sz="1000"/>
            </a:lvl3pPr>
            <a:lvl4pPr marL="1368608" indent="0">
              <a:buNone/>
              <a:defRPr sz="900"/>
            </a:lvl4pPr>
            <a:lvl5pPr marL="1824839" indent="0">
              <a:buNone/>
              <a:defRPr sz="900"/>
            </a:lvl5pPr>
            <a:lvl6pPr marL="2280984" indent="0">
              <a:buNone/>
              <a:defRPr sz="900"/>
            </a:lvl6pPr>
            <a:lvl7pPr marL="2737130" indent="0">
              <a:buNone/>
              <a:defRPr sz="900"/>
            </a:lvl7pPr>
            <a:lvl8pPr marL="3193370" indent="0">
              <a:buNone/>
              <a:defRPr sz="900"/>
            </a:lvl8pPr>
            <a:lvl9pPr marL="3649578"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r>
              <a:rPr lang="nb-NO">
                <a:solidFill>
                  <a:srgbClr val="7AA0C1"/>
                </a:solidFill>
              </a:rPr>
              <a:t>03.12.2015</a:t>
            </a:r>
          </a:p>
        </p:txBody>
      </p:sp>
      <p:sp>
        <p:nvSpPr>
          <p:cNvPr id="7" name="Plassholder for lysbildenummer 6"/>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4"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5" name="Rectangle 13"/>
          <p:cNvSpPr>
            <a:spLocks noChangeArrowheads="1"/>
          </p:cNvSpPr>
          <p:nvPr userDrawn="1"/>
        </p:nvSpPr>
        <p:spPr bwMode="auto">
          <a:xfrm>
            <a:off x="898387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6" name="Rectangle 14"/>
          <p:cNvSpPr>
            <a:spLocks noChangeArrowheads="1"/>
          </p:cNvSpPr>
          <p:nvPr userDrawn="1"/>
        </p:nvSpPr>
        <p:spPr bwMode="auto">
          <a:xfrm>
            <a:off x="898387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7"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86" y="264320"/>
            <a:ext cx="2314575" cy="209550"/>
          </a:xfrm>
          <a:prstGeom prst="rect">
            <a:avLst/>
          </a:prstGeom>
          <a:noFill/>
          <a:ln w="9525">
            <a:noFill/>
            <a:miter lim="800000"/>
            <a:headEnd/>
            <a:tailEnd/>
          </a:ln>
        </p:spPr>
      </p:pic>
      <p:sp>
        <p:nvSpPr>
          <p:cNvPr id="18" name="Plassholder for bunntekst 4"/>
          <p:cNvSpPr>
            <a:spLocks noGrp="1"/>
          </p:cNvSpPr>
          <p:nvPr>
            <p:ph type="ftr" sz="quarter" idx="3"/>
          </p:nvPr>
        </p:nvSpPr>
        <p:spPr>
          <a:xfrm>
            <a:off x="71281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1837098592"/>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3079" name="Rectangle 7"/>
          <p:cNvSpPr>
            <a:spLocks noChangeArrowheads="1"/>
          </p:cNvSpPr>
          <p:nvPr/>
        </p:nvSpPr>
        <p:spPr bwMode="auto">
          <a:xfrm>
            <a:off x="250956" y="2086127"/>
            <a:ext cx="8893175" cy="2805113"/>
          </a:xfrm>
          <a:prstGeom prst="rect">
            <a:avLst/>
          </a:prstGeom>
          <a:solidFill>
            <a:schemeClr val="accent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16" tIns="45307" rIns="90616" bIns="45307" anchor="ctr"/>
          <a:lstStyle/>
          <a:p>
            <a:pPr defTabSz="912420" fontAlgn="base">
              <a:spcBef>
                <a:spcPct val="0"/>
              </a:spcBef>
              <a:spcAft>
                <a:spcPct val="0"/>
              </a:spcAft>
            </a:pPr>
            <a:endParaRPr lang="nb-NO">
              <a:solidFill>
                <a:srgbClr val="675C53"/>
              </a:solidFill>
              <a:latin typeface="Arial" charset="0"/>
              <a:ea typeface="Arial"/>
              <a:cs typeface="Arial"/>
              <a:sym typeface="Arial"/>
              <a:rtl val="0"/>
            </a:endParaRPr>
          </a:p>
        </p:txBody>
      </p:sp>
      <p:pic>
        <p:nvPicPr>
          <p:cNvPr id="3097" name="Picture 25" descr="Stiplet_linje_mork_gr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956" y="984649"/>
            <a:ext cx="8893175" cy="142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a:xfrm>
            <a:off x="530226" y="760912"/>
            <a:ext cx="6400800" cy="277415"/>
          </a:xfrm>
        </p:spPr>
        <p:txBody>
          <a:bodyPr/>
          <a:lstStyle>
            <a:lvl1pPr marL="0" indent="0">
              <a:buFont typeface="Wingdings" pitchFamily="2" charset="2"/>
              <a:buNone/>
              <a:defRPr sz="1800" b="0">
                <a:solidFill>
                  <a:schemeClr val="tx2"/>
                </a:solidFill>
                <a:latin typeface="Times New Roman" pitchFamily="18" charset="0"/>
              </a:defRPr>
            </a:lvl1pPr>
          </a:lstStyle>
          <a:p>
            <a:pPr lvl="0"/>
            <a:r>
              <a:rPr lang="nb-NO" noProof="0"/>
              <a:t>Klikk for å redigere undertittelstil i malen</a:t>
            </a:r>
          </a:p>
        </p:txBody>
      </p:sp>
      <p:pic>
        <p:nvPicPr>
          <p:cNvPr id="3098" name="Picture 26" descr="nav_pos_logo_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063" y="1569396"/>
            <a:ext cx="1439862" cy="679847"/>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Stiplet_linje_mork_gr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956" y="2733675"/>
            <a:ext cx="8893175" cy="142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39751" y="2464595"/>
            <a:ext cx="8362950" cy="485775"/>
          </a:xfrm>
        </p:spPr>
        <p:txBody>
          <a:bodyPr anchor="t"/>
          <a:lstStyle>
            <a:lvl1pPr>
              <a:defRPr>
                <a:solidFill>
                  <a:schemeClr val="tx1"/>
                </a:solidFill>
              </a:defRPr>
            </a:lvl1pPr>
          </a:lstStyle>
          <a:p>
            <a:pPr lvl="0"/>
            <a:r>
              <a:rPr lang="nb-NO" noProof="0"/>
              <a:t>Klikk for å redigere tittelstil</a:t>
            </a:r>
          </a:p>
        </p:txBody>
      </p:sp>
      <p:sp>
        <p:nvSpPr>
          <p:cNvPr id="3100" name="Rectangle 28"/>
          <p:cNvSpPr>
            <a:spLocks noGrp="1" noChangeArrowheads="1"/>
          </p:cNvSpPr>
          <p:nvPr>
            <p:ph type="dt" sz="quarter" idx="2"/>
          </p:nvPr>
        </p:nvSpPr>
        <p:spPr bwMode="auto">
          <a:xfrm>
            <a:off x="457200" y="4683919"/>
            <a:ext cx="2133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16" tIns="45307" rIns="90616" bIns="45307" numCol="1" anchor="t" anchorCtr="0" compatLnSpc="1">
            <a:prstTxWarp prst="textNoShape">
              <a:avLst/>
            </a:prstTxWarp>
          </a:bodyPr>
          <a:lstStyle>
            <a:lvl1pPr>
              <a:defRPr sz="1400"/>
            </a:lvl1pPr>
          </a:lstStyle>
          <a:p>
            <a:pPr defTabSz="912420" fontAlgn="base">
              <a:spcBef>
                <a:spcPct val="0"/>
              </a:spcBef>
              <a:spcAft>
                <a:spcPct val="0"/>
              </a:spcAft>
            </a:pPr>
            <a:r>
              <a:rPr lang="nb-NO">
                <a:solidFill>
                  <a:srgbClr val="675C53"/>
                </a:solidFill>
                <a:ea typeface="Arial"/>
                <a:cs typeface="Arial"/>
                <a:sym typeface="Arial"/>
                <a:rtl val="0"/>
              </a:rPr>
              <a:t>03.12.2015</a:t>
            </a:r>
            <a:endParaRPr lang="nn-NO">
              <a:solidFill>
                <a:srgbClr val="675C53"/>
              </a:solidFill>
              <a:ea typeface="Arial"/>
              <a:cs typeface="Arial"/>
              <a:sym typeface="Arial"/>
              <a:rtl val="0"/>
            </a:endParaRPr>
          </a:p>
        </p:txBody>
      </p:sp>
      <p:sp>
        <p:nvSpPr>
          <p:cNvPr id="3101" name="Rectangle 29"/>
          <p:cNvSpPr>
            <a:spLocks noGrp="1" noChangeArrowheads="1"/>
          </p:cNvSpPr>
          <p:nvPr>
            <p:ph type="ftr" sz="quarter" idx="3"/>
          </p:nvPr>
        </p:nvSpPr>
        <p:spPr bwMode="auto">
          <a:xfrm>
            <a:off x="3124200" y="4683919"/>
            <a:ext cx="2895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16" tIns="45307" rIns="90616" bIns="45307" numCol="1" anchor="t" anchorCtr="0" compatLnSpc="1">
            <a:prstTxWarp prst="textNoShape">
              <a:avLst/>
            </a:prstTxWarp>
          </a:bodyPr>
          <a:lstStyle>
            <a:lvl1pPr algn="ctr">
              <a:defRPr sz="1400"/>
            </a:lvl1pPr>
          </a:lstStyle>
          <a:p>
            <a:pPr defTabSz="912420" fontAlgn="base">
              <a:spcBef>
                <a:spcPct val="0"/>
              </a:spcBef>
              <a:spcAft>
                <a:spcPct val="0"/>
              </a:spcAft>
            </a:pPr>
            <a:r>
              <a:rPr lang="nn-NO">
                <a:solidFill>
                  <a:srgbClr val="675C53"/>
                </a:solidFill>
                <a:ea typeface="Arial"/>
                <a:cs typeface="Arial"/>
                <a:sym typeface="Arial"/>
                <a:rtl val="0"/>
              </a:rPr>
              <a:t>Informasjonsforvaltning som forutsetning for offentlig samhandling - David Norheim</a:t>
            </a:r>
          </a:p>
        </p:txBody>
      </p:sp>
      <p:sp>
        <p:nvSpPr>
          <p:cNvPr id="3102" name="Rectangle 30"/>
          <p:cNvSpPr>
            <a:spLocks noGrp="1" noChangeArrowheads="1"/>
          </p:cNvSpPr>
          <p:nvPr>
            <p:ph type="sldNum" sz="quarter" idx="4"/>
          </p:nvPr>
        </p:nvSpPr>
        <p:spPr bwMode="auto">
          <a:xfrm>
            <a:off x="6553200" y="4683919"/>
            <a:ext cx="2133600" cy="357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16" tIns="45307" rIns="90616" bIns="45307" numCol="1" anchor="t" anchorCtr="0" compatLnSpc="1">
            <a:prstTxWarp prst="textNoShape">
              <a:avLst/>
            </a:prstTxWarp>
          </a:bodyPr>
          <a:lstStyle>
            <a:lvl1pPr algn="r">
              <a:defRPr sz="1400"/>
            </a:lvl1pPr>
          </a:lstStyle>
          <a:p>
            <a:pPr defTabSz="912420" fontAlgn="base">
              <a:spcBef>
                <a:spcPct val="0"/>
              </a:spcBef>
              <a:spcAft>
                <a:spcPct val="0"/>
              </a:spcAft>
            </a:pPr>
            <a:fld id="{F9C443E6-545C-42B6-A899-701B24435A2A}" type="slidenum">
              <a:rPr lang="nn-NO" smtClean="0">
                <a:solidFill>
                  <a:srgbClr val="675C53"/>
                </a:solidFill>
                <a:ea typeface="Arial"/>
                <a:cs typeface="Arial"/>
                <a:sym typeface="Arial"/>
                <a:rtl val="0"/>
              </a:rPr>
              <a:pPr defTabSz="912420" fontAlgn="base">
                <a:spcBef>
                  <a:spcPct val="0"/>
                </a:spcBef>
                <a:spcAft>
                  <a:spcPct val="0"/>
                </a:spcAft>
              </a:pPr>
              <a:t>‹#›</a:t>
            </a:fld>
            <a:endParaRPr lang="nn-NO">
              <a:solidFill>
                <a:srgbClr val="675C53"/>
              </a:solidFill>
              <a:ea typeface="Arial"/>
              <a:cs typeface="Arial"/>
              <a:sym typeface="Arial"/>
              <a:rtl val="0"/>
            </a:endParaRPr>
          </a:p>
        </p:txBody>
      </p:sp>
    </p:spTree>
    <p:extLst>
      <p:ext uri="{BB962C8B-B14F-4D97-AF65-F5344CB8AC3E}">
        <p14:creationId xmlns:p14="http://schemas.microsoft.com/office/powerpoint/2010/main" val="23942403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633138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4"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4" y="2180035"/>
            <a:ext cx="7772400" cy="1125140"/>
          </a:xfrm>
        </p:spPr>
        <p:txBody>
          <a:bodyPr anchor="b"/>
          <a:lstStyle>
            <a:lvl1pPr marL="0" indent="0">
              <a:buNone/>
              <a:defRPr sz="2000"/>
            </a:lvl1pPr>
            <a:lvl2pPr marL="456146" indent="0">
              <a:buNone/>
              <a:defRPr sz="1800"/>
            </a:lvl2pPr>
            <a:lvl3pPr marL="912420" indent="0">
              <a:buNone/>
              <a:defRPr sz="1600"/>
            </a:lvl3pPr>
            <a:lvl4pPr marL="1368608" indent="0">
              <a:buNone/>
              <a:defRPr sz="1400"/>
            </a:lvl4pPr>
            <a:lvl5pPr marL="1824839" indent="0">
              <a:buNone/>
              <a:defRPr sz="1400"/>
            </a:lvl5pPr>
            <a:lvl6pPr marL="2280984" indent="0">
              <a:buNone/>
              <a:defRPr sz="1400"/>
            </a:lvl6pPr>
            <a:lvl7pPr marL="2737130" indent="0">
              <a:buNone/>
              <a:defRPr sz="1400"/>
            </a:lvl7pPr>
            <a:lvl8pPr marL="3193370" indent="0">
              <a:buNone/>
              <a:defRPr sz="1400"/>
            </a:lvl8pPr>
            <a:lvl9pPr marL="3649578" indent="0">
              <a:buNone/>
              <a:defRPr sz="1400"/>
            </a:lvl9pPr>
          </a:lstStyle>
          <a:p>
            <a:pPr lvl="0"/>
            <a:r>
              <a:rPr lang="nb-NO"/>
              <a:t>Klikk for å redigere tekststiler i malen</a:t>
            </a:r>
          </a:p>
        </p:txBody>
      </p:sp>
    </p:spTree>
    <p:extLst>
      <p:ext uri="{BB962C8B-B14F-4D97-AF65-F5344CB8AC3E}">
        <p14:creationId xmlns:p14="http://schemas.microsoft.com/office/powerpoint/2010/main" val="17851656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1" y="1329972"/>
            <a:ext cx="4110038" cy="33742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719726" y="1329972"/>
            <a:ext cx="4110037" cy="33742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68131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_ grønn">
    <p:bg>
      <p:bgPr>
        <a:solidFill>
          <a:srgbClr val="C7E1AB"/>
        </a:solidFill>
        <a:effectLst/>
      </p:bgPr>
    </p:bg>
    <p:spTree>
      <p:nvGrpSpPr>
        <p:cNvPr id="1" name=""/>
        <p:cNvGrpSpPr/>
        <p:nvPr/>
      </p:nvGrpSpPr>
      <p:grpSpPr>
        <a:xfrm>
          <a:off x="0" y="0"/>
          <a:ext cx="0" cy="0"/>
          <a:chOff x="0" y="0"/>
          <a:chExt cx="0" cy="0"/>
        </a:xfrm>
      </p:grpSpPr>
      <p:pic>
        <p:nvPicPr>
          <p:cNvPr id="14" name="Picture 13"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sp>
        <p:nvSpPr>
          <p:cNvPr id="6" name="Slide Number Placeholder 5"/>
          <p:cNvSpPr>
            <a:spLocks noGrp="1"/>
          </p:cNvSpPr>
          <p:nvPr>
            <p:ph type="sldNum" sz="quarter" idx="12"/>
          </p:nvPr>
        </p:nvSpPr>
        <p:spPr>
          <a:xfrm>
            <a:off x="8432899" y="4869312"/>
            <a:ext cx="588201" cy="273844"/>
          </a:xfrm>
          <a:prstGeom prst="rect">
            <a:avLst/>
          </a:prstGeom>
        </p:spPr>
        <p:txBody>
          <a:bodyPr lIns="90658" tIns="45330" rIns="90658" bIns="45330"/>
          <a:lstStyle/>
          <a:p>
            <a:fld id="{CB690AB1-BF38-0442-8664-47BCBAAC5D22}" type="slidenum">
              <a:rPr lang="en-US" smtClean="0"/>
              <a:t>‹#›</a:t>
            </a:fld>
            <a:endParaRPr lang="en-US"/>
          </a:p>
        </p:txBody>
      </p:sp>
      <p:sp>
        <p:nvSpPr>
          <p:cNvPr id="2" name="Title 1"/>
          <p:cNvSpPr>
            <a:spLocks noGrp="1"/>
          </p:cNvSpPr>
          <p:nvPr>
            <p:ph type="ctrTitle"/>
          </p:nvPr>
        </p:nvSpPr>
        <p:spPr>
          <a:xfrm>
            <a:off x="713089" y="1289976"/>
            <a:ext cx="7708902" cy="743879"/>
          </a:xfrm>
        </p:spPr>
        <p:txBody>
          <a:bodyPr anchor="t">
            <a:normAutofit/>
          </a:bodyPr>
          <a:lstStyle>
            <a:lvl1pPr>
              <a:defRPr sz="3000"/>
            </a:lvl1pPr>
          </a:lstStyle>
          <a:p>
            <a:r>
              <a:rPr lang="nb-NO"/>
              <a:t>Klikk for å redigere tittelstil</a:t>
            </a:r>
            <a:endParaRPr lang="en-GB" dirty="0"/>
          </a:p>
        </p:txBody>
      </p:sp>
      <p:sp>
        <p:nvSpPr>
          <p:cNvPr id="3" name="Subtitle 2"/>
          <p:cNvSpPr>
            <a:spLocks noGrp="1"/>
          </p:cNvSpPr>
          <p:nvPr>
            <p:ph type="subTitle" idx="1"/>
          </p:nvPr>
        </p:nvSpPr>
        <p:spPr>
          <a:xfrm>
            <a:off x="713091" y="2341751"/>
            <a:ext cx="7708900" cy="963477"/>
          </a:xfrm>
        </p:spPr>
        <p:txBody>
          <a:bodyPr>
            <a:normAutofit/>
          </a:bodyPr>
          <a:lstStyle>
            <a:lvl1pPr marL="0" indent="0" algn="l">
              <a:buNone/>
              <a:defRPr sz="2200">
                <a:solidFill>
                  <a:srgbClr val="000000"/>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GB" dirty="0"/>
          </a:p>
        </p:txBody>
      </p:sp>
      <p:pic>
        <p:nvPicPr>
          <p:cNvPr id="11" name="Picture 10" descr="brreg_logo_S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82" y="173536"/>
            <a:ext cx="2748429" cy="251741"/>
          </a:xfrm>
          <a:prstGeom prst="rect">
            <a:avLst/>
          </a:prstGeom>
        </p:spPr>
      </p:pic>
      <p:sp>
        <p:nvSpPr>
          <p:cNvPr id="20" name="Footer Placeholder 4"/>
          <p:cNvSpPr>
            <a:spLocks noGrp="1"/>
          </p:cNvSpPr>
          <p:nvPr>
            <p:ph type="ftr" sz="quarter" idx="11"/>
          </p:nvPr>
        </p:nvSpPr>
        <p:spPr>
          <a:xfrm>
            <a:off x="713091" y="3497709"/>
            <a:ext cx="7708900" cy="189000"/>
          </a:xfrm>
          <a:prstGeom prst="rect">
            <a:avLst/>
          </a:prstGeom>
        </p:spPr>
        <p:txBody>
          <a:bodyPr lIns="90658" tIns="45330" rIns="90658" bIns="45330" anchor="t"/>
          <a:lstStyle>
            <a:lvl1pPr>
              <a:defRPr sz="1400"/>
            </a:lvl1pPr>
          </a:lstStyle>
          <a:p>
            <a:r>
              <a:rPr lang="en-US"/>
              <a:t>Informasjonsforvaltning som forutsetning for offentlig samhandling - David Norheim</a:t>
            </a:r>
          </a:p>
        </p:txBody>
      </p:sp>
      <p:sp>
        <p:nvSpPr>
          <p:cNvPr id="21" name="Date Placeholder 3"/>
          <p:cNvSpPr>
            <a:spLocks noGrp="1"/>
          </p:cNvSpPr>
          <p:nvPr>
            <p:ph type="dt" sz="half" idx="10"/>
          </p:nvPr>
        </p:nvSpPr>
        <p:spPr>
          <a:xfrm>
            <a:off x="711333" y="3694559"/>
            <a:ext cx="7710791" cy="189000"/>
          </a:xfrm>
          <a:prstGeom prst="rect">
            <a:avLst/>
          </a:prstGeom>
        </p:spPr>
        <p:txBody>
          <a:bodyPr lIns="90658" tIns="45330" rIns="90658" bIns="45330"/>
          <a:lstStyle>
            <a:lvl1pPr algn="l">
              <a:defRPr sz="1400"/>
            </a:lvl1pPr>
          </a:lstStyle>
          <a:p>
            <a:r>
              <a:rPr lang="nb-NO"/>
              <a:t>03.12.2015</a:t>
            </a:r>
            <a:endParaRPr lang="en-US"/>
          </a:p>
        </p:txBody>
      </p:sp>
      <p:pic>
        <p:nvPicPr>
          <p:cNvPr id="13" name="Picture 12"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0"/>
            <a:ext cx="880110" cy="227171"/>
          </a:xfrm>
          <a:prstGeom prst="rect">
            <a:avLst/>
          </a:prstGeom>
        </p:spPr>
      </p:pic>
    </p:spTree>
    <p:extLst>
      <p:ext uri="{BB962C8B-B14F-4D97-AF65-F5344CB8AC3E}">
        <p14:creationId xmlns:p14="http://schemas.microsoft.com/office/powerpoint/2010/main" val="59990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151338"/>
            <a:ext cx="4040188" cy="479822"/>
          </a:xfrm>
        </p:spPr>
        <p:txBody>
          <a:bodyPr anchor="b"/>
          <a:lstStyle>
            <a:lvl1pPr marL="0" indent="0">
              <a:buNone/>
              <a:defRPr sz="24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92" y="1151338"/>
            <a:ext cx="4041775" cy="479822"/>
          </a:xfrm>
        </p:spPr>
        <p:txBody>
          <a:bodyPr anchor="b"/>
          <a:lstStyle>
            <a:lvl1pPr marL="0" indent="0">
              <a:buNone/>
              <a:defRPr sz="24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9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401296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6308885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4975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42" y="204787"/>
            <a:ext cx="3008313" cy="871538"/>
          </a:xfrm>
        </p:spPr>
        <p:txBody>
          <a:bodyPr/>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94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42" y="1076409"/>
            <a:ext cx="3008313" cy="3518297"/>
          </a:xfrm>
        </p:spPr>
        <p:txBody>
          <a:bodyPr/>
          <a:lstStyle>
            <a:lvl1pPr marL="0" indent="0">
              <a:buNone/>
              <a:defRPr sz="1400"/>
            </a:lvl1pPr>
            <a:lvl2pPr marL="456146" indent="0">
              <a:buNone/>
              <a:defRPr sz="1200"/>
            </a:lvl2pPr>
            <a:lvl3pPr marL="912420" indent="0">
              <a:buNone/>
              <a:defRPr sz="1000"/>
            </a:lvl3pPr>
            <a:lvl4pPr marL="1368608" indent="0">
              <a:buNone/>
              <a:defRPr sz="900"/>
            </a:lvl4pPr>
            <a:lvl5pPr marL="1824839" indent="0">
              <a:buNone/>
              <a:defRPr sz="900"/>
            </a:lvl5pPr>
            <a:lvl6pPr marL="2280984" indent="0">
              <a:buNone/>
              <a:defRPr sz="900"/>
            </a:lvl6pPr>
            <a:lvl7pPr marL="2737130" indent="0">
              <a:buNone/>
              <a:defRPr sz="900"/>
            </a:lvl7pPr>
            <a:lvl8pPr marL="3193370" indent="0">
              <a:buNone/>
              <a:defRPr sz="900"/>
            </a:lvl8pPr>
            <a:lvl9pPr marL="3649578" indent="0">
              <a:buNone/>
              <a:defRPr sz="900"/>
            </a:lvl9pPr>
          </a:lstStyle>
          <a:p>
            <a:pPr lvl="0"/>
            <a:r>
              <a:rPr lang="nb-NO"/>
              <a:t>Klikk for å redigere tekststiler i malen</a:t>
            </a:r>
          </a:p>
        </p:txBody>
      </p:sp>
    </p:spTree>
    <p:extLst>
      <p:ext uri="{BB962C8B-B14F-4D97-AF65-F5344CB8AC3E}">
        <p14:creationId xmlns:p14="http://schemas.microsoft.com/office/powerpoint/2010/main" val="18405425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6146" indent="0">
              <a:buNone/>
              <a:defRPr sz="2800"/>
            </a:lvl2pPr>
            <a:lvl3pPr marL="912420" indent="0">
              <a:buNone/>
              <a:defRPr sz="2400"/>
            </a:lvl3pPr>
            <a:lvl4pPr marL="1368608" indent="0">
              <a:buNone/>
              <a:defRPr sz="2000"/>
            </a:lvl4pPr>
            <a:lvl5pPr marL="1824839" indent="0">
              <a:buNone/>
              <a:defRPr sz="2000"/>
            </a:lvl5pPr>
            <a:lvl6pPr marL="2280984" indent="0">
              <a:buNone/>
              <a:defRPr sz="2000"/>
            </a:lvl6pPr>
            <a:lvl7pPr marL="2737130" indent="0">
              <a:buNone/>
              <a:defRPr sz="2000"/>
            </a:lvl7pPr>
            <a:lvl8pPr marL="3193370" indent="0">
              <a:buNone/>
              <a:defRPr sz="2000"/>
            </a:lvl8pPr>
            <a:lvl9pPr marL="3649578"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4025655"/>
            <a:ext cx="5486400" cy="603647"/>
          </a:xfrm>
        </p:spPr>
        <p:txBody>
          <a:bodyPr/>
          <a:lstStyle>
            <a:lvl1pPr marL="0" indent="0">
              <a:buNone/>
              <a:defRPr sz="1400"/>
            </a:lvl1pPr>
            <a:lvl2pPr marL="456146" indent="0">
              <a:buNone/>
              <a:defRPr sz="1200"/>
            </a:lvl2pPr>
            <a:lvl3pPr marL="912420" indent="0">
              <a:buNone/>
              <a:defRPr sz="1000"/>
            </a:lvl3pPr>
            <a:lvl4pPr marL="1368608" indent="0">
              <a:buNone/>
              <a:defRPr sz="900"/>
            </a:lvl4pPr>
            <a:lvl5pPr marL="1824839" indent="0">
              <a:buNone/>
              <a:defRPr sz="900"/>
            </a:lvl5pPr>
            <a:lvl6pPr marL="2280984" indent="0">
              <a:buNone/>
              <a:defRPr sz="900"/>
            </a:lvl6pPr>
            <a:lvl7pPr marL="2737130" indent="0">
              <a:buNone/>
              <a:defRPr sz="900"/>
            </a:lvl7pPr>
            <a:lvl8pPr marL="3193370" indent="0">
              <a:buNone/>
              <a:defRPr sz="900"/>
            </a:lvl8pPr>
            <a:lvl9pPr marL="3649578" indent="0">
              <a:buNone/>
              <a:defRPr sz="900"/>
            </a:lvl9pPr>
          </a:lstStyle>
          <a:p>
            <a:pPr lvl="0"/>
            <a:r>
              <a:rPr lang="nb-NO"/>
              <a:t>Klikk for å redigere tekststiler i malen</a:t>
            </a:r>
          </a:p>
        </p:txBody>
      </p:sp>
    </p:spTree>
    <p:extLst>
      <p:ext uri="{BB962C8B-B14F-4D97-AF65-F5344CB8AC3E}">
        <p14:creationId xmlns:p14="http://schemas.microsoft.com/office/powerpoint/2010/main" val="24207076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293725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34175" y="193033"/>
            <a:ext cx="2095500" cy="4511279"/>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47675" y="193033"/>
            <a:ext cx="6134100" cy="451127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221317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ssholder for lysbildenummer 5"/>
          <p:cNvSpPr>
            <a:spLocks noGrp="1"/>
          </p:cNvSpPr>
          <p:nvPr>
            <p:ph type="sldNum" sz="quarter" idx="4"/>
          </p:nvPr>
        </p:nvSpPr>
        <p:spPr>
          <a:xfrm>
            <a:off x="392700" y="4819644"/>
            <a:ext cx="248351"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0AE548F1-6D36-4902-B57A-69A845AA9B7E}" type="slidenum">
              <a:rPr lang="nb-NO" smtClean="0">
                <a:solidFill>
                  <a:prstClr val="white"/>
                </a:solidFill>
                <a:latin typeface="Trebuchet MS"/>
              </a:rPr>
              <a:pPr/>
              <a:t>‹#›</a:t>
            </a:fld>
            <a:endParaRPr lang="nb-NO" dirty="0">
              <a:solidFill>
                <a:prstClr val="white"/>
              </a:solidFill>
              <a:latin typeface="Trebuchet MS"/>
            </a:endParaRPr>
          </a:p>
        </p:txBody>
      </p:sp>
      <p:sp>
        <p:nvSpPr>
          <p:cNvPr id="5" name="TekstSylinder 4"/>
          <p:cNvSpPr txBox="1"/>
          <p:nvPr userDrawn="1"/>
        </p:nvSpPr>
        <p:spPr>
          <a:xfrm>
            <a:off x="-1475620" y="37"/>
            <a:ext cx="1388027" cy="2092047"/>
          </a:xfrm>
          <a:prstGeom prst="rect">
            <a:avLst/>
          </a:prstGeom>
          <a:solidFill>
            <a:srgbClr val="38BEE7"/>
          </a:solidFill>
        </p:spPr>
        <p:txBody>
          <a:bodyPr wrap="square" lIns="90616" tIns="45307" rIns="90616" bIns="45307" rtlCol="0">
            <a:spAutoFit/>
          </a:bodyPr>
          <a:lstStyle/>
          <a:p>
            <a:pPr defTabSz="814648"/>
            <a:r>
              <a:rPr lang="nb-NO" sz="1000" b="1" dirty="0">
                <a:solidFill>
                  <a:prstClr val="black"/>
                </a:solidFill>
                <a:latin typeface="Trebuchet MS"/>
              </a:rPr>
              <a:t>Hvordan skifte bakgrunnsbilde:</a:t>
            </a:r>
          </a:p>
          <a:p>
            <a:pPr marL="123561" indent="-123561" defTabSz="814648">
              <a:buFont typeface="+mj-lt"/>
              <a:buAutoNum type="arabicPeriod"/>
            </a:pPr>
            <a:r>
              <a:rPr lang="nb-NO" sz="1000" dirty="0">
                <a:solidFill>
                  <a:prstClr val="black"/>
                </a:solidFill>
                <a:latin typeface="Trebuchet MS"/>
              </a:rPr>
              <a:t>Høyreklikk på siden og velg «Formater bakgrunn»</a:t>
            </a:r>
          </a:p>
          <a:p>
            <a:pPr marL="123561" indent="-123561" defTabSz="814648">
              <a:buFont typeface="+mj-lt"/>
              <a:buAutoNum type="arabicPeriod"/>
            </a:pPr>
            <a:r>
              <a:rPr lang="nb-NO" sz="1000" dirty="0">
                <a:solidFill>
                  <a:prstClr val="black"/>
                </a:solidFill>
                <a:latin typeface="Trebuchet MS"/>
              </a:rPr>
              <a:t>Velg «Fyll» &gt; «Bilde eller tekstur»</a:t>
            </a:r>
          </a:p>
          <a:p>
            <a:pPr marL="123561" indent="-123561" defTabSz="814648">
              <a:buFont typeface="+mj-lt"/>
              <a:buAutoNum type="arabicPeriod"/>
            </a:pPr>
            <a:r>
              <a:rPr lang="nb-NO" sz="1000" dirty="0">
                <a:solidFill>
                  <a:prstClr val="black"/>
                </a:solidFill>
                <a:latin typeface="Trebuchet MS"/>
              </a:rPr>
              <a:t>Trykk «Sett inn fra Fil»</a:t>
            </a:r>
          </a:p>
          <a:p>
            <a:pPr marL="123561" indent="-123561" defTabSz="814648">
              <a:buFont typeface="+mj-lt"/>
              <a:buAutoNum type="arabicPeriod"/>
            </a:pPr>
            <a:r>
              <a:rPr lang="nb-NO" sz="1000" dirty="0">
                <a:solidFill>
                  <a:prstClr val="black"/>
                </a:solidFill>
                <a:latin typeface="Trebuchet MS"/>
              </a:rPr>
              <a:t>Bla deg fram til ønsket bilde</a:t>
            </a:r>
          </a:p>
        </p:txBody>
      </p:sp>
      <p:sp>
        <p:nvSpPr>
          <p:cNvPr id="10" name="TekstSylinder 9"/>
          <p:cNvSpPr txBox="1"/>
          <p:nvPr userDrawn="1"/>
        </p:nvSpPr>
        <p:spPr>
          <a:xfrm>
            <a:off x="396261" y="4369278"/>
            <a:ext cx="2140978" cy="184666"/>
          </a:xfrm>
          <a:prstGeom prst="rect">
            <a:avLst/>
          </a:prstGeom>
          <a:noFill/>
        </p:spPr>
        <p:txBody>
          <a:bodyPr wrap="square" lIns="0" tIns="0" rIns="0" bIns="0" rtlCol="0">
            <a:spAutoFit/>
          </a:bodyPr>
          <a:lstStyle/>
          <a:p>
            <a:pPr algn="ctr" defTabSz="814648"/>
            <a:r>
              <a:rPr lang="nb-NO" sz="1200" i="1" dirty="0">
                <a:solidFill>
                  <a:srgbClr val="07466D"/>
                </a:solidFill>
                <a:latin typeface="Trebuchet MS"/>
              </a:rPr>
              <a:t>menneskene utgjør forskjellen</a:t>
            </a:r>
          </a:p>
        </p:txBody>
      </p:sp>
      <p:pic>
        <p:nvPicPr>
          <p:cNvPr id="11" name="Bild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9371" y="3275829"/>
            <a:ext cx="2356118" cy="968369"/>
          </a:xfrm>
          <a:prstGeom prst="rect">
            <a:avLst/>
          </a:prstGeom>
        </p:spPr>
      </p:pic>
    </p:spTree>
    <p:extLst>
      <p:ext uri="{BB962C8B-B14F-4D97-AF65-F5344CB8AC3E}">
        <p14:creationId xmlns:p14="http://schemas.microsoft.com/office/powerpoint/2010/main" val="2278233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913529"/>
            <a:ext cx="7772400" cy="553998"/>
          </a:xfrm>
        </p:spPr>
        <p:txBody>
          <a:bodyPr/>
          <a:lstStyle>
            <a:lvl1pPr algn="ctr">
              <a:defRPr sz="3600" cap="all" baseline="0">
                <a:solidFill>
                  <a:schemeClr val="bg1"/>
                </a:solidFill>
              </a:defRPr>
            </a:lvl1pPr>
          </a:lstStyle>
          <a:p>
            <a:r>
              <a:rPr lang="nb-NO"/>
              <a:t>Klikk for å redigere tittelstil</a:t>
            </a:r>
            <a:endParaRPr lang="nb-NO" dirty="0"/>
          </a:p>
        </p:txBody>
      </p:sp>
      <p:sp>
        <p:nvSpPr>
          <p:cNvPr id="7" name="Plassholder for bilde 6"/>
          <p:cNvSpPr>
            <a:spLocks noGrp="1"/>
          </p:cNvSpPr>
          <p:nvPr>
            <p:ph type="pic" sz="quarter" idx="11"/>
          </p:nvPr>
        </p:nvSpPr>
        <p:spPr>
          <a:xfrm>
            <a:off x="3798046" y="844092"/>
            <a:ext cx="1548051" cy="1439716"/>
          </a:xfrm>
        </p:spPr>
        <p:txBody>
          <a:bodyPr anchor="ctr">
            <a:normAutofit/>
          </a:bodyPr>
          <a:lstStyle>
            <a:lvl1pPr marL="0" indent="0" algn="ctr">
              <a:buNone/>
              <a:defRPr sz="2000"/>
            </a:lvl1pPr>
          </a:lstStyle>
          <a:p>
            <a:r>
              <a:rPr lang="nb-NO"/>
              <a:t>Klikk ikonet for å legge til et bilde</a:t>
            </a:r>
          </a:p>
        </p:txBody>
      </p:sp>
      <p:sp>
        <p:nvSpPr>
          <p:cNvPr id="5" name="Plassholder for lysbildenummer 5"/>
          <p:cNvSpPr>
            <a:spLocks noGrp="1"/>
          </p:cNvSpPr>
          <p:nvPr>
            <p:ph type="sldNum" sz="quarter" idx="4"/>
          </p:nvPr>
        </p:nvSpPr>
        <p:spPr>
          <a:xfrm>
            <a:off x="8575150" y="4819644"/>
            <a:ext cx="248351"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0AE548F1-6D36-4902-B57A-69A845AA9B7E}" type="slidenum">
              <a:rPr lang="nb-NO" smtClean="0">
                <a:solidFill>
                  <a:prstClr val="white"/>
                </a:solidFill>
                <a:latin typeface="Trebuchet MS"/>
              </a:rPr>
              <a:pPr/>
              <a:t>‹#›</a:t>
            </a:fld>
            <a:endParaRPr lang="nb-NO" dirty="0">
              <a:solidFill>
                <a:prstClr val="white"/>
              </a:solidFill>
              <a:latin typeface="Trebuchet MS"/>
            </a:endParaRPr>
          </a:p>
        </p:txBody>
      </p:sp>
    </p:spTree>
    <p:extLst>
      <p:ext uri="{BB962C8B-B14F-4D97-AF65-F5344CB8AC3E}">
        <p14:creationId xmlns:p14="http://schemas.microsoft.com/office/powerpoint/2010/main" val="40132210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tellysbilde Lilla">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913529"/>
            <a:ext cx="7772400" cy="553998"/>
          </a:xfrm>
        </p:spPr>
        <p:txBody>
          <a:bodyPr/>
          <a:lstStyle>
            <a:lvl1pPr algn="ctr">
              <a:defRPr sz="3600" cap="all" baseline="0">
                <a:solidFill>
                  <a:schemeClr val="bg1"/>
                </a:solidFill>
              </a:defRPr>
            </a:lvl1pPr>
          </a:lstStyle>
          <a:p>
            <a:r>
              <a:rPr lang="nb-NO"/>
              <a:t>Klikk for å redigere tittelstil</a:t>
            </a:r>
            <a:endParaRPr lang="nb-NO" dirty="0"/>
          </a:p>
        </p:txBody>
      </p:sp>
      <p:sp>
        <p:nvSpPr>
          <p:cNvPr id="7" name="Plassholder for bilde 6"/>
          <p:cNvSpPr>
            <a:spLocks noGrp="1"/>
          </p:cNvSpPr>
          <p:nvPr>
            <p:ph type="pic" sz="quarter" idx="11"/>
          </p:nvPr>
        </p:nvSpPr>
        <p:spPr>
          <a:xfrm>
            <a:off x="3798046" y="844092"/>
            <a:ext cx="1548051" cy="1439716"/>
          </a:xfrm>
        </p:spPr>
        <p:txBody>
          <a:bodyPr anchor="ctr">
            <a:normAutofit/>
          </a:bodyPr>
          <a:lstStyle>
            <a:lvl1pPr marL="0" indent="0" algn="ctr">
              <a:buNone/>
              <a:defRPr sz="2000"/>
            </a:lvl1pPr>
          </a:lstStyle>
          <a:p>
            <a:r>
              <a:rPr lang="nb-NO"/>
              <a:t>Klikk ikonet for å legge til et bilde</a:t>
            </a:r>
          </a:p>
        </p:txBody>
      </p:sp>
      <p:sp>
        <p:nvSpPr>
          <p:cNvPr id="5" name="Plassholder for lysbildenummer 5"/>
          <p:cNvSpPr>
            <a:spLocks noGrp="1"/>
          </p:cNvSpPr>
          <p:nvPr>
            <p:ph type="sldNum" sz="quarter" idx="4"/>
          </p:nvPr>
        </p:nvSpPr>
        <p:spPr>
          <a:xfrm>
            <a:off x="8575150" y="4819644"/>
            <a:ext cx="248351"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0AE548F1-6D36-4902-B57A-69A845AA9B7E}" type="slidenum">
              <a:rPr lang="nb-NO" smtClean="0">
                <a:solidFill>
                  <a:prstClr val="white"/>
                </a:solidFill>
                <a:latin typeface="Trebuchet MS"/>
              </a:rPr>
              <a:pPr/>
              <a:t>‹#›</a:t>
            </a:fld>
            <a:endParaRPr lang="nb-NO" dirty="0">
              <a:solidFill>
                <a:prstClr val="white"/>
              </a:solidFill>
              <a:latin typeface="Trebuchet MS"/>
            </a:endParaRPr>
          </a:p>
        </p:txBody>
      </p:sp>
    </p:spTree>
    <p:extLst>
      <p:ext uri="{BB962C8B-B14F-4D97-AF65-F5344CB8AC3E}">
        <p14:creationId xmlns:p14="http://schemas.microsoft.com/office/powerpoint/2010/main" val="8285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_ grå">
    <p:bg>
      <p:bgPr>
        <a:solidFill>
          <a:srgbClr val="C5C6C5"/>
        </a:solidFill>
        <a:effectLst/>
      </p:bgPr>
    </p:bg>
    <p:spTree>
      <p:nvGrpSpPr>
        <p:cNvPr id="1" name=""/>
        <p:cNvGrpSpPr/>
        <p:nvPr/>
      </p:nvGrpSpPr>
      <p:grpSpPr>
        <a:xfrm>
          <a:off x="0" y="0"/>
          <a:ext cx="0" cy="0"/>
          <a:chOff x="0" y="0"/>
          <a:chExt cx="0" cy="0"/>
        </a:xfrm>
      </p:grpSpPr>
      <p:pic>
        <p:nvPicPr>
          <p:cNvPr id="14" name="Picture 13"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sp>
        <p:nvSpPr>
          <p:cNvPr id="6" name="Slide Number Placeholder 5"/>
          <p:cNvSpPr>
            <a:spLocks noGrp="1"/>
          </p:cNvSpPr>
          <p:nvPr>
            <p:ph type="sldNum" sz="quarter" idx="12"/>
          </p:nvPr>
        </p:nvSpPr>
        <p:spPr>
          <a:xfrm>
            <a:off x="8432899" y="4869312"/>
            <a:ext cx="588201" cy="273844"/>
          </a:xfrm>
          <a:prstGeom prst="rect">
            <a:avLst/>
          </a:prstGeom>
        </p:spPr>
        <p:txBody>
          <a:bodyPr lIns="90658" tIns="45330" rIns="90658" bIns="45330"/>
          <a:lstStyle/>
          <a:p>
            <a:fld id="{CB690AB1-BF38-0442-8664-47BCBAAC5D22}" type="slidenum">
              <a:rPr lang="en-US" smtClean="0"/>
              <a:t>‹#›</a:t>
            </a:fld>
            <a:endParaRPr lang="en-US"/>
          </a:p>
        </p:txBody>
      </p:sp>
      <p:sp>
        <p:nvSpPr>
          <p:cNvPr id="2" name="Title 1"/>
          <p:cNvSpPr>
            <a:spLocks noGrp="1"/>
          </p:cNvSpPr>
          <p:nvPr>
            <p:ph type="ctrTitle"/>
          </p:nvPr>
        </p:nvSpPr>
        <p:spPr>
          <a:xfrm>
            <a:off x="713089" y="1289976"/>
            <a:ext cx="7708902" cy="743879"/>
          </a:xfrm>
        </p:spPr>
        <p:txBody>
          <a:bodyPr anchor="t">
            <a:normAutofit/>
          </a:bodyPr>
          <a:lstStyle>
            <a:lvl1pPr>
              <a:defRPr sz="3000"/>
            </a:lvl1pPr>
          </a:lstStyle>
          <a:p>
            <a:r>
              <a:rPr lang="nb-NO"/>
              <a:t>Klikk for å redigere tittelstil</a:t>
            </a:r>
            <a:endParaRPr lang="en-GB" dirty="0"/>
          </a:p>
        </p:txBody>
      </p:sp>
      <p:sp>
        <p:nvSpPr>
          <p:cNvPr id="3" name="Subtitle 2"/>
          <p:cNvSpPr>
            <a:spLocks noGrp="1"/>
          </p:cNvSpPr>
          <p:nvPr>
            <p:ph type="subTitle" idx="1"/>
          </p:nvPr>
        </p:nvSpPr>
        <p:spPr>
          <a:xfrm>
            <a:off x="713091" y="2341751"/>
            <a:ext cx="7708900" cy="963477"/>
          </a:xfrm>
        </p:spPr>
        <p:txBody>
          <a:bodyPr>
            <a:normAutofit/>
          </a:bodyPr>
          <a:lstStyle>
            <a:lvl1pPr marL="0" indent="0" algn="l">
              <a:buNone/>
              <a:defRPr sz="2200">
                <a:solidFill>
                  <a:srgbClr val="000000"/>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GB" dirty="0"/>
          </a:p>
        </p:txBody>
      </p:sp>
      <p:pic>
        <p:nvPicPr>
          <p:cNvPr id="11" name="Picture 10" descr="brreg_logo_S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82" y="173536"/>
            <a:ext cx="2748429" cy="251741"/>
          </a:xfrm>
          <a:prstGeom prst="rect">
            <a:avLst/>
          </a:prstGeom>
        </p:spPr>
      </p:pic>
      <p:sp>
        <p:nvSpPr>
          <p:cNvPr id="22" name="Footer Placeholder 4"/>
          <p:cNvSpPr>
            <a:spLocks noGrp="1"/>
          </p:cNvSpPr>
          <p:nvPr>
            <p:ph type="ftr" sz="quarter" idx="11"/>
          </p:nvPr>
        </p:nvSpPr>
        <p:spPr>
          <a:xfrm>
            <a:off x="713091" y="3497709"/>
            <a:ext cx="7708900" cy="189000"/>
          </a:xfrm>
          <a:prstGeom prst="rect">
            <a:avLst/>
          </a:prstGeom>
        </p:spPr>
        <p:txBody>
          <a:bodyPr lIns="90658" tIns="45330" rIns="90658" bIns="45330" anchor="t"/>
          <a:lstStyle>
            <a:lvl1pPr>
              <a:defRPr sz="1400"/>
            </a:lvl1pPr>
          </a:lstStyle>
          <a:p>
            <a:r>
              <a:rPr lang="en-US"/>
              <a:t>Informasjonsforvaltning som forutsetning for offentlig samhandling - David Norheim</a:t>
            </a:r>
          </a:p>
        </p:txBody>
      </p:sp>
      <p:sp>
        <p:nvSpPr>
          <p:cNvPr id="23" name="Date Placeholder 3"/>
          <p:cNvSpPr>
            <a:spLocks noGrp="1"/>
          </p:cNvSpPr>
          <p:nvPr>
            <p:ph type="dt" sz="half" idx="10"/>
          </p:nvPr>
        </p:nvSpPr>
        <p:spPr>
          <a:xfrm>
            <a:off x="711333" y="3694559"/>
            <a:ext cx="7710791" cy="189000"/>
          </a:xfrm>
          <a:prstGeom prst="rect">
            <a:avLst/>
          </a:prstGeom>
        </p:spPr>
        <p:txBody>
          <a:bodyPr lIns="90658" tIns="45330" rIns="90658" bIns="45330"/>
          <a:lstStyle>
            <a:lvl1pPr algn="l">
              <a:defRPr sz="1400"/>
            </a:lvl1pPr>
          </a:lstStyle>
          <a:p>
            <a:r>
              <a:rPr lang="nb-NO"/>
              <a:t>03.12.2015</a:t>
            </a:r>
            <a:endParaRPr lang="en-US"/>
          </a:p>
        </p:txBody>
      </p:sp>
      <p:pic>
        <p:nvPicPr>
          <p:cNvPr id="13" name="Picture 12"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0"/>
            <a:ext cx="880110" cy="227171"/>
          </a:xfrm>
          <a:prstGeom prst="rect">
            <a:avLst/>
          </a:prstGeom>
        </p:spPr>
      </p:pic>
    </p:spTree>
    <p:extLst>
      <p:ext uri="{BB962C8B-B14F-4D97-AF65-F5344CB8AC3E}">
        <p14:creationId xmlns:p14="http://schemas.microsoft.com/office/powerpoint/2010/main" val="59990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tellysbilde Turkis">
    <p:bg>
      <p:bgPr>
        <a:solidFill>
          <a:schemeClr val="bg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913529"/>
            <a:ext cx="7772400" cy="553998"/>
          </a:xfrm>
        </p:spPr>
        <p:txBody>
          <a:bodyPr/>
          <a:lstStyle>
            <a:lvl1pPr algn="ctr">
              <a:defRPr sz="3600" cap="all" baseline="0">
                <a:solidFill>
                  <a:schemeClr val="bg1"/>
                </a:solidFill>
              </a:defRPr>
            </a:lvl1pPr>
          </a:lstStyle>
          <a:p>
            <a:r>
              <a:rPr lang="nb-NO"/>
              <a:t>Klikk for å redigere tittelstil</a:t>
            </a:r>
            <a:endParaRPr lang="nb-NO" dirty="0"/>
          </a:p>
        </p:txBody>
      </p:sp>
      <p:sp>
        <p:nvSpPr>
          <p:cNvPr id="7" name="Plassholder for bilde 6"/>
          <p:cNvSpPr>
            <a:spLocks noGrp="1"/>
          </p:cNvSpPr>
          <p:nvPr>
            <p:ph type="pic" sz="quarter" idx="11"/>
          </p:nvPr>
        </p:nvSpPr>
        <p:spPr>
          <a:xfrm>
            <a:off x="3798046" y="844092"/>
            <a:ext cx="1548051" cy="1439716"/>
          </a:xfrm>
        </p:spPr>
        <p:txBody>
          <a:bodyPr anchor="ctr">
            <a:normAutofit/>
          </a:bodyPr>
          <a:lstStyle>
            <a:lvl1pPr marL="0" indent="0" algn="ctr">
              <a:buNone/>
              <a:defRPr sz="2000"/>
            </a:lvl1pPr>
          </a:lstStyle>
          <a:p>
            <a:r>
              <a:rPr lang="nb-NO"/>
              <a:t>Klikk ikonet for å legge til et bilde</a:t>
            </a:r>
            <a:endParaRPr lang="nb-NO" dirty="0"/>
          </a:p>
        </p:txBody>
      </p:sp>
      <p:sp>
        <p:nvSpPr>
          <p:cNvPr id="5" name="Plassholder for lysbildenummer 5"/>
          <p:cNvSpPr>
            <a:spLocks noGrp="1"/>
          </p:cNvSpPr>
          <p:nvPr>
            <p:ph type="sldNum" sz="quarter" idx="4"/>
          </p:nvPr>
        </p:nvSpPr>
        <p:spPr>
          <a:xfrm>
            <a:off x="8575150" y="4819644"/>
            <a:ext cx="248351"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0AE548F1-6D36-4902-B57A-69A845AA9B7E}" type="slidenum">
              <a:rPr lang="nb-NO" smtClean="0">
                <a:solidFill>
                  <a:prstClr val="white"/>
                </a:solidFill>
                <a:latin typeface="Trebuchet MS"/>
              </a:rPr>
              <a:pPr/>
              <a:t>‹#›</a:t>
            </a:fld>
            <a:endParaRPr lang="nb-NO" dirty="0">
              <a:solidFill>
                <a:prstClr val="white"/>
              </a:solidFill>
              <a:latin typeface="Trebuchet MS"/>
            </a:endParaRPr>
          </a:p>
        </p:txBody>
      </p:sp>
    </p:spTree>
    <p:extLst>
      <p:ext uri="{BB962C8B-B14F-4D97-AF65-F5344CB8AC3E}">
        <p14:creationId xmlns:p14="http://schemas.microsoft.com/office/powerpoint/2010/main" val="29311064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2"/>
          </p:nvPr>
        </p:nvSpPr>
        <p:spPr/>
        <p:txBody>
          <a:bodyPr/>
          <a:lstStyle/>
          <a:p>
            <a:fld id="{0AE548F1-6D36-4902-B57A-69A845AA9B7E}" type="slidenum">
              <a:rPr lang="nb-NO" smtClean="0">
                <a:solidFill>
                  <a:srgbClr val="07466D"/>
                </a:solidFill>
                <a:latin typeface="Trebuchet MS"/>
              </a:rPr>
              <a:pPr/>
              <a:t>‹#›</a:t>
            </a:fld>
            <a:endParaRPr lang="nb-NO" dirty="0">
              <a:solidFill>
                <a:srgbClr val="07466D"/>
              </a:solidFill>
              <a:latin typeface="Trebuchet MS"/>
            </a:endParaRPr>
          </a:p>
        </p:txBody>
      </p:sp>
    </p:spTree>
    <p:extLst>
      <p:ext uri="{BB962C8B-B14F-4D97-AF65-F5344CB8AC3E}">
        <p14:creationId xmlns:p14="http://schemas.microsoft.com/office/powerpoint/2010/main" val="25144791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ildeside">
    <p:bg>
      <p:bgPr>
        <a:solidFill>
          <a:srgbClr val="F0F0F2"/>
        </a:solidFill>
        <a:effectLst/>
      </p:bgPr>
    </p:bg>
    <p:spTree>
      <p:nvGrpSpPr>
        <p:cNvPr id="1" name=""/>
        <p:cNvGrpSpPr/>
        <p:nvPr/>
      </p:nvGrpSpPr>
      <p:grpSpPr>
        <a:xfrm>
          <a:off x="0" y="0"/>
          <a:ext cx="0" cy="0"/>
          <a:chOff x="0" y="0"/>
          <a:chExt cx="0" cy="0"/>
        </a:xfrm>
      </p:grpSpPr>
      <p:sp>
        <p:nvSpPr>
          <p:cNvPr id="22" name="Plassholder for bilde 21"/>
          <p:cNvSpPr>
            <a:spLocks noGrp="1"/>
          </p:cNvSpPr>
          <p:nvPr>
            <p:ph type="pic" sz="quarter" idx="14"/>
          </p:nvPr>
        </p:nvSpPr>
        <p:spPr>
          <a:xfrm>
            <a:off x="0" y="0"/>
            <a:ext cx="9144000" cy="5143500"/>
          </a:xfrm>
          <a:solidFill>
            <a:srgbClr val="B8B8B6"/>
          </a:solidFill>
        </p:spPr>
        <p:txBody>
          <a:bodyPr/>
          <a:lstStyle/>
          <a:p>
            <a:r>
              <a:rPr lang="nb-NO"/>
              <a:t>Klikk ikonet for å legge til et bilde</a:t>
            </a:r>
          </a:p>
        </p:txBody>
      </p:sp>
      <p:sp>
        <p:nvSpPr>
          <p:cNvPr id="2" name="Tittel 1"/>
          <p:cNvSpPr>
            <a:spLocks noGrp="1"/>
          </p:cNvSpPr>
          <p:nvPr>
            <p:ph type="title"/>
          </p:nvPr>
        </p:nvSpPr>
        <p:spPr/>
        <p:txBody>
          <a:bodyPr/>
          <a:lstStyle/>
          <a:p>
            <a:r>
              <a:rPr lang="nb-NO"/>
              <a:t>Klikk for å redigere tittelstil</a:t>
            </a:r>
            <a:endParaRPr lang="nb-NO" dirty="0"/>
          </a:p>
        </p:txBody>
      </p:sp>
      <p:sp>
        <p:nvSpPr>
          <p:cNvPr id="20" name="Plassholder for tekst 18"/>
          <p:cNvSpPr>
            <a:spLocks noGrp="1"/>
          </p:cNvSpPr>
          <p:nvPr>
            <p:ph type="body" sz="quarter" idx="13" hasCustomPrompt="1"/>
          </p:nvPr>
        </p:nvSpPr>
        <p:spPr>
          <a:xfrm>
            <a:off x="7862196" y="4697241"/>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5" name="Plassholder for lysbildenummer 5"/>
          <p:cNvSpPr>
            <a:spLocks noGrp="1"/>
          </p:cNvSpPr>
          <p:nvPr>
            <p:ph type="sldNum" sz="quarter" idx="4"/>
          </p:nvPr>
        </p:nvSpPr>
        <p:spPr>
          <a:xfrm>
            <a:off x="392700" y="4819644"/>
            <a:ext cx="248351"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0AE548F1-6D36-4902-B57A-69A845AA9B7E}" type="slidenum">
              <a:rPr lang="nb-NO" smtClean="0">
                <a:solidFill>
                  <a:prstClr val="white"/>
                </a:solidFill>
                <a:latin typeface="Trebuchet MS"/>
              </a:rPr>
              <a:pPr/>
              <a:t>‹#›</a:t>
            </a:fld>
            <a:endParaRPr lang="nb-NO" dirty="0">
              <a:solidFill>
                <a:prstClr val="white"/>
              </a:solidFill>
              <a:latin typeface="Trebuchet MS"/>
            </a:endParaRPr>
          </a:p>
        </p:txBody>
      </p:sp>
    </p:spTree>
    <p:extLst>
      <p:ext uri="{BB962C8B-B14F-4D97-AF65-F5344CB8AC3E}">
        <p14:creationId xmlns:p14="http://schemas.microsoft.com/office/powerpoint/2010/main" val="33354460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ildeside stor tittel">
    <p:bg>
      <p:bgPr>
        <a:solidFill>
          <a:srgbClr val="F0F0F2"/>
        </a:solidFill>
        <a:effectLst/>
      </p:bgPr>
    </p:bg>
    <p:spTree>
      <p:nvGrpSpPr>
        <p:cNvPr id="1" name=""/>
        <p:cNvGrpSpPr/>
        <p:nvPr/>
      </p:nvGrpSpPr>
      <p:grpSpPr>
        <a:xfrm>
          <a:off x="0" y="0"/>
          <a:ext cx="0" cy="0"/>
          <a:chOff x="0" y="0"/>
          <a:chExt cx="0" cy="0"/>
        </a:xfrm>
      </p:grpSpPr>
      <p:sp>
        <p:nvSpPr>
          <p:cNvPr id="22" name="Plassholder for bilde 21"/>
          <p:cNvSpPr>
            <a:spLocks noGrp="1"/>
          </p:cNvSpPr>
          <p:nvPr>
            <p:ph type="pic" sz="quarter" idx="14"/>
          </p:nvPr>
        </p:nvSpPr>
        <p:spPr>
          <a:xfrm>
            <a:off x="0" y="0"/>
            <a:ext cx="9144000" cy="5143500"/>
          </a:xfrm>
          <a:solidFill>
            <a:srgbClr val="B8B8B6"/>
          </a:solidFill>
        </p:spPr>
        <p:txBody>
          <a:bodyPr/>
          <a:lstStyle/>
          <a:p>
            <a:r>
              <a:rPr lang="nb-NO"/>
              <a:t>Klikk ikonet for å legge til et bilde</a:t>
            </a:r>
          </a:p>
        </p:txBody>
      </p:sp>
      <p:sp>
        <p:nvSpPr>
          <p:cNvPr id="2" name="Tittel 1"/>
          <p:cNvSpPr>
            <a:spLocks noGrp="1"/>
          </p:cNvSpPr>
          <p:nvPr>
            <p:ph type="title"/>
          </p:nvPr>
        </p:nvSpPr>
        <p:spPr>
          <a:xfrm>
            <a:off x="302153" y="196223"/>
            <a:ext cx="8229600" cy="369332"/>
          </a:xfrm>
        </p:spPr>
        <p:txBody>
          <a:bodyPr/>
          <a:lstStyle>
            <a:lvl1pPr>
              <a:defRPr sz="2400"/>
            </a:lvl1pPr>
          </a:lstStyle>
          <a:p>
            <a:r>
              <a:rPr lang="nb-NO"/>
              <a:t>Klikk for å redigere tittelstil</a:t>
            </a:r>
            <a:endParaRPr lang="nb-NO" dirty="0"/>
          </a:p>
        </p:txBody>
      </p:sp>
      <p:sp>
        <p:nvSpPr>
          <p:cNvPr id="20" name="Plassholder for tekst 18"/>
          <p:cNvSpPr>
            <a:spLocks noGrp="1"/>
          </p:cNvSpPr>
          <p:nvPr>
            <p:ph type="body" sz="quarter" idx="13" hasCustomPrompt="1"/>
          </p:nvPr>
        </p:nvSpPr>
        <p:spPr>
          <a:xfrm>
            <a:off x="7862196" y="4697241"/>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5" name="Plassholder for lysbildenummer 5"/>
          <p:cNvSpPr>
            <a:spLocks noGrp="1"/>
          </p:cNvSpPr>
          <p:nvPr>
            <p:ph type="sldNum" sz="quarter" idx="4"/>
          </p:nvPr>
        </p:nvSpPr>
        <p:spPr>
          <a:xfrm>
            <a:off x="392700" y="4819644"/>
            <a:ext cx="248351"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0AE548F1-6D36-4902-B57A-69A845AA9B7E}" type="slidenum">
              <a:rPr lang="nb-NO" smtClean="0">
                <a:solidFill>
                  <a:prstClr val="white"/>
                </a:solidFill>
                <a:latin typeface="Trebuchet MS"/>
              </a:rPr>
              <a:pPr/>
              <a:t>‹#›</a:t>
            </a:fld>
            <a:endParaRPr lang="nb-NO" dirty="0">
              <a:solidFill>
                <a:prstClr val="white"/>
              </a:solidFill>
              <a:latin typeface="Trebuchet MS"/>
            </a:endParaRPr>
          </a:p>
        </p:txBody>
      </p:sp>
    </p:spTree>
    <p:extLst>
      <p:ext uri="{BB962C8B-B14F-4D97-AF65-F5344CB8AC3E}">
        <p14:creationId xmlns:p14="http://schemas.microsoft.com/office/powerpoint/2010/main" val="19481473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 ikoner med bakgrunnsbil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lassholder for bilde 6"/>
          <p:cNvSpPr>
            <a:spLocks noGrp="1"/>
          </p:cNvSpPr>
          <p:nvPr>
            <p:ph type="pic" sz="quarter" idx="10"/>
          </p:nvPr>
        </p:nvSpPr>
        <p:spPr>
          <a:xfrm>
            <a:off x="1196549" y="1825714"/>
            <a:ext cx="1331769" cy="1223585"/>
          </a:xfrm>
        </p:spPr>
        <p:txBody>
          <a:bodyPr anchor="ctr">
            <a:normAutofit/>
          </a:bodyPr>
          <a:lstStyle>
            <a:lvl1pPr marL="0" indent="0" algn="ctr">
              <a:buNone/>
              <a:defRPr sz="2000"/>
            </a:lvl1pPr>
          </a:lstStyle>
          <a:p>
            <a:r>
              <a:rPr lang="nb-NO"/>
              <a:t>Klikk ikonet for å legge til et bilde</a:t>
            </a:r>
            <a:endParaRPr lang="nb-NO" dirty="0"/>
          </a:p>
        </p:txBody>
      </p:sp>
      <p:sp>
        <p:nvSpPr>
          <p:cNvPr id="8" name="Plassholder for bilde 6"/>
          <p:cNvSpPr>
            <a:spLocks noGrp="1"/>
          </p:cNvSpPr>
          <p:nvPr>
            <p:ph type="pic" sz="quarter" idx="11"/>
          </p:nvPr>
        </p:nvSpPr>
        <p:spPr>
          <a:xfrm>
            <a:off x="3924121" y="1825714"/>
            <a:ext cx="1331769" cy="1223585"/>
          </a:xfrm>
        </p:spPr>
        <p:txBody>
          <a:bodyPr anchor="ctr">
            <a:normAutofit/>
          </a:bodyPr>
          <a:lstStyle>
            <a:lvl1pPr marL="0" indent="0" algn="ctr">
              <a:buNone/>
              <a:defRPr sz="2000"/>
            </a:lvl1pPr>
          </a:lstStyle>
          <a:p>
            <a:r>
              <a:rPr lang="nb-NO"/>
              <a:t>Klikk ikonet for å legge til et bilde</a:t>
            </a:r>
          </a:p>
        </p:txBody>
      </p:sp>
      <p:sp>
        <p:nvSpPr>
          <p:cNvPr id="9" name="Plassholder for bilde 6"/>
          <p:cNvSpPr>
            <a:spLocks noGrp="1"/>
          </p:cNvSpPr>
          <p:nvPr>
            <p:ph type="pic" sz="quarter" idx="12"/>
          </p:nvPr>
        </p:nvSpPr>
        <p:spPr>
          <a:xfrm>
            <a:off x="6623790" y="1825714"/>
            <a:ext cx="1331769" cy="1223585"/>
          </a:xfrm>
        </p:spPr>
        <p:txBody>
          <a:bodyPr anchor="ctr">
            <a:normAutofit/>
          </a:bodyPr>
          <a:lstStyle>
            <a:lvl1pPr marL="0" indent="0" algn="ctr">
              <a:buNone/>
              <a:defRPr sz="2000"/>
            </a:lvl1pPr>
          </a:lstStyle>
          <a:p>
            <a:r>
              <a:rPr lang="nb-NO"/>
              <a:t>Klikk ikonet for å legge til et bilde</a:t>
            </a:r>
          </a:p>
        </p:txBody>
      </p:sp>
      <p:sp>
        <p:nvSpPr>
          <p:cNvPr id="11" name="Plassholder for tekst 10"/>
          <p:cNvSpPr>
            <a:spLocks noGrp="1"/>
          </p:cNvSpPr>
          <p:nvPr>
            <p:ph type="body" sz="quarter" idx="13" hasCustomPrompt="1"/>
          </p:nvPr>
        </p:nvSpPr>
        <p:spPr>
          <a:xfrm>
            <a:off x="635919" y="3441996"/>
            <a:ext cx="2447847" cy="344710"/>
          </a:xfrm>
        </p:spPr>
        <p:txBody>
          <a:bodyPr wrap="square">
            <a:spAutoFit/>
          </a:bodyPr>
          <a:lstStyle>
            <a:lvl1pPr marL="0" indent="0" algn="ctr">
              <a:buNone/>
              <a:defRPr sz="1600" cap="all" baseline="0">
                <a:solidFill>
                  <a:schemeClr val="bg1"/>
                </a:solidFill>
              </a:defRPr>
            </a:lvl1pPr>
          </a:lstStyle>
          <a:p>
            <a:pPr lvl="0"/>
            <a:r>
              <a:rPr lang="nb-NO" dirty="0"/>
              <a:t>Tekst</a:t>
            </a:r>
          </a:p>
        </p:txBody>
      </p:sp>
      <p:sp>
        <p:nvSpPr>
          <p:cNvPr id="12" name="Plassholder for tekst 10"/>
          <p:cNvSpPr>
            <a:spLocks noGrp="1"/>
          </p:cNvSpPr>
          <p:nvPr>
            <p:ph type="body" sz="quarter" idx="14" hasCustomPrompt="1"/>
          </p:nvPr>
        </p:nvSpPr>
        <p:spPr>
          <a:xfrm>
            <a:off x="3348148" y="3440970"/>
            <a:ext cx="2447847" cy="344710"/>
          </a:xfrm>
        </p:spPr>
        <p:txBody>
          <a:bodyPr wrap="square">
            <a:spAutoFit/>
          </a:bodyPr>
          <a:lstStyle>
            <a:lvl1pPr marL="0" indent="0" algn="ctr">
              <a:buNone/>
              <a:defRPr sz="1600" cap="all" baseline="0">
                <a:solidFill>
                  <a:schemeClr val="bg1"/>
                </a:solidFill>
              </a:defRPr>
            </a:lvl1pPr>
          </a:lstStyle>
          <a:p>
            <a:pPr lvl="0"/>
            <a:r>
              <a:rPr lang="nb-NO" dirty="0"/>
              <a:t>Tekst</a:t>
            </a:r>
          </a:p>
        </p:txBody>
      </p:sp>
      <p:sp>
        <p:nvSpPr>
          <p:cNvPr id="13" name="Plassholder for tekst 10"/>
          <p:cNvSpPr>
            <a:spLocks noGrp="1"/>
          </p:cNvSpPr>
          <p:nvPr>
            <p:ph type="body" sz="quarter" idx="15" hasCustomPrompt="1"/>
          </p:nvPr>
        </p:nvSpPr>
        <p:spPr>
          <a:xfrm>
            <a:off x="6104092" y="3440970"/>
            <a:ext cx="2447847" cy="344710"/>
          </a:xfrm>
        </p:spPr>
        <p:txBody>
          <a:bodyPr wrap="square">
            <a:spAutoFit/>
          </a:bodyPr>
          <a:lstStyle>
            <a:lvl1pPr marL="0" indent="0" algn="ctr">
              <a:buNone/>
              <a:defRPr sz="1600" cap="all" baseline="0">
                <a:solidFill>
                  <a:schemeClr val="bg1"/>
                </a:solidFill>
              </a:defRPr>
            </a:lvl1pPr>
          </a:lstStyle>
          <a:p>
            <a:pPr lvl="0"/>
            <a:r>
              <a:rPr lang="nb-NO" dirty="0"/>
              <a:t>Tekst</a:t>
            </a:r>
          </a:p>
        </p:txBody>
      </p:sp>
      <p:pic>
        <p:nvPicPr>
          <p:cNvPr id="14" name="Bild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62196" y="4697241"/>
            <a:ext cx="1090611" cy="335423"/>
          </a:xfrm>
          <a:prstGeom prst="rect">
            <a:avLst/>
          </a:prstGeom>
        </p:spPr>
      </p:pic>
      <p:cxnSp>
        <p:nvCxnSpPr>
          <p:cNvPr id="18" name="Rett linje 17"/>
          <p:cNvCxnSpPr/>
          <p:nvPr userDrawn="1"/>
        </p:nvCxnSpPr>
        <p:spPr>
          <a:xfrm>
            <a:off x="3143886" y="1287800"/>
            <a:ext cx="0" cy="273515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p:nvPr userDrawn="1"/>
        </p:nvCxnSpPr>
        <p:spPr>
          <a:xfrm>
            <a:off x="5994216" y="1287800"/>
            <a:ext cx="0" cy="273515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lassholder for lysbildenummer 5"/>
          <p:cNvSpPr>
            <a:spLocks noGrp="1"/>
          </p:cNvSpPr>
          <p:nvPr>
            <p:ph type="sldNum" sz="quarter" idx="4"/>
          </p:nvPr>
        </p:nvSpPr>
        <p:spPr>
          <a:xfrm>
            <a:off x="392700" y="4819644"/>
            <a:ext cx="248351"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0AE548F1-6D36-4902-B57A-69A845AA9B7E}" type="slidenum">
              <a:rPr lang="nb-NO" smtClean="0">
                <a:solidFill>
                  <a:prstClr val="white"/>
                </a:solidFill>
                <a:latin typeface="Trebuchet MS"/>
              </a:rPr>
              <a:pPr/>
              <a:t>‹#›</a:t>
            </a:fld>
            <a:endParaRPr lang="nb-NO" dirty="0">
              <a:solidFill>
                <a:prstClr val="white"/>
              </a:solidFill>
              <a:latin typeface="Trebuchet MS"/>
            </a:endParaRPr>
          </a:p>
        </p:txBody>
      </p:sp>
    </p:spTree>
    <p:extLst>
      <p:ext uri="{BB962C8B-B14F-4D97-AF65-F5344CB8AC3E}">
        <p14:creationId xmlns:p14="http://schemas.microsoft.com/office/powerpoint/2010/main" val="39300346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Venndiagram">
    <p:bg>
      <p:bgPr>
        <a:solidFill>
          <a:srgbClr val="F0F0F2"/>
        </a:solidFill>
        <a:effectLst/>
      </p:bgPr>
    </p:bg>
    <p:spTree>
      <p:nvGrpSpPr>
        <p:cNvPr id="1" name=""/>
        <p:cNvGrpSpPr/>
        <p:nvPr/>
      </p:nvGrpSpPr>
      <p:grpSpPr>
        <a:xfrm>
          <a:off x="0" y="0"/>
          <a:ext cx="0" cy="0"/>
          <a:chOff x="0" y="0"/>
          <a:chExt cx="0" cy="0"/>
        </a:xfrm>
      </p:grpSpPr>
      <p:sp>
        <p:nvSpPr>
          <p:cNvPr id="15" name="Plassholder for tekst 7"/>
          <p:cNvSpPr>
            <a:spLocks noGrp="1" noChangeAspect="1"/>
          </p:cNvSpPr>
          <p:nvPr>
            <p:ph type="body" sz="quarter" idx="18" hasCustomPrompt="1"/>
          </p:nvPr>
        </p:nvSpPr>
        <p:spPr>
          <a:xfrm>
            <a:off x="2164867" y="2408887"/>
            <a:ext cx="2447575" cy="2447245"/>
          </a:xfrm>
          <a:prstGeom prst="ellipse">
            <a:avLst/>
          </a:prstGeom>
          <a:solidFill>
            <a:schemeClr val="accent3"/>
          </a:solidFill>
        </p:spPr>
        <p:txBody>
          <a:bodyPr anchor="ctr">
            <a:noAutofit/>
          </a:bodyPr>
          <a:lstStyle>
            <a:lvl1pPr marL="0" indent="0" algn="ctr">
              <a:lnSpc>
                <a:spcPct val="100000"/>
              </a:lnSpc>
              <a:spcBef>
                <a:spcPts val="0"/>
              </a:spcBef>
              <a:buNone/>
              <a:defRPr sz="1300" cap="none" baseline="0">
                <a:solidFill>
                  <a:schemeClr val="bg1"/>
                </a:solidFill>
              </a:defRPr>
            </a:lvl1pPr>
          </a:lstStyle>
          <a:p>
            <a:pPr lvl="0"/>
            <a:r>
              <a:rPr lang="nb-NO" dirty="0"/>
              <a:t>Tekst</a:t>
            </a:r>
          </a:p>
        </p:txBody>
      </p:sp>
      <p:sp>
        <p:nvSpPr>
          <p:cNvPr id="11" name="Plassholder for tekst 7"/>
          <p:cNvSpPr>
            <a:spLocks noGrp="1" noChangeAspect="1"/>
          </p:cNvSpPr>
          <p:nvPr>
            <p:ph type="body" sz="quarter" idx="16" hasCustomPrompt="1"/>
          </p:nvPr>
        </p:nvSpPr>
        <p:spPr>
          <a:xfrm>
            <a:off x="3249075" y="588041"/>
            <a:ext cx="2447575" cy="2447245"/>
          </a:xfrm>
          <a:prstGeom prst="ellipse">
            <a:avLst/>
          </a:prstGeom>
          <a:solidFill>
            <a:schemeClr val="tx2"/>
          </a:solidFill>
        </p:spPr>
        <p:txBody>
          <a:bodyPr bIns="535230" anchor="ctr">
            <a:noAutofit/>
          </a:bodyPr>
          <a:lstStyle>
            <a:lvl1pPr marL="0" indent="0" algn="ctr">
              <a:lnSpc>
                <a:spcPct val="100000"/>
              </a:lnSpc>
              <a:spcBef>
                <a:spcPts val="0"/>
              </a:spcBef>
              <a:buNone/>
              <a:defRPr sz="1300" cap="none" baseline="0">
                <a:solidFill>
                  <a:schemeClr val="bg1"/>
                </a:solidFill>
              </a:defRPr>
            </a:lvl1pPr>
          </a:lstStyle>
          <a:p>
            <a:pPr lvl="0"/>
            <a:r>
              <a:rPr lang="nb-NO" dirty="0"/>
              <a:t>Tekst</a:t>
            </a:r>
          </a:p>
        </p:txBody>
      </p:sp>
      <p:sp>
        <p:nvSpPr>
          <p:cNvPr id="2" name="Tittel 1"/>
          <p:cNvSpPr>
            <a:spLocks noGrp="1"/>
          </p:cNvSpPr>
          <p:nvPr>
            <p:ph type="title"/>
          </p:nvPr>
        </p:nvSpPr>
        <p:spPr>
          <a:xfrm>
            <a:off x="392323" y="363780"/>
            <a:ext cx="2667000" cy="553998"/>
          </a:xfrm>
        </p:spPr>
        <p:txBody>
          <a:bodyPr/>
          <a:lstStyle/>
          <a:p>
            <a:r>
              <a:rPr lang="nb-NO"/>
              <a:t>Klikk for å redigere tittelstil</a:t>
            </a:r>
          </a:p>
        </p:txBody>
      </p:sp>
      <p:sp>
        <p:nvSpPr>
          <p:cNvPr id="8" name="Plassholder for tekst 7"/>
          <p:cNvSpPr>
            <a:spLocks noGrp="1"/>
          </p:cNvSpPr>
          <p:nvPr>
            <p:ph type="body" sz="quarter" idx="13" hasCustomPrompt="1"/>
          </p:nvPr>
        </p:nvSpPr>
        <p:spPr>
          <a:xfrm>
            <a:off x="3276299" y="230700"/>
            <a:ext cx="2303063" cy="236988"/>
          </a:xfrm>
        </p:spPr>
        <p:txBody>
          <a:bodyPr>
            <a:spAutoFit/>
          </a:bodyPr>
          <a:lstStyle>
            <a:lvl1pPr marL="0" indent="0" algn="ctr">
              <a:buNone/>
              <a:defRPr cap="all" baseline="0">
                <a:solidFill>
                  <a:schemeClr val="tx1"/>
                </a:solidFill>
              </a:defRPr>
            </a:lvl1pPr>
          </a:lstStyle>
          <a:p>
            <a:pPr lvl="0"/>
            <a:r>
              <a:rPr lang="nb-NO" dirty="0"/>
              <a:t>Tekst</a:t>
            </a:r>
          </a:p>
        </p:txBody>
      </p:sp>
      <p:sp>
        <p:nvSpPr>
          <p:cNvPr id="9" name="Plassholder for tekst 7"/>
          <p:cNvSpPr>
            <a:spLocks noGrp="1"/>
          </p:cNvSpPr>
          <p:nvPr>
            <p:ph type="body" sz="quarter" idx="14" hasCustomPrompt="1"/>
          </p:nvPr>
        </p:nvSpPr>
        <p:spPr>
          <a:xfrm>
            <a:off x="252347" y="4561963"/>
            <a:ext cx="2070187" cy="236988"/>
          </a:xfrm>
        </p:spPr>
        <p:txBody>
          <a:bodyPr wrap="square">
            <a:spAutoFit/>
          </a:bodyPr>
          <a:lstStyle>
            <a:lvl1pPr marL="0" indent="0" algn="r">
              <a:buNone/>
              <a:defRPr cap="all" baseline="0">
                <a:solidFill>
                  <a:schemeClr val="tx1"/>
                </a:solidFill>
              </a:defRPr>
            </a:lvl1pPr>
          </a:lstStyle>
          <a:p>
            <a:pPr lvl="0"/>
            <a:r>
              <a:rPr lang="nb-NO" dirty="0"/>
              <a:t>Tekst</a:t>
            </a:r>
          </a:p>
        </p:txBody>
      </p:sp>
      <p:sp>
        <p:nvSpPr>
          <p:cNvPr id="10" name="Plassholder for tekst 7"/>
          <p:cNvSpPr>
            <a:spLocks noGrp="1"/>
          </p:cNvSpPr>
          <p:nvPr>
            <p:ph type="body" sz="quarter" idx="15" hasCustomPrompt="1"/>
          </p:nvPr>
        </p:nvSpPr>
        <p:spPr>
          <a:xfrm>
            <a:off x="6659939" y="4559679"/>
            <a:ext cx="2070187" cy="236988"/>
          </a:xfrm>
        </p:spPr>
        <p:txBody>
          <a:bodyPr wrap="square">
            <a:spAutoFit/>
          </a:bodyPr>
          <a:lstStyle>
            <a:lvl1pPr marL="0" indent="0" algn="l">
              <a:buNone/>
              <a:defRPr cap="all" baseline="0">
                <a:solidFill>
                  <a:schemeClr val="tx1"/>
                </a:solidFill>
              </a:defRPr>
            </a:lvl1pPr>
          </a:lstStyle>
          <a:p>
            <a:pPr lvl="0"/>
            <a:r>
              <a:rPr lang="nb-NO" dirty="0"/>
              <a:t>Tekst</a:t>
            </a:r>
          </a:p>
        </p:txBody>
      </p:sp>
      <p:sp>
        <p:nvSpPr>
          <p:cNvPr id="16" name="Plassholder for tekst 7"/>
          <p:cNvSpPr>
            <a:spLocks noGrp="1" noChangeAspect="1"/>
          </p:cNvSpPr>
          <p:nvPr>
            <p:ph type="body" sz="quarter" idx="19" hasCustomPrompt="1"/>
          </p:nvPr>
        </p:nvSpPr>
        <p:spPr>
          <a:xfrm>
            <a:off x="4282747" y="2461828"/>
            <a:ext cx="2447575" cy="2447245"/>
          </a:xfrm>
          <a:prstGeom prst="ellipse">
            <a:avLst/>
          </a:prstGeom>
          <a:solidFill>
            <a:schemeClr val="accent1"/>
          </a:solidFill>
        </p:spPr>
        <p:txBody>
          <a:bodyPr anchor="ctr">
            <a:noAutofit/>
          </a:bodyPr>
          <a:lstStyle>
            <a:lvl1pPr marL="0" indent="0" algn="ctr">
              <a:lnSpc>
                <a:spcPct val="100000"/>
              </a:lnSpc>
              <a:spcBef>
                <a:spcPts val="0"/>
              </a:spcBef>
              <a:buNone/>
              <a:defRPr sz="1300" cap="none" baseline="0">
                <a:solidFill>
                  <a:schemeClr val="bg1"/>
                </a:solidFill>
              </a:defRPr>
            </a:lvl1pPr>
          </a:lstStyle>
          <a:p>
            <a:pPr lvl="0"/>
            <a:r>
              <a:rPr lang="nb-NO" dirty="0"/>
              <a:t>Tekst</a:t>
            </a:r>
          </a:p>
        </p:txBody>
      </p:sp>
      <p:sp>
        <p:nvSpPr>
          <p:cNvPr id="13" name="Plassholder for tekst 7"/>
          <p:cNvSpPr>
            <a:spLocks noGrp="1"/>
          </p:cNvSpPr>
          <p:nvPr>
            <p:ph type="body" sz="quarter" idx="17" hasCustomPrompt="1"/>
          </p:nvPr>
        </p:nvSpPr>
        <p:spPr>
          <a:xfrm>
            <a:off x="3826830" y="2296565"/>
            <a:ext cx="1259781" cy="1259611"/>
          </a:xfrm>
          <a:prstGeom prst="ellipse">
            <a:avLst/>
          </a:prstGeom>
          <a:solidFill>
            <a:srgbClr val="003557"/>
          </a:solidFill>
        </p:spPr>
        <p:txBody>
          <a:bodyPr anchor="ctr">
            <a:noAutofit/>
          </a:bodyPr>
          <a:lstStyle>
            <a:lvl1pPr marL="0" indent="0" algn="ctr">
              <a:lnSpc>
                <a:spcPct val="100000"/>
              </a:lnSpc>
              <a:spcBef>
                <a:spcPts val="0"/>
              </a:spcBef>
              <a:buNone/>
              <a:defRPr sz="1100" cap="all" baseline="0">
                <a:solidFill>
                  <a:schemeClr val="bg1"/>
                </a:solidFill>
              </a:defRPr>
            </a:lvl1pPr>
          </a:lstStyle>
          <a:p>
            <a:pPr lvl="0"/>
            <a:r>
              <a:rPr lang="nb-NO" dirty="0"/>
              <a:t>Tekst</a:t>
            </a:r>
          </a:p>
        </p:txBody>
      </p:sp>
      <p:sp>
        <p:nvSpPr>
          <p:cNvPr id="12" name="Plassholder for lysbildenummer 5"/>
          <p:cNvSpPr>
            <a:spLocks noGrp="1"/>
          </p:cNvSpPr>
          <p:nvPr>
            <p:ph type="sldNum" sz="quarter" idx="4"/>
          </p:nvPr>
        </p:nvSpPr>
        <p:spPr>
          <a:xfrm>
            <a:off x="392700" y="4819644"/>
            <a:ext cx="248351"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0AE548F1-6D36-4902-B57A-69A845AA9B7E}" type="slidenum">
              <a:rPr lang="nb-NO" smtClean="0">
                <a:solidFill>
                  <a:srgbClr val="07466D"/>
                </a:solidFill>
                <a:latin typeface="Trebuchet MS"/>
              </a:rPr>
              <a:pPr/>
              <a:t>‹#›</a:t>
            </a:fld>
            <a:endParaRPr lang="nb-NO" dirty="0">
              <a:solidFill>
                <a:srgbClr val="07466D"/>
              </a:solidFill>
              <a:latin typeface="Trebuchet MS"/>
            </a:endParaRPr>
          </a:p>
        </p:txBody>
      </p:sp>
    </p:spTree>
    <p:extLst>
      <p:ext uri="{BB962C8B-B14F-4D97-AF65-F5344CB8AC3E}">
        <p14:creationId xmlns:p14="http://schemas.microsoft.com/office/powerpoint/2010/main" val="40476467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Ikoner og tekst">
    <p:bg>
      <p:bgPr>
        <a:solidFill>
          <a:schemeClr val="bg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896373" y="1048256"/>
            <a:ext cx="6713756" cy="369332"/>
          </a:xfrm>
        </p:spPr>
        <p:txBody>
          <a:bodyPr/>
          <a:lstStyle>
            <a:lvl1pPr>
              <a:defRPr sz="2400">
                <a:solidFill>
                  <a:schemeClr val="bg1"/>
                </a:solidFill>
              </a:defRPr>
            </a:lvl1pPr>
          </a:lstStyle>
          <a:p>
            <a:r>
              <a:rPr lang="nb-NO"/>
              <a:t>Klikk for å redigere tittelstil</a:t>
            </a:r>
            <a:endParaRPr lang="nb-NO" dirty="0"/>
          </a:p>
        </p:txBody>
      </p:sp>
      <p:sp>
        <p:nvSpPr>
          <p:cNvPr id="3" name="Plassholder for innhold 2"/>
          <p:cNvSpPr>
            <a:spLocks noGrp="1"/>
          </p:cNvSpPr>
          <p:nvPr>
            <p:ph idx="1" hasCustomPrompt="1"/>
          </p:nvPr>
        </p:nvSpPr>
        <p:spPr>
          <a:xfrm>
            <a:off x="2556126" y="1797598"/>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pic>
        <p:nvPicPr>
          <p:cNvPr id="7" name="Bild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62185" y="4697241"/>
            <a:ext cx="1090747" cy="335465"/>
          </a:xfrm>
          <a:prstGeom prst="rect">
            <a:avLst/>
          </a:prstGeom>
        </p:spPr>
      </p:pic>
      <p:sp>
        <p:nvSpPr>
          <p:cNvPr id="10" name="Plassholder for bilde 9"/>
          <p:cNvSpPr>
            <a:spLocks noGrp="1"/>
          </p:cNvSpPr>
          <p:nvPr>
            <p:ph type="pic" sz="quarter" idx="10" hasCustomPrompt="1"/>
          </p:nvPr>
        </p:nvSpPr>
        <p:spPr>
          <a:xfrm>
            <a:off x="1926357" y="1719470"/>
            <a:ext cx="515847" cy="431667"/>
          </a:xfrm>
        </p:spPr>
        <p:txBody>
          <a:bodyPr>
            <a:normAutofit/>
          </a:bodyPr>
          <a:lstStyle>
            <a:lvl1pPr>
              <a:lnSpc>
                <a:spcPct val="100000"/>
              </a:lnSpc>
              <a:defRPr sz="1000">
                <a:solidFill>
                  <a:schemeClr val="bg1"/>
                </a:solidFill>
              </a:defRPr>
            </a:lvl1pPr>
          </a:lstStyle>
          <a:p>
            <a:r>
              <a:rPr lang="nb-NO" dirty="0"/>
              <a:t>Ikon</a:t>
            </a:r>
          </a:p>
        </p:txBody>
      </p:sp>
      <p:sp>
        <p:nvSpPr>
          <p:cNvPr id="12" name="Plassholder for innhold 2"/>
          <p:cNvSpPr>
            <a:spLocks noGrp="1"/>
          </p:cNvSpPr>
          <p:nvPr>
            <p:ph idx="11" hasCustomPrompt="1"/>
          </p:nvPr>
        </p:nvSpPr>
        <p:spPr>
          <a:xfrm>
            <a:off x="2555763" y="2474959"/>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sp>
        <p:nvSpPr>
          <p:cNvPr id="13" name="Plassholder for bilde 9"/>
          <p:cNvSpPr>
            <a:spLocks noGrp="1"/>
          </p:cNvSpPr>
          <p:nvPr>
            <p:ph type="pic" sz="quarter" idx="12" hasCustomPrompt="1"/>
          </p:nvPr>
        </p:nvSpPr>
        <p:spPr>
          <a:xfrm>
            <a:off x="1925994" y="2396828"/>
            <a:ext cx="515847" cy="431667"/>
          </a:xfrm>
        </p:spPr>
        <p:txBody>
          <a:bodyPr/>
          <a:lstStyle>
            <a:lvl1pPr>
              <a:lnSpc>
                <a:spcPct val="100000"/>
              </a:lnSpc>
              <a:defRPr>
                <a:solidFill>
                  <a:schemeClr val="bg1"/>
                </a:solidFill>
              </a:defRPr>
            </a:lvl1pPr>
          </a:lstStyle>
          <a:p>
            <a:r>
              <a:rPr lang="nb-NO" dirty="0"/>
              <a:t>Ikon</a:t>
            </a:r>
          </a:p>
        </p:txBody>
      </p:sp>
      <p:sp>
        <p:nvSpPr>
          <p:cNvPr id="14" name="Plassholder for innhold 2"/>
          <p:cNvSpPr>
            <a:spLocks noGrp="1"/>
          </p:cNvSpPr>
          <p:nvPr>
            <p:ph idx="13" hasCustomPrompt="1"/>
          </p:nvPr>
        </p:nvSpPr>
        <p:spPr>
          <a:xfrm>
            <a:off x="2556126" y="3118150"/>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sp>
        <p:nvSpPr>
          <p:cNvPr id="15" name="Plassholder for bilde 9"/>
          <p:cNvSpPr>
            <a:spLocks noGrp="1"/>
          </p:cNvSpPr>
          <p:nvPr>
            <p:ph type="pic" sz="quarter" idx="14" hasCustomPrompt="1"/>
          </p:nvPr>
        </p:nvSpPr>
        <p:spPr>
          <a:xfrm>
            <a:off x="1926357" y="3040022"/>
            <a:ext cx="515847" cy="431667"/>
          </a:xfrm>
        </p:spPr>
        <p:txBody>
          <a:bodyPr/>
          <a:lstStyle>
            <a:lvl1pPr marL="0" indent="0">
              <a:lnSpc>
                <a:spcPct val="100000"/>
              </a:lnSpc>
              <a:buNone/>
              <a:defRPr>
                <a:solidFill>
                  <a:schemeClr val="bg1"/>
                </a:solidFill>
              </a:defRPr>
            </a:lvl1pPr>
          </a:lstStyle>
          <a:p>
            <a:r>
              <a:rPr lang="nb-NO" dirty="0"/>
              <a:t>Ikon</a:t>
            </a:r>
          </a:p>
          <a:p>
            <a:endParaRPr lang="nb-NO" dirty="0"/>
          </a:p>
        </p:txBody>
      </p:sp>
      <p:sp>
        <p:nvSpPr>
          <p:cNvPr id="16" name="Plassholder for innhold 2"/>
          <p:cNvSpPr>
            <a:spLocks noGrp="1"/>
          </p:cNvSpPr>
          <p:nvPr>
            <p:ph idx="15" hasCustomPrompt="1"/>
          </p:nvPr>
        </p:nvSpPr>
        <p:spPr>
          <a:xfrm>
            <a:off x="2555763" y="3795508"/>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sp>
        <p:nvSpPr>
          <p:cNvPr id="17" name="Plassholder for bilde 9"/>
          <p:cNvSpPr>
            <a:spLocks noGrp="1"/>
          </p:cNvSpPr>
          <p:nvPr>
            <p:ph type="pic" sz="quarter" idx="16" hasCustomPrompt="1"/>
          </p:nvPr>
        </p:nvSpPr>
        <p:spPr>
          <a:xfrm>
            <a:off x="1925994" y="3717380"/>
            <a:ext cx="515847" cy="431667"/>
          </a:xfrm>
        </p:spPr>
        <p:txBody>
          <a:bodyPr/>
          <a:lstStyle>
            <a:lvl1pPr>
              <a:lnSpc>
                <a:spcPct val="100000"/>
              </a:lnSpc>
              <a:defRPr>
                <a:solidFill>
                  <a:schemeClr val="bg1"/>
                </a:solidFill>
              </a:defRPr>
            </a:lvl1pPr>
          </a:lstStyle>
          <a:p>
            <a:r>
              <a:rPr lang="nb-NO" dirty="0"/>
              <a:t>Ikon</a:t>
            </a:r>
          </a:p>
        </p:txBody>
      </p:sp>
      <p:sp>
        <p:nvSpPr>
          <p:cNvPr id="18" name="Plassholder for innhold 2"/>
          <p:cNvSpPr>
            <a:spLocks noGrp="1"/>
          </p:cNvSpPr>
          <p:nvPr>
            <p:ph idx="17" hasCustomPrompt="1"/>
          </p:nvPr>
        </p:nvSpPr>
        <p:spPr>
          <a:xfrm>
            <a:off x="6228259" y="1799626"/>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sp>
        <p:nvSpPr>
          <p:cNvPr id="19" name="Plassholder for bilde 9"/>
          <p:cNvSpPr>
            <a:spLocks noGrp="1"/>
          </p:cNvSpPr>
          <p:nvPr>
            <p:ph type="pic" sz="quarter" idx="18" hasCustomPrompt="1"/>
          </p:nvPr>
        </p:nvSpPr>
        <p:spPr>
          <a:xfrm>
            <a:off x="5598409" y="1721498"/>
            <a:ext cx="515847" cy="431667"/>
          </a:xfrm>
        </p:spPr>
        <p:txBody>
          <a:bodyPr>
            <a:normAutofit/>
          </a:bodyPr>
          <a:lstStyle>
            <a:lvl1pPr>
              <a:lnSpc>
                <a:spcPct val="100000"/>
              </a:lnSpc>
              <a:defRPr sz="1000">
                <a:solidFill>
                  <a:schemeClr val="bg1"/>
                </a:solidFill>
              </a:defRPr>
            </a:lvl1pPr>
          </a:lstStyle>
          <a:p>
            <a:r>
              <a:rPr lang="nb-NO" dirty="0"/>
              <a:t>Ikon</a:t>
            </a:r>
          </a:p>
        </p:txBody>
      </p:sp>
      <p:sp>
        <p:nvSpPr>
          <p:cNvPr id="20" name="Plassholder for innhold 2"/>
          <p:cNvSpPr>
            <a:spLocks noGrp="1"/>
          </p:cNvSpPr>
          <p:nvPr>
            <p:ph idx="19" hasCustomPrompt="1"/>
          </p:nvPr>
        </p:nvSpPr>
        <p:spPr>
          <a:xfrm>
            <a:off x="6227896" y="2476984"/>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sp>
        <p:nvSpPr>
          <p:cNvPr id="21" name="Plassholder for bilde 9"/>
          <p:cNvSpPr>
            <a:spLocks noGrp="1"/>
          </p:cNvSpPr>
          <p:nvPr>
            <p:ph type="pic" sz="quarter" idx="20" hasCustomPrompt="1"/>
          </p:nvPr>
        </p:nvSpPr>
        <p:spPr>
          <a:xfrm>
            <a:off x="5597996" y="2398856"/>
            <a:ext cx="515847" cy="431667"/>
          </a:xfrm>
        </p:spPr>
        <p:txBody>
          <a:bodyPr>
            <a:normAutofit/>
          </a:bodyPr>
          <a:lstStyle>
            <a:lvl1pPr>
              <a:lnSpc>
                <a:spcPct val="100000"/>
              </a:lnSpc>
              <a:defRPr sz="1000">
                <a:solidFill>
                  <a:schemeClr val="bg1"/>
                </a:solidFill>
              </a:defRPr>
            </a:lvl1pPr>
          </a:lstStyle>
          <a:p>
            <a:r>
              <a:rPr lang="nb-NO" dirty="0"/>
              <a:t>Ikon</a:t>
            </a:r>
          </a:p>
        </p:txBody>
      </p:sp>
      <p:sp>
        <p:nvSpPr>
          <p:cNvPr id="22" name="Plassholder for innhold 2"/>
          <p:cNvSpPr>
            <a:spLocks noGrp="1"/>
          </p:cNvSpPr>
          <p:nvPr>
            <p:ph idx="21" hasCustomPrompt="1"/>
          </p:nvPr>
        </p:nvSpPr>
        <p:spPr>
          <a:xfrm>
            <a:off x="6228259" y="3120181"/>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sp>
        <p:nvSpPr>
          <p:cNvPr id="23" name="Plassholder for bilde 9"/>
          <p:cNvSpPr>
            <a:spLocks noGrp="1"/>
          </p:cNvSpPr>
          <p:nvPr>
            <p:ph type="pic" sz="quarter" idx="22" hasCustomPrompt="1"/>
          </p:nvPr>
        </p:nvSpPr>
        <p:spPr>
          <a:xfrm>
            <a:off x="5598409" y="3042050"/>
            <a:ext cx="515847" cy="431667"/>
          </a:xfrm>
        </p:spPr>
        <p:txBody>
          <a:bodyPr>
            <a:normAutofit/>
          </a:bodyPr>
          <a:lstStyle>
            <a:lvl1pPr>
              <a:lnSpc>
                <a:spcPct val="100000"/>
              </a:lnSpc>
              <a:defRPr sz="1000">
                <a:solidFill>
                  <a:schemeClr val="bg1"/>
                </a:solidFill>
              </a:defRPr>
            </a:lvl1pPr>
          </a:lstStyle>
          <a:p>
            <a:r>
              <a:rPr lang="nb-NO" dirty="0"/>
              <a:t>Ikon</a:t>
            </a:r>
          </a:p>
        </p:txBody>
      </p:sp>
      <p:sp>
        <p:nvSpPr>
          <p:cNvPr id="24" name="Plassholder for innhold 2"/>
          <p:cNvSpPr>
            <a:spLocks noGrp="1"/>
          </p:cNvSpPr>
          <p:nvPr>
            <p:ph idx="23" hasCustomPrompt="1"/>
          </p:nvPr>
        </p:nvSpPr>
        <p:spPr>
          <a:xfrm>
            <a:off x="6227896" y="3797536"/>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sp>
        <p:nvSpPr>
          <p:cNvPr id="25" name="Plassholder for bilde 9"/>
          <p:cNvSpPr>
            <a:spLocks noGrp="1"/>
          </p:cNvSpPr>
          <p:nvPr>
            <p:ph type="pic" sz="quarter" idx="24" hasCustomPrompt="1"/>
          </p:nvPr>
        </p:nvSpPr>
        <p:spPr>
          <a:xfrm>
            <a:off x="5597996" y="3719408"/>
            <a:ext cx="515847" cy="431667"/>
          </a:xfrm>
        </p:spPr>
        <p:txBody>
          <a:bodyPr>
            <a:normAutofit/>
          </a:bodyPr>
          <a:lstStyle>
            <a:lvl1pPr>
              <a:lnSpc>
                <a:spcPct val="100000"/>
              </a:lnSpc>
              <a:defRPr sz="1000">
                <a:solidFill>
                  <a:schemeClr val="bg1"/>
                </a:solidFill>
              </a:defRPr>
            </a:lvl1pPr>
          </a:lstStyle>
          <a:p>
            <a:r>
              <a:rPr lang="nb-NO" dirty="0"/>
              <a:t>Ikon</a:t>
            </a:r>
          </a:p>
        </p:txBody>
      </p:sp>
      <p:sp>
        <p:nvSpPr>
          <p:cNvPr id="26" name="Plassholder for lysbildenummer 5"/>
          <p:cNvSpPr>
            <a:spLocks noGrp="1"/>
          </p:cNvSpPr>
          <p:nvPr>
            <p:ph type="sldNum" sz="quarter" idx="4"/>
          </p:nvPr>
        </p:nvSpPr>
        <p:spPr>
          <a:xfrm>
            <a:off x="392700" y="4819644"/>
            <a:ext cx="248351"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0AE548F1-6D36-4902-B57A-69A845AA9B7E}" type="slidenum">
              <a:rPr lang="nb-NO" smtClean="0">
                <a:solidFill>
                  <a:prstClr val="white"/>
                </a:solidFill>
                <a:latin typeface="Trebuchet MS"/>
              </a:rPr>
              <a:pPr/>
              <a:t>‹#›</a:t>
            </a:fld>
            <a:endParaRPr lang="nb-NO" dirty="0">
              <a:solidFill>
                <a:prstClr val="white"/>
              </a:solidFill>
              <a:latin typeface="Trebuchet MS"/>
            </a:endParaRPr>
          </a:p>
        </p:txBody>
      </p:sp>
    </p:spTree>
    <p:extLst>
      <p:ext uri="{BB962C8B-B14F-4D97-AF65-F5344CB8AC3E}">
        <p14:creationId xmlns:p14="http://schemas.microsoft.com/office/powerpoint/2010/main" val="40282406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tel, tekst og høyrestilt bilde">
    <p:bg>
      <p:bgPr>
        <a:solidFill>
          <a:srgbClr val="F0F0F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392430" y="561497"/>
            <a:ext cx="3387727" cy="553998"/>
          </a:xfrm>
        </p:spPr>
        <p:txBody>
          <a:bodyPr/>
          <a:lstStyle/>
          <a:p>
            <a:r>
              <a:rPr lang="nb-NO"/>
              <a:t>Klikk for å redigere tittelstil</a:t>
            </a:r>
            <a:endParaRPr lang="nb-NO" dirty="0"/>
          </a:p>
        </p:txBody>
      </p:sp>
      <p:sp>
        <p:nvSpPr>
          <p:cNvPr id="3" name="Plassholder for innhold 2"/>
          <p:cNvSpPr>
            <a:spLocks noGrp="1"/>
          </p:cNvSpPr>
          <p:nvPr>
            <p:ph idx="1"/>
          </p:nvPr>
        </p:nvSpPr>
        <p:spPr>
          <a:xfrm>
            <a:off x="392512" y="1295764"/>
            <a:ext cx="3387727" cy="339447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bilde 21"/>
          <p:cNvSpPr>
            <a:spLocks noGrp="1"/>
          </p:cNvSpPr>
          <p:nvPr>
            <p:ph type="pic" sz="quarter" idx="14"/>
          </p:nvPr>
        </p:nvSpPr>
        <p:spPr>
          <a:xfrm>
            <a:off x="3996036" y="0"/>
            <a:ext cx="5147964" cy="5143500"/>
          </a:xfrm>
          <a:solidFill>
            <a:srgbClr val="B8B8B6"/>
          </a:solidFill>
        </p:spPr>
        <p:txBody>
          <a:bodyPr/>
          <a:lstStyle/>
          <a:p>
            <a:r>
              <a:rPr lang="nb-NO"/>
              <a:t>Klikk ikonet for å legge til et bilde</a:t>
            </a:r>
          </a:p>
        </p:txBody>
      </p:sp>
      <p:sp>
        <p:nvSpPr>
          <p:cNvPr id="8" name="Plassholder for tekst 18"/>
          <p:cNvSpPr>
            <a:spLocks noGrp="1"/>
          </p:cNvSpPr>
          <p:nvPr>
            <p:ph type="body" sz="quarter" idx="13" hasCustomPrompt="1"/>
          </p:nvPr>
        </p:nvSpPr>
        <p:spPr>
          <a:xfrm>
            <a:off x="7862196" y="4697241"/>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6" name="Plassholder for lysbildenummer 5"/>
          <p:cNvSpPr>
            <a:spLocks noGrp="1"/>
          </p:cNvSpPr>
          <p:nvPr>
            <p:ph type="sldNum" sz="quarter" idx="4"/>
          </p:nvPr>
        </p:nvSpPr>
        <p:spPr>
          <a:xfrm>
            <a:off x="392700" y="4819644"/>
            <a:ext cx="248351"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0AE548F1-6D36-4902-B57A-69A845AA9B7E}" type="slidenum">
              <a:rPr lang="nb-NO" smtClean="0">
                <a:solidFill>
                  <a:srgbClr val="07466D"/>
                </a:solidFill>
                <a:latin typeface="Trebuchet MS"/>
              </a:rPr>
              <a:pPr/>
              <a:t>‹#›</a:t>
            </a:fld>
            <a:endParaRPr lang="nb-NO" dirty="0">
              <a:solidFill>
                <a:srgbClr val="07466D"/>
              </a:solidFill>
              <a:latin typeface="Trebuchet MS"/>
            </a:endParaRPr>
          </a:p>
        </p:txBody>
      </p:sp>
    </p:spTree>
    <p:extLst>
      <p:ext uri="{BB962C8B-B14F-4D97-AF65-F5344CB8AC3E}">
        <p14:creationId xmlns:p14="http://schemas.microsoft.com/office/powerpoint/2010/main" val="22279790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ittel, tekst og venstrestilt bilde">
    <p:bg>
      <p:bgPr>
        <a:solidFill>
          <a:srgbClr val="F0F0F2"/>
        </a:solidFill>
        <a:effectLst/>
      </p:bgPr>
    </p:bg>
    <p:spTree>
      <p:nvGrpSpPr>
        <p:cNvPr id="1" name=""/>
        <p:cNvGrpSpPr/>
        <p:nvPr/>
      </p:nvGrpSpPr>
      <p:grpSpPr>
        <a:xfrm>
          <a:off x="0" y="0"/>
          <a:ext cx="0" cy="0"/>
          <a:chOff x="0" y="0"/>
          <a:chExt cx="0" cy="0"/>
        </a:xfrm>
      </p:grpSpPr>
      <p:sp>
        <p:nvSpPr>
          <p:cNvPr id="6" name="Plassholder for bilde 21"/>
          <p:cNvSpPr>
            <a:spLocks noGrp="1"/>
          </p:cNvSpPr>
          <p:nvPr>
            <p:ph type="pic" sz="quarter" idx="14"/>
          </p:nvPr>
        </p:nvSpPr>
        <p:spPr>
          <a:xfrm>
            <a:off x="0" y="0"/>
            <a:ext cx="5168002" cy="5143500"/>
          </a:xfrm>
          <a:custGeom>
            <a:avLst/>
            <a:gdLst>
              <a:gd name="connsiteX0" fmla="*/ 0 w 5168900"/>
              <a:gd name="connsiteY0" fmla="*/ 0 h 5145088"/>
              <a:gd name="connsiteX1" fmla="*/ 5168900 w 5168900"/>
              <a:gd name="connsiteY1" fmla="*/ 0 h 5145088"/>
              <a:gd name="connsiteX2" fmla="*/ 5168900 w 5168900"/>
              <a:gd name="connsiteY2" fmla="*/ 5145088 h 5145088"/>
              <a:gd name="connsiteX3" fmla="*/ 0 w 5168900"/>
              <a:gd name="connsiteY3" fmla="*/ 5145088 h 5145088"/>
              <a:gd name="connsiteX4" fmla="*/ 0 w 5168900"/>
              <a:gd name="connsiteY4" fmla="*/ 0 h 5145088"/>
              <a:gd name="connsiteX0" fmla="*/ 0 w 5168900"/>
              <a:gd name="connsiteY0" fmla="*/ 0 h 5145088"/>
              <a:gd name="connsiteX1" fmla="*/ 5168900 w 5168900"/>
              <a:gd name="connsiteY1" fmla="*/ 0 h 5145088"/>
              <a:gd name="connsiteX2" fmla="*/ 5165725 w 5168900"/>
              <a:gd name="connsiteY2" fmla="*/ 3505200 h 5145088"/>
              <a:gd name="connsiteX3" fmla="*/ 5168900 w 5168900"/>
              <a:gd name="connsiteY3" fmla="*/ 5145088 h 5145088"/>
              <a:gd name="connsiteX4" fmla="*/ 0 w 5168900"/>
              <a:gd name="connsiteY4" fmla="*/ 5145088 h 5145088"/>
              <a:gd name="connsiteX5" fmla="*/ 0 w 5168900"/>
              <a:gd name="connsiteY5" fmla="*/ 0 h 5145088"/>
              <a:gd name="connsiteX0" fmla="*/ 0 w 5168900"/>
              <a:gd name="connsiteY0" fmla="*/ 0 h 5145088"/>
              <a:gd name="connsiteX1" fmla="*/ 5168900 w 5168900"/>
              <a:gd name="connsiteY1" fmla="*/ 0 h 5145088"/>
              <a:gd name="connsiteX2" fmla="*/ 4972050 w 5168900"/>
              <a:gd name="connsiteY2" fmla="*/ 3549650 h 5145088"/>
              <a:gd name="connsiteX3" fmla="*/ 5168900 w 5168900"/>
              <a:gd name="connsiteY3" fmla="*/ 5145088 h 5145088"/>
              <a:gd name="connsiteX4" fmla="*/ 0 w 5168900"/>
              <a:gd name="connsiteY4" fmla="*/ 5145088 h 5145088"/>
              <a:gd name="connsiteX5" fmla="*/ 0 w 5168900"/>
              <a:gd name="connsiteY5" fmla="*/ 0 h 5145088"/>
              <a:gd name="connsiteX0" fmla="*/ 0 w 5544364"/>
              <a:gd name="connsiteY0" fmla="*/ 0 h 5145088"/>
              <a:gd name="connsiteX1" fmla="*/ 5168900 w 5544364"/>
              <a:gd name="connsiteY1" fmla="*/ 0 h 5145088"/>
              <a:gd name="connsiteX2" fmla="*/ 5168900 w 5544364"/>
              <a:gd name="connsiteY2" fmla="*/ 3429000 h 5145088"/>
              <a:gd name="connsiteX3" fmla="*/ 4972050 w 5544364"/>
              <a:gd name="connsiteY3" fmla="*/ 3549650 h 5145088"/>
              <a:gd name="connsiteX4" fmla="*/ 5168900 w 5544364"/>
              <a:gd name="connsiteY4" fmla="*/ 5145088 h 5145088"/>
              <a:gd name="connsiteX5" fmla="*/ 0 w 5544364"/>
              <a:gd name="connsiteY5" fmla="*/ 5145088 h 5145088"/>
              <a:gd name="connsiteX6" fmla="*/ 0 w 5544364"/>
              <a:gd name="connsiteY6" fmla="*/ 0 h 5145088"/>
              <a:gd name="connsiteX0" fmla="*/ 0 w 5544364"/>
              <a:gd name="connsiteY0" fmla="*/ 0 h 5145088"/>
              <a:gd name="connsiteX1" fmla="*/ 5168900 w 5544364"/>
              <a:gd name="connsiteY1" fmla="*/ 0 h 5145088"/>
              <a:gd name="connsiteX2" fmla="*/ 5168900 w 5544364"/>
              <a:gd name="connsiteY2" fmla="*/ 3429000 h 5145088"/>
              <a:gd name="connsiteX3" fmla="*/ 4972050 w 5544364"/>
              <a:gd name="connsiteY3" fmla="*/ 3549650 h 5145088"/>
              <a:gd name="connsiteX4" fmla="*/ 5162550 w 5544364"/>
              <a:gd name="connsiteY4" fmla="*/ 3673475 h 5145088"/>
              <a:gd name="connsiteX5" fmla="*/ 5168900 w 5544364"/>
              <a:gd name="connsiteY5" fmla="*/ 5145088 h 5145088"/>
              <a:gd name="connsiteX6" fmla="*/ 0 w 5544364"/>
              <a:gd name="connsiteY6" fmla="*/ 5145088 h 5145088"/>
              <a:gd name="connsiteX7" fmla="*/ 0 w 5544364"/>
              <a:gd name="connsiteY7" fmla="*/ 0 h 5145088"/>
              <a:gd name="connsiteX0" fmla="*/ 0 w 5544364"/>
              <a:gd name="connsiteY0" fmla="*/ 0 h 5145088"/>
              <a:gd name="connsiteX1" fmla="*/ 5168900 w 5544364"/>
              <a:gd name="connsiteY1" fmla="*/ 0 h 5145088"/>
              <a:gd name="connsiteX2" fmla="*/ 5168900 w 5544364"/>
              <a:gd name="connsiteY2" fmla="*/ 3429000 h 5145088"/>
              <a:gd name="connsiteX3" fmla="*/ 4972050 w 5544364"/>
              <a:gd name="connsiteY3" fmla="*/ 3549650 h 5145088"/>
              <a:gd name="connsiteX4" fmla="*/ 5162550 w 5544364"/>
              <a:gd name="connsiteY4" fmla="*/ 3673475 h 5145088"/>
              <a:gd name="connsiteX5" fmla="*/ 5168900 w 5544364"/>
              <a:gd name="connsiteY5" fmla="*/ 5145088 h 5145088"/>
              <a:gd name="connsiteX6" fmla="*/ 0 w 5544364"/>
              <a:gd name="connsiteY6" fmla="*/ 5145088 h 5145088"/>
              <a:gd name="connsiteX7" fmla="*/ 0 w 5544364"/>
              <a:gd name="connsiteY7" fmla="*/ 0 h 5145088"/>
              <a:gd name="connsiteX0" fmla="*/ 0 w 5168900"/>
              <a:gd name="connsiteY0" fmla="*/ 0 h 5145088"/>
              <a:gd name="connsiteX1" fmla="*/ 5168900 w 5168900"/>
              <a:gd name="connsiteY1" fmla="*/ 0 h 5145088"/>
              <a:gd name="connsiteX2" fmla="*/ 5168900 w 5168900"/>
              <a:gd name="connsiteY2" fmla="*/ 3429000 h 5145088"/>
              <a:gd name="connsiteX3" fmla="*/ 4972050 w 5168900"/>
              <a:gd name="connsiteY3" fmla="*/ 3549650 h 5145088"/>
              <a:gd name="connsiteX4" fmla="*/ 5162550 w 5168900"/>
              <a:gd name="connsiteY4" fmla="*/ 3673475 h 5145088"/>
              <a:gd name="connsiteX5" fmla="*/ 5168900 w 5168900"/>
              <a:gd name="connsiteY5" fmla="*/ 5145088 h 5145088"/>
              <a:gd name="connsiteX6" fmla="*/ 0 w 5168900"/>
              <a:gd name="connsiteY6" fmla="*/ 5145088 h 5145088"/>
              <a:gd name="connsiteX7" fmla="*/ 0 w 5168900"/>
              <a:gd name="connsiteY7" fmla="*/ 0 h 5145088"/>
              <a:gd name="connsiteX0" fmla="*/ 0 w 5168900"/>
              <a:gd name="connsiteY0" fmla="*/ 0 h 5145088"/>
              <a:gd name="connsiteX1" fmla="*/ 5168900 w 5168900"/>
              <a:gd name="connsiteY1" fmla="*/ 0 h 5145088"/>
              <a:gd name="connsiteX2" fmla="*/ 5168900 w 5168900"/>
              <a:gd name="connsiteY2" fmla="*/ 3429000 h 5145088"/>
              <a:gd name="connsiteX3" fmla="*/ 4972050 w 5168900"/>
              <a:gd name="connsiteY3" fmla="*/ 3549650 h 5145088"/>
              <a:gd name="connsiteX4" fmla="*/ 5162550 w 5168900"/>
              <a:gd name="connsiteY4" fmla="*/ 3673475 h 5145088"/>
              <a:gd name="connsiteX5" fmla="*/ 5168900 w 5168900"/>
              <a:gd name="connsiteY5" fmla="*/ 5145088 h 5145088"/>
              <a:gd name="connsiteX6" fmla="*/ 0 w 5168900"/>
              <a:gd name="connsiteY6" fmla="*/ 5145088 h 5145088"/>
              <a:gd name="connsiteX7" fmla="*/ 0 w 5168900"/>
              <a:gd name="connsiteY7" fmla="*/ 0 h 5145088"/>
              <a:gd name="connsiteX0" fmla="*/ 0 w 5168900"/>
              <a:gd name="connsiteY0" fmla="*/ 0 h 5145088"/>
              <a:gd name="connsiteX1" fmla="*/ 5168900 w 5168900"/>
              <a:gd name="connsiteY1" fmla="*/ 0 h 5145088"/>
              <a:gd name="connsiteX2" fmla="*/ 5168900 w 5168900"/>
              <a:gd name="connsiteY2" fmla="*/ 3429000 h 5145088"/>
              <a:gd name="connsiteX3" fmla="*/ 4972050 w 5168900"/>
              <a:gd name="connsiteY3" fmla="*/ 3549650 h 5145088"/>
              <a:gd name="connsiteX4" fmla="*/ 5162550 w 5168900"/>
              <a:gd name="connsiteY4" fmla="*/ 3673475 h 5145088"/>
              <a:gd name="connsiteX5" fmla="*/ 5168900 w 5168900"/>
              <a:gd name="connsiteY5" fmla="*/ 5145088 h 5145088"/>
              <a:gd name="connsiteX6" fmla="*/ 0 w 5168900"/>
              <a:gd name="connsiteY6" fmla="*/ 5145088 h 5145088"/>
              <a:gd name="connsiteX7" fmla="*/ 0 w 5168900"/>
              <a:gd name="connsiteY7" fmla="*/ 0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8900" h="5145088">
                <a:moveTo>
                  <a:pt x="0" y="0"/>
                </a:moveTo>
                <a:lnTo>
                  <a:pt x="5168900" y="0"/>
                </a:lnTo>
                <a:lnTo>
                  <a:pt x="5168900" y="3429000"/>
                </a:lnTo>
                <a:lnTo>
                  <a:pt x="4972050" y="3549650"/>
                </a:lnTo>
                <a:lnTo>
                  <a:pt x="5162550" y="3673475"/>
                </a:lnTo>
                <a:cubicBezTo>
                  <a:pt x="5164667" y="4164013"/>
                  <a:pt x="5166783" y="4654550"/>
                  <a:pt x="5168900" y="5145088"/>
                </a:cubicBezTo>
                <a:lnTo>
                  <a:pt x="0" y="5145088"/>
                </a:lnTo>
                <a:lnTo>
                  <a:pt x="0" y="0"/>
                </a:lnTo>
                <a:close/>
              </a:path>
            </a:pathLst>
          </a:custGeom>
          <a:solidFill>
            <a:srgbClr val="B8B8B6"/>
          </a:solidFill>
        </p:spPr>
        <p:txBody>
          <a:bodyPr/>
          <a:lstStyle/>
          <a:p>
            <a:r>
              <a:rPr lang="nb-NO"/>
              <a:t>Klikk ikonet for å legge til et bilde</a:t>
            </a:r>
          </a:p>
        </p:txBody>
      </p:sp>
      <p:sp>
        <p:nvSpPr>
          <p:cNvPr id="2" name="Tittel 1"/>
          <p:cNvSpPr>
            <a:spLocks noGrp="1"/>
          </p:cNvSpPr>
          <p:nvPr>
            <p:ph type="title"/>
          </p:nvPr>
        </p:nvSpPr>
        <p:spPr>
          <a:xfrm>
            <a:off x="5436071" y="561497"/>
            <a:ext cx="3387727" cy="553998"/>
          </a:xfrm>
        </p:spPr>
        <p:txBody>
          <a:bodyPr/>
          <a:lstStyle/>
          <a:p>
            <a:r>
              <a:rPr lang="nb-NO"/>
              <a:t>Klikk for å redigere tittelstil</a:t>
            </a:r>
            <a:endParaRPr lang="nb-NO" dirty="0"/>
          </a:p>
        </p:txBody>
      </p:sp>
      <p:sp>
        <p:nvSpPr>
          <p:cNvPr id="3" name="Plassholder for innhold 2"/>
          <p:cNvSpPr>
            <a:spLocks noGrp="1"/>
          </p:cNvSpPr>
          <p:nvPr>
            <p:ph idx="1"/>
          </p:nvPr>
        </p:nvSpPr>
        <p:spPr>
          <a:xfrm>
            <a:off x="5436130" y="1295764"/>
            <a:ext cx="3387727" cy="3394472"/>
          </a:xfrm>
        </p:spPr>
        <p:txBody>
          <a:bodyPr>
            <a:normAutofit/>
          </a:bodyPr>
          <a:lstStyle>
            <a:lvl1pPr>
              <a:defRPr sz="1200"/>
            </a:lvl1pPr>
            <a:lvl2pPr>
              <a:defRPr sz="1100"/>
            </a:lvl2pPr>
            <a:lvl3pPr>
              <a:defRPr sz="110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18"/>
          <p:cNvSpPr>
            <a:spLocks noGrp="1"/>
          </p:cNvSpPr>
          <p:nvPr>
            <p:ph type="body" sz="quarter" idx="13" hasCustomPrompt="1"/>
          </p:nvPr>
        </p:nvSpPr>
        <p:spPr>
          <a:xfrm>
            <a:off x="180372" y="4697241"/>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7" name="Plassholder for lysbildenummer 5"/>
          <p:cNvSpPr>
            <a:spLocks noGrp="1"/>
          </p:cNvSpPr>
          <p:nvPr>
            <p:ph type="sldNum" sz="quarter" idx="4"/>
          </p:nvPr>
        </p:nvSpPr>
        <p:spPr>
          <a:xfrm>
            <a:off x="8575207" y="4819644"/>
            <a:ext cx="248351"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0AE548F1-6D36-4902-B57A-69A845AA9B7E}" type="slidenum">
              <a:rPr lang="nb-NO" smtClean="0">
                <a:solidFill>
                  <a:srgbClr val="07466D"/>
                </a:solidFill>
                <a:latin typeface="Trebuchet MS"/>
              </a:rPr>
              <a:pPr/>
              <a:t>‹#›</a:t>
            </a:fld>
            <a:endParaRPr lang="nb-NO" dirty="0">
              <a:solidFill>
                <a:srgbClr val="07466D"/>
              </a:solidFill>
              <a:latin typeface="Trebuchet MS"/>
            </a:endParaRPr>
          </a:p>
        </p:txBody>
      </p:sp>
    </p:spTree>
    <p:extLst>
      <p:ext uri="{BB962C8B-B14F-4D97-AF65-F5344CB8AC3E}">
        <p14:creationId xmlns:p14="http://schemas.microsoft.com/office/powerpoint/2010/main" val="5300492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tel, tekst og 2 bilder">
    <p:bg>
      <p:bgPr>
        <a:solidFill>
          <a:srgbClr val="F0F0F2"/>
        </a:solidFill>
        <a:effectLst/>
      </p:bgPr>
    </p:bg>
    <p:spTree>
      <p:nvGrpSpPr>
        <p:cNvPr id="1" name=""/>
        <p:cNvGrpSpPr/>
        <p:nvPr/>
      </p:nvGrpSpPr>
      <p:grpSpPr>
        <a:xfrm>
          <a:off x="0" y="0"/>
          <a:ext cx="0" cy="0"/>
          <a:chOff x="0" y="0"/>
          <a:chExt cx="0" cy="0"/>
        </a:xfrm>
      </p:grpSpPr>
      <p:sp>
        <p:nvSpPr>
          <p:cNvPr id="6" name="Plassholder for bilde 21"/>
          <p:cNvSpPr>
            <a:spLocks noGrp="1"/>
          </p:cNvSpPr>
          <p:nvPr>
            <p:ph type="pic" sz="quarter" idx="14"/>
          </p:nvPr>
        </p:nvSpPr>
        <p:spPr>
          <a:xfrm>
            <a:off x="2388826" y="0"/>
            <a:ext cx="2779178" cy="5143500"/>
          </a:xfrm>
          <a:custGeom>
            <a:avLst/>
            <a:gdLst>
              <a:gd name="connsiteX0" fmla="*/ 0 w 5168900"/>
              <a:gd name="connsiteY0" fmla="*/ 0 h 5145088"/>
              <a:gd name="connsiteX1" fmla="*/ 5168900 w 5168900"/>
              <a:gd name="connsiteY1" fmla="*/ 0 h 5145088"/>
              <a:gd name="connsiteX2" fmla="*/ 5168900 w 5168900"/>
              <a:gd name="connsiteY2" fmla="*/ 5145088 h 5145088"/>
              <a:gd name="connsiteX3" fmla="*/ 0 w 5168900"/>
              <a:gd name="connsiteY3" fmla="*/ 5145088 h 5145088"/>
              <a:gd name="connsiteX4" fmla="*/ 0 w 5168900"/>
              <a:gd name="connsiteY4" fmla="*/ 0 h 5145088"/>
              <a:gd name="connsiteX0" fmla="*/ 0 w 5168900"/>
              <a:gd name="connsiteY0" fmla="*/ 0 h 5145088"/>
              <a:gd name="connsiteX1" fmla="*/ 5168900 w 5168900"/>
              <a:gd name="connsiteY1" fmla="*/ 0 h 5145088"/>
              <a:gd name="connsiteX2" fmla="*/ 5165725 w 5168900"/>
              <a:gd name="connsiteY2" fmla="*/ 3505200 h 5145088"/>
              <a:gd name="connsiteX3" fmla="*/ 5168900 w 5168900"/>
              <a:gd name="connsiteY3" fmla="*/ 5145088 h 5145088"/>
              <a:gd name="connsiteX4" fmla="*/ 0 w 5168900"/>
              <a:gd name="connsiteY4" fmla="*/ 5145088 h 5145088"/>
              <a:gd name="connsiteX5" fmla="*/ 0 w 5168900"/>
              <a:gd name="connsiteY5" fmla="*/ 0 h 5145088"/>
              <a:gd name="connsiteX0" fmla="*/ 0 w 5168900"/>
              <a:gd name="connsiteY0" fmla="*/ 0 h 5145088"/>
              <a:gd name="connsiteX1" fmla="*/ 5168900 w 5168900"/>
              <a:gd name="connsiteY1" fmla="*/ 0 h 5145088"/>
              <a:gd name="connsiteX2" fmla="*/ 4972050 w 5168900"/>
              <a:gd name="connsiteY2" fmla="*/ 3549650 h 5145088"/>
              <a:gd name="connsiteX3" fmla="*/ 5168900 w 5168900"/>
              <a:gd name="connsiteY3" fmla="*/ 5145088 h 5145088"/>
              <a:gd name="connsiteX4" fmla="*/ 0 w 5168900"/>
              <a:gd name="connsiteY4" fmla="*/ 5145088 h 5145088"/>
              <a:gd name="connsiteX5" fmla="*/ 0 w 5168900"/>
              <a:gd name="connsiteY5" fmla="*/ 0 h 5145088"/>
              <a:gd name="connsiteX0" fmla="*/ 0 w 5544364"/>
              <a:gd name="connsiteY0" fmla="*/ 0 h 5145088"/>
              <a:gd name="connsiteX1" fmla="*/ 5168900 w 5544364"/>
              <a:gd name="connsiteY1" fmla="*/ 0 h 5145088"/>
              <a:gd name="connsiteX2" fmla="*/ 5168900 w 5544364"/>
              <a:gd name="connsiteY2" fmla="*/ 3429000 h 5145088"/>
              <a:gd name="connsiteX3" fmla="*/ 4972050 w 5544364"/>
              <a:gd name="connsiteY3" fmla="*/ 3549650 h 5145088"/>
              <a:gd name="connsiteX4" fmla="*/ 5168900 w 5544364"/>
              <a:gd name="connsiteY4" fmla="*/ 5145088 h 5145088"/>
              <a:gd name="connsiteX5" fmla="*/ 0 w 5544364"/>
              <a:gd name="connsiteY5" fmla="*/ 5145088 h 5145088"/>
              <a:gd name="connsiteX6" fmla="*/ 0 w 5544364"/>
              <a:gd name="connsiteY6" fmla="*/ 0 h 5145088"/>
              <a:gd name="connsiteX0" fmla="*/ 0 w 5544364"/>
              <a:gd name="connsiteY0" fmla="*/ 0 h 5145088"/>
              <a:gd name="connsiteX1" fmla="*/ 5168900 w 5544364"/>
              <a:gd name="connsiteY1" fmla="*/ 0 h 5145088"/>
              <a:gd name="connsiteX2" fmla="*/ 5168900 w 5544364"/>
              <a:gd name="connsiteY2" fmla="*/ 3429000 h 5145088"/>
              <a:gd name="connsiteX3" fmla="*/ 4972050 w 5544364"/>
              <a:gd name="connsiteY3" fmla="*/ 3549650 h 5145088"/>
              <a:gd name="connsiteX4" fmla="*/ 5162550 w 5544364"/>
              <a:gd name="connsiteY4" fmla="*/ 3673475 h 5145088"/>
              <a:gd name="connsiteX5" fmla="*/ 5168900 w 5544364"/>
              <a:gd name="connsiteY5" fmla="*/ 5145088 h 5145088"/>
              <a:gd name="connsiteX6" fmla="*/ 0 w 5544364"/>
              <a:gd name="connsiteY6" fmla="*/ 5145088 h 5145088"/>
              <a:gd name="connsiteX7" fmla="*/ 0 w 5544364"/>
              <a:gd name="connsiteY7" fmla="*/ 0 h 5145088"/>
              <a:gd name="connsiteX0" fmla="*/ 0 w 5544364"/>
              <a:gd name="connsiteY0" fmla="*/ 0 h 5145088"/>
              <a:gd name="connsiteX1" fmla="*/ 5168900 w 5544364"/>
              <a:gd name="connsiteY1" fmla="*/ 0 h 5145088"/>
              <a:gd name="connsiteX2" fmla="*/ 5168900 w 5544364"/>
              <a:gd name="connsiteY2" fmla="*/ 3429000 h 5145088"/>
              <a:gd name="connsiteX3" fmla="*/ 4972050 w 5544364"/>
              <a:gd name="connsiteY3" fmla="*/ 3549650 h 5145088"/>
              <a:gd name="connsiteX4" fmla="*/ 5162550 w 5544364"/>
              <a:gd name="connsiteY4" fmla="*/ 3673475 h 5145088"/>
              <a:gd name="connsiteX5" fmla="*/ 5168900 w 5544364"/>
              <a:gd name="connsiteY5" fmla="*/ 5145088 h 5145088"/>
              <a:gd name="connsiteX6" fmla="*/ 0 w 5544364"/>
              <a:gd name="connsiteY6" fmla="*/ 5145088 h 5145088"/>
              <a:gd name="connsiteX7" fmla="*/ 0 w 5544364"/>
              <a:gd name="connsiteY7" fmla="*/ 0 h 5145088"/>
              <a:gd name="connsiteX0" fmla="*/ 0 w 5168900"/>
              <a:gd name="connsiteY0" fmla="*/ 0 h 5145088"/>
              <a:gd name="connsiteX1" fmla="*/ 5168900 w 5168900"/>
              <a:gd name="connsiteY1" fmla="*/ 0 h 5145088"/>
              <a:gd name="connsiteX2" fmla="*/ 5168900 w 5168900"/>
              <a:gd name="connsiteY2" fmla="*/ 3429000 h 5145088"/>
              <a:gd name="connsiteX3" fmla="*/ 4972050 w 5168900"/>
              <a:gd name="connsiteY3" fmla="*/ 3549650 h 5145088"/>
              <a:gd name="connsiteX4" fmla="*/ 5162550 w 5168900"/>
              <a:gd name="connsiteY4" fmla="*/ 3673475 h 5145088"/>
              <a:gd name="connsiteX5" fmla="*/ 5168900 w 5168900"/>
              <a:gd name="connsiteY5" fmla="*/ 5145088 h 5145088"/>
              <a:gd name="connsiteX6" fmla="*/ 0 w 5168900"/>
              <a:gd name="connsiteY6" fmla="*/ 5145088 h 5145088"/>
              <a:gd name="connsiteX7" fmla="*/ 0 w 5168900"/>
              <a:gd name="connsiteY7" fmla="*/ 0 h 5145088"/>
              <a:gd name="connsiteX0" fmla="*/ 0 w 5168900"/>
              <a:gd name="connsiteY0" fmla="*/ 0 h 5145088"/>
              <a:gd name="connsiteX1" fmla="*/ 5168900 w 5168900"/>
              <a:gd name="connsiteY1" fmla="*/ 0 h 5145088"/>
              <a:gd name="connsiteX2" fmla="*/ 5168900 w 5168900"/>
              <a:gd name="connsiteY2" fmla="*/ 3429000 h 5145088"/>
              <a:gd name="connsiteX3" fmla="*/ 4972050 w 5168900"/>
              <a:gd name="connsiteY3" fmla="*/ 3549650 h 5145088"/>
              <a:gd name="connsiteX4" fmla="*/ 5162550 w 5168900"/>
              <a:gd name="connsiteY4" fmla="*/ 3673475 h 5145088"/>
              <a:gd name="connsiteX5" fmla="*/ 5168900 w 5168900"/>
              <a:gd name="connsiteY5" fmla="*/ 5145088 h 5145088"/>
              <a:gd name="connsiteX6" fmla="*/ 0 w 5168900"/>
              <a:gd name="connsiteY6" fmla="*/ 5145088 h 5145088"/>
              <a:gd name="connsiteX7" fmla="*/ 0 w 5168900"/>
              <a:gd name="connsiteY7" fmla="*/ 0 h 5145088"/>
              <a:gd name="connsiteX0" fmla="*/ 0 w 5168900"/>
              <a:gd name="connsiteY0" fmla="*/ 0 h 5145088"/>
              <a:gd name="connsiteX1" fmla="*/ 5168900 w 5168900"/>
              <a:gd name="connsiteY1" fmla="*/ 0 h 5145088"/>
              <a:gd name="connsiteX2" fmla="*/ 5168900 w 5168900"/>
              <a:gd name="connsiteY2" fmla="*/ 3429000 h 5145088"/>
              <a:gd name="connsiteX3" fmla="*/ 4972050 w 5168900"/>
              <a:gd name="connsiteY3" fmla="*/ 3549650 h 5145088"/>
              <a:gd name="connsiteX4" fmla="*/ 5162550 w 5168900"/>
              <a:gd name="connsiteY4" fmla="*/ 3673475 h 5145088"/>
              <a:gd name="connsiteX5" fmla="*/ 5168900 w 5168900"/>
              <a:gd name="connsiteY5" fmla="*/ 5145088 h 5145088"/>
              <a:gd name="connsiteX6" fmla="*/ 0 w 5168900"/>
              <a:gd name="connsiteY6" fmla="*/ 5145088 h 5145088"/>
              <a:gd name="connsiteX7" fmla="*/ 0 w 5168900"/>
              <a:gd name="connsiteY7" fmla="*/ 0 h 5145088"/>
              <a:gd name="connsiteX0" fmla="*/ 0 w 5168900"/>
              <a:gd name="connsiteY0" fmla="*/ 0 h 5145088"/>
              <a:gd name="connsiteX1" fmla="*/ 5168900 w 5168900"/>
              <a:gd name="connsiteY1" fmla="*/ 0 h 5145088"/>
              <a:gd name="connsiteX2" fmla="*/ 5168900 w 5168900"/>
              <a:gd name="connsiteY2" fmla="*/ 3429000 h 5145088"/>
              <a:gd name="connsiteX3" fmla="*/ 4799357 w 5168900"/>
              <a:gd name="connsiteY3" fmla="*/ 3552032 h 5145088"/>
              <a:gd name="connsiteX4" fmla="*/ 5162550 w 5168900"/>
              <a:gd name="connsiteY4" fmla="*/ 3673475 h 5145088"/>
              <a:gd name="connsiteX5" fmla="*/ 5168900 w 5168900"/>
              <a:gd name="connsiteY5" fmla="*/ 5145088 h 5145088"/>
              <a:gd name="connsiteX6" fmla="*/ 0 w 5168900"/>
              <a:gd name="connsiteY6" fmla="*/ 5145088 h 5145088"/>
              <a:gd name="connsiteX7" fmla="*/ 0 w 5168900"/>
              <a:gd name="connsiteY7" fmla="*/ 0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8900" h="5145088">
                <a:moveTo>
                  <a:pt x="0" y="0"/>
                </a:moveTo>
                <a:lnTo>
                  <a:pt x="5168900" y="0"/>
                </a:lnTo>
                <a:lnTo>
                  <a:pt x="5168900" y="3429000"/>
                </a:lnTo>
                <a:lnTo>
                  <a:pt x="4799357" y="3552032"/>
                </a:lnTo>
                <a:lnTo>
                  <a:pt x="5162550" y="3673475"/>
                </a:lnTo>
                <a:cubicBezTo>
                  <a:pt x="5164667" y="4164013"/>
                  <a:pt x="5166783" y="4654550"/>
                  <a:pt x="5168900" y="5145088"/>
                </a:cubicBezTo>
                <a:lnTo>
                  <a:pt x="0" y="5145088"/>
                </a:lnTo>
                <a:lnTo>
                  <a:pt x="0" y="0"/>
                </a:lnTo>
                <a:close/>
              </a:path>
            </a:pathLst>
          </a:custGeom>
          <a:solidFill>
            <a:srgbClr val="B8B8B6"/>
          </a:solidFill>
        </p:spPr>
        <p:txBody>
          <a:bodyPr/>
          <a:lstStyle/>
          <a:p>
            <a:r>
              <a:rPr lang="nb-NO"/>
              <a:t>Klikk ikonet for å legge til et bilde</a:t>
            </a:r>
          </a:p>
        </p:txBody>
      </p:sp>
      <p:sp>
        <p:nvSpPr>
          <p:cNvPr id="10" name="Plassholder for bilde 21"/>
          <p:cNvSpPr>
            <a:spLocks noGrp="1"/>
          </p:cNvSpPr>
          <p:nvPr>
            <p:ph type="pic" sz="quarter" idx="15"/>
          </p:nvPr>
        </p:nvSpPr>
        <p:spPr>
          <a:xfrm>
            <a:off x="0" y="0"/>
            <a:ext cx="2353434" cy="5143500"/>
          </a:xfrm>
          <a:solidFill>
            <a:srgbClr val="B8B8B6"/>
          </a:solidFill>
        </p:spPr>
        <p:txBody>
          <a:bodyPr/>
          <a:lstStyle/>
          <a:p>
            <a:r>
              <a:rPr lang="nb-NO"/>
              <a:t>Klikk ikonet for å legge til et bilde</a:t>
            </a:r>
          </a:p>
        </p:txBody>
      </p:sp>
      <p:sp>
        <p:nvSpPr>
          <p:cNvPr id="2" name="Tittel 1"/>
          <p:cNvSpPr>
            <a:spLocks noGrp="1"/>
          </p:cNvSpPr>
          <p:nvPr>
            <p:ph type="title"/>
          </p:nvPr>
        </p:nvSpPr>
        <p:spPr>
          <a:xfrm>
            <a:off x="5436071" y="561497"/>
            <a:ext cx="3387727" cy="553998"/>
          </a:xfrm>
        </p:spPr>
        <p:txBody>
          <a:bodyPr/>
          <a:lstStyle/>
          <a:p>
            <a:r>
              <a:rPr lang="nb-NO"/>
              <a:t>Klikk for å redigere tittelstil</a:t>
            </a:r>
            <a:endParaRPr lang="nb-NO" dirty="0"/>
          </a:p>
        </p:txBody>
      </p:sp>
      <p:sp>
        <p:nvSpPr>
          <p:cNvPr id="3" name="Plassholder for innhold 2"/>
          <p:cNvSpPr>
            <a:spLocks noGrp="1"/>
          </p:cNvSpPr>
          <p:nvPr>
            <p:ph idx="1"/>
          </p:nvPr>
        </p:nvSpPr>
        <p:spPr>
          <a:xfrm>
            <a:off x="5436130" y="1295764"/>
            <a:ext cx="3387727" cy="3394472"/>
          </a:xfrm>
        </p:spPr>
        <p:txBody>
          <a:bodyPr>
            <a:normAutofit/>
          </a:bodyPr>
          <a:lstStyle>
            <a:lvl1pPr>
              <a:defRPr sz="1200"/>
            </a:lvl1pPr>
            <a:lvl2pPr>
              <a:defRPr sz="1100"/>
            </a:lvl2pPr>
            <a:lvl3pPr>
              <a:defRPr sz="110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18"/>
          <p:cNvSpPr>
            <a:spLocks noGrp="1"/>
          </p:cNvSpPr>
          <p:nvPr>
            <p:ph type="body" sz="quarter" idx="13" hasCustomPrompt="1"/>
          </p:nvPr>
        </p:nvSpPr>
        <p:spPr>
          <a:xfrm>
            <a:off x="180372" y="4697241"/>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7" name="Plassholder for lysbildenummer 5"/>
          <p:cNvSpPr>
            <a:spLocks noGrp="1"/>
          </p:cNvSpPr>
          <p:nvPr>
            <p:ph type="sldNum" sz="quarter" idx="4"/>
          </p:nvPr>
        </p:nvSpPr>
        <p:spPr>
          <a:xfrm>
            <a:off x="8575150" y="4819644"/>
            <a:ext cx="248351"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0AE548F1-6D36-4902-B57A-69A845AA9B7E}" type="slidenum">
              <a:rPr lang="nb-NO" smtClean="0">
                <a:solidFill>
                  <a:srgbClr val="07466D"/>
                </a:solidFill>
                <a:latin typeface="Trebuchet MS"/>
              </a:rPr>
              <a:pPr/>
              <a:t>‹#›</a:t>
            </a:fld>
            <a:endParaRPr lang="nb-NO" dirty="0">
              <a:solidFill>
                <a:srgbClr val="07466D"/>
              </a:solidFill>
              <a:latin typeface="Trebuchet MS"/>
            </a:endParaRPr>
          </a:p>
        </p:txBody>
      </p:sp>
    </p:spTree>
    <p:extLst>
      <p:ext uri="{BB962C8B-B14F-4D97-AF65-F5344CB8AC3E}">
        <p14:creationId xmlns:p14="http://schemas.microsoft.com/office/powerpoint/2010/main" val="2361537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killeark_blå">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1321174"/>
            <a:ext cx="7708900" cy="995756"/>
          </a:xfrm>
        </p:spPr>
        <p:txBody>
          <a:bodyPr anchor="t"/>
          <a:lstStyle>
            <a:lvl1pPr>
              <a:defRPr>
                <a:solidFill>
                  <a:schemeClr val="bg1"/>
                </a:solidFill>
              </a:defRPr>
            </a:lvl1pPr>
          </a:lstStyle>
          <a:p>
            <a:r>
              <a:rPr lang="nb-NO" noProof="0"/>
              <a:t>Klikk for å redigere tittelstil</a:t>
            </a:r>
            <a:endParaRPr lang="nb-NO" noProof="0" dirty="0"/>
          </a:p>
        </p:txBody>
      </p:sp>
      <p:sp>
        <p:nvSpPr>
          <p:cNvPr id="4" name="Date Placeholder 3"/>
          <p:cNvSpPr>
            <a:spLocks noGrp="1"/>
          </p:cNvSpPr>
          <p:nvPr>
            <p:ph type="dt" sz="half" idx="10"/>
          </p:nvPr>
        </p:nvSpPr>
        <p:spPr>
          <a:xfrm>
            <a:off x="7086728" y="4869312"/>
            <a:ext cx="1346201" cy="273844"/>
          </a:xfrm>
          <a:prstGeom prst="rect">
            <a:avLst/>
          </a:prstGeom>
        </p:spPr>
        <p:txBody>
          <a:bodyPr lIns="90658" tIns="45330" rIns="90658" bIns="45330"/>
          <a:lstStyle>
            <a:lvl1pPr>
              <a:defRPr>
                <a:solidFill>
                  <a:srgbClr val="FFFFFF"/>
                </a:solidFill>
              </a:defRPr>
            </a:lvl1pPr>
          </a:lstStyle>
          <a:p>
            <a:r>
              <a:rPr lang="nb-NO"/>
              <a:t>03.12.2015</a:t>
            </a:r>
            <a:endParaRPr lang="en-US" dirty="0"/>
          </a:p>
        </p:txBody>
      </p:sp>
      <p:sp>
        <p:nvSpPr>
          <p:cNvPr id="5" name="Footer Placeholder 4"/>
          <p:cNvSpPr>
            <a:spLocks noGrp="1"/>
          </p:cNvSpPr>
          <p:nvPr>
            <p:ph type="ftr" sz="quarter" idx="11"/>
          </p:nvPr>
        </p:nvSpPr>
        <p:spPr>
          <a:xfrm>
            <a:off x="1989666" y="4869312"/>
            <a:ext cx="5096934" cy="273844"/>
          </a:xfrm>
          <a:prstGeom prst="rect">
            <a:avLst/>
          </a:prstGeom>
        </p:spPr>
        <p:txBody>
          <a:bodyPr lIns="90658" tIns="45330" rIns="90658" bIns="45330"/>
          <a:lstStyle>
            <a:lvl1pPr>
              <a:defRPr>
                <a:solidFill>
                  <a:srgbClr val="FFFFFF"/>
                </a:solidFill>
              </a:defRPr>
            </a:lvl1pPr>
          </a:lstStyle>
          <a:p>
            <a:r>
              <a:rPr lang="en-US"/>
              <a:t>Informasjonsforvaltning som forutsetning for offentlig samhandling - David Norheim</a:t>
            </a:r>
            <a:endParaRPr lang="en-US" dirty="0"/>
          </a:p>
        </p:txBody>
      </p:sp>
      <p:sp>
        <p:nvSpPr>
          <p:cNvPr id="6" name="Slide Number Placeholder 5"/>
          <p:cNvSpPr>
            <a:spLocks noGrp="1"/>
          </p:cNvSpPr>
          <p:nvPr>
            <p:ph type="sldNum" sz="quarter" idx="12"/>
          </p:nvPr>
        </p:nvSpPr>
        <p:spPr>
          <a:xfrm>
            <a:off x="8432899" y="4869312"/>
            <a:ext cx="588201" cy="273844"/>
          </a:xfrm>
          <a:prstGeom prst="rect">
            <a:avLst/>
          </a:prstGeom>
        </p:spPr>
        <p:txBody>
          <a:bodyPr lIns="90658" tIns="45330" rIns="90658" bIns="45330"/>
          <a:lstStyle>
            <a:lvl1pPr>
              <a:defRPr>
                <a:solidFill>
                  <a:srgbClr val="FFFFFF"/>
                </a:solidFill>
              </a:defRPr>
            </a:lvl1pPr>
          </a:lstStyle>
          <a:p>
            <a:fld id="{CB690AB1-BF38-0442-8664-47BCBAAC5D22}" type="slidenum">
              <a:rPr lang="en-US" smtClean="0"/>
              <a:t>‹#›</a:t>
            </a:fld>
            <a:endParaRPr lang="en-US"/>
          </a:p>
        </p:txBody>
      </p:sp>
      <p:pic>
        <p:nvPicPr>
          <p:cNvPr id="14" name="Picture 13"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pic>
        <p:nvPicPr>
          <p:cNvPr id="13" name="Picture 12" descr="brreg_logo_HV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 y="173451"/>
            <a:ext cx="2740152" cy="250984"/>
          </a:xfrm>
          <a:prstGeom prst="rect">
            <a:avLst/>
          </a:prstGeom>
        </p:spPr>
      </p:pic>
      <p:pic>
        <p:nvPicPr>
          <p:cNvPr id="15" name="Picture 14"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0"/>
            <a:ext cx="880110" cy="227171"/>
          </a:xfrm>
          <a:prstGeom prst="rect">
            <a:avLst/>
          </a:prstGeom>
        </p:spPr>
      </p:pic>
    </p:spTree>
    <p:extLst>
      <p:ext uri="{BB962C8B-B14F-4D97-AF65-F5344CB8AC3E}">
        <p14:creationId xmlns:p14="http://schemas.microsoft.com/office/powerpoint/2010/main" val="195771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ittel, tekst og 2 bilder[#2]">
    <p:bg>
      <p:bgPr>
        <a:solidFill>
          <a:srgbClr val="F0F0F2"/>
        </a:solidFill>
        <a:effectLst/>
      </p:bgPr>
    </p:bg>
    <p:spTree>
      <p:nvGrpSpPr>
        <p:cNvPr id="1" name=""/>
        <p:cNvGrpSpPr/>
        <p:nvPr/>
      </p:nvGrpSpPr>
      <p:grpSpPr>
        <a:xfrm>
          <a:off x="0" y="0"/>
          <a:ext cx="0" cy="0"/>
          <a:chOff x="0" y="0"/>
          <a:chExt cx="0" cy="0"/>
        </a:xfrm>
      </p:grpSpPr>
      <p:sp>
        <p:nvSpPr>
          <p:cNvPr id="6" name="Plassholder for bilde 21"/>
          <p:cNvSpPr>
            <a:spLocks noGrp="1"/>
          </p:cNvSpPr>
          <p:nvPr>
            <p:ph type="pic" sz="quarter" idx="14"/>
          </p:nvPr>
        </p:nvSpPr>
        <p:spPr>
          <a:xfrm>
            <a:off x="6682809" y="0"/>
            <a:ext cx="2461192" cy="5143500"/>
          </a:xfrm>
          <a:prstGeom prst="rect">
            <a:avLst/>
          </a:prstGeom>
          <a:solidFill>
            <a:srgbClr val="B8B8B6"/>
          </a:solidFill>
        </p:spPr>
        <p:txBody>
          <a:bodyPr/>
          <a:lstStyle/>
          <a:p>
            <a:r>
              <a:rPr lang="nb-NO"/>
              <a:t>Klikk ikonet for å legge til et bilde</a:t>
            </a:r>
          </a:p>
        </p:txBody>
      </p:sp>
      <p:sp>
        <p:nvSpPr>
          <p:cNvPr id="10" name="Plassholder for bilde 21"/>
          <p:cNvSpPr>
            <a:spLocks noGrp="1"/>
          </p:cNvSpPr>
          <p:nvPr>
            <p:ph type="pic" sz="quarter" idx="15"/>
          </p:nvPr>
        </p:nvSpPr>
        <p:spPr>
          <a:xfrm>
            <a:off x="110" y="0"/>
            <a:ext cx="2742725" cy="5143500"/>
          </a:xfrm>
          <a:solidFill>
            <a:srgbClr val="B8B8B6"/>
          </a:solidFill>
        </p:spPr>
        <p:txBody>
          <a:bodyPr/>
          <a:lstStyle/>
          <a:p>
            <a:r>
              <a:rPr lang="nb-NO"/>
              <a:t>Klikk ikonet for å legge til et bilde</a:t>
            </a:r>
          </a:p>
        </p:txBody>
      </p:sp>
      <p:sp>
        <p:nvSpPr>
          <p:cNvPr id="2" name="Tittel 1"/>
          <p:cNvSpPr>
            <a:spLocks noGrp="1"/>
          </p:cNvSpPr>
          <p:nvPr>
            <p:ph type="title"/>
          </p:nvPr>
        </p:nvSpPr>
        <p:spPr>
          <a:xfrm>
            <a:off x="3060224" y="562698"/>
            <a:ext cx="3387727" cy="553998"/>
          </a:xfrm>
        </p:spPr>
        <p:txBody>
          <a:bodyPr/>
          <a:lstStyle/>
          <a:p>
            <a:r>
              <a:rPr lang="nb-NO"/>
              <a:t>Klikk for å redigere tittelstil</a:t>
            </a:r>
            <a:endParaRPr lang="nb-NO" dirty="0"/>
          </a:p>
        </p:txBody>
      </p:sp>
      <p:sp>
        <p:nvSpPr>
          <p:cNvPr id="3" name="Plassholder for innhold 2"/>
          <p:cNvSpPr>
            <a:spLocks noGrp="1"/>
          </p:cNvSpPr>
          <p:nvPr>
            <p:ph idx="1"/>
          </p:nvPr>
        </p:nvSpPr>
        <p:spPr>
          <a:xfrm>
            <a:off x="3060283" y="1294355"/>
            <a:ext cx="3387727" cy="339447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18"/>
          <p:cNvSpPr>
            <a:spLocks noGrp="1"/>
          </p:cNvSpPr>
          <p:nvPr>
            <p:ph type="body" sz="quarter" idx="13" hasCustomPrompt="1"/>
          </p:nvPr>
        </p:nvSpPr>
        <p:spPr>
          <a:xfrm>
            <a:off x="180372" y="4697241"/>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9" name="Plassholder for lysbildenummer 5"/>
          <p:cNvSpPr>
            <a:spLocks noGrp="1"/>
          </p:cNvSpPr>
          <p:nvPr>
            <p:ph type="sldNum" sz="quarter" idx="4"/>
          </p:nvPr>
        </p:nvSpPr>
        <p:spPr>
          <a:xfrm>
            <a:off x="8575150" y="4819644"/>
            <a:ext cx="248351"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0AE548F1-6D36-4902-B57A-69A845AA9B7E}" type="slidenum">
              <a:rPr lang="nb-NO" smtClean="0">
                <a:solidFill>
                  <a:prstClr val="white"/>
                </a:solidFill>
                <a:latin typeface="Trebuchet MS"/>
              </a:rPr>
              <a:pPr/>
              <a:t>‹#›</a:t>
            </a:fld>
            <a:endParaRPr lang="nb-NO" dirty="0">
              <a:solidFill>
                <a:prstClr val="white"/>
              </a:solidFill>
              <a:latin typeface="Trebuchet MS"/>
            </a:endParaRPr>
          </a:p>
        </p:txBody>
      </p:sp>
    </p:spTree>
    <p:extLst>
      <p:ext uri="{BB962C8B-B14F-4D97-AF65-F5344CB8AC3E}">
        <p14:creationId xmlns:p14="http://schemas.microsoft.com/office/powerpoint/2010/main" val="11839493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tel, tekst og 3 bilder">
    <p:bg>
      <p:bgPr>
        <a:solidFill>
          <a:srgbClr val="F0F0F2"/>
        </a:solidFill>
        <a:effectLst/>
      </p:bgPr>
    </p:bg>
    <p:spTree>
      <p:nvGrpSpPr>
        <p:cNvPr id="1" name=""/>
        <p:cNvGrpSpPr/>
        <p:nvPr/>
      </p:nvGrpSpPr>
      <p:grpSpPr>
        <a:xfrm>
          <a:off x="0" y="0"/>
          <a:ext cx="0" cy="0"/>
          <a:chOff x="0" y="0"/>
          <a:chExt cx="0" cy="0"/>
        </a:xfrm>
      </p:grpSpPr>
      <p:sp>
        <p:nvSpPr>
          <p:cNvPr id="6" name="Plassholder for bilde 21"/>
          <p:cNvSpPr>
            <a:spLocks noGrp="1"/>
          </p:cNvSpPr>
          <p:nvPr>
            <p:ph type="pic" sz="quarter" idx="14"/>
          </p:nvPr>
        </p:nvSpPr>
        <p:spPr>
          <a:xfrm>
            <a:off x="2754547" y="2954768"/>
            <a:ext cx="2419139" cy="2188835"/>
          </a:xfrm>
          <a:custGeom>
            <a:avLst/>
            <a:gdLst>
              <a:gd name="connsiteX0" fmla="*/ 0 w 2418837"/>
              <a:gd name="connsiteY0" fmla="*/ 0 h 2189511"/>
              <a:gd name="connsiteX1" fmla="*/ 2418837 w 2418837"/>
              <a:gd name="connsiteY1" fmla="*/ 0 h 2189511"/>
              <a:gd name="connsiteX2" fmla="*/ 2418837 w 2418837"/>
              <a:gd name="connsiteY2" fmla="*/ 2189511 h 2189511"/>
              <a:gd name="connsiteX3" fmla="*/ 0 w 2418837"/>
              <a:gd name="connsiteY3" fmla="*/ 2189511 h 2189511"/>
              <a:gd name="connsiteX4" fmla="*/ 0 w 2418837"/>
              <a:gd name="connsiteY4" fmla="*/ 0 h 2189511"/>
              <a:gd name="connsiteX0" fmla="*/ 0 w 2418837"/>
              <a:gd name="connsiteY0" fmla="*/ 0 h 2189511"/>
              <a:gd name="connsiteX1" fmla="*/ 2418837 w 2418837"/>
              <a:gd name="connsiteY1" fmla="*/ 0 h 2189511"/>
              <a:gd name="connsiteX2" fmla="*/ 2417178 w 2418837"/>
              <a:gd name="connsiteY2" fmla="*/ 480567 h 2189511"/>
              <a:gd name="connsiteX3" fmla="*/ 2418837 w 2418837"/>
              <a:gd name="connsiteY3" fmla="*/ 2189511 h 2189511"/>
              <a:gd name="connsiteX4" fmla="*/ 0 w 2418837"/>
              <a:gd name="connsiteY4" fmla="*/ 2189511 h 2189511"/>
              <a:gd name="connsiteX5" fmla="*/ 0 w 2418837"/>
              <a:gd name="connsiteY5" fmla="*/ 0 h 2189511"/>
              <a:gd name="connsiteX0" fmla="*/ 0 w 2419559"/>
              <a:gd name="connsiteY0" fmla="*/ 0 h 2189511"/>
              <a:gd name="connsiteX1" fmla="*/ 2418837 w 2419559"/>
              <a:gd name="connsiteY1" fmla="*/ 0 h 2189511"/>
              <a:gd name="connsiteX2" fmla="*/ 2417178 w 2419559"/>
              <a:gd name="connsiteY2" fmla="*/ 480567 h 2189511"/>
              <a:gd name="connsiteX3" fmla="*/ 2419559 w 2419559"/>
              <a:gd name="connsiteY3" fmla="*/ 716311 h 2189511"/>
              <a:gd name="connsiteX4" fmla="*/ 2418837 w 2419559"/>
              <a:gd name="connsiteY4" fmla="*/ 2189511 h 2189511"/>
              <a:gd name="connsiteX5" fmla="*/ 0 w 2419559"/>
              <a:gd name="connsiteY5" fmla="*/ 2189511 h 2189511"/>
              <a:gd name="connsiteX6" fmla="*/ 0 w 2419559"/>
              <a:gd name="connsiteY6"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606773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606773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599630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9559" h="2189511">
                <a:moveTo>
                  <a:pt x="0" y="0"/>
                </a:moveTo>
                <a:lnTo>
                  <a:pt x="2418837" y="0"/>
                </a:lnTo>
                <a:lnTo>
                  <a:pt x="2417178" y="480567"/>
                </a:lnTo>
                <a:lnTo>
                  <a:pt x="2219534" y="599630"/>
                </a:lnTo>
                <a:lnTo>
                  <a:pt x="2419559" y="716311"/>
                </a:lnTo>
                <a:cubicBezTo>
                  <a:pt x="2419318" y="1207378"/>
                  <a:pt x="2419078" y="1698444"/>
                  <a:pt x="2418837" y="2189511"/>
                </a:cubicBezTo>
                <a:lnTo>
                  <a:pt x="0" y="2189511"/>
                </a:lnTo>
                <a:lnTo>
                  <a:pt x="0" y="0"/>
                </a:lnTo>
                <a:close/>
              </a:path>
            </a:pathLst>
          </a:custGeom>
          <a:solidFill>
            <a:srgbClr val="B8B8B6"/>
          </a:solidFill>
        </p:spPr>
        <p:txBody>
          <a:bodyPr/>
          <a:lstStyle/>
          <a:p>
            <a:r>
              <a:rPr lang="nb-NO"/>
              <a:t>Klikk ikonet for å legge til et bilde</a:t>
            </a:r>
          </a:p>
        </p:txBody>
      </p:sp>
      <p:sp>
        <p:nvSpPr>
          <p:cNvPr id="10" name="Plassholder for bilde 21"/>
          <p:cNvSpPr>
            <a:spLocks noGrp="1"/>
          </p:cNvSpPr>
          <p:nvPr>
            <p:ph type="pic" sz="quarter" idx="15"/>
          </p:nvPr>
        </p:nvSpPr>
        <p:spPr>
          <a:xfrm>
            <a:off x="51" y="0"/>
            <a:ext cx="2713233" cy="5143500"/>
          </a:xfrm>
          <a:solidFill>
            <a:srgbClr val="B8B8B6"/>
          </a:solidFill>
        </p:spPr>
        <p:txBody>
          <a:bodyPr/>
          <a:lstStyle/>
          <a:p>
            <a:r>
              <a:rPr lang="nb-NO"/>
              <a:t>Klikk ikonet for å legge til et bilde</a:t>
            </a:r>
          </a:p>
        </p:txBody>
      </p:sp>
      <p:sp>
        <p:nvSpPr>
          <p:cNvPr id="2" name="Tittel 1"/>
          <p:cNvSpPr>
            <a:spLocks noGrp="1"/>
          </p:cNvSpPr>
          <p:nvPr>
            <p:ph type="title"/>
          </p:nvPr>
        </p:nvSpPr>
        <p:spPr>
          <a:xfrm>
            <a:off x="5436071" y="561497"/>
            <a:ext cx="3387727" cy="553998"/>
          </a:xfrm>
        </p:spPr>
        <p:txBody>
          <a:bodyPr/>
          <a:lstStyle/>
          <a:p>
            <a:r>
              <a:rPr lang="nb-NO"/>
              <a:t>Klikk for å redigere tittelstil</a:t>
            </a:r>
            <a:endParaRPr lang="nb-NO" dirty="0"/>
          </a:p>
        </p:txBody>
      </p:sp>
      <p:sp>
        <p:nvSpPr>
          <p:cNvPr id="3" name="Plassholder for innhold 2"/>
          <p:cNvSpPr>
            <a:spLocks noGrp="1"/>
          </p:cNvSpPr>
          <p:nvPr>
            <p:ph idx="1"/>
          </p:nvPr>
        </p:nvSpPr>
        <p:spPr>
          <a:xfrm>
            <a:off x="5436130" y="1295764"/>
            <a:ext cx="3387727" cy="3394472"/>
          </a:xfrm>
        </p:spPr>
        <p:txBody>
          <a:bodyPr>
            <a:normAutofit/>
          </a:bodyPr>
          <a:lstStyle>
            <a:lvl1pPr>
              <a:defRPr sz="1200"/>
            </a:lvl1pPr>
            <a:lvl2pPr>
              <a:defRPr sz="1100"/>
            </a:lvl2pPr>
            <a:lvl3pPr>
              <a:defRPr sz="110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18"/>
          <p:cNvSpPr>
            <a:spLocks noGrp="1"/>
          </p:cNvSpPr>
          <p:nvPr>
            <p:ph type="body" sz="quarter" idx="13" hasCustomPrompt="1"/>
          </p:nvPr>
        </p:nvSpPr>
        <p:spPr>
          <a:xfrm>
            <a:off x="180372" y="4697241"/>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7" name="Plassholder for bilde 21"/>
          <p:cNvSpPr>
            <a:spLocks noGrp="1"/>
          </p:cNvSpPr>
          <p:nvPr>
            <p:ph type="pic" sz="quarter" idx="16"/>
          </p:nvPr>
        </p:nvSpPr>
        <p:spPr>
          <a:xfrm>
            <a:off x="2754547" y="53"/>
            <a:ext cx="2419139" cy="2925177"/>
          </a:xfrm>
          <a:solidFill>
            <a:srgbClr val="B8B8B6"/>
          </a:solidFill>
        </p:spPr>
        <p:txBody>
          <a:bodyPr/>
          <a:lstStyle/>
          <a:p>
            <a:r>
              <a:rPr lang="nb-NO"/>
              <a:t>Klikk ikonet for å legge til et bilde</a:t>
            </a:r>
          </a:p>
        </p:txBody>
      </p:sp>
      <p:sp>
        <p:nvSpPr>
          <p:cNvPr id="9" name="Plassholder for lysbildenummer 5"/>
          <p:cNvSpPr>
            <a:spLocks noGrp="1"/>
          </p:cNvSpPr>
          <p:nvPr>
            <p:ph type="sldNum" sz="quarter" idx="4"/>
          </p:nvPr>
        </p:nvSpPr>
        <p:spPr>
          <a:xfrm>
            <a:off x="8575150" y="4819644"/>
            <a:ext cx="248351"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0AE548F1-6D36-4902-B57A-69A845AA9B7E}" type="slidenum">
              <a:rPr lang="nb-NO" smtClean="0">
                <a:solidFill>
                  <a:srgbClr val="07466D"/>
                </a:solidFill>
                <a:latin typeface="Trebuchet MS"/>
              </a:rPr>
              <a:pPr/>
              <a:t>‹#›</a:t>
            </a:fld>
            <a:endParaRPr lang="nb-NO" dirty="0">
              <a:solidFill>
                <a:srgbClr val="07466D"/>
              </a:solidFill>
              <a:latin typeface="Trebuchet MS"/>
            </a:endParaRPr>
          </a:p>
        </p:txBody>
      </p:sp>
    </p:spTree>
    <p:extLst>
      <p:ext uri="{BB962C8B-B14F-4D97-AF65-F5344CB8AC3E}">
        <p14:creationId xmlns:p14="http://schemas.microsoft.com/office/powerpoint/2010/main" val="8889049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tel, tekst og 3 bilder [#2]">
    <p:bg>
      <p:bgPr>
        <a:solidFill>
          <a:srgbClr val="F0F0F2"/>
        </a:solidFill>
        <a:effectLst/>
      </p:bgPr>
    </p:bg>
    <p:spTree>
      <p:nvGrpSpPr>
        <p:cNvPr id="1" name=""/>
        <p:cNvGrpSpPr/>
        <p:nvPr/>
      </p:nvGrpSpPr>
      <p:grpSpPr>
        <a:xfrm>
          <a:off x="0" y="0"/>
          <a:ext cx="0" cy="0"/>
          <a:chOff x="0" y="0"/>
          <a:chExt cx="0" cy="0"/>
        </a:xfrm>
      </p:grpSpPr>
      <p:sp>
        <p:nvSpPr>
          <p:cNvPr id="6" name="Plassholder for bilde 21"/>
          <p:cNvSpPr>
            <a:spLocks noGrp="1"/>
          </p:cNvSpPr>
          <p:nvPr>
            <p:ph type="pic" sz="quarter" idx="14"/>
          </p:nvPr>
        </p:nvSpPr>
        <p:spPr>
          <a:xfrm>
            <a:off x="2754547" y="2954768"/>
            <a:ext cx="2419139" cy="2188835"/>
          </a:xfrm>
          <a:custGeom>
            <a:avLst/>
            <a:gdLst>
              <a:gd name="connsiteX0" fmla="*/ 0 w 2418837"/>
              <a:gd name="connsiteY0" fmla="*/ 0 h 2189511"/>
              <a:gd name="connsiteX1" fmla="*/ 2418837 w 2418837"/>
              <a:gd name="connsiteY1" fmla="*/ 0 h 2189511"/>
              <a:gd name="connsiteX2" fmla="*/ 2418837 w 2418837"/>
              <a:gd name="connsiteY2" fmla="*/ 2189511 h 2189511"/>
              <a:gd name="connsiteX3" fmla="*/ 0 w 2418837"/>
              <a:gd name="connsiteY3" fmla="*/ 2189511 h 2189511"/>
              <a:gd name="connsiteX4" fmla="*/ 0 w 2418837"/>
              <a:gd name="connsiteY4" fmla="*/ 0 h 2189511"/>
              <a:gd name="connsiteX0" fmla="*/ 0 w 2418837"/>
              <a:gd name="connsiteY0" fmla="*/ 0 h 2189511"/>
              <a:gd name="connsiteX1" fmla="*/ 2418837 w 2418837"/>
              <a:gd name="connsiteY1" fmla="*/ 0 h 2189511"/>
              <a:gd name="connsiteX2" fmla="*/ 2417178 w 2418837"/>
              <a:gd name="connsiteY2" fmla="*/ 480567 h 2189511"/>
              <a:gd name="connsiteX3" fmla="*/ 2418837 w 2418837"/>
              <a:gd name="connsiteY3" fmla="*/ 2189511 h 2189511"/>
              <a:gd name="connsiteX4" fmla="*/ 0 w 2418837"/>
              <a:gd name="connsiteY4" fmla="*/ 2189511 h 2189511"/>
              <a:gd name="connsiteX5" fmla="*/ 0 w 2418837"/>
              <a:gd name="connsiteY5" fmla="*/ 0 h 2189511"/>
              <a:gd name="connsiteX0" fmla="*/ 0 w 2419559"/>
              <a:gd name="connsiteY0" fmla="*/ 0 h 2189511"/>
              <a:gd name="connsiteX1" fmla="*/ 2418837 w 2419559"/>
              <a:gd name="connsiteY1" fmla="*/ 0 h 2189511"/>
              <a:gd name="connsiteX2" fmla="*/ 2417178 w 2419559"/>
              <a:gd name="connsiteY2" fmla="*/ 480567 h 2189511"/>
              <a:gd name="connsiteX3" fmla="*/ 2419559 w 2419559"/>
              <a:gd name="connsiteY3" fmla="*/ 716311 h 2189511"/>
              <a:gd name="connsiteX4" fmla="*/ 2418837 w 2419559"/>
              <a:gd name="connsiteY4" fmla="*/ 2189511 h 2189511"/>
              <a:gd name="connsiteX5" fmla="*/ 0 w 2419559"/>
              <a:gd name="connsiteY5" fmla="*/ 2189511 h 2189511"/>
              <a:gd name="connsiteX6" fmla="*/ 0 w 2419559"/>
              <a:gd name="connsiteY6"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606773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606773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599630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9559" h="2189511">
                <a:moveTo>
                  <a:pt x="0" y="0"/>
                </a:moveTo>
                <a:lnTo>
                  <a:pt x="2418837" y="0"/>
                </a:lnTo>
                <a:lnTo>
                  <a:pt x="2417178" y="480567"/>
                </a:lnTo>
                <a:lnTo>
                  <a:pt x="2219534" y="599630"/>
                </a:lnTo>
                <a:lnTo>
                  <a:pt x="2419559" y="716311"/>
                </a:lnTo>
                <a:cubicBezTo>
                  <a:pt x="2419318" y="1207378"/>
                  <a:pt x="2419078" y="1698444"/>
                  <a:pt x="2418837" y="2189511"/>
                </a:cubicBezTo>
                <a:lnTo>
                  <a:pt x="0" y="2189511"/>
                </a:lnTo>
                <a:lnTo>
                  <a:pt x="0" y="0"/>
                </a:lnTo>
                <a:close/>
              </a:path>
            </a:pathLst>
          </a:custGeom>
          <a:solidFill>
            <a:srgbClr val="B8B8B6"/>
          </a:solidFill>
        </p:spPr>
        <p:txBody>
          <a:bodyPr/>
          <a:lstStyle/>
          <a:p>
            <a:r>
              <a:rPr lang="nb-NO"/>
              <a:t>Klikk ikonet for å legge til et bilde</a:t>
            </a:r>
          </a:p>
        </p:txBody>
      </p:sp>
      <p:sp>
        <p:nvSpPr>
          <p:cNvPr id="10" name="Plassholder for bilde 21"/>
          <p:cNvSpPr>
            <a:spLocks noGrp="1"/>
          </p:cNvSpPr>
          <p:nvPr>
            <p:ph type="pic" sz="quarter" idx="15"/>
          </p:nvPr>
        </p:nvSpPr>
        <p:spPr>
          <a:xfrm>
            <a:off x="51" y="2954768"/>
            <a:ext cx="2713233" cy="2188835"/>
          </a:xfrm>
          <a:solidFill>
            <a:srgbClr val="B8B8B6"/>
          </a:solidFill>
        </p:spPr>
        <p:txBody>
          <a:bodyPr/>
          <a:lstStyle/>
          <a:p>
            <a:r>
              <a:rPr lang="nb-NO"/>
              <a:t>Klikk ikonet for å legge til et bilde</a:t>
            </a:r>
          </a:p>
        </p:txBody>
      </p:sp>
      <p:sp>
        <p:nvSpPr>
          <p:cNvPr id="2" name="Tittel 1"/>
          <p:cNvSpPr>
            <a:spLocks noGrp="1"/>
          </p:cNvSpPr>
          <p:nvPr>
            <p:ph type="title"/>
          </p:nvPr>
        </p:nvSpPr>
        <p:spPr>
          <a:xfrm>
            <a:off x="5436071" y="561497"/>
            <a:ext cx="3387727" cy="553998"/>
          </a:xfrm>
        </p:spPr>
        <p:txBody>
          <a:bodyPr/>
          <a:lstStyle/>
          <a:p>
            <a:r>
              <a:rPr lang="nb-NO"/>
              <a:t>Klikk for å redigere tittelstil</a:t>
            </a:r>
            <a:endParaRPr lang="nb-NO" dirty="0"/>
          </a:p>
        </p:txBody>
      </p:sp>
      <p:sp>
        <p:nvSpPr>
          <p:cNvPr id="3" name="Plassholder for innhold 2"/>
          <p:cNvSpPr>
            <a:spLocks noGrp="1"/>
          </p:cNvSpPr>
          <p:nvPr>
            <p:ph idx="1"/>
          </p:nvPr>
        </p:nvSpPr>
        <p:spPr>
          <a:xfrm>
            <a:off x="5436130" y="1295764"/>
            <a:ext cx="3387727" cy="3394472"/>
          </a:xfrm>
        </p:spPr>
        <p:txBody>
          <a:bodyPr>
            <a:normAutofit/>
          </a:bodyPr>
          <a:lstStyle>
            <a:lvl1pPr>
              <a:defRPr sz="1200"/>
            </a:lvl1pPr>
            <a:lvl2pPr>
              <a:defRPr sz="1100"/>
            </a:lvl2pPr>
            <a:lvl3pPr>
              <a:defRPr sz="110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18"/>
          <p:cNvSpPr>
            <a:spLocks noGrp="1"/>
          </p:cNvSpPr>
          <p:nvPr>
            <p:ph type="body" sz="quarter" idx="13" hasCustomPrompt="1"/>
          </p:nvPr>
        </p:nvSpPr>
        <p:spPr>
          <a:xfrm>
            <a:off x="180372" y="4697241"/>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7" name="Plassholder for bilde 21"/>
          <p:cNvSpPr>
            <a:spLocks noGrp="1"/>
          </p:cNvSpPr>
          <p:nvPr>
            <p:ph type="pic" sz="quarter" idx="16"/>
          </p:nvPr>
        </p:nvSpPr>
        <p:spPr>
          <a:xfrm>
            <a:off x="80" y="53"/>
            <a:ext cx="5173559" cy="2925177"/>
          </a:xfrm>
          <a:solidFill>
            <a:srgbClr val="B8B8B6"/>
          </a:solidFill>
        </p:spPr>
        <p:txBody>
          <a:bodyPr/>
          <a:lstStyle/>
          <a:p>
            <a:r>
              <a:rPr lang="nb-NO"/>
              <a:t>Klikk ikonet for å legge til et bilde</a:t>
            </a:r>
          </a:p>
        </p:txBody>
      </p:sp>
      <p:sp>
        <p:nvSpPr>
          <p:cNvPr id="9" name="Plassholder for lysbildenummer 5"/>
          <p:cNvSpPr>
            <a:spLocks noGrp="1"/>
          </p:cNvSpPr>
          <p:nvPr>
            <p:ph type="sldNum" sz="quarter" idx="4"/>
          </p:nvPr>
        </p:nvSpPr>
        <p:spPr>
          <a:xfrm>
            <a:off x="8575150" y="4819644"/>
            <a:ext cx="248351"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0AE548F1-6D36-4902-B57A-69A845AA9B7E}" type="slidenum">
              <a:rPr lang="nb-NO" smtClean="0">
                <a:solidFill>
                  <a:srgbClr val="07466D"/>
                </a:solidFill>
                <a:latin typeface="Trebuchet MS"/>
              </a:rPr>
              <a:pPr/>
              <a:t>‹#›</a:t>
            </a:fld>
            <a:endParaRPr lang="nb-NO" dirty="0">
              <a:solidFill>
                <a:srgbClr val="07466D"/>
              </a:solidFill>
              <a:latin typeface="Trebuchet MS"/>
            </a:endParaRPr>
          </a:p>
        </p:txBody>
      </p:sp>
    </p:spTree>
    <p:extLst>
      <p:ext uri="{BB962C8B-B14F-4D97-AF65-F5344CB8AC3E}">
        <p14:creationId xmlns:p14="http://schemas.microsoft.com/office/powerpoint/2010/main" val="16155296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tel, tekst og 4 bilder">
    <p:bg>
      <p:bgPr>
        <a:solidFill>
          <a:srgbClr val="F0F0F2"/>
        </a:solidFill>
        <a:effectLst/>
      </p:bgPr>
    </p:bg>
    <p:spTree>
      <p:nvGrpSpPr>
        <p:cNvPr id="1" name=""/>
        <p:cNvGrpSpPr/>
        <p:nvPr/>
      </p:nvGrpSpPr>
      <p:grpSpPr>
        <a:xfrm>
          <a:off x="0" y="0"/>
          <a:ext cx="0" cy="0"/>
          <a:chOff x="0" y="0"/>
          <a:chExt cx="0" cy="0"/>
        </a:xfrm>
      </p:grpSpPr>
      <p:sp>
        <p:nvSpPr>
          <p:cNvPr id="6" name="Plassholder for bilde 21"/>
          <p:cNvSpPr>
            <a:spLocks noGrp="1"/>
          </p:cNvSpPr>
          <p:nvPr>
            <p:ph type="pic" sz="quarter" idx="14"/>
          </p:nvPr>
        </p:nvSpPr>
        <p:spPr>
          <a:xfrm>
            <a:off x="2754547" y="2954768"/>
            <a:ext cx="2419139" cy="2188835"/>
          </a:xfrm>
          <a:custGeom>
            <a:avLst/>
            <a:gdLst>
              <a:gd name="connsiteX0" fmla="*/ 0 w 2418837"/>
              <a:gd name="connsiteY0" fmla="*/ 0 h 2189511"/>
              <a:gd name="connsiteX1" fmla="*/ 2418837 w 2418837"/>
              <a:gd name="connsiteY1" fmla="*/ 0 h 2189511"/>
              <a:gd name="connsiteX2" fmla="*/ 2418837 w 2418837"/>
              <a:gd name="connsiteY2" fmla="*/ 2189511 h 2189511"/>
              <a:gd name="connsiteX3" fmla="*/ 0 w 2418837"/>
              <a:gd name="connsiteY3" fmla="*/ 2189511 h 2189511"/>
              <a:gd name="connsiteX4" fmla="*/ 0 w 2418837"/>
              <a:gd name="connsiteY4" fmla="*/ 0 h 2189511"/>
              <a:gd name="connsiteX0" fmla="*/ 0 w 2418837"/>
              <a:gd name="connsiteY0" fmla="*/ 0 h 2189511"/>
              <a:gd name="connsiteX1" fmla="*/ 2418837 w 2418837"/>
              <a:gd name="connsiteY1" fmla="*/ 0 h 2189511"/>
              <a:gd name="connsiteX2" fmla="*/ 2417178 w 2418837"/>
              <a:gd name="connsiteY2" fmla="*/ 480567 h 2189511"/>
              <a:gd name="connsiteX3" fmla="*/ 2418837 w 2418837"/>
              <a:gd name="connsiteY3" fmla="*/ 2189511 h 2189511"/>
              <a:gd name="connsiteX4" fmla="*/ 0 w 2418837"/>
              <a:gd name="connsiteY4" fmla="*/ 2189511 h 2189511"/>
              <a:gd name="connsiteX5" fmla="*/ 0 w 2418837"/>
              <a:gd name="connsiteY5" fmla="*/ 0 h 2189511"/>
              <a:gd name="connsiteX0" fmla="*/ 0 w 2419559"/>
              <a:gd name="connsiteY0" fmla="*/ 0 h 2189511"/>
              <a:gd name="connsiteX1" fmla="*/ 2418837 w 2419559"/>
              <a:gd name="connsiteY1" fmla="*/ 0 h 2189511"/>
              <a:gd name="connsiteX2" fmla="*/ 2417178 w 2419559"/>
              <a:gd name="connsiteY2" fmla="*/ 480567 h 2189511"/>
              <a:gd name="connsiteX3" fmla="*/ 2419559 w 2419559"/>
              <a:gd name="connsiteY3" fmla="*/ 716311 h 2189511"/>
              <a:gd name="connsiteX4" fmla="*/ 2418837 w 2419559"/>
              <a:gd name="connsiteY4" fmla="*/ 2189511 h 2189511"/>
              <a:gd name="connsiteX5" fmla="*/ 0 w 2419559"/>
              <a:gd name="connsiteY5" fmla="*/ 2189511 h 2189511"/>
              <a:gd name="connsiteX6" fmla="*/ 0 w 2419559"/>
              <a:gd name="connsiteY6"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606773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606773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599630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9559" h="2189511">
                <a:moveTo>
                  <a:pt x="0" y="0"/>
                </a:moveTo>
                <a:lnTo>
                  <a:pt x="2418837" y="0"/>
                </a:lnTo>
                <a:lnTo>
                  <a:pt x="2417178" y="480567"/>
                </a:lnTo>
                <a:lnTo>
                  <a:pt x="2219534" y="599630"/>
                </a:lnTo>
                <a:lnTo>
                  <a:pt x="2419559" y="716311"/>
                </a:lnTo>
                <a:cubicBezTo>
                  <a:pt x="2419318" y="1207378"/>
                  <a:pt x="2419078" y="1698444"/>
                  <a:pt x="2418837" y="2189511"/>
                </a:cubicBezTo>
                <a:lnTo>
                  <a:pt x="0" y="2189511"/>
                </a:lnTo>
                <a:lnTo>
                  <a:pt x="0" y="0"/>
                </a:lnTo>
                <a:close/>
              </a:path>
            </a:pathLst>
          </a:custGeom>
          <a:solidFill>
            <a:srgbClr val="B8B8B6"/>
          </a:solidFill>
        </p:spPr>
        <p:txBody>
          <a:bodyPr/>
          <a:lstStyle/>
          <a:p>
            <a:r>
              <a:rPr lang="nb-NO"/>
              <a:t>Klikk ikonet for å legge til et bilde</a:t>
            </a:r>
          </a:p>
        </p:txBody>
      </p:sp>
      <p:sp>
        <p:nvSpPr>
          <p:cNvPr id="10" name="Plassholder for bilde 21"/>
          <p:cNvSpPr>
            <a:spLocks noGrp="1"/>
          </p:cNvSpPr>
          <p:nvPr>
            <p:ph type="pic" sz="quarter" idx="15"/>
          </p:nvPr>
        </p:nvSpPr>
        <p:spPr>
          <a:xfrm>
            <a:off x="51" y="2954768"/>
            <a:ext cx="2713233" cy="2188835"/>
          </a:xfrm>
          <a:solidFill>
            <a:srgbClr val="B8B8B6"/>
          </a:solidFill>
        </p:spPr>
        <p:txBody>
          <a:bodyPr/>
          <a:lstStyle/>
          <a:p>
            <a:r>
              <a:rPr lang="nb-NO"/>
              <a:t>Klikk ikonet for å legge til et bilde</a:t>
            </a:r>
          </a:p>
        </p:txBody>
      </p:sp>
      <p:sp>
        <p:nvSpPr>
          <p:cNvPr id="2" name="Tittel 1"/>
          <p:cNvSpPr>
            <a:spLocks noGrp="1"/>
          </p:cNvSpPr>
          <p:nvPr>
            <p:ph type="title"/>
          </p:nvPr>
        </p:nvSpPr>
        <p:spPr>
          <a:xfrm>
            <a:off x="5436071" y="561497"/>
            <a:ext cx="3387727" cy="553998"/>
          </a:xfrm>
        </p:spPr>
        <p:txBody>
          <a:bodyPr/>
          <a:lstStyle/>
          <a:p>
            <a:r>
              <a:rPr lang="nb-NO"/>
              <a:t>Klikk for å redigere tittelstil</a:t>
            </a:r>
            <a:endParaRPr lang="nb-NO" dirty="0"/>
          </a:p>
        </p:txBody>
      </p:sp>
      <p:sp>
        <p:nvSpPr>
          <p:cNvPr id="3" name="Plassholder for innhold 2"/>
          <p:cNvSpPr>
            <a:spLocks noGrp="1"/>
          </p:cNvSpPr>
          <p:nvPr>
            <p:ph idx="1"/>
          </p:nvPr>
        </p:nvSpPr>
        <p:spPr>
          <a:xfrm>
            <a:off x="5436130" y="1295764"/>
            <a:ext cx="3387727" cy="3394472"/>
          </a:xfrm>
        </p:spPr>
        <p:txBody>
          <a:bodyPr>
            <a:normAutofit/>
          </a:bodyPr>
          <a:lstStyle>
            <a:lvl1pPr>
              <a:defRPr sz="1200"/>
            </a:lvl1pPr>
            <a:lvl2pPr>
              <a:defRPr sz="1100"/>
            </a:lvl2pPr>
            <a:lvl3pPr>
              <a:defRPr sz="110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18"/>
          <p:cNvSpPr>
            <a:spLocks noGrp="1"/>
          </p:cNvSpPr>
          <p:nvPr>
            <p:ph type="body" sz="quarter" idx="13" hasCustomPrompt="1"/>
          </p:nvPr>
        </p:nvSpPr>
        <p:spPr>
          <a:xfrm>
            <a:off x="180372" y="4697241"/>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7" name="Plassholder for bilde 21"/>
          <p:cNvSpPr>
            <a:spLocks noGrp="1"/>
          </p:cNvSpPr>
          <p:nvPr>
            <p:ph type="pic" sz="quarter" idx="16"/>
          </p:nvPr>
        </p:nvSpPr>
        <p:spPr>
          <a:xfrm>
            <a:off x="1" y="53"/>
            <a:ext cx="2713232" cy="2925177"/>
          </a:xfrm>
          <a:solidFill>
            <a:srgbClr val="B8B8B6"/>
          </a:solidFill>
        </p:spPr>
        <p:txBody>
          <a:bodyPr/>
          <a:lstStyle/>
          <a:p>
            <a:r>
              <a:rPr lang="nb-NO"/>
              <a:t>Klikk ikonet for å legge til et bilde</a:t>
            </a:r>
          </a:p>
        </p:txBody>
      </p:sp>
      <p:sp>
        <p:nvSpPr>
          <p:cNvPr id="9" name="Plassholder for bilde 21"/>
          <p:cNvSpPr>
            <a:spLocks noGrp="1"/>
          </p:cNvSpPr>
          <p:nvPr>
            <p:ph type="pic" sz="quarter" idx="17"/>
          </p:nvPr>
        </p:nvSpPr>
        <p:spPr>
          <a:xfrm>
            <a:off x="2754547" y="53"/>
            <a:ext cx="2419139" cy="2925177"/>
          </a:xfrm>
          <a:solidFill>
            <a:srgbClr val="B8B8B6"/>
          </a:solidFill>
        </p:spPr>
        <p:txBody>
          <a:bodyPr/>
          <a:lstStyle/>
          <a:p>
            <a:r>
              <a:rPr lang="nb-NO"/>
              <a:t>Klikk ikonet for å legge til et bilde</a:t>
            </a:r>
          </a:p>
        </p:txBody>
      </p:sp>
      <p:sp>
        <p:nvSpPr>
          <p:cNvPr id="11" name="Plassholder for lysbildenummer 5"/>
          <p:cNvSpPr>
            <a:spLocks noGrp="1"/>
          </p:cNvSpPr>
          <p:nvPr>
            <p:ph type="sldNum" sz="quarter" idx="4"/>
          </p:nvPr>
        </p:nvSpPr>
        <p:spPr>
          <a:xfrm>
            <a:off x="8575150" y="4819644"/>
            <a:ext cx="248351"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0AE548F1-6D36-4902-B57A-69A845AA9B7E}" type="slidenum">
              <a:rPr lang="nb-NO" smtClean="0">
                <a:solidFill>
                  <a:srgbClr val="07466D"/>
                </a:solidFill>
                <a:latin typeface="Trebuchet MS"/>
              </a:rPr>
              <a:pPr/>
              <a:t>‹#›</a:t>
            </a:fld>
            <a:endParaRPr lang="nb-NO" dirty="0">
              <a:solidFill>
                <a:srgbClr val="07466D"/>
              </a:solidFill>
              <a:latin typeface="Trebuchet MS"/>
            </a:endParaRPr>
          </a:p>
        </p:txBody>
      </p:sp>
    </p:spTree>
    <p:extLst>
      <p:ext uri="{BB962C8B-B14F-4D97-AF65-F5344CB8AC3E}">
        <p14:creationId xmlns:p14="http://schemas.microsoft.com/office/powerpoint/2010/main" val="28438327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itat">
    <p:bg>
      <p:bgPr>
        <a:solidFill>
          <a:srgbClr val="F0F0F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887287" y="1534463"/>
            <a:ext cx="3527779" cy="287166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cxnSp>
        <p:nvCxnSpPr>
          <p:cNvPr id="8" name="Rett linje 7"/>
          <p:cNvCxnSpPr/>
          <p:nvPr userDrawn="1"/>
        </p:nvCxnSpPr>
        <p:spPr>
          <a:xfrm>
            <a:off x="4643995" y="916101"/>
            <a:ext cx="0" cy="3527303"/>
          </a:xfrm>
          <a:prstGeom prst="line">
            <a:avLst/>
          </a:prstGeom>
          <a:ln>
            <a:solidFill>
              <a:srgbClr val="545454"/>
            </a:solidFill>
            <a:prstDash val="sysDash"/>
          </a:ln>
        </p:spPr>
        <p:style>
          <a:lnRef idx="1">
            <a:schemeClr val="accent1"/>
          </a:lnRef>
          <a:fillRef idx="0">
            <a:schemeClr val="accent1"/>
          </a:fillRef>
          <a:effectRef idx="0">
            <a:schemeClr val="accent1"/>
          </a:effectRef>
          <a:fontRef idx="minor">
            <a:schemeClr val="tx1"/>
          </a:fontRef>
        </p:style>
      </p:cxnSp>
      <p:sp>
        <p:nvSpPr>
          <p:cNvPr id="9" name="Plassholder for tekst 7"/>
          <p:cNvSpPr>
            <a:spLocks noGrp="1"/>
          </p:cNvSpPr>
          <p:nvPr>
            <p:ph type="body" sz="quarter" idx="13" hasCustomPrompt="1"/>
          </p:nvPr>
        </p:nvSpPr>
        <p:spPr>
          <a:xfrm>
            <a:off x="887287" y="976270"/>
            <a:ext cx="3527779" cy="236988"/>
          </a:xfrm>
        </p:spPr>
        <p:txBody>
          <a:bodyPr wrap="square">
            <a:spAutoFit/>
          </a:bodyPr>
          <a:lstStyle>
            <a:lvl1pPr marL="0" indent="0" algn="l">
              <a:buNone/>
              <a:defRPr cap="all" baseline="0">
                <a:solidFill>
                  <a:srgbClr val="545454"/>
                </a:solidFill>
              </a:defRPr>
            </a:lvl1pPr>
          </a:lstStyle>
          <a:p>
            <a:pPr lvl="0"/>
            <a:r>
              <a:rPr lang="nb-NO" dirty="0"/>
              <a:t>mellomtittel</a:t>
            </a:r>
          </a:p>
        </p:txBody>
      </p:sp>
      <p:sp>
        <p:nvSpPr>
          <p:cNvPr id="10" name="Plassholder for tekst 7"/>
          <p:cNvSpPr>
            <a:spLocks noGrp="1"/>
          </p:cNvSpPr>
          <p:nvPr>
            <p:ph type="body" sz="quarter" idx="14" hasCustomPrompt="1"/>
          </p:nvPr>
        </p:nvSpPr>
        <p:spPr>
          <a:xfrm>
            <a:off x="5094267" y="2125612"/>
            <a:ext cx="3527779" cy="387798"/>
          </a:xfrm>
        </p:spPr>
        <p:txBody>
          <a:bodyPr wrap="square" anchor="ctr">
            <a:spAutoFit/>
          </a:bodyPr>
          <a:lstStyle>
            <a:lvl1pPr marL="0" indent="0" algn="ctr">
              <a:spcBef>
                <a:spcPts val="0"/>
              </a:spcBef>
              <a:buNone/>
              <a:defRPr sz="1800" i="1" cap="none" baseline="0">
                <a:solidFill>
                  <a:schemeClr val="tx2"/>
                </a:solidFill>
              </a:defRPr>
            </a:lvl1pPr>
          </a:lstStyle>
          <a:p>
            <a:pPr lvl="0"/>
            <a:r>
              <a:rPr lang="nb-NO" dirty="0"/>
              <a:t>«Sitat»</a:t>
            </a:r>
          </a:p>
        </p:txBody>
      </p:sp>
      <p:sp>
        <p:nvSpPr>
          <p:cNvPr id="7" name="Plassholder for lysbildenummer 5"/>
          <p:cNvSpPr>
            <a:spLocks noGrp="1"/>
          </p:cNvSpPr>
          <p:nvPr>
            <p:ph type="sldNum" sz="quarter" idx="4"/>
          </p:nvPr>
        </p:nvSpPr>
        <p:spPr>
          <a:xfrm>
            <a:off x="392700" y="4819644"/>
            <a:ext cx="248351"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0AE548F1-6D36-4902-B57A-69A845AA9B7E}" type="slidenum">
              <a:rPr lang="nb-NO" smtClean="0">
                <a:solidFill>
                  <a:srgbClr val="07466D"/>
                </a:solidFill>
                <a:latin typeface="Trebuchet MS"/>
              </a:rPr>
              <a:pPr/>
              <a:t>‹#›</a:t>
            </a:fld>
            <a:endParaRPr lang="nb-NO" dirty="0">
              <a:solidFill>
                <a:srgbClr val="07466D"/>
              </a:solidFill>
              <a:latin typeface="Trebuchet MS"/>
            </a:endParaRPr>
          </a:p>
        </p:txBody>
      </p:sp>
    </p:spTree>
    <p:extLst>
      <p:ext uri="{BB962C8B-B14F-4D97-AF65-F5344CB8AC3E}">
        <p14:creationId xmlns:p14="http://schemas.microsoft.com/office/powerpoint/2010/main" val="16405557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Fagnettverk">
    <p:bg>
      <p:bgPr>
        <a:solidFill>
          <a:srgbClr val="F0F0F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392323" y="225390"/>
            <a:ext cx="8229600" cy="276999"/>
          </a:xfrm>
        </p:spPr>
        <p:txBody>
          <a:bodyPr/>
          <a:lstStyle/>
          <a:p>
            <a:r>
              <a:rPr lang="nb-NO"/>
              <a:t>Klikk for å redigere tittelstil</a:t>
            </a:r>
          </a:p>
        </p:txBody>
      </p:sp>
      <p:sp>
        <p:nvSpPr>
          <p:cNvPr id="9" name="Plassholder for tekst 7"/>
          <p:cNvSpPr>
            <a:spLocks noGrp="1"/>
          </p:cNvSpPr>
          <p:nvPr>
            <p:ph type="body" sz="quarter" idx="11"/>
          </p:nvPr>
        </p:nvSpPr>
        <p:spPr>
          <a:xfrm>
            <a:off x="308524" y="725664"/>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rgbClr val="38BEE7"/>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0" name="Plassholder for tekst 7"/>
          <p:cNvSpPr>
            <a:spLocks noGrp="1"/>
          </p:cNvSpPr>
          <p:nvPr>
            <p:ph type="body" sz="quarter" idx="12"/>
          </p:nvPr>
        </p:nvSpPr>
        <p:spPr>
          <a:xfrm>
            <a:off x="2462970" y="727219"/>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tx2"/>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1" name="Plassholder for tekst 7"/>
          <p:cNvSpPr>
            <a:spLocks noGrp="1"/>
          </p:cNvSpPr>
          <p:nvPr>
            <p:ph type="body" sz="quarter" idx="13"/>
          </p:nvPr>
        </p:nvSpPr>
        <p:spPr>
          <a:xfrm>
            <a:off x="4860021" y="725664"/>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accent1"/>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2" name="Plassholder for tekst 7"/>
          <p:cNvSpPr>
            <a:spLocks noGrp="1"/>
          </p:cNvSpPr>
          <p:nvPr>
            <p:ph type="body" sz="quarter" idx="14"/>
          </p:nvPr>
        </p:nvSpPr>
        <p:spPr>
          <a:xfrm>
            <a:off x="7203306" y="727219"/>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bg2"/>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3" name="Plassholder for tekst 7"/>
          <p:cNvSpPr>
            <a:spLocks noGrp="1"/>
          </p:cNvSpPr>
          <p:nvPr>
            <p:ph type="body" sz="quarter" idx="15"/>
          </p:nvPr>
        </p:nvSpPr>
        <p:spPr>
          <a:xfrm>
            <a:off x="304955" y="1833671"/>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bg2"/>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4" name="Plassholder for tekst 7"/>
          <p:cNvSpPr>
            <a:spLocks noGrp="1"/>
          </p:cNvSpPr>
          <p:nvPr>
            <p:ph type="body" sz="quarter" idx="16"/>
          </p:nvPr>
        </p:nvSpPr>
        <p:spPr>
          <a:xfrm>
            <a:off x="2459362" y="1835225"/>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accent1"/>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5" name="Plassholder for tekst 7"/>
          <p:cNvSpPr>
            <a:spLocks noGrp="1"/>
          </p:cNvSpPr>
          <p:nvPr>
            <p:ph type="body" sz="quarter" idx="17"/>
          </p:nvPr>
        </p:nvSpPr>
        <p:spPr>
          <a:xfrm>
            <a:off x="4856413" y="1833671"/>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rgbClr val="38BEE7"/>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6" name="Plassholder for tekst 7"/>
          <p:cNvSpPr>
            <a:spLocks noGrp="1"/>
          </p:cNvSpPr>
          <p:nvPr>
            <p:ph type="body" sz="quarter" idx="18"/>
          </p:nvPr>
        </p:nvSpPr>
        <p:spPr>
          <a:xfrm>
            <a:off x="7199731" y="1835225"/>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tx2"/>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7" name="Plassholder for tekst 7"/>
          <p:cNvSpPr>
            <a:spLocks noGrp="1"/>
          </p:cNvSpPr>
          <p:nvPr>
            <p:ph type="body" sz="quarter" idx="19"/>
          </p:nvPr>
        </p:nvSpPr>
        <p:spPr>
          <a:xfrm>
            <a:off x="315073" y="2968434"/>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tx2"/>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8" name="Plassholder for tekst 7"/>
          <p:cNvSpPr>
            <a:spLocks noGrp="1"/>
          </p:cNvSpPr>
          <p:nvPr>
            <p:ph type="body" sz="quarter" idx="20"/>
          </p:nvPr>
        </p:nvSpPr>
        <p:spPr>
          <a:xfrm>
            <a:off x="2469523" y="2969988"/>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rgbClr val="38BEE7"/>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9" name="Plassholder for tekst 7"/>
          <p:cNvSpPr>
            <a:spLocks noGrp="1"/>
          </p:cNvSpPr>
          <p:nvPr>
            <p:ph type="body" sz="quarter" idx="21"/>
          </p:nvPr>
        </p:nvSpPr>
        <p:spPr>
          <a:xfrm>
            <a:off x="4866541" y="2968434"/>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bg2"/>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20" name="Plassholder for tekst 7"/>
          <p:cNvSpPr>
            <a:spLocks noGrp="1"/>
          </p:cNvSpPr>
          <p:nvPr>
            <p:ph type="body" sz="quarter" idx="22"/>
          </p:nvPr>
        </p:nvSpPr>
        <p:spPr>
          <a:xfrm>
            <a:off x="7209800" y="2969988"/>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accent1"/>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21" name="Plassholder for tekst 7"/>
          <p:cNvSpPr>
            <a:spLocks noGrp="1"/>
          </p:cNvSpPr>
          <p:nvPr>
            <p:ph type="body" sz="quarter" idx="23"/>
          </p:nvPr>
        </p:nvSpPr>
        <p:spPr>
          <a:xfrm>
            <a:off x="309175" y="4059529"/>
            <a:ext cx="1577715" cy="827744"/>
          </a:xfrm>
          <a:prstGeom prst="rect">
            <a:avLst/>
          </a:prstGeom>
          <a:solidFill>
            <a:schemeClr val="accent1"/>
          </a:solidFill>
        </p:spPr>
        <p:txBody>
          <a:bodyPr lIns="124888" tIns="124888" rIns="124888" bIns="124888"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22" name="Plassholder for tekst 7"/>
          <p:cNvSpPr>
            <a:spLocks noGrp="1"/>
          </p:cNvSpPr>
          <p:nvPr>
            <p:ph type="body" sz="quarter" idx="24"/>
          </p:nvPr>
        </p:nvSpPr>
        <p:spPr>
          <a:xfrm>
            <a:off x="2463593" y="4061083"/>
            <a:ext cx="1577715" cy="827744"/>
          </a:xfrm>
          <a:prstGeom prst="rect">
            <a:avLst/>
          </a:prstGeom>
          <a:solidFill>
            <a:schemeClr val="bg2"/>
          </a:solidFill>
        </p:spPr>
        <p:txBody>
          <a:bodyPr lIns="124888" tIns="124888" rIns="124888" bIns="124888"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23" name="Plassholder for tekst 7"/>
          <p:cNvSpPr>
            <a:spLocks noGrp="1"/>
          </p:cNvSpPr>
          <p:nvPr>
            <p:ph type="body" sz="quarter" idx="25"/>
          </p:nvPr>
        </p:nvSpPr>
        <p:spPr>
          <a:xfrm>
            <a:off x="4860670" y="4059529"/>
            <a:ext cx="1577715" cy="827744"/>
          </a:xfrm>
          <a:prstGeom prst="rect">
            <a:avLst/>
          </a:prstGeom>
          <a:solidFill>
            <a:schemeClr val="tx2"/>
          </a:solidFill>
        </p:spPr>
        <p:txBody>
          <a:bodyPr lIns="124888" tIns="124888" rIns="124888" bIns="124888"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24" name="Plassholder for tekst 7"/>
          <p:cNvSpPr>
            <a:spLocks noGrp="1"/>
          </p:cNvSpPr>
          <p:nvPr>
            <p:ph type="body" sz="quarter" idx="26"/>
          </p:nvPr>
        </p:nvSpPr>
        <p:spPr>
          <a:xfrm>
            <a:off x="7203929" y="4061083"/>
            <a:ext cx="1577715" cy="827744"/>
          </a:xfrm>
          <a:prstGeom prst="rect">
            <a:avLst/>
          </a:prstGeom>
          <a:solidFill>
            <a:srgbClr val="38BEE7"/>
          </a:solidFill>
        </p:spPr>
        <p:txBody>
          <a:bodyPr lIns="124888" tIns="124888" rIns="124888" bIns="124888"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6143436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Bildecollage">
    <p:bg>
      <p:bgPr>
        <a:solidFill>
          <a:srgbClr val="F0F0F2"/>
        </a:solidFill>
        <a:effectLst/>
      </p:bgPr>
    </p:bg>
    <p:spTree>
      <p:nvGrpSpPr>
        <p:cNvPr id="1" name=""/>
        <p:cNvGrpSpPr/>
        <p:nvPr/>
      </p:nvGrpSpPr>
      <p:grpSpPr>
        <a:xfrm>
          <a:off x="0" y="0"/>
          <a:ext cx="0" cy="0"/>
          <a:chOff x="0" y="0"/>
          <a:chExt cx="0" cy="0"/>
        </a:xfrm>
      </p:grpSpPr>
      <p:sp>
        <p:nvSpPr>
          <p:cNvPr id="10" name="Plassholder for bilde 21"/>
          <p:cNvSpPr>
            <a:spLocks noGrp="1"/>
          </p:cNvSpPr>
          <p:nvPr>
            <p:ph type="pic" sz="quarter" idx="15"/>
          </p:nvPr>
        </p:nvSpPr>
        <p:spPr>
          <a:xfrm>
            <a:off x="700262" y="2972511"/>
            <a:ext cx="2207616" cy="1893107"/>
          </a:xfrm>
          <a:solidFill>
            <a:srgbClr val="B8B8B6"/>
          </a:solidFill>
        </p:spPr>
        <p:txBody>
          <a:bodyPr/>
          <a:lstStyle/>
          <a:p>
            <a:r>
              <a:rPr lang="nb-NO"/>
              <a:t>Klikk ikonet for å legge til et bilde</a:t>
            </a:r>
          </a:p>
        </p:txBody>
      </p:sp>
      <p:sp>
        <p:nvSpPr>
          <p:cNvPr id="7" name="Plassholder for bilde 21"/>
          <p:cNvSpPr>
            <a:spLocks noGrp="1"/>
          </p:cNvSpPr>
          <p:nvPr>
            <p:ph type="pic" sz="quarter" idx="16"/>
          </p:nvPr>
        </p:nvSpPr>
        <p:spPr>
          <a:xfrm>
            <a:off x="690217" y="1067315"/>
            <a:ext cx="2654211" cy="1710577"/>
          </a:xfrm>
          <a:solidFill>
            <a:srgbClr val="B8B8B6"/>
          </a:solidFill>
        </p:spPr>
        <p:txBody>
          <a:bodyPr/>
          <a:lstStyle/>
          <a:p>
            <a:r>
              <a:rPr lang="nb-NO"/>
              <a:t>Klikk ikonet for å legge til et bilde</a:t>
            </a:r>
          </a:p>
        </p:txBody>
      </p:sp>
      <p:sp>
        <p:nvSpPr>
          <p:cNvPr id="9" name="Plassholder for bilde 21"/>
          <p:cNvSpPr>
            <a:spLocks noGrp="1"/>
          </p:cNvSpPr>
          <p:nvPr>
            <p:ph type="pic" sz="quarter" idx="17"/>
          </p:nvPr>
        </p:nvSpPr>
        <p:spPr>
          <a:xfrm>
            <a:off x="3508906" y="772679"/>
            <a:ext cx="2371730" cy="2877997"/>
          </a:xfrm>
          <a:solidFill>
            <a:srgbClr val="B8B8B6"/>
          </a:solidFill>
        </p:spPr>
        <p:txBody>
          <a:bodyPr/>
          <a:lstStyle/>
          <a:p>
            <a:r>
              <a:rPr lang="nb-NO"/>
              <a:t>Klikk ikonet for å legge til et bilde</a:t>
            </a:r>
          </a:p>
        </p:txBody>
      </p:sp>
      <p:sp>
        <p:nvSpPr>
          <p:cNvPr id="11" name="Plassholder for bilde 21"/>
          <p:cNvSpPr>
            <a:spLocks noGrp="1"/>
          </p:cNvSpPr>
          <p:nvPr>
            <p:ph type="pic" sz="quarter" idx="18"/>
          </p:nvPr>
        </p:nvSpPr>
        <p:spPr>
          <a:xfrm>
            <a:off x="6208491" y="976274"/>
            <a:ext cx="2438527" cy="2668407"/>
          </a:xfrm>
          <a:solidFill>
            <a:srgbClr val="B8B8B6"/>
          </a:solidFill>
        </p:spPr>
        <p:txBody>
          <a:bodyPr/>
          <a:lstStyle/>
          <a:p>
            <a:r>
              <a:rPr lang="nb-NO"/>
              <a:t>Klikk ikonet for å legge til et bilde</a:t>
            </a:r>
          </a:p>
        </p:txBody>
      </p:sp>
      <p:sp>
        <p:nvSpPr>
          <p:cNvPr id="12" name="Plassholder for bilde 21"/>
          <p:cNvSpPr>
            <a:spLocks noGrp="1"/>
          </p:cNvSpPr>
          <p:nvPr>
            <p:ph type="pic" sz="quarter" idx="19"/>
          </p:nvPr>
        </p:nvSpPr>
        <p:spPr>
          <a:xfrm>
            <a:off x="5435947" y="3833502"/>
            <a:ext cx="2131612" cy="583855"/>
          </a:xfrm>
          <a:solidFill>
            <a:srgbClr val="B8B8B6"/>
          </a:solidFill>
        </p:spPr>
        <p:txBody>
          <a:bodyPr/>
          <a:lstStyle/>
          <a:p>
            <a:r>
              <a:rPr lang="nb-NO"/>
              <a:t>Klikk ikonet for å legge til et bilde</a:t>
            </a:r>
            <a:endParaRPr lang="nb-NO" dirty="0"/>
          </a:p>
        </p:txBody>
      </p:sp>
      <p:sp>
        <p:nvSpPr>
          <p:cNvPr id="8" name="Plassholder for lysbildenummer 5"/>
          <p:cNvSpPr>
            <a:spLocks noGrp="1"/>
          </p:cNvSpPr>
          <p:nvPr>
            <p:ph type="sldNum" sz="quarter" idx="4"/>
          </p:nvPr>
        </p:nvSpPr>
        <p:spPr>
          <a:xfrm>
            <a:off x="392700" y="4819644"/>
            <a:ext cx="248351"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0AE548F1-6D36-4902-B57A-69A845AA9B7E}" type="slidenum">
              <a:rPr lang="nb-NO" smtClean="0">
                <a:solidFill>
                  <a:srgbClr val="07466D"/>
                </a:solidFill>
                <a:latin typeface="Trebuchet MS"/>
              </a:rPr>
              <a:pPr/>
              <a:t>‹#›</a:t>
            </a:fld>
            <a:endParaRPr lang="nb-NO" dirty="0">
              <a:solidFill>
                <a:srgbClr val="07466D"/>
              </a:solidFill>
              <a:latin typeface="Trebuchet MS"/>
            </a:endParaRPr>
          </a:p>
        </p:txBody>
      </p:sp>
    </p:spTree>
    <p:extLst>
      <p:ext uri="{BB962C8B-B14F-4D97-AF65-F5344CB8AC3E}">
        <p14:creationId xmlns:p14="http://schemas.microsoft.com/office/powerpoint/2010/main" val="21082380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Only" preserve="1">
  <p:cSld name="Baks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392323" y="2069071"/>
            <a:ext cx="8229600" cy="369332"/>
          </a:xfrm>
        </p:spPr>
        <p:txBody>
          <a:bodyPr/>
          <a:lstStyle>
            <a:lvl1pPr algn="ctr">
              <a:defRPr sz="2400" cap="none" baseline="0"/>
            </a:lvl1pPr>
          </a:lstStyle>
          <a:p>
            <a:r>
              <a:rPr lang="nb-NO"/>
              <a:t>Klikk for å redigere tittelstil</a:t>
            </a:r>
          </a:p>
        </p:txBody>
      </p:sp>
      <p:pic>
        <p:nvPicPr>
          <p:cNvPr id="6" name="Bild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03255" y="916078"/>
            <a:ext cx="737490" cy="737390"/>
          </a:xfrm>
          <a:prstGeom prst="rect">
            <a:avLst/>
          </a:prstGeom>
        </p:spPr>
      </p:pic>
      <p:sp>
        <p:nvSpPr>
          <p:cNvPr id="4" name="Plassholder for lysbildenummer 5"/>
          <p:cNvSpPr>
            <a:spLocks noGrp="1"/>
          </p:cNvSpPr>
          <p:nvPr>
            <p:ph type="sldNum" sz="quarter" idx="4"/>
          </p:nvPr>
        </p:nvSpPr>
        <p:spPr>
          <a:xfrm>
            <a:off x="392700" y="4819644"/>
            <a:ext cx="248351"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0AE548F1-6D36-4902-B57A-69A845AA9B7E}" type="slidenum">
              <a:rPr lang="nb-NO" smtClean="0">
                <a:solidFill>
                  <a:prstClr val="white"/>
                </a:solidFill>
                <a:latin typeface="Trebuchet MS"/>
              </a:rPr>
              <a:pPr/>
              <a:t>‹#›</a:t>
            </a:fld>
            <a:endParaRPr lang="nb-NO" dirty="0">
              <a:solidFill>
                <a:prstClr val="white"/>
              </a:solidFill>
              <a:latin typeface="Trebuchet MS"/>
            </a:endParaRPr>
          </a:p>
        </p:txBody>
      </p:sp>
      <p:sp>
        <p:nvSpPr>
          <p:cNvPr id="5" name="TekstSylinder 4"/>
          <p:cNvSpPr txBox="1"/>
          <p:nvPr userDrawn="1"/>
        </p:nvSpPr>
        <p:spPr>
          <a:xfrm>
            <a:off x="-1475620" y="37"/>
            <a:ext cx="1388027" cy="2092047"/>
          </a:xfrm>
          <a:prstGeom prst="rect">
            <a:avLst/>
          </a:prstGeom>
          <a:solidFill>
            <a:srgbClr val="38BEE7"/>
          </a:solidFill>
        </p:spPr>
        <p:txBody>
          <a:bodyPr wrap="square" lIns="90616" tIns="45307" rIns="90616" bIns="45307" rtlCol="0">
            <a:spAutoFit/>
          </a:bodyPr>
          <a:lstStyle/>
          <a:p>
            <a:pPr defTabSz="814648"/>
            <a:r>
              <a:rPr lang="nb-NO" sz="1000" b="1" dirty="0">
                <a:solidFill>
                  <a:prstClr val="black"/>
                </a:solidFill>
                <a:latin typeface="Trebuchet MS"/>
              </a:rPr>
              <a:t>Hvordan skifte bakgrunnsbilde:</a:t>
            </a:r>
          </a:p>
          <a:p>
            <a:pPr marL="123561" indent="-123561" defTabSz="814648">
              <a:buFont typeface="+mj-lt"/>
              <a:buAutoNum type="arabicPeriod"/>
            </a:pPr>
            <a:r>
              <a:rPr lang="nb-NO" sz="1000" dirty="0">
                <a:solidFill>
                  <a:prstClr val="black"/>
                </a:solidFill>
                <a:latin typeface="Trebuchet MS"/>
              </a:rPr>
              <a:t>Høyreklikk på siden og velg «Formater bakgrunn»</a:t>
            </a:r>
          </a:p>
          <a:p>
            <a:pPr marL="123561" indent="-123561" defTabSz="814648">
              <a:buFont typeface="+mj-lt"/>
              <a:buAutoNum type="arabicPeriod"/>
            </a:pPr>
            <a:r>
              <a:rPr lang="nb-NO" sz="1000" dirty="0">
                <a:solidFill>
                  <a:prstClr val="black"/>
                </a:solidFill>
                <a:latin typeface="Trebuchet MS"/>
              </a:rPr>
              <a:t>Velg «Fyll» &gt; «Bilde eller tekstur»</a:t>
            </a:r>
          </a:p>
          <a:p>
            <a:pPr marL="123561" indent="-123561" defTabSz="814648">
              <a:buFont typeface="+mj-lt"/>
              <a:buAutoNum type="arabicPeriod"/>
            </a:pPr>
            <a:r>
              <a:rPr lang="nb-NO" sz="1000" dirty="0">
                <a:solidFill>
                  <a:prstClr val="black"/>
                </a:solidFill>
                <a:latin typeface="Trebuchet MS"/>
              </a:rPr>
              <a:t>Trykk «Sett inn fra Fil»</a:t>
            </a:r>
          </a:p>
          <a:p>
            <a:pPr marL="123561" indent="-123561" defTabSz="814648">
              <a:buFont typeface="+mj-lt"/>
              <a:buAutoNum type="arabicPeriod"/>
            </a:pPr>
            <a:r>
              <a:rPr lang="nb-NO" sz="1000" dirty="0">
                <a:solidFill>
                  <a:prstClr val="black"/>
                </a:solidFill>
                <a:latin typeface="Trebuchet MS"/>
              </a:rPr>
              <a:t>Bla deg fram til ønsket bilde</a:t>
            </a:r>
          </a:p>
        </p:txBody>
      </p:sp>
    </p:spTree>
    <p:extLst>
      <p:ext uri="{BB962C8B-B14F-4D97-AF65-F5344CB8AC3E}">
        <p14:creationId xmlns:p14="http://schemas.microsoft.com/office/powerpoint/2010/main" val="82584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lysbildenummer 4"/>
          <p:cNvSpPr>
            <a:spLocks noGrp="1"/>
          </p:cNvSpPr>
          <p:nvPr>
            <p:ph type="sldNum" sz="quarter" idx="12"/>
          </p:nvPr>
        </p:nvSpPr>
        <p:spPr/>
        <p:txBody>
          <a:bodyPr/>
          <a:lstStyle/>
          <a:p>
            <a:fld id="{0AE548F1-6D36-4902-B57A-69A845AA9B7E}" type="slidenum">
              <a:rPr lang="nb-NO" smtClean="0">
                <a:solidFill>
                  <a:srgbClr val="07466D"/>
                </a:solidFill>
                <a:latin typeface="Trebuchet MS"/>
              </a:rPr>
              <a:pPr/>
              <a:t>‹#›</a:t>
            </a:fld>
            <a:endParaRPr lang="nb-NO" dirty="0">
              <a:solidFill>
                <a:srgbClr val="07466D"/>
              </a:solidFill>
              <a:latin typeface="Trebuchet MS"/>
            </a:endParaRPr>
          </a:p>
        </p:txBody>
      </p:sp>
    </p:spTree>
    <p:extLst>
      <p:ext uri="{BB962C8B-B14F-4D97-AF65-F5344CB8AC3E}">
        <p14:creationId xmlns:p14="http://schemas.microsoft.com/office/powerpoint/2010/main" val="14640118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0AE548F1-6D36-4902-B57A-69A845AA9B7E}" type="slidenum">
              <a:rPr lang="nb-NO" smtClean="0">
                <a:solidFill>
                  <a:srgbClr val="07466D"/>
                </a:solidFill>
                <a:latin typeface="Trebuchet MS"/>
              </a:rPr>
              <a:pPr/>
              <a:t>‹#›</a:t>
            </a:fld>
            <a:endParaRPr lang="nb-NO">
              <a:solidFill>
                <a:srgbClr val="07466D"/>
              </a:solidFill>
              <a:latin typeface="Trebuchet MS"/>
            </a:endParaRPr>
          </a:p>
        </p:txBody>
      </p:sp>
    </p:spTree>
    <p:extLst>
      <p:ext uri="{BB962C8B-B14F-4D97-AF65-F5344CB8AC3E}">
        <p14:creationId xmlns:p14="http://schemas.microsoft.com/office/powerpoint/2010/main" val="1071748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killeark_ros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1321174"/>
            <a:ext cx="7708900" cy="995756"/>
          </a:xfrm>
        </p:spPr>
        <p:txBody>
          <a:bodyPr anchor="t"/>
          <a:lstStyle>
            <a:lvl1pPr>
              <a:defRPr>
                <a:solidFill>
                  <a:schemeClr val="bg1"/>
                </a:solidFill>
              </a:defRPr>
            </a:lvl1pPr>
          </a:lstStyle>
          <a:p>
            <a:r>
              <a:rPr lang="nb-NO"/>
              <a:t>Klikk for å redigere tittelstil</a:t>
            </a:r>
            <a:endParaRPr lang="en-GB" dirty="0"/>
          </a:p>
        </p:txBody>
      </p:sp>
      <p:sp>
        <p:nvSpPr>
          <p:cNvPr id="4" name="Date Placeholder 3"/>
          <p:cNvSpPr>
            <a:spLocks noGrp="1"/>
          </p:cNvSpPr>
          <p:nvPr>
            <p:ph type="dt" sz="half" idx="10"/>
          </p:nvPr>
        </p:nvSpPr>
        <p:spPr>
          <a:xfrm>
            <a:off x="7086728" y="4869312"/>
            <a:ext cx="1346201" cy="273844"/>
          </a:xfrm>
          <a:prstGeom prst="rect">
            <a:avLst/>
          </a:prstGeom>
        </p:spPr>
        <p:txBody>
          <a:bodyPr lIns="90658" tIns="45330" rIns="90658" bIns="45330"/>
          <a:lstStyle>
            <a:lvl1pPr>
              <a:defRPr>
                <a:solidFill>
                  <a:srgbClr val="FFFFFF"/>
                </a:solidFill>
              </a:defRPr>
            </a:lvl1pPr>
          </a:lstStyle>
          <a:p>
            <a:r>
              <a:rPr lang="nb-NO"/>
              <a:t>03.12.2015</a:t>
            </a:r>
            <a:endParaRPr lang="en-US"/>
          </a:p>
        </p:txBody>
      </p:sp>
      <p:sp>
        <p:nvSpPr>
          <p:cNvPr id="5" name="Footer Placeholder 4"/>
          <p:cNvSpPr>
            <a:spLocks noGrp="1"/>
          </p:cNvSpPr>
          <p:nvPr>
            <p:ph type="ftr" sz="quarter" idx="11"/>
          </p:nvPr>
        </p:nvSpPr>
        <p:spPr>
          <a:xfrm>
            <a:off x="1989666" y="4869312"/>
            <a:ext cx="5096934" cy="273844"/>
          </a:xfrm>
          <a:prstGeom prst="rect">
            <a:avLst/>
          </a:prstGeom>
        </p:spPr>
        <p:txBody>
          <a:bodyPr lIns="90658" tIns="45330" rIns="90658" bIns="45330"/>
          <a:lstStyle>
            <a:lvl1pPr>
              <a:defRPr>
                <a:solidFill>
                  <a:srgbClr val="FFFFFF"/>
                </a:solidFill>
              </a:defRPr>
            </a:lvl1pPr>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a:xfrm>
            <a:off x="8432899" y="4869312"/>
            <a:ext cx="588201" cy="273844"/>
          </a:xfrm>
          <a:prstGeom prst="rect">
            <a:avLst/>
          </a:prstGeom>
        </p:spPr>
        <p:txBody>
          <a:bodyPr lIns="90658" tIns="45330" rIns="90658" bIns="45330"/>
          <a:lstStyle>
            <a:lvl1pPr>
              <a:defRPr>
                <a:solidFill>
                  <a:srgbClr val="FFFFFF"/>
                </a:solidFill>
              </a:defRPr>
            </a:lvl1pPr>
          </a:lstStyle>
          <a:p>
            <a:fld id="{CB690AB1-BF38-0442-8664-47BCBAAC5D22}" type="slidenum">
              <a:rPr lang="en-US" smtClean="0"/>
              <a:t>‹#›</a:t>
            </a:fld>
            <a:endParaRPr lang="en-US"/>
          </a:p>
        </p:txBody>
      </p:sp>
      <p:pic>
        <p:nvPicPr>
          <p:cNvPr id="13" name="Picture 12"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pic>
        <p:nvPicPr>
          <p:cNvPr id="11" name="Picture 10" descr="brreg_logo_HV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 y="173451"/>
            <a:ext cx="2740152" cy="250984"/>
          </a:xfrm>
          <a:prstGeom prst="rect">
            <a:avLst/>
          </a:prstGeom>
        </p:spPr>
      </p:pic>
      <p:pic>
        <p:nvPicPr>
          <p:cNvPr id="12" name="Picture 11"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0"/>
            <a:ext cx="880110" cy="227171"/>
          </a:xfrm>
          <a:prstGeom prst="rect">
            <a:avLst/>
          </a:prstGeom>
        </p:spPr>
      </p:pic>
    </p:spTree>
    <p:extLst>
      <p:ext uri="{BB962C8B-B14F-4D97-AF65-F5344CB8AC3E}">
        <p14:creationId xmlns:p14="http://schemas.microsoft.com/office/powerpoint/2010/main" val="5177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4" name="Picture 7" descr="Difi_logo_farge_lit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9818" y="1819429"/>
            <a:ext cx="5046663" cy="1278731"/>
          </a:xfrm>
          <a:prstGeom prst="rect">
            <a:avLst/>
          </a:prstGeom>
          <a:noFill/>
          <a:ln w="9525">
            <a:noFill/>
            <a:miter lim="800000"/>
            <a:headEnd/>
            <a:tailEnd/>
          </a:ln>
        </p:spPr>
      </p:pic>
      <p:pic>
        <p:nvPicPr>
          <p:cNvPr id="5" name="Picture 13" descr="PPT-sirkler-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9050" y="2786065"/>
            <a:ext cx="234950" cy="1650206"/>
          </a:xfrm>
          <a:prstGeom prst="rect">
            <a:avLst/>
          </a:prstGeom>
          <a:noFill/>
          <a:ln w="9525">
            <a:noFill/>
            <a:miter lim="800000"/>
            <a:headEnd/>
            <a:tailEnd/>
          </a:ln>
        </p:spPr>
      </p:pic>
      <p:sp>
        <p:nvSpPr>
          <p:cNvPr id="56331" name="Rectangle 11"/>
          <p:cNvSpPr>
            <a:spLocks noGrp="1" noChangeArrowheads="1"/>
          </p:cNvSpPr>
          <p:nvPr>
            <p:ph type="ctrTitle" sz="quarter"/>
          </p:nvPr>
        </p:nvSpPr>
        <p:spPr>
          <a:xfrm>
            <a:off x="685800" y="627563"/>
            <a:ext cx="7772400" cy="1102519"/>
          </a:xfrm>
        </p:spPr>
        <p:txBody>
          <a:bodyPr/>
          <a:lstStyle>
            <a:lvl1pPr>
              <a:defRPr/>
            </a:lvl1pPr>
          </a:lstStyle>
          <a:p>
            <a:r>
              <a:rPr lang="nb-NO"/>
              <a:t>Klikk for å redigere tittelstil</a:t>
            </a:r>
            <a:endParaRPr lang="en-US"/>
          </a:p>
        </p:txBody>
      </p:sp>
      <p:sp>
        <p:nvSpPr>
          <p:cNvPr id="56332" name="Rectangle 12"/>
          <p:cNvSpPr>
            <a:spLocks noGrp="1" noChangeArrowheads="1"/>
          </p:cNvSpPr>
          <p:nvPr>
            <p:ph type="subTitle" sz="quarter" idx="1"/>
          </p:nvPr>
        </p:nvSpPr>
        <p:spPr>
          <a:xfrm>
            <a:off x="1371600" y="3536156"/>
            <a:ext cx="6400800" cy="1314450"/>
          </a:xfrm>
        </p:spPr>
        <p:txBody>
          <a:bodyPr/>
          <a:lstStyle>
            <a:lvl1pPr marL="0" indent="0" algn="ctr">
              <a:buFont typeface="Arial" pitchFamily="37" charset="0"/>
              <a:buNone/>
              <a:defRPr>
                <a:solidFill>
                  <a:srgbClr val="898989"/>
                </a:solidFill>
              </a:defRPr>
            </a:lvl1pPr>
          </a:lstStyle>
          <a:p>
            <a:r>
              <a:rPr lang="nb-NO"/>
              <a:t>Klikk for å redigere undertittelstil i malen</a:t>
            </a:r>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b-NO">
                <a:solidFill>
                  <a:srgbClr val="000000"/>
                </a:solidFill>
                <a:ea typeface="Arial"/>
              </a:rPr>
              <a:t>03.12.2015</a:t>
            </a:r>
            <a:endParaRPr lang="nb-NO" dirty="0">
              <a:solidFill>
                <a:srgbClr val="000000"/>
              </a:solidFill>
              <a:ea typeface="Aria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ea typeface="Arial"/>
              </a:rPr>
              <a:t>Informasjonsforvaltning som forutsetning for offentlig samhandling - David Norheim</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nb-NO"/>
              <a:t>Klikk for å redigere tittelstil</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456146" indent="0">
              <a:buNone/>
              <a:defRPr sz="1800"/>
            </a:lvl2pPr>
            <a:lvl3pPr marL="912420" indent="0">
              <a:buNone/>
              <a:defRPr sz="1600"/>
            </a:lvl3pPr>
            <a:lvl4pPr marL="1368608" indent="0">
              <a:buNone/>
              <a:defRPr sz="1400"/>
            </a:lvl4pPr>
            <a:lvl5pPr marL="1824839" indent="0">
              <a:buNone/>
              <a:defRPr sz="1400"/>
            </a:lvl5pPr>
            <a:lvl6pPr marL="2280984" indent="0">
              <a:buNone/>
              <a:defRPr sz="1400"/>
            </a:lvl6pPr>
            <a:lvl7pPr marL="2737130" indent="0">
              <a:buNone/>
              <a:defRPr sz="1400"/>
            </a:lvl7pPr>
            <a:lvl8pPr marL="3193370" indent="0">
              <a:buNone/>
              <a:defRPr sz="1400"/>
            </a:lvl8pPr>
            <a:lvl9pPr marL="3649578" indent="0">
              <a:buNone/>
              <a:defRPr sz="1400"/>
            </a:lvl9pPr>
          </a:lstStyle>
          <a:p>
            <a:pPr lvl="0"/>
            <a:r>
              <a:rPr lang="nb-NO"/>
              <a:t>Klikk for å redigere tekststiler i malen</a:t>
            </a:r>
          </a:p>
        </p:txBody>
      </p:sp>
      <p:sp>
        <p:nvSpPr>
          <p:cNvPr id="4" name="Date Placeholder 3"/>
          <p:cNvSpPr>
            <a:spLocks noGrp="1"/>
          </p:cNvSpPr>
          <p:nvPr>
            <p:ph type="dt" sz="half" idx="10"/>
          </p:nvPr>
        </p:nvSpPr>
        <p:spPr/>
        <p:txBody>
          <a:bodyPr/>
          <a:lstStyle>
            <a:lvl1pPr>
              <a:defRPr/>
            </a:lvl1pPr>
          </a:lstStyle>
          <a:p>
            <a:r>
              <a:rPr lang="nb-NO">
                <a:solidFill>
                  <a:srgbClr val="000000"/>
                </a:solidFill>
                <a:ea typeface="Arial"/>
              </a:rPr>
              <a:t>03.12.2015</a:t>
            </a:r>
            <a:endParaRPr lang="nb-NO" dirty="0">
              <a:solidFill>
                <a:srgbClr val="000000"/>
              </a:solidFill>
              <a:ea typeface="Aria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ea typeface="Arial"/>
              </a:rPr>
              <a:t>Informasjonsforvaltning som forutsetning for offentlig samhandling - David Norheim</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sz="half" idx="1"/>
          </p:nvPr>
        </p:nvSpPr>
        <p:spPr>
          <a:xfrm>
            <a:off x="457201"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p:cNvSpPr>
            <a:spLocks noGrp="1"/>
          </p:cNvSpPr>
          <p:nvPr>
            <p:ph type="dt" sz="half" idx="10"/>
          </p:nvPr>
        </p:nvSpPr>
        <p:spPr/>
        <p:txBody>
          <a:bodyPr/>
          <a:lstStyle>
            <a:lvl1pPr>
              <a:defRPr/>
            </a:lvl1pPr>
          </a:lstStyle>
          <a:p>
            <a:r>
              <a:rPr lang="nb-NO">
                <a:solidFill>
                  <a:srgbClr val="000000"/>
                </a:solidFill>
                <a:ea typeface="Arial"/>
              </a:rPr>
              <a:t>03.12.2015</a:t>
            </a:r>
            <a:endParaRPr lang="nb-NO" dirty="0">
              <a:solidFill>
                <a:srgbClr val="000000"/>
              </a:solidFill>
              <a:ea typeface="Aria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ea typeface="Arial"/>
              </a:rPr>
              <a:t>Informasjonsforvaltning som forutsetning for offentlig samhandling - David Norheim</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p:cNvSpPr>
            <a:spLocks noGrp="1"/>
          </p:cNvSpPr>
          <p:nvPr>
            <p:ph type="body" sz="quarter" idx="3"/>
          </p:nvPr>
        </p:nvSpPr>
        <p:spPr>
          <a:xfrm>
            <a:off x="4645092" y="1151338"/>
            <a:ext cx="4041775" cy="479822"/>
          </a:xfrm>
        </p:spPr>
        <p:txBody>
          <a:bodyPr anchor="b"/>
          <a:lstStyle>
            <a:lvl1pPr marL="0" indent="0">
              <a:buNone/>
              <a:defRPr sz="24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4509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p:cNvSpPr>
            <a:spLocks noGrp="1"/>
          </p:cNvSpPr>
          <p:nvPr>
            <p:ph type="dt" sz="half" idx="10"/>
          </p:nvPr>
        </p:nvSpPr>
        <p:spPr/>
        <p:txBody>
          <a:bodyPr/>
          <a:lstStyle>
            <a:lvl1pPr>
              <a:defRPr/>
            </a:lvl1pPr>
          </a:lstStyle>
          <a:p>
            <a:r>
              <a:rPr lang="nb-NO">
                <a:solidFill>
                  <a:srgbClr val="000000"/>
                </a:solidFill>
                <a:ea typeface="Arial"/>
              </a:rPr>
              <a:t>03.12.2015</a:t>
            </a:r>
            <a:endParaRPr lang="nb-NO" dirty="0">
              <a:solidFill>
                <a:srgbClr val="000000"/>
              </a:solidFill>
              <a:ea typeface="Arial"/>
            </a:endParaRPr>
          </a:p>
        </p:txBody>
      </p:sp>
      <p:sp>
        <p:nvSpPr>
          <p:cNvPr id="8" name="Footer Placeholder 7"/>
          <p:cNvSpPr>
            <a:spLocks noGrp="1"/>
          </p:cNvSpPr>
          <p:nvPr>
            <p:ph type="ftr" sz="quarter" idx="11"/>
          </p:nvPr>
        </p:nvSpPr>
        <p:spPr/>
        <p:txBody>
          <a:bodyPr/>
          <a:lstStyle>
            <a:lvl1pPr>
              <a:defRPr/>
            </a:lvl1pPr>
          </a:lstStyle>
          <a:p>
            <a:r>
              <a:rPr lang="nb-NO">
                <a:solidFill>
                  <a:srgbClr val="000000"/>
                </a:solidFill>
                <a:ea typeface="Arial"/>
              </a:rPr>
              <a:t>Informasjonsforvaltning som forutsetning for offentlig samhandling - David Norheim</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Date Placeholder 2"/>
          <p:cNvSpPr>
            <a:spLocks noGrp="1"/>
          </p:cNvSpPr>
          <p:nvPr>
            <p:ph type="dt" sz="half" idx="10"/>
          </p:nvPr>
        </p:nvSpPr>
        <p:spPr/>
        <p:txBody>
          <a:bodyPr/>
          <a:lstStyle>
            <a:lvl1pPr>
              <a:defRPr/>
            </a:lvl1pPr>
          </a:lstStyle>
          <a:p>
            <a:r>
              <a:rPr lang="nb-NO">
                <a:solidFill>
                  <a:srgbClr val="000000"/>
                </a:solidFill>
                <a:ea typeface="Arial"/>
              </a:rPr>
              <a:t>03.12.2015</a:t>
            </a:r>
            <a:endParaRPr lang="nb-NO" dirty="0">
              <a:solidFill>
                <a:srgbClr val="000000"/>
              </a:solidFill>
              <a:ea typeface="Arial"/>
            </a:endParaRPr>
          </a:p>
        </p:txBody>
      </p:sp>
      <p:sp>
        <p:nvSpPr>
          <p:cNvPr id="4" name="Footer Placeholder 3"/>
          <p:cNvSpPr>
            <a:spLocks noGrp="1"/>
          </p:cNvSpPr>
          <p:nvPr>
            <p:ph type="ftr" sz="quarter" idx="11"/>
          </p:nvPr>
        </p:nvSpPr>
        <p:spPr/>
        <p:txBody>
          <a:bodyPr/>
          <a:lstStyle>
            <a:lvl1pPr>
              <a:defRPr/>
            </a:lvl1pPr>
          </a:lstStyle>
          <a:p>
            <a:r>
              <a:rPr lang="nb-NO">
                <a:solidFill>
                  <a:srgbClr val="000000"/>
                </a:solidFill>
                <a:ea typeface="Arial"/>
              </a:rPr>
              <a:t>Informasjonsforvaltning som forutsetning for offentlig samhandling - David Norheim</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nb-NO">
                <a:solidFill>
                  <a:srgbClr val="000000"/>
                </a:solidFill>
                <a:ea typeface="Arial"/>
              </a:rPr>
              <a:t>03.12.2015</a:t>
            </a:r>
            <a:endParaRPr lang="nb-NO" dirty="0">
              <a:solidFill>
                <a:srgbClr val="000000"/>
              </a:solidFill>
              <a:ea typeface="Arial"/>
            </a:endParaRPr>
          </a:p>
        </p:txBody>
      </p:sp>
      <p:sp>
        <p:nvSpPr>
          <p:cNvPr id="3" name="Footer Placeholder 2"/>
          <p:cNvSpPr>
            <a:spLocks noGrp="1"/>
          </p:cNvSpPr>
          <p:nvPr>
            <p:ph type="ftr" sz="quarter" idx="11"/>
          </p:nvPr>
        </p:nvSpPr>
        <p:spPr/>
        <p:txBody>
          <a:bodyPr/>
          <a:lstStyle>
            <a:lvl1pPr>
              <a:defRPr/>
            </a:lvl1pPr>
          </a:lstStyle>
          <a:p>
            <a:r>
              <a:rPr lang="nb-NO">
                <a:solidFill>
                  <a:srgbClr val="000000"/>
                </a:solidFill>
                <a:ea typeface="Arial"/>
              </a:rPr>
              <a:t>Informasjonsforvaltning som forutsetning for offentlig samhandling - David Norheim</a:t>
            </a: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42" y="204787"/>
            <a:ext cx="3008313" cy="871538"/>
          </a:xfrm>
        </p:spPr>
        <p:txBody>
          <a:bodyPr anchor="b"/>
          <a:lstStyle>
            <a:lvl1pPr algn="l">
              <a:defRPr sz="2000" b="1"/>
            </a:lvl1pPr>
          </a:lstStyle>
          <a:p>
            <a:r>
              <a:rPr lang="nb-NO"/>
              <a:t>Klikk for å redigere tittelstil</a:t>
            </a:r>
          </a:p>
        </p:txBody>
      </p:sp>
      <p:sp>
        <p:nvSpPr>
          <p:cNvPr id="3" name="Content Placeholder 2"/>
          <p:cNvSpPr>
            <a:spLocks noGrp="1"/>
          </p:cNvSpPr>
          <p:nvPr>
            <p:ph idx="1"/>
          </p:nvPr>
        </p:nvSpPr>
        <p:spPr>
          <a:xfrm>
            <a:off x="3575050" y="20494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p:cNvSpPr>
            <a:spLocks noGrp="1"/>
          </p:cNvSpPr>
          <p:nvPr>
            <p:ph type="body" sz="half" idx="2"/>
          </p:nvPr>
        </p:nvSpPr>
        <p:spPr>
          <a:xfrm>
            <a:off x="457242" y="1076409"/>
            <a:ext cx="3008313" cy="3518297"/>
          </a:xfrm>
        </p:spPr>
        <p:txBody>
          <a:bodyPr/>
          <a:lstStyle>
            <a:lvl1pPr marL="0" indent="0">
              <a:buNone/>
              <a:defRPr sz="1400"/>
            </a:lvl1pPr>
            <a:lvl2pPr marL="456146" indent="0">
              <a:buNone/>
              <a:defRPr sz="1200"/>
            </a:lvl2pPr>
            <a:lvl3pPr marL="912420" indent="0">
              <a:buNone/>
              <a:defRPr sz="1000"/>
            </a:lvl3pPr>
            <a:lvl4pPr marL="1368608" indent="0">
              <a:buNone/>
              <a:defRPr sz="900"/>
            </a:lvl4pPr>
            <a:lvl5pPr marL="1824839" indent="0">
              <a:buNone/>
              <a:defRPr sz="900"/>
            </a:lvl5pPr>
            <a:lvl6pPr marL="2280984" indent="0">
              <a:buNone/>
              <a:defRPr sz="900"/>
            </a:lvl6pPr>
            <a:lvl7pPr marL="2737130" indent="0">
              <a:buNone/>
              <a:defRPr sz="900"/>
            </a:lvl7pPr>
            <a:lvl8pPr marL="3193370" indent="0">
              <a:buNone/>
              <a:defRPr sz="900"/>
            </a:lvl8pPr>
            <a:lvl9pPr marL="3649578"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r>
              <a:rPr lang="nb-NO">
                <a:solidFill>
                  <a:srgbClr val="000000"/>
                </a:solidFill>
                <a:ea typeface="Arial"/>
              </a:rPr>
              <a:t>03.12.2015</a:t>
            </a:r>
            <a:endParaRPr lang="nb-NO" dirty="0">
              <a:solidFill>
                <a:srgbClr val="000000"/>
              </a:solidFill>
              <a:ea typeface="Aria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ea typeface="Arial"/>
              </a:rPr>
              <a:t>Informasjonsforvaltning som forutsetning for offentlig samhandling - David Norheim</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nb-NO"/>
              <a:t>Klikk for å redigere tittelstil</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146" indent="0">
              <a:buNone/>
              <a:defRPr sz="2800"/>
            </a:lvl2pPr>
            <a:lvl3pPr marL="912420" indent="0">
              <a:buNone/>
              <a:defRPr sz="2400"/>
            </a:lvl3pPr>
            <a:lvl4pPr marL="1368608" indent="0">
              <a:buNone/>
              <a:defRPr sz="2000"/>
            </a:lvl4pPr>
            <a:lvl5pPr marL="1824839" indent="0">
              <a:buNone/>
              <a:defRPr sz="2000"/>
            </a:lvl5pPr>
            <a:lvl6pPr marL="2280984" indent="0">
              <a:buNone/>
              <a:defRPr sz="2000"/>
            </a:lvl6pPr>
            <a:lvl7pPr marL="2737130" indent="0">
              <a:buNone/>
              <a:defRPr sz="2000"/>
            </a:lvl7pPr>
            <a:lvl8pPr marL="3193370" indent="0">
              <a:buNone/>
              <a:defRPr sz="2000"/>
            </a:lvl8pPr>
            <a:lvl9pPr marL="3649578" indent="0">
              <a:buNone/>
              <a:defRPr sz="2000"/>
            </a:lvl9pPr>
          </a:lstStyle>
          <a:p>
            <a:pPr lvl="0"/>
            <a:r>
              <a:rPr lang="nb-NO" noProof="0"/>
              <a:t>Klikk ikonet for å legge til et bilde</a:t>
            </a:r>
          </a:p>
        </p:txBody>
      </p:sp>
      <p:sp>
        <p:nvSpPr>
          <p:cNvPr id="4" name="Text Placeholder 3"/>
          <p:cNvSpPr>
            <a:spLocks noGrp="1"/>
          </p:cNvSpPr>
          <p:nvPr>
            <p:ph type="body" sz="half" idx="2"/>
          </p:nvPr>
        </p:nvSpPr>
        <p:spPr>
          <a:xfrm>
            <a:off x="1792288" y="4025656"/>
            <a:ext cx="5486400" cy="603647"/>
          </a:xfrm>
        </p:spPr>
        <p:txBody>
          <a:bodyPr/>
          <a:lstStyle>
            <a:lvl1pPr marL="0" indent="0">
              <a:buNone/>
              <a:defRPr sz="1400"/>
            </a:lvl1pPr>
            <a:lvl2pPr marL="456146" indent="0">
              <a:buNone/>
              <a:defRPr sz="1200"/>
            </a:lvl2pPr>
            <a:lvl3pPr marL="912420" indent="0">
              <a:buNone/>
              <a:defRPr sz="1000"/>
            </a:lvl3pPr>
            <a:lvl4pPr marL="1368608" indent="0">
              <a:buNone/>
              <a:defRPr sz="900"/>
            </a:lvl4pPr>
            <a:lvl5pPr marL="1824839" indent="0">
              <a:buNone/>
              <a:defRPr sz="900"/>
            </a:lvl5pPr>
            <a:lvl6pPr marL="2280984" indent="0">
              <a:buNone/>
              <a:defRPr sz="900"/>
            </a:lvl6pPr>
            <a:lvl7pPr marL="2737130" indent="0">
              <a:buNone/>
              <a:defRPr sz="900"/>
            </a:lvl7pPr>
            <a:lvl8pPr marL="3193370" indent="0">
              <a:buNone/>
              <a:defRPr sz="900"/>
            </a:lvl8pPr>
            <a:lvl9pPr marL="3649578"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r>
              <a:rPr lang="nb-NO">
                <a:solidFill>
                  <a:srgbClr val="000000"/>
                </a:solidFill>
                <a:ea typeface="Arial"/>
              </a:rPr>
              <a:t>03.12.2015</a:t>
            </a:r>
            <a:endParaRPr lang="nb-NO" dirty="0">
              <a:solidFill>
                <a:srgbClr val="000000"/>
              </a:solidFill>
              <a:ea typeface="Aria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ea typeface="Arial"/>
              </a:rPr>
              <a:t>Informasjonsforvaltning som forutsetning for offentlig samhandling - David Norheim</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b-NO">
                <a:solidFill>
                  <a:srgbClr val="000000"/>
                </a:solidFill>
                <a:ea typeface="Arial"/>
              </a:rPr>
              <a:t>03.12.2015</a:t>
            </a:r>
            <a:endParaRPr lang="nb-NO" dirty="0">
              <a:solidFill>
                <a:srgbClr val="000000"/>
              </a:solidFill>
              <a:ea typeface="Aria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ea typeface="Arial"/>
              </a:rPr>
              <a:t>Informasjonsforvaltning som forutsetning for offentlig samhandling - David Norheim</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killeark_grøn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1321174"/>
            <a:ext cx="7708900" cy="995756"/>
          </a:xfrm>
        </p:spPr>
        <p:txBody>
          <a:bodyPr anchor="t"/>
          <a:lstStyle>
            <a:lvl1pPr>
              <a:defRPr>
                <a:solidFill>
                  <a:schemeClr val="bg1"/>
                </a:solidFill>
              </a:defRPr>
            </a:lvl1pPr>
          </a:lstStyle>
          <a:p>
            <a:r>
              <a:rPr lang="nb-NO"/>
              <a:t>Klikk for å redigere tittelstil</a:t>
            </a:r>
            <a:endParaRPr lang="en-GB" dirty="0"/>
          </a:p>
        </p:txBody>
      </p:sp>
      <p:sp>
        <p:nvSpPr>
          <p:cNvPr id="4" name="Date Placeholder 3"/>
          <p:cNvSpPr>
            <a:spLocks noGrp="1"/>
          </p:cNvSpPr>
          <p:nvPr>
            <p:ph type="dt" sz="half" idx="10"/>
          </p:nvPr>
        </p:nvSpPr>
        <p:spPr>
          <a:xfrm>
            <a:off x="7086728" y="4869312"/>
            <a:ext cx="1346201" cy="273844"/>
          </a:xfrm>
          <a:prstGeom prst="rect">
            <a:avLst/>
          </a:prstGeom>
        </p:spPr>
        <p:txBody>
          <a:bodyPr lIns="90658" tIns="45330" rIns="90658" bIns="45330"/>
          <a:lstStyle>
            <a:lvl1pPr>
              <a:defRPr>
                <a:solidFill>
                  <a:srgbClr val="FFFFFF"/>
                </a:solidFill>
              </a:defRPr>
            </a:lvl1pPr>
          </a:lstStyle>
          <a:p>
            <a:r>
              <a:rPr lang="nb-NO"/>
              <a:t>03.12.2015</a:t>
            </a:r>
            <a:endParaRPr lang="en-US"/>
          </a:p>
        </p:txBody>
      </p:sp>
      <p:sp>
        <p:nvSpPr>
          <p:cNvPr id="5" name="Footer Placeholder 4"/>
          <p:cNvSpPr>
            <a:spLocks noGrp="1"/>
          </p:cNvSpPr>
          <p:nvPr>
            <p:ph type="ftr" sz="quarter" idx="11"/>
          </p:nvPr>
        </p:nvSpPr>
        <p:spPr>
          <a:xfrm>
            <a:off x="1989666" y="4869312"/>
            <a:ext cx="5096934" cy="273844"/>
          </a:xfrm>
          <a:prstGeom prst="rect">
            <a:avLst/>
          </a:prstGeom>
        </p:spPr>
        <p:txBody>
          <a:bodyPr lIns="90658" tIns="45330" rIns="90658" bIns="45330"/>
          <a:lstStyle>
            <a:lvl1pPr>
              <a:defRPr>
                <a:solidFill>
                  <a:srgbClr val="FFFFFF"/>
                </a:solidFill>
              </a:defRPr>
            </a:lvl1pPr>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a:xfrm>
            <a:off x="8432899" y="4869312"/>
            <a:ext cx="588201" cy="273844"/>
          </a:xfrm>
          <a:prstGeom prst="rect">
            <a:avLst/>
          </a:prstGeom>
        </p:spPr>
        <p:txBody>
          <a:bodyPr lIns="90658" tIns="45330" rIns="90658" bIns="45330"/>
          <a:lstStyle>
            <a:lvl1pPr>
              <a:defRPr>
                <a:solidFill>
                  <a:srgbClr val="FFFFFF"/>
                </a:solidFill>
              </a:defRPr>
            </a:lvl1pPr>
          </a:lstStyle>
          <a:p>
            <a:fld id="{CB690AB1-BF38-0442-8664-47BCBAAC5D22}" type="slidenum">
              <a:rPr lang="en-US" smtClean="0"/>
              <a:t>‹#›</a:t>
            </a:fld>
            <a:endParaRPr lang="en-US"/>
          </a:p>
        </p:txBody>
      </p:sp>
      <p:pic>
        <p:nvPicPr>
          <p:cNvPr id="14" name="Picture 13"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pic>
        <p:nvPicPr>
          <p:cNvPr id="11" name="Picture 10" descr="brreg_logo_HV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 y="173451"/>
            <a:ext cx="2740152" cy="250984"/>
          </a:xfrm>
          <a:prstGeom prst="rect">
            <a:avLst/>
          </a:prstGeom>
        </p:spPr>
      </p:pic>
      <p:pic>
        <p:nvPicPr>
          <p:cNvPr id="12" name="Picture 11"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0"/>
            <a:ext cx="880110" cy="227171"/>
          </a:xfrm>
          <a:prstGeom prst="rect">
            <a:avLst/>
          </a:prstGeom>
        </p:spPr>
      </p:pic>
    </p:spTree>
    <p:extLst>
      <p:ext uri="{BB962C8B-B14F-4D97-AF65-F5344CB8AC3E}">
        <p14:creationId xmlns:p14="http://schemas.microsoft.com/office/powerpoint/2010/main" val="5177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nb-NO"/>
              <a:t>Klikk for å redigere tittelstil</a:t>
            </a:r>
          </a:p>
        </p:txBody>
      </p:sp>
      <p:sp>
        <p:nvSpPr>
          <p:cNvPr id="3" name="Vertical Text Placeholder 2"/>
          <p:cNvSpPr>
            <a:spLocks noGrp="1"/>
          </p:cNvSpPr>
          <p:nvPr>
            <p:ph type="body" orient="vert" idx="1"/>
          </p:nvPr>
        </p:nvSpPr>
        <p:spPr>
          <a:xfrm>
            <a:off x="457201" y="205980"/>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b-NO">
                <a:solidFill>
                  <a:srgbClr val="000000"/>
                </a:solidFill>
                <a:ea typeface="Arial"/>
              </a:rPr>
              <a:t>03.12.2015</a:t>
            </a:r>
            <a:endParaRPr lang="nb-NO" dirty="0">
              <a:solidFill>
                <a:srgbClr val="000000"/>
              </a:solidFill>
              <a:ea typeface="Aria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ea typeface="Arial"/>
              </a:rPr>
              <a:t>Informasjonsforvaltning som forutsetning for offentlig samhandling - David Norheim</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_ blå">
    <p:bg>
      <p:bgPr>
        <a:solidFill>
          <a:srgbClr val="ADDBE9"/>
        </a:solidFill>
        <a:effectLst/>
      </p:bgPr>
    </p:bg>
    <p:spTree>
      <p:nvGrpSpPr>
        <p:cNvPr id="1" name=""/>
        <p:cNvGrpSpPr/>
        <p:nvPr/>
      </p:nvGrpSpPr>
      <p:grpSpPr>
        <a:xfrm>
          <a:off x="0" y="0"/>
          <a:ext cx="0" cy="0"/>
          <a:chOff x="0" y="0"/>
          <a:chExt cx="0" cy="0"/>
        </a:xfrm>
      </p:grpSpPr>
      <p:pic>
        <p:nvPicPr>
          <p:cNvPr id="7" name="Picture 6"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sp>
        <p:nvSpPr>
          <p:cNvPr id="5" name="Footer Placeholder 4"/>
          <p:cNvSpPr>
            <a:spLocks noGrp="1"/>
          </p:cNvSpPr>
          <p:nvPr>
            <p:ph type="ftr" sz="quarter" idx="11"/>
          </p:nvPr>
        </p:nvSpPr>
        <p:spPr>
          <a:xfrm>
            <a:off x="713091" y="3497709"/>
            <a:ext cx="7708900" cy="189000"/>
          </a:xfrm>
        </p:spPr>
        <p:txBody>
          <a:bodyPr anchor="t"/>
          <a:lstStyle>
            <a:lvl1pPr>
              <a:defRPr sz="1400"/>
            </a:lvl1pPr>
          </a:lstStyle>
          <a:p>
            <a:r>
              <a:rPr lang="en-US">
                <a:solidFill>
                  <a:prstClr val="black"/>
                </a:solidFill>
                <a:latin typeface="Calibri"/>
              </a:rPr>
              <a:t>Informasjonsforvaltning som forutsetning for offentlig samhandling - David Norheim</a:t>
            </a:r>
          </a:p>
        </p:txBody>
      </p:sp>
      <p:sp>
        <p:nvSpPr>
          <p:cNvPr id="4" name="Date Placeholder 3"/>
          <p:cNvSpPr>
            <a:spLocks noGrp="1"/>
          </p:cNvSpPr>
          <p:nvPr>
            <p:ph type="dt" sz="half" idx="10"/>
          </p:nvPr>
        </p:nvSpPr>
        <p:spPr>
          <a:xfrm>
            <a:off x="711372" y="3694559"/>
            <a:ext cx="7710791" cy="189000"/>
          </a:xfrm>
        </p:spPr>
        <p:txBody>
          <a:bodyPr/>
          <a:lstStyle>
            <a:lvl1pPr algn="l">
              <a:defRPr sz="1400"/>
            </a:lvl1pPr>
          </a:lstStyle>
          <a:p>
            <a:r>
              <a:rPr lang="nb-NO">
                <a:solidFill>
                  <a:prstClr val="black"/>
                </a:solidFill>
                <a:latin typeface="Calibri"/>
              </a:rPr>
              <a:t>03.12.2015</a:t>
            </a:r>
            <a:endParaRPr lang="en-US">
              <a:solidFill>
                <a:prstClr val="black"/>
              </a:solidFill>
              <a:latin typeface="Calibri"/>
            </a:endParaRPr>
          </a:p>
        </p:txBody>
      </p:sp>
      <p:sp>
        <p:nvSpPr>
          <p:cNvPr id="2" name="Title 1"/>
          <p:cNvSpPr>
            <a:spLocks noGrp="1"/>
          </p:cNvSpPr>
          <p:nvPr>
            <p:ph type="ctrTitle"/>
          </p:nvPr>
        </p:nvSpPr>
        <p:spPr>
          <a:xfrm>
            <a:off x="713089" y="1289996"/>
            <a:ext cx="7708902" cy="743879"/>
          </a:xfrm>
        </p:spPr>
        <p:txBody>
          <a:bodyPr anchor="t">
            <a:normAutofit/>
          </a:bodyPr>
          <a:lstStyle>
            <a:lvl1pPr>
              <a:defRPr sz="3000"/>
            </a:lvl1pPr>
          </a:lstStyle>
          <a:p>
            <a:r>
              <a:rPr lang="nb-NO"/>
              <a:t>Klikk for å redigere tittelstil</a:t>
            </a:r>
            <a:endParaRPr lang="en-GB" dirty="0"/>
          </a:p>
        </p:txBody>
      </p:sp>
      <p:sp>
        <p:nvSpPr>
          <p:cNvPr id="3" name="Subtitle 2"/>
          <p:cNvSpPr>
            <a:spLocks noGrp="1"/>
          </p:cNvSpPr>
          <p:nvPr>
            <p:ph type="subTitle" idx="1"/>
          </p:nvPr>
        </p:nvSpPr>
        <p:spPr>
          <a:xfrm>
            <a:off x="713091" y="2341751"/>
            <a:ext cx="7708900" cy="963477"/>
          </a:xfrm>
        </p:spPr>
        <p:txBody>
          <a:bodyPr>
            <a:normAutofit/>
          </a:bodyPr>
          <a:lstStyle>
            <a:lvl1pPr marL="0" indent="0" algn="l">
              <a:buNone/>
              <a:defRPr sz="2200">
                <a:solidFill>
                  <a:srgbClr val="000000"/>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GB" dirty="0"/>
          </a:p>
        </p:txBody>
      </p:sp>
      <p:pic>
        <p:nvPicPr>
          <p:cNvPr id="11" name="Picture 10" descr="brreg_logo_S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82" y="173555"/>
            <a:ext cx="2748429" cy="251741"/>
          </a:xfrm>
          <a:prstGeom prst="rect">
            <a:avLst/>
          </a:prstGeom>
        </p:spPr>
      </p:pic>
      <p:pic>
        <p:nvPicPr>
          <p:cNvPr id="15" name="Picture 14"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69"/>
            <a:ext cx="880110" cy="227171"/>
          </a:xfrm>
          <a:prstGeom prst="rect">
            <a:avLst/>
          </a:prstGeom>
        </p:spPr>
      </p:pic>
    </p:spTree>
    <p:extLst>
      <p:ext uri="{BB962C8B-B14F-4D97-AF65-F5344CB8AC3E}">
        <p14:creationId xmlns:p14="http://schemas.microsoft.com/office/powerpoint/2010/main" val="261130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_ rosa">
    <p:bg>
      <p:bgPr>
        <a:solidFill>
          <a:srgbClr val="F0BACC"/>
        </a:solidFill>
        <a:effectLst/>
      </p:bgPr>
    </p:bg>
    <p:spTree>
      <p:nvGrpSpPr>
        <p:cNvPr id="1" name=""/>
        <p:cNvGrpSpPr/>
        <p:nvPr/>
      </p:nvGrpSpPr>
      <p:grpSpPr>
        <a:xfrm>
          <a:off x="0" y="0"/>
          <a:ext cx="0" cy="0"/>
          <a:chOff x="0" y="0"/>
          <a:chExt cx="0" cy="0"/>
        </a:xfrm>
      </p:grpSpPr>
      <p:pic>
        <p:nvPicPr>
          <p:cNvPr id="15" name="Picture 14"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sp>
        <p:nvSpPr>
          <p:cNvPr id="6" name="Slide Number Placeholder 5"/>
          <p:cNvSpPr>
            <a:spLocks noGrp="1"/>
          </p:cNvSpPr>
          <p:nvPr>
            <p:ph type="sldNum" sz="quarter" idx="12"/>
          </p:nvPr>
        </p:nvSpPr>
        <p:spPr/>
        <p:txBody>
          <a:bodyPr/>
          <a:lstStyle/>
          <a:p>
            <a:fld id="{CB690AB1-BF38-0442-8664-47BCBAAC5D22}" type="slidenum">
              <a:rPr lang="en-US" smtClean="0">
                <a:solidFill>
                  <a:prstClr val="black"/>
                </a:solidFill>
                <a:latin typeface="Calibri"/>
              </a:rPr>
              <a:pPr/>
              <a:t>‹#›</a:t>
            </a:fld>
            <a:endParaRPr lang="en-US">
              <a:solidFill>
                <a:prstClr val="black"/>
              </a:solidFill>
              <a:latin typeface="Calibri"/>
            </a:endParaRPr>
          </a:p>
        </p:txBody>
      </p:sp>
      <p:sp>
        <p:nvSpPr>
          <p:cNvPr id="2" name="Title 1"/>
          <p:cNvSpPr>
            <a:spLocks noGrp="1"/>
          </p:cNvSpPr>
          <p:nvPr>
            <p:ph type="ctrTitle"/>
          </p:nvPr>
        </p:nvSpPr>
        <p:spPr>
          <a:xfrm>
            <a:off x="713089" y="1289996"/>
            <a:ext cx="7708902" cy="743879"/>
          </a:xfrm>
        </p:spPr>
        <p:txBody>
          <a:bodyPr anchor="t">
            <a:normAutofit/>
          </a:bodyPr>
          <a:lstStyle>
            <a:lvl1pPr>
              <a:defRPr sz="3000"/>
            </a:lvl1pPr>
          </a:lstStyle>
          <a:p>
            <a:r>
              <a:rPr lang="nb-NO"/>
              <a:t>Klikk for å redigere tittelstil</a:t>
            </a:r>
            <a:endParaRPr lang="en-GB" dirty="0"/>
          </a:p>
        </p:txBody>
      </p:sp>
      <p:sp>
        <p:nvSpPr>
          <p:cNvPr id="3" name="Subtitle 2"/>
          <p:cNvSpPr>
            <a:spLocks noGrp="1"/>
          </p:cNvSpPr>
          <p:nvPr>
            <p:ph type="subTitle" idx="1"/>
          </p:nvPr>
        </p:nvSpPr>
        <p:spPr>
          <a:xfrm>
            <a:off x="713091" y="2341751"/>
            <a:ext cx="7708900" cy="963477"/>
          </a:xfrm>
        </p:spPr>
        <p:txBody>
          <a:bodyPr>
            <a:normAutofit/>
          </a:bodyPr>
          <a:lstStyle>
            <a:lvl1pPr marL="0" indent="0" algn="l">
              <a:buNone/>
              <a:defRPr sz="2200">
                <a:solidFill>
                  <a:srgbClr val="000000"/>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GB" dirty="0"/>
          </a:p>
        </p:txBody>
      </p:sp>
      <p:pic>
        <p:nvPicPr>
          <p:cNvPr id="11" name="Picture 10" descr="brreg_logo_S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82" y="173555"/>
            <a:ext cx="2748429" cy="251741"/>
          </a:xfrm>
          <a:prstGeom prst="rect">
            <a:avLst/>
          </a:prstGeom>
        </p:spPr>
      </p:pic>
      <p:sp>
        <p:nvSpPr>
          <p:cNvPr id="20" name="Footer Placeholder 4"/>
          <p:cNvSpPr>
            <a:spLocks noGrp="1"/>
          </p:cNvSpPr>
          <p:nvPr>
            <p:ph type="ftr" sz="quarter" idx="11"/>
          </p:nvPr>
        </p:nvSpPr>
        <p:spPr>
          <a:xfrm>
            <a:off x="713091" y="3497709"/>
            <a:ext cx="7708900" cy="189000"/>
          </a:xfrm>
        </p:spPr>
        <p:txBody>
          <a:bodyPr anchor="t"/>
          <a:lstStyle>
            <a:lvl1pPr>
              <a:defRPr sz="1400"/>
            </a:lvl1pPr>
          </a:lstStyle>
          <a:p>
            <a:r>
              <a:rPr lang="en-US">
                <a:solidFill>
                  <a:prstClr val="black"/>
                </a:solidFill>
                <a:latin typeface="Calibri"/>
              </a:rPr>
              <a:t>Informasjonsforvaltning som forutsetning for offentlig samhandling - David Norheim</a:t>
            </a:r>
          </a:p>
        </p:txBody>
      </p:sp>
      <p:sp>
        <p:nvSpPr>
          <p:cNvPr id="21" name="Date Placeholder 3"/>
          <p:cNvSpPr>
            <a:spLocks noGrp="1"/>
          </p:cNvSpPr>
          <p:nvPr>
            <p:ph type="dt" sz="half" idx="10"/>
          </p:nvPr>
        </p:nvSpPr>
        <p:spPr>
          <a:xfrm>
            <a:off x="711372" y="3694559"/>
            <a:ext cx="7710791" cy="189000"/>
          </a:xfrm>
        </p:spPr>
        <p:txBody>
          <a:bodyPr/>
          <a:lstStyle>
            <a:lvl1pPr algn="l">
              <a:defRPr sz="1400"/>
            </a:lvl1pPr>
          </a:lstStyle>
          <a:p>
            <a:r>
              <a:rPr lang="nb-NO">
                <a:solidFill>
                  <a:prstClr val="black"/>
                </a:solidFill>
                <a:latin typeface="Calibri"/>
              </a:rPr>
              <a:t>03.12.2015</a:t>
            </a:r>
            <a:endParaRPr lang="en-US">
              <a:solidFill>
                <a:prstClr val="black"/>
              </a:solidFill>
              <a:latin typeface="Calibri"/>
            </a:endParaRPr>
          </a:p>
        </p:txBody>
      </p:sp>
      <p:pic>
        <p:nvPicPr>
          <p:cNvPr id="14" name="Picture 13"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69"/>
            <a:ext cx="880110" cy="227171"/>
          </a:xfrm>
          <a:prstGeom prst="rect">
            <a:avLst/>
          </a:prstGeom>
        </p:spPr>
      </p:pic>
    </p:spTree>
    <p:extLst>
      <p:ext uri="{BB962C8B-B14F-4D97-AF65-F5344CB8AC3E}">
        <p14:creationId xmlns:p14="http://schemas.microsoft.com/office/powerpoint/2010/main" val="59990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_ grønn">
    <p:bg>
      <p:bgPr>
        <a:solidFill>
          <a:srgbClr val="C7E1AB"/>
        </a:solidFill>
        <a:effectLst/>
      </p:bgPr>
    </p:bg>
    <p:spTree>
      <p:nvGrpSpPr>
        <p:cNvPr id="1" name=""/>
        <p:cNvGrpSpPr/>
        <p:nvPr/>
      </p:nvGrpSpPr>
      <p:grpSpPr>
        <a:xfrm>
          <a:off x="0" y="0"/>
          <a:ext cx="0" cy="0"/>
          <a:chOff x="0" y="0"/>
          <a:chExt cx="0" cy="0"/>
        </a:xfrm>
      </p:grpSpPr>
      <p:pic>
        <p:nvPicPr>
          <p:cNvPr id="14" name="Picture 13"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sp>
        <p:nvSpPr>
          <p:cNvPr id="6" name="Slide Number Placeholder 5"/>
          <p:cNvSpPr>
            <a:spLocks noGrp="1"/>
          </p:cNvSpPr>
          <p:nvPr>
            <p:ph type="sldNum" sz="quarter" idx="12"/>
          </p:nvPr>
        </p:nvSpPr>
        <p:spPr/>
        <p:txBody>
          <a:bodyPr/>
          <a:lstStyle/>
          <a:p>
            <a:fld id="{CB690AB1-BF38-0442-8664-47BCBAAC5D22}" type="slidenum">
              <a:rPr lang="en-US" smtClean="0">
                <a:solidFill>
                  <a:prstClr val="black"/>
                </a:solidFill>
                <a:latin typeface="Calibri"/>
              </a:rPr>
              <a:pPr/>
              <a:t>‹#›</a:t>
            </a:fld>
            <a:endParaRPr lang="en-US">
              <a:solidFill>
                <a:prstClr val="black"/>
              </a:solidFill>
              <a:latin typeface="Calibri"/>
            </a:endParaRPr>
          </a:p>
        </p:txBody>
      </p:sp>
      <p:sp>
        <p:nvSpPr>
          <p:cNvPr id="2" name="Title 1"/>
          <p:cNvSpPr>
            <a:spLocks noGrp="1"/>
          </p:cNvSpPr>
          <p:nvPr>
            <p:ph type="ctrTitle"/>
          </p:nvPr>
        </p:nvSpPr>
        <p:spPr>
          <a:xfrm>
            <a:off x="713089" y="1289996"/>
            <a:ext cx="7708902" cy="743879"/>
          </a:xfrm>
        </p:spPr>
        <p:txBody>
          <a:bodyPr anchor="t">
            <a:normAutofit/>
          </a:bodyPr>
          <a:lstStyle>
            <a:lvl1pPr>
              <a:defRPr sz="3000"/>
            </a:lvl1pPr>
          </a:lstStyle>
          <a:p>
            <a:r>
              <a:rPr lang="nb-NO"/>
              <a:t>Klikk for å redigere tittelstil</a:t>
            </a:r>
            <a:endParaRPr lang="en-GB" dirty="0"/>
          </a:p>
        </p:txBody>
      </p:sp>
      <p:sp>
        <p:nvSpPr>
          <p:cNvPr id="3" name="Subtitle 2"/>
          <p:cNvSpPr>
            <a:spLocks noGrp="1"/>
          </p:cNvSpPr>
          <p:nvPr>
            <p:ph type="subTitle" idx="1"/>
          </p:nvPr>
        </p:nvSpPr>
        <p:spPr>
          <a:xfrm>
            <a:off x="713091" y="2341751"/>
            <a:ext cx="7708900" cy="963477"/>
          </a:xfrm>
        </p:spPr>
        <p:txBody>
          <a:bodyPr>
            <a:normAutofit/>
          </a:bodyPr>
          <a:lstStyle>
            <a:lvl1pPr marL="0" indent="0" algn="l">
              <a:buNone/>
              <a:defRPr sz="2200">
                <a:solidFill>
                  <a:srgbClr val="000000"/>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GB" dirty="0"/>
          </a:p>
        </p:txBody>
      </p:sp>
      <p:pic>
        <p:nvPicPr>
          <p:cNvPr id="11" name="Picture 10" descr="brreg_logo_S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82" y="173555"/>
            <a:ext cx="2748429" cy="251741"/>
          </a:xfrm>
          <a:prstGeom prst="rect">
            <a:avLst/>
          </a:prstGeom>
        </p:spPr>
      </p:pic>
      <p:sp>
        <p:nvSpPr>
          <p:cNvPr id="20" name="Footer Placeholder 4"/>
          <p:cNvSpPr>
            <a:spLocks noGrp="1"/>
          </p:cNvSpPr>
          <p:nvPr>
            <p:ph type="ftr" sz="quarter" idx="11"/>
          </p:nvPr>
        </p:nvSpPr>
        <p:spPr>
          <a:xfrm>
            <a:off x="713091" y="3497709"/>
            <a:ext cx="7708900" cy="189000"/>
          </a:xfrm>
        </p:spPr>
        <p:txBody>
          <a:bodyPr anchor="t"/>
          <a:lstStyle>
            <a:lvl1pPr>
              <a:defRPr sz="1400"/>
            </a:lvl1pPr>
          </a:lstStyle>
          <a:p>
            <a:r>
              <a:rPr lang="en-US">
                <a:solidFill>
                  <a:prstClr val="black"/>
                </a:solidFill>
                <a:latin typeface="Calibri"/>
              </a:rPr>
              <a:t>Informasjonsforvaltning som forutsetning for offentlig samhandling - David Norheim</a:t>
            </a:r>
          </a:p>
        </p:txBody>
      </p:sp>
      <p:sp>
        <p:nvSpPr>
          <p:cNvPr id="21" name="Date Placeholder 3"/>
          <p:cNvSpPr>
            <a:spLocks noGrp="1"/>
          </p:cNvSpPr>
          <p:nvPr>
            <p:ph type="dt" sz="half" idx="10"/>
          </p:nvPr>
        </p:nvSpPr>
        <p:spPr>
          <a:xfrm>
            <a:off x="711372" y="3694559"/>
            <a:ext cx="7710791" cy="189000"/>
          </a:xfrm>
        </p:spPr>
        <p:txBody>
          <a:bodyPr/>
          <a:lstStyle>
            <a:lvl1pPr algn="l">
              <a:defRPr sz="1400"/>
            </a:lvl1pPr>
          </a:lstStyle>
          <a:p>
            <a:r>
              <a:rPr lang="nb-NO">
                <a:solidFill>
                  <a:prstClr val="black"/>
                </a:solidFill>
                <a:latin typeface="Calibri"/>
              </a:rPr>
              <a:t>03.12.2015</a:t>
            </a:r>
            <a:endParaRPr lang="en-US">
              <a:solidFill>
                <a:prstClr val="black"/>
              </a:solidFill>
              <a:latin typeface="Calibri"/>
            </a:endParaRPr>
          </a:p>
        </p:txBody>
      </p:sp>
      <p:pic>
        <p:nvPicPr>
          <p:cNvPr id="13" name="Picture 12"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69"/>
            <a:ext cx="880110" cy="227171"/>
          </a:xfrm>
          <a:prstGeom prst="rect">
            <a:avLst/>
          </a:prstGeom>
        </p:spPr>
      </p:pic>
    </p:spTree>
    <p:extLst>
      <p:ext uri="{BB962C8B-B14F-4D97-AF65-F5344CB8AC3E}">
        <p14:creationId xmlns:p14="http://schemas.microsoft.com/office/powerpoint/2010/main" val="59990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Title Slide _ grå">
    <p:bg>
      <p:bgPr>
        <a:solidFill>
          <a:srgbClr val="C5C6C5"/>
        </a:solidFill>
        <a:effectLst/>
      </p:bgPr>
    </p:bg>
    <p:spTree>
      <p:nvGrpSpPr>
        <p:cNvPr id="1" name=""/>
        <p:cNvGrpSpPr/>
        <p:nvPr/>
      </p:nvGrpSpPr>
      <p:grpSpPr>
        <a:xfrm>
          <a:off x="0" y="0"/>
          <a:ext cx="0" cy="0"/>
          <a:chOff x="0" y="0"/>
          <a:chExt cx="0" cy="0"/>
        </a:xfrm>
      </p:grpSpPr>
      <p:pic>
        <p:nvPicPr>
          <p:cNvPr id="14" name="Picture 13"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sp>
        <p:nvSpPr>
          <p:cNvPr id="6" name="Slide Number Placeholder 5"/>
          <p:cNvSpPr>
            <a:spLocks noGrp="1"/>
          </p:cNvSpPr>
          <p:nvPr>
            <p:ph type="sldNum" sz="quarter" idx="12"/>
          </p:nvPr>
        </p:nvSpPr>
        <p:spPr/>
        <p:txBody>
          <a:bodyPr/>
          <a:lstStyle/>
          <a:p>
            <a:fld id="{CB690AB1-BF38-0442-8664-47BCBAAC5D22}" type="slidenum">
              <a:rPr lang="en-US" smtClean="0">
                <a:solidFill>
                  <a:prstClr val="black"/>
                </a:solidFill>
                <a:latin typeface="Calibri"/>
              </a:rPr>
              <a:pPr/>
              <a:t>‹#›</a:t>
            </a:fld>
            <a:endParaRPr lang="en-US">
              <a:solidFill>
                <a:prstClr val="black"/>
              </a:solidFill>
              <a:latin typeface="Calibri"/>
            </a:endParaRPr>
          </a:p>
        </p:txBody>
      </p:sp>
      <p:sp>
        <p:nvSpPr>
          <p:cNvPr id="2" name="Title 1"/>
          <p:cNvSpPr>
            <a:spLocks noGrp="1"/>
          </p:cNvSpPr>
          <p:nvPr>
            <p:ph type="ctrTitle"/>
          </p:nvPr>
        </p:nvSpPr>
        <p:spPr>
          <a:xfrm>
            <a:off x="713089" y="1289996"/>
            <a:ext cx="7708902" cy="743879"/>
          </a:xfrm>
        </p:spPr>
        <p:txBody>
          <a:bodyPr anchor="t">
            <a:normAutofit/>
          </a:bodyPr>
          <a:lstStyle>
            <a:lvl1pPr>
              <a:defRPr sz="3000"/>
            </a:lvl1pPr>
          </a:lstStyle>
          <a:p>
            <a:r>
              <a:rPr lang="nb-NO"/>
              <a:t>Klikk for å redigere tittelstil</a:t>
            </a:r>
            <a:endParaRPr lang="en-GB" dirty="0"/>
          </a:p>
        </p:txBody>
      </p:sp>
      <p:sp>
        <p:nvSpPr>
          <p:cNvPr id="3" name="Subtitle 2"/>
          <p:cNvSpPr>
            <a:spLocks noGrp="1"/>
          </p:cNvSpPr>
          <p:nvPr>
            <p:ph type="subTitle" idx="1"/>
          </p:nvPr>
        </p:nvSpPr>
        <p:spPr>
          <a:xfrm>
            <a:off x="713091" y="2341751"/>
            <a:ext cx="7708900" cy="963477"/>
          </a:xfrm>
        </p:spPr>
        <p:txBody>
          <a:bodyPr>
            <a:normAutofit/>
          </a:bodyPr>
          <a:lstStyle>
            <a:lvl1pPr marL="0" indent="0" algn="l">
              <a:buNone/>
              <a:defRPr sz="2200">
                <a:solidFill>
                  <a:srgbClr val="000000"/>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GB" dirty="0"/>
          </a:p>
        </p:txBody>
      </p:sp>
      <p:pic>
        <p:nvPicPr>
          <p:cNvPr id="11" name="Picture 10" descr="brreg_logo_S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82" y="173555"/>
            <a:ext cx="2748429" cy="251741"/>
          </a:xfrm>
          <a:prstGeom prst="rect">
            <a:avLst/>
          </a:prstGeom>
        </p:spPr>
      </p:pic>
      <p:sp>
        <p:nvSpPr>
          <p:cNvPr id="22" name="Footer Placeholder 4"/>
          <p:cNvSpPr>
            <a:spLocks noGrp="1"/>
          </p:cNvSpPr>
          <p:nvPr>
            <p:ph type="ftr" sz="quarter" idx="11"/>
          </p:nvPr>
        </p:nvSpPr>
        <p:spPr>
          <a:xfrm>
            <a:off x="713091" y="3497709"/>
            <a:ext cx="7708900" cy="189000"/>
          </a:xfrm>
        </p:spPr>
        <p:txBody>
          <a:bodyPr anchor="t"/>
          <a:lstStyle>
            <a:lvl1pPr>
              <a:defRPr sz="1400"/>
            </a:lvl1pPr>
          </a:lstStyle>
          <a:p>
            <a:r>
              <a:rPr lang="en-US">
                <a:solidFill>
                  <a:prstClr val="black"/>
                </a:solidFill>
                <a:latin typeface="Calibri"/>
              </a:rPr>
              <a:t>Informasjonsforvaltning som forutsetning for offentlig samhandling - David Norheim</a:t>
            </a:r>
          </a:p>
        </p:txBody>
      </p:sp>
      <p:sp>
        <p:nvSpPr>
          <p:cNvPr id="23" name="Date Placeholder 3"/>
          <p:cNvSpPr>
            <a:spLocks noGrp="1"/>
          </p:cNvSpPr>
          <p:nvPr>
            <p:ph type="dt" sz="half" idx="10"/>
          </p:nvPr>
        </p:nvSpPr>
        <p:spPr>
          <a:xfrm>
            <a:off x="711372" y="3694559"/>
            <a:ext cx="7710791" cy="189000"/>
          </a:xfrm>
        </p:spPr>
        <p:txBody>
          <a:bodyPr/>
          <a:lstStyle>
            <a:lvl1pPr algn="l">
              <a:defRPr sz="1400"/>
            </a:lvl1pPr>
          </a:lstStyle>
          <a:p>
            <a:r>
              <a:rPr lang="nb-NO">
                <a:solidFill>
                  <a:prstClr val="black"/>
                </a:solidFill>
                <a:latin typeface="Calibri"/>
              </a:rPr>
              <a:t>03.12.2015</a:t>
            </a:r>
            <a:endParaRPr lang="en-US">
              <a:solidFill>
                <a:prstClr val="black"/>
              </a:solidFill>
              <a:latin typeface="Calibri"/>
            </a:endParaRPr>
          </a:p>
        </p:txBody>
      </p:sp>
      <p:pic>
        <p:nvPicPr>
          <p:cNvPr id="13" name="Picture 12"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69"/>
            <a:ext cx="880110" cy="227171"/>
          </a:xfrm>
          <a:prstGeom prst="rect">
            <a:avLst/>
          </a:prstGeom>
        </p:spPr>
      </p:pic>
    </p:spTree>
    <p:extLst>
      <p:ext uri="{BB962C8B-B14F-4D97-AF65-F5344CB8AC3E}">
        <p14:creationId xmlns:p14="http://schemas.microsoft.com/office/powerpoint/2010/main" val="59990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Skilleark_blå">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1321174"/>
            <a:ext cx="7708900" cy="995756"/>
          </a:xfrm>
        </p:spPr>
        <p:txBody>
          <a:bodyPr anchor="t"/>
          <a:lstStyle>
            <a:lvl1pPr>
              <a:defRPr>
                <a:solidFill>
                  <a:schemeClr val="bg1"/>
                </a:solidFill>
              </a:defRPr>
            </a:lvl1pPr>
          </a:lstStyle>
          <a:p>
            <a:r>
              <a:rPr lang="nb-NO" noProof="0"/>
              <a:t>Klikk for å redigere tittelstil</a:t>
            </a:r>
            <a:endParaRPr lang="nb-NO" noProof="0" dirty="0"/>
          </a:p>
        </p:txBody>
      </p:sp>
      <p:sp>
        <p:nvSpPr>
          <p:cNvPr id="4" name="Date Placeholder 3"/>
          <p:cNvSpPr>
            <a:spLocks noGrp="1"/>
          </p:cNvSpPr>
          <p:nvPr>
            <p:ph type="dt" sz="half" idx="10"/>
          </p:nvPr>
        </p:nvSpPr>
        <p:spPr/>
        <p:txBody>
          <a:bodyPr/>
          <a:lstStyle>
            <a:lvl1pPr>
              <a:defRPr>
                <a:solidFill>
                  <a:srgbClr val="FFFFFF"/>
                </a:solidFill>
              </a:defRPr>
            </a:lvl1pPr>
          </a:lstStyle>
          <a:p>
            <a:r>
              <a:rPr lang="nb-NO">
                <a:latin typeface="Calibri"/>
              </a:rPr>
              <a:t>03.12.2015</a:t>
            </a:r>
            <a:endParaRPr lang="en-US">
              <a:latin typeface="Calibri"/>
            </a:endParaRPr>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latin typeface="Calibri"/>
              </a:rPr>
              <a:t>Informasjonsforvaltning som forutsetning for offentlig samhandling - David Norheim</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690AB1-BF38-0442-8664-47BCBAAC5D22}" type="slidenum">
              <a:rPr lang="en-US" smtClean="0">
                <a:latin typeface="Calibri"/>
              </a:rPr>
              <a:pPr/>
              <a:t>‹#›</a:t>
            </a:fld>
            <a:endParaRPr lang="en-US">
              <a:latin typeface="Calibri"/>
            </a:endParaRPr>
          </a:p>
        </p:txBody>
      </p:sp>
      <p:pic>
        <p:nvPicPr>
          <p:cNvPr id="14" name="Picture 13"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pic>
        <p:nvPicPr>
          <p:cNvPr id="13" name="Picture 12" descr="brreg_logo_HV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 y="173451"/>
            <a:ext cx="2740152" cy="250984"/>
          </a:xfrm>
          <a:prstGeom prst="rect">
            <a:avLst/>
          </a:prstGeom>
        </p:spPr>
      </p:pic>
      <p:pic>
        <p:nvPicPr>
          <p:cNvPr id="15" name="Picture 14"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69"/>
            <a:ext cx="880110" cy="227171"/>
          </a:xfrm>
          <a:prstGeom prst="rect">
            <a:avLst/>
          </a:prstGeom>
        </p:spPr>
      </p:pic>
    </p:spTree>
    <p:extLst>
      <p:ext uri="{BB962C8B-B14F-4D97-AF65-F5344CB8AC3E}">
        <p14:creationId xmlns:p14="http://schemas.microsoft.com/office/powerpoint/2010/main" val="195771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Skilleark_ros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1321174"/>
            <a:ext cx="7708900" cy="995756"/>
          </a:xfrm>
        </p:spPr>
        <p:txBody>
          <a:bodyPr anchor="t"/>
          <a:lstStyle>
            <a:lvl1pPr>
              <a:defRPr>
                <a:solidFill>
                  <a:schemeClr val="bg1"/>
                </a:solidFill>
              </a:defRPr>
            </a:lvl1pPr>
          </a:lstStyle>
          <a:p>
            <a:r>
              <a:rPr lang="nb-NO"/>
              <a:t>Klikk for å redigere tittelstil</a:t>
            </a:r>
            <a:endParaRPr lang="en-GB" dirty="0"/>
          </a:p>
        </p:txBody>
      </p:sp>
      <p:sp>
        <p:nvSpPr>
          <p:cNvPr id="4" name="Date Placeholder 3"/>
          <p:cNvSpPr>
            <a:spLocks noGrp="1"/>
          </p:cNvSpPr>
          <p:nvPr>
            <p:ph type="dt" sz="half" idx="10"/>
          </p:nvPr>
        </p:nvSpPr>
        <p:spPr/>
        <p:txBody>
          <a:bodyPr/>
          <a:lstStyle>
            <a:lvl1pPr>
              <a:defRPr>
                <a:solidFill>
                  <a:srgbClr val="FFFFFF"/>
                </a:solidFill>
              </a:defRPr>
            </a:lvl1pPr>
          </a:lstStyle>
          <a:p>
            <a:r>
              <a:rPr lang="nb-NO">
                <a:latin typeface="Calibri"/>
              </a:rPr>
              <a:t>03.12.2015</a:t>
            </a:r>
            <a:endParaRPr lang="en-US">
              <a:latin typeface="Calibri"/>
            </a:endParaRPr>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latin typeface="Calibri"/>
              </a:rPr>
              <a:t>Informasjonsforvaltning som forutsetning for offentlig samhandling - David Norheim</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690AB1-BF38-0442-8664-47BCBAAC5D22}" type="slidenum">
              <a:rPr lang="en-US" smtClean="0">
                <a:latin typeface="Calibri"/>
              </a:rPr>
              <a:pPr/>
              <a:t>‹#›</a:t>
            </a:fld>
            <a:endParaRPr lang="en-US">
              <a:latin typeface="Calibri"/>
            </a:endParaRPr>
          </a:p>
        </p:txBody>
      </p:sp>
      <p:pic>
        <p:nvPicPr>
          <p:cNvPr id="13" name="Picture 12"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pic>
        <p:nvPicPr>
          <p:cNvPr id="11" name="Picture 10" descr="brreg_logo_HV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 y="173451"/>
            <a:ext cx="2740152" cy="250984"/>
          </a:xfrm>
          <a:prstGeom prst="rect">
            <a:avLst/>
          </a:prstGeom>
        </p:spPr>
      </p:pic>
      <p:pic>
        <p:nvPicPr>
          <p:cNvPr id="12" name="Picture 11"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69"/>
            <a:ext cx="880110" cy="227171"/>
          </a:xfrm>
          <a:prstGeom prst="rect">
            <a:avLst/>
          </a:prstGeom>
        </p:spPr>
      </p:pic>
    </p:spTree>
    <p:extLst>
      <p:ext uri="{BB962C8B-B14F-4D97-AF65-F5344CB8AC3E}">
        <p14:creationId xmlns:p14="http://schemas.microsoft.com/office/powerpoint/2010/main" val="5177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Skilleark_grøn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1321174"/>
            <a:ext cx="7708900" cy="995756"/>
          </a:xfrm>
        </p:spPr>
        <p:txBody>
          <a:bodyPr anchor="t"/>
          <a:lstStyle>
            <a:lvl1pPr>
              <a:defRPr>
                <a:solidFill>
                  <a:schemeClr val="bg1"/>
                </a:solidFill>
              </a:defRPr>
            </a:lvl1pPr>
          </a:lstStyle>
          <a:p>
            <a:r>
              <a:rPr lang="nb-NO"/>
              <a:t>Klikk for å redigere tittelstil</a:t>
            </a:r>
            <a:endParaRPr lang="en-GB" dirty="0"/>
          </a:p>
        </p:txBody>
      </p:sp>
      <p:sp>
        <p:nvSpPr>
          <p:cNvPr id="4" name="Date Placeholder 3"/>
          <p:cNvSpPr>
            <a:spLocks noGrp="1"/>
          </p:cNvSpPr>
          <p:nvPr>
            <p:ph type="dt" sz="half" idx="10"/>
          </p:nvPr>
        </p:nvSpPr>
        <p:spPr/>
        <p:txBody>
          <a:bodyPr/>
          <a:lstStyle>
            <a:lvl1pPr>
              <a:defRPr>
                <a:solidFill>
                  <a:srgbClr val="FFFFFF"/>
                </a:solidFill>
              </a:defRPr>
            </a:lvl1pPr>
          </a:lstStyle>
          <a:p>
            <a:r>
              <a:rPr lang="nb-NO">
                <a:latin typeface="Calibri"/>
              </a:rPr>
              <a:t>03.12.2015</a:t>
            </a:r>
            <a:endParaRPr lang="en-US">
              <a:latin typeface="Calibri"/>
            </a:endParaRPr>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latin typeface="Calibri"/>
              </a:rPr>
              <a:t>Informasjonsforvaltning som forutsetning for offentlig samhandling - David Norheim</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690AB1-BF38-0442-8664-47BCBAAC5D22}" type="slidenum">
              <a:rPr lang="en-US" smtClean="0">
                <a:latin typeface="Calibri"/>
              </a:rPr>
              <a:pPr/>
              <a:t>‹#›</a:t>
            </a:fld>
            <a:endParaRPr lang="en-US">
              <a:latin typeface="Calibri"/>
            </a:endParaRPr>
          </a:p>
        </p:txBody>
      </p:sp>
      <p:pic>
        <p:nvPicPr>
          <p:cNvPr id="14" name="Picture 13"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pic>
        <p:nvPicPr>
          <p:cNvPr id="11" name="Picture 10" descr="brreg_logo_HV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 y="173451"/>
            <a:ext cx="2740152" cy="250984"/>
          </a:xfrm>
          <a:prstGeom prst="rect">
            <a:avLst/>
          </a:prstGeom>
        </p:spPr>
      </p:pic>
      <p:pic>
        <p:nvPicPr>
          <p:cNvPr id="12" name="Picture 11"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69"/>
            <a:ext cx="880110" cy="227171"/>
          </a:xfrm>
          <a:prstGeom prst="rect">
            <a:avLst/>
          </a:prstGeom>
        </p:spPr>
      </p:pic>
    </p:spTree>
    <p:extLst>
      <p:ext uri="{BB962C8B-B14F-4D97-AF65-F5344CB8AC3E}">
        <p14:creationId xmlns:p14="http://schemas.microsoft.com/office/powerpoint/2010/main" val="5177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Skilleark_grå">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1321174"/>
            <a:ext cx="7708900" cy="995756"/>
          </a:xfrm>
        </p:spPr>
        <p:txBody>
          <a:bodyPr anchor="t"/>
          <a:lstStyle>
            <a:lvl1pPr>
              <a:defRPr>
                <a:solidFill>
                  <a:schemeClr val="bg1"/>
                </a:solidFill>
              </a:defRPr>
            </a:lvl1pPr>
          </a:lstStyle>
          <a:p>
            <a:r>
              <a:rPr lang="nb-NO"/>
              <a:t>Klikk for å redigere tittelstil</a:t>
            </a:r>
            <a:endParaRPr lang="en-GB" dirty="0"/>
          </a:p>
        </p:txBody>
      </p:sp>
      <p:sp>
        <p:nvSpPr>
          <p:cNvPr id="4" name="Date Placeholder 3"/>
          <p:cNvSpPr>
            <a:spLocks noGrp="1"/>
          </p:cNvSpPr>
          <p:nvPr>
            <p:ph type="dt" sz="half" idx="10"/>
          </p:nvPr>
        </p:nvSpPr>
        <p:spPr/>
        <p:txBody>
          <a:bodyPr/>
          <a:lstStyle>
            <a:lvl1pPr>
              <a:defRPr>
                <a:solidFill>
                  <a:srgbClr val="FFFFFF"/>
                </a:solidFill>
              </a:defRPr>
            </a:lvl1pPr>
          </a:lstStyle>
          <a:p>
            <a:r>
              <a:rPr lang="nb-NO">
                <a:latin typeface="Calibri"/>
              </a:rPr>
              <a:t>03.12.2015</a:t>
            </a:r>
            <a:endParaRPr lang="en-US">
              <a:latin typeface="Calibri"/>
            </a:endParaRPr>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latin typeface="Calibri"/>
              </a:rPr>
              <a:t>Informasjonsforvaltning som forutsetning for offentlig samhandling - David Norheim</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690AB1-BF38-0442-8664-47BCBAAC5D22}" type="slidenum">
              <a:rPr lang="en-US" smtClean="0">
                <a:latin typeface="Calibri"/>
              </a:rPr>
              <a:pPr/>
              <a:t>‹#›</a:t>
            </a:fld>
            <a:endParaRPr lang="en-US">
              <a:latin typeface="Calibri"/>
            </a:endParaRPr>
          </a:p>
        </p:txBody>
      </p:sp>
      <p:pic>
        <p:nvPicPr>
          <p:cNvPr id="13" name="Picture 12"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pic>
        <p:nvPicPr>
          <p:cNvPr id="11" name="Picture 10" descr="brreg_logo_HV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 y="173451"/>
            <a:ext cx="2740152" cy="250984"/>
          </a:xfrm>
          <a:prstGeom prst="rect">
            <a:avLst/>
          </a:prstGeom>
        </p:spPr>
      </p:pic>
      <p:pic>
        <p:nvPicPr>
          <p:cNvPr id="12" name="Picture 11"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69"/>
            <a:ext cx="880110" cy="227171"/>
          </a:xfrm>
          <a:prstGeom prst="rect">
            <a:avLst/>
          </a:prstGeom>
        </p:spPr>
      </p:pic>
    </p:spTree>
    <p:extLst>
      <p:ext uri="{BB962C8B-B14F-4D97-AF65-F5344CB8AC3E}">
        <p14:creationId xmlns:p14="http://schemas.microsoft.com/office/powerpoint/2010/main" val="5177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nb-NO"/>
              <a:t>Klikk for å redigere tittelstil</a:t>
            </a:r>
            <a:endParaRPr lang="en-GB" dirty="0"/>
          </a:p>
        </p:txBody>
      </p:sp>
      <p:sp>
        <p:nvSpPr>
          <p:cNvPr id="3" name="Content Placeholder 2"/>
          <p:cNvSpPr>
            <a:spLocks noGrp="1"/>
          </p:cNvSpPr>
          <p:nvPr>
            <p:ph idx="1"/>
          </p:nvPr>
        </p:nvSpPr>
        <p:spPr/>
        <p:txBody>
          <a:bodyPr/>
          <a:lstStyle>
            <a:lvl1pPr marL="0" indent="0">
              <a:spcBef>
                <a:spcPts val="1200"/>
              </a:spcBef>
              <a:spcAft>
                <a:spcPts val="300"/>
              </a:spcAft>
              <a:buNone/>
              <a:defRPr sz="2400"/>
            </a:lvl1pPr>
            <a:lvl2pPr marL="456146" indent="0">
              <a:spcBef>
                <a:spcPts val="0"/>
              </a:spcBef>
              <a:spcAft>
                <a:spcPts val="300"/>
              </a:spcAft>
              <a:buNone/>
              <a:defRPr/>
            </a:lvl2pPr>
            <a:lvl3pPr marL="912420" indent="0">
              <a:spcBef>
                <a:spcPts val="200"/>
              </a:spcBef>
              <a:spcAft>
                <a:spcPts val="200"/>
              </a:spcAft>
              <a:buNone/>
              <a:defRPr/>
            </a:lvl3pPr>
            <a:lvl4pPr marL="1368608" indent="0">
              <a:buNone/>
              <a:defRPr/>
            </a:lvl4pPr>
            <a:lvl5pPr marL="1824839" inden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Date Placeholder 3"/>
          <p:cNvSpPr>
            <a:spLocks noGrp="1"/>
          </p:cNvSpPr>
          <p:nvPr>
            <p:ph type="dt" sz="half" idx="10"/>
          </p:nvPr>
        </p:nvSpPr>
        <p:spPr/>
        <p:txBody>
          <a:bodyPr/>
          <a:lstStyle/>
          <a:p>
            <a:r>
              <a:rPr lang="nb-NO">
                <a:solidFill>
                  <a:prstClr val="black"/>
                </a:solidFill>
                <a:latin typeface="Calibri"/>
              </a:rPr>
              <a:t>03.12.2015</a:t>
            </a:r>
            <a:endParaRPr lang="en-US">
              <a:solidFill>
                <a:prstClr val="black"/>
              </a:solidFill>
              <a:latin typeface="Calibri"/>
            </a:endParaRPr>
          </a:p>
        </p:txBody>
      </p:sp>
      <p:sp>
        <p:nvSpPr>
          <p:cNvPr id="5" name="Footer Placeholder 4"/>
          <p:cNvSpPr>
            <a:spLocks noGrp="1"/>
          </p:cNvSpPr>
          <p:nvPr>
            <p:ph type="ftr" sz="quarter" idx="11"/>
          </p:nvPr>
        </p:nvSpPr>
        <p:spPr/>
        <p:txBody>
          <a:bodyPr/>
          <a:lstStyle/>
          <a:p>
            <a:r>
              <a:rPr lang="en-US">
                <a:solidFill>
                  <a:prstClr val="black"/>
                </a:solidFill>
                <a:latin typeface="Calibri"/>
              </a:rPr>
              <a:t>Informasjonsforvaltning som forutsetning for offentlig samhandling - David Norheim</a:t>
            </a:r>
          </a:p>
        </p:txBody>
      </p:sp>
      <p:sp>
        <p:nvSpPr>
          <p:cNvPr id="6" name="Slide Number Placeholder 5"/>
          <p:cNvSpPr>
            <a:spLocks noGrp="1"/>
          </p:cNvSpPr>
          <p:nvPr>
            <p:ph type="sldNum" sz="quarter" idx="12"/>
          </p:nvPr>
        </p:nvSpPr>
        <p:spPr/>
        <p:txBody>
          <a:bodyPr/>
          <a:lstStyle/>
          <a:p>
            <a:fld id="{CB690AB1-BF38-0442-8664-47BCBAAC5D22}"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1297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killeark_grå">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1321174"/>
            <a:ext cx="7708900" cy="995756"/>
          </a:xfrm>
        </p:spPr>
        <p:txBody>
          <a:bodyPr anchor="t"/>
          <a:lstStyle>
            <a:lvl1pPr>
              <a:defRPr>
                <a:solidFill>
                  <a:schemeClr val="bg1"/>
                </a:solidFill>
              </a:defRPr>
            </a:lvl1pPr>
          </a:lstStyle>
          <a:p>
            <a:r>
              <a:rPr lang="nb-NO"/>
              <a:t>Klikk for å redigere tittelstil</a:t>
            </a:r>
            <a:endParaRPr lang="en-GB" dirty="0"/>
          </a:p>
        </p:txBody>
      </p:sp>
      <p:sp>
        <p:nvSpPr>
          <p:cNvPr id="4" name="Date Placeholder 3"/>
          <p:cNvSpPr>
            <a:spLocks noGrp="1"/>
          </p:cNvSpPr>
          <p:nvPr>
            <p:ph type="dt" sz="half" idx="10"/>
          </p:nvPr>
        </p:nvSpPr>
        <p:spPr>
          <a:xfrm>
            <a:off x="7086728" y="4869312"/>
            <a:ext cx="1346201" cy="273844"/>
          </a:xfrm>
          <a:prstGeom prst="rect">
            <a:avLst/>
          </a:prstGeom>
        </p:spPr>
        <p:txBody>
          <a:bodyPr lIns="90658" tIns="45330" rIns="90658" bIns="45330"/>
          <a:lstStyle>
            <a:lvl1pPr>
              <a:defRPr>
                <a:solidFill>
                  <a:srgbClr val="FFFFFF"/>
                </a:solidFill>
              </a:defRPr>
            </a:lvl1pPr>
          </a:lstStyle>
          <a:p>
            <a:r>
              <a:rPr lang="nb-NO"/>
              <a:t>03.12.2015</a:t>
            </a:r>
            <a:endParaRPr lang="en-US"/>
          </a:p>
        </p:txBody>
      </p:sp>
      <p:sp>
        <p:nvSpPr>
          <p:cNvPr id="5" name="Footer Placeholder 4"/>
          <p:cNvSpPr>
            <a:spLocks noGrp="1"/>
          </p:cNvSpPr>
          <p:nvPr>
            <p:ph type="ftr" sz="quarter" idx="11"/>
          </p:nvPr>
        </p:nvSpPr>
        <p:spPr>
          <a:xfrm>
            <a:off x="1989666" y="4869312"/>
            <a:ext cx="5096934" cy="273844"/>
          </a:xfrm>
          <a:prstGeom prst="rect">
            <a:avLst/>
          </a:prstGeom>
        </p:spPr>
        <p:txBody>
          <a:bodyPr lIns="90658" tIns="45330" rIns="90658" bIns="45330"/>
          <a:lstStyle>
            <a:lvl1pPr>
              <a:defRPr>
                <a:solidFill>
                  <a:srgbClr val="FFFFFF"/>
                </a:solidFill>
              </a:defRPr>
            </a:lvl1pPr>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a:xfrm>
            <a:off x="8432899" y="4869312"/>
            <a:ext cx="588201" cy="273844"/>
          </a:xfrm>
          <a:prstGeom prst="rect">
            <a:avLst/>
          </a:prstGeom>
        </p:spPr>
        <p:txBody>
          <a:bodyPr lIns="90658" tIns="45330" rIns="90658" bIns="45330"/>
          <a:lstStyle>
            <a:lvl1pPr>
              <a:defRPr>
                <a:solidFill>
                  <a:srgbClr val="FFFFFF"/>
                </a:solidFill>
              </a:defRPr>
            </a:lvl1pPr>
          </a:lstStyle>
          <a:p>
            <a:fld id="{CB690AB1-BF38-0442-8664-47BCBAAC5D22}" type="slidenum">
              <a:rPr lang="en-US" smtClean="0"/>
              <a:t>‹#›</a:t>
            </a:fld>
            <a:endParaRPr lang="en-US"/>
          </a:p>
        </p:txBody>
      </p:sp>
      <p:pic>
        <p:nvPicPr>
          <p:cNvPr id="13" name="Picture 12"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pic>
        <p:nvPicPr>
          <p:cNvPr id="11" name="Picture 10" descr="brreg_logo_HV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 y="173451"/>
            <a:ext cx="2740152" cy="250984"/>
          </a:xfrm>
          <a:prstGeom prst="rect">
            <a:avLst/>
          </a:prstGeom>
        </p:spPr>
      </p:pic>
      <p:pic>
        <p:nvPicPr>
          <p:cNvPr id="12" name="Picture 11"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0"/>
            <a:ext cx="880110" cy="227171"/>
          </a:xfrm>
          <a:prstGeom prst="rect">
            <a:avLst/>
          </a:prstGeom>
        </p:spPr>
      </p:pic>
    </p:spTree>
    <p:extLst>
      <p:ext uri="{BB962C8B-B14F-4D97-AF65-F5344CB8AC3E}">
        <p14:creationId xmlns:p14="http://schemas.microsoft.com/office/powerpoint/2010/main" val="5177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nb-NO"/>
              <a:t>Klikk for å redigere tittelstil</a:t>
            </a:r>
            <a:endParaRPr lang="en-GB" dirty="0"/>
          </a:p>
        </p:txBody>
      </p:sp>
      <p:sp>
        <p:nvSpPr>
          <p:cNvPr id="3" name="Content Placeholder 2"/>
          <p:cNvSpPr>
            <a:spLocks noGrp="1"/>
          </p:cNvSpPr>
          <p:nvPr>
            <p:ph idx="1"/>
          </p:nvPr>
        </p:nvSpPr>
        <p:spPr/>
        <p:txBody>
          <a:bodyPr/>
          <a:lstStyle>
            <a:lvl1pPr>
              <a:spcBef>
                <a:spcPts val="1200"/>
              </a:spcBef>
              <a:spcAft>
                <a:spcPts val="300"/>
              </a:spcAft>
              <a:defRPr sz="2400"/>
            </a:lvl1pPr>
            <a:lvl2pPr>
              <a:spcBef>
                <a:spcPts val="0"/>
              </a:spcBef>
              <a:spcAft>
                <a:spcPts val="300"/>
              </a:spcAft>
              <a:defRPr/>
            </a:lvl2pPr>
            <a:lvl3pPr>
              <a:spcBef>
                <a:spcPts val="200"/>
              </a:spcBef>
              <a:spcAft>
                <a:spcPts val="200"/>
              </a:spcAft>
              <a:defRPr/>
            </a:lvl3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Date Placeholder 3"/>
          <p:cNvSpPr>
            <a:spLocks noGrp="1"/>
          </p:cNvSpPr>
          <p:nvPr>
            <p:ph type="dt" sz="half" idx="10"/>
          </p:nvPr>
        </p:nvSpPr>
        <p:spPr/>
        <p:txBody>
          <a:bodyPr/>
          <a:lstStyle/>
          <a:p>
            <a:r>
              <a:rPr lang="nb-NO">
                <a:solidFill>
                  <a:prstClr val="black"/>
                </a:solidFill>
                <a:latin typeface="Calibri"/>
              </a:rPr>
              <a:t>03.12.2015</a:t>
            </a:r>
            <a:endParaRPr lang="en-US">
              <a:solidFill>
                <a:prstClr val="black"/>
              </a:solidFill>
              <a:latin typeface="Calibri"/>
            </a:endParaRPr>
          </a:p>
        </p:txBody>
      </p:sp>
      <p:sp>
        <p:nvSpPr>
          <p:cNvPr id="5" name="Footer Placeholder 4"/>
          <p:cNvSpPr>
            <a:spLocks noGrp="1"/>
          </p:cNvSpPr>
          <p:nvPr>
            <p:ph type="ftr" sz="quarter" idx="11"/>
          </p:nvPr>
        </p:nvSpPr>
        <p:spPr/>
        <p:txBody>
          <a:bodyPr/>
          <a:lstStyle/>
          <a:p>
            <a:r>
              <a:rPr lang="en-US">
                <a:solidFill>
                  <a:prstClr val="black"/>
                </a:solidFill>
                <a:latin typeface="Calibri"/>
              </a:rPr>
              <a:t>Informasjonsforvaltning som forutsetning for offentlig samhandling - David Norheim</a:t>
            </a:r>
          </a:p>
        </p:txBody>
      </p:sp>
      <p:sp>
        <p:nvSpPr>
          <p:cNvPr id="6" name="Slide Number Placeholder 5"/>
          <p:cNvSpPr>
            <a:spLocks noGrp="1"/>
          </p:cNvSpPr>
          <p:nvPr>
            <p:ph type="sldNum" sz="quarter" idx="12"/>
          </p:nvPr>
        </p:nvSpPr>
        <p:spPr/>
        <p:txBody>
          <a:bodyPr/>
          <a:lstStyle/>
          <a:p>
            <a:fld id="{CB690AB1-BF38-0442-8664-47BCBAAC5D22}"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2986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GB" dirty="0"/>
          </a:p>
        </p:txBody>
      </p:sp>
      <p:sp>
        <p:nvSpPr>
          <p:cNvPr id="3" name="Content Placeholder 2"/>
          <p:cNvSpPr>
            <a:spLocks noGrp="1"/>
          </p:cNvSpPr>
          <p:nvPr>
            <p:ph sz="half" idx="1"/>
          </p:nvPr>
        </p:nvSpPr>
        <p:spPr>
          <a:xfrm>
            <a:off x="723901" y="1200155"/>
            <a:ext cx="3771900" cy="339447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Content Placeholder 3"/>
          <p:cNvSpPr>
            <a:spLocks noGrp="1"/>
          </p:cNvSpPr>
          <p:nvPr>
            <p:ph sz="half" idx="2"/>
          </p:nvPr>
        </p:nvSpPr>
        <p:spPr>
          <a:xfrm>
            <a:off x="4652554" y="1200155"/>
            <a:ext cx="3780367" cy="339447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5" name="Date Placeholder 4"/>
          <p:cNvSpPr>
            <a:spLocks noGrp="1"/>
          </p:cNvSpPr>
          <p:nvPr>
            <p:ph type="dt" sz="half" idx="10"/>
          </p:nvPr>
        </p:nvSpPr>
        <p:spPr/>
        <p:txBody>
          <a:bodyPr/>
          <a:lstStyle/>
          <a:p>
            <a:r>
              <a:rPr lang="nb-NO">
                <a:solidFill>
                  <a:prstClr val="black"/>
                </a:solidFill>
                <a:latin typeface="Calibri"/>
              </a:rPr>
              <a:t>03.12.2015</a:t>
            </a:r>
            <a:endParaRPr lang="en-US">
              <a:solidFill>
                <a:prstClr val="black"/>
              </a:solidFill>
              <a:latin typeface="Calibri"/>
            </a:endParaRPr>
          </a:p>
        </p:txBody>
      </p:sp>
      <p:sp>
        <p:nvSpPr>
          <p:cNvPr id="6" name="Footer Placeholder 5"/>
          <p:cNvSpPr>
            <a:spLocks noGrp="1"/>
          </p:cNvSpPr>
          <p:nvPr>
            <p:ph type="ftr" sz="quarter" idx="11"/>
          </p:nvPr>
        </p:nvSpPr>
        <p:spPr/>
        <p:txBody>
          <a:bodyPr/>
          <a:lstStyle/>
          <a:p>
            <a:r>
              <a:rPr lang="en-US">
                <a:solidFill>
                  <a:prstClr val="black"/>
                </a:solidFill>
                <a:latin typeface="Calibri"/>
              </a:rPr>
              <a:t>Informasjonsforvaltning som forutsetning for offentlig samhandling - David Norheim</a:t>
            </a:r>
          </a:p>
        </p:txBody>
      </p:sp>
      <p:sp>
        <p:nvSpPr>
          <p:cNvPr id="7" name="Slide Number Placeholder 6"/>
          <p:cNvSpPr>
            <a:spLocks noGrp="1"/>
          </p:cNvSpPr>
          <p:nvPr>
            <p:ph type="sldNum" sz="quarter" idx="12"/>
          </p:nvPr>
        </p:nvSpPr>
        <p:spPr/>
        <p:txBody>
          <a:bodyPr/>
          <a:lstStyle/>
          <a:p>
            <a:fld id="{CB690AB1-BF38-0442-8664-47BCBAAC5D22}"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67941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GB"/>
          </a:p>
        </p:txBody>
      </p:sp>
      <p:sp>
        <p:nvSpPr>
          <p:cNvPr id="3" name="Text Placeholder 2"/>
          <p:cNvSpPr>
            <a:spLocks noGrp="1"/>
          </p:cNvSpPr>
          <p:nvPr>
            <p:ph type="body" idx="1"/>
          </p:nvPr>
        </p:nvSpPr>
        <p:spPr>
          <a:xfrm>
            <a:off x="711202" y="1151338"/>
            <a:ext cx="3786188" cy="479822"/>
          </a:xfrm>
        </p:spPr>
        <p:txBody>
          <a:bodyPr anchor="t">
            <a:normAutofit/>
          </a:bodyPr>
          <a:lstStyle>
            <a:lvl1pPr marL="0" indent="0">
              <a:buNone/>
              <a:defRPr sz="20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711202" y="1631156"/>
            <a:ext cx="3786188" cy="2963466"/>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5" name="Text Placeholder 4"/>
          <p:cNvSpPr>
            <a:spLocks noGrp="1"/>
          </p:cNvSpPr>
          <p:nvPr>
            <p:ph type="body" sz="quarter" idx="3"/>
          </p:nvPr>
        </p:nvSpPr>
        <p:spPr>
          <a:xfrm>
            <a:off x="4645233" y="1151338"/>
            <a:ext cx="3787675" cy="479822"/>
          </a:xfrm>
        </p:spPr>
        <p:txBody>
          <a:bodyPr anchor="t">
            <a:normAutofit/>
          </a:bodyPr>
          <a:lstStyle>
            <a:lvl1pPr marL="0" indent="0">
              <a:buNone/>
              <a:defRPr sz="20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45267" y="1631156"/>
            <a:ext cx="3787673" cy="2963466"/>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7" name="Date Placeholder 6"/>
          <p:cNvSpPr>
            <a:spLocks noGrp="1"/>
          </p:cNvSpPr>
          <p:nvPr>
            <p:ph type="dt" sz="half" idx="10"/>
          </p:nvPr>
        </p:nvSpPr>
        <p:spPr/>
        <p:txBody>
          <a:bodyPr/>
          <a:lstStyle/>
          <a:p>
            <a:r>
              <a:rPr lang="nb-NO">
                <a:solidFill>
                  <a:prstClr val="black"/>
                </a:solidFill>
                <a:latin typeface="Calibri"/>
              </a:rPr>
              <a:t>03.12.2015</a:t>
            </a:r>
            <a:endParaRPr lang="en-US">
              <a:solidFill>
                <a:prstClr val="black"/>
              </a:solidFill>
              <a:latin typeface="Calibri"/>
            </a:endParaRPr>
          </a:p>
        </p:txBody>
      </p:sp>
      <p:sp>
        <p:nvSpPr>
          <p:cNvPr id="8" name="Footer Placeholder 7"/>
          <p:cNvSpPr>
            <a:spLocks noGrp="1"/>
          </p:cNvSpPr>
          <p:nvPr>
            <p:ph type="ftr" sz="quarter" idx="11"/>
          </p:nvPr>
        </p:nvSpPr>
        <p:spPr/>
        <p:txBody>
          <a:bodyPr/>
          <a:lstStyle/>
          <a:p>
            <a:r>
              <a:rPr lang="en-US">
                <a:solidFill>
                  <a:prstClr val="black"/>
                </a:solidFill>
                <a:latin typeface="Calibri"/>
              </a:rPr>
              <a:t>Informasjonsforvaltning som forutsetning for offentlig samhandling - David Norheim</a:t>
            </a:r>
          </a:p>
        </p:txBody>
      </p:sp>
      <p:sp>
        <p:nvSpPr>
          <p:cNvPr id="9" name="Slide Number Placeholder 8"/>
          <p:cNvSpPr>
            <a:spLocks noGrp="1"/>
          </p:cNvSpPr>
          <p:nvPr>
            <p:ph type="sldNum" sz="quarter" idx="12"/>
          </p:nvPr>
        </p:nvSpPr>
        <p:spPr/>
        <p:txBody>
          <a:bodyPr/>
          <a:lstStyle/>
          <a:p>
            <a:fld id="{CB690AB1-BF38-0442-8664-47BCBAAC5D22}"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640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nb-NO"/>
              <a:t>Klikk for å redigere tittelstil</a:t>
            </a:r>
            <a:endParaRPr lang="en-GB" dirty="0"/>
          </a:p>
        </p:txBody>
      </p:sp>
      <p:sp>
        <p:nvSpPr>
          <p:cNvPr id="3" name="Date Placeholder 2"/>
          <p:cNvSpPr>
            <a:spLocks noGrp="1"/>
          </p:cNvSpPr>
          <p:nvPr>
            <p:ph type="dt" sz="half" idx="10"/>
          </p:nvPr>
        </p:nvSpPr>
        <p:spPr/>
        <p:txBody>
          <a:bodyPr/>
          <a:lstStyle/>
          <a:p>
            <a:r>
              <a:rPr lang="nb-NO">
                <a:solidFill>
                  <a:prstClr val="black"/>
                </a:solidFill>
                <a:latin typeface="Calibri"/>
              </a:rPr>
              <a:t>03.12.2015</a:t>
            </a:r>
            <a:endParaRPr lang="en-US">
              <a:solidFill>
                <a:prstClr val="black"/>
              </a:solidFill>
              <a:latin typeface="Calibri"/>
            </a:endParaRPr>
          </a:p>
        </p:txBody>
      </p:sp>
      <p:sp>
        <p:nvSpPr>
          <p:cNvPr id="4" name="Footer Placeholder 3"/>
          <p:cNvSpPr>
            <a:spLocks noGrp="1"/>
          </p:cNvSpPr>
          <p:nvPr>
            <p:ph type="ftr" sz="quarter" idx="11"/>
          </p:nvPr>
        </p:nvSpPr>
        <p:spPr/>
        <p:txBody>
          <a:bodyPr/>
          <a:lstStyle/>
          <a:p>
            <a:r>
              <a:rPr lang="en-US">
                <a:solidFill>
                  <a:prstClr val="black"/>
                </a:solidFill>
                <a:latin typeface="Calibri"/>
              </a:rPr>
              <a:t>Informasjonsforvaltning som forutsetning for offentlig samhandling - David Norheim</a:t>
            </a:r>
          </a:p>
        </p:txBody>
      </p:sp>
      <p:sp>
        <p:nvSpPr>
          <p:cNvPr id="5" name="Slide Number Placeholder 4"/>
          <p:cNvSpPr>
            <a:spLocks noGrp="1"/>
          </p:cNvSpPr>
          <p:nvPr>
            <p:ph type="sldNum" sz="quarter" idx="12"/>
          </p:nvPr>
        </p:nvSpPr>
        <p:spPr/>
        <p:txBody>
          <a:bodyPr/>
          <a:lstStyle/>
          <a:p>
            <a:fld id="{CB690AB1-BF38-0442-8664-47BCBAAC5D22}"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0843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a:solidFill>
                  <a:prstClr val="black"/>
                </a:solidFill>
                <a:latin typeface="Calibri"/>
              </a:rPr>
              <a:t>03.12.2015</a:t>
            </a:r>
            <a:endParaRPr lang="en-US">
              <a:solidFill>
                <a:prstClr val="black"/>
              </a:solidFill>
              <a:latin typeface="Calibri"/>
            </a:endParaRPr>
          </a:p>
        </p:txBody>
      </p:sp>
      <p:sp>
        <p:nvSpPr>
          <p:cNvPr id="3" name="Footer Placeholder 2"/>
          <p:cNvSpPr>
            <a:spLocks noGrp="1"/>
          </p:cNvSpPr>
          <p:nvPr>
            <p:ph type="ftr" sz="quarter" idx="11"/>
          </p:nvPr>
        </p:nvSpPr>
        <p:spPr/>
        <p:txBody>
          <a:bodyPr/>
          <a:lstStyle/>
          <a:p>
            <a:r>
              <a:rPr lang="en-US">
                <a:solidFill>
                  <a:prstClr val="black"/>
                </a:solidFill>
                <a:latin typeface="Calibri"/>
              </a:rPr>
              <a:t>Informasjonsforvaltning som forutsetning for offentlig samhandling - David Norheim</a:t>
            </a:r>
          </a:p>
        </p:txBody>
      </p:sp>
      <p:sp>
        <p:nvSpPr>
          <p:cNvPr id="4" name="Slide Number Placeholder 3"/>
          <p:cNvSpPr>
            <a:spLocks noGrp="1"/>
          </p:cNvSpPr>
          <p:nvPr>
            <p:ph type="sldNum" sz="quarter" idx="12"/>
          </p:nvPr>
        </p:nvSpPr>
        <p:spPr/>
        <p:txBody>
          <a:bodyPr/>
          <a:lstStyle/>
          <a:p>
            <a:fld id="{CB690AB1-BF38-0442-8664-47BCBAAC5D22}"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71644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tellysbilde 3">
    <p:spTree>
      <p:nvGrpSpPr>
        <p:cNvPr id="1" name=""/>
        <p:cNvGrpSpPr/>
        <p:nvPr/>
      </p:nvGrpSpPr>
      <p:grpSpPr>
        <a:xfrm>
          <a:off x="0" y="0"/>
          <a:ext cx="0" cy="0"/>
          <a:chOff x="0" y="0"/>
          <a:chExt cx="0" cy="0"/>
        </a:xfrm>
      </p:grpSpPr>
      <p:sp>
        <p:nvSpPr>
          <p:cNvPr id="9" name="Rectangle 12"/>
          <p:cNvSpPr>
            <a:spLocks noChangeArrowheads="1"/>
          </p:cNvSpPr>
          <p:nvPr/>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 name="Rectangle 9"/>
          <p:cNvSpPr>
            <a:spLocks noChangeArrowheads="1"/>
          </p:cNvSpPr>
          <p:nvPr/>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086"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p:nvPicPr>
        <p:blipFill>
          <a:blip r:embed="rId3" cstate="print"/>
          <a:stretch>
            <a:fillRect/>
          </a:stretch>
        </p:blipFill>
        <p:spPr>
          <a:xfrm>
            <a:off x="414000" y="2065500"/>
            <a:ext cx="8730000" cy="2916000"/>
          </a:xfrm>
          <a:prstGeom prst="rect">
            <a:avLst/>
          </a:prstGeom>
        </p:spPr>
      </p:pic>
    </p:spTree>
    <p:extLst>
      <p:ext uri="{BB962C8B-B14F-4D97-AF65-F5344CB8AC3E}">
        <p14:creationId xmlns:p14="http://schemas.microsoft.com/office/powerpoint/2010/main" val="298110255"/>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nb-NO"/>
              <a:t>Klikk for å redigere tittelstil</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6146" indent="0">
              <a:buNone/>
              <a:defRPr sz="1800">
                <a:solidFill>
                  <a:schemeClr val="tx1">
                    <a:tint val="75000"/>
                  </a:schemeClr>
                </a:solidFill>
              </a:defRPr>
            </a:lvl2pPr>
            <a:lvl3pPr marL="912420" indent="0">
              <a:buNone/>
              <a:defRPr sz="1600">
                <a:solidFill>
                  <a:schemeClr val="tx1">
                    <a:tint val="75000"/>
                  </a:schemeClr>
                </a:solidFill>
              </a:defRPr>
            </a:lvl3pPr>
            <a:lvl4pPr marL="1368608" indent="0">
              <a:buNone/>
              <a:defRPr sz="1400">
                <a:solidFill>
                  <a:schemeClr val="tx1">
                    <a:tint val="75000"/>
                  </a:schemeClr>
                </a:solidFill>
              </a:defRPr>
            </a:lvl4pPr>
            <a:lvl5pPr marL="1824839" indent="0">
              <a:buNone/>
              <a:defRPr sz="1400">
                <a:solidFill>
                  <a:schemeClr val="tx1">
                    <a:tint val="75000"/>
                  </a:schemeClr>
                </a:solidFill>
              </a:defRPr>
            </a:lvl5pPr>
            <a:lvl6pPr marL="2280984" indent="0">
              <a:buNone/>
              <a:defRPr sz="1400">
                <a:solidFill>
                  <a:schemeClr val="tx1">
                    <a:tint val="75000"/>
                  </a:schemeClr>
                </a:solidFill>
              </a:defRPr>
            </a:lvl6pPr>
            <a:lvl7pPr marL="2737130" indent="0">
              <a:buNone/>
              <a:defRPr sz="1400">
                <a:solidFill>
                  <a:schemeClr val="tx1">
                    <a:tint val="75000"/>
                  </a:schemeClr>
                </a:solidFill>
              </a:defRPr>
            </a:lvl7pPr>
            <a:lvl8pPr marL="3193370" indent="0">
              <a:buNone/>
              <a:defRPr sz="1400">
                <a:solidFill>
                  <a:schemeClr val="tx1">
                    <a:tint val="75000"/>
                  </a:schemeClr>
                </a:solidFill>
              </a:defRPr>
            </a:lvl8pPr>
            <a:lvl9pPr marL="3649578"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r>
              <a:rPr lang="nb-NO">
                <a:solidFill>
                  <a:prstClr val="black"/>
                </a:solidFill>
                <a:latin typeface="Calibri"/>
              </a:rPr>
              <a:t>03.12.2015</a:t>
            </a:r>
            <a:endParaRPr lang="en-US">
              <a:solidFill>
                <a:prstClr val="black"/>
              </a:solidFill>
              <a:latin typeface="Calibri"/>
            </a:endParaRPr>
          </a:p>
        </p:txBody>
      </p:sp>
      <p:sp>
        <p:nvSpPr>
          <p:cNvPr id="5" name="Footer Placeholder 4"/>
          <p:cNvSpPr>
            <a:spLocks noGrp="1"/>
          </p:cNvSpPr>
          <p:nvPr>
            <p:ph type="ftr" sz="quarter" idx="11"/>
          </p:nvPr>
        </p:nvSpPr>
        <p:spPr/>
        <p:txBody>
          <a:bodyPr/>
          <a:lstStyle/>
          <a:p>
            <a:r>
              <a:rPr lang="en-US">
                <a:solidFill>
                  <a:prstClr val="black"/>
                </a:solidFill>
                <a:latin typeface="Calibri"/>
              </a:rPr>
              <a:t>Informasjonsforvaltning som forutsetning for offentlig samhandling - David Norheim</a:t>
            </a:r>
          </a:p>
        </p:txBody>
      </p:sp>
      <p:sp>
        <p:nvSpPr>
          <p:cNvPr id="6" name="Slide Number Placeholder 5"/>
          <p:cNvSpPr>
            <a:spLocks noGrp="1"/>
          </p:cNvSpPr>
          <p:nvPr>
            <p:ph type="sldNum" sz="quarter" idx="12"/>
          </p:nvPr>
        </p:nvSpPr>
        <p:spPr/>
        <p:txBody>
          <a:bodyPr/>
          <a:lstStyle/>
          <a:p>
            <a:fld id="{CB690AB1-BF38-0442-8664-47BCBAAC5D22}"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9970524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1_Tittellysbilde Turkis">
    <p:bg>
      <p:bgPr>
        <a:solidFill>
          <a:schemeClr val="bg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913581"/>
            <a:ext cx="7772400" cy="553827"/>
          </a:xfrm>
        </p:spPr>
        <p:txBody>
          <a:bodyPr/>
          <a:lstStyle>
            <a:lvl1pPr algn="ctr">
              <a:defRPr sz="3600" cap="all" baseline="0">
                <a:solidFill>
                  <a:schemeClr val="bg1"/>
                </a:solidFill>
              </a:defRPr>
            </a:lvl1pPr>
          </a:lstStyle>
          <a:p>
            <a:r>
              <a:rPr lang="nb-NO"/>
              <a:t>Klikk for å redigere tittelstil</a:t>
            </a:r>
            <a:endParaRPr lang="nb-NO" dirty="0"/>
          </a:p>
        </p:txBody>
      </p:sp>
      <p:sp>
        <p:nvSpPr>
          <p:cNvPr id="7" name="Plassholder for bilde 6"/>
          <p:cNvSpPr>
            <a:spLocks noGrp="1"/>
          </p:cNvSpPr>
          <p:nvPr>
            <p:ph type="pic" sz="quarter" idx="11"/>
          </p:nvPr>
        </p:nvSpPr>
        <p:spPr>
          <a:xfrm>
            <a:off x="3798046" y="844092"/>
            <a:ext cx="1548051" cy="1439716"/>
          </a:xfrm>
        </p:spPr>
        <p:txBody>
          <a:bodyPr anchor="ctr">
            <a:normAutofit/>
          </a:bodyPr>
          <a:lstStyle>
            <a:lvl1pPr marL="0" indent="0" algn="ctr">
              <a:buNone/>
              <a:defRPr sz="2000"/>
            </a:lvl1pPr>
          </a:lstStyle>
          <a:p>
            <a:r>
              <a:rPr lang="nb-NO"/>
              <a:t>Klikk ikonet for å legge til et bilde</a:t>
            </a:r>
            <a:endParaRPr lang="nb-NO" dirty="0"/>
          </a:p>
        </p:txBody>
      </p:sp>
      <p:sp>
        <p:nvSpPr>
          <p:cNvPr id="5" name="Plassholder for lysbildenummer 5"/>
          <p:cNvSpPr>
            <a:spLocks noGrp="1"/>
          </p:cNvSpPr>
          <p:nvPr>
            <p:ph type="sldNum" sz="quarter" idx="4"/>
          </p:nvPr>
        </p:nvSpPr>
        <p:spPr>
          <a:xfrm>
            <a:off x="8579962" y="4819647"/>
            <a:ext cx="238733"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562595068"/>
      </p:ext>
    </p:extLst>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5"/>
            <a:ext cx="9144000" cy="514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616" tIns="45307" rIns="90616" bIns="45307" rtlCol="0" anchor="ctr"/>
          <a:lstStyle/>
          <a:p>
            <a:pPr algn="ctr" defTabSz="912420"/>
            <a:endParaRPr lang="en-GB" dirty="0">
              <a:solidFill>
                <a:srgbClr val="FFFFFF"/>
              </a:solidFill>
              <a:latin typeface="Verdana"/>
            </a:endParaRPr>
          </a:p>
        </p:txBody>
      </p:sp>
      <p:sp>
        <p:nvSpPr>
          <p:cNvPr id="15" name="Rectangle 14"/>
          <p:cNvSpPr/>
          <p:nvPr userDrawn="1"/>
        </p:nvSpPr>
        <p:spPr>
          <a:xfrm>
            <a:off x="3" y="870349"/>
            <a:ext cx="8893174" cy="1971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616" tIns="45307" rIns="90616" bIns="45307" rtlCol="0" anchor="ctr"/>
          <a:lstStyle/>
          <a:p>
            <a:pPr algn="ctr" defTabSz="912420"/>
            <a:endParaRPr lang="en-GB" dirty="0">
              <a:solidFill>
                <a:srgbClr val="FFFFFF"/>
              </a:solidFill>
              <a:latin typeface="Verdana"/>
            </a:endParaRPr>
          </a:p>
        </p:txBody>
      </p:sp>
      <p:sp>
        <p:nvSpPr>
          <p:cNvPr id="2" name="Title 1"/>
          <p:cNvSpPr>
            <a:spLocks noGrp="1"/>
          </p:cNvSpPr>
          <p:nvPr>
            <p:ph type="ctrTitle"/>
          </p:nvPr>
        </p:nvSpPr>
        <p:spPr>
          <a:xfrm>
            <a:off x="250917" y="1231403"/>
            <a:ext cx="6445251" cy="499839"/>
          </a:xfrm>
        </p:spPr>
        <p:txBody>
          <a:bodyPr>
            <a:noAutofit/>
          </a:bodyPr>
          <a:lstStyle>
            <a:lvl1pPr>
              <a:lnSpc>
                <a:spcPct val="91000"/>
              </a:lnSpc>
              <a:defRPr sz="2200">
                <a:solidFill>
                  <a:schemeClr val="bg1"/>
                </a:solidFill>
              </a:defRPr>
            </a:lvl1pPr>
          </a:lstStyle>
          <a:p>
            <a:r>
              <a:rPr lang="nb-NO"/>
              <a:t>Klikk for å redigere tittelstil</a:t>
            </a:r>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8412" r="1"/>
          <a:stretch/>
        </p:blipFill>
        <p:spPr bwMode="auto">
          <a:xfrm>
            <a:off x="0" y="195264"/>
            <a:ext cx="8893174" cy="443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223" y="3153435"/>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23" y="4704306"/>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532" y="4869701"/>
            <a:ext cx="2045659" cy="138499"/>
          </a:xfrm>
          <a:prstGeom prst="rect">
            <a:avLst/>
          </a:prstGeom>
          <a:noFill/>
        </p:spPr>
        <p:txBody>
          <a:bodyPr wrap="square" lIns="0" tIns="0" rIns="0" bIns="0" rtlCol="0">
            <a:spAutoFit/>
          </a:bodyPr>
          <a:lstStyle/>
          <a:p>
            <a:pPr algn="r" defTabSz="912420"/>
            <a:r>
              <a:rPr lang="en-GB" sz="900" b="1" cap="all" noProof="1">
                <a:solidFill>
                  <a:srgbClr val="3F9C35"/>
                </a:solidFill>
                <a:latin typeface="Verdana"/>
              </a:rPr>
              <a:t>Safer, smarter, greener</a:t>
            </a:r>
          </a:p>
        </p:txBody>
      </p:sp>
      <p:sp>
        <p:nvSpPr>
          <p:cNvPr id="8" name="Date Placeholder 7"/>
          <p:cNvSpPr>
            <a:spLocks noGrp="1"/>
          </p:cNvSpPr>
          <p:nvPr>
            <p:ph type="dt" sz="half" idx="15"/>
          </p:nvPr>
        </p:nvSpPr>
        <p:spPr/>
        <p:txBody>
          <a:bodyPr/>
          <a:lstStyle>
            <a:lvl1pPr>
              <a:defRPr>
                <a:solidFill>
                  <a:schemeClr val="bg1"/>
                </a:solidFill>
              </a:defRPr>
            </a:lvl1pPr>
          </a:lstStyle>
          <a:p>
            <a:r>
              <a:rPr lang="nb-NO">
                <a:solidFill>
                  <a:srgbClr val="FFFFFF"/>
                </a:solidFill>
                <a:latin typeface="Verdana"/>
              </a:rPr>
              <a:t>03.12.2015</a:t>
            </a:r>
            <a:endParaRPr lang="en-GB" dirty="0">
              <a:solidFill>
                <a:srgbClr val="FFFFFF"/>
              </a:solidFill>
              <a:latin typeface="Verdana"/>
            </a:endParaRPr>
          </a:p>
        </p:txBody>
      </p:sp>
      <p:sp>
        <p:nvSpPr>
          <p:cNvPr id="10" name="Footer Placeholder 9"/>
          <p:cNvSpPr>
            <a:spLocks noGrp="1"/>
          </p:cNvSpPr>
          <p:nvPr>
            <p:ph type="ftr" sz="quarter" idx="16"/>
          </p:nvPr>
        </p:nvSpPr>
        <p:spPr/>
        <p:txBody>
          <a:bodyPr/>
          <a:lstStyle/>
          <a:p>
            <a:r>
              <a:rPr lang="en-GB">
                <a:solidFill>
                  <a:srgbClr val="333333"/>
                </a:solidFill>
                <a:latin typeface="Verdana"/>
              </a:rPr>
              <a:t>Informasjonsforvaltning som forutsetning for offentlig samhandling - David Norheim</a:t>
            </a:r>
            <a:endParaRPr lang="en-GB" dirty="0">
              <a:solidFill>
                <a:srgbClr val="333333"/>
              </a:solidFill>
              <a:latin typeface="Verdana"/>
            </a:endParaRPr>
          </a:p>
        </p:txBody>
      </p:sp>
      <p:sp>
        <p:nvSpPr>
          <p:cNvPr id="11" name="Slide Number Placeholder 10"/>
          <p:cNvSpPr>
            <a:spLocks noGrp="1"/>
          </p:cNvSpPr>
          <p:nvPr>
            <p:ph type="sldNum" sz="quarter" idx="17"/>
          </p:nvPr>
        </p:nvSpPr>
        <p:spPr/>
        <p:txBody>
          <a:bodyPr/>
          <a:lstStyle/>
          <a:p>
            <a:fld id="{5BA07366-CB75-4AA8-9E5B-928B849F427C}" type="slidenum">
              <a:rPr lang="en-GB" smtClean="0">
                <a:solidFill>
                  <a:srgbClr val="333333"/>
                </a:solidFill>
                <a:latin typeface="Verdana"/>
              </a:rPr>
              <a:pPr/>
              <a:t>‹#›</a:t>
            </a:fld>
            <a:endParaRPr lang="en-GB" dirty="0">
              <a:solidFill>
                <a:srgbClr val="333333"/>
              </a:solidFill>
              <a:latin typeface="Verdana"/>
            </a:endParaRPr>
          </a:p>
        </p:txBody>
      </p:sp>
      <p:sp>
        <p:nvSpPr>
          <p:cNvPr id="23" name="TextBox 22"/>
          <p:cNvSpPr txBox="1"/>
          <p:nvPr userDrawn="1"/>
        </p:nvSpPr>
        <p:spPr>
          <a:xfrm>
            <a:off x="491177" y="4888482"/>
            <a:ext cx="732573" cy="107722"/>
          </a:xfrm>
          <a:prstGeom prst="rect">
            <a:avLst/>
          </a:prstGeom>
          <a:noFill/>
        </p:spPr>
        <p:txBody>
          <a:bodyPr wrap="none" lIns="0" tIns="0" rIns="0" bIns="0" rtlCol="0">
            <a:spAutoFit/>
          </a:bodyPr>
          <a:lstStyle/>
          <a:p>
            <a:pPr defTabSz="912420"/>
            <a:r>
              <a:rPr lang="en-GB" sz="700" dirty="0">
                <a:solidFill>
                  <a:srgbClr val="333333"/>
                </a:solidFill>
                <a:latin typeface="Verdana"/>
              </a:rPr>
              <a:t>DNV GL © 2014</a:t>
            </a:r>
          </a:p>
        </p:txBody>
      </p:sp>
      <p:sp>
        <p:nvSpPr>
          <p:cNvPr id="21" name="bmkFldDocumentNumber"/>
          <p:cNvSpPr txBox="1">
            <a:spLocks noChangeArrowheads="1"/>
          </p:cNvSpPr>
          <p:nvPr userDrawn="1"/>
        </p:nvSpPr>
        <p:spPr bwMode="auto">
          <a:xfrm>
            <a:off x="1691707" y="4888379"/>
            <a:ext cx="2805707" cy="1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defTabSz="912420"/>
            <a:endParaRPr lang="en-GB" altLang="ja-JP" sz="700" dirty="0">
              <a:solidFill>
                <a:srgbClr val="000000"/>
              </a:solidFill>
              <a:latin typeface="Verdana"/>
              <a:ea typeface="ＭＳ Ｐゴシック" charset="-128"/>
              <a:cs typeface="Arial" charset="0"/>
            </a:endParaRPr>
          </a:p>
        </p:txBody>
      </p:sp>
      <p:sp>
        <p:nvSpPr>
          <p:cNvPr id="24" name="bmkDraft"/>
          <p:cNvSpPr txBox="1">
            <a:spLocks noChangeArrowheads="1"/>
          </p:cNvSpPr>
          <p:nvPr userDrawn="1"/>
        </p:nvSpPr>
        <p:spPr bwMode="auto">
          <a:xfrm>
            <a:off x="3811588" y="4509011"/>
            <a:ext cx="1511300" cy="1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defTabSz="912420">
              <a:spcBef>
                <a:spcPct val="50000"/>
              </a:spcBef>
            </a:pPr>
            <a:endParaRPr lang="en-GB" altLang="ja-JP" sz="1600" cap="all" dirty="0">
              <a:solidFill>
                <a:srgbClr val="C4262E"/>
              </a:solidFill>
              <a:latin typeface="Verdana"/>
              <a:ea typeface="ＭＳ Ｐゴシック" charset="-128"/>
              <a:cs typeface="Arial" charset="0"/>
            </a:endParaRPr>
          </a:p>
        </p:txBody>
      </p:sp>
      <p:sp>
        <p:nvSpPr>
          <p:cNvPr id="25" name="bmkConfidentiality"/>
          <p:cNvSpPr/>
          <p:nvPr userDrawn="1"/>
        </p:nvSpPr>
        <p:spPr>
          <a:xfrm>
            <a:off x="250951" y="4584174"/>
            <a:ext cx="2845013" cy="1202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2420">
              <a:lnSpc>
                <a:spcPct val="113000"/>
              </a:lnSpc>
              <a:spcBef>
                <a:spcPts val="600"/>
              </a:spcBef>
            </a:pPr>
            <a:endParaRPr lang="en-GB" sz="800" b="1" dirty="0">
              <a:solidFill>
                <a:srgbClr val="333333"/>
              </a:solidFill>
              <a:latin typeface="Verdana"/>
            </a:endParaRPr>
          </a:p>
        </p:txBody>
      </p:sp>
      <p:sp>
        <p:nvSpPr>
          <p:cNvPr id="27" name="bmkFldDate"/>
          <p:cNvSpPr/>
          <p:nvPr userDrawn="1"/>
        </p:nvSpPr>
        <p:spPr>
          <a:xfrm>
            <a:off x="249609" y="2571750"/>
            <a:ext cx="6446555" cy="248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2420">
              <a:lnSpc>
                <a:spcPct val="114000"/>
              </a:lnSpc>
              <a:spcBef>
                <a:spcPts val="600"/>
              </a:spcBef>
              <a:buClr>
                <a:srgbClr val="3F9C35"/>
              </a:buClr>
              <a:buFont typeface="Wingdings 2" pitchFamily="18" charset="2"/>
              <a:buNone/>
            </a:pPr>
            <a:r>
              <a:rPr lang="en-GB" sz="1600" dirty="0">
                <a:solidFill>
                  <a:srgbClr val="0F204B"/>
                </a:solidFill>
                <a:latin typeface="Verdana"/>
              </a:rPr>
              <a:t>2015-03-10</a:t>
            </a:r>
          </a:p>
        </p:txBody>
      </p:sp>
      <p:sp>
        <p:nvSpPr>
          <p:cNvPr id="28" name="bmkFldAuthorName"/>
          <p:cNvSpPr txBox="1">
            <a:spLocks noChangeArrowheads="1"/>
          </p:cNvSpPr>
          <p:nvPr userDrawn="1"/>
        </p:nvSpPr>
        <p:spPr bwMode="auto">
          <a:xfrm>
            <a:off x="250824" y="2681100"/>
            <a:ext cx="6445252" cy="21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defTabSz="912420">
              <a:lnSpc>
                <a:spcPct val="114000"/>
              </a:lnSpc>
              <a:spcBef>
                <a:spcPts val="600"/>
              </a:spcBef>
              <a:buClr>
                <a:srgbClr val="3F9C35"/>
              </a:buClr>
              <a:buFont typeface="Wingdings 2" pitchFamily="18" charset="2"/>
              <a:buNone/>
            </a:pPr>
            <a:endParaRPr lang="en-GB" altLang="ja-JP" sz="1600" b="1" dirty="0">
              <a:solidFill>
                <a:srgbClr val="0F204B"/>
              </a:solidFill>
              <a:latin typeface="Verdana"/>
            </a:endParaRPr>
          </a:p>
        </p:txBody>
      </p:sp>
      <p:sp>
        <p:nvSpPr>
          <p:cNvPr id="22" name="bmkBusinessAreaName"/>
          <p:cNvSpPr/>
          <p:nvPr userDrawn="1"/>
        </p:nvSpPr>
        <p:spPr>
          <a:xfrm>
            <a:off x="250824" y="1047603"/>
            <a:ext cx="6445252" cy="1621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2420">
              <a:lnSpc>
                <a:spcPct val="113000"/>
              </a:lnSpc>
              <a:spcBef>
                <a:spcPts val="600"/>
              </a:spcBef>
            </a:pPr>
            <a:r>
              <a:rPr lang="en-GB" sz="1200" b="1" cap="all">
                <a:solidFill>
                  <a:srgbClr val="FFFFFF"/>
                </a:solidFill>
                <a:latin typeface="Verdana"/>
              </a:rPr>
              <a:t>Energy</a:t>
            </a:r>
            <a:endParaRPr lang="en-GB" sz="1200" b="1" cap="all" dirty="0">
              <a:solidFill>
                <a:srgbClr val="FFFFFF"/>
              </a:solidFill>
              <a:latin typeface="Verdana"/>
            </a:endParaRPr>
          </a:p>
        </p:txBody>
      </p:sp>
      <p:sp>
        <p:nvSpPr>
          <p:cNvPr id="26" name="Subtitle 2"/>
          <p:cNvSpPr>
            <a:spLocks noGrp="1"/>
          </p:cNvSpPr>
          <p:nvPr>
            <p:ph type="subTitle" idx="1"/>
          </p:nvPr>
        </p:nvSpPr>
        <p:spPr>
          <a:xfrm>
            <a:off x="250825" y="1815666"/>
            <a:ext cx="6445250" cy="486054"/>
          </a:xfrm>
        </p:spPr>
        <p:txBody>
          <a:bodyPr/>
          <a:lstStyle>
            <a:lvl1pPr marL="0" indent="0" algn="l" defTabSz="912420" rtl="0" eaLnBrk="1" latinLnBrk="0" hangingPunct="1">
              <a:buNone/>
              <a:defRPr lang="en-US" sz="1600" b="1" kern="1200" dirty="0">
                <a:solidFill>
                  <a:schemeClr val="bg1"/>
                </a:solidFill>
                <a:latin typeface="+mn-lt"/>
                <a:ea typeface="+mn-ea"/>
                <a:cs typeface="+mn-cs"/>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GB" dirty="0"/>
          </a:p>
        </p:txBody>
      </p:sp>
    </p:spTree>
    <p:extLst>
      <p:ext uri="{BB962C8B-B14F-4D97-AF65-F5344CB8AC3E}">
        <p14:creationId xmlns:p14="http://schemas.microsoft.com/office/powerpoint/2010/main" val="344539309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GB"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Date Placeholder 3"/>
          <p:cNvSpPr>
            <a:spLocks noGrp="1"/>
          </p:cNvSpPr>
          <p:nvPr>
            <p:ph type="dt" sz="half" idx="10"/>
          </p:nvPr>
        </p:nvSpPr>
        <p:spPr/>
        <p:txBody>
          <a:bodyPr/>
          <a:lstStyle/>
          <a:p>
            <a:r>
              <a:rPr lang="nb-NO">
                <a:solidFill>
                  <a:srgbClr val="333333"/>
                </a:solidFill>
                <a:latin typeface="Verdana"/>
              </a:rPr>
              <a:t>03.12.2015</a:t>
            </a:r>
            <a:endParaRPr lang="en-GB" dirty="0">
              <a:solidFill>
                <a:srgbClr val="333333"/>
              </a:solidFill>
              <a:latin typeface="Verdana"/>
            </a:endParaRPr>
          </a:p>
        </p:txBody>
      </p:sp>
      <p:sp>
        <p:nvSpPr>
          <p:cNvPr id="5" name="Footer Placeholder 4"/>
          <p:cNvSpPr>
            <a:spLocks noGrp="1"/>
          </p:cNvSpPr>
          <p:nvPr>
            <p:ph type="ftr" sz="quarter" idx="11"/>
          </p:nvPr>
        </p:nvSpPr>
        <p:spPr/>
        <p:txBody>
          <a:bodyPr/>
          <a:lstStyle/>
          <a:p>
            <a:r>
              <a:rPr lang="en-GB">
                <a:solidFill>
                  <a:srgbClr val="333333"/>
                </a:solidFill>
                <a:latin typeface="Verdana"/>
              </a:rPr>
              <a:t>Informasjonsforvaltning som forutsetning for offentlig samhandling - David Norheim</a:t>
            </a:r>
            <a:endParaRPr lang="en-GB" dirty="0">
              <a:solidFill>
                <a:srgbClr val="333333"/>
              </a:solidFill>
              <a:latin typeface="Verdana"/>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latin typeface="Verdana"/>
              </a:rPr>
              <a:pPr/>
              <a:t>‹#›</a:t>
            </a:fld>
            <a:endParaRPr lang="en-GB" dirty="0">
              <a:solidFill>
                <a:srgbClr val="333333"/>
              </a:solidFill>
              <a:latin typeface="Verdana"/>
            </a:endParaRPr>
          </a:p>
        </p:txBody>
      </p:sp>
    </p:spTree>
    <p:extLst>
      <p:ext uri="{BB962C8B-B14F-4D97-AF65-F5344CB8AC3E}">
        <p14:creationId xmlns:p14="http://schemas.microsoft.com/office/powerpoint/2010/main" val="1414795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nb-NO"/>
              <a:t>Klikk for å redigere tittelstil</a:t>
            </a:r>
            <a:endParaRPr lang="en-GB" dirty="0"/>
          </a:p>
        </p:txBody>
      </p:sp>
      <p:sp>
        <p:nvSpPr>
          <p:cNvPr id="3" name="Content Placeholder 2"/>
          <p:cNvSpPr>
            <a:spLocks noGrp="1"/>
          </p:cNvSpPr>
          <p:nvPr>
            <p:ph idx="1"/>
          </p:nvPr>
        </p:nvSpPr>
        <p:spPr/>
        <p:txBody>
          <a:bodyPr/>
          <a:lstStyle>
            <a:lvl1pPr marL="0" indent="0">
              <a:spcBef>
                <a:spcPts val="1200"/>
              </a:spcBef>
              <a:spcAft>
                <a:spcPts val="300"/>
              </a:spcAft>
              <a:buNone/>
              <a:defRPr sz="2400"/>
            </a:lvl1pPr>
            <a:lvl2pPr marL="456146" indent="0">
              <a:spcBef>
                <a:spcPts val="0"/>
              </a:spcBef>
              <a:spcAft>
                <a:spcPts val="300"/>
              </a:spcAft>
              <a:buNone/>
              <a:defRPr/>
            </a:lvl2pPr>
            <a:lvl3pPr marL="912420" indent="0">
              <a:spcBef>
                <a:spcPts val="200"/>
              </a:spcBef>
              <a:spcAft>
                <a:spcPts val="200"/>
              </a:spcAft>
              <a:buNone/>
              <a:defRPr/>
            </a:lvl3pPr>
            <a:lvl4pPr marL="1368608" indent="0">
              <a:buNone/>
              <a:defRPr/>
            </a:lvl4pPr>
            <a:lvl5pPr marL="1824839" inden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Date Placeholder 3"/>
          <p:cNvSpPr>
            <a:spLocks noGrp="1"/>
          </p:cNvSpPr>
          <p:nvPr>
            <p:ph type="dt" sz="half" idx="10"/>
          </p:nvPr>
        </p:nvSpPr>
        <p:spPr>
          <a:xfrm>
            <a:off x="7086728" y="4869312"/>
            <a:ext cx="1346201" cy="273844"/>
          </a:xfrm>
          <a:prstGeom prst="rect">
            <a:avLst/>
          </a:prstGeom>
        </p:spPr>
        <p:txBody>
          <a:bodyPr lIns="90658" tIns="45330" rIns="90658" bIns="45330"/>
          <a:lstStyle/>
          <a:p>
            <a:r>
              <a:rPr lang="nb-NO"/>
              <a:t>03.12.2015</a:t>
            </a:r>
            <a:endParaRPr lang="en-US"/>
          </a:p>
        </p:txBody>
      </p:sp>
      <p:sp>
        <p:nvSpPr>
          <p:cNvPr id="5" name="Footer Placeholder 4"/>
          <p:cNvSpPr>
            <a:spLocks noGrp="1"/>
          </p:cNvSpPr>
          <p:nvPr>
            <p:ph type="ftr" sz="quarter" idx="11"/>
          </p:nvPr>
        </p:nvSpPr>
        <p:spPr>
          <a:xfrm>
            <a:off x="1989666" y="4869312"/>
            <a:ext cx="5096934" cy="273844"/>
          </a:xfrm>
          <a:prstGeom prst="rect">
            <a:avLst/>
          </a:prstGeom>
        </p:spPr>
        <p:txBody>
          <a:bodyPr lIns="90658" tIns="45330" rIns="90658" bIns="45330"/>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a:xfrm>
            <a:off x="8432899" y="4869312"/>
            <a:ext cx="588201" cy="273844"/>
          </a:xfrm>
          <a:prstGeom prst="rect">
            <a:avLst/>
          </a:prstGeom>
        </p:spPr>
        <p:txBody>
          <a:bodyPr lIns="90658" tIns="45330" rIns="90658" bIns="45330"/>
          <a:lstStyle/>
          <a:p>
            <a:fld id="{CB690AB1-BF38-0442-8664-47BCBAAC5D22}" type="slidenum">
              <a:rPr lang="en-US" smtClean="0"/>
              <a:t>‹#›</a:t>
            </a:fld>
            <a:endParaRPr lang="en-US"/>
          </a:p>
        </p:txBody>
      </p:sp>
    </p:spTree>
    <p:extLst>
      <p:ext uri="{BB962C8B-B14F-4D97-AF65-F5344CB8AC3E}">
        <p14:creationId xmlns:p14="http://schemas.microsoft.com/office/powerpoint/2010/main" val="171297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7" name="Rectangle 6"/>
          <p:cNvSpPr/>
          <p:nvPr userDrawn="1"/>
        </p:nvSpPr>
        <p:spPr>
          <a:xfrm>
            <a:off x="0" y="105"/>
            <a:ext cx="9144000" cy="514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616" tIns="45307" rIns="90616" bIns="45307" rtlCol="0" anchor="ctr"/>
          <a:lstStyle/>
          <a:p>
            <a:pPr algn="ctr" defTabSz="912420"/>
            <a:endParaRPr lang="en-GB" dirty="0">
              <a:solidFill>
                <a:srgbClr val="FFFFFF"/>
              </a:solidFill>
              <a:latin typeface="Verdana"/>
            </a:endParaRPr>
          </a:p>
        </p:txBody>
      </p:sp>
      <p:sp>
        <p:nvSpPr>
          <p:cNvPr id="15" name="Rectangle 14"/>
          <p:cNvSpPr/>
          <p:nvPr userDrawn="1"/>
        </p:nvSpPr>
        <p:spPr>
          <a:xfrm>
            <a:off x="223" y="870667"/>
            <a:ext cx="8893175" cy="2581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616" tIns="45307" rIns="90616" bIns="45307" rtlCol="0" anchor="ctr"/>
          <a:lstStyle/>
          <a:p>
            <a:pPr algn="ctr" defTabSz="912420"/>
            <a:endParaRPr lang="en-GB" dirty="0">
              <a:solidFill>
                <a:srgbClr val="FFFFFF"/>
              </a:solidFill>
              <a:latin typeface="Verdana"/>
            </a:endParaRPr>
          </a:p>
        </p:txBody>
      </p:sp>
      <p:sp>
        <p:nvSpPr>
          <p:cNvPr id="2" name="Title 1"/>
          <p:cNvSpPr>
            <a:spLocks noGrp="1"/>
          </p:cNvSpPr>
          <p:nvPr>
            <p:ph type="ctrTitle"/>
          </p:nvPr>
        </p:nvSpPr>
        <p:spPr>
          <a:xfrm>
            <a:off x="250824" y="1324029"/>
            <a:ext cx="8317620" cy="1432468"/>
          </a:xfrm>
        </p:spPr>
        <p:txBody>
          <a:bodyPr anchor="t" anchorCtr="0">
            <a:noAutofit/>
          </a:bodyPr>
          <a:lstStyle>
            <a:lvl1pPr>
              <a:lnSpc>
                <a:spcPct val="91000"/>
              </a:lnSpc>
              <a:defRPr sz="3600">
                <a:solidFill>
                  <a:schemeClr val="bg1"/>
                </a:solidFill>
              </a:defRPr>
            </a:lvl1pPr>
          </a:lstStyle>
          <a:p>
            <a:r>
              <a:rPr lang="nb-NO"/>
              <a:t>Klikk for å redigere tittelstil</a:t>
            </a:r>
            <a:endParaRPr lang="en-GB" dirty="0"/>
          </a:p>
        </p:txBody>
      </p:sp>
      <p:sp>
        <p:nvSpPr>
          <p:cNvPr id="4" name="Date Placeholder 3"/>
          <p:cNvSpPr>
            <a:spLocks noGrp="1"/>
          </p:cNvSpPr>
          <p:nvPr>
            <p:ph type="dt" sz="half" idx="10"/>
          </p:nvPr>
        </p:nvSpPr>
        <p:spPr/>
        <p:txBody>
          <a:bodyPr/>
          <a:lstStyle/>
          <a:p>
            <a:r>
              <a:rPr lang="nb-NO">
                <a:solidFill>
                  <a:srgbClr val="333333"/>
                </a:solidFill>
                <a:latin typeface="Verdana"/>
              </a:rPr>
              <a:t>03.12.2015</a:t>
            </a:r>
            <a:endParaRPr lang="en-GB" dirty="0">
              <a:solidFill>
                <a:srgbClr val="333333"/>
              </a:solidFill>
              <a:latin typeface="Verdana"/>
            </a:endParaRPr>
          </a:p>
        </p:txBody>
      </p:sp>
      <p:sp>
        <p:nvSpPr>
          <p:cNvPr id="5" name="Footer Placeholder 4"/>
          <p:cNvSpPr>
            <a:spLocks noGrp="1"/>
          </p:cNvSpPr>
          <p:nvPr>
            <p:ph type="ftr" sz="quarter" idx="11"/>
          </p:nvPr>
        </p:nvSpPr>
        <p:spPr/>
        <p:txBody>
          <a:bodyPr/>
          <a:lstStyle/>
          <a:p>
            <a:r>
              <a:rPr lang="en-GB">
                <a:solidFill>
                  <a:srgbClr val="333333"/>
                </a:solidFill>
                <a:latin typeface="Verdana"/>
              </a:rPr>
              <a:t>Informasjonsforvaltning som forutsetning for offentlig samhandling - David Norheim</a:t>
            </a:r>
            <a:endParaRPr lang="en-GB" dirty="0">
              <a:solidFill>
                <a:srgbClr val="333333"/>
              </a:solidFill>
              <a:latin typeface="Verdana"/>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solidFill>
                  <a:srgbClr val="333333"/>
                </a:solidFill>
                <a:latin typeface="Verdana"/>
              </a:rPr>
              <a:pPr/>
              <a:t>‹#›</a:t>
            </a:fld>
            <a:endParaRPr lang="en-GB" dirty="0">
              <a:solidFill>
                <a:srgbClr val="333333"/>
              </a:solidFill>
              <a:latin typeface="Verdana"/>
            </a:endParaRPr>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8412" r="1"/>
          <a:stretch/>
        </p:blipFill>
        <p:spPr bwMode="auto">
          <a:xfrm>
            <a:off x="0" y="195264"/>
            <a:ext cx="8893174" cy="443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223" y="3396362"/>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23" y="4704306"/>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532" y="4869701"/>
            <a:ext cx="2045659" cy="138499"/>
          </a:xfrm>
          <a:prstGeom prst="rect">
            <a:avLst/>
          </a:prstGeom>
          <a:noFill/>
        </p:spPr>
        <p:txBody>
          <a:bodyPr wrap="square" lIns="0" tIns="0" rIns="0" bIns="0" rtlCol="0">
            <a:spAutoFit/>
          </a:bodyPr>
          <a:lstStyle/>
          <a:p>
            <a:pPr algn="r" defTabSz="912420"/>
            <a:r>
              <a:rPr lang="en-GB" sz="900" b="1" cap="all" noProof="1">
                <a:solidFill>
                  <a:srgbClr val="3F9C35"/>
                </a:solidFill>
                <a:latin typeface="Verdana"/>
              </a:rPr>
              <a:t>Safer, smarter, greener</a:t>
            </a:r>
          </a:p>
        </p:txBody>
      </p:sp>
      <p:sp>
        <p:nvSpPr>
          <p:cNvPr id="18" name="TextBox 17"/>
          <p:cNvSpPr txBox="1"/>
          <p:nvPr userDrawn="1"/>
        </p:nvSpPr>
        <p:spPr>
          <a:xfrm>
            <a:off x="491177" y="4888482"/>
            <a:ext cx="732573" cy="107722"/>
          </a:xfrm>
          <a:prstGeom prst="rect">
            <a:avLst/>
          </a:prstGeom>
          <a:noFill/>
        </p:spPr>
        <p:txBody>
          <a:bodyPr wrap="none" lIns="0" tIns="0" rIns="0" bIns="0" rtlCol="0">
            <a:spAutoFit/>
          </a:bodyPr>
          <a:lstStyle/>
          <a:p>
            <a:pPr defTabSz="912420"/>
            <a:r>
              <a:rPr lang="en-GB" sz="700" dirty="0">
                <a:solidFill>
                  <a:srgbClr val="333333"/>
                </a:solidFill>
                <a:latin typeface="Verdana"/>
              </a:rPr>
              <a:t>DNV GL © 2014</a:t>
            </a:r>
          </a:p>
        </p:txBody>
      </p:sp>
      <p:sp>
        <p:nvSpPr>
          <p:cNvPr id="16" name="bmkConfidentiality4"/>
          <p:cNvSpPr/>
          <p:nvPr userDrawn="1"/>
        </p:nvSpPr>
        <p:spPr>
          <a:xfrm>
            <a:off x="250951" y="4584174"/>
            <a:ext cx="2845013" cy="1202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2420">
              <a:lnSpc>
                <a:spcPct val="113000"/>
              </a:lnSpc>
              <a:spcBef>
                <a:spcPts val="600"/>
              </a:spcBef>
            </a:pPr>
            <a:endParaRPr lang="en-GB" sz="800" b="1" dirty="0">
              <a:solidFill>
                <a:srgbClr val="333333"/>
              </a:solidFill>
              <a:latin typeface="Verdana"/>
            </a:endParaRPr>
          </a:p>
        </p:txBody>
      </p:sp>
      <p:sp>
        <p:nvSpPr>
          <p:cNvPr id="21" name="bmkDraft4"/>
          <p:cNvSpPr txBox="1">
            <a:spLocks noChangeArrowheads="1"/>
          </p:cNvSpPr>
          <p:nvPr userDrawn="1"/>
        </p:nvSpPr>
        <p:spPr bwMode="auto">
          <a:xfrm>
            <a:off x="3811588" y="4509000"/>
            <a:ext cx="1511300" cy="1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defTabSz="912420">
              <a:spcBef>
                <a:spcPct val="50000"/>
              </a:spcBef>
            </a:pPr>
            <a:endParaRPr lang="en-GB" altLang="ja-JP" sz="1600" cap="all" dirty="0">
              <a:solidFill>
                <a:srgbClr val="C4262E"/>
              </a:solidFill>
              <a:latin typeface="Verdana"/>
              <a:ea typeface="ＭＳ Ｐゴシック" charset="-128"/>
              <a:cs typeface="Arial" charset="0"/>
            </a:endParaRPr>
          </a:p>
        </p:txBody>
      </p:sp>
      <p:sp>
        <p:nvSpPr>
          <p:cNvPr id="22" name="bmkFld4Date"/>
          <p:cNvSpPr txBox="1">
            <a:spLocks noChangeArrowheads="1"/>
          </p:cNvSpPr>
          <p:nvPr userDrawn="1"/>
        </p:nvSpPr>
        <p:spPr bwMode="auto">
          <a:xfrm>
            <a:off x="1692000" y="4889700"/>
            <a:ext cx="2805388"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defTabSz="912420">
              <a:spcBef>
                <a:spcPct val="50000"/>
              </a:spcBef>
            </a:pPr>
            <a:r>
              <a:rPr lang="en-GB" altLang="ja-JP" sz="700">
                <a:solidFill>
                  <a:srgbClr val="333333"/>
                </a:solidFill>
                <a:latin typeface="Verdana"/>
                <a:ea typeface="ＭＳ Ｐゴシック" charset="-128"/>
                <a:cs typeface="Arial" charset="0"/>
              </a:rPr>
              <a:t>2015-03-10</a:t>
            </a:r>
            <a:endParaRPr lang="en-GB" altLang="ja-JP" sz="700" dirty="0">
              <a:solidFill>
                <a:srgbClr val="333333"/>
              </a:solidFill>
              <a:latin typeface="Verdana"/>
              <a:ea typeface="ＭＳ Ｐゴシック" charset="-128"/>
              <a:cs typeface="Arial" charset="0"/>
            </a:endParaRPr>
          </a:p>
        </p:txBody>
      </p:sp>
      <p:sp>
        <p:nvSpPr>
          <p:cNvPr id="23" name="bmkBusinessAreaName"/>
          <p:cNvSpPr/>
          <p:nvPr userDrawn="1"/>
        </p:nvSpPr>
        <p:spPr>
          <a:xfrm>
            <a:off x="250824" y="1047603"/>
            <a:ext cx="6445252" cy="1621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2420">
              <a:lnSpc>
                <a:spcPct val="113000"/>
              </a:lnSpc>
              <a:spcBef>
                <a:spcPts val="600"/>
              </a:spcBef>
            </a:pPr>
            <a:r>
              <a:rPr lang="en-GB" sz="1200" b="1" cap="all">
                <a:solidFill>
                  <a:srgbClr val="FFFFFF"/>
                </a:solidFill>
                <a:latin typeface="Verdana"/>
              </a:rPr>
              <a:t>Energy</a:t>
            </a:r>
            <a:endParaRPr lang="en-GB" sz="1200" b="1" cap="all" dirty="0">
              <a:solidFill>
                <a:srgbClr val="FFFFFF"/>
              </a:solidFill>
              <a:latin typeface="Verdana"/>
            </a:endParaRPr>
          </a:p>
        </p:txBody>
      </p:sp>
    </p:spTree>
    <p:extLst>
      <p:ext uri="{BB962C8B-B14F-4D97-AF65-F5344CB8AC3E}">
        <p14:creationId xmlns:p14="http://schemas.microsoft.com/office/powerpoint/2010/main" val="167748333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elcome slide with image">
    <p:spTree>
      <p:nvGrpSpPr>
        <p:cNvPr id="1" name=""/>
        <p:cNvGrpSpPr/>
        <p:nvPr/>
      </p:nvGrpSpPr>
      <p:grpSpPr>
        <a:xfrm>
          <a:off x="0" y="0"/>
          <a:ext cx="0" cy="0"/>
          <a:chOff x="0" y="0"/>
          <a:chExt cx="0" cy="0"/>
        </a:xfrm>
      </p:grpSpPr>
      <p:sp>
        <p:nvSpPr>
          <p:cNvPr id="7" name="Rectangle 6"/>
          <p:cNvSpPr/>
          <p:nvPr userDrawn="1"/>
        </p:nvSpPr>
        <p:spPr>
          <a:xfrm>
            <a:off x="0" y="105"/>
            <a:ext cx="9144000" cy="514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616" tIns="45307" rIns="90616" bIns="45307" rtlCol="0" anchor="ctr"/>
          <a:lstStyle/>
          <a:p>
            <a:pPr algn="ctr" defTabSz="912420"/>
            <a:endParaRPr lang="en-GB" dirty="0">
              <a:solidFill>
                <a:srgbClr val="FFFFFF"/>
              </a:solidFill>
              <a:latin typeface="Verdana"/>
            </a:endParaRPr>
          </a:p>
        </p:txBody>
      </p:sp>
      <p:sp>
        <p:nvSpPr>
          <p:cNvPr id="8" name="Picture Placeholder 7"/>
          <p:cNvSpPr>
            <a:spLocks noGrp="1"/>
          </p:cNvSpPr>
          <p:nvPr>
            <p:ph type="pic" sz="quarter" idx="15"/>
          </p:nvPr>
        </p:nvSpPr>
        <p:spPr>
          <a:xfrm>
            <a:off x="0" y="870347"/>
            <a:ext cx="8893174" cy="2322000"/>
          </a:xfrm>
          <a:solidFill>
            <a:schemeClr val="bg2">
              <a:lumMod val="40000"/>
              <a:lumOff val="60000"/>
            </a:schemeClr>
          </a:solidFill>
        </p:spPr>
        <p:txBody>
          <a:bodyPr/>
          <a:lstStyle>
            <a:lvl1pPr marL="0" indent="0" algn="ctr">
              <a:buFontTx/>
              <a:buNone/>
              <a:defRPr b="0"/>
            </a:lvl1pPr>
          </a:lstStyle>
          <a:p>
            <a:r>
              <a:rPr lang="nb-NO"/>
              <a:t>Klikk ikonet for å legge til et bilde</a:t>
            </a:r>
            <a:endParaRPr lang="en-US" dirty="0"/>
          </a:p>
        </p:txBody>
      </p:sp>
      <p:sp>
        <p:nvSpPr>
          <p:cNvPr id="15" name="Rectangle 14"/>
          <p:cNvSpPr/>
          <p:nvPr userDrawn="1"/>
        </p:nvSpPr>
        <p:spPr>
          <a:xfrm>
            <a:off x="223" y="3203650"/>
            <a:ext cx="8893175" cy="12909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616" tIns="45307" rIns="90616" bIns="45307" rtlCol="0" anchor="ctr"/>
          <a:lstStyle/>
          <a:p>
            <a:pPr algn="ctr" defTabSz="912420"/>
            <a:endParaRPr lang="en-GB" dirty="0">
              <a:solidFill>
                <a:srgbClr val="FFFFFF"/>
              </a:solidFill>
              <a:latin typeface="Verdana"/>
            </a:endParaRPr>
          </a:p>
        </p:txBody>
      </p:sp>
      <p:sp>
        <p:nvSpPr>
          <p:cNvPr id="2" name="Title 1"/>
          <p:cNvSpPr>
            <a:spLocks noGrp="1"/>
          </p:cNvSpPr>
          <p:nvPr>
            <p:ph type="ctrTitle"/>
          </p:nvPr>
        </p:nvSpPr>
        <p:spPr>
          <a:xfrm>
            <a:off x="250824" y="3657117"/>
            <a:ext cx="8317620" cy="1432468"/>
          </a:xfrm>
        </p:spPr>
        <p:txBody>
          <a:bodyPr anchor="t" anchorCtr="0">
            <a:noAutofit/>
          </a:bodyPr>
          <a:lstStyle>
            <a:lvl1pPr>
              <a:lnSpc>
                <a:spcPct val="91000"/>
              </a:lnSpc>
              <a:defRPr sz="3600">
                <a:solidFill>
                  <a:schemeClr val="bg1"/>
                </a:solidFill>
              </a:defRPr>
            </a:lvl1pPr>
          </a:lstStyle>
          <a:p>
            <a:r>
              <a:rPr lang="nb-NO"/>
              <a:t>Klikk for å redigere tittelstil</a:t>
            </a:r>
            <a:endParaRPr lang="en-GB" dirty="0"/>
          </a:p>
        </p:txBody>
      </p:sp>
      <p:sp>
        <p:nvSpPr>
          <p:cNvPr id="4" name="Date Placeholder 3"/>
          <p:cNvSpPr>
            <a:spLocks noGrp="1"/>
          </p:cNvSpPr>
          <p:nvPr>
            <p:ph type="dt" sz="half" idx="10"/>
          </p:nvPr>
        </p:nvSpPr>
        <p:spPr/>
        <p:txBody>
          <a:bodyPr/>
          <a:lstStyle/>
          <a:p>
            <a:r>
              <a:rPr lang="nb-NO">
                <a:solidFill>
                  <a:srgbClr val="333333"/>
                </a:solidFill>
                <a:latin typeface="Verdana"/>
              </a:rPr>
              <a:t>03.12.2015</a:t>
            </a:r>
            <a:endParaRPr lang="en-GB" dirty="0">
              <a:solidFill>
                <a:srgbClr val="333333"/>
              </a:solidFill>
              <a:latin typeface="Verdana"/>
            </a:endParaRPr>
          </a:p>
        </p:txBody>
      </p:sp>
      <p:sp>
        <p:nvSpPr>
          <p:cNvPr id="5" name="Footer Placeholder 4"/>
          <p:cNvSpPr>
            <a:spLocks noGrp="1"/>
          </p:cNvSpPr>
          <p:nvPr>
            <p:ph type="ftr" sz="quarter" idx="11"/>
          </p:nvPr>
        </p:nvSpPr>
        <p:spPr/>
        <p:txBody>
          <a:bodyPr/>
          <a:lstStyle/>
          <a:p>
            <a:r>
              <a:rPr lang="en-GB">
                <a:solidFill>
                  <a:srgbClr val="333333"/>
                </a:solidFill>
                <a:latin typeface="Verdana"/>
              </a:rPr>
              <a:t>Informasjonsforvaltning som forutsetning for offentlig samhandling - David Norheim</a:t>
            </a:r>
            <a:endParaRPr lang="en-GB" dirty="0">
              <a:solidFill>
                <a:srgbClr val="333333"/>
              </a:solidFill>
              <a:latin typeface="Verdana"/>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solidFill>
                  <a:srgbClr val="333333"/>
                </a:solidFill>
                <a:latin typeface="Verdana"/>
              </a:rPr>
              <a:pPr/>
              <a:t>‹#›</a:t>
            </a:fld>
            <a:endParaRPr lang="en-GB" dirty="0">
              <a:solidFill>
                <a:srgbClr val="333333"/>
              </a:solidFill>
              <a:latin typeface="Verdana"/>
            </a:endParaRPr>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8412" r="1"/>
          <a:stretch/>
        </p:blipFill>
        <p:spPr bwMode="auto">
          <a:xfrm>
            <a:off x="0" y="195264"/>
            <a:ext cx="8893174" cy="443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223" y="3198591"/>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23" y="4704306"/>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532" y="4869701"/>
            <a:ext cx="2045659" cy="138499"/>
          </a:xfrm>
          <a:prstGeom prst="rect">
            <a:avLst/>
          </a:prstGeom>
          <a:noFill/>
        </p:spPr>
        <p:txBody>
          <a:bodyPr wrap="square" lIns="0" tIns="0" rIns="0" bIns="0" rtlCol="0">
            <a:spAutoFit/>
          </a:bodyPr>
          <a:lstStyle/>
          <a:p>
            <a:pPr algn="r" defTabSz="912420"/>
            <a:r>
              <a:rPr lang="en-GB" sz="900" b="1" cap="all" noProof="1">
                <a:solidFill>
                  <a:srgbClr val="3F9C35"/>
                </a:solidFill>
                <a:latin typeface="Verdana"/>
              </a:rPr>
              <a:t>Safer, smarter, greener</a:t>
            </a:r>
          </a:p>
        </p:txBody>
      </p:sp>
      <p:sp>
        <p:nvSpPr>
          <p:cNvPr id="16" name="TextBox 15"/>
          <p:cNvSpPr txBox="1"/>
          <p:nvPr userDrawn="1"/>
        </p:nvSpPr>
        <p:spPr>
          <a:xfrm>
            <a:off x="491177" y="4888482"/>
            <a:ext cx="732573" cy="107722"/>
          </a:xfrm>
          <a:prstGeom prst="rect">
            <a:avLst/>
          </a:prstGeom>
          <a:noFill/>
        </p:spPr>
        <p:txBody>
          <a:bodyPr wrap="none" lIns="0" tIns="0" rIns="0" bIns="0" rtlCol="0">
            <a:spAutoFit/>
          </a:bodyPr>
          <a:lstStyle/>
          <a:p>
            <a:pPr defTabSz="912420"/>
            <a:r>
              <a:rPr lang="en-GB" sz="700" dirty="0">
                <a:solidFill>
                  <a:srgbClr val="333333"/>
                </a:solidFill>
                <a:latin typeface="Verdana"/>
              </a:rPr>
              <a:t>DNV GL © 2014</a:t>
            </a:r>
          </a:p>
        </p:txBody>
      </p:sp>
      <p:sp>
        <p:nvSpPr>
          <p:cNvPr id="18" name="bmkConfidentiality5"/>
          <p:cNvSpPr/>
          <p:nvPr userDrawn="1"/>
        </p:nvSpPr>
        <p:spPr>
          <a:xfrm>
            <a:off x="250951" y="4584174"/>
            <a:ext cx="2845013" cy="1202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2420">
              <a:lnSpc>
                <a:spcPct val="113000"/>
              </a:lnSpc>
              <a:spcBef>
                <a:spcPts val="600"/>
              </a:spcBef>
            </a:pPr>
            <a:endParaRPr lang="en-GB" sz="800" b="1" dirty="0">
              <a:solidFill>
                <a:srgbClr val="333333"/>
              </a:solidFill>
              <a:latin typeface="Verdana"/>
            </a:endParaRPr>
          </a:p>
        </p:txBody>
      </p:sp>
      <p:sp>
        <p:nvSpPr>
          <p:cNvPr id="21" name="bmkDraft5"/>
          <p:cNvSpPr txBox="1">
            <a:spLocks noChangeArrowheads="1"/>
          </p:cNvSpPr>
          <p:nvPr userDrawn="1"/>
        </p:nvSpPr>
        <p:spPr bwMode="auto">
          <a:xfrm>
            <a:off x="3811588" y="4509000"/>
            <a:ext cx="1511300" cy="1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defTabSz="912420">
              <a:spcBef>
                <a:spcPct val="50000"/>
              </a:spcBef>
            </a:pPr>
            <a:endParaRPr lang="en-GB" altLang="ja-JP" sz="1600" cap="all" dirty="0">
              <a:solidFill>
                <a:srgbClr val="C4262E"/>
              </a:solidFill>
              <a:latin typeface="Verdana"/>
              <a:ea typeface="ＭＳ Ｐゴシック" charset="-128"/>
              <a:cs typeface="Arial" charset="0"/>
            </a:endParaRPr>
          </a:p>
        </p:txBody>
      </p:sp>
      <p:sp>
        <p:nvSpPr>
          <p:cNvPr id="22" name="bmkFld5Date"/>
          <p:cNvSpPr txBox="1">
            <a:spLocks noChangeArrowheads="1"/>
          </p:cNvSpPr>
          <p:nvPr userDrawn="1"/>
        </p:nvSpPr>
        <p:spPr bwMode="auto">
          <a:xfrm>
            <a:off x="1692000" y="4889700"/>
            <a:ext cx="2805388"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defTabSz="912420">
              <a:spcBef>
                <a:spcPct val="50000"/>
              </a:spcBef>
            </a:pPr>
            <a:r>
              <a:rPr lang="en-GB" altLang="ja-JP" sz="700">
                <a:solidFill>
                  <a:srgbClr val="333333"/>
                </a:solidFill>
                <a:latin typeface="Verdana"/>
                <a:ea typeface="ＭＳ Ｐゴシック" charset="-128"/>
                <a:cs typeface="Arial" charset="0"/>
              </a:rPr>
              <a:t>2015-03-10</a:t>
            </a:r>
            <a:endParaRPr lang="en-GB" altLang="ja-JP" sz="700" dirty="0">
              <a:solidFill>
                <a:srgbClr val="333333"/>
              </a:solidFill>
              <a:latin typeface="Verdana"/>
              <a:ea typeface="ＭＳ Ｐゴシック" charset="-128"/>
              <a:cs typeface="Arial" charset="0"/>
            </a:endParaRPr>
          </a:p>
        </p:txBody>
      </p:sp>
      <p:sp>
        <p:nvSpPr>
          <p:cNvPr id="24" name="bmkBusinessAreaName"/>
          <p:cNvSpPr/>
          <p:nvPr userDrawn="1"/>
        </p:nvSpPr>
        <p:spPr>
          <a:xfrm>
            <a:off x="250827" y="3376200"/>
            <a:ext cx="6445252" cy="162112"/>
          </a:xfrm>
          <a:prstGeom prst="rect">
            <a:avLst/>
          </a:prstGeom>
        </p:spPr>
        <p:txBody>
          <a:bodyPr vert="horz" lIns="0" tIns="0" rIns="0" bIns="0" rtlCol="0" anchor="b" anchorCtr="0">
            <a:noAutofit/>
          </a:bodyPr>
          <a:lstStyle/>
          <a:p>
            <a:pPr defTabSz="912420">
              <a:lnSpc>
                <a:spcPct val="114000"/>
              </a:lnSpc>
              <a:spcBef>
                <a:spcPts val="600"/>
              </a:spcBef>
              <a:buClr>
                <a:srgbClr val="3F9C35"/>
              </a:buClr>
              <a:buFont typeface="Wingdings 2" pitchFamily="18" charset="2"/>
              <a:buNone/>
            </a:pPr>
            <a:r>
              <a:rPr lang="en-GB" sz="1400" b="1" cap="all">
                <a:solidFill>
                  <a:srgbClr val="FFFFFF"/>
                </a:solidFill>
                <a:latin typeface="Verdana"/>
              </a:rPr>
              <a:t>Energy</a:t>
            </a:r>
            <a:endParaRPr lang="en-GB" sz="1400" b="1" cap="all" dirty="0">
              <a:solidFill>
                <a:srgbClr val="FFFFFF"/>
              </a:solidFill>
              <a:latin typeface="Verdana"/>
            </a:endParaRPr>
          </a:p>
        </p:txBody>
      </p:sp>
    </p:spTree>
    <p:extLst>
      <p:ext uri="{BB962C8B-B14F-4D97-AF65-F5344CB8AC3E}">
        <p14:creationId xmlns:p14="http://schemas.microsoft.com/office/powerpoint/2010/main" val="33934004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Rectangle 6"/>
          <p:cNvSpPr/>
          <p:nvPr userDrawn="1"/>
        </p:nvSpPr>
        <p:spPr>
          <a:xfrm>
            <a:off x="0" y="105"/>
            <a:ext cx="9144000" cy="514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616" tIns="45307" rIns="90616" bIns="45307" rtlCol="0" anchor="ctr"/>
          <a:lstStyle/>
          <a:p>
            <a:pPr algn="ctr" defTabSz="912420"/>
            <a:endParaRPr lang="en-GB" dirty="0">
              <a:solidFill>
                <a:srgbClr val="FFFFFF"/>
              </a:solidFill>
              <a:latin typeface="Verdana"/>
            </a:endParaRPr>
          </a:p>
        </p:txBody>
      </p:sp>
      <p:sp>
        <p:nvSpPr>
          <p:cNvPr id="15" name="Rectangle 14"/>
          <p:cNvSpPr/>
          <p:nvPr userDrawn="1"/>
        </p:nvSpPr>
        <p:spPr>
          <a:xfrm>
            <a:off x="3" y="2949792"/>
            <a:ext cx="8893174" cy="1544818"/>
          </a:xfrm>
          <a:prstGeom prst="rect">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lIns="90616" tIns="45307" rIns="90616" bIns="45307" rtlCol="0" anchor="ctr"/>
          <a:lstStyle/>
          <a:p>
            <a:pPr algn="ctr" defTabSz="912420"/>
            <a:endParaRPr lang="en-GB" dirty="0">
              <a:solidFill>
                <a:srgbClr val="FFFFFF"/>
              </a:solidFill>
              <a:latin typeface="Verdana"/>
            </a:endParaRPr>
          </a:p>
        </p:txBody>
      </p:sp>
      <p:sp>
        <p:nvSpPr>
          <p:cNvPr id="18" name="Picture Placeholder 7"/>
          <p:cNvSpPr>
            <a:spLocks noGrp="1"/>
          </p:cNvSpPr>
          <p:nvPr>
            <p:ph type="pic" sz="quarter" idx="15"/>
          </p:nvPr>
        </p:nvSpPr>
        <p:spPr>
          <a:xfrm>
            <a:off x="0" y="870452"/>
            <a:ext cx="8893174" cy="2067637"/>
          </a:xfrm>
          <a:solidFill>
            <a:schemeClr val="bg2">
              <a:lumMod val="40000"/>
              <a:lumOff val="60000"/>
            </a:schemeClr>
          </a:solidFill>
        </p:spPr>
        <p:txBody>
          <a:bodyPr/>
          <a:lstStyle>
            <a:lvl1pPr marL="0" indent="0" algn="ctr">
              <a:buNone/>
              <a:defRPr b="0"/>
            </a:lvl1pPr>
          </a:lstStyle>
          <a:p>
            <a:r>
              <a:rPr lang="nb-NO"/>
              <a:t>Klikk ikonet for å legge til et bilde</a:t>
            </a:r>
            <a:endParaRPr lang="en-US" dirty="0"/>
          </a:p>
        </p:txBody>
      </p:sp>
      <p:sp>
        <p:nvSpPr>
          <p:cNvPr id="2" name="Title 1"/>
          <p:cNvSpPr>
            <a:spLocks noGrp="1"/>
          </p:cNvSpPr>
          <p:nvPr>
            <p:ph type="ctrTitle"/>
          </p:nvPr>
        </p:nvSpPr>
        <p:spPr>
          <a:xfrm>
            <a:off x="250917" y="3234260"/>
            <a:ext cx="6445251" cy="499839"/>
          </a:xfrm>
        </p:spPr>
        <p:txBody>
          <a:bodyPr>
            <a:noAutofit/>
          </a:bodyPr>
          <a:lstStyle>
            <a:lvl1pPr>
              <a:lnSpc>
                <a:spcPct val="91000"/>
              </a:lnSpc>
              <a:defRPr sz="2200">
                <a:solidFill>
                  <a:schemeClr val="bg1"/>
                </a:solidFill>
              </a:defRPr>
            </a:lvl1pPr>
          </a:lstStyle>
          <a:p>
            <a:r>
              <a:rPr lang="nb-NO"/>
              <a:t>Klikk for å redigere tittelstil</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r>
              <a:rPr lang="nb-NO">
                <a:solidFill>
                  <a:srgbClr val="FFFFFF"/>
                </a:solidFill>
                <a:latin typeface="Verdana"/>
              </a:rPr>
              <a:t>03.12.2015</a:t>
            </a:r>
            <a:endParaRPr lang="en-GB" dirty="0">
              <a:solidFill>
                <a:srgbClr val="FFFFFF"/>
              </a:solidFill>
              <a:latin typeface="Verdana"/>
            </a:endParaRPr>
          </a:p>
        </p:txBody>
      </p:sp>
      <p:sp>
        <p:nvSpPr>
          <p:cNvPr id="5" name="Footer Placeholder 4"/>
          <p:cNvSpPr>
            <a:spLocks noGrp="1"/>
          </p:cNvSpPr>
          <p:nvPr>
            <p:ph type="ftr" sz="quarter" idx="11"/>
          </p:nvPr>
        </p:nvSpPr>
        <p:spPr/>
        <p:txBody>
          <a:bodyPr/>
          <a:lstStyle/>
          <a:p>
            <a:r>
              <a:rPr lang="en-GB">
                <a:solidFill>
                  <a:srgbClr val="333333"/>
                </a:solidFill>
                <a:latin typeface="Verdana"/>
              </a:rPr>
              <a:t>Informasjonsforvaltning som forutsetning for offentlig samhandling - David Norheim</a:t>
            </a:r>
            <a:endParaRPr lang="en-GB" dirty="0">
              <a:solidFill>
                <a:srgbClr val="333333"/>
              </a:solidFill>
              <a:latin typeface="Verdana"/>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latin typeface="Verdana"/>
              </a:rPr>
              <a:pPr/>
              <a:t>‹#›</a:t>
            </a:fld>
            <a:endParaRPr lang="en-GB" dirty="0">
              <a:solidFill>
                <a:srgbClr val="333333"/>
              </a:solidFill>
              <a:latin typeface="Verdana"/>
            </a:endParaRPr>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8412" r="1"/>
          <a:stretch/>
        </p:blipFill>
        <p:spPr bwMode="auto">
          <a:xfrm>
            <a:off x="0" y="195264"/>
            <a:ext cx="8893174" cy="443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223" y="2943706"/>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23" y="4704306"/>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532" y="4869701"/>
            <a:ext cx="2045659" cy="138499"/>
          </a:xfrm>
          <a:prstGeom prst="rect">
            <a:avLst/>
          </a:prstGeom>
          <a:noFill/>
        </p:spPr>
        <p:txBody>
          <a:bodyPr wrap="square" lIns="0" tIns="0" rIns="0" bIns="0" rtlCol="0">
            <a:spAutoFit/>
          </a:bodyPr>
          <a:lstStyle/>
          <a:p>
            <a:pPr algn="r" defTabSz="912420"/>
            <a:r>
              <a:rPr lang="en-GB" sz="900" b="1" cap="all" noProof="1">
                <a:solidFill>
                  <a:srgbClr val="3F9C35"/>
                </a:solidFill>
                <a:latin typeface="Verdana"/>
              </a:rPr>
              <a:t>Safer, smarter, greener</a:t>
            </a:r>
          </a:p>
        </p:txBody>
      </p:sp>
      <p:sp>
        <p:nvSpPr>
          <p:cNvPr id="21" name="TextBox 20"/>
          <p:cNvSpPr txBox="1"/>
          <p:nvPr userDrawn="1"/>
        </p:nvSpPr>
        <p:spPr>
          <a:xfrm>
            <a:off x="491177" y="4888482"/>
            <a:ext cx="732573" cy="107722"/>
          </a:xfrm>
          <a:prstGeom prst="rect">
            <a:avLst/>
          </a:prstGeom>
          <a:noFill/>
        </p:spPr>
        <p:txBody>
          <a:bodyPr wrap="none" lIns="0" tIns="0" rIns="0" bIns="0" rtlCol="0">
            <a:spAutoFit/>
          </a:bodyPr>
          <a:lstStyle/>
          <a:p>
            <a:pPr defTabSz="912420"/>
            <a:r>
              <a:rPr lang="en-GB" sz="700" dirty="0">
                <a:solidFill>
                  <a:srgbClr val="333333"/>
                </a:solidFill>
                <a:latin typeface="Verdana"/>
              </a:rPr>
              <a:t>DNV GL © 2014</a:t>
            </a:r>
          </a:p>
        </p:txBody>
      </p:sp>
      <p:sp>
        <p:nvSpPr>
          <p:cNvPr id="22" name="bmkFld2AuthorName"/>
          <p:cNvSpPr txBox="1">
            <a:spLocks noChangeArrowheads="1"/>
          </p:cNvSpPr>
          <p:nvPr userDrawn="1"/>
        </p:nvSpPr>
        <p:spPr bwMode="auto">
          <a:xfrm>
            <a:off x="250824" y="4022402"/>
            <a:ext cx="6445252" cy="21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p>
            <a:pPr defTabSz="912420">
              <a:lnSpc>
                <a:spcPct val="114000"/>
              </a:lnSpc>
              <a:spcBef>
                <a:spcPts val="600"/>
              </a:spcBef>
              <a:buClr>
                <a:srgbClr val="3F9C35"/>
              </a:buClr>
              <a:buFont typeface="Wingdings 2" pitchFamily="18" charset="2"/>
              <a:buNone/>
            </a:pPr>
            <a:r>
              <a:rPr lang="en-GB" altLang="ja-JP" sz="1200" b="1">
                <a:solidFill>
                  <a:srgbClr val="0F204B"/>
                </a:solidFill>
                <a:latin typeface="Verdana"/>
              </a:rPr>
              <a:t>Per Myrseth, Caroline Wang Gierløff et al.</a:t>
            </a:r>
            <a:endParaRPr lang="en-GB" altLang="ja-JP" sz="1200" b="1" dirty="0">
              <a:solidFill>
                <a:srgbClr val="0F204B"/>
              </a:solidFill>
              <a:latin typeface="Verdana"/>
            </a:endParaRPr>
          </a:p>
        </p:txBody>
      </p:sp>
      <p:sp>
        <p:nvSpPr>
          <p:cNvPr id="23" name="bmkFld3Date"/>
          <p:cNvSpPr/>
          <p:nvPr userDrawn="1"/>
        </p:nvSpPr>
        <p:spPr>
          <a:xfrm>
            <a:off x="249609" y="4264259"/>
            <a:ext cx="6446555" cy="2304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2420">
              <a:lnSpc>
                <a:spcPct val="114000"/>
              </a:lnSpc>
              <a:spcBef>
                <a:spcPts val="600"/>
              </a:spcBef>
              <a:buClr>
                <a:srgbClr val="3F9C35"/>
              </a:buClr>
              <a:buFont typeface="Wingdings 2" pitchFamily="18" charset="2"/>
              <a:buNone/>
            </a:pPr>
            <a:r>
              <a:rPr lang="en-GB" sz="1200">
                <a:solidFill>
                  <a:srgbClr val="0F204B"/>
                </a:solidFill>
                <a:latin typeface="Verdana"/>
              </a:rPr>
              <a:t>2015-03-10</a:t>
            </a:r>
            <a:endParaRPr lang="en-GB" sz="1200" dirty="0">
              <a:solidFill>
                <a:srgbClr val="0F204B"/>
              </a:solidFill>
              <a:latin typeface="Verdana"/>
            </a:endParaRPr>
          </a:p>
        </p:txBody>
      </p:sp>
      <p:sp>
        <p:nvSpPr>
          <p:cNvPr id="24" name="bmkConfidentiality3"/>
          <p:cNvSpPr/>
          <p:nvPr userDrawn="1"/>
        </p:nvSpPr>
        <p:spPr>
          <a:xfrm>
            <a:off x="250951" y="4584174"/>
            <a:ext cx="2845013" cy="1202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2420">
              <a:lnSpc>
                <a:spcPct val="113000"/>
              </a:lnSpc>
              <a:spcBef>
                <a:spcPts val="600"/>
              </a:spcBef>
            </a:pPr>
            <a:endParaRPr lang="en-GB" sz="800" b="1" dirty="0">
              <a:solidFill>
                <a:srgbClr val="333333"/>
              </a:solidFill>
              <a:latin typeface="Verdana"/>
            </a:endParaRPr>
          </a:p>
        </p:txBody>
      </p:sp>
      <p:sp>
        <p:nvSpPr>
          <p:cNvPr id="25" name="bmkDraft3"/>
          <p:cNvSpPr txBox="1">
            <a:spLocks noChangeArrowheads="1"/>
          </p:cNvSpPr>
          <p:nvPr userDrawn="1"/>
        </p:nvSpPr>
        <p:spPr bwMode="auto">
          <a:xfrm>
            <a:off x="3811588" y="4509000"/>
            <a:ext cx="1511300" cy="1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defTabSz="912420">
              <a:spcBef>
                <a:spcPct val="50000"/>
              </a:spcBef>
            </a:pPr>
            <a:endParaRPr lang="en-GB" altLang="ja-JP" sz="1600" cap="all" dirty="0">
              <a:solidFill>
                <a:srgbClr val="C4262E"/>
              </a:solidFill>
              <a:latin typeface="Verdana"/>
              <a:ea typeface="ＭＳ Ｐゴシック" charset="-128"/>
              <a:cs typeface="Arial" charset="0"/>
            </a:endParaRPr>
          </a:p>
        </p:txBody>
      </p:sp>
      <p:sp>
        <p:nvSpPr>
          <p:cNvPr id="26" name="bmkFld2DocumentNumber"/>
          <p:cNvSpPr txBox="1">
            <a:spLocks noChangeArrowheads="1"/>
          </p:cNvSpPr>
          <p:nvPr userDrawn="1"/>
        </p:nvSpPr>
        <p:spPr bwMode="auto">
          <a:xfrm>
            <a:off x="1691707" y="4888379"/>
            <a:ext cx="2805707" cy="1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defTabSz="912420"/>
            <a:endParaRPr lang="en-GB" altLang="ja-JP" sz="700" dirty="0">
              <a:solidFill>
                <a:srgbClr val="000000"/>
              </a:solidFill>
              <a:latin typeface="Verdana"/>
              <a:ea typeface="ＭＳ Ｐゴシック" charset="-128"/>
              <a:cs typeface="Arial" charset="0"/>
            </a:endParaRPr>
          </a:p>
        </p:txBody>
      </p:sp>
      <p:sp>
        <p:nvSpPr>
          <p:cNvPr id="28" name="bmkBusinessAreaName"/>
          <p:cNvSpPr/>
          <p:nvPr userDrawn="1"/>
        </p:nvSpPr>
        <p:spPr>
          <a:xfrm>
            <a:off x="246123" y="3042667"/>
            <a:ext cx="6445252" cy="1621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2420">
              <a:lnSpc>
                <a:spcPct val="113000"/>
              </a:lnSpc>
              <a:spcBef>
                <a:spcPts val="600"/>
              </a:spcBef>
            </a:pPr>
            <a:r>
              <a:rPr lang="en-GB" sz="1200" b="1" cap="all">
                <a:solidFill>
                  <a:srgbClr val="FFFFFF"/>
                </a:solidFill>
                <a:latin typeface="Verdana"/>
              </a:rPr>
              <a:t>Energy</a:t>
            </a:r>
            <a:endParaRPr lang="en-GB" sz="1200" b="1" cap="all" dirty="0">
              <a:solidFill>
                <a:srgbClr val="FFFFFF"/>
              </a:solidFill>
              <a:latin typeface="Verdana"/>
            </a:endParaRPr>
          </a:p>
        </p:txBody>
      </p:sp>
      <p:sp>
        <p:nvSpPr>
          <p:cNvPr id="30" name="Subtitle 2"/>
          <p:cNvSpPr>
            <a:spLocks noGrp="1"/>
          </p:cNvSpPr>
          <p:nvPr>
            <p:ph type="subTitle" idx="1"/>
          </p:nvPr>
        </p:nvSpPr>
        <p:spPr>
          <a:xfrm>
            <a:off x="250825" y="3779425"/>
            <a:ext cx="6445250" cy="243027"/>
          </a:xfrm>
        </p:spPr>
        <p:txBody>
          <a:bodyPr/>
          <a:lstStyle>
            <a:lvl1pPr marL="0" indent="0" algn="l" defTabSz="912420" rtl="0" eaLnBrk="1" latinLnBrk="0" hangingPunct="1">
              <a:buNone/>
              <a:defRPr lang="en-US" sz="1600" b="1" kern="1200" dirty="0">
                <a:solidFill>
                  <a:schemeClr val="bg1"/>
                </a:solidFill>
                <a:latin typeface="+mn-lt"/>
                <a:ea typeface="+mn-ea"/>
                <a:cs typeface="+mn-cs"/>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GB" dirty="0"/>
          </a:p>
        </p:txBody>
      </p:sp>
    </p:spTree>
    <p:extLst>
      <p:ext uri="{BB962C8B-B14F-4D97-AF65-F5344CB8AC3E}">
        <p14:creationId xmlns:p14="http://schemas.microsoft.com/office/powerpoint/2010/main" val="12506914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3" y="195369"/>
            <a:ext cx="8893174" cy="42993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616" tIns="45307" rIns="90616" bIns="45307" rtlCol="0" anchor="ctr"/>
          <a:lstStyle/>
          <a:p>
            <a:pPr algn="ctr" defTabSz="912420"/>
            <a:endParaRPr lang="en-GB" dirty="0">
              <a:solidFill>
                <a:srgbClr val="FFFFFF"/>
              </a:solidFill>
              <a:latin typeface="Verdana"/>
            </a:endParaRPr>
          </a:p>
        </p:txBody>
      </p:sp>
      <p:sp>
        <p:nvSpPr>
          <p:cNvPr id="2" name="Title 1"/>
          <p:cNvSpPr>
            <a:spLocks noGrp="1"/>
          </p:cNvSpPr>
          <p:nvPr>
            <p:ph type="title"/>
          </p:nvPr>
        </p:nvSpPr>
        <p:spPr>
          <a:xfrm>
            <a:off x="250825" y="951623"/>
            <a:ext cx="6445250" cy="973671"/>
          </a:xfrm>
        </p:spPr>
        <p:txBody>
          <a:bodyPr anchor="t">
            <a:noAutofit/>
          </a:bodyPr>
          <a:lstStyle>
            <a:lvl1pPr algn="l">
              <a:defRPr sz="2400" b="1" cap="none" baseline="0">
                <a:solidFill>
                  <a:schemeClr val="bg1"/>
                </a:solidFill>
              </a:defRPr>
            </a:lvl1pPr>
          </a:lstStyle>
          <a:p>
            <a:r>
              <a:rPr lang="nb-NO"/>
              <a:t>Klikk for å redigere tittelstil</a:t>
            </a:r>
            <a:endParaRPr lang="en-GB" dirty="0"/>
          </a:p>
        </p:txBody>
      </p:sp>
      <p:sp>
        <p:nvSpPr>
          <p:cNvPr id="4" name="Date Placeholder 3"/>
          <p:cNvSpPr>
            <a:spLocks noGrp="1"/>
          </p:cNvSpPr>
          <p:nvPr>
            <p:ph type="dt" sz="half" idx="10"/>
          </p:nvPr>
        </p:nvSpPr>
        <p:spPr/>
        <p:txBody>
          <a:bodyPr/>
          <a:lstStyle/>
          <a:p>
            <a:r>
              <a:rPr lang="nb-NO">
                <a:solidFill>
                  <a:srgbClr val="333333"/>
                </a:solidFill>
                <a:latin typeface="Verdana"/>
              </a:rPr>
              <a:t>03.12.2015</a:t>
            </a:r>
            <a:endParaRPr lang="en-GB" dirty="0">
              <a:solidFill>
                <a:srgbClr val="333333"/>
              </a:solidFill>
              <a:latin typeface="Verdana"/>
            </a:endParaRPr>
          </a:p>
        </p:txBody>
      </p:sp>
      <p:sp>
        <p:nvSpPr>
          <p:cNvPr id="5" name="Footer Placeholder 4"/>
          <p:cNvSpPr>
            <a:spLocks noGrp="1"/>
          </p:cNvSpPr>
          <p:nvPr>
            <p:ph type="ftr" sz="quarter" idx="11"/>
          </p:nvPr>
        </p:nvSpPr>
        <p:spPr/>
        <p:txBody>
          <a:bodyPr/>
          <a:lstStyle/>
          <a:p>
            <a:r>
              <a:rPr lang="en-GB">
                <a:solidFill>
                  <a:srgbClr val="333333"/>
                </a:solidFill>
                <a:latin typeface="Verdana"/>
              </a:rPr>
              <a:t>Informasjonsforvaltning som forutsetning for offentlig samhandling - David Norheim</a:t>
            </a:r>
            <a:endParaRPr lang="en-GB" dirty="0">
              <a:solidFill>
                <a:srgbClr val="333333"/>
              </a:solidFill>
              <a:latin typeface="Verdana"/>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latin typeface="Verdana"/>
              </a:rPr>
              <a:pPr/>
              <a:t>‹#›</a:t>
            </a:fld>
            <a:endParaRPr lang="en-GB" dirty="0">
              <a:solidFill>
                <a:srgbClr val="333333"/>
              </a:solidFill>
              <a:latin typeface="Verdana"/>
            </a:endParaRPr>
          </a:p>
        </p:txBody>
      </p:sp>
      <p:sp>
        <p:nvSpPr>
          <p:cNvPr id="11" name="Rectangle 10"/>
          <p:cNvSpPr/>
          <p:nvPr userDrawn="1"/>
        </p:nvSpPr>
        <p:spPr>
          <a:xfrm>
            <a:off x="0" y="4430806"/>
            <a:ext cx="8892000" cy="16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616" tIns="45307" rIns="90616" bIns="45307" rtlCol="0" anchor="ctr"/>
          <a:lstStyle/>
          <a:p>
            <a:pPr algn="ctr" defTabSz="912420"/>
            <a:endParaRPr lang="en-GB" dirty="0">
              <a:solidFill>
                <a:srgbClr val="FFFFFF"/>
              </a:solidFill>
              <a:latin typeface="Verdana"/>
            </a:endParaRPr>
          </a:p>
        </p:txBody>
      </p:sp>
    </p:spTree>
    <p:extLst>
      <p:ext uri="{BB962C8B-B14F-4D97-AF65-F5344CB8AC3E}">
        <p14:creationId xmlns:p14="http://schemas.microsoft.com/office/powerpoint/2010/main" val="20929000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hapter slide with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95369"/>
            <a:ext cx="8892000" cy="4299347"/>
          </a:xfrm>
          <a:solidFill>
            <a:schemeClr val="bg2">
              <a:lumMod val="40000"/>
              <a:lumOff val="60000"/>
            </a:schemeClr>
          </a:solidFill>
        </p:spPr>
        <p:txBody>
          <a:bodyPr/>
          <a:lstStyle>
            <a:lvl1pPr marL="0" indent="0" algn="ctr">
              <a:buNone/>
              <a:defRPr b="0"/>
            </a:lvl1pPr>
          </a:lstStyle>
          <a:p>
            <a:r>
              <a:rPr lang="nb-NO"/>
              <a:t>Klikk ikonet for å legge til et bilde</a:t>
            </a:r>
            <a:endParaRPr lang="en-US" dirty="0"/>
          </a:p>
        </p:txBody>
      </p:sp>
      <p:sp>
        <p:nvSpPr>
          <p:cNvPr id="2" name="Title 1"/>
          <p:cNvSpPr>
            <a:spLocks noGrp="1"/>
          </p:cNvSpPr>
          <p:nvPr>
            <p:ph type="title"/>
          </p:nvPr>
        </p:nvSpPr>
        <p:spPr>
          <a:xfrm>
            <a:off x="250825" y="951623"/>
            <a:ext cx="6445250" cy="973671"/>
          </a:xfrm>
        </p:spPr>
        <p:txBody>
          <a:bodyPr anchor="t">
            <a:noAutofit/>
          </a:bodyPr>
          <a:lstStyle>
            <a:lvl1pPr algn="l">
              <a:defRPr sz="2400" b="1" cap="none" baseline="0">
                <a:solidFill>
                  <a:schemeClr val="bg1"/>
                </a:solidFill>
              </a:defRPr>
            </a:lvl1pPr>
          </a:lstStyle>
          <a:p>
            <a:r>
              <a:rPr lang="nb-NO"/>
              <a:t>Klikk for å redigere tittelstil</a:t>
            </a:r>
            <a:endParaRPr lang="en-GB" dirty="0"/>
          </a:p>
        </p:txBody>
      </p:sp>
      <p:sp>
        <p:nvSpPr>
          <p:cNvPr id="4" name="Date Placeholder 3"/>
          <p:cNvSpPr>
            <a:spLocks noGrp="1"/>
          </p:cNvSpPr>
          <p:nvPr>
            <p:ph type="dt" sz="half" idx="10"/>
          </p:nvPr>
        </p:nvSpPr>
        <p:spPr/>
        <p:txBody>
          <a:bodyPr/>
          <a:lstStyle/>
          <a:p>
            <a:r>
              <a:rPr lang="nb-NO">
                <a:solidFill>
                  <a:srgbClr val="333333"/>
                </a:solidFill>
                <a:latin typeface="Verdana"/>
              </a:rPr>
              <a:t>03.12.2015</a:t>
            </a:r>
            <a:endParaRPr lang="en-GB" dirty="0">
              <a:solidFill>
                <a:srgbClr val="333333"/>
              </a:solidFill>
              <a:latin typeface="Verdana"/>
            </a:endParaRPr>
          </a:p>
        </p:txBody>
      </p:sp>
      <p:sp>
        <p:nvSpPr>
          <p:cNvPr id="5" name="Footer Placeholder 4"/>
          <p:cNvSpPr>
            <a:spLocks noGrp="1"/>
          </p:cNvSpPr>
          <p:nvPr>
            <p:ph type="ftr" sz="quarter" idx="11"/>
          </p:nvPr>
        </p:nvSpPr>
        <p:spPr/>
        <p:txBody>
          <a:bodyPr/>
          <a:lstStyle/>
          <a:p>
            <a:r>
              <a:rPr lang="en-GB">
                <a:solidFill>
                  <a:srgbClr val="333333"/>
                </a:solidFill>
                <a:latin typeface="Verdana"/>
              </a:rPr>
              <a:t>Informasjonsforvaltning som forutsetning for offentlig samhandling - David Norheim</a:t>
            </a:r>
            <a:endParaRPr lang="en-GB" dirty="0">
              <a:solidFill>
                <a:srgbClr val="333333"/>
              </a:solidFill>
              <a:latin typeface="Verdana"/>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latin typeface="Verdana"/>
              </a:rPr>
              <a:pPr/>
              <a:t>‹#›</a:t>
            </a:fld>
            <a:endParaRPr lang="en-GB" dirty="0">
              <a:solidFill>
                <a:srgbClr val="333333"/>
              </a:solidFill>
              <a:latin typeface="Verdana"/>
            </a:endParaRPr>
          </a:p>
        </p:txBody>
      </p:sp>
      <p:sp>
        <p:nvSpPr>
          <p:cNvPr id="12" name="Table Placeholder 11"/>
          <p:cNvSpPr>
            <a:spLocks noGrp="1"/>
          </p:cNvSpPr>
          <p:nvPr>
            <p:ph type="tbl" sz="quarter" idx="14"/>
          </p:nvPr>
        </p:nvSpPr>
        <p:spPr>
          <a:xfrm>
            <a:off x="0" y="4430482"/>
            <a:ext cx="8892000" cy="16193"/>
          </a:xfrm>
          <a:solidFill>
            <a:schemeClr val="bg1"/>
          </a:solidFill>
        </p:spPr>
        <p:txBody>
          <a:bodyPr>
            <a:normAutofit/>
          </a:bodyPr>
          <a:lstStyle>
            <a:lvl1pPr>
              <a:defRPr sz="100">
                <a:solidFill>
                  <a:schemeClr val="bg1"/>
                </a:solidFill>
              </a:defRPr>
            </a:lvl1pPr>
          </a:lstStyle>
          <a:p>
            <a:r>
              <a:rPr lang="nb-NO"/>
              <a:t>Klikk ikonet for å legge til en tabell</a:t>
            </a:r>
            <a:endParaRPr lang="en-US" dirty="0"/>
          </a:p>
        </p:txBody>
      </p:sp>
    </p:spTree>
    <p:extLst>
      <p:ext uri="{BB962C8B-B14F-4D97-AF65-F5344CB8AC3E}">
        <p14:creationId xmlns:p14="http://schemas.microsoft.com/office/powerpoint/2010/main" val="24439818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GB" dirty="0"/>
          </a:p>
        </p:txBody>
      </p:sp>
      <p:sp>
        <p:nvSpPr>
          <p:cNvPr id="3" name="Content Placeholder 2"/>
          <p:cNvSpPr>
            <a:spLocks noGrp="1"/>
          </p:cNvSpPr>
          <p:nvPr>
            <p:ph sz="half" idx="1"/>
          </p:nvPr>
        </p:nvSpPr>
        <p:spPr>
          <a:xfrm>
            <a:off x="250882" y="951310"/>
            <a:ext cx="4243389" cy="35433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Content Placeholder 3"/>
          <p:cNvSpPr>
            <a:spLocks noGrp="1"/>
          </p:cNvSpPr>
          <p:nvPr>
            <p:ph sz="half" idx="2"/>
          </p:nvPr>
        </p:nvSpPr>
        <p:spPr>
          <a:xfrm>
            <a:off x="4649922" y="951310"/>
            <a:ext cx="4243387" cy="35433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5" name="Date Placeholder 4"/>
          <p:cNvSpPr>
            <a:spLocks noGrp="1"/>
          </p:cNvSpPr>
          <p:nvPr>
            <p:ph type="dt" sz="half" idx="10"/>
          </p:nvPr>
        </p:nvSpPr>
        <p:spPr/>
        <p:txBody>
          <a:bodyPr/>
          <a:lstStyle/>
          <a:p>
            <a:r>
              <a:rPr lang="nb-NO">
                <a:solidFill>
                  <a:srgbClr val="333333"/>
                </a:solidFill>
                <a:latin typeface="Verdana"/>
              </a:rPr>
              <a:t>03.12.2015</a:t>
            </a:r>
            <a:endParaRPr lang="en-GB" dirty="0">
              <a:solidFill>
                <a:srgbClr val="333333"/>
              </a:solidFill>
              <a:latin typeface="Verdana"/>
            </a:endParaRPr>
          </a:p>
        </p:txBody>
      </p:sp>
      <p:sp>
        <p:nvSpPr>
          <p:cNvPr id="6" name="Footer Placeholder 5"/>
          <p:cNvSpPr>
            <a:spLocks noGrp="1"/>
          </p:cNvSpPr>
          <p:nvPr>
            <p:ph type="ftr" sz="quarter" idx="11"/>
          </p:nvPr>
        </p:nvSpPr>
        <p:spPr/>
        <p:txBody>
          <a:bodyPr/>
          <a:lstStyle/>
          <a:p>
            <a:r>
              <a:rPr lang="en-GB">
                <a:solidFill>
                  <a:srgbClr val="333333"/>
                </a:solidFill>
                <a:latin typeface="Verdana"/>
              </a:rPr>
              <a:t>Informasjonsforvaltning som forutsetning for offentlig samhandling - David Norheim</a:t>
            </a:r>
            <a:endParaRPr lang="en-GB" dirty="0">
              <a:solidFill>
                <a:srgbClr val="333333"/>
              </a:solidFill>
              <a:latin typeface="Verdana"/>
            </a:endParaRPr>
          </a:p>
        </p:txBody>
      </p:sp>
      <p:sp>
        <p:nvSpPr>
          <p:cNvPr id="7" name="Slide Number Placeholder 6"/>
          <p:cNvSpPr>
            <a:spLocks noGrp="1"/>
          </p:cNvSpPr>
          <p:nvPr>
            <p:ph type="sldNum" sz="quarter" idx="12"/>
          </p:nvPr>
        </p:nvSpPr>
        <p:spPr/>
        <p:txBody>
          <a:bodyPr/>
          <a:lstStyle/>
          <a:p>
            <a:fld id="{5BA07366-CB75-4AA8-9E5B-928B849F427C}" type="slidenum">
              <a:rPr lang="en-GB" smtClean="0">
                <a:solidFill>
                  <a:srgbClr val="333333"/>
                </a:solidFill>
                <a:latin typeface="Verdana"/>
              </a:rPr>
              <a:pPr/>
              <a:t>‹#›</a:t>
            </a:fld>
            <a:endParaRPr lang="en-GB" dirty="0">
              <a:solidFill>
                <a:srgbClr val="333333"/>
              </a:solidFill>
              <a:latin typeface="Verdana"/>
            </a:endParaRPr>
          </a:p>
        </p:txBody>
      </p:sp>
    </p:spTree>
    <p:extLst>
      <p:ext uri="{BB962C8B-B14F-4D97-AF65-F5344CB8AC3E}">
        <p14:creationId xmlns:p14="http://schemas.microsoft.com/office/powerpoint/2010/main" val="42380756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Two content with 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GB" dirty="0"/>
          </a:p>
        </p:txBody>
      </p:sp>
      <p:sp>
        <p:nvSpPr>
          <p:cNvPr id="3" name="Text Placeholder 2"/>
          <p:cNvSpPr>
            <a:spLocks noGrp="1"/>
          </p:cNvSpPr>
          <p:nvPr>
            <p:ph type="body" idx="1"/>
          </p:nvPr>
        </p:nvSpPr>
        <p:spPr>
          <a:xfrm>
            <a:off x="250882" y="729000"/>
            <a:ext cx="4243389" cy="429300"/>
          </a:xfrm>
        </p:spPr>
        <p:txBody>
          <a:bodyPr anchor="b">
            <a:noAutofit/>
          </a:bodyPr>
          <a:lstStyle>
            <a:lvl1pPr marL="0" indent="0">
              <a:buNone/>
              <a:defRPr sz="16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250942" y="1215000"/>
            <a:ext cx="4243387" cy="3279610"/>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5" name="Text Placeholder 4"/>
          <p:cNvSpPr>
            <a:spLocks noGrp="1"/>
          </p:cNvSpPr>
          <p:nvPr>
            <p:ph type="body" sz="quarter" idx="3"/>
          </p:nvPr>
        </p:nvSpPr>
        <p:spPr>
          <a:xfrm>
            <a:off x="4649788" y="727686"/>
            <a:ext cx="4242692" cy="429234"/>
          </a:xfrm>
        </p:spPr>
        <p:txBody>
          <a:bodyPr anchor="b">
            <a:noAutofit/>
          </a:bodyPr>
          <a:lstStyle>
            <a:lvl1pPr marL="0" indent="0">
              <a:buNone/>
              <a:defRPr sz="16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49823" y="1214146"/>
            <a:ext cx="4242693" cy="3280464"/>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7" name="Date Placeholder 6"/>
          <p:cNvSpPr>
            <a:spLocks noGrp="1"/>
          </p:cNvSpPr>
          <p:nvPr>
            <p:ph type="dt" sz="half" idx="10"/>
          </p:nvPr>
        </p:nvSpPr>
        <p:spPr/>
        <p:txBody>
          <a:bodyPr/>
          <a:lstStyle/>
          <a:p>
            <a:r>
              <a:rPr lang="nb-NO">
                <a:solidFill>
                  <a:srgbClr val="333333"/>
                </a:solidFill>
                <a:latin typeface="Verdana"/>
              </a:rPr>
              <a:t>03.12.2015</a:t>
            </a:r>
            <a:endParaRPr lang="en-GB" dirty="0">
              <a:solidFill>
                <a:srgbClr val="333333"/>
              </a:solidFill>
              <a:latin typeface="Verdana"/>
            </a:endParaRPr>
          </a:p>
        </p:txBody>
      </p:sp>
      <p:sp>
        <p:nvSpPr>
          <p:cNvPr id="8" name="Footer Placeholder 7"/>
          <p:cNvSpPr>
            <a:spLocks noGrp="1"/>
          </p:cNvSpPr>
          <p:nvPr>
            <p:ph type="ftr" sz="quarter" idx="11"/>
          </p:nvPr>
        </p:nvSpPr>
        <p:spPr/>
        <p:txBody>
          <a:bodyPr/>
          <a:lstStyle/>
          <a:p>
            <a:r>
              <a:rPr lang="en-GB">
                <a:solidFill>
                  <a:srgbClr val="333333"/>
                </a:solidFill>
                <a:latin typeface="Verdana"/>
              </a:rPr>
              <a:t>Informasjonsforvaltning som forutsetning for offentlig samhandling - David Norheim</a:t>
            </a:r>
            <a:endParaRPr lang="en-GB" dirty="0">
              <a:solidFill>
                <a:srgbClr val="333333"/>
              </a:solidFill>
              <a:latin typeface="Verdana"/>
            </a:endParaRPr>
          </a:p>
        </p:txBody>
      </p:sp>
      <p:sp>
        <p:nvSpPr>
          <p:cNvPr id="9" name="Slide Number Placeholder 8"/>
          <p:cNvSpPr>
            <a:spLocks noGrp="1"/>
          </p:cNvSpPr>
          <p:nvPr>
            <p:ph type="sldNum" sz="quarter" idx="12"/>
          </p:nvPr>
        </p:nvSpPr>
        <p:spPr/>
        <p:txBody>
          <a:bodyPr/>
          <a:lstStyle/>
          <a:p>
            <a:fld id="{5BA07366-CB75-4AA8-9E5B-928B849F427C}" type="slidenum">
              <a:rPr lang="en-GB" smtClean="0">
                <a:solidFill>
                  <a:srgbClr val="333333"/>
                </a:solidFill>
                <a:latin typeface="Verdana"/>
              </a:rPr>
              <a:pPr/>
              <a:t>‹#›</a:t>
            </a:fld>
            <a:endParaRPr lang="en-GB" dirty="0">
              <a:solidFill>
                <a:srgbClr val="333333"/>
              </a:solidFill>
              <a:latin typeface="Verdana"/>
            </a:endParaRPr>
          </a:p>
        </p:txBody>
      </p:sp>
    </p:spTree>
    <p:extLst>
      <p:ext uri="{BB962C8B-B14F-4D97-AF65-F5344CB8AC3E}">
        <p14:creationId xmlns:p14="http://schemas.microsoft.com/office/powerpoint/2010/main" val="28011361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GB" dirty="0"/>
          </a:p>
        </p:txBody>
      </p:sp>
      <p:sp>
        <p:nvSpPr>
          <p:cNvPr id="3" name="Content Placeholder 2"/>
          <p:cNvSpPr>
            <a:spLocks noGrp="1"/>
          </p:cNvSpPr>
          <p:nvPr>
            <p:ph sz="half" idx="1"/>
          </p:nvPr>
        </p:nvSpPr>
        <p:spPr>
          <a:xfrm>
            <a:off x="250825" y="953100"/>
            <a:ext cx="4244976" cy="354151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5" name="Date Placeholder 4"/>
          <p:cNvSpPr>
            <a:spLocks noGrp="1"/>
          </p:cNvSpPr>
          <p:nvPr>
            <p:ph type="dt" sz="half" idx="10"/>
          </p:nvPr>
        </p:nvSpPr>
        <p:spPr/>
        <p:txBody>
          <a:bodyPr/>
          <a:lstStyle/>
          <a:p>
            <a:r>
              <a:rPr lang="nb-NO">
                <a:solidFill>
                  <a:srgbClr val="333333"/>
                </a:solidFill>
                <a:latin typeface="Verdana"/>
              </a:rPr>
              <a:t>03.12.2015</a:t>
            </a:r>
            <a:endParaRPr lang="en-GB" dirty="0">
              <a:solidFill>
                <a:srgbClr val="333333"/>
              </a:solidFill>
              <a:latin typeface="Verdana"/>
            </a:endParaRPr>
          </a:p>
        </p:txBody>
      </p:sp>
      <p:sp>
        <p:nvSpPr>
          <p:cNvPr id="6" name="Footer Placeholder 5"/>
          <p:cNvSpPr>
            <a:spLocks noGrp="1"/>
          </p:cNvSpPr>
          <p:nvPr>
            <p:ph type="ftr" sz="quarter" idx="11"/>
          </p:nvPr>
        </p:nvSpPr>
        <p:spPr/>
        <p:txBody>
          <a:bodyPr/>
          <a:lstStyle/>
          <a:p>
            <a:r>
              <a:rPr lang="en-GB">
                <a:solidFill>
                  <a:srgbClr val="333333"/>
                </a:solidFill>
                <a:latin typeface="Verdana"/>
              </a:rPr>
              <a:t>Informasjonsforvaltning som forutsetning for offentlig samhandling - David Norheim</a:t>
            </a:r>
            <a:endParaRPr lang="en-GB" dirty="0">
              <a:solidFill>
                <a:srgbClr val="333333"/>
              </a:solidFill>
              <a:latin typeface="Verdana"/>
            </a:endParaRPr>
          </a:p>
        </p:txBody>
      </p:sp>
      <p:sp>
        <p:nvSpPr>
          <p:cNvPr id="7" name="Slide Number Placeholder 6"/>
          <p:cNvSpPr>
            <a:spLocks noGrp="1"/>
          </p:cNvSpPr>
          <p:nvPr>
            <p:ph type="sldNum" sz="quarter" idx="12"/>
          </p:nvPr>
        </p:nvSpPr>
        <p:spPr/>
        <p:txBody>
          <a:bodyPr/>
          <a:lstStyle/>
          <a:p>
            <a:fld id="{5BA07366-CB75-4AA8-9E5B-928B849F427C}" type="slidenum">
              <a:rPr lang="en-GB" smtClean="0">
                <a:solidFill>
                  <a:srgbClr val="333333"/>
                </a:solidFill>
                <a:latin typeface="Verdana"/>
              </a:rPr>
              <a:pPr/>
              <a:t>‹#›</a:t>
            </a:fld>
            <a:endParaRPr lang="en-GB" dirty="0">
              <a:solidFill>
                <a:srgbClr val="333333"/>
              </a:solidFill>
              <a:latin typeface="Verdana"/>
            </a:endParaRPr>
          </a:p>
        </p:txBody>
      </p:sp>
      <p:sp>
        <p:nvSpPr>
          <p:cNvPr id="10" name="Picture Placeholder 9"/>
          <p:cNvSpPr>
            <a:spLocks noGrp="1"/>
          </p:cNvSpPr>
          <p:nvPr>
            <p:ph type="pic" sz="quarter" idx="13"/>
          </p:nvPr>
        </p:nvSpPr>
        <p:spPr>
          <a:xfrm>
            <a:off x="4649788" y="951310"/>
            <a:ext cx="4242692" cy="3543300"/>
          </a:xfrm>
          <a:solidFill>
            <a:schemeClr val="bg2">
              <a:lumMod val="40000"/>
              <a:lumOff val="60000"/>
            </a:schemeClr>
          </a:solidFill>
        </p:spPr>
        <p:txBody>
          <a:bodyPr/>
          <a:lstStyle>
            <a:lvl1pPr marL="0" indent="0" algn="ctr">
              <a:buNone/>
              <a:defRPr b="0"/>
            </a:lvl1pPr>
          </a:lstStyle>
          <a:p>
            <a:r>
              <a:rPr lang="nb-NO"/>
              <a:t>Klikk ikonet for å legge til et bilde</a:t>
            </a:r>
            <a:endParaRPr lang="en-US" dirty="0"/>
          </a:p>
        </p:txBody>
      </p:sp>
    </p:spTree>
    <p:extLst>
      <p:ext uri="{BB962C8B-B14F-4D97-AF65-F5344CB8AC3E}">
        <p14:creationId xmlns:p14="http://schemas.microsoft.com/office/powerpoint/2010/main" val="411849562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GB" dirty="0"/>
          </a:p>
        </p:txBody>
      </p:sp>
      <p:sp>
        <p:nvSpPr>
          <p:cNvPr id="3" name="Date Placeholder 2"/>
          <p:cNvSpPr>
            <a:spLocks noGrp="1"/>
          </p:cNvSpPr>
          <p:nvPr>
            <p:ph type="dt" sz="half" idx="10"/>
          </p:nvPr>
        </p:nvSpPr>
        <p:spPr/>
        <p:txBody>
          <a:bodyPr/>
          <a:lstStyle/>
          <a:p>
            <a:r>
              <a:rPr lang="nb-NO">
                <a:solidFill>
                  <a:srgbClr val="333333"/>
                </a:solidFill>
                <a:latin typeface="Verdana"/>
              </a:rPr>
              <a:t>03.12.2015</a:t>
            </a:r>
            <a:endParaRPr lang="en-GB" dirty="0">
              <a:solidFill>
                <a:srgbClr val="333333"/>
              </a:solidFill>
              <a:latin typeface="Verdana"/>
            </a:endParaRPr>
          </a:p>
        </p:txBody>
      </p:sp>
      <p:sp>
        <p:nvSpPr>
          <p:cNvPr id="4" name="Footer Placeholder 3"/>
          <p:cNvSpPr>
            <a:spLocks noGrp="1"/>
          </p:cNvSpPr>
          <p:nvPr>
            <p:ph type="ftr" sz="quarter" idx="11"/>
          </p:nvPr>
        </p:nvSpPr>
        <p:spPr/>
        <p:txBody>
          <a:bodyPr/>
          <a:lstStyle/>
          <a:p>
            <a:r>
              <a:rPr lang="en-GB">
                <a:solidFill>
                  <a:srgbClr val="333333"/>
                </a:solidFill>
                <a:latin typeface="Verdana"/>
              </a:rPr>
              <a:t>Informasjonsforvaltning som forutsetning for offentlig samhandling - David Norheim</a:t>
            </a:r>
            <a:endParaRPr lang="en-GB" dirty="0">
              <a:solidFill>
                <a:srgbClr val="333333"/>
              </a:solidFill>
              <a:latin typeface="Verdana"/>
            </a:endParaRPr>
          </a:p>
        </p:txBody>
      </p:sp>
      <p:sp>
        <p:nvSpPr>
          <p:cNvPr id="5" name="Slide Number Placeholder 4"/>
          <p:cNvSpPr>
            <a:spLocks noGrp="1"/>
          </p:cNvSpPr>
          <p:nvPr>
            <p:ph type="sldNum" sz="quarter" idx="12"/>
          </p:nvPr>
        </p:nvSpPr>
        <p:spPr/>
        <p:txBody>
          <a:bodyPr/>
          <a:lstStyle/>
          <a:p>
            <a:fld id="{5BA07366-CB75-4AA8-9E5B-928B849F427C}" type="slidenum">
              <a:rPr lang="en-GB" smtClean="0">
                <a:solidFill>
                  <a:srgbClr val="333333"/>
                </a:solidFill>
                <a:latin typeface="Verdana"/>
              </a:rPr>
              <a:pPr/>
              <a:t>‹#›</a:t>
            </a:fld>
            <a:endParaRPr lang="en-GB" dirty="0">
              <a:solidFill>
                <a:srgbClr val="333333"/>
              </a:solidFill>
              <a:latin typeface="Verdana"/>
            </a:endParaRPr>
          </a:p>
        </p:txBody>
      </p:sp>
      <p:sp>
        <p:nvSpPr>
          <p:cNvPr id="10" name="Text Placeholder 9"/>
          <p:cNvSpPr>
            <a:spLocks noGrp="1"/>
          </p:cNvSpPr>
          <p:nvPr>
            <p:ph type="body" sz="quarter" idx="14"/>
          </p:nvPr>
        </p:nvSpPr>
        <p:spPr>
          <a:xfrm>
            <a:off x="248171" y="4259012"/>
            <a:ext cx="8644531" cy="253443"/>
          </a:xfrm>
        </p:spPr>
        <p:txBody>
          <a:bodyPr>
            <a:noAutofit/>
          </a:bodyPr>
          <a:lstStyle>
            <a:lvl1pPr marL="0" indent="0">
              <a:lnSpc>
                <a:spcPct val="100000"/>
              </a:lnSpc>
              <a:spcBef>
                <a:spcPts val="0"/>
              </a:spcBef>
              <a:buNone/>
              <a:defRPr sz="1100" b="1"/>
            </a:lvl1pPr>
          </a:lstStyle>
          <a:p>
            <a:pPr lvl="0"/>
            <a:r>
              <a:rPr lang="nb-NO"/>
              <a:t>Klikk for å redigere tekststiler i malen</a:t>
            </a:r>
          </a:p>
        </p:txBody>
      </p:sp>
      <p:sp>
        <p:nvSpPr>
          <p:cNvPr id="12" name="Picture Placeholder 8"/>
          <p:cNvSpPr>
            <a:spLocks noGrp="1"/>
          </p:cNvSpPr>
          <p:nvPr>
            <p:ph type="pic" sz="quarter" idx="13"/>
          </p:nvPr>
        </p:nvSpPr>
        <p:spPr>
          <a:xfrm>
            <a:off x="0" y="707401"/>
            <a:ext cx="8892000" cy="3509948"/>
          </a:xfrm>
          <a:solidFill>
            <a:schemeClr val="bg2">
              <a:lumMod val="40000"/>
              <a:lumOff val="60000"/>
            </a:schemeClr>
          </a:solidFill>
        </p:spPr>
        <p:txBody>
          <a:bodyPr/>
          <a:lstStyle>
            <a:lvl1pPr marL="0" indent="0" algn="ctr">
              <a:buNone/>
              <a:defRPr b="0"/>
            </a:lvl1pPr>
          </a:lstStyle>
          <a:p>
            <a:r>
              <a:rPr lang="nb-NO"/>
              <a:t>Klikk ikonet for å legge til et bilde</a:t>
            </a:r>
            <a:endParaRPr lang="en-US" dirty="0"/>
          </a:p>
        </p:txBody>
      </p:sp>
      <p:sp>
        <p:nvSpPr>
          <p:cNvPr id="13" name="Table Placeholder 11"/>
          <p:cNvSpPr>
            <a:spLocks noGrp="1"/>
          </p:cNvSpPr>
          <p:nvPr>
            <p:ph type="tbl" sz="quarter" idx="15"/>
          </p:nvPr>
        </p:nvSpPr>
        <p:spPr>
          <a:xfrm>
            <a:off x="0" y="4153221"/>
            <a:ext cx="8892000" cy="16193"/>
          </a:xfrm>
          <a:solidFill>
            <a:schemeClr val="bg1"/>
          </a:solidFill>
        </p:spPr>
        <p:txBody>
          <a:bodyPr>
            <a:normAutofit/>
          </a:bodyPr>
          <a:lstStyle>
            <a:lvl1pPr>
              <a:defRPr sz="100">
                <a:solidFill>
                  <a:schemeClr val="bg1"/>
                </a:solidFill>
              </a:defRPr>
            </a:lvl1pPr>
          </a:lstStyle>
          <a:p>
            <a:r>
              <a:rPr lang="nb-NO"/>
              <a:t>Klikk ikonet for å legge til en tabell</a:t>
            </a:r>
            <a:endParaRPr lang="en-US" dirty="0"/>
          </a:p>
        </p:txBody>
      </p:sp>
    </p:spTree>
    <p:extLst>
      <p:ext uri="{BB962C8B-B14F-4D97-AF65-F5344CB8AC3E}">
        <p14:creationId xmlns:p14="http://schemas.microsoft.com/office/powerpoint/2010/main" val="330934251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GB" dirty="0"/>
          </a:p>
        </p:txBody>
      </p:sp>
      <p:sp>
        <p:nvSpPr>
          <p:cNvPr id="3" name="Date Placeholder 2"/>
          <p:cNvSpPr>
            <a:spLocks noGrp="1"/>
          </p:cNvSpPr>
          <p:nvPr>
            <p:ph type="dt" sz="half" idx="10"/>
          </p:nvPr>
        </p:nvSpPr>
        <p:spPr/>
        <p:txBody>
          <a:bodyPr/>
          <a:lstStyle/>
          <a:p>
            <a:r>
              <a:rPr lang="nb-NO">
                <a:solidFill>
                  <a:srgbClr val="333333"/>
                </a:solidFill>
                <a:latin typeface="Verdana"/>
              </a:rPr>
              <a:t>03.12.2015</a:t>
            </a:r>
            <a:endParaRPr lang="en-GB" dirty="0">
              <a:solidFill>
                <a:srgbClr val="333333"/>
              </a:solidFill>
              <a:latin typeface="Verdana"/>
            </a:endParaRPr>
          </a:p>
        </p:txBody>
      </p:sp>
      <p:sp>
        <p:nvSpPr>
          <p:cNvPr id="4" name="Footer Placeholder 3"/>
          <p:cNvSpPr>
            <a:spLocks noGrp="1"/>
          </p:cNvSpPr>
          <p:nvPr>
            <p:ph type="ftr" sz="quarter" idx="11"/>
          </p:nvPr>
        </p:nvSpPr>
        <p:spPr/>
        <p:txBody>
          <a:bodyPr/>
          <a:lstStyle/>
          <a:p>
            <a:r>
              <a:rPr lang="en-GB">
                <a:solidFill>
                  <a:srgbClr val="333333"/>
                </a:solidFill>
                <a:latin typeface="Verdana"/>
              </a:rPr>
              <a:t>Informasjonsforvaltning som forutsetning for offentlig samhandling - David Norheim</a:t>
            </a:r>
            <a:endParaRPr lang="en-GB" dirty="0">
              <a:solidFill>
                <a:srgbClr val="333333"/>
              </a:solidFill>
              <a:latin typeface="Verdana"/>
            </a:endParaRPr>
          </a:p>
        </p:txBody>
      </p:sp>
      <p:sp>
        <p:nvSpPr>
          <p:cNvPr id="5" name="Slide Number Placeholder 4"/>
          <p:cNvSpPr>
            <a:spLocks noGrp="1"/>
          </p:cNvSpPr>
          <p:nvPr>
            <p:ph type="sldNum" sz="quarter" idx="12"/>
          </p:nvPr>
        </p:nvSpPr>
        <p:spPr/>
        <p:txBody>
          <a:bodyPr/>
          <a:lstStyle/>
          <a:p>
            <a:fld id="{5BA07366-CB75-4AA8-9E5B-928B849F427C}" type="slidenum">
              <a:rPr lang="en-GB" smtClean="0">
                <a:solidFill>
                  <a:srgbClr val="333333"/>
                </a:solidFill>
                <a:latin typeface="Verdana"/>
              </a:rPr>
              <a:pPr/>
              <a:t>‹#›</a:t>
            </a:fld>
            <a:endParaRPr lang="en-GB" dirty="0">
              <a:solidFill>
                <a:srgbClr val="333333"/>
              </a:solidFill>
              <a:latin typeface="Verdana"/>
            </a:endParaRPr>
          </a:p>
        </p:txBody>
      </p:sp>
    </p:spTree>
    <p:extLst>
      <p:ext uri="{BB962C8B-B14F-4D97-AF65-F5344CB8AC3E}">
        <p14:creationId xmlns:p14="http://schemas.microsoft.com/office/powerpoint/2010/main" val="184571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nb-NO"/>
              <a:t>Klikk for å redigere tittelstil</a:t>
            </a:r>
            <a:endParaRPr lang="en-GB" dirty="0"/>
          </a:p>
        </p:txBody>
      </p:sp>
      <p:sp>
        <p:nvSpPr>
          <p:cNvPr id="3" name="Content Placeholder 2"/>
          <p:cNvSpPr>
            <a:spLocks noGrp="1"/>
          </p:cNvSpPr>
          <p:nvPr>
            <p:ph idx="1"/>
          </p:nvPr>
        </p:nvSpPr>
        <p:spPr/>
        <p:txBody>
          <a:bodyPr/>
          <a:lstStyle>
            <a:lvl1pPr>
              <a:spcBef>
                <a:spcPts val="1200"/>
              </a:spcBef>
              <a:spcAft>
                <a:spcPts val="300"/>
              </a:spcAft>
              <a:defRPr sz="2400"/>
            </a:lvl1pPr>
            <a:lvl2pPr>
              <a:spcBef>
                <a:spcPts val="0"/>
              </a:spcBef>
              <a:spcAft>
                <a:spcPts val="300"/>
              </a:spcAft>
              <a:defRPr/>
            </a:lvl2pPr>
            <a:lvl3pPr>
              <a:spcBef>
                <a:spcPts val="200"/>
              </a:spcBef>
              <a:spcAft>
                <a:spcPts val="200"/>
              </a:spcAft>
              <a:defRPr/>
            </a:lvl3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Date Placeholder 3"/>
          <p:cNvSpPr>
            <a:spLocks noGrp="1"/>
          </p:cNvSpPr>
          <p:nvPr>
            <p:ph type="dt" sz="half" idx="10"/>
          </p:nvPr>
        </p:nvSpPr>
        <p:spPr>
          <a:xfrm>
            <a:off x="7086728" y="4869312"/>
            <a:ext cx="1346201" cy="273844"/>
          </a:xfrm>
          <a:prstGeom prst="rect">
            <a:avLst/>
          </a:prstGeom>
        </p:spPr>
        <p:txBody>
          <a:bodyPr lIns="90658" tIns="45330" rIns="90658" bIns="45330"/>
          <a:lstStyle/>
          <a:p>
            <a:r>
              <a:rPr lang="nb-NO"/>
              <a:t>03.12.2015</a:t>
            </a:r>
            <a:endParaRPr lang="en-US"/>
          </a:p>
        </p:txBody>
      </p:sp>
      <p:sp>
        <p:nvSpPr>
          <p:cNvPr id="5" name="Footer Placeholder 4"/>
          <p:cNvSpPr>
            <a:spLocks noGrp="1"/>
          </p:cNvSpPr>
          <p:nvPr>
            <p:ph type="ftr" sz="quarter" idx="11"/>
          </p:nvPr>
        </p:nvSpPr>
        <p:spPr>
          <a:xfrm>
            <a:off x="1989666" y="4869312"/>
            <a:ext cx="5096934" cy="273844"/>
          </a:xfrm>
          <a:prstGeom prst="rect">
            <a:avLst/>
          </a:prstGeom>
        </p:spPr>
        <p:txBody>
          <a:bodyPr lIns="90658" tIns="45330" rIns="90658" bIns="45330"/>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a:xfrm>
            <a:off x="8432899" y="4869312"/>
            <a:ext cx="588201" cy="273844"/>
          </a:xfrm>
          <a:prstGeom prst="rect">
            <a:avLst/>
          </a:prstGeom>
        </p:spPr>
        <p:txBody>
          <a:bodyPr lIns="90658" tIns="45330" rIns="90658" bIns="45330"/>
          <a:lstStyle/>
          <a:p>
            <a:fld id="{CB690AB1-BF38-0442-8664-47BCBAAC5D22}" type="slidenum">
              <a:rPr lang="en-US" smtClean="0"/>
              <a:t>‹#›</a:t>
            </a:fld>
            <a:endParaRPr lang="en-US"/>
          </a:p>
        </p:txBody>
      </p:sp>
    </p:spTree>
    <p:extLst>
      <p:ext uri="{BB962C8B-B14F-4D97-AF65-F5344CB8AC3E}">
        <p14:creationId xmlns:p14="http://schemas.microsoft.com/office/powerpoint/2010/main" val="192986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Rectangle 4"/>
          <p:cNvSpPr/>
          <p:nvPr userDrawn="1"/>
        </p:nvSpPr>
        <p:spPr>
          <a:xfrm>
            <a:off x="0" y="105"/>
            <a:ext cx="9144000" cy="514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616" tIns="45307" rIns="90616" bIns="45307" rtlCol="0" anchor="ctr"/>
          <a:lstStyle/>
          <a:p>
            <a:pPr algn="ctr" defTabSz="912420"/>
            <a:endParaRPr lang="en-GB" dirty="0">
              <a:solidFill>
                <a:srgbClr val="FFFFFF"/>
              </a:solidFill>
              <a:latin typeface="Verdana"/>
            </a:endParaRPr>
          </a:p>
        </p:txBody>
      </p:sp>
      <p:sp>
        <p:nvSpPr>
          <p:cNvPr id="2" name="Date Placeholder 1"/>
          <p:cNvSpPr>
            <a:spLocks noGrp="1"/>
          </p:cNvSpPr>
          <p:nvPr>
            <p:ph type="dt" sz="half" idx="10"/>
          </p:nvPr>
        </p:nvSpPr>
        <p:spPr/>
        <p:txBody>
          <a:bodyPr/>
          <a:lstStyle>
            <a:lvl1pPr>
              <a:defRPr>
                <a:solidFill>
                  <a:schemeClr val="bg1"/>
                </a:solidFill>
              </a:defRPr>
            </a:lvl1pPr>
          </a:lstStyle>
          <a:p>
            <a:r>
              <a:rPr lang="nb-NO">
                <a:solidFill>
                  <a:srgbClr val="FFFFFF"/>
                </a:solidFill>
                <a:latin typeface="Verdana"/>
              </a:rPr>
              <a:t>03.12.2015</a:t>
            </a:r>
            <a:endParaRPr lang="en-GB" dirty="0">
              <a:solidFill>
                <a:srgbClr val="FFFFFF"/>
              </a:solidFill>
              <a:latin typeface="Verdana"/>
            </a:endParaRPr>
          </a:p>
        </p:txBody>
      </p:sp>
      <p:sp>
        <p:nvSpPr>
          <p:cNvPr id="3" name="Footer Placeholder 2"/>
          <p:cNvSpPr>
            <a:spLocks noGrp="1"/>
          </p:cNvSpPr>
          <p:nvPr>
            <p:ph type="ftr" sz="quarter" idx="11"/>
          </p:nvPr>
        </p:nvSpPr>
        <p:spPr>
          <a:xfrm>
            <a:off x="4497450" y="4903247"/>
            <a:ext cx="4246563" cy="120239"/>
          </a:xfrm>
        </p:spPr>
        <p:txBody>
          <a:bodyPr/>
          <a:lstStyle>
            <a:lvl1pPr>
              <a:defRPr>
                <a:solidFill>
                  <a:schemeClr val="bg1"/>
                </a:solidFill>
              </a:defRPr>
            </a:lvl1pPr>
          </a:lstStyle>
          <a:p>
            <a:r>
              <a:rPr lang="en-GB">
                <a:solidFill>
                  <a:srgbClr val="FFFFFF"/>
                </a:solidFill>
                <a:latin typeface="Verdana"/>
              </a:rPr>
              <a:t>Informasjonsforvaltning som forutsetning for offentlig samhandling - David Norheim</a:t>
            </a:r>
            <a:endParaRPr lang="en-GB" dirty="0">
              <a:solidFill>
                <a:srgbClr val="FFFFFF"/>
              </a:solidFill>
              <a:latin typeface="Verdana"/>
            </a:endParaRPr>
          </a:p>
        </p:txBody>
      </p:sp>
      <p:sp>
        <p:nvSpPr>
          <p:cNvPr id="4" name="Slide Number Placeholder 3"/>
          <p:cNvSpPr>
            <a:spLocks noGrp="1"/>
          </p:cNvSpPr>
          <p:nvPr>
            <p:ph type="sldNum" sz="quarter" idx="12"/>
          </p:nvPr>
        </p:nvSpPr>
        <p:spPr/>
        <p:txBody>
          <a:bodyPr/>
          <a:lstStyle/>
          <a:p>
            <a:fld id="{5BA07366-CB75-4AA8-9E5B-928B849F427C}" type="slidenum">
              <a:rPr lang="en-GB" smtClean="0">
                <a:solidFill>
                  <a:srgbClr val="333333"/>
                </a:solidFill>
                <a:latin typeface="Verdana"/>
              </a:rPr>
              <a:pPr/>
              <a:t>‹#›</a:t>
            </a:fld>
            <a:endParaRPr lang="en-GB" dirty="0">
              <a:solidFill>
                <a:srgbClr val="333333"/>
              </a:solidFill>
              <a:latin typeface="Verdana"/>
            </a:endParaRPr>
          </a:p>
        </p:txBody>
      </p:sp>
      <p:sp>
        <p:nvSpPr>
          <p:cNvPr id="6" name="bmkFld6Date"/>
          <p:cNvSpPr txBox="1">
            <a:spLocks noChangeArrowheads="1"/>
          </p:cNvSpPr>
          <p:nvPr userDrawn="1"/>
        </p:nvSpPr>
        <p:spPr bwMode="auto">
          <a:xfrm>
            <a:off x="1692000" y="4889700"/>
            <a:ext cx="2805388"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defTabSz="912420">
              <a:spcBef>
                <a:spcPct val="50000"/>
              </a:spcBef>
            </a:pPr>
            <a:r>
              <a:rPr lang="en-GB" altLang="ja-JP" sz="700">
                <a:solidFill>
                  <a:srgbClr val="333333"/>
                </a:solidFill>
                <a:latin typeface="Verdana"/>
                <a:ea typeface="ＭＳ Ｐゴシック" charset="-128"/>
                <a:cs typeface="Arial" charset="0"/>
              </a:rPr>
              <a:t>2015-03-10</a:t>
            </a:r>
            <a:endParaRPr lang="en-GB" altLang="ja-JP" sz="700" dirty="0">
              <a:solidFill>
                <a:srgbClr val="333333"/>
              </a:solidFill>
              <a:latin typeface="Verdana"/>
              <a:ea typeface="ＭＳ Ｐゴシック" charset="-128"/>
              <a:cs typeface="Arial" charset="0"/>
            </a:endParaRPr>
          </a:p>
        </p:txBody>
      </p:sp>
      <p:sp>
        <p:nvSpPr>
          <p:cNvPr id="7" name="bmkDraft6"/>
          <p:cNvSpPr txBox="1">
            <a:spLocks noChangeArrowheads="1"/>
          </p:cNvSpPr>
          <p:nvPr userDrawn="1"/>
        </p:nvSpPr>
        <p:spPr bwMode="auto">
          <a:xfrm>
            <a:off x="3811588" y="4509000"/>
            <a:ext cx="1511300" cy="1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defTabSz="912420">
              <a:spcBef>
                <a:spcPct val="50000"/>
              </a:spcBef>
            </a:pPr>
            <a:endParaRPr lang="en-GB" altLang="ja-JP" sz="1600" cap="all" dirty="0">
              <a:solidFill>
                <a:srgbClr val="C4262E"/>
              </a:solidFill>
              <a:latin typeface="Verdana"/>
              <a:ea typeface="ＭＳ Ｐゴシック" charset="-128"/>
              <a:cs typeface="Arial" charset="0"/>
            </a:endParaRPr>
          </a:p>
        </p:txBody>
      </p:sp>
      <p:sp>
        <p:nvSpPr>
          <p:cNvPr id="8" name="bmkConfidentiality6"/>
          <p:cNvSpPr/>
          <p:nvPr userDrawn="1"/>
        </p:nvSpPr>
        <p:spPr>
          <a:xfrm>
            <a:off x="250951" y="4584174"/>
            <a:ext cx="2845013" cy="1202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2420">
              <a:lnSpc>
                <a:spcPct val="113000"/>
              </a:lnSpc>
              <a:spcBef>
                <a:spcPts val="600"/>
              </a:spcBef>
            </a:pPr>
            <a:endParaRPr lang="en-GB" sz="800" b="1" dirty="0">
              <a:solidFill>
                <a:srgbClr val="333333"/>
              </a:solidFill>
              <a:latin typeface="Verdana"/>
            </a:endParaRPr>
          </a:p>
        </p:txBody>
      </p:sp>
    </p:spTree>
    <p:extLst>
      <p:ext uri="{BB962C8B-B14F-4D97-AF65-F5344CB8AC3E}">
        <p14:creationId xmlns:p14="http://schemas.microsoft.com/office/powerpoint/2010/main" val="306991459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3" y="195367"/>
            <a:ext cx="8893174" cy="23709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616" tIns="45307" rIns="90616" bIns="45307" rtlCol="0" anchor="ctr"/>
          <a:lstStyle/>
          <a:p>
            <a:pPr algn="ctr" defTabSz="912420"/>
            <a:endParaRPr lang="en-GB" dirty="0">
              <a:solidFill>
                <a:srgbClr val="FFFFFF"/>
              </a:solidFill>
              <a:latin typeface="Verdana"/>
            </a:endParaRPr>
          </a:p>
        </p:txBody>
      </p:sp>
      <p:sp>
        <p:nvSpPr>
          <p:cNvPr id="2" name="Title 1"/>
          <p:cNvSpPr>
            <a:spLocks noGrp="1"/>
          </p:cNvSpPr>
          <p:nvPr>
            <p:ph type="title"/>
          </p:nvPr>
        </p:nvSpPr>
        <p:spPr>
          <a:xfrm>
            <a:off x="250999" y="947046"/>
            <a:ext cx="8425631" cy="978311"/>
          </a:xfrm>
        </p:spPr>
        <p:txBody>
          <a:bodyPr anchor="t" anchorCtr="0">
            <a:noAutofit/>
          </a:bodyPr>
          <a:lstStyle>
            <a:lvl1pPr>
              <a:defRPr sz="2400">
                <a:solidFill>
                  <a:schemeClr val="bg1"/>
                </a:solidFill>
              </a:defRPr>
            </a:lvl1pPr>
          </a:lstStyle>
          <a:p>
            <a:r>
              <a:rPr lang="nb-NO"/>
              <a:t>Klikk for å redigere tittelstil</a:t>
            </a:r>
            <a:endParaRPr lang="en-GB" dirty="0"/>
          </a:p>
        </p:txBody>
      </p:sp>
      <p:sp>
        <p:nvSpPr>
          <p:cNvPr id="3" name="Date Placeholder 2"/>
          <p:cNvSpPr>
            <a:spLocks noGrp="1"/>
          </p:cNvSpPr>
          <p:nvPr>
            <p:ph type="dt" sz="half" idx="10"/>
          </p:nvPr>
        </p:nvSpPr>
        <p:spPr/>
        <p:txBody>
          <a:bodyPr/>
          <a:lstStyle/>
          <a:p>
            <a:r>
              <a:rPr lang="nb-NO">
                <a:solidFill>
                  <a:srgbClr val="333333"/>
                </a:solidFill>
                <a:latin typeface="Verdana"/>
              </a:rPr>
              <a:t>03.12.2015</a:t>
            </a:r>
            <a:endParaRPr lang="en-GB" dirty="0">
              <a:solidFill>
                <a:srgbClr val="333333"/>
              </a:solidFill>
              <a:latin typeface="Verdana"/>
            </a:endParaRPr>
          </a:p>
        </p:txBody>
      </p:sp>
      <p:sp>
        <p:nvSpPr>
          <p:cNvPr id="4" name="Footer Placeholder 3"/>
          <p:cNvSpPr>
            <a:spLocks noGrp="1"/>
          </p:cNvSpPr>
          <p:nvPr>
            <p:ph type="ftr" sz="quarter" idx="11"/>
          </p:nvPr>
        </p:nvSpPr>
        <p:spPr/>
        <p:txBody>
          <a:bodyPr/>
          <a:lstStyle/>
          <a:p>
            <a:r>
              <a:rPr lang="en-GB">
                <a:solidFill>
                  <a:srgbClr val="333333"/>
                </a:solidFill>
                <a:latin typeface="Verdana"/>
              </a:rPr>
              <a:t>Informasjonsforvaltning som forutsetning for offentlig samhandling - David Norheim</a:t>
            </a:r>
            <a:endParaRPr lang="en-GB" dirty="0">
              <a:solidFill>
                <a:srgbClr val="333333"/>
              </a:solidFill>
              <a:latin typeface="Verdana"/>
            </a:endParaRPr>
          </a:p>
        </p:txBody>
      </p:sp>
      <p:sp>
        <p:nvSpPr>
          <p:cNvPr id="5" name="Slide Number Placeholder 4"/>
          <p:cNvSpPr>
            <a:spLocks noGrp="1"/>
          </p:cNvSpPr>
          <p:nvPr>
            <p:ph type="sldNum" sz="quarter" idx="12"/>
          </p:nvPr>
        </p:nvSpPr>
        <p:spPr/>
        <p:txBody>
          <a:bodyPr/>
          <a:lstStyle/>
          <a:p>
            <a:fld id="{5BA07366-CB75-4AA8-9E5B-928B849F427C}" type="slidenum">
              <a:rPr lang="en-GB" smtClean="0">
                <a:solidFill>
                  <a:srgbClr val="333333"/>
                </a:solidFill>
                <a:latin typeface="Verdana"/>
              </a:rPr>
              <a:pPr/>
              <a:t>‹#›</a:t>
            </a:fld>
            <a:endParaRPr lang="en-GB" dirty="0">
              <a:solidFill>
                <a:srgbClr val="333333"/>
              </a:solidFill>
              <a:latin typeface="Verdana"/>
            </a:endParaRPr>
          </a:p>
        </p:txBody>
      </p:sp>
      <p:cxnSp>
        <p:nvCxnSpPr>
          <p:cNvPr id="7" name="Straight Connector 6"/>
          <p:cNvCxnSpPr/>
          <p:nvPr userDrawn="1"/>
        </p:nvCxnSpPr>
        <p:spPr>
          <a:xfrm>
            <a:off x="-3601" y="2507910"/>
            <a:ext cx="8895600"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50902" y="2638540"/>
            <a:ext cx="4246563" cy="162018"/>
          </a:xfrm>
        </p:spPr>
        <p:txBody>
          <a:bodyPr anchor="b" anchorCtr="0">
            <a:noAutofit/>
          </a:bodyPr>
          <a:lstStyle>
            <a:lvl1pPr marL="0" indent="0">
              <a:lnSpc>
                <a:spcPct val="100000"/>
              </a:lnSpc>
              <a:buNone/>
              <a:defRPr sz="1200" b="1">
                <a:solidFill>
                  <a:schemeClr val="tx1"/>
                </a:solidFill>
              </a:defRPr>
            </a:lvl1pPr>
          </a:lstStyle>
          <a:p>
            <a:pPr lvl="0"/>
            <a:r>
              <a:rPr lang="nb-NO"/>
              <a:t>Klikk for å redigere tekststiler i malen</a:t>
            </a:r>
          </a:p>
        </p:txBody>
      </p:sp>
      <p:sp>
        <p:nvSpPr>
          <p:cNvPr id="11" name="Text Placeholder 9"/>
          <p:cNvSpPr>
            <a:spLocks noGrp="1"/>
          </p:cNvSpPr>
          <p:nvPr>
            <p:ph type="body" sz="quarter" idx="14" hasCustomPrompt="1"/>
          </p:nvPr>
        </p:nvSpPr>
        <p:spPr>
          <a:xfrm>
            <a:off x="250902" y="2814704"/>
            <a:ext cx="4246563" cy="153655"/>
          </a:xfrm>
        </p:spPr>
        <p:txBody>
          <a:bodyPr anchor="t" anchorCtr="0">
            <a:noAutofit/>
          </a:bodyPr>
          <a:lstStyle>
            <a:lvl1pPr marL="0" indent="0">
              <a:lnSpc>
                <a:spcPct val="100000"/>
              </a:lnSpc>
              <a:buNone/>
              <a:defRPr sz="1200" b="0">
                <a:solidFill>
                  <a:schemeClr val="tx1"/>
                </a:solidFill>
              </a:defRPr>
            </a:lvl1pPr>
          </a:lstStyle>
          <a:p>
            <a:pPr lvl="0"/>
            <a:r>
              <a:rPr lang="en-GB" dirty="0"/>
              <a:t>Insert Email address</a:t>
            </a:r>
          </a:p>
        </p:txBody>
      </p:sp>
      <p:sp>
        <p:nvSpPr>
          <p:cNvPr id="12" name="Text Placeholder 9"/>
          <p:cNvSpPr>
            <a:spLocks noGrp="1"/>
          </p:cNvSpPr>
          <p:nvPr>
            <p:ph type="body" sz="quarter" idx="15" hasCustomPrompt="1"/>
          </p:nvPr>
        </p:nvSpPr>
        <p:spPr>
          <a:xfrm>
            <a:off x="250902" y="2968288"/>
            <a:ext cx="4246563" cy="240452"/>
          </a:xfrm>
        </p:spPr>
        <p:txBody>
          <a:bodyPr anchor="t" anchorCtr="0">
            <a:noAutofit/>
          </a:bodyPr>
          <a:lstStyle>
            <a:lvl1pPr marL="0" indent="0">
              <a:lnSpc>
                <a:spcPct val="100000"/>
              </a:lnSpc>
              <a:buNone/>
              <a:defRPr sz="1200" b="0">
                <a:solidFill>
                  <a:schemeClr val="tx1"/>
                </a:solidFill>
              </a:defRPr>
            </a:lvl1pPr>
          </a:lstStyle>
          <a:p>
            <a:pPr lvl="0"/>
            <a:r>
              <a:rPr lang="en-GB" dirty="0"/>
              <a:t>Insert Telephone number</a:t>
            </a:r>
          </a:p>
        </p:txBody>
      </p:sp>
      <p:sp>
        <p:nvSpPr>
          <p:cNvPr id="13" name="TextBox 12"/>
          <p:cNvSpPr txBox="1"/>
          <p:nvPr userDrawn="1"/>
        </p:nvSpPr>
        <p:spPr>
          <a:xfrm>
            <a:off x="250849" y="4327087"/>
            <a:ext cx="2045659" cy="138499"/>
          </a:xfrm>
          <a:prstGeom prst="rect">
            <a:avLst/>
          </a:prstGeom>
          <a:noFill/>
        </p:spPr>
        <p:txBody>
          <a:bodyPr wrap="square" lIns="0" tIns="0" rIns="0" bIns="0" rtlCol="0">
            <a:spAutoFit/>
          </a:bodyPr>
          <a:lstStyle/>
          <a:p>
            <a:pPr defTabSz="912420"/>
            <a:r>
              <a:rPr lang="en-GB" sz="900" b="1" cap="all" noProof="1">
                <a:solidFill>
                  <a:srgbClr val="3F9C35"/>
                </a:solidFill>
                <a:latin typeface="Verdana"/>
              </a:rPr>
              <a:t>Safer, smarter, greener</a:t>
            </a:r>
          </a:p>
        </p:txBody>
      </p:sp>
      <p:sp>
        <p:nvSpPr>
          <p:cNvPr id="14" name="TextBox 13"/>
          <p:cNvSpPr txBox="1"/>
          <p:nvPr userDrawn="1"/>
        </p:nvSpPr>
        <p:spPr>
          <a:xfrm>
            <a:off x="249665" y="3725583"/>
            <a:ext cx="2045659" cy="184666"/>
          </a:xfrm>
          <a:prstGeom prst="rect">
            <a:avLst/>
          </a:prstGeom>
          <a:noFill/>
        </p:spPr>
        <p:txBody>
          <a:bodyPr wrap="square" lIns="0" tIns="0" rIns="0" bIns="0" rtlCol="0">
            <a:spAutoFit/>
          </a:bodyPr>
          <a:lstStyle/>
          <a:p>
            <a:pPr defTabSz="912420"/>
            <a:r>
              <a:rPr lang="en-GB" sz="1200" b="1" noProof="1">
                <a:solidFill>
                  <a:srgbClr val="333333"/>
                </a:solidFill>
                <a:latin typeface="Verdana"/>
              </a:rPr>
              <a:t>www.dnvgl.com</a:t>
            </a:r>
          </a:p>
        </p:txBody>
      </p:sp>
    </p:spTree>
    <p:extLst>
      <p:ext uri="{BB962C8B-B14F-4D97-AF65-F5344CB8AC3E}">
        <p14:creationId xmlns:p14="http://schemas.microsoft.com/office/powerpoint/2010/main" val="381487980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7" descr="Difi_logo_farge_lit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7683" y="1819433"/>
            <a:ext cx="4318784" cy="1278731"/>
          </a:xfrm>
          <a:prstGeom prst="rect">
            <a:avLst/>
          </a:prstGeom>
          <a:noFill/>
          <a:ln w="9525">
            <a:noFill/>
            <a:miter lim="800000"/>
            <a:headEnd/>
            <a:tailEnd/>
          </a:ln>
        </p:spPr>
      </p:pic>
      <p:pic>
        <p:nvPicPr>
          <p:cNvPr id="5" name="Picture 13" descr="PPT-sirkler-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9050" y="2786065"/>
            <a:ext cx="234950" cy="1650206"/>
          </a:xfrm>
          <a:prstGeom prst="rect">
            <a:avLst/>
          </a:prstGeom>
          <a:noFill/>
          <a:ln w="9525">
            <a:noFill/>
            <a:miter lim="800000"/>
            <a:headEnd/>
            <a:tailEnd/>
          </a:ln>
        </p:spPr>
      </p:pic>
      <p:sp>
        <p:nvSpPr>
          <p:cNvPr id="56331" name="Rectangle 11"/>
          <p:cNvSpPr>
            <a:spLocks noGrp="1" noChangeArrowheads="1"/>
          </p:cNvSpPr>
          <p:nvPr>
            <p:ph type="ctrTitle" sz="quarter"/>
          </p:nvPr>
        </p:nvSpPr>
        <p:spPr>
          <a:xfrm>
            <a:off x="685800" y="627569"/>
            <a:ext cx="7772400" cy="1102519"/>
          </a:xfrm>
        </p:spPr>
        <p:txBody>
          <a:bodyPr/>
          <a:lstStyle>
            <a:lvl1pPr>
              <a:defRPr/>
            </a:lvl1pPr>
          </a:lstStyle>
          <a:p>
            <a:r>
              <a:rPr lang="nb-NO"/>
              <a:t>Klikk for å redigere tittelstil</a:t>
            </a:r>
            <a:endParaRPr lang="en-US"/>
          </a:p>
        </p:txBody>
      </p:sp>
      <p:sp>
        <p:nvSpPr>
          <p:cNvPr id="56332" name="Rectangle 12"/>
          <p:cNvSpPr>
            <a:spLocks noGrp="1" noChangeArrowheads="1"/>
          </p:cNvSpPr>
          <p:nvPr>
            <p:ph type="subTitle" sz="quarter" idx="1"/>
          </p:nvPr>
        </p:nvSpPr>
        <p:spPr>
          <a:xfrm>
            <a:off x="1371600" y="3536156"/>
            <a:ext cx="6400800" cy="1314450"/>
          </a:xfrm>
        </p:spPr>
        <p:txBody>
          <a:bodyPr/>
          <a:lstStyle>
            <a:lvl1pPr marL="0" indent="0" algn="ctr">
              <a:buFont typeface="Arial" pitchFamily="37" charset="0"/>
              <a:buNone/>
              <a:defRPr>
                <a:solidFill>
                  <a:srgbClr val="898989"/>
                </a:solidFill>
              </a:defRPr>
            </a:lvl1pPr>
          </a:lstStyle>
          <a:p>
            <a:r>
              <a:rPr lang="nb-NO"/>
              <a:t>Klikk for å redigere undertittelstil i malen</a:t>
            </a:r>
            <a:endParaRPr lang="en-US"/>
          </a:p>
        </p:txBody>
      </p:sp>
    </p:spTree>
    <p:extLst>
      <p:ext uri="{BB962C8B-B14F-4D97-AF65-F5344CB8AC3E}">
        <p14:creationId xmlns:p14="http://schemas.microsoft.com/office/powerpoint/2010/main" val="29620873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203656071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9"/>
            <a:ext cx="7772400" cy="1021556"/>
          </a:xfrm>
        </p:spPr>
        <p:txBody>
          <a:bodyPr anchor="t"/>
          <a:lstStyle>
            <a:lvl1pPr algn="l">
              <a:defRPr sz="3000" b="1" cap="all"/>
            </a:lvl1pPr>
          </a:lstStyle>
          <a:p>
            <a:r>
              <a:rPr lang="nb-NO"/>
              <a:t>Klikk for å redigere tittelstil</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1500"/>
            </a:lvl1pPr>
            <a:lvl2pPr marL="342119" indent="0">
              <a:buNone/>
              <a:defRPr sz="1400"/>
            </a:lvl2pPr>
            <a:lvl3pPr marL="684321" indent="0">
              <a:buNone/>
              <a:defRPr sz="1200"/>
            </a:lvl3pPr>
            <a:lvl4pPr marL="1026482" indent="0">
              <a:buNone/>
              <a:defRPr sz="1100"/>
            </a:lvl4pPr>
            <a:lvl5pPr marL="1368642" indent="0">
              <a:buNone/>
              <a:defRPr sz="1100"/>
            </a:lvl5pPr>
            <a:lvl6pPr marL="1710845" indent="0">
              <a:buNone/>
              <a:defRPr sz="1100"/>
            </a:lvl6pPr>
            <a:lvl7pPr marL="2052962" indent="0">
              <a:buNone/>
              <a:defRPr sz="1100"/>
            </a:lvl7pPr>
            <a:lvl8pPr marL="2395080" indent="0">
              <a:buNone/>
              <a:defRPr sz="1100"/>
            </a:lvl8pPr>
            <a:lvl9pPr marL="2737199" indent="0">
              <a:buNone/>
              <a:defRPr sz="1100"/>
            </a:lvl9pPr>
          </a:lstStyle>
          <a:p>
            <a:pPr lvl="0"/>
            <a:r>
              <a:rPr lang="nb-NO"/>
              <a:t>Klikk for å redigere tekststiler i malen</a:t>
            </a:r>
          </a:p>
        </p:txBody>
      </p:sp>
      <p:sp>
        <p:nvSpPr>
          <p:cNvPr id="4" name="Date Placeholder 3"/>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75884892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sz="half" idx="1"/>
          </p:nvPr>
        </p:nvSpPr>
        <p:spPr>
          <a:xfrm>
            <a:off x="457201"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361905666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119" indent="0">
              <a:buNone/>
              <a:defRPr sz="1500" b="1"/>
            </a:lvl2pPr>
            <a:lvl3pPr marL="684321" indent="0">
              <a:buNone/>
              <a:defRPr sz="1400" b="1"/>
            </a:lvl3pPr>
            <a:lvl4pPr marL="1026482" indent="0">
              <a:buNone/>
              <a:defRPr sz="1200" b="1"/>
            </a:lvl4pPr>
            <a:lvl5pPr marL="1368642" indent="0">
              <a:buNone/>
              <a:defRPr sz="1200" b="1"/>
            </a:lvl5pPr>
            <a:lvl6pPr marL="1710845" indent="0">
              <a:buNone/>
              <a:defRPr sz="1200" b="1"/>
            </a:lvl6pPr>
            <a:lvl7pPr marL="2052962" indent="0">
              <a:buNone/>
              <a:defRPr sz="1200" b="1"/>
            </a:lvl7pPr>
            <a:lvl8pPr marL="2395080" indent="0">
              <a:buNone/>
              <a:defRPr sz="1200" b="1"/>
            </a:lvl8pPr>
            <a:lvl9pPr marL="2737199"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p:cNvSpPr>
            <a:spLocks noGrp="1"/>
          </p:cNvSpPr>
          <p:nvPr>
            <p:ph type="body" sz="quarter" idx="3"/>
          </p:nvPr>
        </p:nvSpPr>
        <p:spPr>
          <a:xfrm>
            <a:off x="4645092" y="1151338"/>
            <a:ext cx="4041775" cy="479822"/>
          </a:xfrm>
        </p:spPr>
        <p:txBody>
          <a:bodyPr anchor="b"/>
          <a:lstStyle>
            <a:lvl1pPr marL="0" indent="0">
              <a:buNone/>
              <a:defRPr sz="1800" b="1"/>
            </a:lvl1pPr>
            <a:lvl2pPr marL="342119" indent="0">
              <a:buNone/>
              <a:defRPr sz="1500" b="1"/>
            </a:lvl2pPr>
            <a:lvl3pPr marL="684321" indent="0">
              <a:buNone/>
              <a:defRPr sz="1400" b="1"/>
            </a:lvl3pPr>
            <a:lvl4pPr marL="1026482" indent="0">
              <a:buNone/>
              <a:defRPr sz="1200" b="1"/>
            </a:lvl4pPr>
            <a:lvl5pPr marL="1368642" indent="0">
              <a:buNone/>
              <a:defRPr sz="1200" b="1"/>
            </a:lvl5pPr>
            <a:lvl6pPr marL="1710845" indent="0">
              <a:buNone/>
              <a:defRPr sz="1200" b="1"/>
            </a:lvl6pPr>
            <a:lvl7pPr marL="2052962" indent="0">
              <a:buNone/>
              <a:defRPr sz="1200" b="1"/>
            </a:lvl7pPr>
            <a:lvl8pPr marL="2395080" indent="0">
              <a:buNone/>
              <a:defRPr sz="1200" b="1"/>
            </a:lvl8pPr>
            <a:lvl9pPr marL="2737199"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4645092"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367181934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Date Placeholder 2"/>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21001663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326965805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42" y="204787"/>
            <a:ext cx="3008313" cy="871538"/>
          </a:xfrm>
        </p:spPr>
        <p:txBody>
          <a:bodyPr anchor="b"/>
          <a:lstStyle>
            <a:lvl1pPr algn="l">
              <a:defRPr sz="1500" b="1"/>
            </a:lvl1pPr>
          </a:lstStyle>
          <a:p>
            <a:r>
              <a:rPr lang="nb-NO"/>
              <a:t>Klikk for å redigere tittelstil</a:t>
            </a:r>
          </a:p>
        </p:txBody>
      </p:sp>
      <p:sp>
        <p:nvSpPr>
          <p:cNvPr id="3" name="Content Placeholder 2"/>
          <p:cNvSpPr>
            <a:spLocks noGrp="1"/>
          </p:cNvSpPr>
          <p:nvPr>
            <p:ph idx="1"/>
          </p:nvPr>
        </p:nvSpPr>
        <p:spPr>
          <a:xfrm>
            <a:off x="3575050" y="204945"/>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p:cNvSpPr>
            <a:spLocks noGrp="1"/>
          </p:cNvSpPr>
          <p:nvPr>
            <p:ph type="body" sz="half" idx="2"/>
          </p:nvPr>
        </p:nvSpPr>
        <p:spPr>
          <a:xfrm>
            <a:off x="457242" y="1076409"/>
            <a:ext cx="3008313" cy="3518297"/>
          </a:xfrm>
        </p:spPr>
        <p:txBody>
          <a:bodyPr/>
          <a:lstStyle>
            <a:lvl1pPr marL="0" indent="0">
              <a:buNone/>
              <a:defRPr sz="1100"/>
            </a:lvl1pPr>
            <a:lvl2pPr marL="342119" indent="0">
              <a:buNone/>
              <a:defRPr sz="900"/>
            </a:lvl2pPr>
            <a:lvl3pPr marL="684321" indent="0">
              <a:buNone/>
              <a:defRPr sz="800"/>
            </a:lvl3pPr>
            <a:lvl4pPr marL="1026482" indent="0">
              <a:buNone/>
              <a:defRPr sz="700"/>
            </a:lvl4pPr>
            <a:lvl5pPr marL="1368642" indent="0">
              <a:buNone/>
              <a:defRPr sz="700"/>
            </a:lvl5pPr>
            <a:lvl6pPr marL="1710845" indent="0">
              <a:buNone/>
              <a:defRPr sz="700"/>
            </a:lvl6pPr>
            <a:lvl7pPr marL="2052962" indent="0">
              <a:buNone/>
              <a:defRPr sz="700"/>
            </a:lvl7pPr>
            <a:lvl8pPr marL="2395080" indent="0">
              <a:buNone/>
              <a:defRPr sz="700"/>
            </a:lvl8pPr>
            <a:lvl9pPr marL="2737199" indent="0">
              <a:buNone/>
              <a:defRPr sz="7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101335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1" y="1024676"/>
            <a:ext cx="7708900" cy="3692317"/>
          </a:xfrm>
        </p:spPr>
        <p:txBody>
          <a:bodyPr/>
          <a:lstStyle>
            <a:lvl1pPr marL="342308" indent="-342308">
              <a:spcBef>
                <a:spcPts val="1200"/>
              </a:spcBef>
              <a:spcAft>
                <a:spcPts val="300"/>
              </a:spcAft>
              <a:buClr>
                <a:srgbClr val="004367"/>
              </a:buClr>
              <a:buFont typeface="Wingdings" panose="05000000000000000000" pitchFamily="2" charset="2"/>
              <a:buChar char="§"/>
              <a:defRPr sz="2400"/>
            </a:lvl1pPr>
            <a:lvl2pPr marL="798780" indent="-342308">
              <a:spcBef>
                <a:spcPts val="0"/>
              </a:spcBef>
              <a:spcAft>
                <a:spcPts val="300"/>
              </a:spcAft>
              <a:buClr>
                <a:srgbClr val="004367"/>
              </a:buClr>
              <a:buFont typeface="Wingdings" panose="05000000000000000000" pitchFamily="2" charset="2"/>
              <a:buChar char="§"/>
              <a:defRPr/>
            </a:lvl2pPr>
            <a:lvl3pPr marL="1198170" indent="-285288">
              <a:spcBef>
                <a:spcPts val="200"/>
              </a:spcBef>
              <a:spcAft>
                <a:spcPts val="200"/>
              </a:spcAft>
              <a:buClr>
                <a:srgbClr val="004367"/>
              </a:buClr>
              <a:buFont typeface="Wingdings" panose="05000000000000000000" pitchFamily="2" charset="2"/>
              <a:buChar char="§"/>
              <a:defRPr/>
            </a:lvl3pPr>
            <a:lvl4pPr marL="1654590" indent="-285288">
              <a:buClr>
                <a:srgbClr val="004367"/>
              </a:buClr>
              <a:buFont typeface="Wingdings" panose="05000000000000000000" pitchFamily="2" charset="2"/>
              <a:buChar char="§"/>
              <a:defRPr/>
            </a:lvl4pPr>
            <a:lvl5pPr marL="2111085" indent="-28528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0" name="Rett linje 9"/>
          <p:cNvCxnSpPr/>
          <p:nvPr/>
        </p:nvCxnSpPr>
        <p:spPr>
          <a:xfrm>
            <a:off x="723901"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Plassholder for dato 13"/>
          <p:cNvSpPr>
            <a:spLocks noGrp="1"/>
          </p:cNvSpPr>
          <p:nvPr>
            <p:ph type="dt" sz="half" idx="10"/>
          </p:nvPr>
        </p:nvSpPr>
        <p:spPr>
          <a:xfrm>
            <a:off x="6322928" y="4874574"/>
            <a:ext cx="1063255" cy="273844"/>
          </a:xfrm>
        </p:spPr>
        <p:txBody>
          <a:bodyPr/>
          <a:lstStyle>
            <a:lvl1pPr>
              <a:defRPr/>
            </a:lvl1pPr>
          </a:lstStyle>
          <a:p>
            <a:fld id="{EDBDFB32-C012-B842-8927-F20EF43A197F}" type="datetimeFigureOut">
              <a:rPr lang="en-US" smtClean="0"/>
              <a:t>10/23/2017</a:t>
            </a:fld>
            <a:endParaRPr lang="en-US"/>
          </a:p>
        </p:txBody>
      </p:sp>
      <p:sp>
        <p:nvSpPr>
          <p:cNvPr id="19" name="Tittel 18"/>
          <p:cNvSpPr>
            <a:spLocks noGrp="1"/>
          </p:cNvSpPr>
          <p:nvPr>
            <p:ph type="title"/>
          </p:nvPr>
        </p:nvSpPr>
        <p:spPr/>
        <p:txBody>
          <a:bodyPr>
            <a:normAutofit/>
          </a:bodyPr>
          <a:lstStyle>
            <a:lvl1pPr>
              <a:defRPr sz="2800">
                <a:solidFill>
                  <a:srgbClr val="004364"/>
                </a:solidFill>
              </a:defRPr>
            </a:lvl1pPr>
          </a:lstStyle>
          <a:p>
            <a:r>
              <a:rPr lang="nb-NO"/>
              <a:t>Klikk for å redigere tittelstil</a:t>
            </a:r>
            <a:endParaRPr lang="nb-NO" dirty="0"/>
          </a:p>
        </p:txBody>
      </p:sp>
      <p:sp>
        <p:nvSpPr>
          <p:cNvPr id="22" name="Plassholder for bunntekst 21"/>
          <p:cNvSpPr>
            <a:spLocks noGrp="1"/>
          </p:cNvSpPr>
          <p:nvPr>
            <p:ph type="ftr" sz="quarter" idx="11"/>
          </p:nvPr>
        </p:nvSpPr>
        <p:spPr>
          <a:xfrm>
            <a:off x="2154867" y="4869312"/>
            <a:ext cx="4167964" cy="273844"/>
          </a:xfrm>
        </p:spPr>
        <p:txBody>
          <a:bodyPr/>
          <a:lstStyle>
            <a:lvl1pPr>
              <a:defRPr/>
            </a:lvl1pPr>
          </a:lstStyle>
          <a:p>
            <a:endParaRPr lang="en-US"/>
          </a:p>
        </p:txBody>
      </p:sp>
      <p:cxnSp>
        <p:nvCxnSpPr>
          <p:cNvPr id="25" name="Rett linje 24"/>
          <p:cNvCxnSpPr/>
          <p:nvPr/>
        </p:nvCxnSpPr>
        <p:spPr>
          <a:xfrm>
            <a:off x="723901"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26" name="Bild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171297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GB" dirty="0"/>
          </a:p>
        </p:txBody>
      </p:sp>
      <p:sp>
        <p:nvSpPr>
          <p:cNvPr id="3" name="Content Placeholder 2"/>
          <p:cNvSpPr>
            <a:spLocks noGrp="1"/>
          </p:cNvSpPr>
          <p:nvPr>
            <p:ph sz="half" idx="1"/>
          </p:nvPr>
        </p:nvSpPr>
        <p:spPr>
          <a:xfrm>
            <a:off x="723901" y="1200155"/>
            <a:ext cx="3771900" cy="339447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Content Placeholder 3"/>
          <p:cNvSpPr>
            <a:spLocks noGrp="1"/>
          </p:cNvSpPr>
          <p:nvPr>
            <p:ph sz="half" idx="2"/>
          </p:nvPr>
        </p:nvSpPr>
        <p:spPr>
          <a:xfrm>
            <a:off x="4652554" y="1200155"/>
            <a:ext cx="3780367" cy="339447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5" name="Date Placeholder 4"/>
          <p:cNvSpPr>
            <a:spLocks noGrp="1"/>
          </p:cNvSpPr>
          <p:nvPr>
            <p:ph type="dt" sz="half" idx="10"/>
          </p:nvPr>
        </p:nvSpPr>
        <p:spPr>
          <a:xfrm>
            <a:off x="7086728" y="4869312"/>
            <a:ext cx="1346201" cy="273844"/>
          </a:xfrm>
          <a:prstGeom prst="rect">
            <a:avLst/>
          </a:prstGeom>
        </p:spPr>
        <p:txBody>
          <a:bodyPr lIns="90658" tIns="45330" rIns="90658" bIns="45330"/>
          <a:lstStyle/>
          <a:p>
            <a:r>
              <a:rPr lang="nb-NO"/>
              <a:t>03.12.2015</a:t>
            </a:r>
            <a:endParaRPr lang="en-US"/>
          </a:p>
        </p:txBody>
      </p:sp>
      <p:sp>
        <p:nvSpPr>
          <p:cNvPr id="6" name="Footer Placeholder 5"/>
          <p:cNvSpPr>
            <a:spLocks noGrp="1"/>
          </p:cNvSpPr>
          <p:nvPr>
            <p:ph type="ftr" sz="quarter" idx="11"/>
          </p:nvPr>
        </p:nvSpPr>
        <p:spPr>
          <a:xfrm>
            <a:off x="1989666" y="4869312"/>
            <a:ext cx="5096934" cy="273844"/>
          </a:xfrm>
          <a:prstGeom prst="rect">
            <a:avLst/>
          </a:prstGeom>
        </p:spPr>
        <p:txBody>
          <a:bodyPr lIns="90658" tIns="45330" rIns="90658" bIns="45330"/>
          <a:lstStyle/>
          <a:p>
            <a:r>
              <a:rPr lang="en-US"/>
              <a:t>Informasjonsforvaltning som forutsetning for offentlig samhandling - David Norheim</a:t>
            </a:r>
          </a:p>
        </p:txBody>
      </p:sp>
      <p:sp>
        <p:nvSpPr>
          <p:cNvPr id="7" name="Slide Number Placeholder 6"/>
          <p:cNvSpPr>
            <a:spLocks noGrp="1"/>
          </p:cNvSpPr>
          <p:nvPr>
            <p:ph type="sldNum" sz="quarter" idx="12"/>
          </p:nvPr>
        </p:nvSpPr>
        <p:spPr>
          <a:xfrm>
            <a:off x="8432899" y="4869312"/>
            <a:ext cx="588201" cy="273844"/>
          </a:xfrm>
          <a:prstGeom prst="rect">
            <a:avLst/>
          </a:prstGeom>
        </p:spPr>
        <p:txBody>
          <a:bodyPr lIns="90658" tIns="45330" rIns="90658" bIns="45330"/>
          <a:lstStyle/>
          <a:p>
            <a:fld id="{CB690AB1-BF38-0442-8664-47BCBAAC5D22}" type="slidenum">
              <a:rPr lang="en-US" smtClean="0"/>
              <a:t>‹#›</a:t>
            </a:fld>
            <a:endParaRPr lang="en-US"/>
          </a:p>
        </p:txBody>
      </p:sp>
    </p:spTree>
    <p:extLst>
      <p:ext uri="{BB962C8B-B14F-4D97-AF65-F5344CB8AC3E}">
        <p14:creationId xmlns:p14="http://schemas.microsoft.com/office/powerpoint/2010/main" val="67941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nb-NO"/>
              <a:t>Klikk for å redigere tittelstil</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119" indent="0">
              <a:buNone/>
              <a:defRPr sz="2100"/>
            </a:lvl2pPr>
            <a:lvl3pPr marL="684321" indent="0">
              <a:buNone/>
              <a:defRPr sz="1800"/>
            </a:lvl3pPr>
            <a:lvl4pPr marL="1026482" indent="0">
              <a:buNone/>
              <a:defRPr sz="1500"/>
            </a:lvl4pPr>
            <a:lvl5pPr marL="1368642" indent="0">
              <a:buNone/>
              <a:defRPr sz="1500"/>
            </a:lvl5pPr>
            <a:lvl6pPr marL="1710845" indent="0">
              <a:buNone/>
              <a:defRPr sz="1500"/>
            </a:lvl6pPr>
            <a:lvl7pPr marL="2052962" indent="0">
              <a:buNone/>
              <a:defRPr sz="1500"/>
            </a:lvl7pPr>
            <a:lvl8pPr marL="2395080" indent="0">
              <a:buNone/>
              <a:defRPr sz="1500"/>
            </a:lvl8pPr>
            <a:lvl9pPr marL="2737199" indent="0">
              <a:buNone/>
              <a:defRPr sz="1500"/>
            </a:lvl9pPr>
          </a:lstStyle>
          <a:p>
            <a:pPr lvl="0"/>
            <a:r>
              <a:rPr lang="nb-NO" noProof="0"/>
              <a:t>Klikk ikonet for å legge til et bilde</a:t>
            </a:r>
          </a:p>
        </p:txBody>
      </p:sp>
      <p:sp>
        <p:nvSpPr>
          <p:cNvPr id="4" name="Text Placeholder 3"/>
          <p:cNvSpPr>
            <a:spLocks noGrp="1"/>
          </p:cNvSpPr>
          <p:nvPr>
            <p:ph type="body" sz="half" idx="2"/>
          </p:nvPr>
        </p:nvSpPr>
        <p:spPr>
          <a:xfrm>
            <a:off x="1792288" y="4025658"/>
            <a:ext cx="5486400" cy="603647"/>
          </a:xfrm>
        </p:spPr>
        <p:txBody>
          <a:bodyPr/>
          <a:lstStyle>
            <a:lvl1pPr marL="0" indent="0">
              <a:buNone/>
              <a:defRPr sz="1100"/>
            </a:lvl1pPr>
            <a:lvl2pPr marL="342119" indent="0">
              <a:buNone/>
              <a:defRPr sz="900"/>
            </a:lvl2pPr>
            <a:lvl3pPr marL="684321" indent="0">
              <a:buNone/>
              <a:defRPr sz="800"/>
            </a:lvl3pPr>
            <a:lvl4pPr marL="1026482" indent="0">
              <a:buNone/>
              <a:defRPr sz="700"/>
            </a:lvl4pPr>
            <a:lvl5pPr marL="1368642" indent="0">
              <a:buNone/>
              <a:defRPr sz="700"/>
            </a:lvl5pPr>
            <a:lvl6pPr marL="1710845" indent="0">
              <a:buNone/>
              <a:defRPr sz="700"/>
            </a:lvl6pPr>
            <a:lvl7pPr marL="2052962" indent="0">
              <a:buNone/>
              <a:defRPr sz="700"/>
            </a:lvl7pPr>
            <a:lvl8pPr marL="2395080" indent="0">
              <a:buNone/>
              <a:defRPr sz="700"/>
            </a:lvl8pPr>
            <a:lvl9pPr marL="2737199" indent="0">
              <a:buNone/>
              <a:defRPr sz="7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50468774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24480894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nb-NO"/>
              <a:t>Klikk for å redigere tittelstil</a:t>
            </a:r>
          </a:p>
        </p:txBody>
      </p:sp>
      <p:sp>
        <p:nvSpPr>
          <p:cNvPr id="3" name="Vertical Text Placeholder 2"/>
          <p:cNvSpPr>
            <a:spLocks noGrp="1"/>
          </p:cNvSpPr>
          <p:nvPr>
            <p:ph type="body" orient="vert" idx="1"/>
          </p:nvPr>
        </p:nvSpPr>
        <p:spPr>
          <a:xfrm>
            <a:off x="457201" y="205983"/>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280416302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25" y="158"/>
          <a:ext cx="135749" cy="107989"/>
        </p:xfrm>
        <a:graphic>
          <a:graphicData uri="http://schemas.openxmlformats.org/presentationml/2006/ole">
            <mc:AlternateContent xmlns:mc="http://schemas.openxmlformats.org/markup-compatibility/2006">
              <mc:Choice xmlns:v="urn:schemas-microsoft-com:vml" Requires="v">
                <p:oleObj spid="_x0000_s4595"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 y="158"/>
                        <a:ext cx="135749" cy="1079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p:txBody>
          <a:bodyPr/>
          <a:lstStyle>
            <a:lvl1pPr>
              <a:defRPr/>
            </a:lvl1pPr>
          </a:lstStyle>
          <a:p>
            <a:r>
              <a:rPr lang="en-US" noProof="0" dirty="0"/>
              <a:t>Click to edit Master title style</a:t>
            </a:r>
            <a:endParaRPr lang="en-US" dirty="0"/>
          </a:p>
        </p:txBody>
      </p:sp>
      <p:sp>
        <p:nvSpPr>
          <p:cNvPr id="3" name="Content Placeholder 2"/>
          <p:cNvSpPr>
            <a:spLocks noGrp="1"/>
          </p:cNvSpPr>
          <p:nvPr>
            <p:ph idx="1" hasCustomPrompt="1"/>
            <p:custDataLst>
              <p:tags r:id="rId4"/>
            </p:custDataLst>
          </p:nvPr>
        </p:nvSpPr>
        <p:spPr>
          <a:xfrm>
            <a:off x="298517" y="1121094"/>
            <a:ext cx="8845484" cy="3482813"/>
          </a:xfrm>
        </p:spPr>
        <p:txBody>
          <a:bodyPr/>
          <a:lstStyle>
            <a:lvl1pPr>
              <a:defRPr b="0"/>
            </a:lvl1pPr>
            <a:lvl5pPr>
              <a:buNone/>
              <a:defRPr/>
            </a:lvl5pPr>
          </a:lstStyle>
          <a:p>
            <a:pPr lvl="0"/>
            <a:r>
              <a:rPr lang="en-US" noProof="0" dirty="0"/>
              <a:t>Click to edit Master text style</a:t>
            </a:r>
          </a:p>
          <a:p>
            <a:pPr lvl="1"/>
            <a:r>
              <a:rPr lang="en-US" noProof="0" dirty="0"/>
              <a:t>Text style level 2</a:t>
            </a:r>
          </a:p>
          <a:p>
            <a:pPr lvl="2"/>
            <a:r>
              <a:rPr lang="en-US" noProof="0" dirty="0"/>
              <a:t>Text style level 3</a:t>
            </a:r>
          </a:p>
          <a:p>
            <a:pPr lvl="3"/>
            <a:r>
              <a:rPr lang="en-US" noProof="0" dirty="0"/>
              <a:t>Text style level 4</a:t>
            </a:r>
          </a:p>
        </p:txBody>
      </p:sp>
    </p:spTree>
    <p:extLst>
      <p:ext uri="{BB962C8B-B14F-4D97-AF65-F5344CB8AC3E}">
        <p14:creationId xmlns:p14="http://schemas.microsoft.com/office/powerpoint/2010/main" val="321556346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7" descr="Difi_logo_farge_lit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7683" y="1819432"/>
            <a:ext cx="4318784" cy="1278731"/>
          </a:xfrm>
          <a:prstGeom prst="rect">
            <a:avLst/>
          </a:prstGeom>
          <a:noFill/>
          <a:ln w="9525">
            <a:noFill/>
            <a:miter lim="800000"/>
            <a:headEnd/>
            <a:tailEnd/>
          </a:ln>
        </p:spPr>
      </p:pic>
      <p:pic>
        <p:nvPicPr>
          <p:cNvPr id="5" name="Picture 13" descr="PPT-sirkler-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9050" y="2786065"/>
            <a:ext cx="234950" cy="1650206"/>
          </a:xfrm>
          <a:prstGeom prst="rect">
            <a:avLst/>
          </a:prstGeom>
          <a:noFill/>
          <a:ln w="9525">
            <a:noFill/>
            <a:miter lim="800000"/>
            <a:headEnd/>
            <a:tailEnd/>
          </a:ln>
        </p:spPr>
      </p:pic>
      <p:sp>
        <p:nvSpPr>
          <p:cNvPr id="56331" name="Rectangle 11"/>
          <p:cNvSpPr>
            <a:spLocks noGrp="1" noChangeArrowheads="1"/>
          </p:cNvSpPr>
          <p:nvPr>
            <p:ph type="ctrTitle" sz="quarter"/>
          </p:nvPr>
        </p:nvSpPr>
        <p:spPr>
          <a:xfrm>
            <a:off x="685800" y="627566"/>
            <a:ext cx="7772400" cy="1102519"/>
          </a:xfrm>
        </p:spPr>
        <p:txBody>
          <a:bodyPr/>
          <a:lstStyle>
            <a:lvl1pPr>
              <a:defRPr/>
            </a:lvl1pPr>
          </a:lstStyle>
          <a:p>
            <a:r>
              <a:rPr lang="nb-NO"/>
              <a:t>Klikk for å redigere tittelstil</a:t>
            </a:r>
            <a:endParaRPr lang="en-US"/>
          </a:p>
        </p:txBody>
      </p:sp>
      <p:sp>
        <p:nvSpPr>
          <p:cNvPr id="56332" name="Rectangle 12"/>
          <p:cNvSpPr>
            <a:spLocks noGrp="1" noChangeArrowheads="1"/>
          </p:cNvSpPr>
          <p:nvPr>
            <p:ph type="subTitle" sz="quarter" idx="1"/>
          </p:nvPr>
        </p:nvSpPr>
        <p:spPr>
          <a:xfrm>
            <a:off x="1371600" y="3536156"/>
            <a:ext cx="6400800" cy="1314450"/>
          </a:xfrm>
        </p:spPr>
        <p:txBody>
          <a:bodyPr/>
          <a:lstStyle>
            <a:lvl1pPr marL="0" indent="0" algn="ctr">
              <a:buFont typeface="Arial" pitchFamily="37" charset="0"/>
              <a:buNone/>
              <a:defRPr>
                <a:solidFill>
                  <a:srgbClr val="898989"/>
                </a:solidFill>
              </a:defRPr>
            </a:lvl1pPr>
          </a:lstStyle>
          <a:p>
            <a:r>
              <a:rPr lang="nb-NO"/>
              <a:t>Klikk for å redigere undertittelstil i malen</a:t>
            </a:r>
            <a:endParaRPr lang="en-US"/>
          </a:p>
        </p:txBody>
      </p:sp>
    </p:spTree>
    <p:extLst>
      <p:ext uri="{BB962C8B-B14F-4D97-AF65-F5344CB8AC3E}">
        <p14:creationId xmlns:p14="http://schemas.microsoft.com/office/powerpoint/2010/main" val="37633801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337532684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9"/>
            <a:ext cx="7772400" cy="1021556"/>
          </a:xfrm>
        </p:spPr>
        <p:txBody>
          <a:bodyPr anchor="t"/>
          <a:lstStyle>
            <a:lvl1pPr algn="l">
              <a:defRPr sz="3000" b="1" cap="all"/>
            </a:lvl1pPr>
          </a:lstStyle>
          <a:p>
            <a:r>
              <a:rPr lang="nb-NO"/>
              <a:t>Klikk for å redigere tittelstil</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1500"/>
            </a:lvl1pPr>
            <a:lvl2pPr marL="342137" indent="0">
              <a:buNone/>
              <a:defRPr sz="1400"/>
            </a:lvl2pPr>
            <a:lvl3pPr marL="684355" indent="0">
              <a:buNone/>
              <a:defRPr sz="1200"/>
            </a:lvl3pPr>
            <a:lvl4pPr marL="1026533" indent="0">
              <a:buNone/>
              <a:defRPr sz="1100"/>
            </a:lvl4pPr>
            <a:lvl5pPr marL="1368710" indent="0">
              <a:buNone/>
              <a:defRPr sz="1100"/>
            </a:lvl5pPr>
            <a:lvl6pPr marL="1710929" indent="0">
              <a:buNone/>
              <a:defRPr sz="1100"/>
            </a:lvl6pPr>
            <a:lvl7pPr marL="2053064" indent="0">
              <a:buNone/>
              <a:defRPr sz="1100"/>
            </a:lvl7pPr>
            <a:lvl8pPr marL="2395200" indent="0">
              <a:buNone/>
              <a:defRPr sz="1100"/>
            </a:lvl8pPr>
            <a:lvl9pPr marL="2737337" indent="0">
              <a:buNone/>
              <a:defRPr sz="1100"/>
            </a:lvl9pPr>
          </a:lstStyle>
          <a:p>
            <a:pPr lvl="0"/>
            <a:r>
              <a:rPr lang="nb-NO"/>
              <a:t>Klikk for å redigere tekststiler i malen</a:t>
            </a:r>
          </a:p>
        </p:txBody>
      </p:sp>
      <p:sp>
        <p:nvSpPr>
          <p:cNvPr id="4" name="Date Placeholder 3"/>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242830749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sz="half" idx="1"/>
          </p:nvPr>
        </p:nvSpPr>
        <p:spPr>
          <a:xfrm>
            <a:off x="457201"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339361874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137" indent="0">
              <a:buNone/>
              <a:defRPr sz="1500" b="1"/>
            </a:lvl2pPr>
            <a:lvl3pPr marL="684355" indent="0">
              <a:buNone/>
              <a:defRPr sz="1400" b="1"/>
            </a:lvl3pPr>
            <a:lvl4pPr marL="1026533" indent="0">
              <a:buNone/>
              <a:defRPr sz="1200" b="1"/>
            </a:lvl4pPr>
            <a:lvl5pPr marL="1368710" indent="0">
              <a:buNone/>
              <a:defRPr sz="1200" b="1"/>
            </a:lvl5pPr>
            <a:lvl6pPr marL="1710929" indent="0">
              <a:buNone/>
              <a:defRPr sz="1200" b="1"/>
            </a:lvl6pPr>
            <a:lvl7pPr marL="2053064" indent="0">
              <a:buNone/>
              <a:defRPr sz="1200" b="1"/>
            </a:lvl7pPr>
            <a:lvl8pPr marL="2395200" indent="0">
              <a:buNone/>
              <a:defRPr sz="1200" b="1"/>
            </a:lvl8pPr>
            <a:lvl9pPr marL="2737337"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p:cNvSpPr>
            <a:spLocks noGrp="1"/>
          </p:cNvSpPr>
          <p:nvPr>
            <p:ph type="body" sz="quarter" idx="3"/>
          </p:nvPr>
        </p:nvSpPr>
        <p:spPr>
          <a:xfrm>
            <a:off x="4645092" y="1151338"/>
            <a:ext cx="4041775" cy="479822"/>
          </a:xfrm>
        </p:spPr>
        <p:txBody>
          <a:bodyPr anchor="b"/>
          <a:lstStyle>
            <a:lvl1pPr marL="0" indent="0">
              <a:buNone/>
              <a:defRPr sz="1800" b="1"/>
            </a:lvl1pPr>
            <a:lvl2pPr marL="342137" indent="0">
              <a:buNone/>
              <a:defRPr sz="1500" b="1"/>
            </a:lvl2pPr>
            <a:lvl3pPr marL="684355" indent="0">
              <a:buNone/>
              <a:defRPr sz="1400" b="1"/>
            </a:lvl3pPr>
            <a:lvl4pPr marL="1026533" indent="0">
              <a:buNone/>
              <a:defRPr sz="1200" b="1"/>
            </a:lvl4pPr>
            <a:lvl5pPr marL="1368710" indent="0">
              <a:buNone/>
              <a:defRPr sz="1200" b="1"/>
            </a:lvl5pPr>
            <a:lvl6pPr marL="1710929" indent="0">
              <a:buNone/>
              <a:defRPr sz="1200" b="1"/>
            </a:lvl6pPr>
            <a:lvl7pPr marL="2053064" indent="0">
              <a:buNone/>
              <a:defRPr sz="1200" b="1"/>
            </a:lvl7pPr>
            <a:lvl8pPr marL="2395200" indent="0">
              <a:buNone/>
              <a:defRPr sz="1200" b="1"/>
            </a:lvl8pPr>
            <a:lvl9pPr marL="2737337"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4645092"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49693911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Date Placeholder 2"/>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645989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GB"/>
          </a:p>
        </p:txBody>
      </p:sp>
      <p:sp>
        <p:nvSpPr>
          <p:cNvPr id="3" name="Text Placeholder 2"/>
          <p:cNvSpPr>
            <a:spLocks noGrp="1"/>
          </p:cNvSpPr>
          <p:nvPr>
            <p:ph type="body" idx="1"/>
          </p:nvPr>
        </p:nvSpPr>
        <p:spPr>
          <a:xfrm>
            <a:off x="711202" y="1151338"/>
            <a:ext cx="3786188" cy="479822"/>
          </a:xfrm>
        </p:spPr>
        <p:txBody>
          <a:bodyPr anchor="t">
            <a:normAutofit/>
          </a:bodyPr>
          <a:lstStyle>
            <a:lvl1pPr marL="0" indent="0">
              <a:buNone/>
              <a:defRPr sz="20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711202" y="1631156"/>
            <a:ext cx="3786188" cy="2963466"/>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5" name="Text Placeholder 4"/>
          <p:cNvSpPr>
            <a:spLocks noGrp="1"/>
          </p:cNvSpPr>
          <p:nvPr>
            <p:ph type="body" sz="quarter" idx="3"/>
          </p:nvPr>
        </p:nvSpPr>
        <p:spPr>
          <a:xfrm>
            <a:off x="4645207" y="1151338"/>
            <a:ext cx="3787675" cy="479822"/>
          </a:xfrm>
        </p:spPr>
        <p:txBody>
          <a:bodyPr anchor="t">
            <a:normAutofit/>
          </a:bodyPr>
          <a:lstStyle>
            <a:lvl1pPr marL="0" indent="0">
              <a:buNone/>
              <a:defRPr sz="20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45241" y="1631156"/>
            <a:ext cx="3787673" cy="2963466"/>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7" name="Date Placeholder 6"/>
          <p:cNvSpPr>
            <a:spLocks noGrp="1"/>
          </p:cNvSpPr>
          <p:nvPr>
            <p:ph type="dt" sz="half" idx="10"/>
          </p:nvPr>
        </p:nvSpPr>
        <p:spPr>
          <a:xfrm>
            <a:off x="7086728" y="4869312"/>
            <a:ext cx="1346201" cy="273844"/>
          </a:xfrm>
          <a:prstGeom prst="rect">
            <a:avLst/>
          </a:prstGeom>
        </p:spPr>
        <p:txBody>
          <a:bodyPr lIns="90658" tIns="45330" rIns="90658" bIns="45330"/>
          <a:lstStyle/>
          <a:p>
            <a:r>
              <a:rPr lang="nb-NO"/>
              <a:t>03.12.2015</a:t>
            </a:r>
            <a:endParaRPr lang="en-US"/>
          </a:p>
        </p:txBody>
      </p:sp>
      <p:sp>
        <p:nvSpPr>
          <p:cNvPr id="8" name="Footer Placeholder 7"/>
          <p:cNvSpPr>
            <a:spLocks noGrp="1"/>
          </p:cNvSpPr>
          <p:nvPr>
            <p:ph type="ftr" sz="quarter" idx="11"/>
          </p:nvPr>
        </p:nvSpPr>
        <p:spPr>
          <a:xfrm>
            <a:off x="1989666" y="4869312"/>
            <a:ext cx="5096934" cy="273844"/>
          </a:xfrm>
          <a:prstGeom prst="rect">
            <a:avLst/>
          </a:prstGeom>
        </p:spPr>
        <p:txBody>
          <a:bodyPr lIns="90658" tIns="45330" rIns="90658" bIns="45330"/>
          <a:lstStyle/>
          <a:p>
            <a:r>
              <a:rPr lang="en-US"/>
              <a:t>Informasjonsforvaltning som forutsetning for offentlig samhandling - David Norheim</a:t>
            </a:r>
          </a:p>
        </p:txBody>
      </p:sp>
      <p:sp>
        <p:nvSpPr>
          <p:cNvPr id="9" name="Slide Number Placeholder 8"/>
          <p:cNvSpPr>
            <a:spLocks noGrp="1"/>
          </p:cNvSpPr>
          <p:nvPr>
            <p:ph type="sldNum" sz="quarter" idx="12"/>
          </p:nvPr>
        </p:nvSpPr>
        <p:spPr>
          <a:xfrm>
            <a:off x="8432899" y="4869312"/>
            <a:ext cx="588201" cy="273844"/>
          </a:xfrm>
          <a:prstGeom prst="rect">
            <a:avLst/>
          </a:prstGeom>
        </p:spPr>
        <p:txBody>
          <a:bodyPr lIns="90658" tIns="45330" rIns="90658" bIns="45330"/>
          <a:lstStyle/>
          <a:p>
            <a:fld id="{CB690AB1-BF38-0442-8664-47BCBAAC5D22}" type="slidenum">
              <a:rPr lang="en-US" smtClean="0"/>
              <a:t>‹#›</a:t>
            </a:fld>
            <a:endParaRPr lang="en-US"/>
          </a:p>
        </p:txBody>
      </p:sp>
    </p:spTree>
    <p:extLst>
      <p:ext uri="{BB962C8B-B14F-4D97-AF65-F5344CB8AC3E}">
        <p14:creationId xmlns:p14="http://schemas.microsoft.com/office/powerpoint/2010/main" val="15640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407637860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42" y="204787"/>
            <a:ext cx="3008313" cy="871538"/>
          </a:xfrm>
        </p:spPr>
        <p:txBody>
          <a:bodyPr anchor="b"/>
          <a:lstStyle>
            <a:lvl1pPr algn="l">
              <a:defRPr sz="1500" b="1"/>
            </a:lvl1pPr>
          </a:lstStyle>
          <a:p>
            <a:r>
              <a:rPr lang="nb-NO"/>
              <a:t>Klikk for å redigere tittelstil</a:t>
            </a:r>
          </a:p>
        </p:txBody>
      </p:sp>
      <p:sp>
        <p:nvSpPr>
          <p:cNvPr id="3" name="Content Placeholder 2"/>
          <p:cNvSpPr>
            <a:spLocks noGrp="1"/>
          </p:cNvSpPr>
          <p:nvPr>
            <p:ph idx="1"/>
          </p:nvPr>
        </p:nvSpPr>
        <p:spPr>
          <a:xfrm>
            <a:off x="3575050" y="20494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p:cNvSpPr>
            <a:spLocks noGrp="1"/>
          </p:cNvSpPr>
          <p:nvPr>
            <p:ph type="body" sz="half" idx="2"/>
          </p:nvPr>
        </p:nvSpPr>
        <p:spPr>
          <a:xfrm>
            <a:off x="457242" y="1076409"/>
            <a:ext cx="3008313" cy="3518297"/>
          </a:xfrm>
        </p:spPr>
        <p:txBody>
          <a:bodyPr/>
          <a:lstStyle>
            <a:lvl1pPr marL="0" indent="0">
              <a:buNone/>
              <a:defRPr sz="1100"/>
            </a:lvl1pPr>
            <a:lvl2pPr marL="342137" indent="0">
              <a:buNone/>
              <a:defRPr sz="900"/>
            </a:lvl2pPr>
            <a:lvl3pPr marL="684355" indent="0">
              <a:buNone/>
              <a:defRPr sz="800"/>
            </a:lvl3pPr>
            <a:lvl4pPr marL="1026533" indent="0">
              <a:buNone/>
              <a:defRPr sz="700"/>
            </a:lvl4pPr>
            <a:lvl5pPr marL="1368710" indent="0">
              <a:buNone/>
              <a:defRPr sz="700"/>
            </a:lvl5pPr>
            <a:lvl6pPr marL="1710929" indent="0">
              <a:buNone/>
              <a:defRPr sz="700"/>
            </a:lvl6pPr>
            <a:lvl7pPr marL="2053064" indent="0">
              <a:buNone/>
              <a:defRPr sz="700"/>
            </a:lvl7pPr>
            <a:lvl8pPr marL="2395200" indent="0">
              <a:buNone/>
              <a:defRPr sz="700"/>
            </a:lvl8pPr>
            <a:lvl9pPr marL="2737337" indent="0">
              <a:buNone/>
              <a:defRPr sz="7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417854078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nb-NO"/>
              <a:t>Klikk for å redigere tittelstil</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137" indent="0">
              <a:buNone/>
              <a:defRPr sz="2100"/>
            </a:lvl2pPr>
            <a:lvl3pPr marL="684355" indent="0">
              <a:buNone/>
              <a:defRPr sz="1800"/>
            </a:lvl3pPr>
            <a:lvl4pPr marL="1026533" indent="0">
              <a:buNone/>
              <a:defRPr sz="1500"/>
            </a:lvl4pPr>
            <a:lvl5pPr marL="1368710" indent="0">
              <a:buNone/>
              <a:defRPr sz="1500"/>
            </a:lvl5pPr>
            <a:lvl6pPr marL="1710929" indent="0">
              <a:buNone/>
              <a:defRPr sz="1500"/>
            </a:lvl6pPr>
            <a:lvl7pPr marL="2053064" indent="0">
              <a:buNone/>
              <a:defRPr sz="1500"/>
            </a:lvl7pPr>
            <a:lvl8pPr marL="2395200" indent="0">
              <a:buNone/>
              <a:defRPr sz="1500"/>
            </a:lvl8pPr>
            <a:lvl9pPr marL="2737337" indent="0">
              <a:buNone/>
              <a:defRPr sz="1500"/>
            </a:lvl9pPr>
          </a:lstStyle>
          <a:p>
            <a:pPr lvl="0"/>
            <a:r>
              <a:rPr lang="nb-NO" noProof="0"/>
              <a:t>Klikk ikonet for å legge til et bilde</a:t>
            </a:r>
          </a:p>
        </p:txBody>
      </p:sp>
      <p:sp>
        <p:nvSpPr>
          <p:cNvPr id="4" name="Text Placeholder 3"/>
          <p:cNvSpPr>
            <a:spLocks noGrp="1"/>
          </p:cNvSpPr>
          <p:nvPr>
            <p:ph type="body" sz="half" idx="2"/>
          </p:nvPr>
        </p:nvSpPr>
        <p:spPr>
          <a:xfrm>
            <a:off x="1792288" y="4025657"/>
            <a:ext cx="5486400" cy="603647"/>
          </a:xfrm>
        </p:spPr>
        <p:txBody>
          <a:bodyPr/>
          <a:lstStyle>
            <a:lvl1pPr marL="0" indent="0">
              <a:buNone/>
              <a:defRPr sz="1100"/>
            </a:lvl1pPr>
            <a:lvl2pPr marL="342137" indent="0">
              <a:buNone/>
              <a:defRPr sz="900"/>
            </a:lvl2pPr>
            <a:lvl3pPr marL="684355" indent="0">
              <a:buNone/>
              <a:defRPr sz="800"/>
            </a:lvl3pPr>
            <a:lvl4pPr marL="1026533" indent="0">
              <a:buNone/>
              <a:defRPr sz="700"/>
            </a:lvl4pPr>
            <a:lvl5pPr marL="1368710" indent="0">
              <a:buNone/>
              <a:defRPr sz="700"/>
            </a:lvl5pPr>
            <a:lvl6pPr marL="1710929" indent="0">
              <a:buNone/>
              <a:defRPr sz="700"/>
            </a:lvl6pPr>
            <a:lvl7pPr marL="2053064" indent="0">
              <a:buNone/>
              <a:defRPr sz="700"/>
            </a:lvl7pPr>
            <a:lvl8pPr marL="2395200" indent="0">
              <a:buNone/>
              <a:defRPr sz="700"/>
            </a:lvl8pPr>
            <a:lvl9pPr marL="2737337" indent="0">
              <a:buNone/>
              <a:defRPr sz="7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17311952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162841471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nb-NO"/>
              <a:t>Klikk for å redigere tittelstil</a:t>
            </a:r>
          </a:p>
        </p:txBody>
      </p:sp>
      <p:sp>
        <p:nvSpPr>
          <p:cNvPr id="3" name="Vertical Text Placeholder 2"/>
          <p:cNvSpPr>
            <a:spLocks noGrp="1"/>
          </p:cNvSpPr>
          <p:nvPr>
            <p:ph type="body" orient="vert" idx="1"/>
          </p:nvPr>
        </p:nvSpPr>
        <p:spPr>
          <a:xfrm>
            <a:off x="457201" y="205983"/>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5571175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25" y="157"/>
          <a:ext cx="135749" cy="107989"/>
        </p:xfrm>
        <a:graphic>
          <a:graphicData uri="http://schemas.openxmlformats.org/presentationml/2006/ole">
            <mc:AlternateContent xmlns:mc="http://schemas.openxmlformats.org/markup-compatibility/2006">
              <mc:Choice xmlns:v="urn:schemas-microsoft-com:vml" Requires="v">
                <p:oleObj spid="_x0000_s5619"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 y="157"/>
                        <a:ext cx="135749" cy="1079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p:txBody>
          <a:bodyPr/>
          <a:lstStyle>
            <a:lvl1pPr>
              <a:defRPr/>
            </a:lvl1pPr>
          </a:lstStyle>
          <a:p>
            <a:r>
              <a:rPr lang="en-US" noProof="0" dirty="0"/>
              <a:t>Click to edit Master title style</a:t>
            </a:r>
            <a:endParaRPr lang="en-US" dirty="0"/>
          </a:p>
        </p:txBody>
      </p:sp>
      <p:sp>
        <p:nvSpPr>
          <p:cNvPr id="3" name="Content Placeholder 2"/>
          <p:cNvSpPr>
            <a:spLocks noGrp="1"/>
          </p:cNvSpPr>
          <p:nvPr>
            <p:ph idx="1" hasCustomPrompt="1"/>
            <p:custDataLst>
              <p:tags r:id="rId4"/>
            </p:custDataLst>
          </p:nvPr>
        </p:nvSpPr>
        <p:spPr>
          <a:xfrm>
            <a:off x="298517" y="1121094"/>
            <a:ext cx="8845484" cy="3482813"/>
          </a:xfrm>
        </p:spPr>
        <p:txBody>
          <a:bodyPr/>
          <a:lstStyle>
            <a:lvl1pPr>
              <a:defRPr b="0"/>
            </a:lvl1pPr>
            <a:lvl5pPr>
              <a:buNone/>
              <a:defRPr/>
            </a:lvl5pPr>
          </a:lstStyle>
          <a:p>
            <a:pPr lvl="0"/>
            <a:r>
              <a:rPr lang="en-US" noProof="0" dirty="0"/>
              <a:t>Click to edit Master text style</a:t>
            </a:r>
          </a:p>
          <a:p>
            <a:pPr lvl="1"/>
            <a:r>
              <a:rPr lang="en-US" noProof="0" dirty="0"/>
              <a:t>Text style level 2</a:t>
            </a:r>
          </a:p>
          <a:p>
            <a:pPr lvl="2"/>
            <a:r>
              <a:rPr lang="en-US" noProof="0" dirty="0"/>
              <a:t>Text style level 3</a:t>
            </a:r>
          </a:p>
          <a:p>
            <a:pPr lvl="3"/>
            <a:r>
              <a:rPr lang="en-US" noProof="0" dirty="0"/>
              <a:t>Text style level 4</a:t>
            </a:r>
          </a:p>
        </p:txBody>
      </p:sp>
    </p:spTree>
    <p:extLst>
      <p:ext uri="{BB962C8B-B14F-4D97-AF65-F5344CB8AC3E}">
        <p14:creationId xmlns:p14="http://schemas.microsoft.com/office/powerpoint/2010/main" val="15289380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7" descr="Difi_logo_farge_lit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7683" y="1819430"/>
            <a:ext cx="4318784" cy="1278731"/>
          </a:xfrm>
          <a:prstGeom prst="rect">
            <a:avLst/>
          </a:prstGeom>
          <a:noFill/>
          <a:ln w="9525">
            <a:noFill/>
            <a:miter lim="800000"/>
            <a:headEnd/>
            <a:tailEnd/>
          </a:ln>
        </p:spPr>
      </p:pic>
      <p:pic>
        <p:nvPicPr>
          <p:cNvPr id="5" name="Picture 13" descr="PPT-sirkler-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9050" y="2786065"/>
            <a:ext cx="234950" cy="1650206"/>
          </a:xfrm>
          <a:prstGeom prst="rect">
            <a:avLst/>
          </a:prstGeom>
          <a:noFill/>
          <a:ln w="9525">
            <a:noFill/>
            <a:miter lim="800000"/>
            <a:headEnd/>
            <a:tailEnd/>
          </a:ln>
        </p:spPr>
      </p:pic>
      <p:sp>
        <p:nvSpPr>
          <p:cNvPr id="56331" name="Rectangle 11"/>
          <p:cNvSpPr>
            <a:spLocks noGrp="1" noChangeArrowheads="1"/>
          </p:cNvSpPr>
          <p:nvPr>
            <p:ph type="ctrTitle" sz="quarter"/>
          </p:nvPr>
        </p:nvSpPr>
        <p:spPr>
          <a:xfrm>
            <a:off x="685800" y="627566"/>
            <a:ext cx="7772400" cy="1102519"/>
          </a:xfrm>
        </p:spPr>
        <p:txBody>
          <a:bodyPr/>
          <a:lstStyle>
            <a:lvl1pPr>
              <a:defRPr/>
            </a:lvl1pPr>
          </a:lstStyle>
          <a:p>
            <a:r>
              <a:rPr lang="nb-NO"/>
              <a:t>Klikk for å redigere tittelstil</a:t>
            </a:r>
            <a:endParaRPr lang="en-US"/>
          </a:p>
        </p:txBody>
      </p:sp>
      <p:sp>
        <p:nvSpPr>
          <p:cNvPr id="56332" name="Rectangle 12"/>
          <p:cNvSpPr>
            <a:spLocks noGrp="1" noChangeArrowheads="1"/>
          </p:cNvSpPr>
          <p:nvPr>
            <p:ph type="subTitle" sz="quarter" idx="1"/>
          </p:nvPr>
        </p:nvSpPr>
        <p:spPr>
          <a:xfrm>
            <a:off x="1371600" y="3536156"/>
            <a:ext cx="6400800" cy="1314450"/>
          </a:xfrm>
        </p:spPr>
        <p:txBody>
          <a:bodyPr/>
          <a:lstStyle>
            <a:lvl1pPr marL="0" indent="0" algn="ctr">
              <a:buFont typeface="Arial" pitchFamily="37" charset="0"/>
              <a:buNone/>
              <a:defRPr>
                <a:solidFill>
                  <a:srgbClr val="898989"/>
                </a:solidFill>
              </a:defRPr>
            </a:lvl1pPr>
          </a:lstStyle>
          <a:p>
            <a:r>
              <a:rPr lang="nb-NO"/>
              <a:t>Klikk for å redigere undertittelstil i malen</a:t>
            </a:r>
            <a:endParaRPr lang="en-US"/>
          </a:p>
        </p:txBody>
      </p:sp>
    </p:spTree>
    <p:extLst>
      <p:ext uri="{BB962C8B-B14F-4D97-AF65-F5344CB8AC3E}">
        <p14:creationId xmlns:p14="http://schemas.microsoft.com/office/powerpoint/2010/main" val="25915132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14903251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9"/>
            <a:ext cx="7772400" cy="1021556"/>
          </a:xfrm>
        </p:spPr>
        <p:txBody>
          <a:bodyPr anchor="t"/>
          <a:lstStyle>
            <a:lvl1pPr algn="l">
              <a:defRPr sz="3000" b="1" cap="all"/>
            </a:lvl1pPr>
          </a:lstStyle>
          <a:p>
            <a:r>
              <a:rPr lang="nb-NO"/>
              <a:t>Klikk for å redigere tittelstil</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1500"/>
            </a:lvl1pPr>
            <a:lvl2pPr marL="342164" indent="0">
              <a:buNone/>
              <a:defRPr sz="1400"/>
            </a:lvl2pPr>
            <a:lvl3pPr marL="684406" indent="0">
              <a:buNone/>
              <a:defRPr sz="1200"/>
            </a:lvl3pPr>
            <a:lvl4pPr marL="1026609" indent="0">
              <a:buNone/>
              <a:defRPr sz="1100"/>
            </a:lvl4pPr>
            <a:lvl5pPr marL="1368812" indent="0">
              <a:buNone/>
              <a:defRPr sz="1100"/>
            </a:lvl5pPr>
            <a:lvl6pPr marL="1711055" indent="0">
              <a:buNone/>
              <a:defRPr sz="1100"/>
            </a:lvl6pPr>
            <a:lvl7pPr marL="2053217" indent="0">
              <a:buNone/>
              <a:defRPr sz="1100"/>
            </a:lvl7pPr>
            <a:lvl8pPr marL="2395380" indent="0">
              <a:buNone/>
              <a:defRPr sz="1100"/>
            </a:lvl8pPr>
            <a:lvl9pPr marL="2737544" indent="0">
              <a:buNone/>
              <a:defRPr sz="1100"/>
            </a:lvl9pPr>
          </a:lstStyle>
          <a:p>
            <a:pPr lvl="0"/>
            <a:r>
              <a:rPr lang="nb-NO"/>
              <a:t>Klikk for å redigere tekststiler i malen</a:t>
            </a:r>
          </a:p>
        </p:txBody>
      </p:sp>
      <p:sp>
        <p:nvSpPr>
          <p:cNvPr id="4" name="Date Placeholder 3"/>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86687795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sz="half" idx="1"/>
          </p:nvPr>
        </p:nvSpPr>
        <p:spPr>
          <a:xfrm>
            <a:off x="457201"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1003170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nb-NO"/>
              <a:t>Klikk for å redigere tittelstil</a:t>
            </a:r>
            <a:endParaRPr lang="en-GB" dirty="0"/>
          </a:p>
        </p:txBody>
      </p:sp>
      <p:sp>
        <p:nvSpPr>
          <p:cNvPr id="3" name="Date Placeholder 2"/>
          <p:cNvSpPr>
            <a:spLocks noGrp="1"/>
          </p:cNvSpPr>
          <p:nvPr>
            <p:ph type="dt" sz="half" idx="10"/>
          </p:nvPr>
        </p:nvSpPr>
        <p:spPr>
          <a:xfrm>
            <a:off x="7086728" y="4869312"/>
            <a:ext cx="1346201" cy="273844"/>
          </a:xfrm>
          <a:prstGeom prst="rect">
            <a:avLst/>
          </a:prstGeom>
        </p:spPr>
        <p:txBody>
          <a:bodyPr lIns="90658" tIns="45330" rIns="90658" bIns="45330"/>
          <a:lstStyle/>
          <a:p>
            <a:r>
              <a:rPr lang="nb-NO"/>
              <a:t>03.12.2015</a:t>
            </a:r>
            <a:endParaRPr lang="en-US"/>
          </a:p>
        </p:txBody>
      </p:sp>
      <p:sp>
        <p:nvSpPr>
          <p:cNvPr id="4" name="Footer Placeholder 3"/>
          <p:cNvSpPr>
            <a:spLocks noGrp="1"/>
          </p:cNvSpPr>
          <p:nvPr>
            <p:ph type="ftr" sz="quarter" idx="11"/>
          </p:nvPr>
        </p:nvSpPr>
        <p:spPr>
          <a:xfrm>
            <a:off x="1989666" y="4869312"/>
            <a:ext cx="5096934" cy="273844"/>
          </a:xfrm>
          <a:prstGeom prst="rect">
            <a:avLst/>
          </a:prstGeom>
        </p:spPr>
        <p:txBody>
          <a:bodyPr lIns="90658" tIns="45330" rIns="90658" bIns="45330"/>
          <a:lstStyle/>
          <a:p>
            <a:r>
              <a:rPr lang="en-US"/>
              <a:t>Informasjonsforvaltning som forutsetning for offentlig samhandling - David Norheim</a:t>
            </a:r>
          </a:p>
        </p:txBody>
      </p:sp>
      <p:sp>
        <p:nvSpPr>
          <p:cNvPr id="5" name="Slide Number Placeholder 4"/>
          <p:cNvSpPr>
            <a:spLocks noGrp="1"/>
          </p:cNvSpPr>
          <p:nvPr>
            <p:ph type="sldNum" sz="quarter" idx="12"/>
          </p:nvPr>
        </p:nvSpPr>
        <p:spPr>
          <a:xfrm>
            <a:off x="8432899" y="4869312"/>
            <a:ext cx="588201" cy="273844"/>
          </a:xfrm>
          <a:prstGeom prst="rect">
            <a:avLst/>
          </a:prstGeom>
        </p:spPr>
        <p:txBody>
          <a:bodyPr lIns="90658" tIns="45330" rIns="90658" bIns="45330"/>
          <a:lstStyle/>
          <a:p>
            <a:fld id="{CB690AB1-BF38-0442-8664-47BCBAAC5D22}" type="slidenum">
              <a:rPr lang="en-US" smtClean="0"/>
              <a:t>‹#›</a:t>
            </a:fld>
            <a:endParaRPr lang="en-US"/>
          </a:p>
        </p:txBody>
      </p:sp>
    </p:spTree>
    <p:extLst>
      <p:ext uri="{BB962C8B-B14F-4D97-AF65-F5344CB8AC3E}">
        <p14:creationId xmlns:p14="http://schemas.microsoft.com/office/powerpoint/2010/main" val="290843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164" indent="0">
              <a:buNone/>
              <a:defRPr sz="1500" b="1"/>
            </a:lvl2pPr>
            <a:lvl3pPr marL="684406" indent="0">
              <a:buNone/>
              <a:defRPr sz="1400" b="1"/>
            </a:lvl3pPr>
            <a:lvl4pPr marL="1026609" indent="0">
              <a:buNone/>
              <a:defRPr sz="1200" b="1"/>
            </a:lvl4pPr>
            <a:lvl5pPr marL="1368812" indent="0">
              <a:buNone/>
              <a:defRPr sz="1200" b="1"/>
            </a:lvl5pPr>
            <a:lvl6pPr marL="1711055" indent="0">
              <a:buNone/>
              <a:defRPr sz="1200" b="1"/>
            </a:lvl6pPr>
            <a:lvl7pPr marL="2053217" indent="0">
              <a:buNone/>
              <a:defRPr sz="1200" b="1"/>
            </a:lvl7pPr>
            <a:lvl8pPr marL="2395380" indent="0">
              <a:buNone/>
              <a:defRPr sz="1200" b="1"/>
            </a:lvl8pPr>
            <a:lvl9pPr marL="2737544"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p:cNvSpPr>
            <a:spLocks noGrp="1"/>
          </p:cNvSpPr>
          <p:nvPr>
            <p:ph type="body" sz="quarter" idx="3"/>
          </p:nvPr>
        </p:nvSpPr>
        <p:spPr>
          <a:xfrm>
            <a:off x="4645092" y="1151338"/>
            <a:ext cx="4041775" cy="479822"/>
          </a:xfrm>
        </p:spPr>
        <p:txBody>
          <a:bodyPr anchor="b"/>
          <a:lstStyle>
            <a:lvl1pPr marL="0" indent="0">
              <a:buNone/>
              <a:defRPr sz="1800" b="1"/>
            </a:lvl1pPr>
            <a:lvl2pPr marL="342164" indent="0">
              <a:buNone/>
              <a:defRPr sz="1500" b="1"/>
            </a:lvl2pPr>
            <a:lvl3pPr marL="684406" indent="0">
              <a:buNone/>
              <a:defRPr sz="1400" b="1"/>
            </a:lvl3pPr>
            <a:lvl4pPr marL="1026609" indent="0">
              <a:buNone/>
              <a:defRPr sz="1200" b="1"/>
            </a:lvl4pPr>
            <a:lvl5pPr marL="1368812" indent="0">
              <a:buNone/>
              <a:defRPr sz="1200" b="1"/>
            </a:lvl5pPr>
            <a:lvl6pPr marL="1711055" indent="0">
              <a:buNone/>
              <a:defRPr sz="1200" b="1"/>
            </a:lvl6pPr>
            <a:lvl7pPr marL="2053217" indent="0">
              <a:buNone/>
              <a:defRPr sz="1200" b="1"/>
            </a:lvl7pPr>
            <a:lvl8pPr marL="2395380" indent="0">
              <a:buNone/>
              <a:defRPr sz="1200" b="1"/>
            </a:lvl8pPr>
            <a:lvl9pPr marL="2737544"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4645092"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171291715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Date Placeholder 2"/>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43411540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330072421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42" y="204787"/>
            <a:ext cx="3008313" cy="871538"/>
          </a:xfrm>
        </p:spPr>
        <p:txBody>
          <a:bodyPr anchor="b"/>
          <a:lstStyle>
            <a:lvl1pPr algn="l">
              <a:defRPr sz="1500" b="1"/>
            </a:lvl1pPr>
          </a:lstStyle>
          <a:p>
            <a:r>
              <a:rPr lang="nb-NO"/>
              <a:t>Klikk for å redigere tittelstil</a:t>
            </a:r>
          </a:p>
        </p:txBody>
      </p:sp>
      <p:sp>
        <p:nvSpPr>
          <p:cNvPr id="3" name="Content Placeholder 2"/>
          <p:cNvSpPr>
            <a:spLocks noGrp="1"/>
          </p:cNvSpPr>
          <p:nvPr>
            <p:ph idx="1"/>
          </p:nvPr>
        </p:nvSpPr>
        <p:spPr>
          <a:xfrm>
            <a:off x="3575050" y="20494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p:cNvSpPr>
            <a:spLocks noGrp="1"/>
          </p:cNvSpPr>
          <p:nvPr>
            <p:ph type="body" sz="half" idx="2"/>
          </p:nvPr>
        </p:nvSpPr>
        <p:spPr>
          <a:xfrm>
            <a:off x="457242" y="1076409"/>
            <a:ext cx="3008313" cy="3518297"/>
          </a:xfrm>
        </p:spPr>
        <p:txBody>
          <a:bodyPr/>
          <a:lstStyle>
            <a:lvl1pPr marL="0" indent="0">
              <a:buNone/>
              <a:defRPr sz="1100"/>
            </a:lvl1pPr>
            <a:lvl2pPr marL="342164" indent="0">
              <a:buNone/>
              <a:defRPr sz="900"/>
            </a:lvl2pPr>
            <a:lvl3pPr marL="684406" indent="0">
              <a:buNone/>
              <a:defRPr sz="800"/>
            </a:lvl3pPr>
            <a:lvl4pPr marL="1026609" indent="0">
              <a:buNone/>
              <a:defRPr sz="700"/>
            </a:lvl4pPr>
            <a:lvl5pPr marL="1368812" indent="0">
              <a:buNone/>
              <a:defRPr sz="700"/>
            </a:lvl5pPr>
            <a:lvl6pPr marL="1711055" indent="0">
              <a:buNone/>
              <a:defRPr sz="700"/>
            </a:lvl6pPr>
            <a:lvl7pPr marL="2053217" indent="0">
              <a:buNone/>
              <a:defRPr sz="700"/>
            </a:lvl7pPr>
            <a:lvl8pPr marL="2395380" indent="0">
              <a:buNone/>
              <a:defRPr sz="700"/>
            </a:lvl8pPr>
            <a:lvl9pPr marL="2737544" indent="0">
              <a:buNone/>
              <a:defRPr sz="7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294654973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nb-NO"/>
              <a:t>Klikk for å redigere tittelstil</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164" indent="0">
              <a:buNone/>
              <a:defRPr sz="2100"/>
            </a:lvl2pPr>
            <a:lvl3pPr marL="684406" indent="0">
              <a:buNone/>
              <a:defRPr sz="1800"/>
            </a:lvl3pPr>
            <a:lvl4pPr marL="1026609" indent="0">
              <a:buNone/>
              <a:defRPr sz="1500"/>
            </a:lvl4pPr>
            <a:lvl5pPr marL="1368812" indent="0">
              <a:buNone/>
              <a:defRPr sz="1500"/>
            </a:lvl5pPr>
            <a:lvl6pPr marL="1711055" indent="0">
              <a:buNone/>
              <a:defRPr sz="1500"/>
            </a:lvl6pPr>
            <a:lvl7pPr marL="2053217" indent="0">
              <a:buNone/>
              <a:defRPr sz="1500"/>
            </a:lvl7pPr>
            <a:lvl8pPr marL="2395380" indent="0">
              <a:buNone/>
              <a:defRPr sz="1500"/>
            </a:lvl8pPr>
            <a:lvl9pPr marL="2737544" indent="0">
              <a:buNone/>
              <a:defRPr sz="1500"/>
            </a:lvl9pPr>
          </a:lstStyle>
          <a:p>
            <a:pPr lvl="0"/>
            <a:r>
              <a:rPr lang="nb-NO" noProof="0"/>
              <a:t>Klikk ikonet for å legge til et bilde</a:t>
            </a:r>
          </a:p>
        </p:txBody>
      </p:sp>
      <p:sp>
        <p:nvSpPr>
          <p:cNvPr id="4" name="Text Placeholder 3"/>
          <p:cNvSpPr>
            <a:spLocks noGrp="1"/>
          </p:cNvSpPr>
          <p:nvPr>
            <p:ph type="body" sz="half" idx="2"/>
          </p:nvPr>
        </p:nvSpPr>
        <p:spPr>
          <a:xfrm>
            <a:off x="1792288" y="4025655"/>
            <a:ext cx="5486400" cy="603647"/>
          </a:xfrm>
        </p:spPr>
        <p:txBody>
          <a:bodyPr/>
          <a:lstStyle>
            <a:lvl1pPr marL="0" indent="0">
              <a:buNone/>
              <a:defRPr sz="1100"/>
            </a:lvl1pPr>
            <a:lvl2pPr marL="342164" indent="0">
              <a:buNone/>
              <a:defRPr sz="900"/>
            </a:lvl2pPr>
            <a:lvl3pPr marL="684406" indent="0">
              <a:buNone/>
              <a:defRPr sz="800"/>
            </a:lvl3pPr>
            <a:lvl4pPr marL="1026609" indent="0">
              <a:buNone/>
              <a:defRPr sz="700"/>
            </a:lvl4pPr>
            <a:lvl5pPr marL="1368812" indent="0">
              <a:buNone/>
              <a:defRPr sz="700"/>
            </a:lvl5pPr>
            <a:lvl6pPr marL="1711055" indent="0">
              <a:buNone/>
              <a:defRPr sz="700"/>
            </a:lvl6pPr>
            <a:lvl7pPr marL="2053217" indent="0">
              <a:buNone/>
              <a:defRPr sz="700"/>
            </a:lvl7pPr>
            <a:lvl8pPr marL="2395380" indent="0">
              <a:buNone/>
              <a:defRPr sz="700"/>
            </a:lvl8pPr>
            <a:lvl9pPr marL="2737544" indent="0">
              <a:buNone/>
              <a:defRPr sz="7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37435259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57369920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nb-NO"/>
              <a:t>Klikk for å redigere tittelstil</a:t>
            </a:r>
          </a:p>
        </p:txBody>
      </p:sp>
      <p:sp>
        <p:nvSpPr>
          <p:cNvPr id="3" name="Vertical Text Placeholder 2"/>
          <p:cNvSpPr>
            <a:spLocks noGrp="1"/>
          </p:cNvSpPr>
          <p:nvPr>
            <p:ph type="body" orient="vert" idx="1"/>
          </p:nvPr>
        </p:nvSpPr>
        <p:spPr>
          <a:xfrm>
            <a:off x="457201" y="205983"/>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Informasjonsforvaltning som forutsetning for offentlig samhandling - David Norheim</a:t>
            </a:r>
          </a:p>
        </p:txBody>
      </p:sp>
    </p:spTree>
    <p:extLst>
      <p:ext uri="{BB962C8B-B14F-4D97-AF65-F5344CB8AC3E}">
        <p14:creationId xmlns:p14="http://schemas.microsoft.com/office/powerpoint/2010/main" val="276455703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24" y="155"/>
          <a:ext cx="135749" cy="107989"/>
        </p:xfrm>
        <a:graphic>
          <a:graphicData uri="http://schemas.openxmlformats.org/presentationml/2006/ole">
            <mc:AlternateContent xmlns:mc="http://schemas.openxmlformats.org/markup-compatibility/2006">
              <mc:Choice xmlns:v="urn:schemas-microsoft-com:vml" Requires="v">
                <p:oleObj spid="_x0000_s6643"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 y="155"/>
                        <a:ext cx="135749" cy="1079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p:txBody>
          <a:bodyPr/>
          <a:lstStyle>
            <a:lvl1pPr>
              <a:defRPr/>
            </a:lvl1pPr>
          </a:lstStyle>
          <a:p>
            <a:r>
              <a:rPr lang="en-US" noProof="0" dirty="0"/>
              <a:t>Click to edit Master title style</a:t>
            </a:r>
            <a:endParaRPr lang="en-US" dirty="0"/>
          </a:p>
        </p:txBody>
      </p:sp>
      <p:sp>
        <p:nvSpPr>
          <p:cNvPr id="3" name="Content Placeholder 2"/>
          <p:cNvSpPr>
            <a:spLocks noGrp="1"/>
          </p:cNvSpPr>
          <p:nvPr>
            <p:ph idx="1" hasCustomPrompt="1"/>
            <p:custDataLst>
              <p:tags r:id="rId4"/>
            </p:custDataLst>
          </p:nvPr>
        </p:nvSpPr>
        <p:spPr>
          <a:xfrm>
            <a:off x="298517" y="1121094"/>
            <a:ext cx="8845484" cy="3482813"/>
          </a:xfrm>
        </p:spPr>
        <p:txBody>
          <a:bodyPr/>
          <a:lstStyle>
            <a:lvl1pPr>
              <a:defRPr b="0"/>
            </a:lvl1pPr>
            <a:lvl5pPr>
              <a:buNone/>
              <a:defRPr/>
            </a:lvl5pPr>
          </a:lstStyle>
          <a:p>
            <a:pPr lvl="0"/>
            <a:r>
              <a:rPr lang="en-US" noProof="0" dirty="0"/>
              <a:t>Click to edit Master text style</a:t>
            </a:r>
          </a:p>
          <a:p>
            <a:pPr lvl="1"/>
            <a:r>
              <a:rPr lang="en-US" noProof="0" dirty="0"/>
              <a:t>Text style level 2</a:t>
            </a:r>
          </a:p>
          <a:p>
            <a:pPr lvl="2"/>
            <a:r>
              <a:rPr lang="en-US" noProof="0" dirty="0"/>
              <a:t>Text style level 3</a:t>
            </a:r>
          </a:p>
          <a:p>
            <a:pPr lvl="3"/>
            <a:r>
              <a:rPr lang="en-US" noProof="0" dirty="0"/>
              <a:t>Text style level 4</a:t>
            </a:r>
          </a:p>
        </p:txBody>
      </p:sp>
    </p:spTree>
    <p:extLst>
      <p:ext uri="{BB962C8B-B14F-4D97-AF65-F5344CB8AC3E}">
        <p14:creationId xmlns:p14="http://schemas.microsoft.com/office/powerpoint/2010/main" val="320478641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7" descr="Difi_logo_farge_lit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7683" y="1819402"/>
            <a:ext cx="4318784" cy="1278731"/>
          </a:xfrm>
          <a:prstGeom prst="rect">
            <a:avLst/>
          </a:prstGeom>
          <a:noFill/>
          <a:ln w="9525">
            <a:noFill/>
            <a:miter lim="800000"/>
            <a:headEnd/>
            <a:tailEnd/>
          </a:ln>
        </p:spPr>
      </p:pic>
      <p:pic>
        <p:nvPicPr>
          <p:cNvPr id="5" name="Picture 13" descr="PPT-sirkler-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9050" y="2786065"/>
            <a:ext cx="234950" cy="1650206"/>
          </a:xfrm>
          <a:prstGeom prst="rect">
            <a:avLst/>
          </a:prstGeom>
          <a:noFill/>
          <a:ln w="9525">
            <a:noFill/>
            <a:miter lim="800000"/>
            <a:headEnd/>
            <a:tailEnd/>
          </a:ln>
        </p:spPr>
      </p:pic>
      <p:sp>
        <p:nvSpPr>
          <p:cNvPr id="56331" name="Rectangle 11"/>
          <p:cNvSpPr>
            <a:spLocks noGrp="1" noChangeArrowheads="1"/>
          </p:cNvSpPr>
          <p:nvPr>
            <p:ph type="ctrTitle" sz="quarter"/>
          </p:nvPr>
        </p:nvSpPr>
        <p:spPr>
          <a:xfrm>
            <a:off x="685800" y="627536"/>
            <a:ext cx="7772400" cy="1102519"/>
          </a:xfrm>
        </p:spPr>
        <p:txBody>
          <a:bodyPr/>
          <a:lstStyle>
            <a:lvl1pPr>
              <a:defRPr/>
            </a:lvl1pPr>
          </a:lstStyle>
          <a:p>
            <a:r>
              <a:rPr lang="nb-NO"/>
              <a:t>Klikk for å redigere tittelstil</a:t>
            </a:r>
            <a:endParaRPr lang="en-US"/>
          </a:p>
        </p:txBody>
      </p:sp>
      <p:sp>
        <p:nvSpPr>
          <p:cNvPr id="56332" name="Rectangle 12"/>
          <p:cNvSpPr>
            <a:spLocks noGrp="1" noChangeArrowheads="1"/>
          </p:cNvSpPr>
          <p:nvPr>
            <p:ph type="subTitle" sz="quarter" idx="1"/>
          </p:nvPr>
        </p:nvSpPr>
        <p:spPr>
          <a:xfrm>
            <a:off x="1371600" y="3536156"/>
            <a:ext cx="6400800" cy="1314450"/>
          </a:xfrm>
        </p:spPr>
        <p:txBody>
          <a:bodyPr/>
          <a:lstStyle>
            <a:lvl1pPr marL="0" indent="0" algn="ctr">
              <a:buFont typeface="Arial" pitchFamily="37" charset="0"/>
              <a:buNone/>
              <a:defRPr>
                <a:solidFill>
                  <a:srgbClr val="898989"/>
                </a:solidFill>
              </a:defRPr>
            </a:lvl1pPr>
          </a:lstStyle>
          <a:p>
            <a:r>
              <a:rPr lang="nb-NO"/>
              <a:t>Klikk for å redigere undertittelstil i malen</a:t>
            </a:r>
            <a:endParaRPr lang="en-US"/>
          </a:p>
        </p:txBody>
      </p:sp>
    </p:spTree>
    <p:extLst>
      <p:ext uri="{BB962C8B-B14F-4D97-AF65-F5344CB8AC3E}">
        <p14:creationId xmlns:p14="http://schemas.microsoft.com/office/powerpoint/2010/main" val="2392974477"/>
      </p:ext>
    </p:extLst>
  </p:cSld>
  <p:clrMapOvr>
    <a:masterClrMapping/>
  </p:clrMapOvr>
  <p:hf sldNum="0" hdr="0"/>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n-NO" dirty="0">
                <a:solidFill>
                  <a:srgbClr val="000000"/>
                </a:solidFill>
              </a:rPr>
              <a:t>Dato</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1603699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86728" y="4869312"/>
            <a:ext cx="1346201" cy="273844"/>
          </a:xfrm>
          <a:prstGeom prst="rect">
            <a:avLst/>
          </a:prstGeom>
        </p:spPr>
        <p:txBody>
          <a:bodyPr lIns="90658" tIns="45330" rIns="90658" bIns="45330"/>
          <a:lstStyle/>
          <a:p>
            <a:r>
              <a:rPr lang="nb-NO"/>
              <a:t>03.12.2015</a:t>
            </a:r>
            <a:endParaRPr lang="en-US"/>
          </a:p>
        </p:txBody>
      </p:sp>
      <p:sp>
        <p:nvSpPr>
          <p:cNvPr id="3" name="Footer Placeholder 2"/>
          <p:cNvSpPr>
            <a:spLocks noGrp="1"/>
          </p:cNvSpPr>
          <p:nvPr>
            <p:ph type="ftr" sz="quarter" idx="11"/>
          </p:nvPr>
        </p:nvSpPr>
        <p:spPr>
          <a:xfrm>
            <a:off x="1989666" y="4869312"/>
            <a:ext cx="5096934" cy="273844"/>
          </a:xfrm>
          <a:prstGeom prst="rect">
            <a:avLst/>
          </a:prstGeom>
        </p:spPr>
        <p:txBody>
          <a:bodyPr lIns="90658" tIns="45330" rIns="90658" bIns="45330"/>
          <a:lstStyle/>
          <a:p>
            <a:r>
              <a:rPr lang="en-US"/>
              <a:t>Informasjonsforvaltning som forutsetning for offentlig samhandling - David Norheim</a:t>
            </a:r>
          </a:p>
        </p:txBody>
      </p:sp>
      <p:sp>
        <p:nvSpPr>
          <p:cNvPr id="4" name="Slide Number Placeholder 3"/>
          <p:cNvSpPr>
            <a:spLocks noGrp="1"/>
          </p:cNvSpPr>
          <p:nvPr>
            <p:ph type="sldNum" sz="quarter" idx="12"/>
          </p:nvPr>
        </p:nvSpPr>
        <p:spPr>
          <a:xfrm>
            <a:off x="8432899" y="4869312"/>
            <a:ext cx="588201" cy="273844"/>
          </a:xfrm>
          <a:prstGeom prst="rect">
            <a:avLst/>
          </a:prstGeom>
        </p:spPr>
        <p:txBody>
          <a:bodyPr lIns="90658" tIns="45330" rIns="90658" bIns="45330"/>
          <a:lstStyle/>
          <a:p>
            <a:fld id="{CB690AB1-BF38-0442-8664-47BCBAAC5D22}" type="slidenum">
              <a:rPr lang="en-US" smtClean="0"/>
              <a:t>‹#›</a:t>
            </a:fld>
            <a:endParaRPr lang="en-US"/>
          </a:p>
        </p:txBody>
      </p:sp>
    </p:spTree>
    <p:extLst>
      <p:ext uri="{BB962C8B-B14F-4D97-AF65-F5344CB8AC3E}">
        <p14:creationId xmlns:p14="http://schemas.microsoft.com/office/powerpoint/2010/main" val="371644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9"/>
            <a:ext cx="7772400" cy="1021556"/>
          </a:xfrm>
        </p:spPr>
        <p:txBody>
          <a:bodyPr anchor="t"/>
          <a:lstStyle>
            <a:lvl1pPr algn="l">
              <a:defRPr sz="3000" b="1" cap="all"/>
            </a:lvl1pPr>
          </a:lstStyle>
          <a:p>
            <a:r>
              <a:rPr lang="nb-NO"/>
              <a:t>Klikk for å redigere tittelstil</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1500"/>
            </a:lvl1pPr>
            <a:lvl2pPr marL="342344" indent="0">
              <a:buNone/>
              <a:defRPr sz="1400"/>
            </a:lvl2pPr>
            <a:lvl3pPr marL="684746" indent="0">
              <a:buNone/>
              <a:defRPr sz="1200"/>
            </a:lvl3pPr>
            <a:lvl4pPr marL="1027119" indent="0">
              <a:buNone/>
              <a:defRPr sz="1100"/>
            </a:lvl4pPr>
            <a:lvl5pPr marL="1369492" indent="0">
              <a:buNone/>
              <a:defRPr sz="1100"/>
            </a:lvl5pPr>
            <a:lvl6pPr marL="1711895" indent="0">
              <a:buNone/>
              <a:defRPr sz="1100"/>
            </a:lvl6pPr>
            <a:lvl7pPr marL="2054237" indent="0">
              <a:buNone/>
              <a:defRPr sz="1100"/>
            </a:lvl7pPr>
            <a:lvl8pPr marL="2396580" indent="0">
              <a:buNone/>
              <a:defRPr sz="1100"/>
            </a:lvl8pPr>
            <a:lvl9pPr marL="2738924" indent="0">
              <a:buNone/>
              <a:defRPr sz="1100"/>
            </a:lvl9pPr>
          </a:lstStyle>
          <a:p>
            <a:pPr lvl="0"/>
            <a:r>
              <a:rPr lang="nb-NO"/>
              <a:t>Klikk for å redigere tekststiler i malen</a:t>
            </a:r>
          </a:p>
        </p:txBody>
      </p:sp>
      <p:sp>
        <p:nvSpPr>
          <p:cNvPr id="4" name="Date Placeholder 3"/>
          <p:cNvSpPr>
            <a:spLocks noGrp="1"/>
          </p:cNvSpPr>
          <p:nvPr>
            <p:ph type="dt" sz="half" idx="10"/>
          </p:nvPr>
        </p:nvSpPr>
        <p:spPr/>
        <p:txBody>
          <a:bodyPr/>
          <a:lstStyle>
            <a:lvl1pPr>
              <a:defRPr/>
            </a:lvl1pPr>
          </a:lstStyle>
          <a:p>
            <a:r>
              <a:rPr lang="nn-NO" dirty="0">
                <a:solidFill>
                  <a:srgbClr val="000000"/>
                </a:solidFill>
              </a:rPr>
              <a:t>Dato</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292310099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sz="half" idx="1"/>
          </p:nvPr>
        </p:nvSpPr>
        <p:spPr>
          <a:xfrm>
            <a:off x="457201"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p:cNvSpPr>
            <a:spLocks noGrp="1"/>
          </p:cNvSpPr>
          <p:nvPr>
            <p:ph type="dt" sz="half" idx="10"/>
          </p:nvPr>
        </p:nvSpPr>
        <p:spPr/>
        <p:txBody>
          <a:bodyPr/>
          <a:lstStyle>
            <a:lvl1pPr>
              <a:defRPr/>
            </a:lvl1pPr>
          </a:lstStyle>
          <a:p>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185612224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344" indent="0">
              <a:buNone/>
              <a:defRPr sz="1500" b="1"/>
            </a:lvl2pPr>
            <a:lvl3pPr marL="684746" indent="0">
              <a:buNone/>
              <a:defRPr sz="1400" b="1"/>
            </a:lvl3pPr>
            <a:lvl4pPr marL="1027119" indent="0">
              <a:buNone/>
              <a:defRPr sz="1200" b="1"/>
            </a:lvl4pPr>
            <a:lvl5pPr marL="1369492" indent="0">
              <a:buNone/>
              <a:defRPr sz="1200" b="1"/>
            </a:lvl5pPr>
            <a:lvl6pPr marL="1711895" indent="0">
              <a:buNone/>
              <a:defRPr sz="1200" b="1"/>
            </a:lvl6pPr>
            <a:lvl7pPr marL="2054237" indent="0">
              <a:buNone/>
              <a:defRPr sz="1200" b="1"/>
            </a:lvl7pPr>
            <a:lvl8pPr marL="2396580" indent="0">
              <a:buNone/>
              <a:defRPr sz="1200" b="1"/>
            </a:lvl8pPr>
            <a:lvl9pPr marL="2738924"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p:cNvSpPr>
            <a:spLocks noGrp="1"/>
          </p:cNvSpPr>
          <p:nvPr>
            <p:ph type="body" sz="quarter" idx="3"/>
          </p:nvPr>
        </p:nvSpPr>
        <p:spPr>
          <a:xfrm>
            <a:off x="4645092" y="1151338"/>
            <a:ext cx="4041775" cy="479822"/>
          </a:xfrm>
        </p:spPr>
        <p:txBody>
          <a:bodyPr anchor="b"/>
          <a:lstStyle>
            <a:lvl1pPr marL="0" indent="0">
              <a:buNone/>
              <a:defRPr sz="1800" b="1"/>
            </a:lvl1pPr>
            <a:lvl2pPr marL="342344" indent="0">
              <a:buNone/>
              <a:defRPr sz="1500" b="1"/>
            </a:lvl2pPr>
            <a:lvl3pPr marL="684746" indent="0">
              <a:buNone/>
              <a:defRPr sz="1400" b="1"/>
            </a:lvl3pPr>
            <a:lvl4pPr marL="1027119" indent="0">
              <a:buNone/>
              <a:defRPr sz="1200" b="1"/>
            </a:lvl4pPr>
            <a:lvl5pPr marL="1369492" indent="0">
              <a:buNone/>
              <a:defRPr sz="1200" b="1"/>
            </a:lvl5pPr>
            <a:lvl6pPr marL="1711895" indent="0">
              <a:buNone/>
              <a:defRPr sz="1200" b="1"/>
            </a:lvl6pPr>
            <a:lvl7pPr marL="2054237" indent="0">
              <a:buNone/>
              <a:defRPr sz="1200" b="1"/>
            </a:lvl7pPr>
            <a:lvl8pPr marL="2396580" indent="0">
              <a:buNone/>
              <a:defRPr sz="1200" b="1"/>
            </a:lvl8pPr>
            <a:lvl9pPr marL="2738924"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4645092"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p:cNvSpPr>
            <a:spLocks noGrp="1"/>
          </p:cNvSpPr>
          <p:nvPr>
            <p:ph type="dt" sz="half" idx="10"/>
          </p:nvPr>
        </p:nvSpPr>
        <p:spPr/>
        <p:txBody>
          <a:bodyPr/>
          <a:lstStyle>
            <a:lvl1pPr>
              <a:defRPr/>
            </a:lvl1pPr>
          </a:lstStyle>
          <a:p>
            <a:endParaRPr lang="nb-NO"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295690100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Date Placeholder 2"/>
          <p:cNvSpPr>
            <a:spLocks noGrp="1"/>
          </p:cNvSpPr>
          <p:nvPr>
            <p:ph type="dt" sz="half" idx="10"/>
          </p:nvPr>
        </p:nvSpPr>
        <p:spPr/>
        <p:txBody>
          <a:bodyPr/>
          <a:lstStyle>
            <a:lvl1pPr>
              <a:defRPr/>
            </a:lvl1pPr>
          </a:lstStyle>
          <a:p>
            <a:endParaRPr lang="nb-NO"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294783923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b-NO"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290779975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42" y="204787"/>
            <a:ext cx="3008313" cy="871538"/>
          </a:xfrm>
        </p:spPr>
        <p:txBody>
          <a:bodyPr anchor="b"/>
          <a:lstStyle>
            <a:lvl1pPr algn="l">
              <a:defRPr sz="1500" b="1"/>
            </a:lvl1pPr>
          </a:lstStyle>
          <a:p>
            <a:r>
              <a:rPr lang="nb-NO"/>
              <a:t>Klikk for å redigere tittelstil</a:t>
            </a:r>
          </a:p>
        </p:txBody>
      </p:sp>
      <p:sp>
        <p:nvSpPr>
          <p:cNvPr id="3" name="Content Placeholder 2"/>
          <p:cNvSpPr>
            <a:spLocks noGrp="1"/>
          </p:cNvSpPr>
          <p:nvPr>
            <p:ph idx="1"/>
          </p:nvPr>
        </p:nvSpPr>
        <p:spPr>
          <a:xfrm>
            <a:off x="3575050" y="20491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p:cNvSpPr>
            <a:spLocks noGrp="1"/>
          </p:cNvSpPr>
          <p:nvPr>
            <p:ph type="body" sz="half" idx="2"/>
          </p:nvPr>
        </p:nvSpPr>
        <p:spPr>
          <a:xfrm>
            <a:off x="457242" y="1076409"/>
            <a:ext cx="3008313" cy="3518297"/>
          </a:xfrm>
        </p:spPr>
        <p:txBody>
          <a:bodyPr/>
          <a:lstStyle>
            <a:lvl1pPr marL="0" indent="0">
              <a:buNone/>
              <a:defRPr sz="1100"/>
            </a:lvl1pPr>
            <a:lvl2pPr marL="342344" indent="0">
              <a:buNone/>
              <a:defRPr sz="900"/>
            </a:lvl2pPr>
            <a:lvl3pPr marL="684746" indent="0">
              <a:buNone/>
              <a:defRPr sz="800"/>
            </a:lvl3pPr>
            <a:lvl4pPr marL="1027119" indent="0">
              <a:buNone/>
              <a:defRPr sz="700"/>
            </a:lvl4pPr>
            <a:lvl5pPr marL="1369492" indent="0">
              <a:buNone/>
              <a:defRPr sz="700"/>
            </a:lvl5pPr>
            <a:lvl6pPr marL="1711895" indent="0">
              <a:buNone/>
              <a:defRPr sz="700"/>
            </a:lvl6pPr>
            <a:lvl7pPr marL="2054237" indent="0">
              <a:buNone/>
              <a:defRPr sz="700"/>
            </a:lvl7pPr>
            <a:lvl8pPr marL="2396580" indent="0">
              <a:buNone/>
              <a:defRPr sz="700"/>
            </a:lvl8pPr>
            <a:lvl9pPr marL="2738924" indent="0">
              <a:buNone/>
              <a:defRPr sz="7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93929282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nb-NO"/>
              <a:t>Klikk for å redigere tittelstil</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344" indent="0">
              <a:buNone/>
              <a:defRPr sz="2100"/>
            </a:lvl2pPr>
            <a:lvl3pPr marL="684746" indent="0">
              <a:buNone/>
              <a:defRPr sz="1800"/>
            </a:lvl3pPr>
            <a:lvl4pPr marL="1027119" indent="0">
              <a:buNone/>
              <a:defRPr sz="1500"/>
            </a:lvl4pPr>
            <a:lvl5pPr marL="1369492" indent="0">
              <a:buNone/>
              <a:defRPr sz="1500"/>
            </a:lvl5pPr>
            <a:lvl6pPr marL="1711895" indent="0">
              <a:buNone/>
              <a:defRPr sz="1500"/>
            </a:lvl6pPr>
            <a:lvl7pPr marL="2054237" indent="0">
              <a:buNone/>
              <a:defRPr sz="1500"/>
            </a:lvl7pPr>
            <a:lvl8pPr marL="2396580" indent="0">
              <a:buNone/>
              <a:defRPr sz="1500"/>
            </a:lvl8pPr>
            <a:lvl9pPr marL="2738924" indent="0">
              <a:buNone/>
              <a:defRPr sz="1500"/>
            </a:lvl9pPr>
          </a:lstStyle>
          <a:p>
            <a:pPr lvl="0"/>
            <a:r>
              <a:rPr lang="nb-NO" noProof="0"/>
              <a:t>Klikk ikonet for å legge til et bilde</a:t>
            </a:r>
          </a:p>
        </p:txBody>
      </p:sp>
      <p:sp>
        <p:nvSpPr>
          <p:cNvPr id="4" name="Text Placeholder 3"/>
          <p:cNvSpPr>
            <a:spLocks noGrp="1"/>
          </p:cNvSpPr>
          <p:nvPr>
            <p:ph type="body" sz="half" idx="2"/>
          </p:nvPr>
        </p:nvSpPr>
        <p:spPr>
          <a:xfrm>
            <a:off x="1792288" y="4025627"/>
            <a:ext cx="5486400" cy="603647"/>
          </a:xfrm>
        </p:spPr>
        <p:txBody>
          <a:bodyPr/>
          <a:lstStyle>
            <a:lvl1pPr marL="0" indent="0">
              <a:buNone/>
              <a:defRPr sz="1100"/>
            </a:lvl1pPr>
            <a:lvl2pPr marL="342344" indent="0">
              <a:buNone/>
              <a:defRPr sz="900"/>
            </a:lvl2pPr>
            <a:lvl3pPr marL="684746" indent="0">
              <a:buNone/>
              <a:defRPr sz="800"/>
            </a:lvl3pPr>
            <a:lvl4pPr marL="1027119" indent="0">
              <a:buNone/>
              <a:defRPr sz="700"/>
            </a:lvl4pPr>
            <a:lvl5pPr marL="1369492" indent="0">
              <a:buNone/>
              <a:defRPr sz="700"/>
            </a:lvl5pPr>
            <a:lvl6pPr marL="1711895" indent="0">
              <a:buNone/>
              <a:defRPr sz="700"/>
            </a:lvl6pPr>
            <a:lvl7pPr marL="2054237" indent="0">
              <a:buNone/>
              <a:defRPr sz="700"/>
            </a:lvl7pPr>
            <a:lvl8pPr marL="2396580" indent="0">
              <a:buNone/>
              <a:defRPr sz="700"/>
            </a:lvl8pPr>
            <a:lvl9pPr marL="2738924" indent="0">
              <a:buNone/>
              <a:defRPr sz="7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259275579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191158727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nb-NO"/>
              <a:t>Klikk for å redigere tittelstil</a:t>
            </a:r>
          </a:p>
        </p:txBody>
      </p:sp>
      <p:sp>
        <p:nvSpPr>
          <p:cNvPr id="3" name="Vertical Text Placeholder 2"/>
          <p:cNvSpPr>
            <a:spLocks noGrp="1"/>
          </p:cNvSpPr>
          <p:nvPr>
            <p:ph type="body" orient="vert" idx="1"/>
          </p:nvPr>
        </p:nvSpPr>
        <p:spPr>
          <a:xfrm>
            <a:off x="457201" y="205983"/>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161917789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8" y="127"/>
          <a:ext cx="135749" cy="107989"/>
        </p:xfrm>
        <a:graphic>
          <a:graphicData uri="http://schemas.openxmlformats.org/presentationml/2006/ole">
            <mc:AlternateContent xmlns:mc="http://schemas.openxmlformats.org/markup-compatibility/2006">
              <mc:Choice xmlns:v="urn:schemas-microsoft-com:vml" Requires="v">
                <p:oleObj spid="_x0000_s7667"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 y="127"/>
                        <a:ext cx="135749" cy="1079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p:txBody>
          <a:bodyPr/>
          <a:lstStyle>
            <a:lvl1pPr>
              <a:defRPr/>
            </a:lvl1pPr>
          </a:lstStyle>
          <a:p>
            <a:r>
              <a:rPr lang="en-US" noProof="0" dirty="0"/>
              <a:t>Click to edit Master title style</a:t>
            </a:r>
            <a:endParaRPr lang="en-US" dirty="0"/>
          </a:p>
        </p:txBody>
      </p:sp>
      <p:sp>
        <p:nvSpPr>
          <p:cNvPr id="3" name="Content Placeholder 2"/>
          <p:cNvSpPr>
            <a:spLocks noGrp="1"/>
          </p:cNvSpPr>
          <p:nvPr>
            <p:ph idx="1" hasCustomPrompt="1"/>
            <p:custDataLst>
              <p:tags r:id="rId4"/>
            </p:custDataLst>
          </p:nvPr>
        </p:nvSpPr>
        <p:spPr>
          <a:xfrm>
            <a:off x="298517" y="1121094"/>
            <a:ext cx="8845484" cy="3482813"/>
          </a:xfrm>
        </p:spPr>
        <p:txBody>
          <a:bodyPr/>
          <a:lstStyle>
            <a:lvl1pPr>
              <a:defRPr b="0"/>
            </a:lvl1pPr>
            <a:lvl5pPr>
              <a:buNone/>
              <a:defRPr/>
            </a:lvl5pPr>
          </a:lstStyle>
          <a:p>
            <a:pPr lvl="0"/>
            <a:r>
              <a:rPr lang="en-US" noProof="0" dirty="0"/>
              <a:t>Click to edit Master text style</a:t>
            </a:r>
          </a:p>
          <a:p>
            <a:pPr lvl="1"/>
            <a:r>
              <a:rPr lang="en-US" noProof="0" dirty="0"/>
              <a:t>Text style level 2</a:t>
            </a:r>
          </a:p>
          <a:p>
            <a:pPr lvl="2"/>
            <a:r>
              <a:rPr lang="en-US" noProof="0" dirty="0"/>
              <a:t>Text style level 3</a:t>
            </a:r>
          </a:p>
          <a:p>
            <a:pPr lvl="3"/>
            <a:r>
              <a:rPr lang="en-US" noProof="0" dirty="0"/>
              <a:t>Text style level 4</a:t>
            </a:r>
          </a:p>
        </p:txBody>
      </p:sp>
    </p:spTree>
    <p:extLst>
      <p:ext uri="{BB962C8B-B14F-4D97-AF65-F5344CB8AC3E}">
        <p14:creationId xmlns:p14="http://schemas.microsoft.com/office/powerpoint/2010/main" val="2404371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tellysbilde 3">
    <p:spTree>
      <p:nvGrpSpPr>
        <p:cNvPr id="1" name=""/>
        <p:cNvGrpSpPr/>
        <p:nvPr/>
      </p:nvGrpSpPr>
      <p:grpSpPr>
        <a:xfrm>
          <a:off x="0" y="0"/>
          <a:ext cx="0" cy="0"/>
          <a:chOff x="0" y="0"/>
          <a:chExt cx="0" cy="0"/>
        </a:xfrm>
      </p:grpSpPr>
      <p:sp>
        <p:nvSpPr>
          <p:cNvPr id="9" name="Rectangle 12"/>
          <p:cNvSpPr>
            <a:spLocks noChangeArrowheads="1"/>
          </p:cNvSpPr>
          <p:nvPr/>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 name="Rectangle 9"/>
          <p:cNvSpPr>
            <a:spLocks noChangeArrowheads="1"/>
          </p:cNvSpPr>
          <p:nvPr/>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p:nvPicPr>
        <p:blipFill>
          <a:blip r:embed="rId3" cstate="print"/>
          <a:stretch>
            <a:fillRect/>
          </a:stretch>
        </p:blipFill>
        <p:spPr>
          <a:xfrm>
            <a:off x="414000" y="2065500"/>
            <a:ext cx="8730000" cy="2916000"/>
          </a:xfrm>
          <a:prstGeom prst="rect">
            <a:avLst/>
          </a:prstGeom>
        </p:spPr>
      </p:pic>
    </p:spTree>
    <p:extLst>
      <p:ext uri="{BB962C8B-B14F-4D97-AF65-F5344CB8AC3E}">
        <p14:creationId xmlns:p14="http://schemas.microsoft.com/office/powerpoint/2010/main" val="298110255"/>
      </p:ext>
    </p:extLst>
  </p:cSld>
  <p:clrMapOvr>
    <a:masterClrMapping/>
  </p:clrMapOvr>
  <p:transition spd="med">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7" descr="Difi_logo_farge_lit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7683" y="1819398"/>
            <a:ext cx="4318784" cy="1278731"/>
          </a:xfrm>
          <a:prstGeom prst="rect">
            <a:avLst/>
          </a:prstGeom>
          <a:noFill/>
          <a:ln w="9525">
            <a:noFill/>
            <a:miter lim="800000"/>
            <a:headEnd/>
            <a:tailEnd/>
          </a:ln>
        </p:spPr>
      </p:pic>
      <p:pic>
        <p:nvPicPr>
          <p:cNvPr id="5" name="Picture 13" descr="PPT-sirkler-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9050" y="2786065"/>
            <a:ext cx="234950" cy="1650206"/>
          </a:xfrm>
          <a:prstGeom prst="rect">
            <a:avLst/>
          </a:prstGeom>
          <a:noFill/>
          <a:ln w="9525">
            <a:noFill/>
            <a:miter lim="800000"/>
            <a:headEnd/>
            <a:tailEnd/>
          </a:ln>
        </p:spPr>
      </p:pic>
      <p:sp>
        <p:nvSpPr>
          <p:cNvPr id="56331" name="Rectangle 11"/>
          <p:cNvSpPr>
            <a:spLocks noGrp="1" noChangeArrowheads="1"/>
          </p:cNvSpPr>
          <p:nvPr>
            <p:ph type="ctrTitle" sz="quarter"/>
          </p:nvPr>
        </p:nvSpPr>
        <p:spPr>
          <a:xfrm>
            <a:off x="685800" y="627533"/>
            <a:ext cx="7772400" cy="1102519"/>
          </a:xfrm>
        </p:spPr>
        <p:txBody>
          <a:bodyPr/>
          <a:lstStyle>
            <a:lvl1pPr>
              <a:defRPr/>
            </a:lvl1pPr>
          </a:lstStyle>
          <a:p>
            <a:r>
              <a:rPr lang="nb-NO"/>
              <a:t>Klikk for å redigere tittelstil</a:t>
            </a:r>
            <a:endParaRPr lang="en-US"/>
          </a:p>
        </p:txBody>
      </p:sp>
      <p:sp>
        <p:nvSpPr>
          <p:cNvPr id="56332" name="Rectangle 12"/>
          <p:cNvSpPr>
            <a:spLocks noGrp="1" noChangeArrowheads="1"/>
          </p:cNvSpPr>
          <p:nvPr>
            <p:ph type="subTitle" sz="quarter" idx="1"/>
          </p:nvPr>
        </p:nvSpPr>
        <p:spPr>
          <a:xfrm>
            <a:off x="1371600" y="3536156"/>
            <a:ext cx="6400800" cy="1314450"/>
          </a:xfrm>
        </p:spPr>
        <p:txBody>
          <a:bodyPr/>
          <a:lstStyle>
            <a:lvl1pPr marL="0" indent="0" algn="ctr">
              <a:buFont typeface="Arial" pitchFamily="37" charset="0"/>
              <a:buNone/>
              <a:defRPr>
                <a:solidFill>
                  <a:srgbClr val="898989"/>
                </a:solidFill>
              </a:defRPr>
            </a:lvl1pPr>
          </a:lstStyle>
          <a:p>
            <a:r>
              <a:rPr lang="nb-NO"/>
              <a:t>Klikk for å redigere undertittelstil i malen</a:t>
            </a:r>
            <a:endParaRPr lang="en-US"/>
          </a:p>
        </p:txBody>
      </p:sp>
    </p:spTree>
    <p:extLst>
      <p:ext uri="{BB962C8B-B14F-4D97-AF65-F5344CB8AC3E}">
        <p14:creationId xmlns:p14="http://schemas.microsoft.com/office/powerpoint/2010/main" val="3798562675"/>
      </p:ext>
    </p:extLst>
  </p:cSld>
  <p:clrMapOvr>
    <a:masterClrMapping/>
  </p:clrMapOvr>
  <p:hf sldNum="0" hdr="0"/>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n-NO" dirty="0">
                <a:solidFill>
                  <a:srgbClr val="000000"/>
                </a:solidFill>
              </a:rPr>
              <a:t>Dato</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15724600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9"/>
            <a:ext cx="7772400" cy="1021556"/>
          </a:xfrm>
        </p:spPr>
        <p:txBody>
          <a:bodyPr anchor="t"/>
          <a:lstStyle>
            <a:lvl1pPr algn="l">
              <a:defRPr sz="3000" b="1" cap="all"/>
            </a:lvl1pPr>
          </a:lstStyle>
          <a:p>
            <a:r>
              <a:rPr lang="nb-NO"/>
              <a:t>Klikk for å redigere tittelstil</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1500"/>
            </a:lvl1pPr>
            <a:lvl2pPr marL="342389" indent="0">
              <a:buNone/>
              <a:defRPr sz="1400"/>
            </a:lvl2pPr>
            <a:lvl3pPr marL="684831" indent="0">
              <a:buNone/>
              <a:defRPr sz="1200"/>
            </a:lvl3pPr>
            <a:lvl4pPr marL="1027247" indent="0">
              <a:buNone/>
              <a:defRPr sz="1100"/>
            </a:lvl4pPr>
            <a:lvl5pPr marL="1369662" indent="0">
              <a:buNone/>
              <a:defRPr sz="1100"/>
            </a:lvl5pPr>
            <a:lvl6pPr marL="1712105" indent="0">
              <a:buNone/>
              <a:defRPr sz="1100"/>
            </a:lvl6pPr>
            <a:lvl7pPr marL="2054492" indent="0">
              <a:buNone/>
              <a:defRPr sz="1100"/>
            </a:lvl7pPr>
            <a:lvl8pPr marL="2396880" indent="0">
              <a:buNone/>
              <a:defRPr sz="1100"/>
            </a:lvl8pPr>
            <a:lvl9pPr marL="2739269" indent="0">
              <a:buNone/>
              <a:defRPr sz="1100"/>
            </a:lvl9pPr>
          </a:lstStyle>
          <a:p>
            <a:pPr lvl="0"/>
            <a:r>
              <a:rPr lang="nb-NO"/>
              <a:t>Klikk for å redigere tekststiler i malen</a:t>
            </a:r>
          </a:p>
        </p:txBody>
      </p:sp>
      <p:sp>
        <p:nvSpPr>
          <p:cNvPr id="4" name="Date Placeholder 3"/>
          <p:cNvSpPr>
            <a:spLocks noGrp="1"/>
          </p:cNvSpPr>
          <p:nvPr>
            <p:ph type="dt" sz="half" idx="10"/>
          </p:nvPr>
        </p:nvSpPr>
        <p:spPr/>
        <p:txBody>
          <a:bodyPr/>
          <a:lstStyle>
            <a:lvl1pPr>
              <a:defRPr/>
            </a:lvl1pPr>
          </a:lstStyle>
          <a:p>
            <a:r>
              <a:rPr lang="nn-NO" dirty="0">
                <a:solidFill>
                  <a:srgbClr val="000000"/>
                </a:solidFill>
              </a:rPr>
              <a:t>Dato</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20844248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sz="half" idx="1"/>
          </p:nvPr>
        </p:nvSpPr>
        <p:spPr>
          <a:xfrm>
            <a:off x="457201"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p:cNvSpPr>
            <a:spLocks noGrp="1"/>
          </p:cNvSpPr>
          <p:nvPr>
            <p:ph type="dt" sz="half" idx="10"/>
          </p:nvPr>
        </p:nvSpPr>
        <p:spPr/>
        <p:txBody>
          <a:bodyPr/>
          <a:lstStyle>
            <a:lvl1pPr>
              <a:defRPr/>
            </a:lvl1pPr>
          </a:lstStyle>
          <a:p>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229905567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389" indent="0">
              <a:buNone/>
              <a:defRPr sz="1500" b="1"/>
            </a:lvl2pPr>
            <a:lvl3pPr marL="684831" indent="0">
              <a:buNone/>
              <a:defRPr sz="1400" b="1"/>
            </a:lvl3pPr>
            <a:lvl4pPr marL="1027247" indent="0">
              <a:buNone/>
              <a:defRPr sz="1200" b="1"/>
            </a:lvl4pPr>
            <a:lvl5pPr marL="1369662" indent="0">
              <a:buNone/>
              <a:defRPr sz="1200" b="1"/>
            </a:lvl5pPr>
            <a:lvl6pPr marL="1712105" indent="0">
              <a:buNone/>
              <a:defRPr sz="1200" b="1"/>
            </a:lvl6pPr>
            <a:lvl7pPr marL="2054492" indent="0">
              <a:buNone/>
              <a:defRPr sz="1200" b="1"/>
            </a:lvl7pPr>
            <a:lvl8pPr marL="2396880" indent="0">
              <a:buNone/>
              <a:defRPr sz="1200" b="1"/>
            </a:lvl8pPr>
            <a:lvl9pPr marL="2739269"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p:cNvSpPr>
            <a:spLocks noGrp="1"/>
          </p:cNvSpPr>
          <p:nvPr>
            <p:ph type="body" sz="quarter" idx="3"/>
          </p:nvPr>
        </p:nvSpPr>
        <p:spPr>
          <a:xfrm>
            <a:off x="4645092" y="1151338"/>
            <a:ext cx="4041775" cy="479822"/>
          </a:xfrm>
        </p:spPr>
        <p:txBody>
          <a:bodyPr anchor="b"/>
          <a:lstStyle>
            <a:lvl1pPr marL="0" indent="0">
              <a:buNone/>
              <a:defRPr sz="1800" b="1"/>
            </a:lvl1pPr>
            <a:lvl2pPr marL="342389" indent="0">
              <a:buNone/>
              <a:defRPr sz="1500" b="1"/>
            </a:lvl2pPr>
            <a:lvl3pPr marL="684831" indent="0">
              <a:buNone/>
              <a:defRPr sz="1400" b="1"/>
            </a:lvl3pPr>
            <a:lvl4pPr marL="1027247" indent="0">
              <a:buNone/>
              <a:defRPr sz="1200" b="1"/>
            </a:lvl4pPr>
            <a:lvl5pPr marL="1369662" indent="0">
              <a:buNone/>
              <a:defRPr sz="1200" b="1"/>
            </a:lvl5pPr>
            <a:lvl6pPr marL="1712105" indent="0">
              <a:buNone/>
              <a:defRPr sz="1200" b="1"/>
            </a:lvl6pPr>
            <a:lvl7pPr marL="2054492" indent="0">
              <a:buNone/>
              <a:defRPr sz="1200" b="1"/>
            </a:lvl7pPr>
            <a:lvl8pPr marL="2396880" indent="0">
              <a:buNone/>
              <a:defRPr sz="1200" b="1"/>
            </a:lvl8pPr>
            <a:lvl9pPr marL="2739269"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4645092"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p:cNvSpPr>
            <a:spLocks noGrp="1"/>
          </p:cNvSpPr>
          <p:nvPr>
            <p:ph type="dt" sz="half" idx="10"/>
          </p:nvPr>
        </p:nvSpPr>
        <p:spPr/>
        <p:txBody>
          <a:bodyPr/>
          <a:lstStyle>
            <a:lvl1pPr>
              <a:defRPr/>
            </a:lvl1pPr>
          </a:lstStyle>
          <a:p>
            <a:endParaRPr lang="nb-NO"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4493646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Date Placeholder 2"/>
          <p:cNvSpPr>
            <a:spLocks noGrp="1"/>
          </p:cNvSpPr>
          <p:nvPr>
            <p:ph type="dt" sz="half" idx="10"/>
          </p:nvPr>
        </p:nvSpPr>
        <p:spPr/>
        <p:txBody>
          <a:bodyPr/>
          <a:lstStyle>
            <a:lvl1pPr>
              <a:defRPr/>
            </a:lvl1pPr>
          </a:lstStyle>
          <a:p>
            <a:endParaRPr lang="nb-NO"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424684035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b-NO"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363854354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42" y="204787"/>
            <a:ext cx="3008313" cy="871538"/>
          </a:xfrm>
        </p:spPr>
        <p:txBody>
          <a:bodyPr anchor="b"/>
          <a:lstStyle>
            <a:lvl1pPr algn="l">
              <a:defRPr sz="1500" b="1"/>
            </a:lvl1pPr>
          </a:lstStyle>
          <a:p>
            <a:r>
              <a:rPr lang="nb-NO"/>
              <a:t>Klikk for å redigere tittelstil</a:t>
            </a:r>
          </a:p>
        </p:txBody>
      </p:sp>
      <p:sp>
        <p:nvSpPr>
          <p:cNvPr id="3" name="Content Placeholder 2"/>
          <p:cNvSpPr>
            <a:spLocks noGrp="1"/>
          </p:cNvSpPr>
          <p:nvPr>
            <p:ph idx="1"/>
          </p:nvPr>
        </p:nvSpPr>
        <p:spPr>
          <a:xfrm>
            <a:off x="3575050" y="20491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p:cNvSpPr>
            <a:spLocks noGrp="1"/>
          </p:cNvSpPr>
          <p:nvPr>
            <p:ph type="body" sz="half" idx="2"/>
          </p:nvPr>
        </p:nvSpPr>
        <p:spPr>
          <a:xfrm>
            <a:off x="457242" y="1076409"/>
            <a:ext cx="3008313" cy="3518297"/>
          </a:xfrm>
        </p:spPr>
        <p:txBody>
          <a:bodyPr/>
          <a:lstStyle>
            <a:lvl1pPr marL="0" indent="0">
              <a:buNone/>
              <a:defRPr sz="1100"/>
            </a:lvl1pPr>
            <a:lvl2pPr marL="342389" indent="0">
              <a:buNone/>
              <a:defRPr sz="900"/>
            </a:lvl2pPr>
            <a:lvl3pPr marL="684831" indent="0">
              <a:buNone/>
              <a:defRPr sz="800"/>
            </a:lvl3pPr>
            <a:lvl4pPr marL="1027247" indent="0">
              <a:buNone/>
              <a:defRPr sz="700"/>
            </a:lvl4pPr>
            <a:lvl5pPr marL="1369662" indent="0">
              <a:buNone/>
              <a:defRPr sz="700"/>
            </a:lvl5pPr>
            <a:lvl6pPr marL="1712105" indent="0">
              <a:buNone/>
              <a:defRPr sz="700"/>
            </a:lvl6pPr>
            <a:lvl7pPr marL="2054492" indent="0">
              <a:buNone/>
              <a:defRPr sz="700"/>
            </a:lvl7pPr>
            <a:lvl8pPr marL="2396880" indent="0">
              <a:buNone/>
              <a:defRPr sz="700"/>
            </a:lvl8pPr>
            <a:lvl9pPr marL="2739269" indent="0">
              <a:buNone/>
              <a:defRPr sz="7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386309327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nb-NO"/>
              <a:t>Klikk for å redigere tittelstil</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389" indent="0">
              <a:buNone/>
              <a:defRPr sz="2100"/>
            </a:lvl2pPr>
            <a:lvl3pPr marL="684831" indent="0">
              <a:buNone/>
              <a:defRPr sz="1800"/>
            </a:lvl3pPr>
            <a:lvl4pPr marL="1027247" indent="0">
              <a:buNone/>
              <a:defRPr sz="1500"/>
            </a:lvl4pPr>
            <a:lvl5pPr marL="1369662" indent="0">
              <a:buNone/>
              <a:defRPr sz="1500"/>
            </a:lvl5pPr>
            <a:lvl6pPr marL="1712105" indent="0">
              <a:buNone/>
              <a:defRPr sz="1500"/>
            </a:lvl6pPr>
            <a:lvl7pPr marL="2054492" indent="0">
              <a:buNone/>
              <a:defRPr sz="1500"/>
            </a:lvl7pPr>
            <a:lvl8pPr marL="2396880" indent="0">
              <a:buNone/>
              <a:defRPr sz="1500"/>
            </a:lvl8pPr>
            <a:lvl9pPr marL="2739269" indent="0">
              <a:buNone/>
              <a:defRPr sz="1500"/>
            </a:lvl9pPr>
          </a:lstStyle>
          <a:p>
            <a:pPr lvl="0"/>
            <a:r>
              <a:rPr lang="nb-NO" noProof="0"/>
              <a:t>Klikk ikonet for å legge til et bilde</a:t>
            </a:r>
          </a:p>
        </p:txBody>
      </p:sp>
      <p:sp>
        <p:nvSpPr>
          <p:cNvPr id="4" name="Text Placeholder 3"/>
          <p:cNvSpPr>
            <a:spLocks noGrp="1"/>
          </p:cNvSpPr>
          <p:nvPr>
            <p:ph type="body" sz="half" idx="2"/>
          </p:nvPr>
        </p:nvSpPr>
        <p:spPr>
          <a:xfrm>
            <a:off x="1792288" y="4025623"/>
            <a:ext cx="5486400" cy="603647"/>
          </a:xfrm>
        </p:spPr>
        <p:txBody>
          <a:bodyPr/>
          <a:lstStyle>
            <a:lvl1pPr marL="0" indent="0">
              <a:buNone/>
              <a:defRPr sz="1100"/>
            </a:lvl1pPr>
            <a:lvl2pPr marL="342389" indent="0">
              <a:buNone/>
              <a:defRPr sz="900"/>
            </a:lvl2pPr>
            <a:lvl3pPr marL="684831" indent="0">
              <a:buNone/>
              <a:defRPr sz="800"/>
            </a:lvl3pPr>
            <a:lvl4pPr marL="1027247" indent="0">
              <a:buNone/>
              <a:defRPr sz="700"/>
            </a:lvl4pPr>
            <a:lvl5pPr marL="1369662" indent="0">
              <a:buNone/>
              <a:defRPr sz="700"/>
            </a:lvl5pPr>
            <a:lvl6pPr marL="1712105" indent="0">
              <a:buNone/>
              <a:defRPr sz="700"/>
            </a:lvl6pPr>
            <a:lvl7pPr marL="2054492" indent="0">
              <a:buNone/>
              <a:defRPr sz="700"/>
            </a:lvl7pPr>
            <a:lvl8pPr marL="2396880" indent="0">
              <a:buNone/>
              <a:defRPr sz="700"/>
            </a:lvl8pPr>
            <a:lvl9pPr marL="2739269" indent="0">
              <a:buNone/>
              <a:defRPr sz="7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155336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3269869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nb-NO"/>
              <a:t>Klikk for å redigere tittelstil</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6146" indent="0">
              <a:buNone/>
              <a:defRPr sz="1800">
                <a:solidFill>
                  <a:schemeClr val="tx1">
                    <a:tint val="75000"/>
                  </a:schemeClr>
                </a:solidFill>
              </a:defRPr>
            </a:lvl2pPr>
            <a:lvl3pPr marL="912420" indent="0">
              <a:buNone/>
              <a:defRPr sz="1600">
                <a:solidFill>
                  <a:schemeClr val="tx1">
                    <a:tint val="75000"/>
                  </a:schemeClr>
                </a:solidFill>
              </a:defRPr>
            </a:lvl3pPr>
            <a:lvl4pPr marL="1368608" indent="0">
              <a:buNone/>
              <a:defRPr sz="1400">
                <a:solidFill>
                  <a:schemeClr val="tx1">
                    <a:tint val="75000"/>
                  </a:schemeClr>
                </a:solidFill>
              </a:defRPr>
            </a:lvl4pPr>
            <a:lvl5pPr marL="1824839" indent="0">
              <a:buNone/>
              <a:defRPr sz="1400">
                <a:solidFill>
                  <a:schemeClr val="tx1">
                    <a:tint val="75000"/>
                  </a:schemeClr>
                </a:solidFill>
              </a:defRPr>
            </a:lvl5pPr>
            <a:lvl6pPr marL="2280984" indent="0">
              <a:buNone/>
              <a:defRPr sz="1400">
                <a:solidFill>
                  <a:schemeClr val="tx1">
                    <a:tint val="75000"/>
                  </a:schemeClr>
                </a:solidFill>
              </a:defRPr>
            </a:lvl6pPr>
            <a:lvl7pPr marL="2737130" indent="0">
              <a:buNone/>
              <a:defRPr sz="1400">
                <a:solidFill>
                  <a:schemeClr val="tx1">
                    <a:tint val="75000"/>
                  </a:schemeClr>
                </a:solidFill>
              </a:defRPr>
            </a:lvl7pPr>
            <a:lvl8pPr marL="3193370" indent="0">
              <a:buNone/>
              <a:defRPr sz="1400">
                <a:solidFill>
                  <a:schemeClr val="tx1">
                    <a:tint val="75000"/>
                  </a:schemeClr>
                </a:solidFill>
              </a:defRPr>
            </a:lvl8pPr>
            <a:lvl9pPr marL="3649578"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7086728" y="4869312"/>
            <a:ext cx="1346201" cy="273844"/>
          </a:xfrm>
          <a:prstGeom prst="rect">
            <a:avLst/>
          </a:prstGeom>
        </p:spPr>
        <p:txBody>
          <a:bodyPr lIns="90658" tIns="45330" rIns="90658" bIns="45330"/>
          <a:lstStyle/>
          <a:p>
            <a:r>
              <a:rPr lang="nb-NO"/>
              <a:t>03.12.2015</a:t>
            </a:r>
            <a:endParaRPr lang="en-US"/>
          </a:p>
        </p:txBody>
      </p:sp>
      <p:sp>
        <p:nvSpPr>
          <p:cNvPr id="5" name="Footer Placeholder 4"/>
          <p:cNvSpPr>
            <a:spLocks noGrp="1"/>
          </p:cNvSpPr>
          <p:nvPr>
            <p:ph type="ftr" sz="quarter" idx="11"/>
          </p:nvPr>
        </p:nvSpPr>
        <p:spPr>
          <a:xfrm>
            <a:off x="1989666" y="4869312"/>
            <a:ext cx="5096934" cy="273844"/>
          </a:xfrm>
          <a:prstGeom prst="rect">
            <a:avLst/>
          </a:prstGeom>
        </p:spPr>
        <p:txBody>
          <a:bodyPr lIns="90658" tIns="45330" rIns="90658" bIns="45330"/>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a:xfrm>
            <a:off x="8432899" y="4869312"/>
            <a:ext cx="588201" cy="273844"/>
          </a:xfrm>
          <a:prstGeom prst="rect">
            <a:avLst/>
          </a:prstGeom>
        </p:spPr>
        <p:txBody>
          <a:bodyPr lIns="90658" tIns="45330" rIns="90658" bIns="45330"/>
          <a:lstStyle/>
          <a:p>
            <a:fld id="{CB690AB1-BF38-0442-8664-47BCBAAC5D22}" type="slidenum">
              <a:rPr lang="en-US" smtClean="0"/>
              <a:t>‹#›</a:t>
            </a:fld>
            <a:endParaRPr lang="en-US"/>
          </a:p>
        </p:txBody>
      </p:sp>
    </p:spTree>
    <p:extLst>
      <p:ext uri="{BB962C8B-B14F-4D97-AF65-F5344CB8AC3E}">
        <p14:creationId xmlns:p14="http://schemas.microsoft.com/office/powerpoint/2010/main" val="1286894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nb-NO"/>
              <a:t>Klikk for å redigere tittelstil</a:t>
            </a:r>
          </a:p>
        </p:txBody>
      </p:sp>
      <p:sp>
        <p:nvSpPr>
          <p:cNvPr id="3" name="Vertical Text Placeholder 2"/>
          <p:cNvSpPr>
            <a:spLocks noGrp="1"/>
          </p:cNvSpPr>
          <p:nvPr>
            <p:ph type="body" orient="vert" idx="1"/>
          </p:nvPr>
        </p:nvSpPr>
        <p:spPr>
          <a:xfrm>
            <a:off x="457201" y="205983"/>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75207261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5" y="123"/>
          <a:ext cx="135749" cy="107989"/>
        </p:xfrm>
        <a:graphic>
          <a:graphicData uri="http://schemas.openxmlformats.org/presentationml/2006/ole">
            <mc:AlternateContent xmlns:mc="http://schemas.openxmlformats.org/markup-compatibility/2006">
              <mc:Choice xmlns:v="urn:schemas-microsoft-com:vml" Requires="v">
                <p:oleObj spid="_x0000_s8691"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 y="123"/>
                        <a:ext cx="135749" cy="1079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p:txBody>
          <a:bodyPr/>
          <a:lstStyle>
            <a:lvl1pPr>
              <a:defRPr/>
            </a:lvl1pPr>
          </a:lstStyle>
          <a:p>
            <a:r>
              <a:rPr lang="en-US" noProof="0" dirty="0"/>
              <a:t>Click to edit Master title style</a:t>
            </a:r>
            <a:endParaRPr lang="en-US" dirty="0"/>
          </a:p>
        </p:txBody>
      </p:sp>
      <p:sp>
        <p:nvSpPr>
          <p:cNvPr id="3" name="Content Placeholder 2"/>
          <p:cNvSpPr>
            <a:spLocks noGrp="1"/>
          </p:cNvSpPr>
          <p:nvPr>
            <p:ph idx="1" hasCustomPrompt="1"/>
            <p:custDataLst>
              <p:tags r:id="rId4"/>
            </p:custDataLst>
          </p:nvPr>
        </p:nvSpPr>
        <p:spPr>
          <a:xfrm>
            <a:off x="298517" y="1121094"/>
            <a:ext cx="8845484" cy="3482813"/>
          </a:xfrm>
        </p:spPr>
        <p:txBody>
          <a:bodyPr/>
          <a:lstStyle>
            <a:lvl1pPr>
              <a:defRPr b="0"/>
            </a:lvl1pPr>
            <a:lvl5pPr>
              <a:buNone/>
              <a:defRPr/>
            </a:lvl5pPr>
          </a:lstStyle>
          <a:p>
            <a:pPr lvl="0"/>
            <a:r>
              <a:rPr lang="en-US" noProof="0" dirty="0"/>
              <a:t>Click to edit Master text style</a:t>
            </a:r>
          </a:p>
          <a:p>
            <a:pPr lvl="1"/>
            <a:r>
              <a:rPr lang="en-US" noProof="0" dirty="0"/>
              <a:t>Text style level 2</a:t>
            </a:r>
          </a:p>
          <a:p>
            <a:pPr lvl="2"/>
            <a:r>
              <a:rPr lang="en-US" noProof="0" dirty="0"/>
              <a:t>Text style level 3</a:t>
            </a:r>
          </a:p>
          <a:p>
            <a:pPr lvl="3"/>
            <a:r>
              <a:rPr lang="en-US" noProof="0" dirty="0"/>
              <a:t>Text style level 4</a:t>
            </a:r>
          </a:p>
        </p:txBody>
      </p:sp>
    </p:spTree>
    <p:extLst>
      <p:ext uri="{BB962C8B-B14F-4D97-AF65-F5344CB8AC3E}">
        <p14:creationId xmlns:p14="http://schemas.microsoft.com/office/powerpoint/2010/main" val="178967399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7" descr="Difi_logo_farge_lit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7680" y="1819392"/>
            <a:ext cx="4318784" cy="1278731"/>
          </a:xfrm>
          <a:prstGeom prst="rect">
            <a:avLst/>
          </a:prstGeom>
          <a:noFill/>
          <a:ln w="9525">
            <a:noFill/>
            <a:miter lim="800000"/>
            <a:headEnd/>
            <a:tailEnd/>
          </a:ln>
        </p:spPr>
      </p:pic>
      <p:pic>
        <p:nvPicPr>
          <p:cNvPr id="5" name="Picture 13" descr="PPT-sirkler-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9050" y="2786065"/>
            <a:ext cx="234950" cy="1650206"/>
          </a:xfrm>
          <a:prstGeom prst="rect">
            <a:avLst/>
          </a:prstGeom>
          <a:noFill/>
          <a:ln w="9525">
            <a:noFill/>
            <a:miter lim="800000"/>
            <a:headEnd/>
            <a:tailEnd/>
          </a:ln>
        </p:spPr>
      </p:pic>
      <p:sp>
        <p:nvSpPr>
          <p:cNvPr id="56331" name="Rectangle 11"/>
          <p:cNvSpPr>
            <a:spLocks noGrp="1" noChangeArrowheads="1"/>
          </p:cNvSpPr>
          <p:nvPr>
            <p:ph type="ctrTitle" sz="quarter"/>
          </p:nvPr>
        </p:nvSpPr>
        <p:spPr>
          <a:xfrm>
            <a:off x="685800" y="627527"/>
            <a:ext cx="7772400" cy="1102519"/>
          </a:xfrm>
        </p:spPr>
        <p:txBody>
          <a:bodyPr/>
          <a:lstStyle>
            <a:lvl1pPr>
              <a:defRPr/>
            </a:lvl1pPr>
          </a:lstStyle>
          <a:p>
            <a:r>
              <a:rPr lang="nb-NO"/>
              <a:t>Klikk for å redigere tittelstil</a:t>
            </a:r>
            <a:endParaRPr lang="en-US"/>
          </a:p>
        </p:txBody>
      </p:sp>
      <p:sp>
        <p:nvSpPr>
          <p:cNvPr id="56332" name="Rectangle 12"/>
          <p:cNvSpPr>
            <a:spLocks noGrp="1" noChangeArrowheads="1"/>
          </p:cNvSpPr>
          <p:nvPr>
            <p:ph type="subTitle" sz="quarter" idx="1"/>
          </p:nvPr>
        </p:nvSpPr>
        <p:spPr>
          <a:xfrm>
            <a:off x="1371600" y="3536156"/>
            <a:ext cx="6400800" cy="1314450"/>
          </a:xfrm>
        </p:spPr>
        <p:txBody>
          <a:bodyPr/>
          <a:lstStyle>
            <a:lvl1pPr marL="0" indent="0" algn="ctr">
              <a:buFont typeface="Arial" pitchFamily="37" charset="0"/>
              <a:buNone/>
              <a:defRPr>
                <a:solidFill>
                  <a:srgbClr val="898989"/>
                </a:solidFill>
              </a:defRPr>
            </a:lvl1pPr>
          </a:lstStyle>
          <a:p>
            <a:r>
              <a:rPr lang="nb-NO"/>
              <a:t>Klikk for å redigere undertittelstil i malen</a:t>
            </a:r>
            <a:endParaRPr lang="en-US"/>
          </a:p>
        </p:txBody>
      </p:sp>
    </p:spTree>
    <p:extLst>
      <p:ext uri="{BB962C8B-B14F-4D97-AF65-F5344CB8AC3E}">
        <p14:creationId xmlns:p14="http://schemas.microsoft.com/office/powerpoint/2010/main" val="2250407593"/>
      </p:ext>
    </p:extLst>
  </p:cSld>
  <p:clrMapOvr>
    <a:masterClrMapping/>
  </p:clrMapOvr>
  <p:hf sldNum="0" hdr="0"/>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r>
              <a:rPr lang="nn-NO" dirty="0">
                <a:solidFill>
                  <a:srgbClr val="000000"/>
                </a:solidFill>
              </a:rPr>
              <a:t>Dato</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301286417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9"/>
            <a:ext cx="7772400" cy="1021556"/>
          </a:xfrm>
        </p:spPr>
        <p:txBody>
          <a:bodyPr anchor="t"/>
          <a:lstStyle>
            <a:lvl1pPr algn="l">
              <a:defRPr sz="3000" b="1" cap="all"/>
            </a:lvl1pPr>
          </a:lstStyle>
          <a:p>
            <a:r>
              <a:rPr lang="nb-NO"/>
              <a:t>Klikk for å redigere tittelstil</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1500"/>
            </a:lvl1pPr>
            <a:lvl2pPr marL="342452" indent="0">
              <a:buNone/>
              <a:defRPr sz="1400"/>
            </a:lvl2pPr>
            <a:lvl3pPr marL="684950" indent="0">
              <a:buNone/>
              <a:defRPr sz="1200"/>
            </a:lvl3pPr>
            <a:lvl4pPr marL="1027425" indent="0">
              <a:buNone/>
              <a:defRPr sz="1100"/>
            </a:lvl4pPr>
            <a:lvl5pPr marL="1369900" indent="0">
              <a:buNone/>
              <a:defRPr sz="1100"/>
            </a:lvl5pPr>
            <a:lvl6pPr marL="1712399" indent="0">
              <a:buNone/>
              <a:defRPr sz="1100"/>
            </a:lvl6pPr>
            <a:lvl7pPr marL="2054849" indent="0">
              <a:buNone/>
              <a:defRPr sz="1100"/>
            </a:lvl7pPr>
            <a:lvl8pPr marL="2397300" indent="0">
              <a:buNone/>
              <a:defRPr sz="1100"/>
            </a:lvl8pPr>
            <a:lvl9pPr marL="2739752" indent="0">
              <a:buNone/>
              <a:defRPr sz="1100"/>
            </a:lvl9pPr>
          </a:lstStyle>
          <a:p>
            <a:pPr lvl="0"/>
            <a:r>
              <a:rPr lang="nb-NO"/>
              <a:t>Klikk for å redigere tekststiler i malen</a:t>
            </a:r>
          </a:p>
        </p:txBody>
      </p:sp>
      <p:sp>
        <p:nvSpPr>
          <p:cNvPr id="4" name="Date Placeholder 3"/>
          <p:cNvSpPr>
            <a:spLocks noGrp="1"/>
          </p:cNvSpPr>
          <p:nvPr>
            <p:ph type="dt" sz="half" idx="10"/>
          </p:nvPr>
        </p:nvSpPr>
        <p:spPr/>
        <p:txBody>
          <a:bodyPr/>
          <a:lstStyle>
            <a:lvl1pPr>
              <a:defRPr/>
            </a:lvl1pPr>
          </a:lstStyle>
          <a:p>
            <a:r>
              <a:rPr lang="nn-NO" dirty="0">
                <a:solidFill>
                  <a:srgbClr val="000000"/>
                </a:solidFill>
              </a:rPr>
              <a:t>Dato</a:t>
            </a:r>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58984936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sz="half" idx="1"/>
          </p:nvPr>
        </p:nvSpPr>
        <p:spPr>
          <a:xfrm>
            <a:off x="457201"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p:cNvSpPr>
            <a:spLocks noGrp="1"/>
          </p:cNvSpPr>
          <p:nvPr>
            <p:ph type="dt" sz="half" idx="10"/>
          </p:nvPr>
        </p:nvSpPr>
        <p:spPr/>
        <p:txBody>
          <a:bodyPr/>
          <a:lstStyle>
            <a:lvl1pPr>
              <a:defRPr/>
            </a:lvl1pPr>
          </a:lstStyle>
          <a:p>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383184783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452" indent="0">
              <a:buNone/>
              <a:defRPr sz="1500" b="1"/>
            </a:lvl2pPr>
            <a:lvl3pPr marL="684950" indent="0">
              <a:buNone/>
              <a:defRPr sz="1400" b="1"/>
            </a:lvl3pPr>
            <a:lvl4pPr marL="1027425" indent="0">
              <a:buNone/>
              <a:defRPr sz="1200" b="1"/>
            </a:lvl4pPr>
            <a:lvl5pPr marL="1369900" indent="0">
              <a:buNone/>
              <a:defRPr sz="1200" b="1"/>
            </a:lvl5pPr>
            <a:lvl6pPr marL="1712399" indent="0">
              <a:buNone/>
              <a:defRPr sz="1200" b="1"/>
            </a:lvl6pPr>
            <a:lvl7pPr marL="2054849" indent="0">
              <a:buNone/>
              <a:defRPr sz="1200" b="1"/>
            </a:lvl7pPr>
            <a:lvl8pPr marL="2397300" indent="0">
              <a:buNone/>
              <a:defRPr sz="1200" b="1"/>
            </a:lvl8pPr>
            <a:lvl9pPr marL="2739752"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p:cNvSpPr>
            <a:spLocks noGrp="1"/>
          </p:cNvSpPr>
          <p:nvPr>
            <p:ph type="body" sz="quarter" idx="3"/>
          </p:nvPr>
        </p:nvSpPr>
        <p:spPr>
          <a:xfrm>
            <a:off x="4645066" y="1151338"/>
            <a:ext cx="4041775" cy="479822"/>
          </a:xfrm>
        </p:spPr>
        <p:txBody>
          <a:bodyPr anchor="b"/>
          <a:lstStyle>
            <a:lvl1pPr marL="0" indent="0">
              <a:buNone/>
              <a:defRPr sz="1800" b="1"/>
            </a:lvl1pPr>
            <a:lvl2pPr marL="342452" indent="0">
              <a:buNone/>
              <a:defRPr sz="1500" b="1"/>
            </a:lvl2pPr>
            <a:lvl3pPr marL="684950" indent="0">
              <a:buNone/>
              <a:defRPr sz="1400" b="1"/>
            </a:lvl3pPr>
            <a:lvl4pPr marL="1027425" indent="0">
              <a:buNone/>
              <a:defRPr sz="1200" b="1"/>
            </a:lvl4pPr>
            <a:lvl5pPr marL="1369900" indent="0">
              <a:buNone/>
              <a:defRPr sz="1200" b="1"/>
            </a:lvl5pPr>
            <a:lvl6pPr marL="1712399" indent="0">
              <a:buNone/>
              <a:defRPr sz="1200" b="1"/>
            </a:lvl6pPr>
            <a:lvl7pPr marL="2054849" indent="0">
              <a:buNone/>
              <a:defRPr sz="1200" b="1"/>
            </a:lvl7pPr>
            <a:lvl8pPr marL="2397300" indent="0">
              <a:buNone/>
              <a:defRPr sz="1200" b="1"/>
            </a:lvl8pPr>
            <a:lvl9pPr marL="2739752"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464506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p:cNvSpPr>
            <a:spLocks noGrp="1"/>
          </p:cNvSpPr>
          <p:nvPr>
            <p:ph type="dt" sz="half" idx="10"/>
          </p:nvPr>
        </p:nvSpPr>
        <p:spPr/>
        <p:txBody>
          <a:bodyPr/>
          <a:lstStyle>
            <a:lvl1pPr>
              <a:defRPr/>
            </a:lvl1pPr>
          </a:lstStyle>
          <a:p>
            <a:endParaRPr lang="nb-NO"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7784479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Date Placeholder 2"/>
          <p:cNvSpPr>
            <a:spLocks noGrp="1"/>
          </p:cNvSpPr>
          <p:nvPr>
            <p:ph type="dt" sz="half" idx="10"/>
          </p:nvPr>
        </p:nvSpPr>
        <p:spPr/>
        <p:txBody>
          <a:bodyPr/>
          <a:lstStyle>
            <a:lvl1pPr>
              <a:defRPr/>
            </a:lvl1pPr>
          </a:lstStyle>
          <a:p>
            <a:endParaRPr lang="nb-NO"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369219483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b-NO"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176660800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42" y="204787"/>
            <a:ext cx="3008313" cy="871538"/>
          </a:xfrm>
        </p:spPr>
        <p:txBody>
          <a:bodyPr anchor="b"/>
          <a:lstStyle>
            <a:lvl1pPr algn="l">
              <a:defRPr sz="1500" b="1"/>
            </a:lvl1pPr>
          </a:lstStyle>
          <a:p>
            <a:r>
              <a:rPr lang="nb-NO"/>
              <a:t>Klikk for å redigere tittelstil</a:t>
            </a:r>
          </a:p>
        </p:txBody>
      </p:sp>
      <p:sp>
        <p:nvSpPr>
          <p:cNvPr id="3" name="Content Placeholder 2"/>
          <p:cNvSpPr>
            <a:spLocks noGrp="1"/>
          </p:cNvSpPr>
          <p:nvPr>
            <p:ph idx="1"/>
          </p:nvPr>
        </p:nvSpPr>
        <p:spPr>
          <a:xfrm>
            <a:off x="3575050" y="20490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p:cNvSpPr>
            <a:spLocks noGrp="1"/>
          </p:cNvSpPr>
          <p:nvPr>
            <p:ph type="body" sz="half" idx="2"/>
          </p:nvPr>
        </p:nvSpPr>
        <p:spPr>
          <a:xfrm>
            <a:off x="457242" y="1076409"/>
            <a:ext cx="3008313" cy="3518297"/>
          </a:xfrm>
        </p:spPr>
        <p:txBody>
          <a:bodyPr/>
          <a:lstStyle>
            <a:lvl1pPr marL="0" indent="0">
              <a:buNone/>
              <a:defRPr sz="1100"/>
            </a:lvl1pPr>
            <a:lvl2pPr marL="342452" indent="0">
              <a:buNone/>
              <a:defRPr sz="900"/>
            </a:lvl2pPr>
            <a:lvl3pPr marL="684950" indent="0">
              <a:buNone/>
              <a:defRPr sz="800"/>
            </a:lvl3pPr>
            <a:lvl4pPr marL="1027425" indent="0">
              <a:buNone/>
              <a:defRPr sz="700"/>
            </a:lvl4pPr>
            <a:lvl5pPr marL="1369900" indent="0">
              <a:buNone/>
              <a:defRPr sz="700"/>
            </a:lvl5pPr>
            <a:lvl6pPr marL="1712399" indent="0">
              <a:buNone/>
              <a:defRPr sz="700"/>
            </a:lvl6pPr>
            <a:lvl7pPr marL="2054849" indent="0">
              <a:buNone/>
              <a:defRPr sz="700"/>
            </a:lvl7pPr>
            <a:lvl8pPr marL="2397300" indent="0">
              <a:buNone/>
              <a:defRPr sz="700"/>
            </a:lvl8pPr>
            <a:lvl9pPr marL="2739752" indent="0">
              <a:buNone/>
              <a:defRPr sz="7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1288607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_ blå">
    <p:bg>
      <p:bgPr>
        <a:solidFill>
          <a:srgbClr val="ADDBE9"/>
        </a:solidFill>
        <a:effectLst/>
      </p:bgPr>
    </p:bg>
    <p:spTree>
      <p:nvGrpSpPr>
        <p:cNvPr id="1" name=""/>
        <p:cNvGrpSpPr/>
        <p:nvPr/>
      </p:nvGrpSpPr>
      <p:grpSpPr>
        <a:xfrm>
          <a:off x="0" y="0"/>
          <a:ext cx="0" cy="0"/>
          <a:chOff x="0" y="0"/>
          <a:chExt cx="0" cy="0"/>
        </a:xfrm>
      </p:grpSpPr>
      <p:pic>
        <p:nvPicPr>
          <p:cNvPr id="7" name="Picture 6"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sp>
        <p:nvSpPr>
          <p:cNvPr id="5" name="Footer Placeholder 4"/>
          <p:cNvSpPr>
            <a:spLocks noGrp="1"/>
          </p:cNvSpPr>
          <p:nvPr>
            <p:ph type="ftr" sz="quarter" idx="11"/>
          </p:nvPr>
        </p:nvSpPr>
        <p:spPr>
          <a:xfrm>
            <a:off x="713091" y="3497709"/>
            <a:ext cx="7708900" cy="189000"/>
          </a:xfrm>
        </p:spPr>
        <p:txBody>
          <a:bodyPr anchor="t"/>
          <a:lstStyle>
            <a:lvl1pPr>
              <a:defRPr sz="1400"/>
            </a:lvl1pPr>
          </a:lstStyle>
          <a:p>
            <a:r>
              <a:rPr lang="en-US"/>
              <a:t>Informasjonsforvaltning som forutsetning for offentlig samhandling - David Norheim</a:t>
            </a:r>
          </a:p>
        </p:txBody>
      </p:sp>
      <p:sp>
        <p:nvSpPr>
          <p:cNvPr id="4" name="Date Placeholder 3"/>
          <p:cNvSpPr>
            <a:spLocks noGrp="1"/>
          </p:cNvSpPr>
          <p:nvPr>
            <p:ph type="dt" sz="half" idx="10"/>
          </p:nvPr>
        </p:nvSpPr>
        <p:spPr>
          <a:xfrm>
            <a:off x="711336" y="3694559"/>
            <a:ext cx="7710791" cy="189000"/>
          </a:xfrm>
        </p:spPr>
        <p:txBody>
          <a:bodyPr/>
          <a:lstStyle>
            <a:lvl1pPr algn="l">
              <a:defRPr sz="1400"/>
            </a:lvl1pPr>
          </a:lstStyle>
          <a:p>
            <a:r>
              <a:rPr lang="nb-NO"/>
              <a:t>03.12.2015</a:t>
            </a:r>
            <a:endParaRPr lang="en-US"/>
          </a:p>
        </p:txBody>
      </p:sp>
      <p:sp>
        <p:nvSpPr>
          <p:cNvPr id="2" name="Title 1"/>
          <p:cNvSpPr>
            <a:spLocks noGrp="1"/>
          </p:cNvSpPr>
          <p:nvPr>
            <p:ph type="ctrTitle"/>
          </p:nvPr>
        </p:nvSpPr>
        <p:spPr>
          <a:xfrm>
            <a:off x="713089" y="1289978"/>
            <a:ext cx="7708902" cy="743879"/>
          </a:xfrm>
        </p:spPr>
        <p:txBody>
          <a:bodyPr anchor="t">
            <a:normAutofit/>
          </a:bodyPr>
          <a:lstStyle>
            <a:lvl1pPr>
              <a:defRPr sz="3000"/>
            </a:lvl1pPr>
          </a:lstStyle>
          <a:p>
            <a:r>
              <a:rPr lang="nb-NO"/>
              <a:t>Klikk for å redigere tittelstil</a:t>
            </a:r>
            <a:endParaRPr lang="en-GB" dirty="0"/>
          </a:p>
        </p:txBody>
      </p:sp>
      <p:sp>
        <p:nvSpPr>
          <p:cNvPr id="3" name="Subtitle 2"/>
          <p:cNvSpPr>
            <a:spLocks noGrp="1"/>
          </p:cNvSpPr>
          <p:nvPr>
            <p:ph type="subTitle" idx="1"/>
          </p:nvPr>
        </p:nvSpPr>
        <p:spPr>
          <a:xfrm>
            <a:off x="713091" y="2341751"/>
            <a:ext cx="7708900" cy="963477"/>
          </a:xfrm>
        </p:spPr>
        <p:txBody>
          <a:bodyPr>
            <a:normAutofit/>
          </a:bodyPr>
          <a:lstStyle>
            <a:lvl1pPr marL="0" indent="0" algn="l">
              <a:buNone/>
              <a:defRPr sz="2200">
                <a:solidFill>
                  <a:srgbClr val="000000"/>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GB" dirty="0"/>
          </a:p>
        </p:txBody>
      </p:sp>
      <p:pic>
        <p:nvPicPr>
          <p:cNvPr id="11" name="Picture 10" descr="brreg_logo_S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82" y="173537"/>
            <a:ext cx="2748429" cy="251741"/>
          </a:xfrm>
          <a:prstGeom prst="rect">
            <a:avLst/>
          </a:prstGeom>
        </p:spPr>
      </p:pic>
      <p:pic>
        <p:nvPicPr>
          <p:cNvPr id="15" name="Picture 14"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1"/>
            <a:ext cx="880110" cy="227171"/>
          </a:xfrm>
          <a:prstGeom prst="rect">
            <a:avLst/>
          </a:prstGeom>
        </p:spPr>
      </p:pic>
    </p:spTree>
    <p:extLst>
      <p:ext uri="{BB962C8B-B14F-4D97-AF65-F5344CB8AC3E}">
        <p14:creationId xmlns:p14="http://schemas.microsoft.com/office/powerpoint/2010/main" val="261130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nb-NO"/>
              <a:t>Klikk for å redigere tittelstil</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452" indent="0">
              <a:buNone/>
              <a:defRPr sz="2100"/>
            </a:lvl2pPr>
            <a:lvl3pPr marL="684950" indent="0">
              <a:buNone/>
              <a:defRPr sz="1800"/>
            </a:lvl3pPr>
            <a:lvl4pPr marL="1027425" indent="0">
              <a:buNone/>
              <a:defRPr sz="1500"/>
            </a:lvl4pPr>
            <a:lvl5pPr marL="1369900" indent="0">
              <a:buNone/>
              <a:defRPr sz="1500"/>
            </a:lvl5pPr>
            <a:lvl6pPr marL="1712399" indent="0">
              <a:buNone/>
              <a:defRPr sz="1500"/>
            </a:lvl6pPr>
            <a:lvl7pPr marL="2054849" indent="0">
              <a:buNone/>
              <a:defRPr sz="1500"/>
            </a:lvl7pPr>
            <a:lvl8pPr marL="2397300" indent="0">
              <a:buNone/>
              <a:defRPr sz="1500"/>
            </a:lvl8pPr>
            <a:lvl9pPr marL="2739752" indent="0">
              <a:buNone/>
              <a:defRPr sz="1500"/>
            </a:lvl9pPr>
          </a:lstStyle>
          <a:p>
            <a:pPr lvl="0"/>
            <a:r>
              <a:rPr lang="nb-NO" noProof="0"/>
              <a:t>Klikk ikonet for å legge til et bilde</a:t>
            </a:r>
          </a:p>
        </p:txBody>
      </p:sp>
      <p:sp>
        <p:nvSpPr>
          <p:cNvPr id="4" name="Text Placeholder 3"/>
          <p:cNvSpPr>
            <a:spLocks noGrp="1"/>
          </p:cNvSpPr>
          <p:nvPr>
            <p:ph type="body" sz="half" idx="2"/>
          </p:nvPr>
        </p:nvSpPr>
        <p:spPr>
          <a:xfrm>
            <a:off x="1792288" y="4025617"/>
            <a:ext cx="5486400" cy="603647"/>
          </a:xfrm>
        </p:spPr>
        <p:txBody>
          <a:bodyPr/>
          <a:lstStyle>
            <a:lvl1pPr marL="0" indent="0">
              <a:buNone/>
              <a:defRPr sz="1100"/>
            </a:lvl1pPr>
            <a:lvl2pPr marL="342452" indent="0">
              <a:buNone/>
              <a:defRPr sz="900"/>
            </a:lvl2pPr>
            <a:lvl3pPr marL="684950" indent="0">
              <a:buNone/>
              <a:defRPr sz="800"/>
            </a:lvl3pPr>
            <a:lvl4pPr marL="1027425" indent="0">
              <a:buNone/>
              <a:defRPr sz="700"/>
            </a:lvl4pPr>
            <a:lvl5pPr marL="1369900" indent="0">
              <a:buNone/>
              <a:defRPr sz="700"/>
            </a:lvl5pPr>
            <a:lvl6pPr marL="1712399" indent="0">
              <a:buNone/>
              <a:defRPr sz="700"/>
            </a:lvl6pPr>
            <a:lvl7pPr marL="2054849" indent="0">
              <a:buNone/>
              <a:defRPr sz="700"/>
            </a:lvl7pPr>
            <a:lvl8pPr marL="2397300" indent="0">
              <a:buNone/>
              <a:defRPr sz="700"/>
            </a:lvl8pPr>
            <a:lvl9pPr marL="2739752" indent="0">
              <a:buNone/>
              <a:defRPr sz="7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lvl1pPr>
          </a:lstStyle>
          <a:p>
            <a:endParaRPr lang="nb-NO"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234821834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266601289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nb-NO"/>
              <a:t>Klikk for å redigere tittelstil</a:t>
            </a:r>
          </a:p>
        </p:txBody>
      </p:sp>
      <p:sp>
        <p:nvSpPr>
          <p:cNvPr id="3" name="Vertical Text Placeholder 2"/>
          <p:cNvSpPr>
            <a:spLocks noGrp="1"/>
          </p:cNvSpPr>
          <p:nvPr>
            <p:ph type="body" orient="vert" idx="1"/>
          </p:nvPr>
        </p:nvSpPr>
        <p:spPr>
          <a:xfrm>
            <a:off x="457201" y="205983"/>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lvl1pPr>
              <a:defRPr/>
            </a:lvl1pPr>
          </a:lstStyle>
          <a:p>
            <a:endParaRPr lang="nb-NO"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nb-NO">
                <a:solidFill>
                  <a:srgbClr val="000000"/>
                </a:solidFill>
              </a:rPr>
              <a:t>Direktoratet for forvaltning og IKT</a:t>
            </a:r>
          </a:p>
        </p:txBody>
      </p:sp>
    </p:spTree>
    <p:extLst>
      <p:ext uri="{BB962C8B-B14F-4D97-AF65-F5344CB8AC3E}">
        <p14:creationId xmlns:p14="http://schemas.microsoft.com/office/powerpoint/2010/main" val="327310794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80" y="117"/>
          <a:ext cx="135749" cy="107989"/>
        </p:xfrm>
        <a:graphic>
          <a:graphicData uri="http://schemas.openxmlformats.org/presentationml/2006/ole">
            <mc:AlternateContent xmlns:mc="http://schemas.openxmlformats.org/markup-compatibility/2006">
              <mc:Choice xmlns:v="urn:schemas-microsoft-com:vml" Requires="v">
                <p:oleObj spid="_x0000_s9715"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 y="117"/>
                        <a:ext cx="135749" cy="1079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custDataLst>
              <p:tags r:id="rId3"/>
            </p:custDataLst>
          </p:nvPr>
        </p:nvSpPr>
        <p:spPr/>
        <p:txBody>
          <a:bodyPr/>
          <a:lstStyle>
            <a:lvl1pPr>
              <a:defRPr/>
            </a:lvl1pPr>
          </a:lstStyle>
          <a:p>
            <a:r>
              <a:rPr lang="en-US" noProof="0" dirty="0"/>
              <a:t>Click to edit Master title style</a:t>
            </a:r>
            <a:endParaRPr lang="en-US" dirty="0"/>
          </a:p>
        </p:txBody>
      </p:sp>
      <p:sp>
        <p:nvSpPr>
          <p:cNvPr id="3" name="Content Placeholder 2"/>
          <p:cNvSpPr>
            <a:spLocks noGrp="1"/>
          </p:cNvSpPr>
          <p:nvPr>
            <p:ph idx="1" hasCustomPrompt="1"/>
            <p:custDataLst>
              <p:tags r:id="rId4"/>
            </p:custDataLst>
          </p:nvPr>
        </p:nvSpPr>
        <p:spPr>
          <a:xfrm>
            <a:off x="298517" y="1121094"/>
            <a:ext cx="8845484" cy="3482813"/>
          </a:xfrm>
        </p:spPr>
        <p:txBody>
          <a:bodyPr/>
          <a:lstStyle>
            <a:lvl1pPr>
              <a:defRPr b="0"/>
            </a:lvl1pPr>
            <a:lvl5pPr>
              <a:buNone/>
              <a:defRPr/>
            </a:lvl5pPr>
          </a:lstStyle>
          <a:p>
            <a:pPr lvl="0"/>
            <a:r>
              <a:rPr lang="en-US" noProof="0" dirty="0"/>
              <a:t>Click to edit Master text style</a:t>
            </a:r>
          </a:p>
          <a:p>
            <a:pPr lvl="1"/>
            <a:r>
              <a:rPr lang="en-US" noProof="0" dirty="0"/>
              <a:t>Text style level 2</a:t>
            </a:r>
          </a:p>
          <a:p>
            <a:pPr lvl="2"/>
            <a:r>
              <a:rPr lang="en-US" noProof="0" dirty="0"/>
              <a:t>Text style level 3</a:t>
            </a:r>
          </a:p>
          <a:p>
            <a:pPr lvl="3"/>
            <a:r>
              <a:rPr lang="en-US" noProof="0" dirty="0"/>
              <a:t>Text style level 4</a:t>
            </a:r>
          </a:p>
        </p:txBody>
      </p:sp>
    </p:spTree>
    <p:extLst>
      <p:ext uri="{BB962C8B-B14F-4D97-AF65-F5344CB8AC3E}">
        <p14:creationId xmlns:p14="http://schemas.microsoft.com/office/powerpoint/2010/main" val="115411112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80611" y="898955"/>
            <a:ext cx="6858000" cy="1163395"/>
          </a:xfrm>
        </p:spPr>
        <p:txBody>
          <a:bodyPr anchor="t">
            <a:normAutofit/>
          </a:bodyPr>
          <a:lstStyle>
            <a:lvl1pPr algn="l">
              <a:defRPr sz="4200">
                <a:solidFill>
                  <a:schemeClr val="bg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580611" y="2140563"/>
            <a:ext cx="6858000" cy="360960"/>
          </a:xfrm>
        </p:spPr>
        <p:txBody>
          <a:bodyPr>
            <a:normAutofit/>
          </a:bodyPr>
          <a:lstStyle>
            <a:lvl1pPr marL="0" indent="0" algn="l">
              <a:buNone/>
              <a:defRPr sz="1600">
                <a:solidFill>
                  <a:schemeClr val="bg1"/>
                </a:solidFill>
              </a:defRPr>
            </a:lvl1pPr>
            <a:lvl2pPr marL="342440" indent="0" algn="ctr">
              <a:buNone/>
              <a:defRPr sz="1500"/>
            </a:lvl2pPr>
            <a:lvl3pPr marL="684923" indent="0" algn="ctr">
              <a:buNone/>
              <a:defRPr sz="1400"/>
            </a:lvl3pPr>
            <a:lvl4pPr marL="1027385" indent="0" algn="ctr">
              <a:buNone/>
              <a:defRPr sz="1100"/>
            </a:lvl4pPr>
            <a:lvl5pPr marL="1369846" indent="0" algn="ctr">
              <a:buNone/>
              <a:defRPr sz="1100"/>
            </a:lvl5pPr>
            <a:lvl6pPr marL="1712330" indent="0" algn="ctr">
              <a:buNone/>
              <a:defRPr sz="1100"/>
            </a:lvl6pPr>
            <a:lvl7pPr marL="2054768" indent="0" algn="ctr">
              <a:buNone/>
              <a:defRPr sz="1100"/>
            </a:lvl7pPr>
            <a:lvl8pPr marL="2397207" indent="0" algn="ctr">
              <a:buNone/>
              <a:defRPr sz="1100"/>
            </a:lvl8pPr>
            <a:lvl9pPr marL="2739644" indent="0" algn="ctr">
              <a:buNone/>
              <a:defRPr sz="1100"/>
            </a:lvl9pPr>
          </a:lstStyle>
          <a:p>
            <a:r>
              <a:rPr lang="nb-NO" dirty="0"/>
              <a:t>Navn på foredragsholder</a:t>
            </a: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3057" y="2862361"/>
            <a:ext cx="8049546" cy="848108"/>
          </a:xfrm>
          <a:prstGeom prst="rect">
            <a:avLst/>
          </a:prstGeom>
        </p:spPr>
      </p:pic>
      <p:sp>
        <p:nvSpPr>
          <p:cNvPr id="12" name="Plassholder for tekst 11"/>
          <p:cNvSpPr>
            <a:spLocks noGrp="1"/>
          </p:cNvSpPr>
          <p:nvPr>
            <p:ph type="body" sz="quarter" idx="10" hasCustomPrompt="1"/>
          </p:nvPr>
        </p:nvSpPr>
        <p:spPr>
          <a:xfrm>
            <a:off x="7019444" y="4671586"/>
            <a:ext cx="1593160" cy="155270"/>
          </a:xfrm>
        </p:spPr>
        <p:txBody>
          <a:bodyPr>
            <a:normAutofit/>
          </a:bodyPr>
          <a:lstStyle>
            <a:lvl1pPr marL="0" indent="0" algn="r">
              <a:buNone/>
              <a:defRPr sz="1000">
                <a:solidFill>
                  <a:schemeClr val="bg1"/>
                </a:solidFill>
              </a:defRPr>
            </a:lvl1pPr>
          </a:lstStyle>
          <a:p>
            <a:pPr lvl="0"/>
            <a:r>
              <a:rPr lang="nb-NO" dirty="0"/>
              <a:t>Dato – </a:t>
            </a:r>
            <a:r>
              <a:rPr lang="nb-NO" dirty="0" err="1"/>
              <a:t>dd.mm.åååå</a:t>
            </a:r>
            <a:endParaRPr lang="nb-NO" dirty="0"/>
          </a:p>
        </p:txBody>
      </p:sp>
      <p:pic>
        <p:nvPicPr>
          <p:cNvPr id="14" name="Bild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3352" y="4550070"/>
            <a:ext cx="1787772" cy="214884"/>
          </a:xfrm>
          <a:prstGeom prst="rect">
            <a:avLst/>
          </a:prstGeom>
        </p:spPr>
      </p:pic>
    </p:spTree>
    <p:extLst>
      <p:ext uri="{BB962C8B-B14F-4D97-AF65-F5344CB8AC3E}">
        <p14:creationId xmlns:p14="http://schemas.microsoft.com/office/powerpoint/2010/main" val="253315989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Kapittel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62108D1D-C388-4515-B5A2-C284C6030609}"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7" name="Plassholder for tekst 6"/>
          <p:cNvSpPr>
            <a:spLocks noGrp="1"/>
          </p:cNvSpPr>
          <p:nvPr>
            <p:ph type="body" sz="quarter" idx="13"/>
          </p:nvPr>
        </p:nvSpPr>
        <p:spPr>
          <a:xfrm>
            <a:off x="472661" y="675134"/>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cxnSp>
        <p:nvCxnSpPr>
          <p:cNvPr id="17" name="Rett linje 16"/>
          <p:cNvCxnSpPr>
            <a:cxnSpLocks/>
          </p:cNvCxnSpPr>
          <p:nvPr userDrawn="1"/>
        </p:nvCxnSpPr>
        <p:spPr>
          <a:xfrm>
            <a:off x="472590" y="1660708"/>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a:cxnSpLocks/>
          </p:cNvCxnSpPr>
          <p:nvPr userDrawn="1"/>
        </p:nvCxnSpPr>
        <p:spPr>
          <a:xfrm>
            <a:off x="472590" y="2889361"/>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sp>
        <p:nvSpPr>
          <p:cNvPr id="20" name="Plassholder for tekst 6"/>
          <p:cNvSpPr>
            <a:spLocks noGrp="1"/>
          </p:cNvSpPr>
          <p:nvPr>
            <p:ph type="body" sz="quarter" idx="14"/>
          </p:nvPr>
        </p:nvSpPr>
        <p:spPr>
          <a:xfrm>
            <a:off x="472590" y="1080136"/>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1" name="Plassholder for tekst 6"/>
          <p:cNvSpPr>
            <a:spLocks noGrp="1"/>
          </p:cNvSpPr>
          <p:nvPr>
            <p:ph type="body" sz="quarter" idx="15"/>
          </p:nvPr>
        </p:nvSpPr>
        <p:spPr>
          <a:xfrm>
            <a:off x="472661" y="1917290"/>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sp>
        <p:nvSpPr>
          <p:cNvPr id="22" name="Plassholder for tekst 6"/>
          <p:cNvSpPr>
            <a:spLocks noGrp="1"/>
          </p:cNvSpPr>
          <p:nvPr>
            <p:ph type="body" sz="quarter" idx="16"/>
          </p:nvPr>
        </p:nvSpPr>
        <p:spPr>
          <a:xfrm>
            <a:off x="472590" y="2295289"/>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3" name="Plassholder for tekst 6"/>
          <p:cNvSpPr>
            <a:spLocks noGrp="1"/>
          </p:cNvSpPr>
          <p:nvPr>
            <p:ph type="body" sz="quarter" idx="17"/>
          </p:nvPr>
        </p:nvSpPr>
        <p:spPr>
          <a:xfrm>
            <a:off x="472661" y="3145943"/>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sp>
        <p:nvSpPr>
          <p:cNvPr id="24" name="Plassholder for tekst 6"/>
          <p:cNvSpPr>
            <a:spLocks noGrp="1"/>
          </p:cNvSpPr>
          <p:nvPr>
            <p:ph type="body" sz="quarter" idx="18"/>
          </p:nvPr>
        </p:nvSpPr>
        <p:spPr>
          <a:xfrm>
            <a:off x="472590" y="3537445"/>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5" name="Plassholder for tekst 6"/>
          <p:cNvSpPr>
            <a:spLocks noGrp="1"/>
          </p:cNvSpPr>
          <p:nvPr>
            <p:ph type="body" sz="quarter" idx="19" hasCustomPrompt="1"/>
          </p:nvPr>
        </p:nvSpPr>
        <p:spPr>
          <a:xfrm>
            <a:off x="8429643" y="675134"/>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6" name="Plassholder for tekst 6"/>
          <p:cNvSpPr>
            <a:spLocks noGrp="1"/>
          </p:cNvSpPr>
          <p:nvPr>
            <p:ph type="body" sz="quarter" idx="20" hasCustomPrompt="1"/>
          </p:nvPr>
        </p:nvSpPr>
        <p:spPr>
          <a:xfrm>
            <a:off x="8429643" y="1917290"/>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7" name="Plassholder for tekst 6"/>
          <p:cNvSpPr>
            <a:spLocks noGrp="1"/>
          </p:cNvSpPr>
          <p:nvPr>
            <p:ph type="body" sz="quarter" idx="21" hasCustomPrompt="1"/>
          </p:nvPr>
        </p:nvSpPr>
        <p:spPr>
          <a:xfrm>
            <a:off x="8429643" y="3145943"/>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Tree>
    <p:extLst>
      <p:ext uri="{BB962C8B-B14F-4D97-AF65-F5344CB8AC3E}">
        <p14:creationId xmlns:p14="http://schemas.microsoft.com/office/powerpoint/2010/main" val="322455038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tel og innhold 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marL="134850" indent="-134850">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35CD80F5-E1CE-451D-A49B-7E0A5E824091}"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96838638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tel og innhold B">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7BEDA046-A730-48FC-BA1C-7ED64D43682F}"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73637818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10155" y="1133725"/>
            <a:ext cx="7886700" cy="1246399"/>
          </a:xfrm>
        </p:spPr>
        <p:txBody>
          <a:bodyPr anchor="b">
            <a:normAutofit/>
          </a:bodyPr>
          <a:lstStyle>
            <a:lvl1pPr>
              <a:defRPr sz="4500">
                <a:solidFill>
                  <a:schemeClr val="lt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10155" y="2745113"/>
            <a:ext cx="7886700" cy="650731"/>
          </a:xfrm>
        </p:spPr>
        <p:txBody>
          <a:bodyPr>
            <a:normAutofit/>
          </a:bodyPr>
          <a:lstStyle>
            <a:lvl1pPr marL="0" indent="0">
              <a:spcBef>
                <a:spcPts val="0"/>
              </a:spcBef>
              <a:spcAft>
                <a:spcPts val="0"/>
              </a:spcAft>
              <a:buNone/>
              <a:defRPr sz="1600">
                <a:solidFill>
                  <a:schemeClr val="lt1"/>
                </a:solidFill>
              </a:defRPr>
            </a:lvl1pPr>
            <a:lvl2pPr marL="342440" indent="0">
              <a:buNone/>
              <a:defRPr sz="1500">
                <a:solidFill>
                  <a:schemeClr val="tx1">
                    <a:tint val="75000"/>
                  </a:schemeClr>
                </a:solidFill>
              </a:defRPr>
            </a:lvl2pPr>
            <a:lvl3pPr marL="684923" indent="0">
              <a:buNone/>
              <a:defRPr sz="1400">
                <a:solidFill>
                  <a:schemeClr val="tx1">
                    <a:tint val="75000"/>
                  </a:schemeClr>
                </a:solidFill>
              </a:defRPr>
            </a:lvl3pPr>
            <a:lvl4pPr marL="1027385" indent="0">
              <a:buNone/>
              <a:defRPr sz="1100">
                <a:solidFill>
                  <a:schemeClr val="tx1">
                    <a:tint val="75000"/>
                  </a:schemeClr>
                </a:solidFill>
              </a:defRPr>
            </a:lvl4pPr>
            <a:lvl5pPr marL="1369846" indent="0">
              <a:buNone/>
              <a:defRPr sz="1100">
                <a:solidFill>
                  <a:schemeClr val="tx1">
                    <a:tint val="75000"/>
                  </a:schemeClr>
                </a:solidFill>
              </a:defRPr>
            </a:lvl5pPr>
            <a:lvl6pPr marL="1712330" indent="0">
              <a:buNone/>
              <a:defRPr sz="1100">
                <a:solidFill>
                  <a:schemeClr val="tx1">
                    <a:tint val="75000"/>
                  </a:schemeClr>
                </a:solidFill>
              </a:defRPr>
            </a:lvl6pPr>
            <a:lvl7pPr marL="2054768" indent="0">
              <a:buNone/>
              <a:defRPr sz="1100">
                <a:solidFill>
                  <a:schemeClr val="tx1">
                    <a:tint val="75000"/>
                  </a:schemeClr>
                </a:solidFill>
              </a:defRPr>
            </a:lvl7pPr>
            <a:lvl8pPr marL="2397207" indent="0">
              <a:buNone/>
              <a:defRPr sz="1100">
                <a:solidFill>
                  <a:schemeClr val="tx1">
                    <a:tint val="75000"/>
                  </a:schemeClr>
                </a:solidFill>
              </a:defRPr>
            </a:lvl8pPr>
            <a:lvl9pPr marL="2739644" indent="0">
              <a:buNone/>
              <a:defRPr sz="11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91682767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tel, tekst og lite bilde">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B059EC3-429D-4F40-A493-D1CBD53B5D34}"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3"/>
          </p:nvPr>
        </p:nvSpPr>
        <p:spPr>
          <a:xfrm>
            <a:off x="4854224" y="762846"/>
            <a:ext cx="3814475" cy="3213402"/>
          </a:xfrm>
          <a:prstGeom prst="rect">
            <a:avLst/>
          </a:prstGeom>
          <a:noFill/>
        </p:spPr>
        <p:txBody>
          <a:bodyPr lIns="0" tIns="535825" rIns="0" bIns="0" anchor="t" anchorCtr="1"/>
          <a:lstStyle>
            <a:lvl1pPr marL="0" indent="0" algn="ctr">
              <a:buNone/>
              <a:defRPr/>
            </a:lvl1pPr>
          </a:lstStyle>
          <a:p>
            <a:r>
              <a:rPr lang="nb-NO"/>
              <a:t>Klikk ikonet for å legge til et bilde</a:t>
            </a:r>
          </a:p>
        </p:txBody>
      </p:sp>
      <p:sp>
        <p:nvSpPr>
          <p:cNvPr id="9" name="Plassholder for tekst 8"/>
          <p:cNvSpPr>
            <a:spLocks noGrp="1"/>
          </p:cNvSpPr>
          <p:nvPr>
            <p:ph type="body" sz="quarter" idx="14"/>
          </p:nvPr>
        </p:nvSpPr>
        <p:spPr>
          <a:xfrm>
            <a:off x="472590" y="1464935"/>
            <a:ext cx="3881988" cy="2835354"/>
          </a:xfrm>
          <a:prstGeom prst="rect">
            <a:avLst/>
          </a:prstGeom>
        </p:spPr>
        <p:txBody>
          <a:bodyPr lIns="0" tIns="0" rIns="0" bIns="0"/>
          <a:lstStyle>
            <a:lvl1pPr marL="134850" indent="-134850">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104298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_ rosa">
    <p:bg>
      <p:bgPr>
        <a:solidFill>
          <a:srgbClr val="F0BACC"/>
        </a:solidFill>
        <a:effectLst/>
      </p:bgPr>
    </p:bg>
    <p:spTree>
      <p:nvGrpSpPr>
        <p:cNvPr id="1" name=""/>
        <p:cNvGrpSpPr/>
        <p:nvPr/>
      </p:nvGrpSpPr>
      <p:grpSpPr>
        <a:xfrm>
          <a:off x="0" y="0"/>
          <a:ext cx="0" cy="0"/>
          <a:chOff x="0" y="0"/>
          <a:chExt cx="0" cy="0"/>
        </a:xfrm>
      </p:grpSpPr>
      <p:pic>
        <p:nvPicPr>
          <p:cNvPr id="15" name="Picture 14"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sp>
        <p:nvSpPr>
          <p:cNvPr id="6" name="Slide Number Placeholder 5"/>
          <p:cNvSpPr>
            <a:spLocks noGrp="1"/>
          </p:cNvSpPr>
          <p:nvPr>
            <p:ph type="sldNum" sz="quarter" idx="12"/>
          </p:nvPr>
        </p:nvSpPr>
        <p:spPr/>
        <p:txBody>
          <a:bodyPr/>
          <a:lstStyle/>
          <a:p>
            <a:fld id="{1697FDE9-BD57-A845-9B24-724FDF2E478E}" type="slidenum">
              <a:rPr lang="en-US" smtClean="0"/>
              <a:t>‹#›</a:t>
            </a:fld>
            <a:endParaRPr lang="en-US"/>
          </a:p>
        </p:txBody>
      </p:sp>
      <p:sp>
        <p:nvSpPr>
          <p:cNvPr id="2" name="Title 1"/>
          <p:cNvSpPr>
            <a:spLocks noGrp="1"/>
          </p:cNvSpPr>
          <p:nvPr>
            <p:ph type="ctrTitle"/>
          </p:nvPr>
        </p:nvSpPr>
        <p:spPr>
          <a:xfrm>
            <a:off x="713089" y="1289978"/>
            <a:ext cx="7708902" cy="743879"/>
          </a:xfrm>
        </p:spPr>
        <p:txBody>
          <a:bodyPr anchor="t">
            <a:normAutofit/>
          </a:bodyPr>
          <a:lstStyle>
            <a:lvl1pPr>
              <a:defRPr sz="3000"/>
            </a:lvl1pPr>
          </a:lstStyle>
          <a:p>
            <a:r>
              <a:rPr lang="nb-NO"/>
              <a:t>Klikk for å redigere tittelstil</a:t>
            </a:r>
            <a:endParaRPr lang="en-GB" dirty="0"/>
          </a:p>
        </p:txBody>
      </p:sp>
      <p:sp>
        <p:nvSpPr>
          <p:cNvPr id="3" name="Subtitle 2"/>
          <p:cNvSpPr>
            <a:spLocks noGrp="1"/>
          </p:cNvSpPr>
          <p:nvPr>
            <p:ph type="subTitle" idx="1"/>
          </p:nvPr>
        </p:nvSpPr>
        <p:spPr>
          <a:xfrm>
            <a:off x="713091" y="2341751"/>
            <a:ext cx="7708900" cy="963477"/>
          </a:xfrm>
        </p:spPr>
        <p:txBody>
          <a:bodyPr>
            <a:normAutofit/>
          </a:bodyPr>
          <a:lstStyle>
            <a:lvl1pPr marL="0" indent="0" algn="l">
              <a:buNone/>
              <a:defRPr sz="2200">
                <a:solidFill>
                  <a:srgbClr val="000000"/>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GB" dirty="0"/>
          </a:p>
        </p:txBody>
      </p:sp>
      <p:pic>
        <p:nvPicPr>
          <p:cNvPr id="11" name="Picture 10" descr="brreg_logo_S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82" y="173537"/>
            <a:ext cx="2748429" cy="251741"/>
          </a:xfrm>
          <a:prstGeom prst="rect">
            <a:avLst/>
          </a:prstGeom>
        </p:spPr>
      </p:pic>
      <p:sp>
        <p:nvSpPr>
          <p:cNvPr id="20" name="Footer Placeholder 4"/>
          <p:cNvSpPr>
            <a:spLocks noGrp="1"/>
          </p:cNvSpPr>
          <p:nvPr>
            <p:ph type="ftr" sz="quarter" idx="11"/>
          </p:nvPr>
        </p:nvSpPr>
        <p:spPr>
          <a:xfrm>
            <a:off x="713091" y="3497709"/>
            <a:ext cx="7708900" cy="189000"/>
          </a:xfrm>
        </p:spPr>
        <p:txBody>
          <a:bodyPr anchor="t"/>
          <a:lstStyle>
            <a:lvl1pPr>
              <a:defRPr sz="1400"/>
            </a:lvl1pPr>
          </a:lstStyle>
          <a:p>
            <a:r>
              <a:rPr lang="en-US"/>
              <a:t>Informasjonsforvaltning som forutsetning for offentlig samhandling - David Norheim</a:t>
            </a:r>
          </a:p>
        </p:txBody>
      </p:sp>
      <p:sp>
        <p:nvSpPr>
          <p:cNvPr id="21" name="Date Placeholder 3"/>
          <p:cNvSpPr>
            <a:spLocks noGrp="1"/>
          </p:cNvSpPr>
          <p:nvPr>
            <p:ph type="dt" sz="half" idx="10"/>
          </p:nvPr>
        </p:nvSpPr>
        <p:spPr>
          <a:xfrm>
            <a:off x="711336" y="3694559"/>
            <a:ext cx="7710791" cy="189000"/>
          </a:xfrm>
        </p:spPr>
        <p:txBody>
          <a:bodyPr/>
          <a:lstStyle>
            <a:lvl1pPr algn="l">
              <a:defRPr sz="1400"/>
            </a:lvl1pPr>
          </a:lstStyle>
          <a:p>
            <a:r>
              <a:rPr lang="nb-NO"/>
              <a:t>03.12.2015</a:t>
            </a:r>
            <a:endParaRPr lang="en-US"/>
          </a:p>
        </p:txBody>
      </p:sp>
      <p:pic>
        <p:nvPicPr>
          <p:cNvPr id="14" name="Picture 13"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1"/>
            <a:ext cx="880110" cy="227171"/>
          </a:xfrm>
          <a:prstGeom prst="rect">
            <a:avLst/>
          </a:prstGeom>
        </p:spPr>
      </p:pic>
    </p:spTree>
    <p:extLst>
      <p:ext uri="{BB962C8B-B14F-4D97-AF65-F5344CB8AC3E}">
        <p14:creationId xmlns:p14="http://schemas.microsoft.com/office/powerpoint/2010/main" val="59990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482852" y="0"/>
            <a:ext cx="4661148" cy="5143500"/>
          </a:xfrm>
          <a:prstGeom prst="rect">
            <a:avLst/>
          </a:prstGeom>
          <a:noFill/>
        </p:spPr>
        <p:txBody>
          <a:bodyPr lIns="0" tIns="535825" rIns="0" bIns="0" anchor="t" anchorCtr="1"/>
          <a:lstStyle>
            <a:lvl1pPr marL="0" indent="0" algn="ctr">
              <a:buNone/>
              <a:defRPr/>
            </a:lvl1pPr>
          </a:lstStyle>
          <a:p>
            <a:r>
              <a:rPr lang="nb-NO"/>
              <a:t>Klikk ikonet for å legge til et bilde</a:t>
            </a:r>
          </a:p>
        </p:txBody>
      </p:sp>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p>
        </p:txBody>
      </p:sp>
      <p:sp>
        <p:nvSpPr>
          <p:cNvPr id="4" name="Plassholder for tekst 3"/>
          <p:cNvSpPr>
            <a:spLocks noGrp="1"/>
          </p:cNvSpPr>
          <p:nvPr>
            <p:ph type="body" sz="quarter" idx="14"/>
          </p:nvPr>
        </p:nvSpPr>
        <p:spPr>
          <a:xfrm>
            <a:off x="472590" y="1464935"/>
            <a:ext cx="3881988" cy="2835354"/>
          </a:xfrm>
          <a:prstGeom prst="rect">
            <a:avLst/>
          </a:prstGeom>
        </p:spPr>
        <p:txBody>
          <a:bodyPr lIns="0" tIns="0" rIns="0" bIns="0"/>
          <a:lstStyle>
            <a:lvl1pPr marL="134850" indent="-134850">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00377391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18D0A4E4-0AC4-4DD2-AE3C-CF4070C975A6}"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5"/>
            <a:ext cx="3881988" cy="2835354"/>
          </a:xfrm>
          <a:prstGeom prst="rect">
            <a:avLst/>
          </a:prstGeom>
        </p:spPr>
        <p:txBody>
          <a:bodyPr lIns="0" tIns="0" rIns="0" bIns="0"/>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quarter" idx="15"/>
          </p:nvPr>
        </p:nvSpPr>
        <p:spPr>
          <a:xfrm>
            <a:off x="4786660" y="432057"/>
            <a:ext cx="3881988" cy="386823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8023290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tel, tekst og tekstbok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ACFADEF-E55E-4B48-8B4C-F69D1164A4D1}"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5"/>
            <a:ext cx="3881988" cy="2835354"/>
          </a:xfrm>
          <a:prstGeom prst="rect">
            <a:avLst/>
          </a:prstGeom>
        </p:spPr>
        <p:txBody>
          <a:bodyPr lIns="0" tIns="0" rIns="0" bIns="0"/>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ekst 8"/>
          <p:cNvSpPr>
            <a:spLocks noGrp="1"/>
          </p:cNvSpPr>
          <p:nvPr>
            <p:ph type="body" sz="quarter" idx="14"/>
          </p:nvPr>
        </p:nvSpPr>
        <p:spPr>
          <a:xfrm>
            <a:off x="4921752" y="1444763"/>
            <a:ext cx="3686201" cy="2122465"/>
          </a:xfrm>
          <a:prstGeom prst="rect">
            <a:avLst/>
          </a:prstGeom>
          <a:ln w="114300">
            <a:solidFill>
              <a:schemeClr val="accent1"/>
            </a:solidFill>
            <a:miter lim="800000"/>
          </a:ln>
        </p:spPr>
        <p:txBody>
          <a:bodyPr lIns="267941" tIns="267941" rIns="267941" bIns="267941" anchor="ctr"/>
          <a:lstStyle>
            <a:lvl1pPr marL="0" indent="0" algn="ctr">
              <a:lnSpc>
                <a:spcPct val="100000"/>
              </a:lnSpc>
              <a:spcBef>
                <a:spcPts val="0"/>
              </a:spcBef>
              <a:spcAft>
                <a:spcPts val="0"/>
              </a:spcAft>
              <a:buNone/>
              <a:defRPr sz="2300" b="0" i="0">
                <a:latin typeface="+mj-lt"/>
              </a:defRPr>
            </a:lvl1pPr>
          </a:lstStyle>
          <a:p>
            <a:pPr lvl="0"/>
            <a:r>
              <a:rPr lang="nb-NO"/>
              <a:t>Klikk for å redigere tekststiler i malen</a:t>
            </a:r>
          </a:p>
        </p:txBody>
      </p:sp>
    </p:spTree>
    <p:extLst>
      <p:ext uri="{BB962C8B-B14F-4D97-AF65-F5344CB8AC3E}">
        <p14:creationId xmlns:p14="http://schemas.microsoft.com/office/powerpoint/2010/main" val="171970922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Bilde med bunngrafikk">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10560" y="366982"/>
            <a:ext cx="8412398" cy="3924920"/>
          </a:xfrm>
          <a:prstGeom prst="rect">
            <a:avLst/>
          </a:prstGeom>
          <a:noFill/>
        </p:spPr>
        <p:txBody>
          <a:bodyPr lIns="0" tIns="535825" rIns="0" bIns="0" anchor="t" anchorCtr="1"/>
          <a:lstStyle>
            <a:lvl1pPr marL="0" indent="0" algn="ctr">
              <a:buNone/>
              <a:defRPr/>
            </a:lvl1pPr>
          </a:lstStyle>
          <a:p>
            <a:r>
              <a:rPr lang="nb-NO"/>
              <a:t>Klikk ikonet for å legge til et bilde</a:t>
            </a:r>
            <a:endParaRPr lang="nb-NO" dirty="0"/>
          </a:p>
        </p:txBody>
      </p:sp>
      <p:sp>
        <p:nvSpPr>
          <p:cNvPr id="2" name="Plassholder for dato 1"/>
          <p:cNvSpPr>
            <a:spLocks noGrp="1"/>
          </p:cNvSpPr>
          <p:nvPr>
            <p:ph type="dt" sz="half" idx="10"/>
          </p:nvPr>
        </p:nvSpPr>
        <p:spPr/>
        <p:txBody>
          <a:bodyPr/>
          <a:lstStyle/>
          <a:p>
            <a:fld id="{57D9A341-3085-4B0A-90ED-9B6898E3D201}"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Felles datakatalog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0182251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6" name="Plassholder for bilde 7"/>
          <p:cNvSpPr>
            <a:spLocks noGrp="1"/>
          </p:cNvSpPr>
          <p:nvPr>
            <p:ph type="pic" sz="quarter" idx="13"/>
          </p:nvPr>
        </p:nvSpPr>
        <p:spPr>
          <a:xfrm>
            <a:off x="570352" y="568768"/>
            <a:ext cx="8003321" cy="4005968"/>
          </a:xfrm>
          <a:prstGeom prst="rect">
            <a:avLst/>
          </a:prstGeom>
          <a:noFill/>
        </p:spPr>
        <p:txBody>
          <a:bodyPr lIns="0" tIns="535825"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66817726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0"/>
            <a:ext cx="9144000" cy="5143500"/>
          </a:xfrm>
          <a:prstGeom prst="rect">
            <a:avLst/>
          </a:prstGeom>
          <a:noFill/>
        </p:spPr>
        <p:txBody>
          <a:bodyPr lIns="0" tIns="535825"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415990615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Stort bilde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36"/>
            <a:ext cx="9144000" cy="4604075"/>
          </a:xfrm>
          <a:prstGeom prst="rect">
            <a:avLst/>
          </a:prstGeom>
          <a:noFill/>
        </p:spPr>
        <p:txBody>
          <a:bodyPr lIns="0" tIns="535825"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310560" y="4793101"/>
            <a:ext cx="8196058" cy="202526"/>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23599895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506313"/>
            <a:ext cx="2957062" cy="3213402"/>
          </a:xfrm>
          <a:prstGeom prst="rect">
            <a:avLst/>
          </a:prstGeom>
          <a:noFill/>
        </p:spPr>
        <p:txBody>
          <a:bodyPr lIns="0" tIns="535825"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3901989"/>
            <a:ext cx="2957062" cy="438804"/>
          </a:xfrm>
        </p:spPr>
        <p:txBody>
          <a:bodyPr/>
          <a:lstStyle>
            <a:lvl1pPr marL="0" indent="0">
              <a:spcBef>
                <a:spcPts val="0"/>
              </a:spcBef>
              <a:spcAft>
                <a:spcPts val="0"/>
              </a:spcAft>
              <a:buNone/>
              <a:defRPr/>
            </a:lvl1pPr>
          </a:lstStyle>
          <a:p>
            <a:pPr lvl="0"/>
            <a:r>
              <a:rPr lang="nb-NO"/>
              <a:t>Klikk for å redigere tekststiler i malen</a:t>
            </a:r>
          </a:p>
        </p:txBody>
      </p:sp>
      <p:sp>
        <p:nvSpPr>
          <p:cNvPr id="4" name="Plassholder for dato 3"/>
          <p:cNvSpPr>
            <a:spLocks noGrp="1"/>
          </p:cNvSpPr>
          <p:nvPr>
            <p:ph type="dt" sz="half" idx="15"/>
          </p:nvPr>
        </p:nvSpPr>
        <p:spPr/>
        <p:txBody>
          <a:bodyPr/>
          <a:lstStyle/>
          <a:p>
            <a:fld id="{5C000EB6-4119-45EA-8C67-072F68ED40A6}"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632190" y="506313"/>
            <a:ext cx="5029706" cy="3213402"/>
          </a:xfrm>
          <a:prstGeom prst="rect">
            <a:avLst/>
          </a:prstGeom>
          <a:noFill/>
        </p:spPr>
        <p:txBody>
          <a:bodyPr lIns="0" tIns="535825"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632192" y="3901989"/>
            <a:ext cx="5029060" cy="438804"/>
          </a:xfrm>
        </p:spPr>
        <p:txBody>
          <a:bodyPr/>
          <a:lstStyle>
            <a:lvl1pPr marL="0" indent="0">
              <a:spcBef>
                <a:spcPts val="0"/>
              </a:spcBef>
              <a:spcAft>
                <a:spcPts val="0"/>
              </a:spcAft>
              <a:buNone/>
              <a:defRPr/>
            </a:lvl1pPr>
          </a:lstStyle>
          <a:p>
            <a:pPr lvl="0"/>
            <a:r>
              <a:rPr lang="nb-NO"/>
              <a:t>Klikk for å redigere tekststiler i malen</a:t>
            </a:r>
          </a:p>
        </p:txBody>
      </p:sp>
    </p:spTree>
    <p:extLst>
      <p:ext uri="{BB962C8B-B14F-4D97-AF65-F5344CB8AC3E}">
        <p14:creationId xmlns:p14="http://schemas.microsoft.com/office/powerpoint/2010/main" val="25795779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661620"/>
            <a:ext cx="2565488" cy="3415927"/>
          </a:xfrm>
          <a:prstGeom prst="rect">
            <a:avLst/>
          </a:prstGeom>
          <a:noFill/>
        </p:spPr>
        <p:txBody>
          <a:bodyPr lIns="0" tIns="535825"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
        <p:nvSpPr>
          <p:cNvPr id="4" name="Plassholder for dato 3"/>
          <p:cNvSpPr>
            <a:spLocks noGrp="1"/>
          </p:cNvSpPr>
          <p:nvPr>
            <p:ph type="dt" sz="half" idx="15"/>
          </p:nvPr>
        </p:nvSpPr>
        <p:spPr/>
        <p:txBody>
          <a:bodyPr/>
          <a:lstStyle/>
          <a:p>
            <a:fld id="{7A6FAD02-B2EF-4F88-870C-4C659680E994}"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287875" y="661620"/>
            <a:ext cx="2565488" cy="3415927"/>
          </a:xfrm>
          <a:prstGeom prst="rect">
            <a:avLst/>
          </a:prstGeom>
          <a:noFill/>
        </p:spPr>
        <p:txBody>
          <a:bodyPr lIns="0" tIns="535825"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287875"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
        <p:nvSpPr>
          <p:cNvPr id="10" name="Plassholder for bilde 7"/>
          <p:cNvSpPr>
            <a:spLocks noGrp="1"/>
          </p:cNvSpPr>
          <p:nvPr>
            <p:ph type="pic" sz="quarter" idx="20"/>
          </p:nvPr>
        </p:nvSpPr>
        <p:spPr>
          <a:xfrm>
            <a:off x="6089657" y="661620"/>
            <a:ext cx="2565488" cy="3415927"/>
          </a:xfrm>
          <a:prstGeom prst="rect">
            <a:avLst/>
          </a:prstGeom>
          <a:noFill/>
        </p:spPr>
        <p:txBody>
          <a:bodyPr lIns="0" tIns="535825" rIns="0" bIns="0" anchor="t" anchorCtr="1"/>
          <a:lstStyle>
            <a:lvl1pPr marL="0" indent="0" algn="ctr">
              <a:buNone/>
              <a:defRPr/>
            </a:lvl1pPr>
          </a:lstStyle>
          <a:p>
            <a:r>
              <a:rPr lang="nb-NO"/>
              <a:t>Klikk ikonet for å legge til et bilde</a:t>
            </a:r>
            <a:endParaRPr lang="nb-NO" dirty="0"/>
          </a:p>
        </p:txBody>
      </p:sp>
      <p:sp>
        <p:nvSpPr>
          <p:cNvPr id="11" name="Plassholder for tekst 2"/>
          <p:cNvSpPr>
            <a:spLocks noGrp="1"/>
          </p:cNvSpPr>
          <p:nvPr>
            <p:ph type="body" sz="quarter" idx="21"/>
          </p:nvPr>
        </p:nvSpPr>
        <p:spPr>
          <a:xfrm>
            <a:off x="6089657"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Tree>
    <p:extLst>
      <p:ext uri="{BB962C8B-B14F-4D97-AF65-F5344CB8AC3E}">
        <p14:creationId xmlns:p14="http://schemas.microsoft.com/office/powerpoint/2010/main" val="114218357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472590" y="1464935"/>
            <a:ext cx="3881988" cy="2835354"/>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86660" y="1464935"/>
            <a:ext cx="3881988" cy="2835354"/>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F95DD78A-E495-4EF7-A144-F96ED298A75C}"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894405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_ grønn">
    <p:bg>
      <p:bgPr>
        <a:solidFill>
          <a:srgbClr val="C7E1AB"/>
        </a:solidFill>
        <a:effectLst/>
      </p:bgPr>
    </p:bg>
    <p:spTree>
      <p:nvGrpSpPr>
        <p:cNvPr id="1" name=""/>
        <p:cNvGrpSpPr/>
        <p:nvPr/>
      </p:nvGrpSpPr>
      <p:grpSpPr>
        <a:xfrm>
          <a:off x="0" y="0"/>
          <a:ext cx="0" cy="0"/>
          <a:chOff x="0" y="0"/>
          <a:chExt cx="0" cy="0"/>
        </a:xfrm>
      </p:grpSpPr>
      <p:pic>
        <p:nvPicPr>
          <p:cNvPr id="14" name="Picture 13"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sp>
        <p:nvSpPr>
          <p:cNvPr id="6" name="Slide Number Placeholder 5"/>
          <p:cNvSpPr>
            <a:spLocks noGrp="1"/>
          </p:cNvSpPr>
          <p:nvPr>
            <p:ph type="sldNum" sz="quarter" idx="12"/>
          </p:nvPr>
        </p:nvSpPr>
        <p:spPr/>
        <p:txBody>
          <a:bodyPr/>
          <a:lstStyle/>
          <a:p>
            <a:fld id="{1697FDE9-BD57-A845-9B24-724FDF2E478E}" type="slidenum">
              <a:rPr lang="en-US" smtClean="0"/>
              <a:t>‹#›</a:t>
            </a:fld>
            <a:endParaRPr lang="en-US"/>
          </a:p>
        </p:txBody>
      </p:sp>
      <p:sp>
        <p:nvSpPr>
          <p:cNvPr id="2" name="Title 1"/>
          <p:cNvSpPr>
            <a:spLocks noGrp="1"/>
          </p:cNvSpPr>
          <p:nvPr>
            <p:ph type="ctrTitle"/>
          </p:nvPr>
        </p:nvSpPr>
        <p:spPr>
          <a:xfrm>
            <a:off x="713089" y="1289978"/>
            <a:ext cx="7708902" cy="743879"/>
          </a:xfrm>
        </p:spPr>
        <p:txBody>
          <a:bodyPr anchor="t">
            <a:normAutofit/>
          </a:bodyPr>
          <a:lstStyle>
            <a:lvl1pPr>
              <a:defRPr sz="3000"/>
            </a:lvl1pPr>
          </a:lstStyle>
          <a:p>
            <a:r>
              <a:rPr lang="nb-NO"/>
              <a:t>Klikk for å redigere tittelstil</a:t>
            </a:r>
            <a:endParaRPr lang="en-GB" dirty="0"/>
          </a:p>
        </p:txBody>
      </p:sp>
      <p:sp>
        <p:nvSpPr>
          <p:cNvPr id="3" name="Subtitle 2"/>
          <p:cNvSpPr>
            <a:spLocks noGrp="1"/>
          </p:cNvSpPr>
          <p:nvPr>
            <p:ph type="subTitle" idx="1"/>
          </p:nvPr>
        </p:nvSpPr>
        <p:spPr>
          <a:xfrm>
            <a:off x="713091" y="2341751"/>
            <a:ext cx="7708900" cy="963477"/>
          </a:xfrm>
        </p:spPr>
        <p:txBody>
          <a:bodyPr>
            <a:normAutofit/>
          </a:bodyPr>
          <a:lstStyle>
            <a:lvl1pPr marL="0" indent="0" algn="l">
              <a:buNone/>
              <a:defRPr sz="2200">
                <a:solidFill>
                  <a:srgbClr val="000000"/>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GB" dirty="0"/>
          </a:p>
        </p:txBody>
      </p:sp>
      <p:pic>
        <p:nvPicPr>
          <p:cNvPr id="11" name="Picture 10" descr="brreg_logo_S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82" y="173537"/>
            <a:ext cx="2748429" cy="251741"/>
          </a:xfrm>
          <a:prstGeom prst="rect">
            <a:avLst/>
          </a:prstGeom>
        </p:spPr>
      </p:pic>
      <p:sp>
        <p:nvSpPr>
          <p:cNvPr id="20" name="Footer Placeholder 4"/>
          <p:cNvSpPr>
            <a:spLocks noGrp="1"/>
          </p:cNvSpPr>
          <p:nvPr>
            <p:ph type="ftr" sz="quarter" idx="11"/>
          </p:nvPr>
        </p:nvSpPr>
        <p:spPr>
          <a:xfrm>
            <a:off x="713091" y="3497709"/>
            <a:ext cx="7708900" cy="189000"/>
          </a:xfrm>
        </p:spPr>
        <p:txBody>
          <a:bodyPr anchor="t"/>
          <a:lstStyle>
            <a:lvl1pPr>
              <a:defRPr sz="1400"/>
            </a:lvl1pPr>
          </a:lstStyle>
          <a:p>
            <a:r>
              <a:rPr lang="en-US"/>
              <a:t>Informasjonsforvaltning som forutsetning for offentlig samhandling - David Norheim</a:t>
            </a:r>
          </a:p>
        </p:txBody>
      </p:sp>
      <p:sp>
        <p:nvSpPr>
          <p:cNvPr id="21" name="Date Placeholder 3"/>
          <p:cNvSpPr>
            <a:spLocks noGrp="1"/>
          </p:cNvSpPr>
          <p:nvPr>
            <p:ph type="dt" sz="half" idx="10"/>
          </p:nvPr>
        </p:nvSpPr>
        <p:spPr>
          <a:xfrm>
            <a:off x="711336" y="3694559"/>
            <a:ext cx="7710791" cy="189000"/>
          </a:xfrm>
        </p:spPr>
        <p:txBody>
          <a:bodyPr/>
          <a:lstStyle>
            <a:lvl1pPr algn="l">
              <a:defRPr sz="1400"/>
            </a:lvl1pPr>
          </a:lstStyle>
          <a:p>
            <a:r>
              <a:rPr lang="nb-NO"/>
              <a:t>03.12.2015</a:t>
            </a:r>
            <a:endParaRPr lang="en-US"/>
          </a:p>
        </p:txBody>
      </p:sp>
      <p:pic>
        <p:nvPicPr>
          <p:cNvPr id="13" name="Picture 12"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1"/>
            <a:ext cx="880110" cy="227171"/>
          </a:xfrm>
          <a:prstGeom prst="rect">
            <a:avLst/>
          </a:prstGeom>
        </p:spPr>
      </p:pic>
    </p:spTree>
    <p:extLst>
      <p:ext uri="{BB962C8B-B14F-4D97-AF65-F5344CB8AC3E}">
        <p14:creationId xmlns:p14="http://schemas.microsoft.com/office/powerpoint/2010/main" val="59990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72598" y="1464935"/>
            <a:ext cx="3885363" cy="212943"/>
          </a:xfrm>
        </p:spPr>
        <p:txBody>
          <a:bodyPr anchor="t">
            <a:noAutofit/>
          </a:bodyPr>
          <a:lstStyle>
            <a:lvl1pPr marL="0" indent="0">
              <a:spcBef>
                <a:spcPts val="0"/>
              </a:spcBef>
              <a:spcAft>
                <a:spcPts val="0"/>
              </a:spcAft>
              <a:buNone/>
              <a:defRPr sz="1500" b="0"/>
            </a:lvl1pPr>
            <a:lvl2pPr marL="342440" indent="0">
              <a:buNone/>
              <a:defRPr sz="1500" b="1"/>
            </a:lvl2pPr>
            <a:lvl3pPr marL="684923" indent="0">
              <a:buNone/>
              <a:defRPr sz="1400" b="1"/>
            </a:lvl3pPr>
            <a:lvl4pPr marL="1027385" indent="0">
              <a:buNone/>
              <a:defRPr sz="1100" b="1"/>
            </a:lvl4pPr>
            <a:lvl5pPr marL="1369846" indent="0">
              <a:buNone/>
              <a:defRPr sz="1100" b="1"/>
            </a:lvl5pPr>
            <a:lvl6pPr marL="1712330" indent="0">
              <a:buNone/>
              <a:defRPr sz="1100" b="1"/>
            </a:lvl6pPr>
            <a:lvl7pPr marL="2054768" indent="0">
              <a:buNone/>
              <a:defRPr sz="1100" b="1"/>
            </a:lvl7pPr>
            <a:lvl8pPr marL="2397207" indent="0">
              <a:buNone/>
              <a:defRPr sz="1100" b="1"/>
            </a:lvl8pPr>
            <a:lvl9pPr marL="2739644" indent="0">
              <a:buNone/>
              <a:defRPr sz="1100" b="1"/>
            </a:lvl9pPr>
          </a:lstStyle>
          <a:p>
            <a:pPr lvl="0"/>
            <a:r>
              <a:rPr lang="nb-NO"/>
              <a:t>Klikk for å redigere tekststiler i malen</a:t>
            </a:r>
          </a:p>
        </p:txBody>
      </p:sp>
      <p:sp>
        <p:nvSpPr>
          <p:cNvPr id="4" name="Plassholder for innhold 3"/>
          <p:cNvSpPr>
            <a:spLocks noGrp="1"/>
          </p:cNvSpPr>
          <p:nvPr>
            <p:ph sz="half" idx="2"/>
          </p:nvPr>
        </p:nvSpPr>
        <p:spPr>
          <a:xfrm>
            <a:off x="472590" y="1677878"/>
            <a:ext cx="3881988" cy="2622411"/>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86664" y="1464935"/>
            <a:ext cx="3885363" cy="212943"/>
          </a:xfrm>
        </p:spPr>
        <p:txBody>
          <a:bodyPr anchor="t">
            <a:noAutofit/>
          </a:bodyPr>
          <a:lstStyle>
            <a:lvl1pPr marL="0" indent="0">
              <a:spcBef>
                <a:spcPts val="0"/>
              </a:spcBef>
              <a:spcAft>
                <a:spcPts val="0"/>
              </a:spcAft>
              <a:buNone/>
              <a:defRPr sz="1500" b="0"/>
            </a:lvl1pPr>
            <a:lvl2pPr marL="342440" indent="0">
              <a:buNone/>
              <a:defRPr sz="1500" b="1"/>
            </a:lvl2pPr>
            <a:lvl3pPr marL="684923" indent="0">
              <a:buNone/>
              <a:defRPr sz="1400" b="1"/>
            </a:lvl3pPr>
            <a:lvl4pPr marL="1027385" indent="0">
              <a:buNone/>
              <a:defRPr sz="1100" b="1"/>
            </a:lvl4pPr>
            <a:lvl5pPr marL="1369846" indent="0">
              <a:buNone/>
              <a:defRPr sz="1100" b="1"/>
            </a:lvl5pPr>
            <a:lvl6pPr marL="1712330" indent="0">
              <a:buNone/>
              <a:defRPr sz="1100" b="1"/>
            </a:lvl6pPr>
            <a:lvl7pPr marL="2054768" indent="0">
              <a:buNone/>
              <a:defRPr sz="1100" b="1"/>
            </a:lvl7pPr>
            <a:lvl8pPr marL="2397207" indent="0">
              <a:buNone/>
              <a:defRPr sz="1100" b="1"/>
            </a:lvl8pPr>
            <a:lvl9pPr marL="2739644" indent="0">
              <a:buNone/>
              <a:defRPr sz="1100" b="1"/>
            </a:lvl9pPr>
          </a:lstStyle>
          <a:p>
            <a:pPr lvl="0"/>
            <a:r>
              <a:rPr lang="nb-NO"/>
              <a:t>Klikk for å redigere tekststiler i malen</a:t>
            </a:r>
          </a:p>
        </p:txBody>
      </p:sp>
      <p:sp>
        <p:nvSpPr>
          <p:cNvPr id="6" name="Plassholder for innhold 5"/>
          <p:cNvSpPr>
            <a:spLocks noGrp="1"/>
          </p:cNvSpPr>
          <p:nvPr>
            <p:ph sz="quarter" idx="4"/>
          </p:nvPr>
        </p:nvSpPr>
        <p:spPr>
          <a:xfrm>
            <a:off x="4786660" y="1677878"/>
            <a:ext cx="3881988" cy="2622411"/>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E128D0F6-AD79-4CF2-9B54-A6A4E2A0CF1D}" type="datetime1">
              <a:rPr lang="nb-NO" smtClean="0">
                <a:solidFill>
                  <a:prstClr val="black">
                    <a:tint val="75000"/>
                  </a:prstClr>
                </a:solidFill>
              </a:rPr>
              <a:pPr/>
              <a:t>23.10.2017</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r>
              <a:rPr lang="nb-NO">
                <a:solidFill>
                  <a:prstClr val="black">
                    <a:tint val="75000"/>
                  </a:prstClr>
                </a:solidFill>
              </a:rPr>
              <a:t>Felles datakatalog</a:t>
            </a:r>
          </a:p>
        </p:txBody>
      </p:sp>
      <p:sp>
        <p:nvSpPr>
          <p:cNvPr id="9" name="Plassholder for lysbildenummer 8"/>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10" name="Tittel 9"/>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217170745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Side med tekst og ikon">
    <p:bg>
      <p:bgPr>
        <a:solidFill>
          <a:schemeClr val="accent3"/>
        </a:solidFill>
        <a:effectLst/>
      </p:bgPr>
    </p:bg>
    <p:spTree>
      <p:nvGrpSpPr>
        <p:cNvPr id="1" name=""/>
        <p:cNvGrpSpPr/>
        <p:nvPr/>
      </p:nvGrpSpPr>
      <p:grpSpPr>
        <a:xfrm>
          <a:off x="0" y="0"/>
          <a:ext cx="0" cy="0"/>
          <a:chOff x="0" y="0"/>
          <a:chExt cx="0" cy="0"/>
        </a:xfrm>
      </p:grpSpPr>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997" tIns="16999" rIns="33997" bIns="16999" rtlCol="0" anchor="ctr"/>
          <a:lstStyle/>
          <a:p>
            <a:pPr algn="ctr" defTabSz="684967"/>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997" tIns="16999" rIns="33997" bIns="16999" rtlCol="0" anchor="ctr"/>
          <a:lstStyle/>
          <a:p>
            <a:pPr algn="ctr" defTabSz="684967"/>
            <a:endParaRPr lang="nb-NO" sz="1400" dirty="0">
              <a:solidFill>
                <a:prstClr val="white"/>
              </a:solidFill>
            </a:endParaRPr>
          </a:p>
        </p:txBody>
      </p:sp>
      <p:sp>
        <p:nvSpPr>
          <p:cNvPr id="8" name="Rektangel 7"/>
          <p:cNvSpPr/>
          <p:nvPr userDrawn="1"/>
        </p:nvSpPr>
        <p:spPr>
          <a:xfrm>
            <a:off x="0"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997" tIns="16999" rIns="33997" bIns="16999" rtlCol="0" anchor="ctr"/>
          <a:lstStyle/>
          <a:p>
            <a:pPr algn="ctr" defTabSz="684967"/>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997" tIns="16999" rIns="33997" bIns="16999" rtlCol="0" anchor="ctr"/>
          <a:lstStyle/>
          <a:p>
            <a:pPr algn="ctr" defTabSz="684967"/>
            <a:endParaRPr lang="nb-NO" sz="1400" dirty="0">
              <a:solidFill>
                <a:prstClr val="white"/>
              </a:solidFill>
            </a:endParaRPr>
          </a:p>
        </p:txBody>
      </p:sp>
      <p:sp>
        <p:nvSpPr>
          <p:cNvPr id="10" name="Plassholder for bilde 7"/>
          <p:cNvSpPr>
            <a:spLocks noGrp="1"/>
          </p:cNvSpPr>
          <p:nvPr>
            <p:ph type="pic" sz="quarter" idx="13" hasCustomPrompt="1"/>
          </p:nvPr>
        </p:nvSpPr>
        <p:spPr>
          <a:xfrm>
            <a:off x="5613091" y="1629656"/>
            <a:ext cx="2011883" cy="2565321"/>
          </a:xfrm>
          <a:prstGeom prst="rect">
            <a:avLst/>
          </a:prstGeom>
          <a:noFill/>
        </p:spPr>
        <p:txBody>
          <a:bodyPr lIns="0" tIns="535825" rIns="0" bIns="0" anchor="t" anchorCtr="1"/>
          <a:lstStyle>
            <a:lvl1pPr marL="0" indent="0" algn="ctr">
              <a:buNone/>
              <a:defRPr/>
            </a:lvl1pPr>
          </a:lstStyle>
          <a:p>
            <a:r>
              <a:rPr lang="nb-NO" dirty="0"/>
              <a:t>Ikon</a:t>
            </a:r>
          </a:p>
        </p:txBody>
      </p:sp>
      <p:sp>
        <p:nvSpPr>
          <p:cNvPr id="11" name="Plassholder for tekst 8"/>
          <p:cNvSpPr>
            <a:spLocks noGrp="1"/>
          </p:cNvSpPr>
          <p:nvPr>
            <p:ph type="body" sz="quarter" idx="14" hasCustomPrompt="1"/>
          </p:nvPr>
        </p:nvSpPr>
        <p:spPr>
          <a:xfrm>
            <a:off x="1078108" y="1629653"/>
            <a:ext cx="3965407" cy="2565321"/>
          </a:xfrm>
          <a:prstGeom prst="rect">
            <a:avLst/>
          </a:prstGeom>
          <a:noFill/>
          <a:ln w="228600">
            <a:noFill/>
            <a:miter lim="800000"/>
          </a:ln>
        </p:spPr>
        <p:txBody>
          <a:bodyPr lIns="0" tIns="0" rIns="0" bIns="0" anchor="ctr">
            <a:normAutofit/>
          </a:bodyPr>
          <a:lstStyle>
            <a:lvl1pPr marL="0" indent="0" algn="l">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176481689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Side /m ramme og tekstboks">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404" y="1879288"/>
            <a:ext cx="7021335" cy="1384995"/>
          </a:xfrm>
          <a:prstGeom prst="rect">
            <a:avLst/>
          </a:prstGeom>
          <a:noFill/>
          <a:ln w="228600">
            <a:noFill/>
            <a:miter lim="800000"/>
          </a:ln>
        </p:spPr>
        <p:txBody>
          <a:bodyPr lIns="0" tIns="0" rIns="0" bIns="0"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Klikk for å redigere tekststiler i malen</a:t>
            </a:r>
          </a:p>
        </p:txBody>
      </p:sp>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997" tIns="16999" rIns="33997" bIns="16999" rtlCol="0" anchor="ctr"/>
          <a:lstStyle/>
          <a:p>
            <a:pPr algn="ctr" defTabSz="684967"/>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997" tIns="16999" rIns="33997" bIns="16999" rtlCol="0" anchor="ctr"/>
          <a:lstStyle/>
          <a:p>
            <a:pPr algn="ctr" defTabSz="684967"/>
            <a:endParaRPr lang="nb-NO" sz="1400" dirty="0">
              <a:solidFill>
                <a:prstClr val="white"/>
              </a:solidFill>
            </a:endParaRPr>
          </a:p>
        </p:txBody>
      </p:sp>
      <p:sp>
        <p:nvSpPr>
          <p:cNvPr id="8" name="Rektangel 7"/>
          <p:cNvSpPr/>
          <p:nvPr userDrawn="1"/>
        </p:nvSpPr>
        <p:spPr>
          <a:xfrm>
            <a:off x="-1288"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997" tIns="16999" rIns="33997" bIns="16999" rtlCol="0" anchor="ctr"/>
          <a:lstStyle/>
          <a:p>
            <a:pPr algn="ctr" defTabSz="684967"/>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997" tIns="16999" rIns="33997" bIns="16999" rtlCol="0" anchor="ctr"/>
          <a:lstStyle/>
          <a:p>
            <a:pPr algn="ctr" defTabSz="684967"/>
            <a:endParaRPr lang="nb-NO" sz="1400" dirty="0">
              <a:solidFill>
                <a:prstClr val="white"/>
              </a:solidFill>
            </a:endParaRPr>
          </a:p>
        </p:txBody>
      </p:sp>
    </p:spTree>
    <p:extLst>
      <p:ext uri="{BB962C8B-B14F-4D97-AF65-F5344CB8AC3E}">
        <p14:creationId xmlns:p14="http://schemas.microsoft.com/office/powerpoint/2010/main" val="870756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Tekstboks /m ramme">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404" y="1405850"/>
            <a:ext cx="7021335" cy="2331807"/>
          </a:xfrm>
          <a:prstGeom prst="rect">
            <a:avLst/>
          </a:prstGeom>
          <a:noFill/>
          <a:ln w="76200">
            <a:solidFill>
              <a:schemeClr val="bg1"/>
            </a:solidFill>
            <a:miter lim="800000"/>
          </a:ln>
        </p:spPr>
        <p:txBody>
          <a:bodyPr lIns="267941" tIns="468828" rIns="267941" bIns="468828"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Klikk for å redigere tekststiler i malen</a:t>
            </a:r>
          </a:p>
        </p:txBody>
      </p:sp>
    </p:spTree>
    <p:extLst>
      <p:ext uri="{BB962C8B-B14F-4D97-AF65-F5344CB8AC3E}">
        <p14:creationId xmlns:p14="http://schemas.microsoft.com/office/powerpoint/2010/main" val="88315691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To tekstbokser">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850664" y="1467635"/>
            <a:ext cx="3780719" cy="2227778"/>
          </a:xfrm>
          <a:prstGeom prst="rect">
            <a:avLst/>
          </a:prstGeom>
          <a:noFill/>
          <a:ln w="76200">
            <a:solidFill>
              <a:schemeClr val="bg1"/>
            </a:solidFill>
            <a:miter lim="800000"/>
          </a:ln>
        </p:spPr>
        <p:txBody>
          <a:bodyPr wrap="square" lIns="401883" tIns="468828" rIns="401883" bIns="468828" anchor="t">
            <a:normAutofit/>
          </a:bodyPr>
          <a:lstStyle>
            <a:lvl1pPr marL="0" indent="0" algn="l">
              <a:lnSpc>
                <a:spcPct val="100000"/>
              </a:lnSpc>
              <a:spcBef>
                <a:spcPts val="0"/>
              </a:spcBef>
              <a:spcAft>
                <a:spcPts val="0"/>
              </a:spcAft>
              <a:buNone/>
              <a:defRPr sz="3000" b="0" i="0">
                <a:solidFill>
                  <a:schemeClr val="lt1"/>
                </a:solidFill>
                <a:latin typeface="+mj-lt"/>
              </a:defRPr>
            </a:lvl1pPr>
          </a:lstStyle>
          <a:p>
            <a:pPr lvl="0"/>
            <a:r>
              <a:rPr lang="nb-NO"/>
              <a:t>Klikk for å redigere tekststiler i malen</a:t>
            </a:r>
          </a:p>
        </p:txBody>
      </p:sp>
      <p:sp>
        <p:nvSpPr>
          <p:cNvPr id="6" name="Plassholder for tekst 8"/>
          <p:cNvSpPr>
            <a:spLocks noGrp="1"/>
          </p:cNvSpPr>
          <p:nvPr>
            <p:ph type="body" sz="quarter" idx="15"/>
          </p:nvPr>
        </p:nvSpPr>
        <p:spPr>
          <a:xfrm>
            <a:off x="4631407" y="1467635"/>
            <a:ext cx="3780719" cy="2227778"/>
          </a:xfrm>
          <a:prstGeom prst="rect">
            <a:avLst/>
          </a:prstGeom>
          <a:solidFill>
            <a:schemeClr val="bg1"/>
          </a:solidFill>
          <a:ln w="76200">
            <a:solidFill>
              <a:schemeClr val="bg1"/>
            </a:solidFill>
            <a:miter lim="800000"/>
          </a:ln>
        </p:spPr>
        <p:txBody>
          <a:bodyPr wrap="square" lIns="401883" tIns="468828" rIns="401883" bIns="468828"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Klikk for å redigere tekststiler i malen</a:t>
            </a:r>
          </a:p>
        </p:txBody>
      </p:sp>
      <p:sp>
        <p:nvSpPr>
          <p:cNvPr id="7" name="Plassholder for tekst 3"/>
          <p:cNvSpPr>
            <a:spLocks noGrp="1"/>
          </p:cNvSpPr>
          <p:nvPr>
            <p:ph type="body" sz="quarter" idx="16"/>
          </p:nvPr>
        </p:nvSpPr>
        <p:spPr>
          <a:xfrm>
            <a:off x="1269254" y="3132474"/>
            <a:ext cx="2845827" cy="358127"/>
          </a:xfrm>
        </p:spPr>
        <p:txBody>
          <a:bodyPr>
            <a:normAutofit/>
          </a:bodyPr>
          <a:lstStyle>
            <a:lvl1pPr marL="0" indent="0" algn="l">
              <a:spcBef>
                <a:spcPts val="0"/>
              </a:spcBef>
              <a:spcAft>
                <a:spcPts val="0"/>
              </a:spcAft>
              <a:buNone/>
              <a:defRPr sz="1000">
                <a:solidFill>
                  <a:schemeClr val="lt1"/>
                </a:solidFill>
              </a:defRPr>
            </a:lvl1pPr>
          </a:lstStyle>
          <a:p>
            <a:pPr lvl="0"/>
            <a:r>
              <a:rPr lang="nb-NO"/>
              <a:t>Klikk for å redigere tekststiler i malen</a:t>
            </a:r>
          </a:p>
        </p:txBody>
      </p:sp>
      <p:sp>
        <p:nvSpPr>
          <p:cNvPr id="8" name="Plassholder for tekst 3"/>
          <p:cNvSpPr>
            <a:spLocks noGrp="1"/>
          </p:cNvSpPr>
          <p:nvPr>
            <p:ph type="body" sz="quarter" idx="17"/>
          </p:nvPr>
        </p:nvSpPr>
        <p:spPr>
          <a:xfrm>
            <a:off x="5049964" y="3132474"/>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397671516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Sitat 1">
    <p:bg>
      <p:bgPr>
        <a:solidFill>
          <a:schemeClr val="tx2"/>
        </a:solidFill>
        <a:effectLst/>
      </p:bgPr>
    </p:bg>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105102082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chemeClr val="tx2"/>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273765386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Sitat 3">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398897" y="1113651"/>
            <a:ext cx="6346206" cy="2916365"/>
          </a:xfrm>
          <a:prstGeom prst="rect">
            <a:avLst/>
          </a:prstGeom>
          <a:noFill/>
          <a:ln w="76200">
            <a:solidFill>
              <a:schemeClr val="bg1"/>
            </a:solidFill>
            <a:miter lim="800000"/>
          </a:ln>
        </p:spPr>
        <p:txBody>
          <a:bodyPr lIns="267941" tIns="267941" rIns="267941" bIns="267941" anchor="ctr">
            <a:normAutofit/>
          </a:bodyPr>
          <a:lstStyle>
            <a:lvl1pPr marL="0" indent="0" algn="ctr">
              <a:lnSpc>
                <a:spcPct val="100000"/>
              </a:lnSpc>
              <a:spcBef>
                <a:spcPts val="0"/>
              </a:spcBef>
              <a:spcAft>
                <a:spcPts val="0"/>
              </a:spcAft>
              <a:buNone/>
              <a:defRPr sz="2600" b="0" i="0">
                <a:solidFill>
                  <a:schemeClr val="lt1"/>
                </a:solidFill>
                <a:latin typeface="+mj-lt"/>
              </a:defRPr>
            </a:lvl1pPr>
          </a:lstStyle>
          <a:p>
            <a:pPr lvl="0"/>
            <a:r>
              <a:rPr lang="nb-NO"/>
              <a:t>Klikk for å redigere tekststiler i malen</a:t>
            </a:r>
          </a:p>
        </p:txBody>
      </p:sp>
      <p:sp>
        <p:nvSpPr>
          <p:cNvPr id="3" name="Plassholder for tekst 3"/>
          <p:cNvSpPr>
            <a:spLocks noGrp="1"/>
          </p:cNvSpPr>
          <p:nvPr>
            <p:ph type="body" sz="quarter" idx="15"/>
          </p:nvPr>
        </p:nvSpPr>
        <p:spPr>
          <a:xfrm>
            <a:off x="1398897" y="4428556"/>
            <a:ext cx="6346206"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206348780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Sitat med ramm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ktangel 9"/>
          <p:cNvSpPr/>
          <p:nvPr userDrawn="1"/>
        </p:nvSpPr>
        <p:spPr>
          <a:xfrm>
            <a:off x="0" y="35"/>
            <a:ext cx="9145288" cy="5144143"/>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3997" tIns="16999" rIns="33997" bIns="16999" rtlCol="0" anchor="ctr"/>
          <a:lstStyle/>
          <a:p>
            <a:pPr algn="ctr" defTabSz="684967"/>
            <a:endParaRPr lang="nb-NO" sz="1400" dirty="0">
              <a:solidFill>
                <a:prstClr val="white"/>
              </a:solidFill>
            </a:endParaRPr>
          </a:p>
        </p:txBody>
      </p:sp>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
        <p:nvSpPr>
          <p:cNvPr id="6" name="Rektangel 5"/>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997" tIns="16999" rIns="33997" bIns="16999" rtlCol="0" anchor="ctr"/>
          <a:lstStyle/>
          <a:p>
            <a:pPr algn="ctr" defTabSz="684967"/>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997" tIns="16999" rIns="33997" bIns="16999" rtlCol="0" anchor="ctr"/>
          <a:lstStyle/>
          <a:p>
            <a:pPr algn="ctr" defTabSz="684967"/>
            <a:endParaRPr lang="nb-NO" sz="1400" dirty="0">
              <a:solidFill>
                <a:prstClr val="white"/>
              </a:solidFill>
            </a:endParaRPr>
          </a:p>
        </p:txBody>
      </p:sp>
      <p:sp>
        <p:nvSpPr>
          <p:cNvPr id="8" name="Rektangel 7"/>
          <p:cNvSpPr/>
          <p:nvPr userDrawn="1"/>
        </p:nvSpPr>
        <p:spPr>
          <a:xfrm>
            <a:off x="0"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997" tIns="16999" rIns="33997" bIns="16999" rtlCol="0" anchor="ctr"/>
          <a:lstStyle/>
          <a:p>
            <a:pPr algn="ctr" defTabSz="684967"/>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3997" tIns="16999" rIns="33997" bIns="16999" rtlCol="0" anchor="ctr"/>
          <a:lstStyle/>
          <a:p>
            <a:pPr algn="ctr" defTabSz="684967"/>
            <a:endParaRPr lang="nb-NO" sz="1400" dirty="0">
              <a:solidFill>
                <a:prstClr val="white"/>
              </a:solidFill>
            </a:endParaRPr>
          </a:p>
        </p:txBody>
      </p:sp>
    </p:spTree>
    <p:extLst>
      <p:ext uri="{BB962C8B-B14F-4D97-AF65-F5344CB8AC3E}">
        <p14:creationId xmlns:p14="http://schemas.microsoft.com/office/powerpoint/2010/main" val="133230351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Bilde /m tekst over">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noFill/>
        </p:spPr>
        <p:txBody>
          <a:bodyPr lIns="0" tIns="535825" rIns="0" bIns="0" anchor="t" anchorCtr="1">
            <a:normAutofit/>
          </a:bodyPr>
          <a:lstStyle>
            <a:lvl1pPr marL="0" indent="0" algn="ctr">
              <a:buNone/>
              <a:defRPr sz="1000"/>
            </a:lvl1pPr>
          </a:lstStyle>
          <a:p>
            <a:r>
              <a:rPr lang="nb-NO" dirty="0"/>
              <a:t>Skift bilde via menyen «sett inn» og «bilde»-knappen</a:t>
            </a:r>
          </a:p>
        </p:txBody>
      </p:sp>
      <p:sp>
        <p:nvSpPr>
          <p:cNvPr id="5" name="Plassholder for tekst 8"/>
          <p:cNvSpPr>
            <a:spLocks noGrp="1"/>
          </p:cNvSpPr>
          <p:nvPr>
            <p:ph type="body" sz="quarter" idx="14" hasCustomPrompt="1"/>
          </p:nvPr>
        </p:nvSpPr>
        <p:spPr>
          <a:xfrm>
            <a:off x="1061404" y="1954945"/>
            <a:ext cx="7021335" cy="1233612"/>
          </a:xfrm>
          <a:prstGeom prst="rect">
            <a:avLst/>
          </a:prstGeom>
          <a:solidFill>
            <a:schemeClr val="tx2">
              <a:alpha val="60000"/>
            </a:schemeClr>
          </a:solidFill>
          <a:ln w="228600">
            <a:noFill/>
            <a:miter lim="800000"/>
          </a:ln>
        </p:spPr>
        <p:txBody>
          <a:bodyPr lIns="267941" tIns="267941" rIns="267941" bIns="267941"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4121761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_ grå">
    <p:bg>
      <p:bgPr>
        <a:solidFill>
          <a:srgbClr val="C5C6C5"/>
        </a:solidFill>
        <a:effectLst/>
      </p:bgPr>
    </p:bg>
    <p:spTree>
      <p:nvGrpSpPr>
        <p:cNvPr id="1" name=""/>
        <p:cNvGrpSpPr/>
        <p:nvPr/>
      </p:nvGrpSpPr>
      <p:grpSpPr>
        <a:xfrm>
          <a:off x="0" y="0"/>
          <a:ext cx="0" cy="0"/>
          <a:chOff x="0" y="0"/>
          <a:chExt cx="0" cy="0"/>
        </a:xfrm>
      </p:grpSpPr>
      <p:pic>
        <p:nvPicPr>
          <p:cNvPr id="14" name="Picture 13"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sp>
        <p:nvSpPr>
          <p:cNvPr id="6" name="Slide Number Placeholder 5"/>
          <p:cNvSpPr>
            <a:spLocks noGrp="1"/>
          </p:cNvSpPr>
          <p:nvPr>
            <p:ph type="sldNum" sz="quarter" idx="12"/>
          </p:nvPr>
        </p:nvSpPr>
        <p:spPr/>
        <p:txBody>
          <a:bodyPr/>
          <a:lstStyle/>
          <a:p>
            <a:fld id="{1697FDE9-BD57-A845-9B24-724FDF2E478E}" type="slidenum">
              <a:rPr lang="en-US" smtClean="0"/>
              <a:t>‹#›</a:t>
            </a:fld>
            <a:endParaRPr lang="en-US"/>
          </a:p>
        </p:txBody>
      </p:sp>
      <p:sp>
        <p:nvSpPr>
          <p:cNvPr id="2" name="Title 1"/>
          <p:cNvSpPr>
            <a:spLocks noGrp="1"/>
          </p:cNvSpPr>
          <p:nvPr>
            <p:ph type="ctrTitle"/>
          </p:nvPr>
        </p:nvSpPr>
        <p:spPr>
          <a:xfrm>
            <a:off x="713089" y="1289978"/>
            <a:ext cx="7708902" cy="743879"/>
          </a:xfrm>
        </p:spPr>
        <p:txBody>
          <a:bodyPr anchor="t">
            <a:normAutofit/>
          </a:bodyPr>
          <a:lstStyle>
            <a:lvl1pPr>
              <a:defRPr sz="3000"/>
            </a:lvl1pPr>
          </a:lstStyle>
          <a:p>
            <a:r>
              <a:rPr lang="nb-NO"/>
              <a:t>Klikk for å redigere tittelstil</a:t>
            </a:r>
            <a:endParaRPr lang="en-GB" dirty="0"/>
          </a:p>
        </p:txBody>
      </p:sp>
      <p:sp>
        <p:nvSpPr>
          <p:cNvPr id="3" name="Subtitle 2"/>
          <p:cNvSpPr>
            <a:spLocks noGrp="1"/>
          </p:cNvSpPr>
          <p:nvPr>
            <p:ph type="subTitle" idx="1"/>
          </p:nvPr>
        </p:nvSpPr>
        <p:spPr>
          <a:xfrm>
            <a:off x="713091" y="2341751"/>
            <a:ext cx="7708900" cy="963477"/>
          </a:xfrm>
        </p:spPr>
        <p:txBody>
          <a:bodyPr>
            <a:normAutofit/>
          </a:bodyPr>
          <a:lstStyle>
            <a:lvl1pPr marL="0" indent="0" algn="l">
              <a:buNone/>
              <a:defRPr sz="2200">
                <a:solidFill>
                  <a:srgbClr val="000000"/>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GB" dirty="0"/>
          </a:p>
        </p:txBody>
      </p:sp>
      <p:pic>
        <p:nvPicPr>
          <p:cNvPr id="11" name="Picture 10" descr="brreg_logo_S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82" y="173537"/>
            <a:ext cx="2748429" cy="251741"/>
          </a:xfrm>
          <a:prstGeom prst="rect">
            <a:avLst/>
          </a:prstGeom>
        </p:spPr>
      </p:pic>
      <p:sp>
        <p:nvSpPr>
          <p:cNvPr id="22" name="Footer Placeholder 4"/>
          <p:cNvSpPr>
            <a:spLocks noGrp="1"/>
          </p:cNvSpPr>
          <p:nvPr>
            <p:ph type="ftr" sz="quarter" idx="11"/>
          </p:nvPr>
        </p:nvSpPr>
        <p:spPr>
          <a:xfrm>
            <a:off x="713091" y="3497709"/>
            <a:ext cx="7708900" cy="189000"/>
          </a:xfrm>
        </p:spPr>
        <p:txBody>
          <a:bodyPr anchor="t"/>
          <a:lstStyle>
            <a:lvl1pPr>
              <a:defRPr sz="1400"/>
            </a:lvl1pPr>
          </a:lstStyle>
          <a:p>
            <a:r>
              <a:rPr lang="en-US"/>
              <a:t>Informasjonsforvaltning som forutsetning for offentlig samhandling - David Norheim</a:t>
            </a:r>
          </a:p>
        </p:txBody>
      </p:sp>
      <p:sp>
        <p:nvSpPr>
          <p:cNvPr id="23" name="Date Placeholder 3"/>
          <p:cNvSpPr>
            <a:spLocks noGrp="1"/>
          </p:cNvSpPr>
          <p:nvPr>
            <p:ph type="dt" sz="half" idx="10"/>
          </p:nvPr>
        </p:nvSpPr>
        <p:spPr>
          <a:xfrm>
            <a:off x="711336" y="3694559"/>
            <a:ext cx="7710791" cy="189000"/>
          </a:xfrm>
        </p:spPr>
        <p:txBody>
          <a:bodyPr/>
          <a:lstStyle>
            <a:lvl1pPr algn="l">
              <a:defRPr sz="1400"/>
            </a:lvl1pPr>
          </a:lstStyle>
          <a:p>
            <a:r>
              <a:rPr lang="nb-NO"/>
              <a:t>03.12.2015</a:t>
            </a:r>
            <a:endParaRPr lang="en-US"/>
          </a:p>
        </p:txBody>
      </p:sp>
      <p:pic>
        <p:nvPicPr>
          <p:cNvPr id="13" name="Picture 12"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1"/>
            <a:ext cx="880110" cy="227171"/>
          </a:xfrm>
          <a:prstGeom prst="rect">
            <a:avLst/>
          </a:prstGeom>
        </p:spPr>
      </p:pic>
    </p:spTree>
    <p:extLst>
      <p:ext uri="{BB962C8B-B14F-4D97-AF65-F5344CB8AC3E}">
        <p14:creationId xmlns:p14="http://schemas.microsoft.com/office/powerpoint/2010/main" val="59990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Bilde /m farge og tekst">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535825" rIns="0" bIns="0" anchor="t" anchorCtr="1">
            <a:normAutofit/>
          </a:bodyPr>
          <a:lstStyle>
            <a:lvl1pPr marL="0" indent="0" algn="ctr">
              <a:buNone/>
              <a:defRPr sz="1000">
                <a:solidFill>
                  <a:schemeClr val="lt1"/>
                </a:solidFill>
              </a:defRPr>
            </a:lvl1pPr>
          </a:lstStyle>
          <a:p>
            <a:r>
              <a:rPr lang="nb-NO" dirty="0"/>
              <a:t>Skift bilde via menyen «sett inn» og «bilde»-knappen</a:t>
            </a:r>
          </a:p>
        </p:txBody>
      </p:sp>
      <p:sp>
        <p:nvSpPr>
          <p:cNvPr id="2" name="Plassholder for tekst 1"/>
          <p:cNvSpPr>
            <a:spLocks noGrp="1"/>
          </p:cNvSpPr>
          <p:nvPr>
            <p:ph type="body" sz="quarter" idx="18" hasCustomPrompt="1"/>
          </p:nvPr>
        </p:nvSpPr>
        <p:spPr>
          <a:xfrm>
            <a:off x="0" y="35"/>
            <a:ext cx="9145288" cy="5144143"/>
          </a:xfrm>
          <a:prstGeom prst="rect">
            <a:avLst/>
          </a:prstGeom>
          <a:solidFill>
            <a:schemeClr val="tx2">
              <a:alpha val="70000"/>
            </a:schemeClr>
          </a:solidFill>
        </p:spPr>
        <p:txBody>
          <a:bodyPr lIns="33997" tIns="16999" rIns="33997" bIns="16999"/>
          <a:lstStyle>
            <a:lvl1pPr marL="0" indent="0">
              <a:buNone/>
              <a:defRPr sz="100"/>
            </a:lvl1pPr>
          </a:lstStyle>
          <a:p>
            <a:pPr lvl="0"/>
            <a:r>
              <a:rPr lang="en-US" dirty="0"/>
              <a:t> </a:t>
            </a:r>
            <a:endParaRPr lang="nb-NO" dirty="0"/>
          </a:p>
        </p:txBody>
      </p:sp>
      <p:sp>
        <p:nvSpPr>
          <p:cNvPr id="4" name="Plassholder for tekst 8"/>
          <p:cNvSpPr>
            <a:spLocks noGrp="1"/>
          </p:cNvSpPr>
          <p:nvPr>
            <p:ph type="body" sz="quarter" idx="15"/>
          </p:nvPr>
        </p:nvSpPr>
        <p:spPr>
          <a:xfrm>
            <a:off x="4725898" y="2538319"/>
            <a:ext cx="3861734" cy="1984748"/>
          </a:xfrm>
          <a:prstGeom prst="rect">
            <a:avLst/>
          </a:prstGeom>
          <a:solidFill>
            <a:schemeClr val="bg1"/>
          </a:solidFill>
          <a:ln w="76200">
            <a:solidFill>
              <a:schemeClr val="bg1"/>
            </a:solidFill>
            <a:miter lim="800000"/>
          </a:ln>
        </p:spPr>
        <p:txBody>
          <a:bodyPr wrap="square" lIns="401883" tIns="401883" rIns="401883" bIns="401883"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Klikk for å redigere tekststiler i malen</a:t>
            </a:r>
          </a:p>
        </p:txBody>
      </p:sp>
      <p:sp>
        <p:nvSpPr>
          <p:cNvPr id="7" name="Plassholder for tekst 3"/>
          <p:cNvSpPr>
            <a:spLocks noGrp="1"/>
          </p:cNvSpPr>
          <p:nvPr>
            <p:ph type="body" sz="quarter" idx="17"/>
          </p:nvPr>
        </p:nvSpPr>
        <p:spPr>
          <a:xfrm>
            <a:off x="5153455" y="3985542"/>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370480441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tel /m grafikk">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fld id="{5E553FD1-29D7-444F-B302-8FEE9149B74F}" type="datetime1">
              <a:rPr lang="nb-NO" smtClean="0">
                <a:solidFill>
                  <a:prstClr val="black">
                    <a:tint val="75000"/>
                  </a:prstClr>
                </a:solidFill>
              </a:rPr>
              <a:pPr/>
              <a:t>23.10.2017</a:t>
            </a:fld>
            <a:endParaRPr lang="nb-NO" dirty="0">
              <a:solidFill>
                <a:prstClr val="black">
                  <a:tint val="75000"/>
                </a:prstClr>
              </a:solidFill>
            </a:endParaRPr>
          </a:p>
        </p:txBody>
      </p:sp>
      <p:sp>
        <p:nvSpPr>
          <p:cNvPr id="7" name="Plassholder for bunntekst 6"/>
          <p:cNvSpPr>
            <a:spLocks noGrp="1"/>
          </p:cNvSpPr>
          <p:nvPr>
            <p:ph type="ftr" sz="quarter" idx="11"/>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8" name="Plassholder for lysbildenummer 7"/>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92201219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60415547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4FE4960-9E3D-4912-8751-3CC947293708}"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Felles datakatalog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1428341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80611" y="898955"/>
            <a:ext cx="6858000" cy="1163395"/>
          </a:xfrm>
        </p:spPr>
        <p:txBody>
          <a:bodyPr anchor="t">
            <a:normAutofit/>
          </a:bodyPr>
          <a:lstStyle>
            <a:lvl1pPr algn="l">
              <a:defRPr sz="4200">
                <a:solidFill>
                  <a:schemeClr val="bg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580611" y="2140561"/>
            <a:ext cx="6858000" cy="360960"/>
          </a:xfrm>
        </p:spPr>
        <p:txBody>
          <a:bodyPr>
            <a:normAutofit/>
          </a:bodyPr>
          <a:lstStyle>
            <a:lvl1pPr marL="0" indent="0" algn="l">
              <a:buNone/>
              <a:defRPr sz="1700">
                <a:solidFill>
                  <a:schemeClr val="bg1"/>
                </a:solidFill>
              </a:defRPr>
            </a:lvl1pPr>
            <a:lvl2pPr marL="342470" indent="0" algn="ctr">
              <a:buNone/>
              <a:defRPr sz="1500"/>
            </a:lvl2pPr>
            <a:lvl3pPr marL="684984" indent="0" algn="ctr">
              <a:buNone/>
              <a:defRPr sz="1400"/>
            </a:lvl3pPr>
            <a:lvl4pPr marL="1027476" indent="0" algn="ctr">
              <a:buNone/>
              <a:defRPr sz="1200"/>
            </a:lvl4pPr>
            <a:lvl5pPr marL="1369968" indent="0" algn="ctr">
              <a:buNone/>
              <a:defRPr sz="1200"/>
            </a:lvl5pPr>
            <a:lvl6pPr marL="1712483" indent="0" algn="ctr">
              <a:buNone/>
              <a:defRPr sz="1200"/>
            </a:lvl6pPr>
            <a:lvl7pPr marL="2054951" indent="0" algn="ctr">
              <a:buNone/>
              <a:defRPr sz="1200"/>
            </a:lvl7pPr>
            <a:lvl8pPr marL="2397420" indent="0" algn="ctr">
              <a:buNone/>
              <a:defRPr sz="1200"/>
            </a:lvl8pPr>
            <a:lvl9pPr marL="2739890" indent="0" algn="ctr">
              <a:buNone/>
              <a:defRPr sz="1200"/>
            </a:lvl9pPr>
          </a:lstStyle>
          <a:p>
            <a:r>
              <a:rPr lang="nb-NO" dirty="0"/>
              <a:t>Navn på foredragsholder</a:t>
            </a: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3057" y="2862361"/>
            <a:ext cx="8049546" cy="848108"/>
          </a:xfrm>
          <a:prstGeom prst="rect">
            <a:avLst/>
          </a:prstGeom>
        </p:spPr>
      </p:pic>
      <p:sp>
        <p:nvSpPr>
          <p:cNvPr id="12" name="Plassholder for tekst 11"/>
          <p:cNvSpPr>
            <a:spLocks noGrp="1"/>
          </p:cNvSpPr>
          <p:nvPr>
            <p:ph type="body" sz="quarter" idx="10" hasCustomPrompt="1"/>
          </p:nvPr>
        </p:nvSpPr>
        <p:spPr>
          <a:xfrm>
            <a:off x="7019444" y="4671586"/>
            <a:ext cx="1593160" cy="155270"/>
          </a:xfrm>
        </p:spPr>
        <p:txBody>
          <a:bodyPr>
            <a:normAutofit/>
          </a:bodyPr>
          <a:lstStyle>
            <a:lvl1pPr marL="0" indent="0" algn="r">
              <a:buNone/>
              <a:defRPr sz="1000">
                <a:solidFill>
                  <a:schemeClr val="bg1"/>
                </a:solidFill>
              </a:defRPr>
            </a:lvl1pPr>
          </a:lstStyle>
          <a:p>
            <a:pPr lvl="0"/>
            <a:r>
              <a:rPr lang="nb-NO" dirty="0"/>
              <a:t>Dato – </a:t>
            </a:r>
            <a:r>
              <a:rPr lang="nb-NO" dirty="0" err="1"/>
              <a:t>dd.mm.åååå</a:t>
            </a:r>
            <a:endParaRPr lang="nb-NO" dirty="0"/>
          </a:p>
        </p:txBody>
      </p:sp>
      <p:pic>
        <p:nvPicPr>
          <p:cNvPr id="14" name="Bild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3352" y="4550069"/>
            <a:ext cx="1787772" cy="214884"/>
          </a:xfrm>
          <a:prstGeom prst="rect">
            <a:avLst/>
          </a:prstGeom>
        </p:spPr>
      </p:pic>
    </p:spTree>
    <p:extLst>
      <p:ext uri="{BB962C8B-B14F-4D97-AF65-F5344CB8AC3E}">
        <p14:creationId xmlns:p14="http://schemas.microsoft.com/office/powerpoint/2010/main" val="305791186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Kapittel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CACA23E-EE37-4F07-B928-C92078AAB5D3}"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Tittel på presentasjon og navn på foredragsholder</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7" name="Plassholder for tekst 6"/>
          <p:cNvSpPr>
            <a:spLocks noGrp="1"/>
          </p:cNvSpPr>
          <p:nvPr>
            <p:ph type="body" sz="quarter" idx="13"/>
          </p:nvPr>
        </p:nvSpPr>
        <p:spPr>
          <a:xfrm>
            <a:off x="472661" y="675131"/>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Rediger tekststiler i malen</a:t>
            </a:r>
          </a:p>
        </p:txBody>
      </p:sp>
      <p:cxnSp>
        <p:nvCxnSpPr>
          <p:cNvPr id="17" name="Rett linje 16"/>
          <p:cNvCxnSpPr>
            <a:cxnSpLocks/>
          </p:cNvCxnSpPr>
          <p:nvPr userDrawn="1"/>
        </p:nvCxnSpPr>
        <p:spPr>
          <a:xfrm>
            <a:off x="472590" y="1660708"/>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a:cxnSpLocks/>
          </p:cNvCxnSpPr>
          <p:nvPr userDrawn="1"/>
        </p:nvCxnSpPr>
        <p:spPr>
          <a:xfrm>
            <a:off x="472590" y="2889361"/>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sp>
        <p:nvSpPr>
          <p:cNvPr id="20" name="Plassholder for tekst 6"/>
          <p:cNvSpPr>
            <a:spLocks noGrp="1"/>
          </p:cNvSpPr>
          <p:nvPr>
            <p:ph type="body" sz="quarter" idx="14"/>
          </p:nvPr>
        </p:nvSpPr>
        <p:spPr>
          <a:xfrm>
            <a:off x="472590" y="1080136"/>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Rediger tekststiler i malen</a:t>
            </a:r>
          </a:p>
        </p:txBody>
      </p:sp>
      <p:sp>
        <p:nvSpPr>
          <p:cNvPr id="21" name="Plassholder for tekst 6"/>
          <p:cNvSpPr>
            <a:spLocks noGrp="1"/>
          </p:cNvSpPr>
          <p:nvPr>
            <p:ph type="body" sz="quarter" idx="15"/>
          </p:nvPr>
        </p:nvSpPr>
        <p:spPr>
          <a:xfrm>
            <a:off x="472661" y="1917287"/>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Rediger tekststiler i malen</a:t>
            </a:r>
          </a:p>
        </p:txBody>
      </p:sp>
      <p:sp>
        <p:nvSpPr>
          <p:cNvPr id="22" name="Plassholder for tekst 6"/>
          <p:cNvSpPr>
            <a:spLocks noGrp="1"/>
          </p:cNvSpPr>
          <p:nvPr>
            <p:ph type="body" sz="quarter" idx="16"/>
          </p:nvPr>
        </p:nvSpPr>
        <p:spPr>
          <a:xfrm>
            <a:off x="472590" y="2295289"/>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Rediger tekststiler i malen</a:t>
            </a:r>
          </a:p>
        </p:txBody>
      </p:sp>
      <p:sp>
        <p:nvSpPr>
          <p:cNvPr id="23" name="Plassholder for tekst 6"/>
          <p:cNvSpPr>
            <a:spLocks noGrp="1"/>
          </p:cNvSpPr>
          <p:nvPr>
            <p:ph type="body" sz="quarter" idx="17"/>
          </p:nvPr>
        </p:nvSpPr>
        <p:spPr>
          <a:xfrm>
            <a:off x="472661" y="3145940"/>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Rediger tekststiler i malen</a:t>
            </a:r>
          </a:p>
        </p:txBody>
      </p:sp>
      <p:sp>
        <p:nvSpPr>
          <p:cNvPr id="24" name="Plassholder for tekst 6"/>
          <p:cNvSpPr>
            <a:spLocks noGrp="1"/>
          </p:cNvSpPr>
          <p:nvPr>
            <p:ph type="body" sz="quarter" idx="18"/>
          </p:nvPr>
        </p:nvSpPr>
        <p:spPr>
          <a:xfrm>
            <a:off x="472590" y="3537445"/>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Rediger tekststiler i malen</a:t>
            </a:r>
          </a:p>
        </p:txBody>
      </p:sp>
      <p:sp>
        <p:nvSpPr>
          <p:cNvPr id="25" name="Plassholder for tekst 6"/>
          <p:cNvSpPr>
            <a:spLocks noGrp="1"/>
          </p:cNvSpPr>
          <p:nvPr>
            <p:ph type="body" sz="quarter" idx="19" hasCustomPrompt="1"/>
          </p:nvPr>
        </p:nvSpPr>
        <p:spPr>
          <a:xfrm>
            <a:off x="8429643" y="675131"/>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6" name="Plassholder for tekst 6"/>
          <p:cNvSpPr>
            <a:spLocks noGrp="1"/>
          </p:cNvSpPr>
          <p:nvPr>
            <p:ph type="body" sz="quarter" idx="20" hasCustomPrompt="1"/>
          </p:nvPr>
        </p:nvSpPr>
        <p:spPr>
          <a:xfrm>
            <a:off x="8429643" y="1917287"/>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7" name="Plassholder for tekst 6"/>
          <p:cNvSpPr>
            <a:spLocks noGrp="1"/>
          </p:cNvSpPr>
          <p:nvPr>
            <p:ph type="body" sz="quarter" idx="21" hasCustomPrompt="1"/>
          </p:nvPr>
        </p:nvSpPr>
        <p:spPr>
          <a:xfrm>
            <a:off x="8429643" y="3145940"/>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Tree>
    <p:extLst>
      <p:ext uri="{BB962C8B-B14F-4D97-AF65-F5344CB8AC3E}">
        <p14:creationId xmlns:p14="http://schemas.microsoft.com/office/powerpoint/2010/main" val="291062749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tel og innhold 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marL="134862" indent="-134862">
              <a:buFont typeface="Arial" panose="020B0604020202020204" pitchFamily="34" charset="0"/>
              <a:buChar cha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8B260E72-851A-40E7-903F-ABC6EC207DCD}"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Tittel på presentasjon og navn på foredragsholder</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36881270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tel og innhold B">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CC5E4ECC-7489-4F08-BA0C-43B37478BFCD}"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Tittel på presentasjon og navn på foredragsholder</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32116726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10155" y="1133725"/>
            <a:ext cx="7886700" cy="1246399"/>
          </a:xfrm>
        </p:spPr>
        <p:txBody>
          <a:bodyPr anchor="b">
            <a:normAutofit/>
          </a:bodyPr>
          <a:lstStyle>
            <a:lvl1pPr>
              <a:defRPr sz="4500">
                <a:solidFill>
                  <a:schemeClr val="lt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10155" y="2745113"/>
            <a:ext cx="7886700" cy="650731"/>
          </a:xfrm>
        </p:spPr>
        <p:txBody>
          <a:bodyPr>
            <a:normAutofit/>
          </a:bodyPr>
          <a:lstStyle>
            <a:lvl1pPr marL="0" indent="0">
              <a:spcBef>
                <a:spcPts val="0"/>
              </a:spcBef>
              <a:spcAft>
                <a:spcPts val="0"/>
              </a:spcAft>
              <a:buNone/>
              <a:defRPr sz="1700">
                <a:solidFill>
                  <a:schemeClr val="lt1"/>
                </a:solidFill>
              </a:defRPr>
            </a:lvl1pPr>
            <a:lvl2pPr marL="342470" indent="0">
              <a:buNone/>
              <a:defRPr sz="1500">
                <a:solidFill>
                  <a:schemeClr val="tx1">
                    <a:tint val="75000"/>
                  </a:schemeClr>
                </a:solidFill>
              </a:defRPr>
            </a:lvl2pPr>
            <a:lvl3pPr marL="684984" indent="0">
              <a:buNone/>
              <a:defRPr sz="1400">
                <a:solidFill>
                  <a:schemeClr val="tx1">
                    <a:tint val="75000"/>
                  </a:schemeClr>
                </a:solidFill>
              </a:defRPr>
            </a:lvl3pPr>
            <a:lvl4pPr marL="1027476" indent="0">
              <a:buNone/>
              <a:defRPr sz="1200">
                <a:solidFill>
                  <a:schemeClr val="tx1">
                    <a:tint val="75000"/>
                  </a:schemeClr>
                </a:solidFill>
              </a:defRPr>
            </a:lvl4pPr>
            <a:lvl5pPr marL="1369968" indent="0">
              <a:buNone/>
              <a:defRPr sz="1200">
                <a:solidFill>
                  <a:schemeClr val="tx1">
                    <a:tint val="75000"/>
                  </a:schemeClr>
                </a:solidFill>
              </a:defRPr>
            </a:lvl5pPr>
            <a:lvl6pPr marL="1712483" indent="0">
              <a:buNone/>
              <a:defRPr sz="1200">
                <a:solidFill>
                  <a:schemeClr val="tx1">
                    <a:tint val="75000"/>
                  </a:schemeClr>
                </a:solidFill>
              </a:defRPr>
            </a:lvl6pPr>
            <a:lvl7pPr marL="2054951" indent="0">
              <a:buNone/>
              <a:defRPr sz="1200">
                <a:solidFill>
                  <a:schemeClr val="tx1">
                    <a:tint val="75000"/>
                  </a:schemeClr>
                </a:solidFill>
              </a:defRPr>
            </a:lvl7pPr>
            <a:lvl8pPr marL="2397420" indent="0">
              <a:buNone/>
              <a:defRPr sz="1200">
                <a:solidFill>
                  <a:schemeClr val="tx1">
                    <a:tint val="75000"/>
                  </a:schemeClr>
                </a:solidFill>
              </a:defRPr>
            </a:lvl8pPr>
            <a:lvl9pPr marL="2739890" indent="0">
              <a:buNone/>
              <a:defRPr sz="12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312957676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tel, tekst og lite bilde">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34E69537-D1B4-45E3-B23A-9F20AEF0391F}"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Tittel på presentasjon og navn på foredragsholder</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3"/>
          </p:nvPr>
        </p:nvSpPr>
        <p:spPr>
          <a:xfrm>
            <a:off x="4854224" y="762846"/>
            <a:ext cx="3814475" cy="3213402"/>
          </a:xfrm>
          <a:prstGeom prst="rect">
            <a:avLst/>
          </a:prstGeom>
          <a:noFill/>
        </p:spPr>
        <p:txBody>
          <a:bodyPr lIns="0" tIns="536008" rIns="0" bIns="0" anchor="t" anchorCtr="1"/>
          <a:lstStyle>
            <a:lvl1pPr marL="0" indent="0" algn="ctr">
              <a:buNone/>
              <a:defRPr/>
            </a:lvl1pPr>
          </a:lstStyle>
          <a:p>
            <a:r>
              <a:rPr lang="nb-NO"/>
              <a:t>Klikk ikonet for å legge til et bilde</a:t>
            </a:r>
          </a:p>
        </p:txBody>
      </p:sp>
      <p:sp>
        <p:nvSpPr>
          <p:cNvPr id="9" name="Plassholder for tekst 8"/>
          <p:cNvSpPr>
            <a:spLocks noGrp="1"/>
          </p:cNvSpPr>
          <p:nvPr>
            <p:ph type="body" sz="quarter" idx="14"/>
          </p:nvPr>
        </p:nvSpPr>
        <p:spPr>
          <a:xfrm>
            <a:off x="472590" y="1464933"/>
            <a:ext cx="3881988" cy="2835354"/>
          </a:xfrm>
          <a:prstGeom prst="rect">
            <a:avLst/>
          </a:prstGeom>
        </p:spPr>
        <p:txBody>
          <a:bodyPr lIns="0" tIns="0" rIns="0" bIns="0"/>
          <a:lstStyle>
            <a:lvl1pPr marL="134862" indent="-134862">
              <a:buFont typeface="Arial" panose="020B0604020202020204" pitchFamily="34" charset="0"/>
              <a:buChar cha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77494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Content with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1" y="1024676"/>
            <a:ext cx="7708900" cy="3692317"/>
          </a:xfrm>
        </p:spPr>
        <p:txBody>
          <a:bodyPr/>
          <a:lstStyle>
            <a:lvl1pPr marL="342308" indent="-342308">
              <a:spcBef>
                <a:spcPts val="1200"/>
              </a:spcBef>
              <a:spcAft>
                <a:spcPts val="300"/>
              </a:spcAft>
              <a:buClr>
                <a:srgbClr val="004367"/>
              </a:buClr>
              <a:buFont typeface="Wingdings" panose="05000000000000000000" pitchFamily="2" charset="2"/>
              <a:buChar char="§"/>
              <a:defRPr sz="2400"/>
            </a:lvl1pPr>
            <a:lvl2pPr marL="798780" indent="-342308">
              <a:spcBef>
                <a:spcPts val="0"/>
              </a:spcBef>
              <a:spcAft>
                <a:spcPts val="300"/>
              </a:spcAft>
              <a:buClr>
                <a:srgbClr val="004367"/>
              </a:buClr>
              <a:buFont typeface="Wingdings" panose="05000000000000000000" pitchFamily="2" charset="2"/>
              <a:buChar char="§"/>
              <a:defRPr/>
            </a:lvl2pPr>
            <a:lvl3pPr marL="1198170" indent="-285288">
              <a:spcBef>
                <a:spcPts val="200"/>
              </a:spcBef>
              <a:spcAft>
                <a:spcPts val="200"/>
              </a:spcAft>
              <a:buClr>
                <a:srgbClr val="004367"/>
              </a:buClr>
              <a:buFont typeface="Wingdings" panose="05000000000000000000" pitchFamily="2" charset="2"/>
              <a:buChar char="§"/>
              <a:defRPr/>
            </a:lvl3pPr>
            <a:lvl4pPr marL="1654590" indent="-285288">
              <a:buClr>
                <a:srgbClr val="004367"/>
              </a:buClr>
              <a:buFont typeface="Wingdings" panose="05000000000000000000" pitchFamily="2" charset="2"/>
              <a:buChar char="§"/>
              <a:defRPr/>
            </a:lvl4pPr>
            <a:lvl5pPr marL="2111085" indent="-28528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0" name="Rett linje 9"/>
          <p:cNvCxnSpPr/>
          <p:nvPr/>
        </p:nvCxnSpPr>
        <p:spPr>
          <a:xfrm>
            <a:off x="723901"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9" name="Tittel 18"/>
          <p:cNvSpPr>
            <a:spLocks noGrp="1"/>
          </p:cNvSpPr>
          <p:nvPr>
            <p:ph type="title"/>
          </p:nvPr>
        </p:nvSpPr>
        <p:spPr/>
        <p:txBody>
          <a:bodyPr>
            <a:normAutofit/>
          </a:bodyPr>
          <a:lstStyle>
            <a:lvl1pPr>
              <a:defRPr sz="2800">
                <a:solidFill>
                  <a:srgbClr val="004364"/>
                </a:solidFill>
              </a:defRPr>
            </a:lvl1pPr>
          </a:lstStyle>
          <a:p>
            <a:r>
              <a:rPr lang="nb-NO"/>
              <a:t>Klikk for å redigere tittelstil</a:t>
            </a:r>
            <a:endParaRPr lang="nb-NO" dirty="0"/>
          </a:p>
        </p:txBody>
      </p:sp>
      <p:sp>
        <p:nvSpPr>
          <p:cNvPr id="12" name="Plassholder for dato 13"/>
          <p:cNvSpPr>
            <a:spLocks noGrp="1"/>
          </p:cNvSpPr>
          <p:nvPr>
            <p:ph type="dt" sz="half" idx="10"/>
          </p:nvPr>
        </p:nvSpPr>
        <p:spPr>
          <a:xfrm>
            <a:off x="6322928" y="4874574"/>
            <a:ext cx="1063255" cy="273844"/>
          </a:xfrm>
        </p:spPr>
        <p:txBody>
          <a:bodyPr/>
          <a:lstStyle>
            <a:lvl1pPr>
              <a:defRPr/>
            </a:lvl1pPr>
          </a:lstStyle>
          <a:p>
            <a:fld id="{EDBDFB32-C012-B842-8927-F20EF43A197F}" type="datetimeFigureOut">
              <a:rPr lang="en-US" smtClean="0"/>
              <a:t>10/23/2017</a:t>
            </a:fld>
            <a:endParaRPr lang="en-US"/>
          </a:p>
        </p:txBody>
      </p:sp>
      <p:sp>
        <p:nvSpPr>
          <p:cNvPr id="13" name="Plassholder for bunntekst 21"/>
          <p:cNvSpPr>
            <a:spLocks noGrp="1"/>
          </p:cNvSpPr>
          <p:nvPr>
            <p:ph type="ftr" sz="quarter" idx="11"/>
          </p:nvPr>
        </p:nvSpPr>
        <p:spPr>
          <a:xfrm>
            <a:off x="2154867" y="4869312"/>
            <a:ext cx="4167964" cy="273844"/>
          </a:xfrm>
        </p:spPr>
        <p:txBody>
          <a:bodyPr/>
          <a:lstStyle>
            <a:lvl1pPr>
              <a:defRPr/>
            </a:lvl1pPr>
          </a:lstStyle>
          <a:p>
            <a:endParaRPr lang="en-US"/>
          </a:p>
        </p:txBody>
      </p:sp>
      <p:cxnSp>
        <p:nvCxnSpPr>
          <p:cNvPr id="16" name="Rett linje 15"/>
          <p:cNvCxnSpPr/>
          <p:nvPr/>
        </p:nvCxnSpPr>
        <p:spPr>
          <a:xfrm>
            <a:off x="723901"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7" name="Bild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177193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killeark_blå">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1321174"/>
            <a:ext cx="7708900" cy="995756"/>
          </a:xfrm>
        </p:spPr>
        <p:txBody>
          <a:bodyPr anchor="t"/>
          <a:lstStyle>
            <a:lvl1pPr>
              <a:defRPr>
                <a:solidFill>
                  <a:schemeClr val="bg1"/>
                </a:solidFill>
              </a:defRPr>
            </a:lvl1pPr>
          </a:lstStyle>
          <a:p>
            <a:r>
              <a:rPr lang="nb-NO" noProof="0"/>
              <a:t>Klikk for å redigere tittelstil</a:t>
            </a:r>
            <a:endParaRPr lang="nb-NO" noProof="0" dirty="0"/>
          </a:p>
        </p:txBody>
      </p:sp>
      <p:sp>
        <p:nvSpPr>
          <p:cNvPr id="4" name="Date Placeholder 3"/>
          <p:cNvSpPr>
            <a:spLocks noGrp="1"/>
          </p:cNvSpPr>
          <p:nvPr>
            <p:ph type="dt" sz="half" idx="10"/>
          </p:nvPr>
        </p:nvSpPr>
        <p:spPr/>
        <p:txBody>
          <a:bodyPr/>
          <a:lstStyle>
            <a:lvl1pPr>
              <a:defRPr>
                <a:solidFill>
                  <a:srgbClr val="FFFFFF"/>
                </a:solidFill>
              </a:defRPr>
            </a:lvl1pPr>
          </a:lstStyle>
          <a:p>
            <a:r>
              <a:rPr lang="nb-NO"/>
              <a:t>03.12.2015</a:t>
            </a: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697FDE9-BD57-A845-9B24-724FDF2E478E}" type="slidenum">
              <a:rPr lang="en-US" smtClean="0"/>
              <a:t>‹#›</a:t>
            </a:fld>
            <a:endParaRPr lang="en-US"/>
          </a:p>
        </p:txBody>
      </p:sp>
      <p:pic>
        <p:nvPicPr>
          <p:cNvPr id="14" name="Picture 13"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pic>
        <p:nvPicPr>
          <p:cNvPr id="13" name="Picture 12" descr="brreg_logo_HV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 y="173451"/>
            <a:ext cx="2740152" cy="250984"/>
          </a:xfrm>
          <a:prstGeom prst="rect">
            <a:avLst/>
          </a:prstGeom>
        </p:spPr>
      </p:pic>
      <p:pic>
        <p:nvPicPr>
          <p:cNvPr id="15" name="Picture 14"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1"/>
            <a:ext cx="880110" cy="227171"/>
          </a:xfrm>
          <a:prstGeom prst="rect">
            <a:avLst/>
          </a:prstGeom>
        </p:spPr>
      </p:pic>
    </p:spTree>
    <p:extLst>
      <p:ext uri="{BB962C8B-B14F-4D97-AF65-F5344CB8AC3E}">
        <p14:creationId xmlns:p14="http://schemas.microsoft.com/office/powerpoint/2010/main" val="195771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482852" y="0"/>
            <a:ext cx="4661148" cy="5143500"/>
          </a:xfrm>
          <a:prstGeom prst="rect">
            <a:avLst/>
          </a:prstGeom>
          <a:noFill/>
        </p:spPr>
        <p:txBody>
          <a:bodyPr lIns="0" tIns="536008" rIns="0" bIns="0" anchor="t" anchorCtr="1"/>
          <a:lstStyle>
            <a:lvl1pPr marL="0" indent="0" algn="ctr">
              <a:buNone/>
              <a:defRPr/>
            </a:lvl1pPr>
          </a:lstStyle>
          <a:p>
            <a:r>
              <a:rPr lang="nb-NO"/>
              <a:t>Klikk ikonet for å legge til et bilde</a:t>
            </a:r>
          </a:p>
        </p:txBody>
      </p:sp>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p>
        </p:txBody>
      </p:sp>
      <p:sp>
        <p:nvSpPr>
          <p:cNvPr id="4" name="Plassholder for tekst 3"/>
          <p:cNvSpPr>
            <a:spLocks noGrp="1"/>
          </p:cNvSpPr>
          <p:nvPr>
            <p:ph type="body" sz="quarter" idx="14"/>
          </p:nvPr>
        </p:nvSpPr>
        <p:spPr>
          <a:xfrm>
            <a:off x="472590" y="1464933"/>
            <a:ext cx="3881988" cy="2835354"/>
          </a:xfrm>
          <a:prstGeom prst="rect">
            <a:avLst/>
          </a:prstGeom>
        </p:spPr>
        <p:txBody>
          <a:bodyPr lIns="0" tIns="0" rIns="0" bIns="0"/>
          <a:lstStyle>
            <a:lvl1pPr marL="134862" indent="-134862">
              <a:buFont typeface="Arial" panose="020B0604020202020204" pitchFamily="34" charset="0"/>
              <a:buChar cha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01809303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43C2E904-CB96-44CF-9B9B-534491D09DF7}"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Tittel på presentasjon og navn på foredragsholder</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3"/>
            <a:ext cx="3881988" cy="2835354"/>
          </a:xfrm>
          <a:prstGeom prst="rect">
            <a:avLst/>
          </a:prstGeom>
        </p:spPr>
        <p:txBody>
          <a:bodyPr lIns="0" tIns="0" rIns="0" bIns="0"/>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quarter" idx="15"/>
          </p:nvPr>
        </p:nvSpPr>
        <p:spPr>
          <a:xfrm>
            <a:off x="4786660" y="432057"/>
            <a:ext cx="3881988" cy="3868234"/>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34596851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tel, tekst og tekstbok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A94404F1-DA1A-4DAE-8A16-2A464427D86C}"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Tittel på presentasjon og navn på foredragsholder</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3"/>
            <a:ext cx="3881988" cy="2835354"/>
          </a:xfrm>
          <a:prstGeom prst="rect">
            <a:avLst/>
          </a:prstGeom>
        </p:spPr>
        <p:txBody>
          <a:bodyPr lIns="0" tIns="0" rIns="0" bIns="0"/>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ekst 8"/>
          <p:cNvSpPr>
            <a:spLocks noGrp="1"/>
          </p:cNvSpPr>
          <p:nvPr>
            <p:ph type="body" sz="quarter" idx="14"/>
          </p:nvPr>
        </p:nvSpPr>
        <p:spPr>
          <a:xfrm>
            <a:off x="4921752" y="1444762"/>
            <a:ext cx="3686201" cy="2122465"/>
          </a:xfrm>
          <a:prstGeom prst="rect">
            <a:avLst/>
          </a:prstGeom>
          <a:ln w="114300">
            <a:solidFill>
              <a:schemeClr val="accent1"/>
            </a:solidFill>
            <a:miter lim="800000"/>
          </a:ln>
        </p:spPr>
        <p:txBody>
          <a:bodyPr lIns="268031" tIns="268031" rIns="268031" bIns="268031" anchor="ctr"/>
          <a:lstStyle>
            <a:lvl1pPr marL="0" indent="0" algn="ctr">
              <a:lnSpc>
                <a:spcPct val="100000"/>
              </a:lnSpc>
              <a:spcBef>
                <a:spcPts val="0"/>
              </a:spcBef>
              <a:spcAft>
                <a:spcPts val="0"/>
              </a:spcAft>
              <a:buNone/>
              <a:defRPr sz="2300" b="0" i="0">
                <a:latin typeface="+mj-lt"/>
              </a:defRPr>
            </a:lvl1pPr>
          </a:lstStyle>
          <a:p>
            <a:pPr lvl="0"/>
            <a:r>
              <a:rPr lang="nb-NO"/>
              <a:t>Rediger tekststiler i malen</a:t>
            </a:r>
          </a:p>
        </p:txBody>
      </p:sp>
    </p:spTree>
    <p:extLst>
      <p:ext uri="{BB962C8B-B14F-4D97-AF65-F5344CB8AC3E}">
        <p14:creationId xmlns:p14="http://schemas.microsoft.com/office/powerpoint/2010/main" val="204044631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Bilde med bunngrafikk">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10560" y="366982"/>
            <a:ext cx="8412398" cy="3924920"/>
          </a:xfrm>
          <a:prstGeom prst="rect">
            <a:avLst/>
          </a:prstGeom>
          <a:noFill/>
        </p:spPr>
        <p:txBody>
          <a:bodyPr lIns="0" tIns="536008" rIns="0" bIns="0" anchor="t" anchorCtr="1"/>
          <a:lstStyle>
            <a:lvl1pPr marL="0" indent="0" algn="ctr">
              <a:buNone/>
              <a:defRPr/>
            </a:lvl1pPr>
          </a:lstStyle>
          <a:p>
            <a:r>
              <a:rPr lang="nb-NO"/>
              <a:t>Klikk ikonet for å legge til et bilde</a:t>
            </a:r>
            <a:endParaRPr lang="nb-NO" dirty="0"/>
          </a:p>
        </p:txBody>
      </p:sp>
      <p:sp>
        <p:nvSpPr>
          <p:cNvPr id="2" name="Plassholder for dato 1"/>
          <p:cNvSpPr>
            <a:spLocks noGrp="1"/>
          </p:cNvSpPr>
          <p:nvPr>
            <p:ph type="dt" sz="half" idx="10"/>
          </p:nvPr>
        </p:nvSpPr>
        <p:spPr/>
        <p:txBody>
          <a:bodyPr/>
          <a:lstStyle/>
          <a:p>
            <a:fld id="{05F633B6-7CFC-4AAF-911E-C133B5BD430B}"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Tittel på presentasjon og navn på foredragsholder</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3278401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6" name="Plassholder for bilde 7"/>
          <p:cNvSpPr>
            <a:spLocks noGrp="1"/>
          </p:cNvSpPr>
          <p:nvPr>
            <p:ph type="pic" sz="quarter" idx="13"/>
          </p:nvPr>
        </p:nvSpPr>
        <p:spPr>
          <a:xfrm>
            <a:off x="570352" y="568768"/>
            <a:ext cx="8003321" cy="4005968"/>
          </a:xfrm>
          <a:prstGeom prst="rect">
            <a:avLst/>
          </a:prstGeom>
          <a:noFill/>
        </p:spPr>
        <p:txBody>
          <a:bodyPr lIns="0" tIns="536008"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394865052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0"/>
            <a:ext cx="9144000" cy="5143500"/>
          </a:xfrm>
          <a:prstGeom prst="rect">
            <a:avLst/>
          </a:prstGeom>
          <a:noFill/>
        </p:spPr>
        <p:txBody>
          <a:bodyPr lIns="0" tIns="536008"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93033469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Stort bilde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36"/>
            <a:ext cx="9144000" cy="4604075"/>
          </a:xfrm>
          <a:prstGeom prst="rect">
            <a:avLst/>
          </a:prstGeom>
          <a:noFill/>
        </p:spPr>
        <p:txBody>
          <a:bodyPr lIns="0" tIns="536008"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310560" y="4793101"/>
            <a:ext cx="8196058" cy="202526"/>
          </a:xfrm>
        </p:spPr>
        <p:txBody>
          <a:bodyPr/>
          <a:lstStyle>
            <a:lvl1pPr marL="0" indent="0">
              <a:buNone/>
              <a:defRPr/>
            </a:lvl1pPr>
          </a:lstStyle>
          <a:p>
            <a:pPr lvl="0"/>
            <a:r>
              <a:rPr lang="nb-NO"/>
              <a:t>Rediger tekststiler i malen</a:t>
            </a:r>
          </a:p>
        </p:txBody>
      </p:sp>
    </p:spTree>
    <p:extLst>
      <p:ext uri="{BB962C8B-B14F-4D97-AF65-F5344CB8AC3E}">
        <p14:creationId xmlns:p14="http://schemas.microsoft.com/office/powerpoint/2010/main" val="346990801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2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506313"/>
            <a:ext cx="2957062" cy="3213402"/>
          </a:xfrm>
          <a:prstGeom prst="rect">
            <a:avLst/>
          </a:prstGeom>
          <a:noFill/>
        </p:spPr>
        <p:txBody>
          <a:bodyPr lIns="0" tIns="536008"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3901989"/>
            <a:ext cx="2957062" cy="438804"/>
          </a:xfrm>
        </p:spPr>
        <p:txBody>
          <a:bodyPr/>
          <a:lstStyle>
            <a:lvl1pPr marL="0" indent="0">
              <a:spcBef>
                <a:spcPts val="0"/>
              </a:spcBef>
              <a:spcAft>
                <a:spcPts val="0"/>
              </a:spcAft>
              <a:buNone/>
              <a:defRPr/>
            </a:lvl1pPr>
          </a:lstStyle>
          <a:p>
            <a:pPr lvl="0"/>
            <a:r>
              <a:rPr lang="nb-NO"/>
              <a:t>Rediger tekststiler i malen</a:t>
            </a:r>
          </a:p>
        </p:txBody>
      </p:sp>
      <p:sp>
        <p:nvSpPr>
          <p:cNvPr id="4" name="Plassholder for dato 3"/>
          <p:cNvSpPr>
            <a:spLocks noGrp="1"/>
          </p:cNvSpPr>
          <p:nvPr>
            <p:ph type="dt" sz="half" idx="15"/>
          </p:nvPr>
        </p:nvSpPr>
        <p:spPr/>
        <p:txBody>
          <a:bodyPr/>
          <a:lstStyle/>
          <a:p>
            <a:fld id="{4CD6F9E1-5065-4C96-9099-62E64E968591}"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Tittel på presentasjon og navn på foredragsholder</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632190" y="506313"/>
            <a:ext cx="5029706" cy="3213402"/>
          </a:xfrm>
          <a:prstGeom prst="rect">
            <a:avLst/>
          </a:prstGeom>
          <a:noFill/>
        </p:spPr>
        <p:txBody>
          <a:bodyPr lIns="0" tIns="536008"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632192" y="3901989"/>
            <a:ext cx="5029060" cy="438804"/>
          </a:xfrm>
        </p:spPr>
        <p:txBody>
          <a:bodyPr/>
          <a:lstStyle>
            <a:lvl1pPr marL="0" indent="0">
              <a:spcBef>
                <a:spcPts val="0"/>
              </a:spcBef>
              <a:spcAft>
                <a:spcPts val="0"/>
              </a:spcAft>
              <a:buNone/>
              <a:defRPr/>
            </a:lvl1pPr>
          </a:lstStyle>
          <a:p>
            <a:pPr lvl="0"/>
            <a:r>
              <a:rPr lang="nb-NO"/>
              <a:t>Rediger tekststiler i malen</a:t>
            </a:r>
          </a:p>
        </p:txBody>
      </p:sp>
    </p:spTree>
    <p:extLst>
      <p:ext uri="{BB962C8B-B14F-4D97-AF65-F5344CB8AC3E}">
        <p14:creationId xmlns:p14="http://schemas.microsoft.com/office/powerpoint/2010/main" val="178611337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3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661620"/>
            <a:ext cx="2565488" cy="3415927"/>
          </a:xfrm>
          <a:prstGeom prst="rect">
            <a:avLst/>
          </a:prstGeom>
          <a:noFill/>
        </p:spPr>
        <p:txBody>
          <a:bodyPr lIns="0" tIns="536008"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4199026"/>
            <a:ext cx="2565488" cy="202526"/>
          </a:xfrm>
        </p:spPr>
        <p:txBody>
          <a:bodyPr/>
          <a:lstStyle>
            <a:lvl1pPr marL="0" indent="0">
              <a:spcBef>
                <a:spcPts val="0"/>
              </a:spcBef>
              <a:spcAft>
                <a:spcPts val="0"/>
              </a:spcAft>
              <a:buNone/>
              <a:defRPr/>
            </a:lvl1pPr>
          </a:lstStyle>
          <a:p>
            <a:pPr lvl="0"/>
            <a:r>
              <a:rPr lang="nb-NO"/>
              <a:t>Rediger tekststiler i malen</a:t>
            </a:r>
          </a:p>
        </p:txBody>
      </p:sp>
      <p:sp>
        <p:nvSpPr>
          <p:cNvPr id="4" name="Plassholder for dato 3"/>
          <p:cNvSpPr>
            <a:spLocks noGrp="1"/>
          </p:cNvSpPr>
          <p:nvPr>
            <p:ph type="dt" sz="half" idx="15"/>
          </p:nvPr>
        </p:nvSpPr>
        <p:spPr/>
        <p:txBody>
          <a:bodyPr/>
          <a:lstStyle/>
          <a:p>
            <a:fld id="{5848BBBB-FF89-4DD8-8716-8501FFC86D3D}"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Tittel på presentasjon og navn på foredragsholder</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287875" y="661620"/>
            <a:ext cx="2565488" cy="3415927"/>
          </a:xfrm>
          <a:prstGeom prst="rect">
            <a:avLst/>
          </a:prstGeom>
          <a:noFill/>
        </p:spPr>
        <p:txBody>
          <a:bodyPr lIns="0" tIns="536008"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287875" y="4199026"/>
            <a:ext cx="2565488" cy="202526"/>
          </a:xfrm>
        </p:spPr>
        <p:txBody>
          <a:bodyPr/>
          <a:lstStyle>
            <a:lvl1pPr marL="0" indent="0">
              <a:spcBef>
                <a:spcPts val="0"/>
              </a:spcBef>
              <a:spcAft>
                <a:spcPts val="0"/>
              </a:spcAft>
              <a:buNone/>
              <a:defRPr/>
            </a:lvl1pPr>
          </a:lstStyle>
          <a:p>
            <a:pPr lvl="0"/>
            <a:r>
              <a:rPr lang="nb-NO"/>
              <a:t>Rediger tekststiler i malen</a:t>
            </a:r>
          </a:p>
        </p:txBody>
      </p:sp>
      <p:sp>
        <p:nvSpPr>
          <p:cNvPr id="10" name="Plassholder for bilde 7"/>
          <p:cNvSpPr>
            <a:spLocks noGrp="1"/>
          </p:cNvSpPr>
          <p:nvPr>
            <p:ph type="pic" sz="quarter" idx="20"/>
          </p:nvPr>
        </p:nvSpPr>
        <p:spPr>
          <a:xfrm>
            <a:off x="6089657" y="661620"/>
            <a:ext cx="2565488" cy="3415927"/>
          </a:xfrm>
          <a:prstGeom prst="rect">
            <a:avLst/>
          </a:prstGeom>
          <a:noFill/>
        </p:spPr>
        <p:txBody>
          <a:bodyPr lIns="0" tIns="536008" rIns="0" bIns="0" anchor="t" anchorCtr="1"/>
          <a:lstStyle>
            <a:lvl1pPr marL="0" indent="0" algn="ctr">
              <a:buNone/>
              <a:defRPr/>
            </a:lvl1pPr>
          </a:lstStyle>
          <a:p>
            <a:r>
              <a:rPr lang="nb-NO"/>
              <a:t>Klikk ikonet for å legge til et bilde</a:t>
            </a:r>
            <a:endParaRPr lang="nb-NO" dirty="0"/>
          </a:p>
        </p:txBody>
      </p:sp>
      <p:sp>
        <p:nvSpPr>
          <p:cNvPr id="11" name="Plassholder for tekst 2"/>
          <p:cNvSpPr>
            <a:spLocks noGrp="1"/>
          </p:cNvSpPr>
          <p:nvPr>
            <p:ph type="body" sz="quarter" idx="21"/>
          </p:nvPr>
        </p:nvSpPr>
        <p:spPr>
          <a:xfrm>
            <a:off x="6089657" y="4199026"/>
            <a:ext cx="2565488" cy="202526"/>
          </a:xfrm>
        </p:spPr>
        <p:txBody>
          <a:bodyPr/>
          <a:lstStyle>
            <a:lvl1pPr marL="0" indent="0">
              <a:spcBef>
                <a:spcPts val="0"/>
              </a:spcBef>
              <a:spcAft>
                <a:spcPts val="0"/>
              </a:spcAft>
              <a:buNone/>
              <a:defRPr/>
            </a:lvl1pPr>
          </a:lstStyle>
          <a:p>
            <a:pPr lvl="0"/>
            <a:r>
              <a:rPr lang="nb-NO"/>
              <a:t>Rediger tekststiler i malen</a:t>
            </a:r>
          </a:p>
        </p:txBody>
      </p:sp>
    </p:spTree>
    <p:extLst>
      <p:ext uri="{BB962C8B-B14F-4D97-AF65-F5344CB8AC3E}">
        <p14:creationId xmlns:p14="http://schemas.microsoft.com/office/powerpoint/2010/main" val="274152666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472590" y="1464933"/>
            <a:ext cx="3881988" cy="2835354"/>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86660" y="1464933"/>
            <a:ext cx="3881988" cy="2835354"/>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366E3BC7-F062-43CC-A85B-6521251E7DB1}"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Tittel på presentasjon og navn på foredragsholder</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88588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killeark_ros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1321174"/>
            <a:ext cx="7708900" cy="995756"/>
          </a:xfrm>
        </p:spPr>
        <p:txBody>
          <a:bodyPr anchor="t"/>
          <a:lstStyle>
            <a:lvl1pPr>
              <a:defRPr>
                <a:solidFill>
                  <a:schemeClr val="bg1"/>
                </a:solidFill>
              </a:defRPr>
            </a:lvl1pPr>
          </a:lstStyle>
          <a:p>
            <a:r>
              <a:rPr lang="nb-NO"/>
              <a:t>Klikk for å redigere tittelstil</a:t>
            </a:r>
            <a:endParaRPr lang="en-GB" dirty="0"/>
          </a:p>
        </p:txBody>
      </p:sp>
      <p:sp>
        <p:nvSpPr>
          <p:cNvPr id="4" name="Date Placeholder 3"/>
          <p:cNvSpPr>
            <a:spLocks noGrp="1"/>
          </p:cNvSpPr>
          <p:nvPr>
            <p:ph type="dt" sz="half" idx="10"/>
          </p:nvPr>
        </p:nvSpPr>
        <p:spPr/>
        <p:txBody>
          <a:bodyPr/>
          <a:lstStyle>
            <a:lvl1pPr>
              <a:defRPr>
                <a:solidFill>
                  <a:srgbClr val="FFFFFF"/>
                </a:solidFill>
              </a:defRPr>
            </a:lvl1pPr>
          </a:lstStyle>
          <a:p>
            <a:r>
              <a:rPr lang="nb-NO"/>
              <a:t>03.12.2015</a:t>
            </a: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697FDE9-BD57-A845-9B24-724FDF2E478E}" type="slidenum">
              <a:rPr lang="en-US" smtClean="0"/>
              <a:t>‹#›</a:t>
            </a:fld>
            <a:endParaRPr lang="en-US"/>
          </a:p>
        </p:txBody>
      </p:sp>
      <p:pic>
        <p:nvPicPr>
          <p:cNvPr id="13" name="Picture 12"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pic>
        <p:nvPicPr>
          <p:cNvPr id="11" name="Picture 10" descr="brreg_logo_HV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 y="173451"/>
            <a:ext cx="2740152" cy="250984"/>
          </a:xfrm>
          <a:prstGeom prst="rect">
            <a:avLst/>
          </a:prstGeom>
        </p:spPr>
      </p:pic>
      <p:pic>
        <p:nvPicPr>
          <p:cNvPr id="12" name="Picture 11"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1"/>
            <a:ext cx="880110" cy="227171"/>
          </a:xfrm>
          <a:prstGeom prst="rect">
            <a:avLst/>
          </a:prstGeom>
        </p:spPr>
      </p:pic>
    </p:spTree>
    <p:extLst>
      <p:ext uri="{BB962C8B-B14F-4D97-AF65-F5344CB8AC3E}">
        <p14:creationId xmlns:p14="http://schemas.microsoft.com/office/powerpoint/2010/main" val="5177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72598" y="1464935"/>
            <a:ext cx="3885363" cy="212943"/>
          </a:xfrm>
        </p:spPr>
        <p:txBody>
          <a:bodyPr anchor="t">
            <a:noAutofit/>
          </a:bodyPr>
          <a:lstStyle>
            <a:lvl1pPr marL="0" indent="0">
              <a:spcBef>
                <a:spcPts val="0"/>
              </a:spcBef>
              <a:spcAft>
                <a:spcPts val="0"/>
              </a:spcAft>
              <a:buNone/>
              <a:defRPr sz="1500" b="0"/>
            </a:lvl1pPr>
            <a:lvl2pPr marL="342470" indent="0">
              <a:buNone/>
              <a:defRPr sz="1500" b="1"/>
            </a:lvl2pPr>
            <a:lvl3pPr marL="684984" indent="0">
              <a:buNone/>
              <a:defRPr sz="1400" b="1"/>
            </a:lvl3pPr>
            <a:lvl4pPr marL="1027476" indent="0">
              <a:buNone/>
              <a:defRPr sz="1200" b="1"/>
            </a:lvl4pPr>
            <a:lvl5pPr marL="1369968" indent="0">
              <a:buNone/>
              <a:defRPr sz="1200" b="1"/>
            </a:lvl5pPr>
            <a:lvl6pPr marL="1712483" indent="0">
              <a:buNone/>
              <a:defRPr sz="1200" b="1"/>
            </a:lvl6pPr>
            <a:lvl7pPr marL="2054951" indent="0">
              <a:buNone/>
              <a:defRPr sz="1200" b="1"/>
            </a:lvl7pPr>
            <a:lvl8pPr marL="2397420" indent="0">
              <a:buNone/>
              <a:defRPr sz="1200" b="1"/>
            </a:lvl8pPr>
            <a:lvl9pPr marL="2739890" indent="0">
              <a:buNone/>
              <a:defRPr sz="1200" b="1"/>
            </a:lvl9pPr>
          </a:lstStyle>
          <a:p>
            <a:pPr lvl="0"/>
            <a:r>
              <a:rPr lang="nb-NO"/>
              <a:t>Rediger tekststiler i malen</a:t>
            </a:r>
          </a:p>
        </p:txBody>
      </p:sp>
      <p:sp>
        <p:nvSpPr>
          <p:cNvPr id="4" name="Plassholder for innhold 3"/>
          <p:cNvSpPr>
            <a:spLocks noGrp="1"/>
          </p:cNvSpPr>
          <p:nvPr>
            <p:ph sz="half" idx="2"/>
          </p:nvPr>
        </p:nvSpPr>
        <p:spPr>
          <a:xfrm>
            <a:off x="472590" y="1677878"/>
            <a:ext cx="3881988" cy="2622411"/>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86664" y="1464935"/>
            <a:ext cx="3885363" cy="212943"/>
          </a:xfrm>
        </p:spPr>
        <p:txBody>
          <a:bodyPr anchor="t">
            <a:noAutofit/>
          </a:bodyPr>
          <a:lstStyle>
            <a:lvl1pPr marL="0" indent="0">
              <a:spcBef>
                <a:spcPts val="0"/>
              </a:spcBef>
              <a:spcAft>
                <a:spcPts val="0"/>
              </a:spcAft>
              <a:buNone/>
              <a:defRPr sz="1500" b="0"/>
            </a:lvl1pPr>
            <a:lvl2pPr marL="342470" indent="0">
              <a:buNone/>
              <a:defRPr sz="1500" b="1"/>
            </a:lvl2pPr>
            <a:lvl3pPr marL="684984" indent="0">
              <a:buNone/>
              <a:defRPr sz="1400" b="1"/>
            </a:lvl3pPr>
            <a:lvl4pPr marL="1027476" indent="0">
              <a:buNone/>
              <a:defRPr sz="1200" b="1"/>
            </a:lvl4pPr>
            <a:lvl5pPr marL="1369968" indent="0">
              <a:buNone/>
              <a:defRPr sz="1200" b="1"/>
            </a:lvl5pPr>
            <a:lvl6pPr marL="1712483" indent="0">
              <a:buNone/>
              <a:defRPr sz="1200" b="1"/>
            </a:lvl6pPr>
            <a:lvl7pPr marL="2054951" indent="0">
              <a:buNone/>
              <a:defRPr sz="1200" b="1"/>
            </a:lvl7pPr>
            <a:lvl8pPr marL="2397420" indent="0">
              <a:buNone/>
              <a:defRPr sz="1200" b="1"/>
            </a:lvl8pPr>
            <a:lvl9pPr marL="2739890" indent="0">
              <a:buNone/>
              <a:defRPr sz="1200" b="1"/>
            </a:lvl9pPr>
          </a:lstStyle>
          <a:p>
            <a:pPr lvl="0"/>
            <a:r>
              <a:rPr lang="nb-NO"/>
              <a:t>Rediger tekststiler i malen</a:t>
            </a:r>
          </a:p>
        </p:txBody>
      </p:sp>
      <p:sp>
        <p:nvSpPr>
          <p:cNvPr id="6" name="Plassholder for innhold 5"/>
          <p:cNvSpPr>
            <a:spLocks noGrp="1"/>
          </p:cNvSpPr>
          <p:nvPr>
            <p:ph sz="quarter" idx="4"/>
          </p:nvPr>
        </p:nvSpPr>
        <p:spPr>
          <a:xfrm>
            <a:off x="4786660" y="1677878"/>
            <a:ext cx="3881988" cy="2622411"/>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BD7F9027-081F-4798-A951-26CEB72B458C}" type="datetime1">
              <a:rPr lang="nb-NO" smtClean="0">
                <a:solidFill>
                  <a:prstClr val="black">
                    <a:tint val="75000"/>
                  </a:prstClr>
                </a:solidFill>
              </a:rPr>
              <a:pPr/>
              <a:t>23.10.2017</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r>
              <a:rPr lang="nb-NO">
                <a:solidFill>
                  <a:prstClr val="black">
                    <a:tint val="75000"/>
                  </a:prstClr>
                </a:solidFill>
              </a:rPr>
              <a:t>Tittel på presentasjon og navn på foredragsholder</a:t>
            </a:r>
          </a:p>
        </p:txBody>
      </p:sp>
      <p:sp>
        <p:nvSpPr>
          <p:cNvPr id="9" name="Plassholder for lysbildenummer 8"/>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10" name="Tittel 9"/>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114726171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Side med tekst og ikon">
    <p:bg>
      <p:bgPr>
        <a:solidFill>
          <a:schemeClr val="accent3"/>
        </a:solidFill>
        <a:effectLst/>
      </p:bgPr>
    </p:bg>
    <p:spTree>
      <p:nvGrpSpPr>
        <p:cNvPr id="1" name=""/>
        <p:cNvGrpSpPr/>
        <p:nvPr/>
      </p:nvGrpSpPr>
      <p:grpSpPr>
        <a:xfrm>
          <a:off x="0" y="0"/>
          <a:ext cx="0" cy="0"/>
          <a:chOff x="0" y="0"/>
          <a:chExt cx="0" cy="0"/>
        </a:xfrm>
      </p:grpSpPr>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09" tIns="17005" rIns="34009" bIns="17005" rtlCol="0" anchor="ctr"/>
          <a:lstStyle/>
          <a:p>
            <a:pPr algn="ctr" defTabSz="684984"/>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09" tIns="17005" rIns="34009" bIns="17005" rtlCol="0" anchor="ctr"/>
          <a:lstStyle/>
          <a:p>
            <a:pPr algn="ctr" defTabSz="684984"/>
            <a:endParaRPr lang="nb-NO" sz="1400" dirty="0">
              <a:solidFill>
                <a:prstClr val="white"/>
              </a:solidFill>
            </a:endParaRPr>
          </a:p>
        </p:txBody>
      </p:sp>
      <p:sp>
        <p:nvSpPr>
          <p:cNvPr id="8" name="Rektangel 7"/>
          <p:cNvSpPr/>
          <p:nvPr userDrawn="1"/>
        </p:nvSpPr>
        <p:spPr>
          <a:xfrm>
            <a:off x="0" y="35"/>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09" tIns="17005" rIns="34009" bIns="17005" rtlCol="0" anchor="ctr"/>
          <a:lstStyle/>
          <a:p>
            <a:pPr algn="ctr" defTabSz="684984"/>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09" tIns="17005" rIns="34009" bIns="17005" rtlCol="0" anchor="ctr"/>
          <a:lstStyle/>
          <a:p>
            <a:pPr algn="ctr" defTabSz="684984"/>
            <a:endParaRPr lang="nb-NO" sz="1400" dirty="0">
              <a:solidFill>
                <a:prstClr val="white"/>
              </a:solidFill>
            </a:endParaRPr>
          </a:p>
        </p:txBody>
      </p:sp>
      <p:sp>
        <p:nvSpPr>
          <p:cNvPr id="10" name="Plassholder for bilde 7"/>
          <p:cNvSpPr>
            <a:spLocks noGrp="1"/>
          </p:cNvSpPr>
          <p:nvPr>
            <p:ph type="pic" sz="quarter" idx="13" hasCustomPrompt="1"/>
          </p:nvPr>
        </p:nvSpPr>
        <p:spPr>
          <a:xfrm>
            <a:off x="5613091" y="1629656"/>
            <a:ext cx="2011883" cy="2565321"/>
          </a:xfrm>
          <a:prstGeom prst="rect">
            <a:avLst/>
          </a:prstGeom>
          <a:noFill/>
        </p:spPr>
        <p:txBody>
          <a:bodyPr lIns="0" tIns="536008" rIns="0" bIns="0" anchor="t" anchorCtr="1"/>
          <a:lstStyle>
            <a:lvl1pPr marL="0" indent="0" algn="ctr">
              <a:buNone/>
              <a:defRPr/>
            </a:lvl1pPr>
          </a:lstStyle>
          <a:p>
            <a:r>
              <a:rPr lang="nb-NO" dirty="0"/>
              <a:t>Ikon</a:t>
            </a:r>
          </a:p>
        </p:txBody>
      </p:sp>
      <p:sp>
        <p:nvSpPr>
          <p:cNvPr id="11" name="Plassholder for tekst 8"/>
          <p:cNvSpPr>
            <a:spLocks noGrp="1"/>
          </p:cNvSpPr>
          <p:nvPr>
            <p:ph type="body" sz="quarter" idx="14" hasCustomPrompt="1"/>
          </p:nvPr>
        </p:nvSpPr>
        <p:spPr>
          <a:xfrm>
            <a:off x="1078108" y="1629653"/>
            <a:ext cx="3965407" cy="2565321"/>
          </a:xfrm>
          <a:prstGeom prst="rect">
            <a:avLst/>
          </a:prstGeom>
          <a:noFill/>
          <a:ln w="228600">
            <a:noFill/>
            <a:miter lim="800000"/>
          </a:ln>
        </p:spPr>
        <p:txBody>
          <a:bodyPr lIns="0" tIns="0" rIns="0" bIns="0" anchor="ctr">
            <a:normAutofit/>
          </a:bodyPr>
          <a:lstStyle>
            <a:lvl1pPr marL="0" indent="0" algn="l">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374578120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Side /m ramme og tekstboks">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404" y="2225583"/>
            <a:ext cx="7021335" cy="692497"/>
          </a:xfrm>
          <a:prstGeom prst="rect">
            <a:avLst/>
          </a:prstGeom>
          <a:noFill/>
          <a:ln w="228600">
            <a:noFill/>
            <a:miter lim="800000"/>
          </a:ln>
        </p:spPr>
        <p:txBody>
          <a:bodyPr lIns="0" tIns="0" rIns="0" bIns="0"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Rediger tekststiler i malen</a:t>
            </a:r>
          </a:p>
        </p:txBody>
      </p:sp>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09" tIns="17005" rIns="34009" bIns="17005" rtlCol="0" anchor="ctr"/>
          <a:lstStyle/>
          <a:p>
            <a:pPr algn="ctr" defTabSz="684984"/>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09" tIns="17005" rIns="34009" bIns="17005" rtlCol="0" anchor="ctr"/>
          <a:lstStyle/>
          <a:p>
            <a:pPr algn="ctr" defTabSz="684984"/>
            <a:endParaRPr lang="nb-NO" sz="1400" dirty="0">
              <a:solidFill>
                <a:prstClr val="white"/>
              </a:solidFill>
            </a:endParaRPr>
          </a:p>
        </p:txBody>
      </p:sp>
      <p:sp>
        <p:nvSpPr>
          <p:cNvPr id="8" name="Rektangel 7"/>
          <p:cNvSpPr/>
          <p:nvPr userDrawn="1"/>
        </p:nvSpPr>
        <p:spPr>
          <a:xfrm>
            <a:off x="-1288" y="35"/>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09" tIns="17005" rIns="34009" bIns="17005" rtlCol="0" anchor="ctr"/>
          <a:lstStyle/>
          <a:p>
            <a:pPr algn="ctr" defTabSz="684984"/>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09" tIns="17005" rIns="34009" bIns="17005" rtlCol="0" anchor="ctr"/>
          <a:lstStyle/>
          <a:p>
            <a:pPr algn="ctr" defTabSz="684984"/>
            <a:endParaRPr lang="nb-NO" sz="1400" dirty="0">
              <a:solidFill>
                <a:prstClr val="white"/>
              </a:solidFill>
            </a:endParaRPr>
          </a:p>
        </p:txBody>
      </p:sp>
    </p:spTree>
    <p:extLst>
      <p:ext uri="{BB962C8B-B14F-4D97-AF65-F5344CB8AC3E}">
        <p14:creationId xmlns:p14="http://schemas.microsoft.com/office/powerpoint/2010/main" val="370312129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Tekstboks /m ramme">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404" y="1405687"/>
            <a:ext cx="7021335" cy="2332128"/>
          </a:xfrm>
          <a:prstGeom prst="rect">
            <a:avLst/>
          </a:prstGeom>
          <a:noFill/>
          <a:ln w="76200">
            <a:solidFill>
              <a:schemeClr val="bg1"/>
            </a:solidFill>
            <a:miter lim="800000"/>
          </a:ln>
        </p:spPr>
        <p:txBody>
          <a:bodyPr lIns="268031" tIns="468987" rIns="268031" bIns="468987"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Rediger tekststiler i malen</a:t>
            </a:r>
          </a:p>
        </p:txBody>
      </p:sp>
    </p:spTree>
    <p:extLst>
      <p:ext uri="{BB962C8B-B14F-4D97-AF65-F5344CB8AC3E}">
        <p14:creationId xmlns:p14="http://schemas.microsoft.com/office/powerpoint/2010/main" val="311044147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To tekstbokser">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850664" y="1467634"/>
            <a:ext cx="3780719" cy="2227778"/>
          </a:xfrm>
          <a:prstGeom prst="rect">
            <a:avLst/>
          </a:prstGeom>
          <a:noFill/>
          <a:ln w="76200">
            <a:solidFill>
              <a:schemeClr val="bg1"/>
            </a:solidFill>
            <a:miter lim="800000"/>
          </a:ln>
        </p:spPr>
        <p:txBody>
          <a:bodyPr wrap="square" lIns="402018" tIns="468987" rIns="402018" bIns="468987" anchor="t">
            <a:normAutofit/>
          </a:bodyPr>
          <a:lstStyle>
            <a:lvl1pPr marL="0" indent="0" algn="l">
              <a:lnSpc>
                <a:spcPct val="100000"/>
              </a:lnSpc>
              <a:spcBef>
                <a:spcPts val="0"/>
              </a:spcBef>
              <a:spcAft>
                <a:spcPts val="0"/>
              </a:spcAft>
              <a:buNone/>
              <a:defRPr sz="3000" b="0" i="0">
                <a:solidFill>
                  <a:schemeClr val="lt1"/>
                </a:solidFill>
                <a:latin typeface="+mj-lt"/>
              </a:defRPr>
            </a:lvl1pPr>
          </a:lstStyle>
          <a:p>
            <a:pPr lvl="0"/>
            <a:r>
              <a:rPr lang="nb-NO"/>
              <a:t>Rediger tekststiler i malen</a:t>
            </a:r>
          </a:p>
        </p:txBody>
      </p:sp>
      <p:sp>
        <p:nvSpPr>
          <p:cNvPr id="6" name="Plassholder for tekst 8"/>
          <p:cNvSpPr>
            <a:spLocks noGrp="1"/>
          </p:cNvSpPr>
          <p:nvPr>
            <p:ph type="body" sz="quarter" idx="15"/>
          </p:nvPr>
        </p:nvSpPr>
        <p:spPr>
          <a:xfrm>
            <a:off x="4631407" y="1467634"/>
            <a:ext cx="3780719" cy="2227778"/>
          </a:xfrm>
          <a:prstGeom prst="rect">
            <a:avLst/>
          </a:prstGeom>
          <a:solidFill>
            <a:schemeClr val="bg1"/>
          </a:solidFill>
          <a:ln w="76200">
            <a:solidFill>
              <a:schemeClr val="bg1"/>
            </a:solidFill>
            <a:miter lim="800000"/>
          </a:ln>
        </p:spPr>
        <p:txBody>
          <a:bodyPr wrap="square" lIns="402018" tIns="468987" rIns="402018" bIns="468987"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Rediger tekststiler i malen</a:t>
            </a:r>
          </a:p>
        </p:txBody>
      </p:sp>
      <p:sp>
        <p:nvSpPr>
          <p:cNvPr id="7" name="Plassholder for tekst 3"/>
          <p:cNvSpPr>
            <a:spLocks noGrp="1"/>
          </p:cNvSpPr>
          <p:nvPr>
            <p:ph type="body" sz="quarter" idx="16"/>
          </p:nvPr>
        </p:nvSpPr>
        <p:spPr>
          <a:xfrm>
            <a:off x="1269254" y="3132473"/>
            <a:ext cx="2845827" cy="358127"/>
          </a:xfrm>
        </p:spPr>
        <p:txBody>
          <a:bodyPr>
            <a:normAutofit/>
          </a:bodyPr>
          <a:lstStyle>
            <a:lvl1pPr marL="0" indent="0" algn="l">
              <a:spcBef>
                <a:spcPts val="0"/>
              </a:spcBef>
              <a:spcAft>
                <a:spcPts val="0"/>
              </a:spcAft>
              <a:buNone/>
              <a:defRPr sz="1000">
                <a:solidFill>
                  <a:schemeClr val="lt1"/>
                </a:solidFill>
              </a:defRPr>
            </a:lvl1pPr>
          </a:lstStyle>
          <a:p>
            <a:pPr lvl="0"/>
            <a:r>
              <a:rPr lang="nb-NO"/>
              <a:t>Rediger tekststiler i malen</a:t>
            </a:r>
          </a:p>
        </p:txBody>
      </p:sp>
      <p:sp>
        <p:nvSpPr>
          <p:cNvPr id="8" name="Plassholder for tekst 3"/>
          <p:cNvSpPr>
            <a:spLocks noGrp="1"/>
          </p:cNvSpPr>
          <p:nvPr>
            <p:ph type="body" sz="quarter" idx="17"/>
          </p:nvPr>
        </p:nvSpPr>
        <p:spPr>
          <a:xfrm>
            <a:off x="5049964" y="3132473"/>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Rediger tekststiler i malen</a:t>
            </a:r>
          </a:p>
        </p:txBody>
      </p:sp>
    </p:spTree>
    <p:extLst>
      <p:ext uri="{BB962C8B-B14F-4D97-AF65-F5344CB8AC3E}">
        <p14:creationId xmlns:p14="http://schemas.microsoft.com/office/powerpoint/2010/main" val="55555895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Sitat 1">
    <p:bg>
      <p:bgPr>
        <a:solidFill>
          <a:schemeClr val="tx2"/>
        </a:solidFill>
        <a:effectLst/>
      </p:bgPr>
    </p:bg>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Tree>
    <p:extLst>
      <p:ext uri="{BB962C8B-B14F-4D97-AF65-F5344CB8AC3E}">
        <p14:creationId xmlns:p14="http://schemas.microsoft.com/office/powerpoint/2010/main" val="425700966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chemeClr val="tx2"/>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Tree>
    <p:extLst>
      <p:ext uri="{BB962C8B-B14F-4D97-AF65-F5344CB8AC3E}">
        <p14:creationId xmlns:p14="http://schemas.microsoft.com/office/powerpoint/2010/main" val="224401311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Sitat 3">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398897" y="1113649"/>
            <a:ext cx="6346206" cy="2916365"/>
          </a:xfrm>
          <a:prstGeom prst="rect">
            <a:avLst/>
          </a:prstGeom>
          <a:noFill/>
          <a:ln w="76200">
            <a:solidFill>
              <a:schemeClr val="bg1"/>
            </a:solidFill>
            <a:miter lim="800000"/>
          </a:ln>
        </p:spPr>
        <p:txBody>
          <a:bodyPr lIns="268031" tIns="268031" rIns="268031" bIns="268031" anchor="ctr">
            <a:normAutofit/>
          </a:bodyPr>
          <a:lstStyle>
            <a:lvl1pPr marL="0" indent="0" algn="ctr">
              <a:lnSpc>
                <a:spcPct val="100000"/>
              </a:lnSpc>
              <a:spcBef>
                <a:spcPts val="0"/>
              </a:spcBef>
              <a:spcAft>
                <a:spcPts val="0"/>
              </a:spcAft>
              <a:buNone/>
              <a:defRPr sz="2600" b="0" i="0">
                <a:solidFill>
                  <a:schemeClr val="lt1"/>
                </a:solidFill>
                <a:latin typeface="+mj-lt"/>
              </a:defRPr>
            </a:lvl1pPr>
          </a:lstStyle>
          <a:p>
            <a:pPr lvl="0"/>
            <a:r>
              <a:rPr lang="nb-NO"/>
              <a:t>Rediger tekststiler i malen</a:t>
            </a:r>
          </a:p>
        </p:txBody>
      </p:sp>
      <p:sp>
        <p:nvSpPr>
          <p:cNvPr id="3" name="Plassholder for tekst 3"/>
          <p:cNvSpPr>
            <a:spLocks noGrp="1"/>
          </p:cNvSpPr>
          <p:nvPr>
            <p:ph type="body" sz="quarter" idx="15"/>
          </p:nvPr>
        </p:nvSpPr>
        <p:spPr>
          <a:xfrm>
            <a:off x="1398897" y="4428556"/>
            <a:ext cx="6346206"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Tree>
    <p:extLst>
      <p:ext uri="{BB962C8B-B14F-4D97-AF65-F5344CB8AC3E}">
        <p14:creationId xmlns:p14="http://schemas.microsoft.com/office/powerpoint/2010/main" val="118680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Sitat med ramm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ktangel 9"/>
          <p:cNvSpPr/>
          <p:nvPr userDrawn="1"/>
        </p:nvSpPr>
        <p:spPr>
          <a:xfrm>
            <a:off x="0" y="35"/>
            <a:ext cx="9145288" cy="5144143"/>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009" tIns="17005" rIns="34009" bIns="17005" rtlCol="0" anchor="ctr"/>
          <a:lstStyle/>
          <a:p>
            <a:pPr algn="ctr" defTabSz="684984"/>
            <a:endParaRPr lang="nb-NO" sz="1400" dirty="0">
              <a:solidFill>
                <a:prstClr val="white"/>
              </a:solidFill>
            </a:endParaRPr>
          </a:p>
        </p:txBody>
      </p:sp>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
        <p:nvSpPr>
          <p:cNvPr id="6" name="Rektangel 5"/>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09" tIns="17005" rIns="34009" bIns="17005" rtlCol="0" anchor="ctr"/>
          <a:lstStyle/>
          <a:p>
            <a:pPr algn="ctr" defTabSz="684984"/>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09" tIns="17005" rIns="34009" bIns="17005" rtlCol="0" anchor="ctr"/>
          <a:lstStyle/>
          <a:p>
            <a:pPr algn="ctr" defTabSz="684984"/>
            <a:endParaRPr lang="nb-NO" sz="1400" dirty="0">
              <a:solidFill>
                <a:prstClr val="white"/>
              </a:solidFill>
            </a:endParaRPr>
          </a:p>
        </p:txBody>
      </p:sp>
      <p:sp>
        <p:nvSpPr>
          <p:cNvPr id="8" name="Rektangel 7"/>
          <p:cNvSpPr/>
          <p:nvPr userDrawn="1"/>
        </p:nvSpPr>
        <p:spPr>
          <a:xfrm>
            <a:off x="0" y="35"/>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09" tIns="17005" rIns="34009" bIns="17005" rtlCol="0" anchor="ctr"/>
          <a:lstStyle/>
          <a:p>
            <a:pPr algn="ctr" defTabSz="684984"/>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09" tIns="17005" rIns="34009" bIns="17005" rtlCol="0" anchor="ctr"/>
          <a:lstStyle/>
          <a:p>
            <a:pPr algn="ctr" defTabSz="684984"/>
            <a:endParaRPr lang="nb-NO" sz="1400" dirty="0">
              <a:solidFill>
                <a:prstClr val="white"/>
              </a:solidFill>
            </a:endParaRPr>
          </a:p>
        </p:txBody>
      </p:sp>
    </p:spTree>
    <p:extLst>
      <p:ext uri="{BB962C8B-B14F-4D97-AF65-F5344CB8AC3E}">
        <p14:creationId xmlns:p14="http://schemas.microsoft.com/office/powerpoint/2010/main" val="254167475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Bilde /m tekst over">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noFill/>
        </p:spPr>
        <p:txBody>
          <a:bodyPr lIns="0" tIns="536008" rIns="0" bIns="0" anchor="t" anchorCtr="1">
            <a:normAutofit/>
          </a:bodyPr>
          <a:lstStyle>
            <a:lvl1pPr marL="0" indent="0" algn="ctr">
              <a:buNone/>
              <a:defRPr sz="1000"/>
            </a:lvl1pPr>
          </a:lstStyle>
          <a:p>
            <a:r>
              <a:rPr lang="nb-NO" dirty="0"/>
              <a:t>Skift bilde via menyen «sett inn» og «bilde»-knappen</a:t>
            </a:r>
          </a:p>
        </p:txBody>
      </p:sp>
      <p:sp>
        <p:nvSpPr>
          <p:cNvPr id="5" name="Plassholder for tekst 8"/>
          <p:cNvSpPr>
            <a:spLocks noGrp="1"/>
          </p:cNvSpPr>
          <p:nvPr>
            <p:ph type="body" sz="quarter" idx="14" hasCustomPrompt="1"/>
          </p:nvPr>
        </p:nvSpPr>
        <p:spPr>
          <a:xfrm>
            <a:off x="1061404" y="1954900"/>
            <a:ext cx="7021335" cy="1233794"/>
          </a:xfrm>
          <a:prstGeom prst="rect">
            <a:avLst/>
          </a:prstGeom>
          <a:solidFill>
            <a:schemeClr val="tx2">
              <a:alpha val="60000"/>
            </a:schemeClr>
          </a:solidFill>
          <a:ln w="228600">
            <a:noFill/>
            <a:miter lim="800000"/>
          </a:ln>
        </p:spPr>
        <p:txBody>
          <a:bodyPr lIns="268031" tIns="268031" rIns="268031" bIns="268031"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3998817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killeark_grøn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1321174"/>
            <a:ext cx="7708900" cy="995756"/>
          </a:xfrm>
        </p:spPr>
        <p:txBody>
          <a:bodyPr anchor="t"/>
          <a:lstStyle>
            <a:lvl1pPr>
              <a:defRPr>
                <a:solidFill>
                  <a:schemeClr val="bg1"/>
                </a:solidFill>
              </a:defRPr>
            </a:lvl1pPr>
          </a:lstStyle>
          <a:p>
            <a:r>
              <a:rPr lang="nb-NO"/>
              <a:t>Klikk for å redigere tittelstil</a:t>
            </a:r>
            <a:endParaRPr lang="en-GB" dirty="0"/>
          </a:p>
        </p:txBody>
      </p:sp>
      <p:sp>
        <p:nvSpPr>
          <p:cNvPr id="4" name="Date Placeholder 3"/>
          <p:cNvSpPr>
            <a:spLocks noGrp="1"/>
          </p:cNvSpPr>
          <p:nvPr>
            <p:ph type="dt" sz="half" idx="10"/>
          </p:nvPr>
        </p:nvSpPr>
        <p:spPr/>
        <p:txBody>
          <a:bodyPr/>
          <a:lstStyle>
            <a:lvl1pPr>
              <a:defRPr>
                <a:solidFill>
                  <a:srgbClr val="FFFFFF"/>
                </a:solidFill>
              </a:defRPr>
            </a:lvl1pPr>
          </a:lstStyle>
          <a:p>
            <a:r>
              <a:rPr lang="nb-NO"/>
              <a:t>03.12.2015</a:t>
            </a: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697FDE9-BD57-A845-9B24-724FDF2E478E}" type="slidenum">
              <a:rPr lang="en-US" smtClean="0"/>
              <a:t>‹#›</a:t>
            </a:fld>
            <a:endParaRPr lang="en-US"/>
          </a:p>
        </p:txBody>
      </p:sp>
      <p:pic>
        <p:nvPicPr>
          <p:cNvPr id="14" name="Picture 13"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pic>
        <p:nvPicPr>
          <p:cNvPr id="11" name="Picture 10" descr="brreg_logo_HV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 y="173451"/>
            <a:ext cx="2740152" cy="250984"/>
          </a:xfrm>
          <a:prstGeom prst="rect">
            <a:avLst/>
          </a:prstGeom>
        </p:spPr>
      </p:pic>
      <p:pic>
        <p:nvPicPr>
          <p:cNvPr id="12" name="Picture 11"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1"/>
            <a:ext cx="880110" cy="227171"/>
          </a:xfrm>
          <a:prstGeom prst="rect">
            <a:avLst/>
          </a:prstGeom>
        </p:spPr>
      </p:pic>
    </p:spTree>
    <p:extLst>
      <p:ext uri="{BB962C8B-B14F-4D97-AF65-F5344CB8AC3E}">
        <p14:creationId xmlns:p14="http://schemas.microsoft.com/office/powerpoint/2010/main" val="5177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Bilde /m farge og tekst">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536008" rIns="0" bIns="0" anchor="t" anchorCtr="1">
            <a:normAutofit/>
          </a:bodyPr>
          <a:lstStyle>
            <a:lvl1pPr marL="0" indent="0" algn="ctr">
              <a:buNone/>
              <a:defRPr sz="1000">
                <a:solidFill>
                  <a:schemeClr val="lt1"/>
                </a:solidFill>
              </a:defRPr>
            </a:lvl1pPr>
          </a:lstStyle>
          <a:p>
            <a:r>
              <a:rPr lang="nb-NO" dirty="0"/>
              <a:t>Skift bilde via menyen «sett inn» og «bilde»-knappen</a:t>
            </a:r>
          </a:p>
        </p:txBody>
      </p:sp>
      <p:sp>
        <p:nvSpPr>
          <p:cNvPr id="2" name="Plassholder for tekst 1"/>
          <p:cNvSpPr>
            <a:spLocks noGrp="1"/>
          </p:cNvSpPr>
          <p:nvPr>
            <p:ph type="body" sz="quarter" idx="18" hasCustomPrompt="1"/>
          </p:nvPr>
        </p:nvSpPr>
        <p:spPr>
          <a:xfrm>
            <a:off x="0" y="35"/>
            <a:ext cx="9145288" cy="5144143"/>
          </a:xfrm>
          <a:prstGeom prst="rect">
            <a:avLst/>
          </a:prstGeom>
          <a:solidFill>
            <a:schemeClr val="tx2">
              <a:alpha val="70000"/>
            </a:schemeClr>
          </a:solidFill>
        </p:spPr>
        <p:txBody>
          <a:bodyPr lIns="34009" tIns="17005" rIns="34009" bIns="17005"/>
          <a:lstStyle>
            <a:lvl1pPr marL="0" indent="0">
              <a:buNone/>
              <a:defRPr sz="100"/>
            </a:lvl1pPr>
          </a:lstStyle>
          <a:p>
            <a:pPr lvl="0"/>
            <a:r>
              <a:rPr lang="en-US" dirty="0"/>
              <a:t> </a:t>
            </a:r>
            <a:endParaRPr lang="nb-NO" dirty="0"/>
          </a:p>
        </p:txBody>
      </p:sp>
      <p:sp>
        <p:nvSpPr>
          <p:cNvPr id="4" name="Plassholder for tekst 8"/>
          <p:cNvSpPr>
            <a:spLocks noGrp="1"/>
          </p:cNvSpPr>
          <p:nvPr>
            <p:ph type="body" sz="quarter" idx="15"/>
          </p:nvPr>
        </p:nvSpPr>
        <p:spPr>
          <a:xfrm>
            <a:off x="4725898" y="2538319"/>
            <a:ext cx="3861734" cy="1984748"/>
          </a:xfrm>
          <a:prstGeom prst="rect">
            <a:avLst/>
          </a:prstGeom>
          <a:solidFill>
            <a:schemeClr val="bg1"/>
          </a:solidFill>
          <a:ln w="76200">
            <a:solidFill>
              <a:schemeClr val="bg1"/>
            </a:solidFill>
            <a:miter lim="800000"/>
          </a:ln>
        </p:spPr>
        <p:txBody>
          <a:bodyPr wrap="square" lIns="402018" tIns="402018" rIns="402018" bIns="402018"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Rediger tekststiler i malen</a:t>
            </a:r>
          </a:p>
        </p:txBody>
      </p:sp>
      <p:sp>
        <p:nvSpPr>
          <p:cNvPr id="7" name="Plassholder for tekst 3"/>
          <p:cNvSpPr>
            <a:spLocks noGrp="1"/>
          </p:cNvSpPr>
          <p:nvPr>
            <p:ph type="body" sz="quarter" idx="17"/>
          </p:nvPr>
        </p:nvSpPr>
        <p:spPr>
          <a:xfrm>
            <a:off x="5153455" y="3985541"/>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Rediger tekststiler i malen</a:t>
            </a:r>
          </a:p>
        </p:txBody>
      </p:sp>
    </p:spTree>
    <p:extLst>
      <p:ext uri="{BB962C8B-B14F-4D97-AF65-F5344CB8AC3E}">
        <p14:creationId xmlns:p14="http://schemas.microsoft.com/office/powerpoint/2010/main" val="6024694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tel /m grafikk">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fld id="{CB563CE7-0A61-4B96-B432-37217F3D4930}" type="datetime1">
              <a:rPr lang="nb-NO" smtClean="0">
                <a:solidFill>
                  <a:prstClr val="black">
                    <a:tint val="75000"/>
                  </a:prstClr>
                </a:solidFill>
              </a:rPr>
              <a:pPr/>
              <a:t>23.10.2017</a:t>
            </a:fld>
            <a:endParaRPr lang="nb-NO" dirty="0">
              <a:solidFill>
                <a:prstClr val="black">
                  <a:tint val="75000"/>
                </a:prstClr>
              </a:solidFill>
            </a:endParaRPr>
          </a:p>
        </p:txBody>
      </p:sp>
      <p:sp>
        <p:nvSpPr>
          <p:cNvPr id="7" name="Plassholder for bunntekst 6"/>
          <p:cNvSpPr>
            <a:spLocks noGrp="1"/>
          </p:cNvSpPr>
          <p:nvPr>
            <p:ph type="ftr" sz="quarter" idx="11"/>
          </p:nvPr>
        </p:nvSpPr>
        <p:spPr/>
        <p:txBody>
          <a:bodyPr/>
          <a:lstStyle/>
          <a:p>
            <a:r>
              <a:rPr lang="nb-NO">
                <a:solidFill>
                  <a:prstClr val="black">
                    <a:tint val="75000"/>
                  </a:prstClr>
                </a:solidFill>
              </a:rPr>
              <a:t>Tittel på presentasjon og navn på foredragsholder</a:t>
            </a:r>
            <a:endParaRPr lang="nb-NO" dirty="0">
              <a:solidFill>
                <a:prstClr val="black">
                  <a:tint val="75000"/>
                </a:prstClr>
              </a:solidFill>
            </a:endParaRPr>
          </a:p>
        </p:txBody>
      </p:sp>
      <p:sp>
        <p:nvSpPr>
          <p:cNvPr id="8" name="Plassholder for lysbildenummer 7"/>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7289039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42212958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11434F2-CF7A-4B7F-A513-088EDBA0FBD0}"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Tittel på presentasjon og navn på foredragsholder</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96029574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1" y="1024676"/>
            <a:ext cx="7708900" cy="3692317"/>
          </a:xfrm>
        </p:spPr>
        <p:txBody>
          <a:bodyPr/>
          <a:lstStyle>
            <a:lvl1pPr marL="342308" indent="-342308">
              <a:spcBef>
                <a:spcPts val="1200"/>
              </a:spcBef>
              <a:spcAft>
                <a:spcPts val="300"/>
              </a:spcAft>
              <a:buClr>
                <a:srgbClr val="004367"/>
              </a:buClr>
              <a:buFont typeface="Wingdings" panose="05000000000000000000" pitchFamily="2" charset="2"/>
              <a:buChar char="§"/>
              <a:defRPr sz="2400"/>
            </a:lvl1pPr>
            <a:lvl2pPr marL="798780" indent="-342308">
              <a:spcBef>
                <a:spcPts val="0"/>
              </a:spcBef>
              <a:spcAft>
                <a:spcPts val="300"/>
              </a:spcAft>
              <a:buClr>
                <a:srgbClr val="004367"/>
              </a:buClr>
              <a:buFont typeface="Wingdings" panose="05000000000000000000" pitchFamily="2" charset="2"/>
              <a:buChar char="§"/>
              <a:defRPr/>
            </a:lvl2pPr>
            <a:lvl3pPr marL="1198170" indent="-285288">
              <a:spcBef>
                <a:spcPts val="200"/>
              </a:spcBef>
              <a:spcAft>
                <a:spcPts val="200"/>
              </a:spcAft>
              <a:buClr>
                <a:srgbClr val="004367"/>
              </a:buClr>
              <a:buFont typeface="Wingdings" panose="05000000000000000000" pitchFamily="2" charset="2"/>
              <a:buChar char="§"/>
              <a:defRPr/>
            </a:lvl3pPr>
            <a:lvl4pPr marL="1654590" indent="-285288">
              <a:buClr>
                <a:srgbClr val="004367"/>
              </a:buClr>
              <a:buFont typeface="Wingdings" panose="05000000000000000000" pitchFamily="2" charset="2"/>
              <a:buChar char="§"/>
              <a:defRPr/>
            </a:lvl4pPr>
            <a:lvl5pPr marL="2111085" indent="-28528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4" name="Plassholder for dato 13"/>
          <p:cNvSpPr>
            <a:spLocks noGrp="1"/>
          </p:cNvSpPr>
          <p:nvPr>
            <p:ph type="dt" sz="half" idx="10"/>
          </p:nvPr>
        </p:nvSpPr>
        <p:spPr>
          <a:xfrm>
            <a:off x="6322928" y="4874574"/>
            <a:ext cx="1063255" cy="273844"/>
          </a:xfrm>
        </p:spPr>
        <p:txBody>
          <a:bodyPr/>
          <a:lstStyle>
            <a:lvl1pPr>
              <a:defRPr/>
            </a:lvl1pPr>
          </a:lstStyle>
          <a:p>
            <a:fld id="{EDBDFB32-C012-B842-8927-F20EF43A197F}" type="datetimeFigureOut">
              <a:rPr lang="en-US" smtClean="0"/>
              <a:t>10/23/2017</a:t>
            </a:fld>
            <a:endParaRPr lang="en-US"/>
          </a:p>
        </p:txBody>
      </p:sp>
      <p:sp>
        <p:nvSpPr>
          <p:cNvPr id="19" name="Tittel 18"/>
          <p:cNvSpPr>
            <a:spLocks noGrp="1"/>
          </p:cNvSpPr>
          <p:nvPr>
            <p:ph type="title"/>
          </p:nvPr>
        </p:nvSpPr>
        <p:spPr/>
        <p:txBody>
          <a:bodyPr>
            <a:normAutofit/>
          </a:bodyPr>
          <a:lstStyle>
            <a:lvl1pPr>
              <a:defRPr sz="2800">
                <a:solidFill>
                  <a:srgbClr val="004364"/>
                </a:solidFill>
              </a:defRPr>
            </a:lvl1pPr>
          </a:lstStyle>
          <a:p>
            <a:r>
              <a:rPr lang="nb-NO"/>
              <a:t>Klikk for å redigere tittelstil</a:t>
            </a:r>
            <a:endParaRPr lang="nb-NO" dirty="0"/>
          </a:p>
        </p:txBody>
      </p:sp>
      <p:sp>
        <p:nvSpPr>
          <p:cNvPr id="22" name="Plassholder for bunntekst 21"/>
          <p:cNvSpPr>
            <a:spLocks noGrp="1"/>
          </p:cNvSpPr>
          <p:nvPr>
            <p:ph type="ftr" sz="quarter" idx="11"/>
          </p:nvPr>
        </p:nvSpPr>
        <p:spPr>
          <a:xfrm>
            <a:off x="2154867" y="4869312"/>
            <a:ext cx="4167964" cy="273844"/>
          </a:xfrm>
        </p:spPr>
        <p:txBody>
          <a:bodyPr/>
          <a:lstStyle>
            <a:lvl1pPr>
              <a:defRPr/>
            </a:lvl1pPr>
          </a:lstStyle>
          <a:p>
            <a:endParaRPr lang="en-US"/>
          </a:p>
        </p:txBody>
      </p:sp>
    </p:spTree>
    <p:extLst>
      <p:ext uri="{BB962C8B-B14F-4D97-AF65-F5344CB8AC3E}">
        <p14:creationId xmlns:p14="http://schemas.microsoft.com/office/powerpoint/2010/main" val="171297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80611" y="898955"/>
            <a:ext cx="6858000" cy="1163395"/>
          </a:xfrm>
        </p:spPr>
        <p:txBody>
          <a:bodyPr anchor="t">
            <a:normAutofit/>
          </a:bodyPr>
          <a:lstStyle>
            <a:lvl1pPr algn="l">
              <a:defRPr sz="4200">
                <a:solidFill>
                  <a:schemeClr val="bg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580611" y="2140563"/>
            <a:ext cx="6858000" cy="360960"/>
          </a:xfrm>
        </p:spPr>
        <p:txBody>
          <a:bodyPr>
            <a:normAutofit/>
          </a:bodyPr>
          <a:lstStyle>
            <a:lvl1pPr marL="0" indent="0" algn="l">
              <a:buNone/>
              <a:defRPr sz="1600">
                <a:solidFill>
                  <a:schemeClr val="bg1"/>
                </a:solidFill>
              </a:defRPr>
            </a:lvl1pPr>
            <a:lvl2pPr marL="342485" indent="0" algn="ctr">
              <a:buNone/>
              <a:defRPr sz="1500"/>
            </a:lvl2pPr>
            <a:lvl3pPr marL="685008" indent="0" algn="ctr">
              <a:buNone/>
              <a:defRPr sz="1400"/>
            </a:lvl3pPr>
            <a:lvl4pPr marL="1027512" indent="0" algn="ctr">
              <a:buNone/>
              <a:defRPr sz="1100"/>
            </a:lvl4pPr>
            <a:lvl5pPr marL="1370016" indent="0" algn="ctr">
              <a:buNone/>
              <a:defRPr sz="1100"/>
            </a:lvl5pPr>
            <a:lvl6pPr marL="1712540" indent="0" algn="ctr">
              <a:buNone/>
              <a:defRPr sz="1100"/>
            </a:lvl6pPr>
            <a:lvl7pPr marL="2055023" indent="0" algn="ctr">
              <a:buNone/>
              <a:defRPr sz="1100"/>
            </a:lvl7pPr>
            <a:lvl8pPr marL="2397507" indent="0" algn="ctr">
              <a:buNone/>
              <a:defRPr sz="1100"/>
            </a:lvl8pPr>
            <a:lvl9pPr marL="2739989" indent="0" algn="ctr">
              <a:buNone/>
              <a:defRPr sz="1100"/>
            </a:lvl9pPr>
          </a:lstStyle>
          <a:p>
            <a:r>
              <a:rPr lang="nb-NO" dirty="0"/>
              <a:t>Navn på foredragsholder</a:t>
            </a: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3057" y="2862361"/>
            <a:ext cx="8049546" cy="848108"/>
          </a:xfrm>
          <a:prstGeom prst="rect">
            <a:avLst/>
          </a:prstGeom>
        </p:spPr>
      </p:pic>
      <p:sp>
        <p:nvSpPr>
          <p:cNvPr id="12" name="Plassholder for tekst 11"/>
          <p:cNvSpPr>
            <a:spLocks noGrp="1"/>
          </p:cNvSpPr>
          <p:nvPr>
            <p:ph type="body" sz="quarter" idx="10" hasCustomPrompt="1"/>
          </p:nvPr>
        </p:nvSpPr>
        <p:spPr>
          <a:xfrm>
            <a:off x="7019444" y="4671586"/>
            <a:ext cx="1593160" cy="155270"/>
          </a:xfrm>
        </p:spPr>
        <p:txBody>
          <a:bodyPr>
            <a:normAutofit/>
          </a:bodyPr>
          <a:lstStyle>
            <a:lvl1pPr marL="0" indent="0" algn="r">
              <a:buNone/>
              <a:defRPr sz="1000">
                <a:solidFill>
                  <a:schemeClr val="bg1"/>
                </a:solidFill>
              </a:defRPr>
            </a:lvl1pPr>
          </a:lstStyle>
          <a:p>
            <a:pPr lvl="0"/>
            <a:r>
              <a:rPr lang="nb-NO" dirty="0"/>
              <a:t>Dato – </a:t>
            </a:r>
            <a:r>
              <a:rPr lang="nb-NO" dirty="0" err="1"/>
              <a:t>dd.mm.åååå</a:t>
            </a:r>
            <a:endParaRPr lang="nb-NO" dirty="0"/>
          </a:p>
        </p:txBody>
      </p:sp>
      <p:pic>
        <p:nvPicPr>
          <p:cNvPr id="14" name="Bild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3352" y="4550070"/>
            <a:ext cx="1787772" cy="214884"/>
          </a:xfrm>
          <a:prstGeom prst="rect">
            <a:avLst/>
          </a:prstGeom>
        </p:spPr>
      </p:pic>
    </p:spTree>
    <p:extLst>
      <p:ext uri="{BB962C8B-B14F-4D97-AF65-F5344CB8AC3E}">
        <p14:creationId xmlns:p14="http://schemas.microsoft.com/office/powerpoint/2010/main" val="17109181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Kapittel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62108D1D-C388-4515-B5A2-C284C6030609}"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7" name="Plassholder for tekst 6"/>
          <p:cNvSpPr>
            <a:spLocks noGrp="1"/>
          </p:cNvSpPr>
          <p:nvPr>
            <p:ph type="body" sz="quarter" idx="13"/>
          </p:nvPr>
        </p:nvSpPr>
        <p:spPr>
          <a:xfrm>
            <a:off x="472661" y="675128"/>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cxnSp>
        <p:nvCxnSpPr>
          <p:cNvPr id="17" name="Rett linje 16"/>
          <p:cNvCxnSpPr>
            <a:cxnSpLocks/>
          </p:cNvCxnSpPr>
          <p:nvPr userDrawn="1"/>
        </p:nvCxnSpPr>
        <p:spPr>
          <a:xfrm>
            <a:off x="472590" y="1660708"/>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a:cxnSpLocks/>
          </p:cNvCxnSpPr>
          <p:nvPr userDrawn="1"/>
        </p:nvCxnSpPr>
        <p:spPr>
          <a:xfrm>
            <a:off x="472590" y="2889361"/>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sp>
        <p:nvSpPr>
          <p:cNvPr id="20" name="Plassholder for tekst 6"/>
          <p:cNvSpPr>
            <a:spLocks noGrp="1"/>
          </p:cNvSpPr>
          <p:nvPr>
            <p:ph type="body" sz="quarter" idx="14"/>
          </p:nvPr>
        </p:nvSpPr>
        <p:spPr>
          <a:xfrm>
            <a:off x="472590" y="1080136"/>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1" name="Plassholder for tekst 6"/>
          <p:cNvSpPr>
            <a:spLocks noGrp="1"/>
          </p:cNvSpPr>
          <p:nvPr>
            <p:ph type="body" sz="quarter" idx="15"/>
          </p:nvPr>
        </p:nvSpPr>
        <p:spPr>
          <a:xfrm>
            <a:off x="472661" y="1917284"/>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sp>
        <p:nvSpPr>
          <p:cNvPr id="22" name="Plassholder for tekst 6"/>
          <p:cNvSpPr>
            <a:spLocks noGrp="1"/>
          </p:cNvSpPr>
          <p:nvPr>
            <p:ph type="body" sz="quarter" idx="16"/>
          </p:nvPr>
        </p:nvSpPr>
        <p:spPr>
          <a:xfrm>
            <a:off x="472590" y="2295289"/>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3" name="Plassholder for tekst 6"/>
          <p:cNvSpPr>
            <a:spLocks noGrp="1"/>
          </p:cNvSpPr>
          <p:nvPr>
            <p:ph type="body" sz="quarter" idx="17"/>
          </p:nvPr>
        </p:nvSpPr>
        <p:spPr>
          <a:xfrm>
            <a:off x="472661" y="3145937"/>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sp>
        <p:nvSpPr>
          <p:cNvPr id="24" name="Plassholder for tekst 6"/>
          <p:cNvSpPr>
            <a:spLocks noGrp="1"/>
          </p:cNvSpPr>
          <p:nvPr>
            <p:ph type="body" sz="quarter" idx="18"/>
          </p:nvPr>
        </p:nvSpPr>
        <p:spPr>
          <a:xfrm>
            <a:off x="472590" y="3537445"/>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5" name="Plassholder for tekst 6"/>
          <p:cNvSpPr>
            <a:spLocks noGrp="1"/>
          </p:cNvSpPr>
          <p:nvPr>
            <p:ph type="body" sz="quarter" idx="19" hasCustomPrompt="1"/>
          </p:nvPr>
        </p:nvSpPr>
        <p:spPr>
          <a:xfrm>
            <a:off x="8429643" y="675128"/>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6" name="Plassholder for tekst 6"/>
          <p:cNvSpPr>
            <a:spLocks noGrp="1"/>
          </p:cNvSpPr>
          <p:nvPr>
            <p:ph type="body" sz="quarter" idx="20" hasCustomPrompt="1"/>
          </p:nvPr>
        </p:nvSpPr>
        <p:spPr>
          <a:xfrm>
            <a:off x="8429643" y="1917284"/>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7" name="Plassholder for tekst 6"/>
          <p:cNvSpPr>
            <a:spLocks noGrp="1"/>
          </p:cNvSpPr>
          <p:nvPr>
            <p:ph type="body" sz="quarter" idx="21" hasCustomPrompt="1"/>
          </p:nvPr>
        </p:nvSpPr>
        <p:spPr>
          <a:xfrm>
            <a:off x="8429643" y="3145937"/>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Tree>
    <p:extLst>
      <p:ext uri="{BB962C8B-B14F-4D97-AF65-F5344CB8AC3E}">
        <p14:creationId xmlns:p14="http://schemas.microsoft.com/office/powerpoint/2010/main" val="362843060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tel og innhold 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marL="134865" indent="-134865">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35CD80F5-E1CE-451D-A49B-7E0A5E824091}"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7274480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Tittel og innhold B">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7BEDA046-A730-48FC-BA1C-7ED64D43682F}"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62637111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10155" y="1133725"/>
            <a:ext cx="7886700" cy="1246399"/>
          </a:xfrm>
        </p:spPr>
        <p:txBody>
          <a:bodyPr anchor="b">
            <a:normAutofit/>
          </a:bodyPr>
          <a:lstStyle>
            <a:lvl1pPr>
              <a:defRPr sz="4500">
                <a:solidFill>
                  <a:schemeClr val="lt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10155" y="2745113"/>
            <a:ext cx="7886700" cy="650731"/>
          </a:xfrm>
        </p:spPr>
        <p:txBody>
          <a:bodyPr>
            <a:normAutofit/>
          </a:bodyPr>
          <a:lstStyle>
            <a:lvl1pPr marL="0" indent="0">
              <a:spcBef>
                <a:spcPts val="0"/>
              </a:spcBef>
              <a:spcAft>
                <a:spcPts val="0"/>
              </a:spcAft>
              <a:buNone/>
              <a:defRPr sz="1600">
                <a:solidFill>
                  <a:schemeClr val="lt1"/>
                </a:solidFill>
              </a:defRPr>
            </a:lvl1pPr>
            <a:lvl2pPr marL="342485" indent="0">
              <a:buNone/>
              <a:defRPr sz="1500">
                <a:solidFill>
                  <a:schemeClr val="tx1">
                    <a:tint val="75000"/>
                  </a:schemeClr>
                </a:solidFill>
              </a:defRPr>
            </a:lvl2pPr>
            <a:lvl3pPr marL="685008" indent="0">
              <a:buNone/>
              <a:defRPr sz="1400">
                <a:solidFill>
                  <a:schemeClr val="tx1">
                    <a:tint val="75000"/>
                  </a:schemeClr>
                </a:solidFill>
              </a:defRPr>
            </a:lvl3pPr>
            <a:lvl4pPr marL="1027512" indent="0">
              <a:buNone/>
              <a:defRPr sz="1100">
                <a:solidFill>
                  <a:schemeClr val="tx1">
                    <a:tint val="75000"/>
                  </a:schemeClr>
                </a:solidFill>
              </a:defRPr>
            </a:lvl4pPr>
            <a:lvl5pPr marL="1370016" indent="0">
              <a:buNone/>
              <a:defRPr sz="1100">
                <a:solidFill>
                  <a:schemeClr val="tx1">
                    <a:tint val="75000"/>
                  </a:schemeClr>
                </a:solidFill>
              </a:defRPr>
            </a:lvl5pPr>
            <a:lvl6pPr marL="1712540" indent="0">
              <a:buNone/>
              <a:defRPr sz="1100">
                <a:solidFill>
                  <a:schemeClr val="tx1">
                    <a:tint val="75000"/>
                  </a:schemeClr>
                </a:solidFill>
              </a:defRPr>
            </a:lvl6pPr>
            <a:lvl7pPr marL="2055023" indent="0">
              <a:buNone/>
              <a:defRPr sz="1100">
                <a:solidFill>
                  <a:schemeClr val="tx1">
                    <a:tint val="75000"/>
                  </a:schemeClr>
                </a:solidFill>
              </a:defRPr>
            </a:lvl7pPr>
            <a:lvl8pPr marL="2397507" indent="0">
              <a:buNone/>
              <a:defRPr sz="1100">
                <a:solidFill>
                  <a:schemeClr val="tx1">
                    <a:tint val="75000"/>
                  </a:schemeClr>
                </a:solidFill>
              </a:defRPr>
            </a:lvl8pPr>
            <a:lvl9pPr marL="2739989" indent="0">
              <a:buNone/>
              <a:defRPr sz="11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29109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killeark_grå">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1321174"/>
            <a:ext cx="7708900" cy="995756"/>
          </a:xfrm>
        </p:spPr>
        <p:txBody>
          <a:bodyPr anchor="t"/>
          <a:lstStyle>
            <a:lvl1pPr>
              <a:defRPr>
                <a:solidFill>
                  <a:schemeClr val="bg1"/>
                </a:solidFill>
              </a:defRPr>
            </a:lvl1pPr>
          </a:lstStyle>
          <a:p>
            <a:r>
              <a:rPr lang="nb-NO"/>
              <a:t>Klikk for å redigere tittelstil</a:t>
            </a:r>
            <a:endParaRPr lang="en-GB" dirty="0"/>
          </a:p>
        </p:txBody>
      </p:sp>
      <p:sp>
        <p:nvSpPr>
          <p:cNvPr id="4" name="Date Placeholder 3"/>
          <p:cNvSpPr>
            <a:spLocks noGrp="1"/>
          </p:cNvSpPr>
          <p:nvPr>
            <p:ph type="dt" sz="half" idx="10"/>
          </p:nvPr>
        </p:nvSpPr>
        <p:spPr/>
        <p:txBody>
          <a:bodyPr/>
          <a:lstStyle>
            <a:lvl1pPr>
              <a:defRPr>
                <a:solidFill>
                  <a:srgbClr val="FFFFFF"/>
                </a:solidFill>
              </a:defRPr>
            </a:lvl1pPr>
          </a:lstStyle>
          <a:p>
            <a:r>
              <a:rPr lang="nb-NO"/>
              <a:t>03.12.2015</a:t>
            </a:r>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697FDE9-BD57-A845-9B24-724FDF2E478E}" type="slidenum">
              <a:rPr lang="en-US" smtClean="0"/>
              <a:t>‹#›</a:t>
            </a:fld>
            <a:endParaRPr lang="en-US"/>
          </a:p>
        </p:txBody>
      </p:sp>
      <p:pic>
        <p:nvPicPr>
          <p:cNvPr id="13" name="Picture 12"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pic>
        <p:nvPicPr>
          <p:cNvPr id="11" name="Picture 10" descr="brreg_logo_HV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 y="173451"/>
            <a:ext cx="2740152" cy="250984"/>
          </a:xfrm>
          <a:prstGeom prst="rect">
            <a:avLst/>
          </a:prstGeom>
        </p:spPr>
      </p:pic>
      <p:pic>
        <p:nvPicPr>
          <p:cNvPr id="12" name="Picture 11"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1"/>
            <a:ext cx="880110" cy="227171"/>
          </a:xfrm>
          <a:prstGeom prst="rect">
            <a:avLst/>
          </a:prstGeom>
        </p:spPr>
      </p:pic>
    </p:spTree>
    <p:extLst>
      <p:ext uri="{BB962C8B-B14F-4D97-AF65-F5344CB8AC3E}">
        <p14:creationId xmlns:p14="http://schemas.microsoft.com/office/powerpoint/2010/main" val="5177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tel, tekst og lite bilde">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B059EC3-429D-4F40-A493-D1CBD53B5D34}"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3"/>
          </p:nvPr>
        </p:nvSpPr>
        <p:spPr>
          <a:xfrm>
            <a:off x="4854224" y="762846"/>
            <a:ext cx="3814475" cy="3213402"/>
          </a:xfrm>
          <a:prstGeom prst="rect">
            <a:avLst/>
          </a:prstGeom>
          <a:noFill/>
        </p:spPr>
        <p:txBody>
          <a:bodyPr lIns="0" tIns="536250" rIns="0" bIns="0" anchor="t" anchorCtr="1"/>
          <a:lstStyle>
            <a:lvl1pPr marL="0" indent="0" algn="ctr">
              <a:buNone/>
              <a:defRPr/>
            </a:lvl1pPr>
          </a:lstStyle>
          <a:p>
            <a:r>
              <a:rPr lang="nb-NO"/>
              <a:t>Klikk ikonet for å legge til et bilde</a:t>
            </a:r>
          </a:p>
        </p:txBody>
      </p:sp>
      <p:sp>
        <p:nvSpPr>
          <p:cNvPr id="9" name="Plassholder for tekst 8"/>
          <p:cNvSpPr>
            <a:spLocks noGrp="1"/>
          </p:cNvSpPr>
          <p:nvPr>
            <p:ph type="body" sz="quarter" idx="14"/>
          </p:nvPr>
        </p:nvSpPr>
        <p:spPr>
          <a:xfrm>
            <a:off x="472590" y="1464935"/>
            <a:ext cx="3881988" cy="2835354"/>
          </a:xfrm>
          <a:prstGeom prst="rect">
            <a:avLst/>
          </a:prstGeom>
        </p:spPr>
        <p:txBody>
          <a:bodyPr lIns="0" tIns="0" rIns="0" bIns="0"/>
          <a:lstStyle>
            <a:lvl1pPr marL="134865" indent="-134865">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55646011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482852" y="0"/>
            <a:ext cx="4661148" cy="5143500"/>
          </a:xfrm>
          <a:prstGeom prst="rect">
            <a:avLst/>
          </a:prstGeom>
          <a:noFill/>
        </p:spPr>
        <p:txBody>
          <a:bodyPr lIns="0" tIns="536250" rIns="0" bIns="0" anchor="t" anchorCtr="1"/>
          <a:lstStyle>
            <a:lvl1pPr marL="0" indent="0" algn="ctr">
              <a:buNone/>
              <a:defRPr/>
            </a:lvl1pPr>
          </a:lstStyle>
          <a:p>
            <a:r>
              <a:rPr lang="nb-NO"/>
              <a:t>Klikk ikonet for å legge til et bilde</a:t>
            </a:r>
          </a:p>
        </p:txBody>
      </p:sp>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p>
        </p:txBody>
      </p:sp>
      <p:sp>
        <p:nvSpPr>
          <p:cNvPr id="4" name="Plassholder for tekst 3"/>
          <p:cNvSpPr>
            <a:spLocks noGrp="1"/>
          </p:cNvSpPr>
          <p:nvPr>
            <p:ph type="body" sz="quarter" idx="14"/>
          </p:nvPr>
        </p:nvSpPr>
        <p:spPr>
          <a:xfrm>
            <a:off x="472590" y="1464935"/>
            <a:ext cx="3881988" cy="2835354"/>
          </a:xfrm>
          <a:prstGeom prst="rect">
            <a:avLst/>
          </a:prstGeom>
        </p:spPr>
        <p:txBody>
          <a:bodyPr lIns="0" tIns="0" rIns="0" bIns="0"/>
          <a:lstStyle>
            <a:lvl1pPr marL="134865" indent="-134865">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60580454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18D0A4E4-0AC4-4DD2-AE3C-CF4070C975A6}"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5"/>
            <a:ext cx="3881988" cy="2835354"/>
          </a:xfrm>
          <a:prstGeom prst="rect">
            <a:avLst/>
          </a:prstGeom>
        </p:spPr>
        <p:txBody>
          <a:bodyPr lIns="0" tIns="0" rIns="0" bIns="0"/>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quarter" idx="15"/>
          </p:nvPr>
        </p:nvSpPr>
        <p:spPr>
          <a:xfrm>
            <a:off x="4786660" y="432057"/>
            <a:ext cx="3881988" cy="386823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92340062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ittel, tekst og tekstbok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ACFADEF-E55E-4B48-8B4C-F69D1164A4D1}"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5"/>
            <a:ext cx="3881988" cy="2835354"/>
          </a:xfrm>
          <a:prstGeom prst="rect">
            <a:avLst/>
          </a:prstGeom>
        </p:spPr>
        <p:txBody>
          <a:bodyPr lIns="0" tIns="0" rIns="0" bIns="0"/>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ekst 8"/>
          <p:cNvSpPr>
            <a:spLocks noGrp="1"/>
          </p:cNvSpPr>
          <p:nvPr>
            <p:ph type="body" sz="quarter" idx="14"/>
          </p:nvPr>
        </p:nvSpPr>
        <p:spPr>
          <a:xfrm>
            <a:off x="4921752" y="1444758"/>
            <a:ext cx="3686201" cy="2122465"/>
          </a:xfrm>
          <a:prstGeom prst="rect">
            <a:avLst/>
          </a:prstGeom>
          <a:ln w="114300">
            <a:solidFill>
              <a:schemeClr val="accent1"/>
            </a:solidFill>
            <a:miter lim="800000"/>
          </a:ln>
        </p:spPr>
        <p:txBody>
          <a:bodyPr lIns="268151" tIns="268151" rIns="268151" bIns="268151" anchor="ctr"/>
          <a:lstStyle>
            <a:lvl1pPr marL="0" indent="0" algn="ctr">
              <a:lnSpc>
                <a:spcPct val="100000"/>
              </a:lnSpc>
              <a:spcBef>
                <a:spcPts val="0"/>
              </a:spcBef>
              <a:spcAft>
                <a:spcPts val="0"/>
              </a:spcAft>
              <a:buNone/>
              <a:defRPr sz="2300" b="0" i="0">
                <a:latin typeface="+mj-lt"/>
              </a:defRPr>
            </a:lvl1pPr>
          </a:lstStyle>
          <a:p>
            <a:pPr lvl="0"/>
            <a:r>
              <a:rPr lang="nb-NO"/>
              <a:t>Klikk for å redigere tekststiler i malen</a:t>
            </a:r>
          </a:p>
        </p:txBody>
      </p:sp>
    </p:spTree>
    <p:extLst>
      <p:ext uri="{BB962C8B-B14F-4D97-AF65-F5344CB8AC3E}">
        <p14:creationId xmlns:p14="http://schemas.microsoft.com/office/powerpoint/2010/main" val="369635794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Bilde med bunngrafikk">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10560" y="366982"/>
            <a:ext cx="8412398" cy="3924920"/>
          </a:xfrm>
          <a:prstGeom prst="rect">
            <a:avLst/>
          </a:prstGeom>
          <a:noFill/>
        </p:spPr>
        <p:txBody>
          <a:bodyPr lIns="0" tIns="536250" rIns="0" bIns="0" anchor="t" anchorCtr="1"/>
          <a:lstStyle>
            <a:lvl1pPr marL="0" indent="0" algn="ctr">
              <a:buNone/>
              <a:defRPr/>
            </a:lvl1pPr>
          </a:lstStyle>
          <a:p>
            <a:r>
              <a:rPr lang="nb-NO"/>
              <a:t>Klikk ikonet for å legge til et bilde</a:t>
            </a:r>
            <a:endParaRPr lang="nb-NO" dirty="0"/>
          </a:p>
        </p:txBody>
      </p:sp>
      <p:sp>
        <p:nvSpPr>
          <p:cNvPr id="2" name="Plassholder for dato 1"/>
          <p:cNvSpPr>
            <a:spLocks noGrp="1"/>
          </p:cNvSpPr>
          <p:nvPr>
            <p:ph type="dt" sz="half" idx="10"/>
          </p:nvPr>
        </p:nvSpPr>
        <p:spPr/>
        <p:txBody>
          <a:bodyPr/>
          <a:lstStyle/>
          <a:p>
            <a:fld id="{57D9A341-3085-4B0A-90ED-9B6898E3D201}"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Felles datakatalog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89848870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6" name="Plassholder for bilde 7"/>
          <p:cNvSpPr>
            <a:spLocks noGrp="1"/>
          </p:cNvSpPr>
          <p:nvPr>
            <p:ph type="pic" sz="quarter" idx="13"/>
          </p:nvPr>
        </p:nvSpPr>
        <p:spPr>
          <a:xfrm>
            <a:off x="570352" y="568768"/>
            <a:ext cx="8003321" cy="4005968"/>
          </a:xfrm>
          <a:prstGeom prst="rect">
            <a:avLst/>
          </a:prstGeom>
          <a:noFill/>
        </p:spPr>
        <p:txBody>
          <a:bodyPr lIns="0" tIns="536250"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341252764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0"/>
            <a:ext cx="9144000" cy="5143500"/>
          </a:xfrm>
          <a:prstGeom prst="rect">
            <a:avLst/>
          </a:prstGeom>
          <a:noFill/>
        </p:spPr>
        <p:txBody>
          <a:bodyPr lIns="0" tIns="536250"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268341717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Stort bilde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36"/>
            <a:ext cx="9144000" cy="4604075"/>
          </a:xfrm>
          <a:prstGeom prst="rect">
            <a:avLst/>
          </a:prstGeom>
          <a:noFill/>
        </p:spPr>
        <p:txBody>
          <a:bodyPr lIns="0" tIns="536250"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310560" y="4793101"/>
            <a:ext cx="8196058" cy="202526"/>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414791286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2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506313"/>
            <a:ext cx="2957062" cy="3213402"/>
          </a:xfrm>
          <a:prstGeom prst="rect">
            <a:avLst/>
          </a:prstGeom>
          <a:noFill/>
        </p:spPr>
        <p:txBody>
          <a:bodyPr lIns="0" tIns="536250"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3901989"/>
            <a:ext cx="2957062" cy="438804"/>
          </a:xfrm>
        </p:spPr>
        <p:txBody>
          <a:bodyPr/>
          <a:lstStyle>
            <a:lvl1pPr marL="0" indent="0">
              <a:spcBef>
                <a:spcPts val="0"/>
              </a:spcBef>
              <a:spcAft>
                <a:spcPts val="0"/>
              </a:spcAft>
              <a:buNone/>
              <a:defRPr/>
            </a:lvl1pPr>
          </a:lstStyle>
          <a:p>
            <a:pPr lvl="0"/>
            <a:r>
              <a:rPr lang="nb-NO"/>
              <a:t>Klikk for å redigere tekststiler i malen</a:t>
            </a:r>
          </a:p>
        </p:txBody>
      </p:sp>
      <p:sp>
        <p:nvSpPr>
          <p:cNvPr id="4" name="Plassholder for dato 3"/>
          <p:cNvSpPr>
            <a:spLocks noGrp="1"/>
          </p:cNvSpPr>
          <p:nvPr>
            <p:ph type="dt" sz="half" idx="15"/>
          </p:nvPr>
        </p:nvSpPr>
        <p:spPr/>
        <p:txBody>
          <a:bodyPr/>
          <a:lstStyle/>
          <a:p>
            <a:fld id="{5C000EB6-4119-45EA-8C67-072F68ED40A6}"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632190" y="506313"/>
            <a:ext cx="5029706" cy="3213402"/>
          </a:xfrm>
          <a:prstGeom prst="rect">
            <a:avLst/>
          </a:prstGeom>
          <a:noFill/>
        </p:spPr>
        <p:txBody>
          <a:bodyPr lIns="0" tIns="536250"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632192" y="3901989"/>
            <a:ext cx="5029060" cy="438804"/>
          </a:xfrm>
        </p:spPr>
        <p:txBody>
          <a:bodyPr/>
          <a:lstStyle>
            <a:lvl1pPr marL="0" indent="0">
              <a:spcBef>
                <a:spcPts val="0"/>
              </a:spcBef>
              <a:spcAft>
                <a:spcPts val="0"/>
              </a:spcAft>
              <a:buNone/>
              <a:defRPr/>
            </a:lvl1pPr>
          </a:lstStyle>
          <a:p>
            <a:pPr lvl="0"/>
            <a:r>
              <a:rPr lang="nb-NO"/>
              <a:t>Klikk for å redigere tekststiler i malen</a:t>
            </a:r>
          </a:p>
        </p:txBody>
      </p:sp>
    </p:spTree>
    <p:extLst>
      <p:ext uri="{BB962C8B-B14F-4D97-AF65-F5344CB8AC3E}">
        <p14:creationId xmlns:p14="http://schemas.microsoft.com/office/powerpoint/2010/main" val="58980397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3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661620"/>
            <a:ext cx="2565488" cy="3415927"/>
          </a:xfrm>
          <a:prstGeom prst="rect">
            <a:avLst/>
          </a:prstGeom>
          <a:noFill/>
        </p:spPr>
        <p:txBody>
          <a:bodyPr lIns="0" tIns="536250"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
        <p:nvSpPr>
          <p:cNvPr id="4" name="Plassholder for dato 3"/>
          <p:cNvSpPr>
            <a:spLocks noGrp="1"/>
          </p:cNvSpPr>
          <p:nvPr>
            <p:ph type="dt" sz="half" idx="15"/>
          </p:nvPr>
        </p:nvSpPr>
        <p:spPr/>
        <p:txBody>
          <a:bodyPr/>
          <a:lstStyle/>
          <a:p>
            <a:fld id="{7A6FAD02-B2EF-4F88-870C-4C659680E994}"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287875" y="661620"/>
            <a:ext cx="2565488" cy="3415927"/>
          </a:xfrm>
          <a:prstGeom prst="rect">
            <a:avLst/>
          </a:prstGeom>
          <a:noFill/>
        </p:spPr>
        <p:txBody>
          <a:bodyPr lIns="0" tIns="536250"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287875"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
        <p:nvSpPr>
          <p:cNvPr id="10" name="Plassholder for bilde 7"/>
          <p:cNvSpPr>
            <a:spLocks noGrp="1"/>
          </p:cNvSpPr>
          <p:nvPr>
            <p:ph type="pic" sz="quarter" idx="20"/>
          </p:nvPr>
        </p:nvSpPr>
        <p:spPr>
          <a:xfrm>
            <a:off x="6089657" y="661620"/>
            <a:ext cx="2565488" cy="3415927"/>
          </a:xfrm>
          <a:prstGeom prst="rect">
            <a:avLst/>
          </a:prstGeom>
          <a:noFill/>
        </p:spPr>
        <p:txBody>
          <a:bodyPr lIns="0" tIns="536250" rIns="0" bIns="0" anchor="t" anchorCtr="1"/>
          <a:lstStyle>
            <a:lvl1pPr marL="0" indent="0" algn="ctr">
              <a:buNone/>
              <a:defRPr/>
            </a:lvl1pPr>
          </a:lstStyle>
          <a:p>
            <a:r>
              <a:rPr lang="nb-NO"/>
              <a:t>Klikk ikonet for å legge til et bilde</a:t>
            </a:r>
            <a:endParaRPr lang="nb-NO" dirty="0"/>
          </a:p>
        </p:txBody>
      </p:sp>
      <p:sp>
        <p:nvSpPr>
          <p:cNvPr id="11" name="Plassholder for tekst 2"/>
          <p:cNvSpPr>
            <a:spLocks noGrp="1"/>
          </p:cNvSpPr>
          <p:nvPr>
            <p:ph type="body" sz="quarter" idx="21"/>
          </p:nvPr>
        </p:nvSpPr>
        <p:spPr>
          <a:xfrm>
            <a:off x="6089657"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Tree>
    <p:extLst>
      <p:ext uri="{BB962C8B-B14F-4D97-AF65-F5344CB8AC3E}">
        <p14:creationId xmlns:p14="http://schemas.microsoft.com/office/powerpoint/2010/main" val="742709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nb-NO"/>
              <a:t>Klikk for å redigere tittelstil</a:t>
            </a:r>
            <a:endParaRPr lang="en-GB" dirty="0"/>
          </a:p>
        </p:txBody>
      </p:sp>
      <p:sp>
        <p:nvSpPr>
          <p:cNvPr id="3" name="Content Placeholder 2"/>
          <p:cNvSpPr>
            <a:spLocks noGrp="1"/>
          </p:cNvSpPr>
          <p:nvPr>
            <p:ph idx="1"/>
          </p:nvPr>
        </p:nvSpPr>
        <p:spPr/>
        <p:txBody>
          <a:bodyPr/>
          <a:lstStyle>
            <a:lvl1pPr marL="0" indent="0">
              <a:spcBef>
                <a:spcPts val="1200"/>
              </a:spcBef>
              <a:spcAft>
                <a:spcPts val="300"/>
              </a:spcAft>
              <a:buNone/>
              <a:defRPr sz="2400"/>
            </a:lvl1pPr>
            <a:lvl2pPr marL="456146" indent="0">
              <a:spcBef>
                <a:spcPts val="0"/>
              </a:spcBef>
              <a:spcAft>
                <a:spcPts val="300"/>
              </a:spcAft>
              <a:buNone/>
              <a:defRPr/>
            </a:lvl2pPr>
            <a:lvl3pPr marL="912420" indent="0">
              <a:spcBef>
                <a:spcPts val="200"/>
              </a:spcBef>
              <a:spcAft>
                <a:spcPts val="200"/>
              </a:spcAft>
              <a:buNone/>
              <a:defRPr/>
            </a:lvl3pPr>
            <a:lvl4pPr marL="1368608" indent="0">
              <a:buNone/>
              <a:defRPr/>
            </a:lvl4pPr>
            <a:lvl5pPr marL="1824839" inden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Date Placeholder 3"/>
          <p:cNvSpPr>
            <a:spLocks noGrp="1"/>
          </p:cNvSpPr>
          <p:nvPr>
            <p:ph type="dt" sz="half" idx="10"/>
          </p:nvPr>
        </p:nvSpPr>
        <p:spPr/>
        <p:txBody>
          <a:bodyPr/>
          <a:lstStyle/>
          <a:p>
            <a:r>
              <a:rPr lang="nb-NO"/>
              <a:t>03.12.2015</a:t>
            </a:r>
            <a:endParaRPr lang="en-US"/>
          </a:p>
        </p:txBody>
      </p:sp>
      <p:sp>
        <p:nvSpPr>
          <p:cNvPr id="5" name="Footer Placeholder 4"/>
          <p:cNvSpPr>
            <a:spLocks noGrp="1"/>
          </p:cNvSpPr>
          <p:nvPr>
            <p:ph type="ftr" sz="quarter" idx="11"/>
          </p:nvPr>
        </p:nvSpPr>
        <p:spPr/>
        <p:txBody>
          <a:bodyPr/>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p:txBody>
          <a:bodyPr/>
          <a:lstStyle/>
          <a:p>
            <a:fld id="{1697FDE9-BD57-A845-9B24-724FDF2E478E}" type="slidenum">
              <a:rPr lang="en-US" smtClean="0"/>
              <a:t>‹#›</a:t>
            </a:fld>
            <a:endParaRPr lang="en-US"/>
          </a:p>
        </p:txBody>
      </p:sp>
    </p:spTree>
    <p:extLst>
      <p:ext uri="{BB962C8B-B14F-4D97-AF65-F5344CB8AC3E}">
        <p14:creationId xmlns:p14="http://schemas.microsoft.com/office/powerpoint/2010/main" val="171297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472590" y="1464935"/>
            <a:ext cx="3881988" cy="2835354"/>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86660" y="1464935"/>
            <a:ext cx="3881988" cy="2835354"/>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F95DD78A-E495-4EF7-A144-F96ED298A75C}"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9871972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72598" y="1464935"/>
            <a:ext cx="3885363" cy="212943"/>
          </a:xfrm>
        </p:spPr>
        <p:txBody>
          <a:bodyPr anchor="t">
            <a:noAutofit/>
          </a:bodyPr>
          <a:lstStyle>
            <a:lvl1pPr marL="0" indent="0">
              <a:spcBef>
                <a:spcPts val="0"/>
              </a:spcBef>
              <a:spcAft>
                <a:spcPts val="0"/>
              </a:spcAft>
              <a:buNone/>
              <a:defRPr sz="1500" b="0"/>
            </a:lvl1pPr>
            <a:lvl2pPr marL="342485" indent="0">
              <a:buNone/>
              <a:defRPr sz="1500" b="1"/>
            </a:lvl2pPr>
            <a:lvl3pPr marL="685008" indent="0">
              <a:buNone/>
              <a:defRPr sz="1400" b="1"/>
            </a:lvl3pPr>
            <a:lvl4pPr marL="1027512" indent="0">
              <a:buNone/>
              <a:defRPr sz="1100" b="1"/>
            </a:lvl4pPr>
            <a:lvl5pPr marL="1370016" indent="0">
              <a:buNone/>
              <a:defRPr sz="1100" b="1"/>
            </a:lvl5pPr>
            <a:lvl6pPr marL="1712540" indent="0">
              <a:buNone/>
              <a:defRPr sz="1100" b="1"/>
            </a:lvl6pPr>
            <a:lvl7pPr marL="2055023" indent="0">
              <a:buNone/>
              <a:defRPr sz="1100" b="1"/>
            </a:lvl7pPr>
            <a:lvl8pPr marL="2397507" indent="0">
              <a:buNone/>
              <a:defRPr sz="1100" b="1"/>
            </a:lvl8pPr>
            <a:lvl9pPr marL="2739989" indent="0">
              <a:buNone/>
              <a:defRPr sz="1100" b="1"/>
            </a:lvl9pPr>
          </a:lstStyle>
          <a:p>
            <a:pPr lvl="0"/>
            <a:r>
              <a:rPr lang="nb-NO"/>
              <a:t>Klikk for å redigere tekststiler i malen</a:t>
            </a:r>
          </a:p>
        </p:txBody>
      </p:sp>
      <p:sp>
        <p:nvSpPr>
          <p:cNvPr id="4" name="Plassholder for innhold 3"/>
          <p:cNvSpPr>
            <a:spLocks noGrp="1"/>
          </p:cNvSpPr>
          <p:nvPr>
            <p:ph sz="half" idx="2"/>
          </p:nvPr>
        </p:nvSpPr>
        <p:spPr>
          <a:xfrm>
            <a:off x="472590" y="1677878"/>
            <a:ext cx="3881988" cy="2622411"/>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86664" y="1464935"/>
            <a:ext cx="3885363" cy="212943"/>
          </a:xfrm>
        </p:spPr>
        <p:txBody>
          <a:bodyPr anchor="t">
            <a:noAutofit/>
          </a:bodyPr>
          <a:lstStyle>
            <a:lvl1pPr marL="0" indent="0">
              <a:spcBef>
                <a:spcPts val="0"/>
              </a:spcBef>
              <a:spcAft>
                <a:spcPts val="0"/>
              </a:spcAft>
              <a:buNone/>
              <a:defRPr sz="1500" b="0"/>
            </a:lvl1pPr>
            <a:lvl2pPr marL="342485" indent="0">
              <a:buNone/>
              <a:defRPr sz="1500" b="1"/>
            </a:lvl2pPr>
            <a:lvl3pPr marL="685008" indent="0">
              <a:buNone/>
              <a:defRPr sz="1400" b="1"/>
            </a:lvl3pPr>
            <a:lvl4pPr marL="1027512" indent="0">
              <a:buNone/>
              <a:defRPr sz="1100" b="1"/>
            </a:lvl4pPr>
            <a:lvl5pPr marL="1370016" indent="0">
              <a:buNone/>
              <a:defRPr sz="1100" b="1"/>
            </a:lvl5pPr>
            <a:lvl6pPr marL="1712540" indent="0">
              <a:buNone/>
              <a:defRPr sz="1100" b="1"/>
            </a:lvl6pPr>
            <a:lvl7pPr marL="2055023" indent="0">
              <a:buNone/>
              <a:defRPr sz="1100" b="1"/>
            </a:lvl7pPr>
            <a:lvl8pPr marL="2397507" indent="0">
              <a:buNone/>
              <a:defRPr sz="1100" b="1"/>
            </a:lvl8pPr>
            <a:lvl9pPr marL="2739989" indent="0">
              <a:buNone/>
              <a:defRPr sz="1100" b="1"/>
            </a:lvl9pPr>
          </a:lstStyle>
          <a:p>
            <a:pPr lvl="0"/>
            <a:r>
              <a:rPr lang="nb-NO"/>
              <a:t>Klikk for å redigere tekststiler i malen</a:t>
            </a:r>
          </a:p>
        </p:txBody>
      </p:sp>
      <p:sp>
        <p:nvSpPr>
          <p:cNvPr id="6" name="Plassholder for innhold 5"/>
          <p:cNvSpPr>
            <a:spLocks noGrp="1"/>
          </p:cNvSpPr>
          <p:nvPr>
            <p:ph sz="quarter" idx="4"/>
          </p:nvPr>
        </p:nvSpPr>
        <p:spPr>
          <a:xfrm>
            <a:off x="4786660" y="1677878"/>
            <a:ext cx="3881988" cy="2622411"/>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E128D0F6-AD79-4CF2-9B54-A6A4E2A0CF1D}" type="datetime1">
              <a:rPr lang="nb-NO" smtClean="0">
                <a:solidFill>
                  <a:prstClr val="black">
                    <a:tint val="75000"/>
                  </a:prstClr>
                </a:solidFill>
              </a:rPr>
              <a:pPr/>
              <a:t>23.10.2017</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r>
              <a:rPr lang="nb-NO">
                <a:solidFill>
                  <a:prstClr val="black">
                    <a:tint val="75000"/>
                  </a:prstClr>
                </a:solidFill>
              </a:rPr>
              <a:t>Felles datakatalog</a:t>
            </a:r>
          </a:p>
        </p:txBody>
      </p:sp>
      <p:sp>
        <p:nvSpPr>
          <p:cNvPr id="9" name="Plassholder for lysbildenummer 8"/>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10" name="Tittel 9"/>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112509648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Side med tekst og ikon">
    <p:bg>
      <p:bgPr>
        <a:solidFill>
          <a:schemeClr val="accent3"/>
        </a:solidFill>
        <a:effectLst/>
      </p:bgPr>
    </p:bg>
    <p:spTree>
      <p:nvGrpSpPr>
        <p:cNvPr id="1" name=""/>
        <p:cNvGrpSpPr/>
        <p:nvPr/>
      </p:nvGrpSpPr>
      <p:grpSpPr>
        <a:xfrm>
          <a:off x="0" y="0"/>
          <a:ext cx="0" cy="0"/>
          <a:chOff x="0" y="0"/>
          <a:chExt cx="0" cy="0"/>
        </a:xfrm>
      </p:grpSpPr>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27" tIns="17014" rIns="34027" bIns="17014" rtlCol="0" anchor="ctr"/>
          <a:lstStyle/>
          <a:p>
            <a:pPr algn="ctr" defTabSz="685052"/>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27" tIns="17014" rIns="34027" bIns="17014" rtlCol="0" anchor="ctr"/>
          <a:lstStyle/>
          <a:p>
            <a:pPr algn="ctr" defTabSz="685052"/>
            <a:endParaRPr lang="nb-NO" sz="1400" dirty="0">
              <a:solidFill>
                <a:prstClr val="white"/>
              </a:solidFill>
            </a:endParaRPr>
          </a:p>
        </p:txBody>
      </p:sp>
      <p:sp>
        <p:nvSpPr>
          <p:cNvPr id="8" name="Rektangel 7"/>
          <p:cNvSpPr/>
          <p:nvPr userDrawn="1"/>
        </p:nvSpPr>
        <p:spPr>
          <a:xfrm>
            <a:off x="0"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27" tIns="17014" rIns="34027" bIns="17014" rtlCol="0" anchor="ctr"/>
          <a:lstStyle/>
          <a:p>
            <a:pPr algn="ctr" defTabSz="685052"/>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27" tIns="17014" rIns="34027" bIns="17014" rtlCol="0" anchor="ctr"/>
          <a:lstStyle/>
          <a:p>
            <a:pPr algn="ctr" defTabSz="685052"/>
            <a:endParaRPr lang="nb-NO" sz="1400" dirty="0">
              <a:solidFill>
                <a:prstClr val="white"/>
              </a:solidFill>
            </a:endParaRPr>
          </a:p>
        </p:txBody>
      </p:sp>
      <p:sp>
        <p:nvSpPr>
          <p:cNvPr id="10" name="Plassholder for bilde 7"/>
          <p:cNvSpPr>
            <a:spLocks noGrp="1"/>
          </p:cNvSpPr>
          <p:nvPr>
            <p:ph type="pic" sz="quarter" idx="13" hasCustomPrompt="1"/>
          </p:nvPr>
        </p:nvSpPr>
        <p:spPr>
          <a:xfrm>
            <a:off x="5613091" y="1629656"/>
            <a:ext cx="2011883" cy="2565321"/>
          </a:xfrm>
          <a:prstGeom prst="rect">
            <a:avLst/>
          </a:prstGeom>
          <a:noFill/>
        </p:spPr>
        <p:txBody>
          <a:bodyPr lIns="0" tIns="536250" rIns="0" bIns="0" anchor="t" anchorCtr="1"/>
          <a:lstStyle>
            <a:lvl1pPr marL="0" indent="0" algn="ctr">
              <a:buNone/>
              <a:defRPr/>
            </a:lvl1pPr>
          </a:lstStyle>
          <a:p>
            <a:r>
              <a:rPr lang="nb-NO" dirty="0"/>
              <a:t>Ikon</a:t>
            </a:r>
          </a:p>
        </p:txBody>
      </p:sp>
      <p:sp>
        <p:nvSpPr>
          <p:cNvPr id="11" name="Plassholder for tekst 8"/>
          <p:cNvSpPr>
            <a:spLocks noGrp="1"/>
          </p:cNvSpPr>
          <p:nvPr>
            <p:ph type="body" sz="quarter" idx="14" hasCustomPrompt="1"/>
          </p:nvPr>
        </p:nvSpPr>
        <p:spPr>
          <a:xfrm>
            <a:off x="1078108" y="1629653"/>
            <a:ext cx="3965407" cy="2565321"/>
          </a:xfrm>
          <a:prstGeom prst="rect">
            <a:avLst/>
          </a:prstGeom>
          <a:noFill/>
          <a:ln w="228600">
            <a:noFill/>
            <a:miter lim="800000"/>
          </a:ln>
        </p:spPr>
        <p:txBody>
          <a:bodyPr lIns="0" tIns="0" rIns="0" bIns="0" anchor="ctr">
            <a:normAutofit/>
          </a:bodyPr>
          <a:lstStyle>
            <a:lvl1pPr marL="0" indent="0" algn="l">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176603359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Side /m ramme og tekstboks">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404" y="1879288"/>
            <a:ext cx="7021335" cy="1384995"/>
          </a:xfrm>
          <a:prstGeom prst="rect">
            <a:avLst/>
          </a:prstGeom>
          <a:noFill/>
          <a:ln w="228600">
            <a:noFill/>
            <a:miter lim="800000"/>
          </a:ln>
        </p:spPr>
        <p:txBody>
          <a:bodyPr lIns="0" tIns="0" rIns="0" bIns="0"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Klikk for å redigere tekststiler i malen</a:t>
            </a:r>
          </a:p>
        </p:txBody>
      </p:sp>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27" tIns="17014" rIns="34027" bIns="17014" rtlCol="0" anchor="ctr"/>
          <a:lstStyle/>
          <a:p>
            <a:pPr algn="ctr" defTabSz="685052"/>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27" tIns="17014" rIns="34027" bIns="17014" rtlCol="0" anchor="ctr"/>
          <a:lstStyle/>
          <a:p>
            <a:pPr algn="ctr" defTabSz="685052"/>
            <a:endParaRPr lang="nb-NO" sz="1400" dirty="0">
              <a:solidFill>
                <a:prstClr val="white"/>
              </a:solidFill>
            </a:endParaRPr>
          </a:p>
        </p:txBody>
      </p:sp>
      <p:sp>
        <p:nvSpPr>
          <p:cNvPr id="8" name="Rektangel 7"/>
          <p:cNvSpPr/>
          <p:nvPr userDrawn="1"/>
        </p:nvSpPr>
        <p:spPr>
          <a:xfrm>
            <a:off x="-1288"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27" tIns="17014" rIns="34027" bIns="17014" rtlCol="0" anchor="ctr"/>
          <a:lstStyle/>
          <a:p>
            <a:pPr algn="ctr" defTabSz="685052"/>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27" tIns="17014" rIns="34027" bIns="17014" rtlCol="0" anchor="ctr"/>
          <a:lstStyle/>
          <a:p>
            <a:pPr algn="ctr" defTabSz="685052"/>
            <a:endParaRPr lang="nb-NO" sz="1400" dirty="0">
              <a:solidFill>
                <a:prstClr val="white"/>
              </a:solidFill>
            </a:endParaRPr>
          </a:p>
        </p:txBody>
      </p:sp>
    </p:spTree>
    <p:extLst>
      <p:ext uri="{BB962C8B-B14F-4D97-AF65-F5344CB8AC3E}">
        <p14:creationId xmlns:p14="http://schemas.microsoft.com/office/powerpoint/2010/main" val="212033781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Tekstboks /m ramme">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404" y="1405521"/>
            <a:ext cx="7021335" cy="2332565"/>
          </a:xfrm>
          <a:prstGeom prst="rect">
            <a:avLst/>
          </a:prstGeom>
          <a:noFill/>
          <a:ln w="76200">
            <a:solidFill>
              <a:schemeClr val="bg1"/>
            </a:solidFill>
            <a:miter lim="800000"/>
          </a:ln>
        </p:spPr>
        <p:txBody>
          <a:bodyPr lIns="268151" tIns="469203" rIns="268151" bIns="469203"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Klikk for å redigere tekststiler i malen</a:t>
            </a:r>
          </a:p>
        </p:txBody>
      </p:sp>
    </p:spTree>
    <p:extLst>
      <p:ext uri="{BB962C8B-B14F-4D97-AF65-F5344CB8AC3E}">
        <p14:creationId xmlns:p14="http://schemas.microsoft.com/office/powerpoint/2010/main" val="227160638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To tekstbokser">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850664" y="1467635"/>
            <a:ext cx="3780719" cy="2227778"/>
          </a:xfrm>
          <a:prstGeom prst="rect">
            <a:avLst/>
          </a:prstGeom>
          <a:noFill/>
          <a:ln w="76200">
            <a:solidFill>
              <a:schemeClr val="bg1"/>
            </a:solidFill>
            <a:miter lim="800000"/>
          </a:ln>
        </p:spPr>
        <p:txBody>
          <a:bodyPr wrap="square" lIns="402198" tIns="469203" rIns="402198" bIns="469203" anchor="t">
            <a:normAutofit/>
          </a:bodyPr>
          <a:lstStyle>
            <a:lvl1pPr marL="0" indent="0" algn="l">
              <a:lnSpc>
                <a:spcPct val="100000"/>
              </a:lnSpc>
              <a:spcBef>
                <a:spcPts val="0"/>
              </a:spcBef>
              <a:spcAft>
                <a:spcPts val="0"/>
              </a:spcAft>
              <a:buNone/>
              <a:defRPr sz="3000" b="0" i="0">
                <a:solidFill>
                  <a:schemeClr val="lt1"/>
                </a:solidFill>
                <a:latin typeface="+mj-lt"/>
              </a:defRPr>
            </a:lvl1pPr>
          </a:lstStyle>
          <a:p>
            <a:pPr lvl="0"/>
            <a:r>
              <a:rPr lang="nb-NO"/>
              <a:t>Klikk for å redigere tekststiler i malen</a:t>
            </a:r>
          </a:p>
        </p:txBody>
      </p:sp>
      <p:sp>
        <p:nvSpPr>
          <p:cNvPr id="6" name="Plassholder for tekst 8"/>
          <p:cNvSpPr>
            <a:spLocks noGrp="1"/>
          </p:cNvSpPr>
          <p:nvPr>
            <p:ph type="body" sz="quarter" idx="15"/>
          </p:nvPr>
        </p:nvSpPr>
        <p:spPr>
          <a:xfrm>
            <a:off x="4631407" y="1467635"/>
            <a:ext cx="3780719" cy="2227778"/>
          </a:xfrm>
          <a:prstGeom prst="rect">
            <a:avLst/>
          </a:prstGeom>
          <a:solidFill>
            <a:schemeClr val="bg1"/>
          </a:solidFill>
          <a:ln w="76200">
            <a:solidFill>
              <a:schemeClr val="bg1"/>
            </a:solidFill>
            <a:miter lim="800000"/>
          </a:ln>
        </p:spPr>
        <p:txBody>
          <a:bodyPr wrap="square" lIns="402198" tIns="469203" rIns="402198" bIns="469203"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Klikk for å redigere tekststiler i malen</a:t>
            </a:r>
          </a:p>
        </p:txBody>
      </p:sp>
      <p:sp>
        <p:nvSpPr>
          <p:cNvPr id="7" name="Plassholder for tekst 3"/>
          <p:cNvSpPr>
            <a:spLocks noGrp="1"/>
          </p:cNvSpPr>
          <p:nvPr>
            <p:ph type="body" sz="quarter" idx="16"/>
          </p:nvPr>
        </p:nvSpPr>
        <p:spPr>
          <a:xfrm>
            <a:off x="1269254" y="3132469"/>
            <a:ext cx="2845827" cy="358127"/>
          </a:xfrm>
        </p:spPr>
        <p:txBody>
          <a:bodyPr>
            <a:normAutofit/>
          </a:bodyPr>
          <a:lstStyle>
            <a:lvl1pPr marL="0" indent="0" algn="l">
              <a:spcBef>
                <a:spcPts val="0"/>
              </a:spcBef>
              <a:spcAft>
                <a:spcPts val="0"/>
              </a:spcAft>
              <a:buNone/>
              <a:defRPr sz="1000">
                <a:solidFill>
                  <a:schemeClr val="lt1"/>
                </a:solidFill>
              </a:defRPr>
            </a:lvl1pPr>
          </a:lstStyle>
          <a:p>
            <a:pPr lvl="0"/>
            <a:r>
              <a:rPr lang="nb-NO"/>
              <a:t>Klikk for å redigere tekststiler i malen</a:t>
            </a:r>
          </a:p>
        </p:txBody>
      </p:sp>
      <p:sp>
        <p:nvSpPr>
          <p:cNvPr id="8" name="Plassholder for tekst 3"/>
          <p:cNvSpPr>
            <a:spLocks noGrp="1"/>
          </p:cNvSpPr>
          <p:nvPr>
            <p:ph type="body" sz="quarter" idx="17"/>
          </p:nvPr>
        </p:nvSpPr>
        <p:spPr>
          <a:xfrm>
            <a:off x="5049964" y="3132469"/>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314792439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Sitat 1">
    <p:bg>
      <p:bgPr>
        <a:solidFill>
          <a:schemeClr val="tx2"/>
        </a:solidFill>
        <a:effectLst/>
      </p:bgPr>
    </p:bg>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71239514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chemeClr val="tx2"/>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124304118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Sitat 3">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398897" y="1113646"/>
            <a:ext cx="6346206" cy="2916365"/>
          </a:xfrm>
          <a:prstGeom prst="rect">
            <a:avLst/>
          </a:prstGeom>
          <a:noFill/>
          <a:ln w="76200">
            <a:solidFill>
              <a:schemeClr val="bg1"/>
            </a:solidFill>
            <a:miter lim="800000"/>
          </a:ln>
        </p:spPr>
        <p:txBody>
          <a:bodyPr lIns="268151" tIns="268151" rIns="268151" bIns="268151" anchor="ctr">
            <a:normAutofit/>
          </a:bodyPr>
          <a:lstStyle>
            <a:lvl1pPr marL="0" indent="0" algn="ctr">
              <a:lnSpc>
                <a:spcPct val="100000"/>
              </a:lnSpc>
              <a:spcBef>
                <a:spcPts val="0"/>
              </a:spcBef>
              <a:spcAft>
                <a:spcPts val="0"/>
              </a:spcAft>
              <a:buNone/>
              <a:defRPr sz="2600" b="0" i="0">
                <a:solidFill>
                  <a:schemeClr val="lt1"/>
                </a:solidFill>
                <a:latin typeface="+mj-lt"/>
              </a:defRPr>
            </a:lvl1pPr>
          </a:lstStyle>
          <a:p>
            <a:pPr lvl="0"/>
            <a:r>
              <a:rPr lang="nb-NO"/>
              <a:t>Klikk for å redigere tekststiler i malen</a:t>
            </a:r>
          </a:p>
        </p:txBody>
      </p:sp>
      <p:sp>
        <p:nvSpPr>
          <p:cNvPr id="3" name="Plassholder for tekst 3"/>
          <p:cNvSpPr>
            <a:spLocks noGrp="1"/>
          </p:cNvSpPr>
          <p:nvPr>
            <p:ph type="body" sz="quarter" idx="15"/>
          </p:nvPr>
        </p:nvSpPr>
        <p:spPr>
          <a:xfrm>
            <a:off x="1398897" y="4428556"/>
            <a:ext cx="6346206"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398860327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Sitat med ramm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ktangel 9"/>
          <p:cNvSpPr/>
          <p:nvPr userDrawn="1"/>
        </p:nvSpPr>
        <p:spPr>
          <a:xfrm>
            <a:off x="0" y="35"/>
            <a:ext cx="9145288" cy="5144143"/>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027" tIns="17014" rIns="34027" bIns="17014" rtlCol="0" anchor="ctr"/>
          <a:lstStyle/>
          <a:p>
            <a:pPr algn="ctr" defTabSz="685052"/>
            <a:endParaRPr lang="nb-NO" sz="1400" dirty="0">
              <a:solidFill>
                <a:prstClr val="white"/>
              </a:solidFill>
            </a:endParaRPr>
          </a:p>
        </p:txBody>
      </p:sp>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
        <p:nvSpPr>
          <p:cNvPr id="6" name="Rektangel 5"/>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27" tIns="17014" rIns="34027" bIns="17014" rtlCol="0" anchor="ctr"/>
          <a:lstStyle/>
          <a:p>
            <a:pPr algn="ctr" defTabSz="685052"/>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27" tIns="17014" rIns="34027" bIns="17014" rtlCol="0" anchor="ctr"/>
          <a:lstStyle/>
          <a:p>
            <a:pPr algn="ctr" defTabSz="685052"/>
            <a:endParaRPr lang="nb-NO" sz="1400" dirty="0">
              <a:solidFill>
                <a:prstClr val="white"/>
              </a:solidFill>
            </a:endParaRPr>
          </a:p>
        </p:txBody>
      </p:sp>
      <p:sp>
        <p:nvSpPr>
          <p:cNvPr id="8" name="Rektangel 7"/>
          <p:cNvSpPr/>
          <p:nvPr userDrawn="1"/>
        </p:nvSpPr>
        <p:spPr>
          <a:xfrm>
            <a:off x="0"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27" tIns="17014" rIns="34027" bIns="17014" rtlCol="0" anchor="ctr"/>
          <a:lstStyle/>
          <a:p>
            <a:pPr algn="ctr" defTabSz="685052"/>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27" tIns="17014" rIns="34027" bIns="17014" rtlCol="0" anchor="ctr"/>
          <a:lstStyle/>
          <a:p>
            <a:pPr algn="ctr" defTabSz="685052"/>
            <a:endParaRPr lang="nb-NO" sz="1400" dirty="0">
              <a:solidFill>
                <a:prstClr val="white"/>
              </a:solidFill>
            </a:endParaRPr>
          </a:p>
        </p:txBody>
      </p:sp>
    </p:spTree>
    <p:extLst>
      <p:ext uri="{BB962C8B-B14F-4D97-AF65-F5344CB8AC3E}">
        <p14:creationId xmlns:p14="http://schemas.microsoft.com/office/powerpoint/2010/main" val="1174271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nb-NO"/>
              <a:t>Klikk for å redigere tittelstil</a:t>
            </a:r>
            <a:endParaRPr lang="en-GB" dirty="0"/>
          </a:p>
        </p:txBody>
      </p:sp>
      <p:sp>
        <p:nvSpPr>
          <p:cNvPr id="3" name="Content Placeholder 2"/>
          <p:cNvSpPr>
            <a:spLocks noGrp="1"/>
          </p:cNvSpPr>
          <p:nvPr>
            <p:ph idx="1"/>
          </p:nvPr>
        </p:nvSpPr>
        <p:spPr/>
        <p:txBody>
          <a:bodyPr/>
          <a:lstStyle>
            <a:lvl1pPr>
              <a:spcBef>
                <a:spcPts val="1200"/>
              </a:spcBef>
              <a:spcAft>
                <a:spcPts val="300"/>
              </a:spcAft>
              <a:defRPr sz="2400"/>
            </a:lvl1pPr>
            <a:lvl2pPr>
              <a:spcBef>
                <a:spcPts val="0"/>
              </a:spcBef>
              <a:spcAft>
                <a:spcPts val="300"/>
              </a:spcAft>
              <a:defRPr/>
            </a:lvl2pPr>
            <a:lvl3pPr>
              <a:spcBef>
                <a:spcPts val="200"/>
              </a:spcBef>
              <a:spcAft>
                <a:spcPts val="200"/>
              </a:spcAft>
              <a:defRPr/>
            </a:lvl3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Date Placeholder 3"/>
          <p:cNvSpPr>
            <a:spLocks noGrp="1"/>
          </p:cNvSpPr>
          <p:nvPr>
            <p:ph type="dt" sz="half" idx="10"/>
          </p:nvPr>
        </p:nvSpPr>
        <p:spPr/>
        <p:txBody>
          <a:bodyPr/>
          <a:lstStyle/>
          <a:p>
            <a:r>
              <a:rPr lang="nb-NO"/>
              <a:t>03.12.2015</a:t>
            </a:r>
            <a:endParaRPr lang="en-US"/>
          </a:p>
        </p:txBody>
      </p:sp>
      <p:sp>
        <p:nvSpPr>
          <p:cNvPr id="5" name="Footer Placeholder 4"/>
          <p:cNvSpPr>
            <a:spLocks noGrp="1"/>
          </p:cNvSpPr>
          <p:nvPr>
            <p:ph type="ftr" sz="quarter" idx="11"/>
          </p:nvPr>
        </p:nvSpPr>
        <p:spPr/>
        <p:txBody>
          <a:bodyPr/>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p:txBody>
          <a:bodyPr/>
          <a:lstStyle/>
          <a:p>
            <a:fld id="{1697FDE9-BD57-A845-9B24-724FDF2E478E}" type="slidenum">
              <a:rPr lang="en-US" smtClean="0"/>
              <a:t>‹#›</a:t>
            </a:fld>
            <a:endParaRPr lang="en-US"/>
          </a:p>
        </p:txBody>
      </p:sp>
    </p:spTree>
    <p:extLst>
      <p:ext uri="{BB962C8B-B14F-4D97-AF65-F5344CB8AC3E}">
        <p14:creationId xmlns:p14="http://schemas.microsoft.com/office/powerpoint/2010/main" val="192986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Bilde /m tekst over">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noFill/>
        </p:spPr>
        <p:txBody>
          <a:bodyPr lIns="0" tIns="536250" rIns="0" bIns="0" anchor="t" anchorCtr="1">
            <a:normAutofit/>
          </a:bodyPr>
          <a:lstStyle>
            <a:lvl1pPr marL="0" indent="0" algn="ctr">
              <a:buNone/>
              <a:defRPr sz="1000"/>
            </a:lvl1pPr>
          </a:lstStyle>
          <a:p>
            <a:r>
              <a:rPr lang="nb-NO" dirty="0"/>
              <a:t>Skift bilde via menyen «sett inn» og «bilde»-knappen</a:t>
            </a:r>
          </a:p>
        </p:txBody>
      </p:sp>
      <p:sp>
        <p:nvSpPr>
          <p:cNvPr id="5" name="Plassholder for tekst 8"/>
          <p:cNvSpPr>
            <a:spLocks noGrp="1"/>
          </p:cNvSpPr>
          <p:nvPr>
            <p:ph type="body" sz="quarter" idx="14" hasCustomPrompt="1"/>
          </p:nvPr>
        </p:nvSpPr>
        <p:spPr>
          <a:xfrm>
            <a:off x="1061404" y="1954785"/>
            <a:ext cx="7021335" cy="1234037"/>
          </a:xfrm>
          <a:prstGeom prst="rect">
            <a:avLst/>
          </a:prstGeom>
          <a:solidFill>
            <a:schemeClr val="tx2">
              <a:alpha val="60000"/>
            </a:schemeClr>
          </a:solidFill>
          <a:ln w="228600">
            <a:noFill/>
            <a:miter lim="800000"/>
          </a:ln>
        </p:spPr>
        <p:txBody>
          <a:bodyPr lIns="268151" tIns="268151" rIns="268151" bIns="268151"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318700702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Bilde /m farge og tekst">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536250" rIns="0" bIns="0" anchor="t" anchorCtr="1">
            <a:normAutofit/>
          </a:bodyPr>
          <a:lstStyle>
            <a:lvl1pPr marL="0" indent="0" algn="ctr">
              <a:buNone/>
              <a:defRPr sz="1000">
                <a:solidFill>
                  <a:schemeClr val="lt1"/>
                </a:solidFill>
              </a:defRPr>
            </a:lvl1pPr>
          </a:lstStyle>
          <a:p>
            <a:r>
              <a:rPr lang="nb-NO" dirty="0"/>
              <a:t>Skift bilde via menyen «sett inn» og «bilde»-knappen</a:t>
            </a:r>
          </a:p>
        </p:txBody>
      </p:sp>
      <p:sp>
        <p:nvSpPr>
          <p:cNvPr id="2" name="Plassholder for tekst 1"/>
          <p:cNvSpPr>
            <a:spLocks noGrp="1"/>
          </p:cNvSpPr>
          <p:nvPr>
            <p:ph type="body" sz="quarter" idx="18" hasCustomPrompt="1"/>
          </p:nvPr>
        </p:nvSpPr>
        <p:spPr>
          <a:xfrm>
            <a:off x="0" y="35"/>
            <a:ext cx="9145288" cy="5144143"/>
          </a:xfrm>
          <a:prstGeom prst="rect">
            <a:avLst/>
          </a:prstGeom>
          <a:solidFill>
            <a:schemeClr val="tx2">
              <a:alpha val="70000"/>
            </a:schemeClr>
          </a:solidFill>
        </p:spPr>
        <p:txBody>
          <a:bodyPr lIns="34027" tIns="17014" rIns="34027" bIns="17014"/>
          <a:lstStyle>
            <a:lvl1pPr marL="0" indent="0">
              <a:buNone/>
              <a:defRPr sz="100"/>
            </a:lvl1pPr>
          </a:lstStyle>
          <a:p>
            <a:pPr lvl="0"/>
            <a:r>
              <a:rPr lang="en-US" dirty="0"/>
              <a:t> </a:t>
            </a:r>
            <a:endParaRPr lang="nb-NO" dirty="0"/>
          </a:p>
        </p:txBody>
      </p:sp>
      <p:sp>
        <p:nvSpPr>
          <p:cNvPr id="4" name="Plassholder for tekst 8"/>
          <p:cNvSpPr>
            <a:spLocks noGrp="1"/>
          </p:cNvSpPr>
          <p:nvPr>
            <p:ph type="body" sz="quarter" idx="15"/>
          </p:nvPr>
        </p:nvSpPr>
        <p:spPr>
          <a:xfrm>
            <a:off x="4725898" y="2538319"/>
            <a:ext cx="3861734" cy="1984748"/>
          </a:xfrm>
          <a:prstGeom prst="rect">
            <a:avLst/>
          </a:prstGeom>
          <a:solidFill>
            <a:schemeClr val="bg1"/>
          </a:solidFill>
          <a:ln w="76200">
            <a:solidFill>
              <a:schemeClr val="bg1"/>
            </a:solidFill>
            <a:miter lim="800000"/>
          </a:ln>
        </p:spPr>
        <p:txBody>
          <a:bodyPr wrap="square" lIns="402198" tIns="402198" rIns="402198" bIns="402198"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Klikk for å redigere tekststiler i malen</a:t>
            </a:r>
          </a:p>
        </p:txBody>
      </p:sp>
      <p:sp>
        <p:nvSpPr>
          <p:cNvPr id="7" name="Plassholder for tekst 3"/>
          <p:cNvSpPr>
            <a:spLocks noGrp="1"/>
          </p:cNvSpPr>
          <p:nvPr>
            <p:ph type="body" sz="quarter" idx="17"/>
          </p:nvPr>
        </p:nvSpPr>
        <p:spPr>
          <a:xfrm>
            <a:off x="5153455" y="3985537"/>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203233397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tel /m grafikk">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fld id="{5E553FD1-29D7-444F-B302-8FEE9149B74F}" type="datetime1">
              <a:rPr lang="nb-NO" smtClean="0">
                <a:solidFill>
                  <a:prstClr val="black">
                    <a:tint val="75000"/>
                  </a:prstClr>
                </a:solidFill>
              </a:rPr>
              <a:pPr/>
              <a:t>23.10.2017</a:t>
            </a:fld>
            <a:endParaRPr lang="nb-NO" dirty="0">
              <a:solidFill>
                <a:prstClr val="black">
                  <a:tint val="75000"/>
                </a:prstClr>
              </a:solidFill>
            </a:endParaRPr>
          </a:p>
        </p:txBody>
      </p:sp>
      <p:sp>
        <p:nvSpPr>
          <p:cNvPr id="7" name="Plassholder for bunntekst 6"/>
          <p:cNvSpPr>
            <a:spLocks noGrp="1"/>
          </p:cNvSpPr>
          <p:nvPr>
            <p:ph type="ftr" sz="quarter" idx="11"/>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8" name="Plassholder for lysbildenummer 7"/>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6744908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80387348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4FE4960-9E3D-4912-8751-3CC947293708}"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Felles datakatalog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7861891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1" y="1024670"/>
            <a:ext cx="7708900" cy="3692317"/>
          </a:xfrm>
        </p:spPr>
        <p:txBody>
          <a:bodyPr/>
          <a:lstStyle>
            <a:lvl1pPr marL="305699" indent="-305699">
              <a:spcBef>
                <a:spcPts val="1071"/>
              </a:spcBef>
              <a:spcAft>
                <a:spcPts val="268"/>
              </a:spcAft>
              <a:buClr>
                <a:srgbClr val="004367"/>
              </a:buClr>
              <a:buFont typeface="Wingdings" panose="05000000000000000000" pitchFamily="2" charset="2"/>
              <a:buChar char="§"/>
              <a:defRPr sz="2200"/>
            </a:lvl1pPr>
            <a:lvl2pPr marL="713288" indent="-305699">
              <a:spcBef>
                <a:spcPts val="0"/>
              </a:spcBef>
              <a:spcAft>
                <a:spcPts val="268"/>
              </a:spcAft>
              <a:buClr>
                <a:srgbClr val="004367"/>
              </a:buClr>
              <a:buFont typeface="Wingdings" panose="05000000000000000000" pitchFamily="2" charset="2"/>
              <a:buChar char="§"/>
              <a:defRPr/>
            </a:lvl2pPr>
            <a:lvl3pPr marL="1069931" indent="-254765">
              <a:spcBef>
                <a:spcPts val="179"/>
              </a:spcBef>
              <a:spcAft>
                <a:spcPts val="179"/>
              </a:spcAft>
              <a:buClr>
                <a:srgbClr val="004367"/>
              </a:buClr>
              <a:buFont typeface="Wingdings" panose="05000000000000000000" pitchFamily="2" charset="2"/>
              <a:buChar char="§"/>
              <a:defRPr/>
            </a:lvl3pPr>
            <a:lvl4pPr marL="1477530" indent="-254765">
              <a:buClr>
                <a:srgbClr val="004367"/>
              </a:buClr>
              <a:buFont typeface="Wingdings" panose="05000000000000000000" pitchFamily="2" charset="2"/>
              <a:buChar char="§"/>
              <a:defRPr/>
            </a:lvl4pPr>
            <a:lvl5pPr marL="1885146" indent="-254765">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0" name="Rett linje 9"/>
          <p:cNvCxnSpPr/>
          <p:nvPr/>
        </p:nvCxnSpPr>
        <p:spPr>
          <a:xfrm>
            <a:off x="723901"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Plassholder for dato 13"/>
          <p:cNvSpPr>
            <a:spLocks noGrp="1"/>
          </p:cNvSpPr>
          <p:nvPr>
            <p:ph type="dt" sz="half" idx="10"/>
          </p:nvPr>
        </p:nvSpPr>
        <p:spPr>
          <a:xfrm>
            <a:off x="6322928" y="4874574"/>
            <a:ext cx="1063255" cy="273844"/>
          </a:xfrm>
        </p:spPr>
        <p:txBody>
          <a:bodyPr/>
          <a:lstStyle>
            <a:lvl1pPr>
              <a:defRPr/>
            </a:lvl1pPr>
          </a:lstStyle>
          <a:p>
            <a:fld id="{EDBDFB32-C012-B842-8927-F20EF43A197F}" type="datetimeFigureOut">
              <a:rPr lang="en-US" smtClean="0">
                <a:solidFill>
                  <a:prstClr val="black"/>
                </a:solidFill>
                <a:latin typeface="Calibri"/>
              </a:rPr>
              <a:pPr/>
              <a:t>10/23/2017</a:t>
            </a:fld>
            <a:endParaRPr lang="en-US">
              <a:solidFill>
                <a:prstClr val="black"/>
              </a:solidFill>
              <a:latin typeface="Calibri"/>
            </a:endParaRPr>
          </a:p>
        </p:txBody>
      </p:sp>
      <p:sp>
        <p:nvSpPr>
          <p:cNvPr id="19" name="Tittel 18"/>
          <p:cNvSpPr>
            <a:spLocks noGrp="1"/>
          </p:cNvSpPr>
          <p:nvPr>
            <p:ph type="title"/>
          </p:nvPr>
        </p:nvSpPr>
        <p:spPr/>
        <p:txBody>
          <a:bodyPr>
            <a:normAutofit/>
          </a:bodyPr>
          <a:lstStyle>
            <a:lvl1pPr>
              <a:defRPr sz="2500">
                <a:solidFill>
                  <a:srgbClr val="004364"/>
                </a:solidFill>
              </a:defRPr>
            </a:lvl1pPr>
          </a:lstStyle>
          <a:p>
            <a:r>
              <a:rPr lang="nb-NO"/>
              <a:t>Klikk for å redigere tittelstil</a:t>
            </a:r>
            <a:endParaRPr lang="nb-NO" dirty="0"/>
          </a:p>
        </p:txBody>
      </p:sp>
      <p:sp>
        <p:nvSpPr>
          <p:cNvPr id="22" name="Plassholder for bunntekst 21"/>
          <p:cNvSpPr>
            <a:spLocks noGrp="1"/>
          </p:cNvSpPr>
          <p:nvPr>
            <p:ph type="ftr" sz="quarter" idx="11"/>
          </p:nvPr>
        </p:nvSpPr>
        <p:spPr>
          <a:xfrm>
            <a:off x="2154867" y="4869315"/>
            <a:ext cx="4167964" cy="273844"/>
          </a:xfrm>
        </p:spPr>
        <p:txBody>
          <a:bodyPr/>
          <a:lstStyle>
            <a:lvl1pPr>
              <a:defRPr/>
            </a:lvl1pPr>
          </a:lstStyle>
          <a:p>
            <a:endParaRPr lang="en-US">
              <a:solidFill>
                <a:prstClr val="black"/>
              </a:solidFill>
              <a:latin typeface="Calibri"/>
            </a:endParaRPr>
          </a:p>
        </p:txBody>
      </p:sp>
      <p:cxnSp>
        <p:nvCxnSpPr>
          <p:cNvPr id="25" name="Rett linje 24"/>
          <p:cNvCxnSpPr/>
          <p:nvPr/>
        </p:nvCxnSpPr>
        <p:spPr>
          <a:xfrm>
            <a:off x="723901"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26" name="Bild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52"/>
            <a:ext cx="1246667" cy="112922"/>
          </a:xfrm>
          <a:prstGeom prst="rect">
            <a:avLst/>
          </a:prstGeom>
        </p:spPr>
      </p:pic>
    </p:spTree>
    <p:extLst>
      <p:ext uri="{BB962C8B-B14F-4D97-AF65-F5344CB8AC3E}">
        <p14:creationId xmlns:p14="http://schemas.microsoft.com/office/powerpoint/2010/main" val="122252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80611" y="898955"/>
            <a:ext cx="6858000" cy="1163395"/>
          </a:xfrm>
        </p:spPr>
        <p:txBody>
          <a:bodyPr anchor="t">
            <a:normAutofit/>
          </a:bodyPr>
          <a:lstStyle>
            <a:lvl1pPr algn="l">
              <a:defRPr sz="4200">
                <a:solidFill>
                  <a:schemeClr val="bg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580611" y="2140563"/>
            <a:ext cx="6858000" cy="360960"/>
          </a:xfrm>
        </p:spPr>
        <p:txBody>
          <a:bodyPr>
            <a:normAutofit/>
          </a:bodyPr>
          <a:lstStyle>
            <a:lvl1pPr marL="0" indent="0" algn="l">
              <a:buNone/>
              <a:defRPr sz="1600">
                <a:solidFill>
                  <a:schemeClr val="bg1"/>
                </a:solidFill>
              </a:defRPr>
            </a:lvl1pPr>
            <a:lvl2pPr marL="342539" indent="0" algn="ctr">
              <a:buNone/>
              <a:defRPr sz="1500"/>
            </a:lvl2pPr>
            <a:lvl3pPr marL="685110" indent="0" algn="ctr">
              <a:buNone/>
              <a:defRPr sz="1400"/>
            </a:lvl3pPr>
            <a:lvl4pPr marL="1027665" indent="0" algn="ctr">
              <a:buNone/>
              <a:defRPr sz="1100"/>
            </a:lvl4pPr>
            <a:lvl5pPr marL="1370220" indent="0" algn="ctr">
              <a:buNone/>
              <a:defRPr sz="1100"/>
            </a:lvl5pPr>
            <a:lvl6pPr marL="1712792" indent="0" algn="ctr">
              <a:buNone/>
              <a:defRPr sz="1100"/>
            </a:lvl6pPr>
            <a:lvl7pPr marL="2055329" indent="0" algn="ctr">
              <a:buNone/>
              <a:defRPr sz="1100"/>
            </a:lvl7pPr>
            <a:lvl8pPr marL="2397867" indent="0" algn="ctr">
              <a:buNone/>
              <a:defRPr sz="1100"/>
            </a:lvl8pPr>
            <a:lvl9pPr marL="2740403" indent="0" algn="ctr">
              <a:buNone/>
              <a:defRPr sz="1100"/>
            </a:lvl9pPr>
          </a:lstStyle>
          <a:p>
            <a:r>
              <a:rPr lang="nb-NO" dirty="0"/>
              <a:t>Navn på foredragsholder</a:t>
            </a: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3057" y="2862361"/>
            <a:ext cx="8049546" cy="848108"/>
          </a:xfrm>
          <a:prstGeom prst="rect">
            <a:avLst/>
          </a:prstGeom>
        </p:spPr>
      </p:pic>
      <p:sp>
        <p:nvSpPr>
          <p:cNvPr id="12" name="Plassholder for tekst 11"/>
          <p:cNvSpPr>
            <a:spLocks noGrp="1"/>
          </p:cNvSpPr>
          <p:nvPr>
            <p:ph type="body" sz="quarter" idx="10" hasCustomPrompt="1"/>
          </p:nvPr>
        </p:nvSpPr>
        <p:spPr>
          <a:xfrm>
            <a:off x="7019444" y="4671586"/>
            <a:ext cx="1593160" cy="155270"/>
          </a:xfrm>
        </p:spPr>
        <p:txBody>
          <a:bodyPr>
            <a:normAutofit/>
          </a:bodyPr>
          <a:lstStyle>
            <a:lvl1pPr marL="0" indent="0" algn="r">
              <a:buNone/>
              <a:defRPr sz="1000">
                <a:solidFill>
                  <a:schemeClr val="bg1"/>
                </a:solidFill>
              </a:defRPr>
            </a:lvl1pPr>
          </a:lstStyle>
          <a:p>
            <a:pPr lvl="0"/>
            <a:r>
              <a:rPr lang="nb-NO" dirty="0"/>
              <a:t>Dato – </a:t>
            </a:r>
            <a:r>
              <a:rPr lang="nb-NO" dirty="0" err="1"/>
              <a:t>dd.mm.åååå</a:t>
            </a:r>
            <a:endParaRPr lang="nb-NO" dirty="0"/>
          </a:p>
        </p:txBody>
      </p:sp>
      <p:pic>
        <p:nvPicPr>
          <p:cNvPr id="14" name="Bild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3352" y="4550070"/>
            <a:ext cx="1787772" cy="214884"/>
          </a:xfrm>
          <a:prstGeom prst="rect">
            <a:avLst/>
          </a:prstGeom>
        </p:spPr>
      </p:pic>
    </p:spTree>
    <p:extLst>
      <p:ext uri="{BB962C8B-B14F-4D97-AF65-F5344CB8AC3E}">
        <p14:creationId xmlns:p14="http://schemas.microsoft.com/office/powerpoint/2010/main" val="154648383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Kapittel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62108D1D-C388-4515-B5A2-C284C6030609}"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7" name="Plassholder for tekst 6"/>
          <p:cNvSpPr>
            <a:spLocks noGrp="1"/>
          </p:cNvSpPr>
          <p:nvPr>
            <p:ph type="body" sz="quarter" idx="13"/>
          </p:nvPr>
        </p:nvSpPr>
        <p:spPr>
          <a:xfrm>
            <a:off x="472661" y="675122"/>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cxnSp>
        <p:nvCxnSpPr>
          <p:cNvPr id="17" name="Rett linje 16"/>
          <p:cNvCxnSpPr>
            <a:cxnSpLocks/>
          </p:cNvCxnSpPr>
          <p:nvPr userDrawn="1"/>
        </p:nvCxnSpPr>
        <p:spPr>
          <a:xfrm>
            <a:off x="472590" y="1660708"/>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a:cxnSpLocks/>
          </p:cNvCxnSpPr>
          <p:nvPr userDrawn="1"/>
        </p:nvCxnSpPr>
        <p:spPr>
          <a:xfrm>
            <a:off x="472590" y="2889361"/>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sp>
        <p:nvSpPr>
          <p:cNvPr id="20" name="Plassholder for tekst 6"/>
          <p:cNvSpPr>
            <a:spLocks noGrp="1"/>
          </p:cNvSpPr>
          <p:nvPr>
            <p:ph type="body" sz="quarter" idx="14"/>
          </p:nvPr>
        </p:nvSpPr>
        <p:spPr>
          <a:xfrm>
            <a:off x="472590" y="1080136"/>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1" name="Plassholder for tekst 6"/>
          <p:cNvSpPr>
            <a:spLocks noGrp="1"/>
          </p:cNvSpPr>
          <p:nvPr>
            <p:ph type="body" sz="quarter" idx="15"/>
          </p:nvPr>
        </p:nvSpPr>
        <p:spPr>
          <a:xfrm>
            <a:off x="472661" y="1917278"/>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sp>
        <p:nvSpPr>
          <p:cNvPr id="22" name="Plassholder for tekst 6"/>
          <p:cNvSpPr>
            <a:spLocks noGrp="1"/>
          </p:cNvSpPr>
          <p:nvPr>
            <p:ph type="body" sz="quarter" idx="16"/>
          </p:nvPr>
        </p:nvSpPr>
        <p:spPr>
          <a:xfrm>
            <a:off x="472590" y="2295289"/>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3" name="Plassholder for tekst 6"/>
          <p:cNvSpPr>
            <a:spLocks noGrp="1"/>
          </p:cNvSpPr>
          <p:nvPr>
            <p:ph type="body" sz="quarter" idx="17"/>
          </p:nvPr>
        </p:nvSpPr>
        <p:spPr>
          <a:xfrm>
            <a:off x="472661" y="3145931"/>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sp>
        <p:nvSpPr>
          <p:cNvPr id="24" name="Plassholder for tekst 6"/>
          <p:cNvSpPr>
            <a:spLocks noGrp="1"/>
          </p:cNvSpPr>
          <p:nvPr>
            <p:ph type="body" sz="quarter" idx="18"/>
          </p:nvPr>
        </p:nvSpPr>
        <p:spPr>
          <a:xfrm>
            <a:off x="472590" y="3537445"/>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5" name="Plassholder for tekst 6"/>
          <p:cNvSpPr>
            <a:spLocks noGrp="1"/>
          </p:cNvSpPr>
          <p:nvPr>
            <p:ph type="body" sz="quarter" idx="19" hasCustomPrompt="1"/>
          </p:nvPr>
        </p:nvSpPr>
        <p:spPr>
          <a:xfrm>
            <a:off x="8429643" y="675122"/>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6" name="Plassholder for tekst 6"/>
          <p:cNvSpPr>
            <a:spLocks noGrp="1"/>
          </p:cNvSpPr>
          <p:nvPr>
            <p:ph type="body" sz="quarter" idx="20" hasCustomPrompt="1"/>
          </p:nvPr>
        </p:nvSpPr>
        <p:spPr>
          <a:xfrm>
            <a:off x="8429643" y="1917278"/>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7" name="Plassholder for tekst 6"/>
          <p:cNvSpPr>
            <a:spLocks noGrp="1"/>
          </p:cNvSpPr>
          <p:nvPr>
            <p:ph type="body" sz="quarter" idx="21" hasCustomPrompt="1"/>
          </p:nvPr>
        </p:nvSpPr>
        <p:spPr>
          <a:xfrm>
            <a:off x="8429643" y="3145931"/>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Tree>
    <p:extLst>
      <p:ext uri="{BB962C8B-B14F-4D97-AF65-F5344CB8AC3E}">
        <p14:creationId xmlns:p14="http://schemas.microsoft.com/office/powerpoint/2010/main" val="338220671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Tittel og innhold 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marL="134883" indent="-134883">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35CD80F5-E1CE-451D-A49B-7E0A5E824091}"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75355632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tel og innhold B">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7BEDA046-A730-48FC-BA1C-7ED64D43682F}"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008422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GB" dirty="0"/>
          </a:p>
        </p:txBody>
      </p:sp>
      <p:sp>
        <p:nvSpPr>
          <p:cNvPr id="3" name="Content Placeholder 2"/>
          <p:cNvSpPr>
            <a:spLocks noGrp="1"/>
          </p:cNvSpPr>
          <p:nvPr>
            <p:ph sz="half" idx="1"/>
          </p:nvPr>
        </p:nvSpPr>
        <p:spPr>
          <a:xfrm>
            <a:off x="723901" y="1200155"/>
            <a:ext cx="3771900" cy="339447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Content Placeholder 3"/>
          <p:cNvSpPr>
            <a:spLocks noGrp="1"/>
          </p:cNvSpPr>
          <p:nvPr>
            <p:ph sz="half" idx="2"/>
          </p:nvPr>
        </p:nvSpPr>
        <p:spPr>
          <a:xfrm>
            <a:off x="4652554" y="1200155"/>
            <a:ext cx="3780367" cy="339447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5" name="Date Placeholder 4"/>
          <p:cNvSpPr>
            <a:spLocks noGrp="1"/>
          </p:cNvSpPr>
          <p:nvPr>
            <p:ph type="dt" sz="half" idx="10"/>
          </p:nvPr>
        </p:nvSpPr>
        <p:spPr/>
        <p:txBody>
          <a:bodyPr/>
          <a:lstStyle/>
          <a:p>
            <a:r>
              <a:rPr lang="nb-NO"/>
              <a:t>03.12.2015</a:t>
            </a:r>
            <a:endParaRPr lang="en-US"/>
          </a:p>
        </p:txBody>
      </p:sp>
      <p:sp>
        <p:nvSpPr>
          <p:cNvPr id="6" name="Footer Placeholder 5"/>
          <p:cNvSpPr>
            <a:spLocks noGrp="1"/>
          </p:cNvSpPr>
          <p:nvPr>
            <p:ph type="ftr" sz="quarter" idx="11"/>
          </p:nvPr>
        </p:nvSpPr>
        <p:spPr/>
        <p:txBody>
          <a:bodyPr/>
          <a:lstStyle/>
          <a:p>
            <a:r>
              <a:rPr lang="en-US"/>
              <a:t>Informasjonsforvaltning som forutsetning for offentlig samhandling - David Norheim</a:t>
            </a:r>
          </a:p>
        </p:txBody>
      </p:sp>
      <p:sp>
        <p:nvSpPr>
          <p:cNvPr id="7" name="Slide Number Placeholder 6"/>
          <p:cNvSpPr>
            <a:spLocks noGrp="1"/>
          </p:cNvSpPr>
          <p:nvPr>
            <p:ph type="sldNum" sz="quarter" idx="12"/>
          </p:nvPr>
        </p:nvSpPr>
        <p:spPr/>
        <p:txBody>
          <a:bodyPr/>
          <a:lstStyle/>
          <a:p>
            <a:fld id="{1697FDE9-BD57-A845-9B24-724FDF2E478E}" type="slidenum">
              <a:rPr lang="en-US" smtClean="0"/>
              <a:t>‹#›</a:t>
            </a:fld>
            <a:endParaRPr lang="en-US"/>
          </a:p>
        </p:txBody>
      </p:sp>
    </p:spTree>
    <p:extLst>
      <p:ext uri="{BB962C8B-B14F-4D97-AF65-F5344CB8AC3E}">
        <p14:creationId xmlns:p14="http://schemas.microsoft.com/office/powerpoint/2010/main" val="67941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10155" y="1133725"/>
            <a:ext cx="7886700" cy="1246399"/>
          </a:xfrm>
        </p:spPr>
        <p:txBody>
          <a:bodyPr anchor="b">
            <a:normAutofit/>
          </a:bodyPr>
          <a:lstStyle>
            <a:lvl1pPr>
              <a:defRPr sz="4500">
                <a:solidFill>
                  <a:schemeClr val="lt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10155" y="2745113"/>
            <a:ext cx="7886700" cy="650731"/>
          </a:xfrm>
        </p:spPr>
        <p:txBody>
          <a:bodyPr>
            <a:normAutofit/>
          </a:bodyPr>
          <a:lstStyle>
            <a:lvl1pPr marL="0" indent="0">
              <a:spcBef>
                <a:spcPts val="0"/>
              </a:spcBef>
              <a:spcAft>
                <a:spcPts val="0"/>
              </a:spcAft>
              <a:buNone/>
              <a:defRPr sz="1600">
                <a:solidFill>
                  <a:schemeClr val="lt1"/>
                </a:solidFill>
              </a:defRPr>
            </a:lvl1pPr>
            <a:lvl2pPr marL="342539" indent="0">
              <a:buNone/>
              <a:defRPr sz="1500">
                <a:solidFill>
                  <a:schemeClr val="tx1">
                    <a:tint val="75000"/>
                  </a:schemeClr>
                </a:solidFill>
              </a:defRPr>
            </a:lvl2pPr>
            <a:lvl3pPr marL="685110" indent="0">
              <a:buNone/>
              <a:defRPr sz="1400">
                <a:solidFill>
                  <a:schemeClr val="tx1">
                    <a:tint val="75000"/>
                  </a:schemeClr>
                </a:solidFill>
              </a:defRPr>
            </a:lvl3pPr>
            <a:lvl4pPr marL="1027665" indent="0">
              <a:buNone/>
              <a:defRPr sz="1100">
                <a:solidFill>
                  <a:schemeClr val="tx1">
                    <a:tint val="75000"/>
                  </a:schemeClr>
                </a:solidFill>
              </a:defRPr>
            </a:lvl4pPr>
            <a:lvl5pPr marL="1370220" indent="0">
              <a:buNone/>
              <a:defRPr sz="1100">
                <a:solidFill>
                  <a:schemeClr val="tx1">
                    <a:tint val="75000"/>
                  </a:schemeClr>
                </a:solidFill>
              </a:defRPr>
            </a:lvl5pPr>
            <a:lvl6pPr marL="1712792" indent="0">
              <a:buNone/>
              <a:defRPr sz="1100">
                <a:solidFill>
                  <a:schemeClr val="tx1">
                    <a:tint val="75000"/>
                  </a:schemeClr>
                </a:solidFill>
              </a:defRPr>
            </a:lvl6pPr>
            <a:lvl7pPr marL="2055329" indent="0">
              <a:buNone/>
              <a:defRPr sz="1100">
                <a:solidFill>
                  <a:schemeClr val="tx1">
                    <a:tint val="75000"/>
                  </a:schemeClr>
                </a:solidFill>
              </a:defRPr>
            </a:lvl7pPr>
            <a:lvl8pPr marL="2397867" indent="0">
              <a:buNone/>
              <a:defRPr sz="1100">
                <a:solidFill>
                  <a:schemeClr val="tx1">
                    <a:tint val="75000"/>
                  </a:schemeClr>
                </a:solidFill>
              </a:defRPr>
            </a:lvl8pPr>
            <a:lvl9pPr marL="2740403" indent="0">
              <a:buNone/>
              <a:defRPr sz="11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72544613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ittel, tekst og lite bilde">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B059EC3-429D-4F40-A493-D1CBD53B5D34}"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3"/>
          </p:nvPr>
        </p:nvSpPr>
        <p:spPr>
          <a:xfrm>
            <a:off x="4854224" y="762846"/>
            <a:ext cx="3814475" cy="3213402"/>
          </a:xfrm>
          <a:prstGeom prst="rect">
            <a:avLst/>
          </a:prstGeom>
          <a:noFill/>
        </p:spPr>
        <p:txBody>
          <a:bodyPr lIns="0" tIns="536760" rIns="0" bIns="0" anchor="t" anchorCtr="1"/>
          <a:lstStyle>
            <a:lvl1pPr marL="0" indent="0" algn="ctr">
              <a:buNone/>
              <a:defRPr/>
            </a:lvl1pPr>
          </a:lstStyle>
          <a:p>
            <a:r>
              <a:rPr lang="nb-NO"/>
              <a:t>Klikk ikonet for å legge til et bilde</a:t>
            </a:r>
          </a:p>
        </p:txBody>
      </p:sp>
      <p:sp>
        <p:nvSpPr>
          <p:cNvPr id="9" name="Plassholder for tekst 8"/>
          <p:cNvSpPr>
            <a:spLocks noGrp="1"/>
          </p:cNvSpPr>
          <p:nvPr>
            <p:ph type="body" sz="quarter" idx="14"/>
          </p:nvPr>
        </p:nvSpPr>
        <p:spPr>
          <a:xfrm>
            <a:off x="472590" y="1464935"/>
            <a:ext cx="3881988" cy="2835354"/>
          </a:xfrm>
          <a:prstGeom prst="rect">
            <a:avLst/>
          </a:prstGeom>
        </p:spPr>
        <p:txBody>
          <a:bodyPr lIns="0" tIns="0" rIns="0" bIns="0"/>
          <a:lstStyle>
            <a:lvl1pPr marL="134883" indent="-134883">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69736682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482852" y="0"/>
            <a:ext cx="4661148" cy="5143500"/>
          </a:xfrm>
          <a:prstGeom prst="rect">
            <a:avLst/>
          </a:prstGeom>
          <a:noFill/>
        </p:spPr>
        <p:txBody>
          <a:bodyPr lIns="0" tIns="536760" rIns="0" bIns="0" anchor="t" anchorCtr="1"/>
          <a:lstStyle>
            <a:lvl1pPr marL="0" indent="0" algn="ctr">
              <a:buNone/>
              <a:defRPr/>
            </a:lvl1pPr>
          </a:lstStyle>
          <a:p>
            <a:r>
              <a:rPr lang="nb-NO"/>
              <a:t>Klikk ikonet for å legge til et bilde</a:t>
            </a:r>
          </a:p>
        </p:txBody>
      </p:sp>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p>
        </p:txBody>
      </p:sp>
      <p:sp>
        <p:nvSpPr>
          <p:cNvPr id="4" name="Plassholder for tekst 3"/>
          <p:cNvSpPr>
            <a:spLocks noGrp="1"/>
          </p:cNvSpPr>
          <p:nvPr>
            <p:ph type="body" sz="quarter" idx="14"/>
          </p:nvPr>
        </p:nvSpPr>
        <p:spPr>
          <a:xfrm>
            <a:off x="472590" y="1464935"/>
            <a:ext cx="3881988" cy="2835354"/>
          </a:xfrm>
          <a:prstGeom prst="rect">
            <a:avLst/>
          </a:prstGeom>
        </p:spPr>
        <p:txBody>
          <a:bodyPr lIns="0" tIns="0" rIns="0" bIns="0"/>
          <a:lstStyle>
            <a:lvl1pPr marL="134883" indent="-134883">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0737358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18D0A4E4-0AC4-4DD2-AE3C-CF4070C975A6}"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5"/>
            <a:ext cx="3881988" cy="2835354"/>
          </a:xfrm>
          <a:prstGeom prst="rect">
            <a:avLst/>
          </a:prstGeom>
        </p:spPr>
        <p:txBody>
          <a:bodyPr lIns="0" tIns="0" rIns="0" bIns="0"/>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quarter" idx="15"/>
          </p:nvPr>
        </p:nvSpPr>
        <p:spPr>
          <a:xfrm>
            <a:off x="4786660" y="432057"/>
            <a:ext cx="3881988" cy="386823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16041266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tel, tekst og tekstbok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ACFADEF-E55E-4B48-8B4C-F69D1164A4D1}"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5"/>
            <a:ext cx="3881988" cy="2835354"/>
          </a:xfrm>
          <a:prstGeom prst="rect">
            <a:avLst/>
          </a:prstGeom>
        </p:spPr>
        <p:txBody>
          <a:bodyPr lIns="0" tIns="0" rIns="0" bIns="0"/>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ekst 8"/>
          <p:cNvSpPr>
            <a:spLocks noGrp="1"/>
          </p:cNvSpPr>
          <p:nvPr>
            <p:ph type="body" sz="quarter" idx="14"/>
          </p:nvPr>
        </p:nvSpPr>
        <p:spPr>
          <a:xfrm>
            <a:off x="4921726" y="1444752"/>
            <a:ext cx="3686201" cy="2122465"/>
          </a:xfrm>
          <a:prstGeom prst="rect">
            <a:avLst/>
          </a:prstGeom>
          <a:ln w="114300">
            <a:solidFill>
              <a:schemeClr val="accent1"/>
            </a:solidFill>
            <a:miter lim="800000"/>
          </a:ln>
        </p:spPr>
        <p:txBody>
          <a:bodyPr lIns="268403" tIns="268403" rIns="268403" bIns="268403" anchor="ctr"/>
          <a:lstStyle>
            <a:lvl1pPr marL="0" indent="0" algn="ctr">
              <a:lnSpc>
                <a:spcPct val="100000"/>
              </a:lnSpc>
              <a:spcBef>
                <a:spcPts val="0"/>
              </a:spcBef>
              <a:spcAft>
                <a:spcPts val="0"/>
              </a:spcAft>
              <a:buNone/>
              <a:defRPr sz="2300" b="0" i="0">
                <a:latin typeface="+mj-lt"/>
              </a:defRPr>
            </a:lvl1pPr>
          </a:lstStyle>
          <a:p>
            <a:pPr lvl="0"/>
            <a:r>
              <a:rPr lang="nb-NO"/>
              <a:t>Klikk for å redigere tekststiler i malen</a:t>
            </a:r>
          </a:p>
        </p:txBody>
      </p:sp>
    </p:spTree>
    <p:extLst>
      <p:ext uri="{BB962C8B-B14F-4D97-AF65-F5344CB8AC3E}">
        <p14:creationId xmlns:p14="http://schemas.microsoft.com/office/powerpoint/2010/main" val="168836657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Bilde med bunngrafikk">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10560" y="366982"/>
            <a:ext cx="8412398" cy="3924920"/>
          </a:xfrm>
          <a:prstGeom prst="rect">
            <a:avLst/>
          </a:prstGeom>
          <a:noFill/>
        </p:spPr>
        <p:txBody>
          <a:bodyPr lIns="0" tIns="536760" rIns="0" bIns="0" anchor="t" anchorCtr="1"/>
          <a:lstStyle>
            <a:lvl1pPr marL="0" indent="0" algn="ctr">
              <a:buNone/>
              <a:defRPr/>
            </a:lvl1pPr>
          </a:lstStyle>
          <a:p>
            <a:r>
              <a:rPr lang="nb-NO"/>
              <a:t>Klikk ikonet for å legge til et bilde</a:t>
            </a:r>
            <a:endParaRPr lang="nb-NO" dirty="0"/>
          </a:p>
        </p:txBody>
      </p:sp>
      <p:sp>
        <p:nvSpPr>
          <p:cNvPr id="2" name="Plassholder for dato 1"/>
          <p:cNvSpPr>
            <a:spLocks noGrp="1"/>
          </p:cNvSpPr>
          <p:nvPr>
            <p:ph type="dt" sz="half" idx="10"/>
          </p:nvPr>
        </p:nvSpPr>
        <p:spPr/>
        <p:txBody>
          <a:bodyPr/>
          <a:lstStyle/>
          <a:p>
            <a:fld id="{57D9A341-3085-4B0A-90ED-9B6898E3D201}"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Felles datakatalog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34940905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6" name="Plassholder for bilde 7"/>
          <p:cNvSpPr>
            <a:spLocks noGrp="1"/>
          </p:cNvSpPr>
          <p:nvPr>
            <p:ph type="pic" sz="quarter" idx="13"/>
          </p:nvPr>
        </p:nvSpPr>
        <p:spPr>
          <a:xfrm>
            <a:off x="570352" y="568768"/>
            <a:ext cx="8003321" cy="4005968"/>
          </a:xfrm>
          <a:prstGeom prst="rect">
            <a:avLst/>
          </a:prstGeom>
          <a:noFill/>
        </p:spPr>
        <p:txBody>
          <a:bodyPr lIns="0" tIns="536760"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312483838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0"/>
            <a:ext cx="9144000" cy="5143500"/>
          </a:xfrm>
          <a:prstGeom prst="rect">
            <a:avLst/>
          </a:prstGeom>
          <a:noFill/>
        </p:spPr>
        <p:txBody>
          <a:bodyPr lIns="0" tIns="536760"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198832448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Stort bilde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36"/>
            <a:ext cx="9144000" cy="4604075"/>
          </a:xfrm>
          <a:prstGeom prst="rect">
            <a:avLst/>
          </a:prstGeom>
          <a:noFill/>
        </p:spPr>
        <p:txBody>
          <a:bodyPr lIns="0" tIns="536760"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310560" y="4793101"/>
            <a:ext cx="8196058" cy="202526"/>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126428744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2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506313"/>
            <a:ext cx="2957062" cy="3213402"/>
          </a:xfrm>
          <a:prstGeom prst="rect">
            <a:avLst/>
          </a:prstGeom>
          <a:noFill/>
        </p:spPr>
        <p:txBody>
          <a:bodyPr lIns="0" tIns="536760"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3901989"/>
            <a:ext cx="2957062" cy="438804"/>
          </a:xfrm>
        </p:spPr>
        <p:txBody>
          <a:bodyPr/>
          <a:lstStyle>
            <a:lvl1pPr marL="0" indent="0">
              <a:spcBef>
                <a:spcPts val="0"/>
              </a:spcBef>
              <a:spcAft>
                <a:spcPts val="0"/>
              </a:spcAft>
              <a:buNone/>
              <a:defRPr/>
            </a:lvl1pPr>
          </a:lstStyle>
          <a:p>
            <a:pPr lvl="0"/>
            <a:r>
              <a:rPr lang="nb-NO"/>
              <a:t>Klikk for å redigere tekststiler i malen</a:t>
            </a:r>
          </a:p>
        </p:txBody>
      </p:sp>
      <p:sp>
        <p:nvSpPr>
          <p:cNvPr id="4" name="Plassholder for dato 3"/>
          <p:cNvSpPr>
            <a:spLocks noGrp="1"/>
          </p:cNvSpPr>
          <p:nvPr>
            <p:ph type="dt" sz="half" idx="15"/>
          </p:nvPr>
        </p:nvSpPr>
        <p:spPr/>
        <p:txBody>
          <a:bodyPr/>
          <a:lstStyle/>
          <a:p>
            <a:fld id="{5C000EB6-4119-45EA-8C67-072F68ED40A6}"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632190" y="506313"/>
            <a:ext cx="5029706" cy="3213402"/>
          </a:xfrm>
          <a:prstGeom prst="rect">
            <a:avLst/>
          </a:prstGeom>
          <a:noFill/>
        </p:spPr>
        <p:txBody>
          <a:bodyPr lIns="0" tIns="536760"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632192" y="3901989"/>
            <a:ext cx="5029060" cy="438804"/>
          </a:xfrm>
        </p:spPr>
        <p:txBody>
          <a:bodyPr/>
          <a:lstStyle>
            <a:lvl1pPr marL="0" indent="0">
              <a:spcBef>
                <a:spcPts val="0"/>
              </a:spcBef>
              <a:spcAft>
                <a:spcPts val="0"/>
              </a:spcAft>
              <a:buNone/>
              <a:defRPr/>
            </a:lvl1pPr>
          </a:lstStyle>
          <a:p>
            <a:pPr lvl="0"/>
            <a:r>
              <a:rPr lang="nb-NO"/>
              <a:t>Klikk for å redigere tekststiler i malen</a:t>
            </a:r>
          </a:p>
        </p:txBody>
      </p:sp>
    </p:spTree>
    <p:extLst>
      <p:ext uri="{BB962C8B-B14F-4D97-AF65-F5344CB8AC3E}">
        <p14:creationId xmlns:p14="http://schemas.microsoft.com/office/powerpoint/2010/main" val="2536453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GB"/>
          </a:p>
        </p:txBody>
      </p:sp>
      <p:sp>
        <p:nvSpPr>
          <p:cNvPr id="3" name="Text Placeholder 2"/>
          <p:cNvSpPr>
            <a:spLocks noGrp="1"/>
          </p:cNvSpPr>
          <p:nvPr>
            <p:ph type="body" idx="1"/>
          </p:nvPr>
        </p:nvSpPr>
        <p:spPr>
          <a:xfrm>
            <a:off x="711202" y="1151338"/>
            <a:ext cx="3786188" cy="479822"/>
          </a:xfrm>
        </p:spPr>
        <p:txBody>
          <a:bodyPr anchor="t">
            <a:normAutofit/>
          </a:bodyPr>
          <a:lstStyle>
            <a:lvl1pPr marL="0" indent="0">
              <a:buNone/>
              <a:defRPr sz="20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711202" y="1631156"/>
            <a:ext cx="3786188" cy="2963466"/>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5" name="Text Placeholder 4"/>
          <p:cNvSpPr>
            <a:spLocks noGrp="1"/>
          </p:cNvSpPr>
          <p:nvPr>
            <p:ph type="body" sz="quarter" idx="3"/>
          </p:nvPr>
        </p:nvSpPr>
        <p:spPr>
          <a:xfrm>
            <a:off x="4645207" y="1151338"/>
            <a:ext cx="3787675" cy="479822"/>
          </a:xfrm>
        </p:spPr>
        <p:txBody>
          <a:bodyPr anchor="t">
            <a:normAutofit/>
          </a:bodyPr>
          <a:lstStyle>
            <a:lvl1pPr marL="0" indent="0">
              <a:buNone/>
              <a:defRPr sz="20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45267" y="1631156"/>
            <a:ext cx="3787673" cy="2963466"/>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7" name="Date Placeholder 6"/>
          <p:cNvSpPr>
            <a:spLocks noGrp="1"/>
          </p:cNvSpPr>
          <p:nvPr>
            <p:ph type="dt" sz="half" idx="10"/>
          </p:nvPr>
        </p:nvSpPr>
        <p:spPr/>
        <p:txBody>
          <a:bodyPr/>
          <a:lstStyle/>
          <a:p>
            <a:r>
              <a:rPr lang="nb-NO"/>
              <a:t>03.12.2015</a:t>
            </a:r>
            <a:endParaRPr lang="en-US"/>
          </a:p>
        </p:txBody>
      </p:sp>
      <p:sp>
        <p:nvSpPr>
          <p:cNvPr id="8" name="Footer Placeholder 7"/>
          <p:cNvSpPr>
            <a:spLocks noGrp="1"/>
          </p:cNvSpPr>
          <p:nvPr>
            <p:ph type="ftr" sz="quarter" idx="11"/>
          </p:nvPr>
        </p:nvSpPr>
        <p:spPr/>
        <p:txBody>
          <a:bodyPr/>
          <a:lstStyle/>
          <a:p>
            <a:r>
              <a:rPr lang="en-US"/>
              <a:t>Informasjonsforvaltning som forutsetning for offentlig samhandling - David Norheim</a:t>
            </a:r>
          </a:p>
        </p:txBody>
      </p:sp>
      <p:sp>
        <p:nvSpPr>
          <p:cNvPr id="9" name="Slide Number Placeholder 8"/>
          <p:cNvSpPr>
            <a:spLocks noGrp="1"/>
          </p:cNvSpPr>
          <p:nvPr>
            <p:ph type="sldNum" sz="quarter" idx="12"/>
          </p:nvPr>
        </p:nvSpPr>
        <p:spPr/>
        <p:txBody>
          <a:bodyPr/>
          <a:lstStyle/>
          <a:p>
            <a:fld id="{1697FDE9-BD57-A845-9B24-724FDF2E478E}" type="slidenum">
              <a:rPr lang="en-US" smtClean="0"/>
              <a:t>‹#›</a:t>
            </a:fld>
            <a:endParaRPr lang="en-US"/>
          </a:p>
        </p:txBody>
      </p:sp>
    </p:spTree>
    <p:extLst>
      <p:ext uri="{BB962C8B-B14F-4D97-AF65-F5344CB8AC3E}">
        <p14:creationId xmlns:p14="http://schemas.microsoft.com/office/powerpoint/2010/main" val="15640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3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661620"/>
            <a:ext cx="2565488" cy="3415927"/>
          </a:xfrm>
          <a:prstGeom prst="rect">
            <a:avLst/>
          </a:prstGeom>
          <a:noFill/>
        </p:spPr>
        <p:txBody>
          <a:bodyPr lIns="0" tIns="536760"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
        <p:nvSpPr>
          <p:cNvPr id="4" name="Plassholder for dato 3"/>
          <p:cNvSpPr>
            <a:spLocks noGrp="1"/>
          </p:cNvSpPr>
          <p:nvPr>
            <p:ph type="dt" sz="half" idx="15"/>
          </p:nvPr>
        </p:nvSpPr>
        <p:spPr/>
        <p:txBody>
          <a:bodyPr/>
          <a:lstStyle/>
          <a:p>
            <a:fld id="{7A6FAD02-B2EF-4F88-870C-4C659680E994}"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287875" y="661620"/>
            <a:ext cx="2565488" cy="3415927"/>
          </a:xfrm>
          <a:prstGeom prst="rect">
            <a:avLst/>
          </a:prstGeom>
          <a:noFill/>
        </p:spPr>
        <p:txBody>
          <a:bodyPr lIns="0" tIns="536760"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287875"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
        <p:nvSpPr>
          <p:cNvPr id="10" name="Plassholder for bilde 7"/>
          <p:cNvSpPr>
            <a:spLocks noGrp="1"/>
          </p:cNvSpPr>
          <p:nvPr>
            <p:ph type="pic" sz="quarter" idx="20"/>
          </p:nvPr>
        </p:nvSpPr>
        <p:spPr>
          <a:xfrm>
            <a:off x="6089657" y="661620"/>
            <a:ext cx="2565488" cy="3415927"/>
          </a:xfrm>
          <a:prstGeom prst="rect">
            <a:avLst/>
          </a:prstGeom>
          <a:noFill/>
        </p:spPr>
        <p:txBody>
          <a:bodyPr lIns="0" tIns="536760" rIns="0" bIns="0" anchor="t" anchorCtr="1"/>
          <a:lstStyle>
            <a:lvl1pPr marL="0" indent="0" algn="ctr">
              <a:buNone/>
              <a:defRPr/>
            </a:lvl1pPr>
          </a:lstStyle>
          <a:p>
            <a:r>
              <a:rPr lang="nb-NO"/>
              <a:t>Klikk ikonet for å legge til et bilde</a:t>
            </a:r>
            <a:endParaRPr lang="nb-NO" dirty="0"/>
          </a:p>
        </p:txBody>
      </p:sp>
      <p:sp>
        <p:nvSpPr>
          <p:cNvPr id="11" name="Plassholder for tekst 2"/>
          <p:cNvSpPr>
            <a:spLocks noGrp="1"/>
          </p:cNvSpPr>
          <p:nvPr>
            <p:ph type="body" sz="quarter" idx="21"/>
          </p:nvPr>
        </p:nvSpPr>
        <p:spPr>
          <a:xfrm>
            <a:off x="6089657"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Tree>
    <p:extLst>
      <p:ext uri="{BB962C8B-B14F-4D97-AF65-F5344CB8AC3E}">
        <p14:creationId xmlns:p14="http://schemas.microsoft.com/office/powerpoint/2010/main" val="240006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472590" y="1464935"/>
            <a:ext cx="3881988" cy="2835354"/>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86660" y="1464935"/>
            <a:ext cx="3881988" cy="2835354"/>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F95DD78A-E495-4EF7-A144-F96ED298A75C}"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5910433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72598" y="1464935"/>
            <a:ext cx="3885363" cy="212943"/>
          </a:xfrm>
        </p:spPr>
        <p:txBody>
          <a:bodyPr anchor="t">
            <a:noAutofit/>
          </a:bodyPr>
          <a:lstStyle>
            <a:lvl1pPr marL="0" indent="0">
              <a:spcBef>
                <a:spcPts val="0"/>
              </a:spcBef>
              <a:spcAft>
                <a:spcPts val="0"/>
              </a:spcAft>
              <a:buNone/>
              <a:defRPr sz="1500" b="0"/>
            </a:lvl1pPr>
            <a:lvl2pPr marL="342539" indent="0">
              <a:buNone/>
              <a:defRPr sz="1500" b="1"/>
            </a:lvl2pPr>
            <a:lvl3pPr marL="685110" indent="0">
              <a:buNone/>
              <a:defRPr sz="1400" b="1"/>
            </a:lvl3pPr>
            <a:lvl4pPr marL="1027665" indent="0">
              <a:buNone/>
              <a:defRPr sz="1100" b="1"/>
            </a:lvl4pPr>
            <a:lvl5pPr marL="1370220" indent="0">
              <a:buNone/>
              <a:defRPr sz="1100" b="1"/>
            </a:lvl5pPr>
            <a:lvl6pPr marL="1712792" indent="0">
              <a:buNone/>
              <a:defRPr sz="1100" b="1"/>
            </a:lvl6pPr>
            <a:lvl7pPr marL="2055329" indent="0">
              <a:buNone/>
              <a:defRPr sz="1100" b="1"/>
            </a:lvl7pPr>
            <a:lvl8pPr marL="2397867" indent="0">
              <a:buNone/>
              <a:defRPr sz="1100" b="1"/>
            </a:lvl8pPr>
            <a:lvl9pPr marL="2740403" indent="0">
              <a:buNone/>
              <a:defRPr sz="1100" b="1"/>
            </a:lvl9pPr>
          </a:lstStyle>
          <a:p>
            <a:pPr lvl="0"/>
            <a:r>
              <a:rPr lang="nb-NO"/>
              <a:t>Klikk for å redigere tekststiler i malen</a:t>
            </a:r>
          </a:p>
        </p:txBody>
      </p:sp>
      <p:sp>
        <p:nvSpPr>
          <p:cNvPr id="4" name="Plassholder for innhold 3"/>
          <p:cNvSpPr>
            <a:spLocks noGrp="1"/>
          </p:cNvSpPr>
          <p:nvPr>
            <p:ph sz="half" idx="2"/>
          </p:nvPr>
        </p:nvSpPr>
        <p:spPr>
          <a:xfrm>
            <a:off x="472590" y="1677878"/>
            <a:ext cx="3881988" cy="2622411"/>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86664" y="1464935"/>
            <a:ext cx="3885363" cy="212943"/>
          </a:xfrm>
        </p:spPr>
        <p:txBody>
          <a:bodyPr anchor="t">
            <a:noAutofit/>
          </a:bodyPr>
          <a:lstStyle>
            <a:lvl1pPr marL="0" indent="0">
              <a:spcBef>
                <a:spcPts val="0"/>
              </a:spcBef>
              <a:spcAft>
                <a:spcPts val="0"/>
              </a:spcAft>
              <a:buNone/>
              <a:defRPr sz="1500" b="0"/>
            </a:lvl1pPr>
            <a:lvl2pPr marL="342539" indent="0">
              <a:buNone/>
              <a:defRPr sz="1500" b="1"/>
            </a:lvl2pPr>
            <a:lvl3pPr marL="685110" indent="0">
              <a:buNone/>
              <a:defRPr sz="1400" b="1"/>
            </a:lvl3pPr>
            <a:lvl4pPr marL="1027665" indent="0">
              <a:buNone/>
              <a:defRPr sz="1100" b="1"/>
            </a:lvl4pPr>
            <a:lvl5pPr marL="1370220" indent="0">
              <a:buNone/>
              <a:defRPr sz="1100" b="1"/>
            </a:lvl5pPr>
            <a:lvl6pPr marL="1712792" indent="0">
              <a:buNone/>
              <a:defRPr sz="1100" b="1"/>
            </a:lvl6pPr>
            <a:lvl7pPr marL="2055329" indent="0">
              <a:buNone/>
              <a:defRPr sz="1100" b="1"/>
            </a:lvl7pPr>
            <a:lvl8pPr marL="2397867" indent="0">
              <a:buNone/>
              <a:defRPr sz="1100" b="1"/>
            </a:lvl8pPr>
            <a:lvl9pPr marL="2740403" indent="0">
              <a:buNone/>
              <a:defRPr sz="1100" b="1"/>
            </a:lvl9pPr>
          </a:lstStyle>
          <a:p>
            <a:pPr lvl="0"/>
            <a:r>
              <a:rPr lang="nb-NO"/>
              <a:t>Klikk for å redigere tekststiler i malen</a:t>
            </a:r>
          </a:p>
        </p:txBody>
      </p:sp>
      <p:sp>
        <p:nvSpPr>
          <p:cNvPr id="6" name="Plassholder for innhold 5"/>
          <p:cNvSpPr>
            <a:spLocks noGrp="1"/>
          </p:cNvSpPr>
          <p:nvPr>
            <p:ph sz="quarter" idx="4"/>
          </p:nvPr>
        </p:nvSpPr>
        <p:spPr>
          <a:xfrm>
            <a:off x="4786660" y="1677878"/>
            <a:ext cx="3881988" cy="2622411"/>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E128D0F6-AD79-4CF2-9B54-A6A4E2A0CF1D}" type="datetime1">
              <a:rPr lang="nb-NO" smtClean="0">
                <a:solidFill>
                  <a:prstClr val="black">
                    <a:tint val="75000"/>
                  </a:prstClr>
                </a:solidFill>
              </a:rPr>
              <a:pPr/>
              <a:t>23.10.2017</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r>
              <a:rPr lang="nb-NO">
                <a:solidFill>
                  <a:prstClr val="black">
                    <a:tint val="75000"/>
                  </a:prstClr>
                </a:solidFill>
              </a:rPr>
              <a:t>Felles datakatalog</a:t>
            </a:r>
          </a:p>
        </p:txBody>
      </p:sp>
      <p:sp>
        <p:nvSpPr>
          <p:cNvPr id="9" name="Plassholder for lysbildenummer 8"/>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10" name="Tittel 9"/>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104587359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userDrawn="1">
  <p:cSld name="Side med tekst og ikon">
    <p:bg>
      <p:bgPr>
        <a:solidFill>
          <a:schemeClr val="accent3"/>
        </a:solidFill>
        <a:effectLst/>
      </p:bgPr>
    </p:bg>
    <p:spTree>
      <p:nvGrpSpPr>
        <p:cNvPr id="1" name=""/>
        <p:cNvGrpSpPr/>
        <p:nvPr/>
      </p:nvGrpSpPr>
      <p:grpSpPr>
        <a:xfrm>
          <a:off x="0" y="0"/>
          <a:ext cx="0" cy="0"/>
          <a:chOff x="0" y="0"/>
          <a:chExt cx="0" cy="0"/>
        </a:xfrm>
      </p:grpSpPr>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63" tIns="17032" rIns="34063" bIns="17032" rtlCol="0" anchor="ctr"/>
          <a:lstStyle/>
          <a:p>
            <a:pPr algn="ctr" defTabSz="685154"/>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63" tIns="17032" rIns="34063" bIns="17032" rtlCol="0" anchor="ctr"/>
          <a:lstStyle/>
          <a:p>
            <a:pPr algn="ctr" defTabSz="685154"/>
            <a:endParaRPr lang="nb-NO" sz="1400" dirty="0">
              <a:solidFill>
                <a:prstClr val="white"/>
              </a:solidFill>
            </a:endParaRPr>
          </a:p>
        </p:txBody>
      </p:sp>
      <p:sp>
        <p:nvSpPr>
          <p:cNvPr id="8" name="Rektangel 7"/>
          <p:cNvSpPr/>
          <p:nvPr userDrawn="1"/>
        </p:nvSpPr>
        <p:spPr>
          <a:xfrm>
            <a:off x="0"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63" tIns="17032" rIns="34063" bIns="17032" rtlCol="0" anchor="ctr"/>
          <a:lstStyle/>
          <a:p>
            <a:pPr algn="ctr" defTabSz="685154"/>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63" tIns="17032" rIns="34063" bIns="17032" rtlCol="0" anchor="ctr"/>
          <a:lstStyle/>
          <a:p>
            <a:pPr algn="ctr" defTabSz="685154"/>
            <a:endParaRPr lang="nb-NO" sz="1400" dirty="0">
              <a:solidFill>
                <a:prstClr val="white"/>
              </a:solidFill>
            </a:endParaRPr>
          </a:p>
        </p:txBody>
      </p:sp>
      <p:sp>
        <p:nvSpPr>
          <p:cNvPr id="10" name="Plassholder for bilde 7"/>
          <p:cNvSpPr>
            <a:spLocks noGrp="1"/>
          </p:cNvSpPr>
          <p:nvPr>
            <p:ph type="pic" sz="quarter" idx="13" hasCustomPrompt="1"/>
          </p:nvPr>
        </p:nvSpPr>
        <p:spPr>
          <a:xfrm>
            <a:off x="5613058" y="1629656"/>
            <a:ext cx="2011883" cy="2565321"/>
          </a:xfrm>
          <a:prstGeom prst="rect">
            <a:avLst/>
          </a:prstGeom>
          <a:noFill/>
        </p:spPr>
        <p:txBody>
          <a:bodyPr lIns="0" tIns="536760" rIns="0" bIns="0" anchor="t" anchorCtr="1"/>
          <a:lstStyle>
            <a:lvl1pPr marL="0" indent="0" algn="ctr">
              <a:buNone/>
              <a:defRPr/>
            </a:lvl1pPr>
          </a:lstStyle>
          <a:p>
            <a:r>
              <a:rPr lang="nb-NO" dirty="0"/>
              <a:t>Ikon</a:t>
            </a:r>
          </a:p>
        </p:txBody>
      </p:sp>
      <p:sp>
        <p:nvSpPr>
          <p:cNvPr id="11" name="Plassholder for tekst 8"/>
          <p:cNvSpPr>
            <a:spLocks noGrp="1"/>
          </p:cNvSpPr>
          <p:nvPr>
            <p:ph type="body" sz="quarter" idx="14" hasCustomPrompt="1"/>
          </p:nvPr>
        </p:nvSpPr>
        <p:spPr>
          <a:xfrm>
            <a:off x="1078108" y="1629653"/>
            <a:ext cx="3965407" cy="2565321"/>
          </a:xfrm>
          <a:prstGeom prst="rect">
            <a:avLst/>
          </a:prstGeom>
          <a:noFill/>
          <a:ln w="228600">
            <a:noFill/>
            <a:miter lim="800000"/>
          </a:ln>
        </p:spPr>
        <p:txBody>
          <a:bodyPr lIns="0" tIns="0" rIns="0" bIns="0" anchor="ctr">
            <a:normAutofit/>
          </a:bodyPr>
          <a:lstStyle>
            <a:lvl1pPr marL="0" indent="0" algn="l">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81719401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Side /m ramme og tekstboks">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71" y="1879288"/>
            <a:ext cx="7021335" cy="1384995"/>
          </a:xfrm>
          <a:prstGeom prst="rect">
            <a:avLst/>
          </a:prstGeom>
          <a:noFill/>
          <a:ln w="228600">
            <a:noFill/>
            <a:miter lim="800000"/>
          </a:ln>
        </p:spPr>
        <p:txBody>
          <a:bodyPr lIns="0" tIns="0" rIns="0" bIns="0"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Klikk for å redigere tekststiler i malen</a:t>
            </a:r>
          </a:p>
        </p:txBody>
      </p:sp>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63" tIns="17032" rIns="34063" bIns="17032" rtlCol="0" anchor="ctr"/>
          <a:lstStyle/>
          <a:p>
            <a:pPr algn="ctr" defTabSz="685154"/>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63" tIns="17032" rIns="34063" bIns="17032" rtlCol="0" anchor="ctr"/>
          <a:lstStyle/>
          <a:p>
            <a:pPr algn="ctr" defTabSz="685154"/>
            <a:endParaRPr lang="nb-NO" sz="1400" dirty="0">
              <a:solidFill>
                <a:prstClr val="white"/>
              </a:solidFill>
            </a:endParaRPr>
          </a:p>
        </p:txBody>
      </p:sp>
      <p:sp>
        <p:nvSpPr>
          <p:cNvPr id="8" name="Rektangel 7"/>
          <p:cNvSpPr/>
          <p:nvPr userDrawn="1"/>
        </p:nvSpPr>
        <p:spPr>
          <a:xfrm>
            <a:off x="-1288"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63" tIns="17032" rIns="34063" bIns="17032" rtlCol="0" anchor="ctr"/>
          <a:lstStyle/>
          <a:p>
            <a:pPr algn="ctr" defTabSz="685154"/>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63" tIns="17032" rIns="34063" bIns="17032" rtlCol="0" anchor="ctr"/>
          <a:lstStyle/>
          <a:p>
            <a:pPr algn="ctr" defTabSz="685154"/>
            <a:endParaRPr lang="nb-NO" sz="1400" dirty="0">
              <a:solidFill>
                <a:prstClr val="white"/>
              </a:solidFill>
            </a:endParaRPr>
          </a:p>
        </p:txBody>
      </p:sp>
    </p:spTree>
    <p:extLst>
      <p:ext uri="{BB962C8B-B14F-4D97-AF65-F5344CB8AC3E}">
        <p14:creationId xmlns:p14="http://schemas.microsoft.com/office/powerpoint/2010/main" val="39197464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Tekstboks /m ramme">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71" y="1405031"/>
            <a:ext cx="7021335" cy="2333473"/>
          </a:xfrm>
          <a:prstGeom prst="rect">
            <a:avLst/>
          </a:prstGeom>
          <a:noFill/>
          <a:ln w="76200">
            <a:solidFill>
              <a:schemeClr val="bg1"/>
            </a:solidFill>
            <a:miter lim="800000"/>
          </a:ln>
        </p:spPr>
        <p:txBody>
          <a:bodyPr lIns="268403" tIns="469653" rIns="268403" bIns="469653"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Klikk for å redigere tekststiler i malen</a:t>
            </a:r>
          </a:p>
        </p:txBody>
      </p:sp>
    </p:spTree>
    <p:extLst>
      <p:ext uri="{BB962C8B-B14F-4D97-AF65-F5344CB8AC3E}">
        <p14:creationId xmlns:p14="http://schemas.microsoft.com/office/powerpoint/2010/main" val="96068216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To tekstbokser">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850664" y="1467635"/>
            <a:ext cx="3780719" cy="2227778"/>
          </a:xfrm>
          <a:prstGeom prst="rect">
            <a:avLst/>
          </a:prstGeom>
          <a:noFill/>
          <a:ln w="76200">
            <a:solidFill>
              <a:schemeClr val="bg1"/>
            </a:solidFill>
            <a:miter lim="800000"/>
          </a:ln>
        </p:spPr>
        <p:txBody>
          <a:bodyPr wrap="square" lIns="402576" tIns="469653" rIns="402576" bIns="469653" anchor="t">
            <a:normAutofit/>
          </a:bodyPr>
          <a:lstStyle>
            <a:lvl1pPr marL="0" indent="0" algn="l">
              <a:lnSpc>
                <a:spcPct val="100000"/>
              </a:lnSpc>
              <a:spcBef>
                <a:spcPts val="0"/>
              </a:spcBef>
              <a:spcAft>
                <a:spcPts val="0"/>
              </a:spcAft>
              <a:buNone/>
              <a:defRPr sz="3000" b="0" i="0">
                <a:solidFill>
                  <a:schemeClr val="lt1"/>
                </a:solidFill>
                <a:latin typeface="+mj-lt"/>
              </a:defRPr>
            </a:lvl1pPr>
          </a:lstStyle>
          <a:p>
            <a:pPr lvl="0"/>
            <a:r>
              <a:rPr lang="nb-NO"/>
              <a:t>Klikk for å redigere tekststiler i malen</a:t>
            </a:r>
          </a:p>
        </p:txBody>
      </p:sp>
      <p:sp>
        <p:nvSpPr>
          <p:cNvPr id="6" name="Plassholder for tekst 8"/>
          <p:cNvSpPr>
            <a:spLocks noGrp="1"/>
          </p:cNvSpPr>
          <p:nvPr>
            <p:ph type="body" sz="quarter" idx="15"/>
          </p:nvPr>
        </p:nvSpPr>
        <p:spPr>
          <a:xfrm>
            <a:off x="4631407" y="1467635"/>
            <a:ext cx="3780719" cy="2227778"/>
          </a:xfrm>
          <a:prstGeom prst="rect">
            <a:avLst/>
          </a:prstGeom>
          <a:solidFill>
            <a:schemeClr val="bg1"/>
          </a:solidFill>
          <a:ln w="76200">
            <a:solidFill>
              <a:schemeClr val="bg1"/>
            </a:solidFill>
            <a:miter lim="800000"/>
          </a:ln>
        </p:spPr>
        <p:txBody>
          <a:bodyPr wrap="square" lIns="402576" tIns="469653" rIns="402576" bIns="469653"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Klikk for å redigere tekststiler i malen</a:t>
            </a:r>
          </a:p>
        </p:txBody>
      </p:sp>
      <p:sp>
        <p:nvSpPr>
          <p:cNvPr id="7" name="Plassholder for tekst 3"/>
          <p:cNvSpPr>
            <a:spLocks noGrp="1"/>
          </p:cNvSpPr>
          <p:nvPr>
            <p:ph type="body" sz="quarter" idx="16"/>
          </p:nvPr>
        </p:nvSpPr>
        <p:spPr>
          <a:xfrm>
            <a:off x="1269254" y="3132463"/>
            <a:ext cx="2845827" cy="358127"/>
          </a:xfrm>
        </p:spPr>
        <p:txBody>
          <a:bodyPr>
            <a:normAutofit/>
          </a:bodyPr>
          <a:lstStyle>
            <a:lvl1pPr marL="0" indent="0" algn="l">
              <a:spcBef>
                <a:spcPts val="0"/>
              </a:spcBef>
              <a:spcAft>
                <a:spcPts val="0"/>
              </a:spcAft>
              <a:buNone/>
              <a:defRPr sz="1000">
                <a:solidFill>
                  <a:schemeClr val="lt1"/>
                </a:solidFill>
              </a:defRPr>
            </a:lvl1pPr>
          </a:lstStyle>
          <a:p>
            <a:pPr lvl="0"/>
            <a:r>
              <a:rPr lang="nb-NO"/>
              <a:t>Klikk for å redigere tekststiler i malen</a:t>
            </a:r>
          </a:p>
        </p:txBody>
      </p:sp>
      <p:sp>
        <p:nvSpPr>
          <p:cNvPr id="8" name="Plassholder for tekst 3"/>
          <p:cNvSpPr>
            <a:spLocks noGrp="1"/>
          </p:cNvSpPr>
          <p:nvPr>
            <p:ph type="body" sz="quarter" idx="17"/>
          </p:nvPr>
        </p:nvSpPr>
        <p:spPr>
          <a:xfrm>
            <a:off x="5049964" y="3132463"/>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160246701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Sitat 1">
    <p:bg>
      <p:bgPr>
        <a:solidFill>
          <a:schemeClr val="tx2"/>
        </a:solidFill>
        <a:effectLst/>
      </p:bgPr>
    </p:bg>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138312400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chemeClr val="tx2"/>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419389461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Sitat 3">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398897" y="1113640"/>
            <a:ext cx="6346206" cy="2916365"/>
          </a:xfrm>
          <a:prstGeom prst="rect">
            <a:avLst/>
          </a:prstGeom>
          <a:noFill/>
          <a:ln w="76200">
            <a:solidFill>
              <a:schemeClr val="bg1"/>
            </a:solidFill>
            <a:miter lim="800000"/>
          </a:ln>
        </p:spPr>
        <p:txBody>
          <a:bodyPr lIns="268403" tIns="268403" rIns="268403" bIns="268403" anchor="ctr">
            <a:normAutofit/>
          </a:bodyPr>
          <a:lstStyle>
            <a:lvl1pPr marL="0" indent="0" algn="ctr">
              <a:lnSpc>
                <a:spcPct val="100000"/>
              </a:lnSpc>
              <a:spcBef>
                <a:spcPts val="0"/>
              </a:spcBef>
              <a:spcAft>
                <a:spcPts val="0"/>
              </a:spcAft>
              <a:buNone/>
              <a:defRPr sz="2600" b="0" i="0">
                <a:solidFill>
                  <a:schemeClr val="lt1"/>
                </a:solidFill>
                <a:latin typeface="+mj-lt"/>
              </a:defRPr>
            </a:lvl1pPr>
          </a:lstStyle>
          <a:p>
            <a:pPr lvl="0"/>
            <a:r>
              <a:rPr lang="nb-NO"/>
              <a:t>Klikk for å redigere tekststiler i malen</a:t>
            </a:r>
          </a:p>
        </p:txBody>
      </p:sp>
      <p:sp>
        <p:nvSpPr>
          <p:cNvPr id="3" name="Plassholder for tekst 3"/>
          <p:cNvSpPr>
            <a:spLocks noGrp="1"/>
          </p:cNvSpPr>
          <p:nvPr>
            <p:ph type="body" sz="quarter" idx="15"/>
          </p:nvPr>
        </p:nvSpPr>
        <p:spPr>
          <a:xfrm>
            <a:off x="1398897" y="4428556"/>
            <a:ext cx="6346206"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2226859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nb-NO"/>
              <a:t>Klikk for å redigere tittelstil</a:t>
            </a:r>
            <a:endParaRPr lang="en-GB" dirty="0"/>
          </a:p>
        </p:txBody>
      </p:sp>
      <p:sp>
        <p:nvSpPr>
          <p:cNvPr id="3" name="Date Placeholder 2"/>
          <p:cNvSpPr>
            <a:spLocks noGrp="1"/>
          </p:cNvSpPr>
          <p:nvPr>
            <p:ph type="dt" sz="half" idx="10"/>
          </p:nvPr>
        </p:nvSpPr>
        <p:spPr/>
        <p:txBody>
          <a:bodyPr/>
          <a:lstStyle/>
          <a:p>
            <a:r>
              <a:rPr lang="nb-NO"/>
              <a:t>03.12.2015</a:t>
            </a:r>
            <a:endParaRPr lang="en-US"/>
          </a:p>
        </p:txBody>
      </p:sp>
      <p:sp>
        <p:nvSpPr>
          <p:cNvPr id="4" name="Footer Placeholder 3"/>
          <p:cNvSpPr>
            <a:spLocks noGrp="1"/>
          </p:cNvSpPr>
          <p:nvPr>
            <p:ph type="ftr" sz="quarter" idx="11"/>
          </p:nvPr>
        </p:nvSpPr>
        <p:spPr/>
        <p:txBody>
          <a:bodyPr/>
          <a:lstStyle/>
          <a:p>
            <a:r>
              <a:rPr lang="en-US"/>
              <a:t>Informasjonsforvaltning som forutsetning for offentlig samhandling - David Norheim</a:t>
            </a:r>
          </a:p>
        </p:txBody>
      </p:sp>
      <p:sp>
        <p:nvSpPr>
          <p:cNvPr id="5" name="Slide Number Placeholder 4"/>
          <p:cNvSpPr>
            <a:spLocks noGrp="1"/>
          </p:cNvSpPr>
          <p:nvPr>
            <p:ph type="sldNum" sz="quarter" idx="12"/>
          </p:nvPr>
        </p:nvSpPr>
        <p:spPr/>
        <p:txBody>
          <a:bodyPr/>
          <a:lstStyle/>
          <a:p>
            <a:fld id="{1697FDE9-BD57-A845-9B24-724FDF2E478E}" type="slidenum">
              <a:rPr lang="en-US" smtClean="0"/>
              <a:t>‹#›</a:t>
            </a:fld>
            <a:endParaRPr lang="en-US"/>
          </a:p>
        </p:txBody>
      </p:sp>
    </p:spTree>
    <p:extLst>
      <p:ext uri="{BB962C8B-B14F-4D97-AF65-F5344CB8AC3E}">
        <p14:creationId xmlns:p14="http://schemas.microsoft.com/office/powerpoint/2010/main" val="290843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Sitat med ramm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ktangel 9"/>
          <p:cNvSpPr/>
          <p:nvPr userDrawn="1"/>
        </p:nvSpPr>
        <p:spPr>
          <a:xfrm>
            <a:off x="0" y="35"/>
            <a:ext cx="9145288" cy="5144143"/>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063" tIns="17032" rIns="34063" bIns="17032" rtlCol="0" anchor="ctr"/>
          <a:lstStyle/>
          <a:p>
            <a:pPr algn="ctr" defTabSz="685154"/>
            <a:endParaRPr lang="nb-NO" sz="1400" dirty="0">
              <a:solidFill>
                <a:prstClr val="white"/>
              </a:solidFill>
            </a:endParaRPr>
          </a:p>
        </p:txBody>
      </p:sp>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
        <p:nvSpPr>
          <p:cNvPr id="6" name="Rektangel 5"/>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63" tIns="17032" rIns="34063" bIns="17032" rtlCol="0" anchor="ctr"/>
          <a:lstStyle/>
          <a:p>
            <a:pPr algn="ctr" defTabSz="685154"/>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63" tIns="17032" rIns="34063" bIns="17032" rtlCol="0" anchor="ctr"/>
          <a:lstStyle/>
          <a:p>
            <a:pPr algn="ctr" defTabSz="685154"/>
            <a:endParaRPr lang="nb-NO" sz="1400" dirty="0">
              <a:solidFill>
                <a:prstClr val="white"/>
              </a:solidFill>
            </a:endParaRPr>
          </a:p>
        </p:txBody>
      </p:sp>
      <p:sp>
        <p:nvSpPr>
          <p:cNvPr id="8" name="Rektangel 7"/>
          <p:cNvSpPr/>
          <p:nvPr userDrawn="1"/>
        </p:nvSpPr>
        <p:spPr>
          <a:xfrm>
            <a:off x="0"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63" tIns="17032" rIns="34063" bIns="17032" rtlCol="0" anchor="ctr"/>
          <a:lstStyle/>
          <a:p>
            <a:pPr algn="ctr" defTabSz="685154"/>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063" tIns="17032" rIns="34063" bIns="17032" rtlCol="0" anchor="ctr"/>
          <a:lstStyle/>
          <a:p>
            <a:pPr algn="ctr" defTabSz="685154"/>
            <a:endParaRPr lang="nb-NO" sz="1400" dirty="0">
              <a:solidFill>
                <a:prstClr val="white"/>
              </a:solidFill>
            </a:endParaRPr>
          </a:p>
        </p:txBody>
      </p:sp>
    </p:spTree>
    <p:extLst>
      <p:ext uri="{BB962C8B-B14F-4D97-AF65-F5344CB8AC3E}">
        <p14:creationId xmlns:p14="http://schemas.microsoft.com/office/powerpoint/2010/main" val="61788305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Bilde /m tekst over">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noFill/>
        </p:spPr>
        <p:txBody>
          <a:bodyPr lIns="0" tIns="536760" rIns="0" bIns="0" anchor="t" anchorCtr="1">
            <a:normAutofit/>
          </a:bodyPr>
          <a:lstStyle>
            <a:lvl1pPr marL="0" indent="0" algn="ctr">
              <a:buNone/>
              <a:defRPr sz="1000"/>
            </a:lvl1pPr>
          </a:lstStyle>
          <a:p>
            <a:r>
              <a:rPr lang="nb-NO" dirty="0"/>
              <a:t>Skift bilde via menyen «sett inn» og «bilde»-knappen</a:t>
            </a:r>
          </a:p>
        </p:txBody>
      </p:sp>
      <p:sp>
        <p:nvSpPr>
          <p:cNvPr id="5" name="Plassholder for tekst 8"/>
          <p:cNvSpPr>
            <a:spLocks noGrp="1"/>
          </p:cNvSpPr>
          <p:nvPr>
            <p:ph type="body" sz="quarter" idx="14" hasCustomPrompt="1"/>
          </p:nvPr>
        </p:nvSpPr>
        <p:spPr>
          <a:xfrm>
            <a:off x="1061371" y="1954478"/>
            <a:ext cx="7021335" cy="1234546"/>
          </a:xfrm>
          <a:prstGeom prst="rect">
            <a:avLst/>
          </a:prstGeom>
          <a:solidFill>
            <a:schemeClr val="tx2">
              <a:alpha val="60000"/>
            </a:schemeClr>
          </a:solidFill>
          <a:ln w="228600">
            <a:noFill/>
            <a:miter lim="800000"/>
          </a:ln>
        </p:spPr>
        <p:txBody>
          <a:bodyPr lIns="268403" tIns="268403" rIns="268403" bIns="268403"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165844850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Bilde /m farge og tekst">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536760" rIns="0" bIns="0" anchor="t" anchorCtr="1">
            <a:normAutofit/>
          </a:bodyPr>
          <a:lstStyle>
            <a:lvl1pPr marL="0" indent="0" algn="ctr">
              <a:buNone/>
              <a:defRPr sz="1000">
                <a:solidFill>
                  <a:schemeClr val="lt1"/>
                </a:solidFill>
              </a:defRPr>
            </a:lvl1pPr>
          </a:lstStyle>
          <a:p>
            <a:r>
              <a:rPr lang="nb-NO" dirty="0"/>
              <a:t>Skift bilde via menyen «sett inn» og «bilde»-knappen</a:t>
            </a:r>
          </a:p>
        </p:txBody>
      </p:sp>
      <p:sp>
        <p:nvSpPr>
          <p:cNvPr id="2" name="Plassholder for tekst 1"/>
          <p:cNvSpPr>
            <a:spLocks noGrp="1"/>
          </p:cNvSpPr>
          <p:nvPr>
            <p:ph type="body" sz="quarter" idx="18" hasCustomPrompt="1"/>
          </p:nvPr>
        </p:nvSpPr>
        <p:spPr>
          <a:xfrm>
            <a:off x="0" y="35"/>
            <a:ext cx="9145288" cy="5144143"/>
          </a:xfrm>
          <a:prstGeom prst="rect">
            <a:avLst/>
          </a:prstGeom>
          <a:solidFill>
            <a:schemeClr val="tx2">
              <a:alpha val="70000"/>
            </a:schemeClr>
          </a:solidFill>
        </p:spPr>
        <p:txBody>
          <a:bodyPr lIns="34063" tIns="17032" rIns="34063" bIns="17032"/>
          <a:lstStyle>
            <a:lvl1pPr marL="0" indent="0">
              <a:buNone/>
              <a:defRPr sz="100"/>
            </a:lvl1pPr>
          </a:lstStyle>
          <a:p>
            <a:pPr lvl="0"/>
            <a:r>
              <a:rPr lang="en-US" dirty="0"/>
              <a:t> </a:t>
            </a:r>
            <a:endParaRPr lang="nb-NO" dirty="0"/>
          </a:p>
        </p:txBody>
      </p:sp>
      <p:sp>
        <p:nvSpPr>
          <p:cNvPr id="4" name="Plassholder for tekst 8"/>
          <p:cNvSpPr>
            <a:spLocks noGrp="1"/>
          </p:cNvSpPr>
          <p:nvPr>
            <p:ph type="body" sz="quarter" idx="15"/>
          </p:nvPr>
        </p:nvSpPr>
        <p:spPr>
          <a:xfrm>
            <a:off x="4725898" y="2538319"/>
            <a:ext cx="3861734" cy="1984748"/>
          </a:xfrm>
          <a:prstGeom prst="rect">
            <a:avLst/>
          </a:prstGeom>
          <a:solidFill>
            <a:schemeClr val="bg1"/>
          </a:solidFill>
          <a:ln w="76200">
            <a:solidFill>
              <a:schemeClr val="bg1"/>
            </a:solidFill>
            <a:miter lim="800000"/>
          </a:ln>
        </p:spPr>
        <p:txBody>
          <a:bodyPr wrap="square" lIns="402576" tIns="402576" rIns="402576" bIns="402576"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Klikk for å redigere tekststiler i malen</a:t>
            </a:r>
          </a:p>
        </p:txBody>
      </p:sp>
      <p:sp>
        <p:nvSpPr>
          <p:cNvPr id="7" name="Plassholder for tekst 3"/>
          <p:cNvSpPr>
            <a:spLocks noGrp="1"/>
          </p:cNvSpPr>
          <p:nvPr>
            <p:ph type="body" sz="quarter" idx="17"/>
          </p:nvPr>
        </p:nvSpPr>
        <p:spPr>
          <a:xfrm>
            <a:off x="5153455" y="3985531"/>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82468179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tel /m grafikk">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fld id="{5E553FD1-29D7-444F-B302-8FEE9149B74F}" type="datetime1">
              <a:rPr lang="nb-NO" smtClean="0">
                <a:solidFill>
                  <a:prstClr val="black">
                    <a:tint val="75000"/>
                  </a:prstClr>
                </a:solidFill>
              </a:rPr>
              <a:pPr/>
              <a:t>23.10.2017</a:t>
            </a:fld>
            <a:endParaRPr lang="nb-NO" dirty="0">
              <a:solidFill>
                <a:prstClr val="black">
                  <a:tint val="75000"/>
                </a:prstClr>
              </a:solidFill>
            </a:endParaRPr>
          </a:p>
        </p:txBody>
      </p:sp>
      <p:sp>
        <p:nvSpPr>
          <p:cNvPr id="7" name="Plassholder for bunntekst 6"/>
          <p:cNvSpPr>
            <a:spLocks noGrp="1"/>
          </p:cNvSpPr>
          <p:nvPr>
            <p:ph type="ftr" sz="quarter" idx="11"/>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8" name="Plassholder for lysbildenummer 7"/>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17001546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67899798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4FE4960-9E3D-4912-8751-3CC947293708}"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Felles datakatalog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25067428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1" y="1024664"/>
            <a:ext cx="7708900" cy="3692317"/>
          </a:xfrm>
        </p:spPr>
        <p:txBody>
          <a:bodyPr/>
          <a:lstStyle>
            <a:lvl1pPr marL="305744" indent="-305744">
              <a:spcBef>
                <a:spcPts val="1071"/>
              </a:spcBef>
              <a:spcAft>
                <a:spcPts val="268"/>
              </a:spcAft>
              <a:buClr>
                <a:srgbClr val="004367"/>
              </a:buClr>
              <a:buFont typeface="Wingdings" panose="05000000000000000000" pitchFamily="2" charset="2"/>
              <a:buChar char="§"/>
              <a:defRPr sz="2200"/>
            </a:lvl1pPr>
            <a:lvl2pPr marL="713396" indent="-305744">
              <a:spcBef>
                <a:spcPts val="0"/>
              </a:spcBef>
              <a:spcAft>
                <a:spcPts val="268"/>
              </a:spcAft>
              <a:buClr>
                <a:srgbClr val="004367"/>
              </a:buClr>
              <a:buFont typeface="Wingdings" panose="05000000000000000000" pitchFamily="2" charset="2"/>
              <a:buChar char="§"/>
              <a:defRPr/>
            </a:lvl2pPr>
            <a:lvl3pPr marL="1070093" indent="-254801">
              <a:spcBef>
                <a:spcPts val="179"/>
              </a:spcBef>
              <a:spcAft>
                <a:spcPts val="179"/>
              </a:spcAft>
              <a:buClr>
                <a:srgbClr val="004367"/>
              </a:buClr>
              <a:buFont typeface="Wingdings" panose="05000000000000000000" pitchFamily="2" charset="2"/>
              <a:buChar char="§"/>
              <a:defRPr/>
            </a:lvl3pPr>
            <a:lvl4pPr marL="1477752" indent="-254801">
              <a:buClr>
                <a:srgbClr val="004367"/>
              </a:buClr>
              <a:buFont typeface="Wingdings" panose="05000000000000000000" pitchFamily="2" charset="2"/>
              <a:buChar char="§"/>
              <a:defRPr/>
            </a:lvl4pPr>
            <a:lvl5pPr marL="1885428" indent="-254801">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0" name="Rett linje 9"/>
          <p:cNvCxnSpPr/>
          <p:nvPr/>
        </p:nvCxnSpPr>
        <p:spPr>
          <a:xfrm>
            <a:off x="723901"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Plassholder for dato 13"/>
          <p:cNvSpPr>
            <a:spLocks noGrp="1"/>
          </p:cNvSpPr>
          <p:nvPr>
            <p:ph type="dt" sz="half" idx="10"/>
          </p:nvPr>
        </p:nvSpPr>
        <p:spPr>
          <a:xfrm>
            <a:off x="6322895" y="4874574"/>
            <a:ext cx="1063255" cy="273844"/>
          </a:xfrm>
        </p:spPr>
        <p:txBody>
          <a:bodyPr/>
          <a:lstStyle>
            <a:lvl1pPr>
              <a:defRPr/>
            </a:lvl1pPr>
          </a:lstStyle>
          <a:p>
            <a:fld id="{EDBDFB32-C012-B842-8927-F20EF43A197F}" type="datetimeFigureOut">
              <a:rPr lang="en-US" smtClean="0">
                <a:solidFill>
                  <a:prstClr val="black"/>
                </a:solidFill>
                <a:latin typeface="Calibri"/>
              </a:rPr>
              <a:pPr/>
              <a:t>10/23/2017</a:t>
            </a:fld>
            <a:endParaRPr lang="en-US">
              <a:solidFill>
                <a:prstClr val="black"/>
              </a:solidFill>
              <a:latin typeface="Calibri"/>
            </a:endParaRPr>
          </a:p>
        </p:txBody>
      </p:sp>
      <p:sp>
        <p:nvSpPr>
          <p:cNvPr id="19" name="Tittel 18"/>
          <p:cNvSpPr>
            <a:spLocks noGrp="1"/>
          </p:cNvSpPr>
          <p:nvPr>
            <p:ph type="title"/>
          </p:nvPr>
        </p:nvSpPr>
        <p:spPr/>
        <p:txBody>
          <a:bodyPr>
            <a:normAutofit/>
          </a:bodyPr>
          <a:lstStyle>
            <a:lvl1pPr>
              <a:defRPr sz="2500">
                <a:solidFill>
                  <a:srgbClr val="004364"/>
                </a:solidFill>
              </a:defRPr>
            </a:lvl1pPr>
          </a:lstStyle>
          <a:p>
            <a:r>
              <a:rPr lang="nb-NO"/>
              <a:t>Klikk for å redigere tittelstil</a:t>
            </a:r>
            <a:endParaRPr lang="nb-NO" dirty="0"/>
          </a:p>
        </p:txBody>
      </p:sp>
      <p:sp>
        <p:nvSpPr>
          <p:cNvPr id="22" name="Plassholder for bunntekst 21"/>
          <p:cNvSpPr>
            <a:spLocks noGrp="1"/>
          </p:cNvSpPr>
          <p:nvPr>
            <p:ph type="ftr" sz="quarter" idx="11"/>
          </p:nvPr>
        </p:nvSpPr>
        <p:spPr>
          <a:xfrm>
            <a:off x="2154867" y="4869315"/>
            <a:ext cx="4167964" cy="273844"/>
          </a:xfrm>
        </p:spPr>
        <p:txBody>
          <a:bodyPr/>
          <a:lstStyle>
            <a:lvl1pPr>
              <a:defRPr/>
            </a:lvl1pPr>
          </a:lstStyle>
          <a:p>
            <a:endParaRPr lang="en-US">
              <a:solidFill>
                <a:prstClr val="black"/>
              </a:solidFill>
              <a:latin typeface="Calibri"/>
            </a:endParaRPr>
          </a:p>
        </p:txBody>
      </p:sp>
      <p:cxnSp>
        <p:nvCxnSpPr>
          <p:cNvPr id="25" name="Rett linje 24"/>
          <p:cNvCxnSpPr/>
          <p:nvPr/>
        </p:nvCxnSpPr>
        <p:spPr>
          <a:xfrm>
            <a:off x="723901"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26" name="Bild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52"/>
            <a:ext cx="1246667" cy="112922"/>
          </a:xfrm>
          <a:prstGeom prst="rect">
            <a:avLst/>
          </a:prstGeom>
        </p:spPr>
      </p:pic>
    </p:spTree>
    <p:extLst>
      <p:ext uri="{BB962C8B-B14F-4D97-AF65-F5344CB8AC3E}">
        <p14:creationId xmlns:p14="http://schemas.microsoft.com/office/powerpoint/2010/main" val="375531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80611" y="898948"/>
            <a:ext cx="6858000" cy="1163395"/>
          </a:xfrm>
        </p:spPr>
        <p:txBody>
          <a:bodyPr anchor="t">
            <a:normAutofit/>
          </a:bodyPr>
          <a:lstStyle>
            <a:lvl1pPr algn="l">
              <a:defRPr sz="4200">
                <a:solidFill>
                  <a:schemeClr val="bg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580611" y="2140563"/>
            <a:ext cx="6858000" cy="360960"/>
          </a:xfrm>
        </p:spPr>
        <p:txBody>
          <a:bodyPr>
            <a:normAutofit/>
          </a:bodyPr>
          <a:lstStyle>
            <a:lvl1pPr marL="0" indent="0" algn="l">
              <a:buNone/>
              <a:defRPr sz="1600">
                <a:solidFill>
                  <a:schemeClr val="bg1"/>
                </a:solidFill>
              </a:defRPr>
            </a:lvl1pPr>
            <a:lvl2pPr marL="342602" indent="0" algn="ctr">
              <a:buNone/>
              <a:defRPr sz="1500"/>
            </a:lvl2pPr>
            <a:lvl3pPr marL="685229" indent="0" algn="ctr">
              <a:buNone/>
              <a:defRPr sz="1400"/>
            </a:lvl3pPr>
            <a:lvl4pPr marL="1027844" indent="0" algn="ctr">
              <a:buNone/>
              <a:defRPr sz="1100"/>
            </a:lvl4pPr>
            <a:lvl5pPr marL="1370458" indent="0" algn="ctr">
              <a:buNone/>
              <a:defRPr sz="1100"/>
            </a:lvl5pPr>
            <a:lvl6pPr marL="1713086" indent="0" algn="ctr">
              <a:buNone/>
              <a:defRPr sz="1100"/>
            </a:lvl6pPr>
            <a:lvl7pPr marL="2055686" indent="0" algn="ctr">
              <a:buNone/>
              <a:defRPr sz="1100"/>
            </a:lvl7pPr>
            <a:lvl8pPr marL="2398287" indent="0" algn="ctr">
              <a:buNone/>
              <a:defRPr sz="1100"/>
            </a:lvl8pPr>
            <a:lvl9pPr marL="2740886" indent="0" algn="ctr">
              <a:buNone/>
              <a:defRPr sz="1100"/>
            </a:lvl9pPr>
          </a:lstStyle>
          <a:p>
            <a:r>
              <a:rPr lang="nb-NO" dirty="0"/>
              <a:t>Navn på foredragsholder</a:t>
            </a: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3057" y="2862361"/>
            <a:ext cx="8049546" cy="848108"/>
          </a:xfrm>
          <a:prstGeom prst="rect">
            <a:avLst/>
          </a:prstGeom>
        </p:spPr>
      </p:pic>
      <p:sp>
        <p:nvSpPr>
          <p:cNvPr id="12" name="Plassholder for tekst 11"/>
          <p:cNvSpPr>
            <a:spLocks noGrp="1"/>
          </p:cNvSpPr>
          <p:nvPr>
            <p:ph type="body" sz="quarter" idx="10" hasCustomPrompt="1"/>
          </p:nvPr>
        </p:nvSpPr>
        <p:spPr>
          <a:xfrm>
            <a:off x="7019444" y="4671586"/>
            <a:ext cx="1593160" cy="155270"/>
          </a:xfrm>
        </p:spPr>
        <p:txBody>
          <a:bodyPr>
            <a:normAutofit/>
          </a:bodyPr>
          <a:lstStyle>
            <a:lvl1pPr marL="0" indent="0" algn="r">
              <a:buNone/>
              <a:defRPr sz="1000">
                <a:solidFill>
                  <a:schemeClr val="bg1"/>
                </a:solidFill>
              </a:defRPr>
            </a:lvl1pPr>
          </a:lstStyle>
          <a:p>
            <a:pPr lvl="0"/>
            <a:r>
              <a:rPr lang="nb-NO" dirty="0"/>
              <a:t>Dato – </a:t>
            </a:r>
            <a:r>
              <a:rPr lang="nb-NO" dirty="0" err="1"/>
              <a:t>dd.mm.åååå</a:t>
            </a:r>
            <a:endParaRPr lang="nb-NO" dirty="0"/>
          </a:p>
        </p:txBody>
      </p:sp>
      <p:pic>
        <p:nvPicPr>
          <p:cNvPr id="14" name="Bild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3352" y="4550070"/>
            <a:ext cx="1787772" cy="214884"/>
          </a:xfrm>
          <a:prstGeom prst="rect">
            <a:avLst/>
          </a:prstGeom>
        </p:spPr>
      </p:pic>
    </p:spTree>
    <p:extLst>
      <p:ext uri="{BB962C8B-B14F-4D97-AF65-F5344CB8AC3E}">
        <p14:creationId xmlns:p14="http://schemas.microsoft.com/office/powerpoint/2010/main" val="190362644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Kapittel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62108D1D-C388-4515-B5A2-C284C6030609}"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7" name="Plassholder for tekst 6"/>
          <p:cNvSpPr>
            <a:spLocks noGrp="1"/>
          </p:cNvSpPr>
          <p:nvPr>
            <p:ph type="body" sz="quarter" idx="13"/>
          </p:nvPr>
        </p:nvSpPr>
        <p:spPr>
          <a:xfrm>
            <a:off x="472661" y="675116"/>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cxnSp>
        <p:nvCxnSpPr>
          <p:cNvPr id="17" name="Rett linje 16"/>
          <p:cNvCxnSpPr>
            <a:cxnSpLocks/>
          </p:cNvCxnSpPr>
          <p:nvPr userDrawn="1"/>
        </p:nvCxnSpPr>
        <p:spPr>
          <a:xfrm>
            <a:off x="472590" y="1660708"/>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a:cxnSpLocks/>
          </p:cNvCxnSpPr>
          <p:nvPr userDrawn="1"/>
        </p:nvCxnSpPr>
        <p:spPr>
          <a:xfrm>
            <a:off x="472590" y="2889361"/>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sp>
        <p:nvSpPr>
          <p:cNvPr id="20" name="Plassholder for tekst 6"/>
          <p:cNvSpPr>
            <a:spLocks noGrp="1"/>
          </p:cNvSpPr>
          <p:nvPr>
            <p:ph type="body" sz="quarter" idx="14"/>
          </p:nvPr>
        </p:nvSpPr>
        <p:spPr>
          <a:xfrm>
            <a:off x="472590" y="1080136"/>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1" name="Plassholder for tekst 6"/>
          <p:cNvSpPr>
            <a:spLocks noGrp="1"/>
          </p:cNvSpPr>
          <p:nvPr>
            <p:ph type="body" sz="quarter" idx="15"/>
          </p:nvPr>
        </p:nvSpPr>
        <p:spPr>
          <a:xfrm>
            <a:off x="472661" y="1917272"/>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sp>
        <p:nvSpPr>
          <p:cNvPr id="22" name="Plassholder for tekst 6"/>
          <p:cNvSpPr>
            <a:spLocks noGrp="1"/>
          </p:cNvSpPr>
          <p:nvPr>
            <p:ph type="body" sz="quarter" idx="16"/>
          </p:nvPr>
        </p:nvSpPr>
        <p:spPr>
          <a:xfrm>
            <a:off x="472590" y="2295289"/>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3" name="Plassholder for tekst 6"/>
          <p:cNvSpPr>
            <a:spLocks noGrp="1"/>
          </p:cNvSpPr>
          <p:nvPr>
            <p:ph type="body" sz="quarter" idx="17"/>
          </p:nvPr>
        </p:nvSpPr>
        <p:spPr>
          <a:xfrm>
            <a:off x="472661" y="3145925"/>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sp>
        <p:nvSpPr>
          <p:cNvPr id="24" name="Plassholder for tekst 6"/>
          <p:cNvSpPr>
            <a:spLocks noGrp="1"/>
          </p:cNvSpPr>
          <p:nvPr>
            <p:ph type="body" sz="quarter" idx="18"/>
          </p:nvPr>
        </p:nvSpPr>
        <p:spPr>
          <a:xfrm>
            <a:off x="472590" y="3537445"/>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5" name="Plassholder for tekst 6"/>
          <p:cNvSpPr>
            <a:spLocks noGrp="1"/>
          </p:cNvSpPr>
          <p:nvPr>
            <p:ph type="body" sz="quarter" idx="19" hasCustomPrompt="1"/>
          </p:nvPr>
        </p:nvSpPr>
        <p:spPr>
          <a:xfrm>
            <a:off x="8429643" y="675116"/>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6" name="Plassholder for tekst 6"/>
          <p:cNvSpPr>
            <a:spLocks noGrp="1"/>
          </p:cNvSpPr>
          <p:nvPr>
            <p:ph type="body" sz="quarter" idx="20" hasCustomPrompt="1"/>
          </p:nvPr>
        </p:nvSpPr>
        <p:spPr>
          <a:xfrm>
            <a:off x="8429643" y="1917272"/>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7" name="Plassholder for tekst 6"/>
          <p:cNvSpPr>
            <a:spLocks noGrp="1"/>
          </p:cNvSpPr>
          <p:nvPr>
            <p:ph type="body" sz="quarter" idx="21" hasCustomPrompt="1"/>
          </p:nvPr>
        </p:nvSpPr>
        <p:spPr>
          <a:xfrm>
            <a:off x="8429643" y="3145925"/>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Tree>
    <p:extLst>
      <p:ext uri="{BB962C8B-B14F-4D97-AF65-F5344CB8AC3E}">
        <p14:creationId xmlns:p14="http://schemas.microsoft.com/office/powerpoint/2010/main" val="19592807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tel og innhold 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marL="134904" indent="-134904">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35CD80F5-E1CE-451D-A49B-7E0A5E824091}"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36216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a:t>03.12.2015</a:t>
            </a:r>
            <a:endParaRPr lang="en-US"/>
          </a:p>
        </p:txBody>
      </p:sp>
      <p:sp>
        <p:nvSpPr>
          <p:cNvPr id="3" name="Footer Placeholder 2"/>
          <p:cNvSpPr>
            <a:spLocks noGrp="1"/>
          </p:cNvSpPr>
          <p:nvPr>
            <p:ph type="ftr" sz="quarter" idx="11"/>
          </p:nvPr>
        </p:nvSpPr>
        <p:spPr/>
        <p:txBody>
          <a:bodyPr/>
          <a:lstStyle/>
          <a:p>
            <a:r>
              <a:rPr lang="en-US"/>
              <a:t>Informasjonsforvaltning som forutsetning for offentlig samhandling - David Norheim</a:t>
            </a:r>
          </a:p>
        </p:txBody>
      </p:sp>
      <p:sp>
        <p:nvSpPr>
          <p:cNvPr id="4" name="Slide Number Placeholder 3"/>
          <p:cNvSpPr>
            <a:spLocks noGrp="1"/>
          </p:cNvSpPr>
          <p:nvPr>
            <p:ph type="sldNum" sz="quarter" idx="12"/>
          </p:nvPr>
        </p:nvSpPr>
        <p:spPr/>
        <p:txBody>
          <a:bodyPr/>
          <a:lstStyle/>
          <a:p>
            <a:fld id="{1697FDE9-BD57-A845-9B24-724FDF2E478E}" type="slidenum">
              <a:rPr lang="en-US" smtClean="0"/>
              <a:t>‹#›</a:t>
            </a:fld>
            <a:endParaRPr lang="en-US"/>
          </a:p>
        </p:txBody>
      </p:sp>
    </p:spTree>
    <p:extLst>
      <p:ext uri="{BB962C8B-B14F-4D97-AF65-F5344CB8AC3E}">
        <p14:creationId xmlns:p14="http://schemas.microsoft.com/office/powerpoint/2010/main" val="371644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tel og innhold B">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7BEDA046-A730-48FC-BA1C-7ED64D43682F}"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51939110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10155" y="1133725"/>
            <a:ext cx="7886700" cy="1246399"/>
          </a:xfrm>
        </p:spPr>
        <p:txBody>
          <a:bodyPr anchor="b">
            <a:normAutofit/>
          </a:bodyPr>
          <a:lstStyle>
            <a:lvl1pPr>
              <a:defRPr sz="4500">
                <a:solidFill>
                  <a:schemeClr val="lt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10155" y="2745113"/>
            <a:ext cx="7886700" cy="650731"/>
          </a:xfrm>
        </p:spPr>
        <p:txBody>
          <a:bodyPr>
            <a:normAutofit/>
          </a:bodyPr>
          <a:lstStyle>
            <a:lvl1pPr marL="0" indent="0">
              <a:spcBef>
                <a:spcPts val="0"/>
              </a:spcBef>
              <a:spcAft>
                <a:spcPts val="0"/>
              </a:spcAft>
              <a:buNone/>
              <a:defRPr sz="1600">
                <a:solidFill>
                  <a:schemeClr val="lt1"/>
                </a:solidFill>
              </a:defRPr>
            </a:lvl1pPr>
            <a:lvl2pPr marL="342602" indent="0">
              <a:buNone/>
              <a:defRPr sz="1500">
                <a:solidFill>
                  <a:schemeClr val="tx1">
                    <a:tint val="75000"/>
                  </a:schemeClr>
                </a:solidFill>
              </a:defRPr>
            </a:lvl2pPr>
            <a:lvl3pPr marL="685229" indent="0">
              <a:buNone/>
              <a:defRPr sz="1400">
                <a:solidFill>
                  <a:schemeClr val="tx1">
                    <a:tint val="75000"/>
                  </a:schemeClr>
                </a:solidFill>
              </a:defRPr>
            </a:lvl3pPr>
            <a:lvl4pPr marL="1027844" indent="0">
              <a:buNone/>
              <a:defRPr sz="1100">
                <a:solidFill>
                  <a:schemeClr val="tx1">
                    <a:tint val="75000"/>
                  </a:schemeClr>
                </a:solidFill>
              </a:defRPr>
            </a:lvl4pPr>
            <a:lvl5pPr marL="1370458" indent="0">
              <a:buNone/>
              <a:defRPr sz="1100">
                <a:solidFill>
                  <a:schemeClr val="tx1">
                    <a:tint val="75000"/>
                  </a:schemeClr>
                </a:solidFill>
              </a:defRPr>
            </a:lvl5pPr>
            <a:lvl6pPr marL="1713086" indent="0">
              <a:buNone/>
              <a:defRPr sz="1100">
                <a:solidFill>
                  <a:schemeClr val="tx1">
                    <a:tint val="75000"/>
                  </a:schemeClr>
                </a:solidFill>
              </a:defRPr>
            </a:lvl6pPr>
            <a:lvl7pPr marL="2055686" indent="0">
              <a:buNone/>
              <a:defRPr sz="1100">
                <a:solidFill>
                  <a:schemeClr val="tx1">
                    <a:tint val="75000"/>
                  </a:schemeClr>
                </a:solidFill>
              </a:defRPr>
            </a:lvl7pPr>
            <a:lvl8pPr marL="2398287" indent="0">
              <a:buNone/>
              <a:defRPr sz="1100">
                <a:solidFill>
                  <a:schemeClr val="tx1">
                    <a:tint val="75000"/>
                  </a:schemeClr>
                </a:solidFill>
              </a:defRPr>
            </a:lvl8pPr>
            <a:lvl9pPr marL="2740886" indent="0">
              <a:buNone/>
              <a:defRPr sz="11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060338892"/>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ittel, tekst og lite bilde">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B059EC3-429D-4F40-A493-D1CBD53B5D34}"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3"/>
          </p:nvPr>
        </p:nvSpPr>
        <p:spPr>
          <a:xfrm>
            <a:off x="4854224" y="762846"/>
            <a:ext cx="3814475" cy="3213402"/>
          </a:xfrm>
          <a:prstGeom prst="rect">
            <a:avLst/>
          </a:prstGeom>
          <a:noFill/>
        </p:spPr>
        <p:txBody>
          <a:bodyPr lIns="0" tIns="537355" rIns="0" bIns="0" anchor="t" anchorCtr="1"/>
          <a:lstStyle>
            <a:lvl1pPr marL="0" indent="0" algn="ctr">
              <a:buNone/>
              <a:defRPr/>
            </a:lvl1pPr>
          </a:lstStyle>
          <a:p>
            <a:r>
              <a:rPr lang="nb-NO"/>
              <a:t>Klikk ikonet for å legge til et bilde</a:t>
            </a:r>
          </a:p>
        </p:txBody>
      </p:sp>
      <p:sp>
        <p:nvSpPr>
          <p:cNvPr id="9" name="Plassholder for tekst 8"/>
          <p:cNvSpPr>
            <a:spLocks noGrp="1"/>
          </p:cNvSpPr>
          <p:nvPr>
            <p:ph type="body" sz="quarter" idx="14"/>
          </p:nvPr>
        </p:nvSpPr>
        <p:spPr>
          <a:xfrm>
            <a:off x="472590" y="1464935"/>
            <a:ext cx="3881988" cy="2835354"/>
          </a:xfrm>
          <a:prstGeom prst="rect">
            <a:avLst/>
          </a:prstGeom>
        </p:spPr>
        <p:txBody>
          <a:bodyPr lIns="0" tIns="0" rIns="0" bIns="0"/>
          <a:lstStyle>
            <a:lvl1pPr marL="134904" indent="-134904">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27165593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482852" y="0"/>
            <a:ext cx="4661148" cy="5143500"/>
          </a:xfrm>
          <a:prstGeom prst="rect">
            <a:avLst/>
          </a:prstGeom>
          <a:noFill/>
        </p:spPr>
        <p:txBody>
          <a:bodyPr lIns="0" tIns="537355" rIns="0" bIns="0" anchor="t" anchorCtr="1"/>
          <a:lstStyle>
            <a:lvl1pPr marL="0" indent="0" algn="ctr">
              <a:buNone/>
              <a:defRPr/>
            </a:lvl1pPr>
          </a:lstStyle>
          <a:p>
            <a:r>
              <a:rPr lang="nb-NO"/>
              <a:t>Klikk ikonet for å legge til et bilde</a:t>
            </a:r>
          </a:p>
        </p:txBody>
      </p:sp>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p>
        </p:txBody>
      </p:sp>
      <p:sp>
        <p:nvSpPr>
          <p:cNvPr id="4" name="Plassholder for tekst 3"/>
          <p:cNvSpPr>
            <a:spLocks noGrp="1"/>
          </p:cNvSpPr>
          <p:nvPr>
            <p:ph type="body" sz="quarter" idx="14"/>
          </p:nvPr>
        </p:nvSpPr>
        <p:spPr>
          <a:xfrm>
            <a:off x="472590" y="1464935"/>
            <a:ext cx="3881988" cy="2835354"/>
          </a:xfrm>
          <a:prstGeom prst="rect">
            <a:avLst/>
          </a:prstGeom>
        </p:spPr>
        <p:txBody>
          <a:bodyPr lIns="0" tIns="0" rIns="0" bIns="0"/>
          <a:lstStyle>
            <a:lvl1pPr marL="134904" indent="-134904">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051736559"/>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18D0A4E4-0AC4-4DD2-AE3C-CF4070C975A6}"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5"/>
            <a:ext cx="3881988" cy="2835354"/>
          </a:xfrm>
          <a:prstGeom prst="rect">
            <a:avLst/>
          </a:prstGeom>
        </p:spPr>
        <p:txBody>
          <a:bodyPr lIns="0" tIns="0" rIns="0" bIns="0"/>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quarter" idx="15"/>
          </p:nvPr>
        </p:nvSpPr>
        <p:spPr>
          <a:xfrm>
            <a:off x="4786660" y="432057"/>
            <a:ext cx="3881988" cy="386823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69353784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ittel, tekst og tekstbok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ACFADEF-E55E-4B48-8B4C-F69D1164A4D1}"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5"/>
            <a:ext cx="3881988" cy="2835354"/>
          </a:xfrm>
          <a:prstGeom prst="rect">
            <a:avLst/>
          </a:prstGeom>
        </p:spPr>
        <p:txBody>
          <a:bodyPr lIns="0" tIns="0" rIns="0" bIns="0"/>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ekst 8"/>
          <p:cNvSpPr>
            <a:spLocks noGrp="1"/>
          </p:cNvSpPr>
          <p:nvPr>
            <p:ph type="body" sz="quarter" idx="14"/>
          </p:nvPr>
        </p:nvSpPr>
        <p:spPr>
          <a:xfrm>
            <a:off x="4921726" y="1444745"/>
            <a:ext cx="3686201" cy="2122465"/>
          </a:xfrm>
          <a:prstGeom prst="rect">
            <a:avLst/>
          </a:prstGeom>
          <a:ln w="114300">
            <a:solidFill>
              <a:schemeClr val="accent1"/>
            </a:solidFill>
            <a:miter lim="800000"/>
          </a:ln>
        </p:spPr>
        <p:txBody>
          <a:bodyPr lIns="268697" tIns="268697" rIns="268697" bIns="268697" anchor="ctr"/>
          <a:lstStyle>
            <a:lvl1pPr marL="0" indent="0" algn="ctr">
              <a:lnSpc>
                <a:spcPct val="100000"/>
              </a:lnSpc>
              <a:spcBef>
                <a:spcPts val="0"/>
              </a:spcBef>
              <a:spcAft>
                <a:spcPts val="0"/>
              </a:spcAft>
              <a:buNone/>
              <a:defRPr sz="2300" b="0" i="0">
                <a:latin typeface="+mj-lt"/>
              </a:defRPr>
            </a:lvl1pPr>
          </a:lstStyle>
          <a:p>
            <a:pPr lvl="0"/>
            <a:r>
              <a:rPr lang="nb-NO"/>
              <a:t>Klikk for å redigere tekststiler i malen</a:t>
            </a:r>
          </a:p>
        </p:txBody>
      </p:sp>
    </p:spTree>
    <p:extLst>
      <p:ext uri="{BB962C8B-B14F-4D97-AF65-F5344CB8AC3E}">
        <p14:creationId xmlns:p14="http://schemas.microsoft.com/office/powerpoint/2010/main" val="2321923326"/>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Bilde med bunngrafikk">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10560" y="366982"/>
            <a:ext cx="8412398" cy="3924920"/>
          </a:xfrm>
          <a:prstGeom prst="rect">
            <a:avLst/>
          </a:prstGeom>
          <a:noFill/>
        </p:spPr>
        <p:txBody>
          <a:bodyPr lIns="0" tIns="537355" rIns="0" bIns="0" anchor="t" anchorCtr="1"/>
          <a:lstStyle>
            <a:lvl1pPr marL="0" indent="0" algn="ctr">
              <a:buNone/>
              <a:defRPr/>
            </a:lvl1pPr>
          </a:lstStyle>
          <a:p>
            <a:r>
              <a:rPr lang="nb-NO"/>
              <a:t>Klikk ikonet for å legge til et bilde</a:t>
            </a:r>
            <a:endParaRPr lang="nb-NO" dirty="0"/>
          </a:p>
        </p:txBody>
      </p:sp>
      <p:sp>
        <p:nvSpPr>
          <p:cNvPr id="2" name="Plassholder for dato 1"/>
          <p:cNvSpPr>
            <a:spLocks noGrp="1"/>
          </p:cNvSpPr>
          <p:nvPr>
            <p:ph type="dt" sz="half" idx="10"/>
          </p:nvPr>
        </p:nvSpPr>
        <p:spPr/>
        <p:txBody>
          <a:bodyPr/>
          <a:lstStyle/>
          <a:p>
            <a:fld id="{57D9A341-3085-4B0A-90ED-9B6898E3D201}"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Felles datakatalog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72652777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6" name="Plassholder for bilde 7"/>
          <p:cNvSpPr>
            <a:spLocks noGrp="1"/>
          </p:cNvSpPr>
          <p:nvPr>
            <p:ph type="pic" sz="quarter" idx="13"/>
          </p:nvPr>
        </p:nvSpPr>
        <p:spPr>
          <a:xfrm>
            <a:off x="570352" y="568768"/>
            <a:ext cx="8003321" cy="4005968"/>
          </a:xfrm>
          <a:prstGeom prst="rect">
            <a:avLst/>
          </a:prstGeom>
          <a:noFill/>
        </p:spPr>
        <p:txBody>
          <a:bodyPr lIns="0" tIns="537355"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132839002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0"/>
            <a:ext cx="9144000" cy="5143500"/>
          </a:xfrm>
          <a:prstGeom prst="rect">
            <a:avLst/>
          </a:prstGeom>
          <a:noFill/>
        </p:spPr>
        <p:txBody>
          <a:bodyPr lIns="0" tIns="537355"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145016279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Stort bilde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36"/>
            <a:ext cx="9144000" cy="4604075"/>
          </a:xfrm>
          <a:prstGeom prst="rect">
            <a:avLst/>
          </a:prstGeom>
          <a:noFill/>
        </p:spPr>
        <p:txBody>
          <a:bodyPr lIns="0" tIns="537355"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310560" y="4793101"/>
            <a:ext cx="8196058" cy="202526"/>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367155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o innholdsdeler">
    <p:spTree>
      <p:nvGrpSpPr>
        <p:cNvPr id="1" name=""/>
        <p:cNvGrpSpPr/>
        <p:nvPr/>
      </p:nvGrpSpPr>
      <p:grpSpPr>
        <a:xfrm>
          <a:off x="0" y="0"/>
          <a:ext cx="0" cy="0"/>
          <a:chOff x="0" y="0"/>
          <a:chExt cx="0" cy="0"/>
        </a:xfrm>
      </p:grpSpPr>
      <p:sp>
        <p:nvSpPr>
          <p:cNvPr id="11" name="Content Placeholder 2"/>
          <p:cNvSpPr>
            <a:spLocks noGrp="1"/>
          </p:cNvSpPr>
          <p:nvPr>
            <p:ph idx="13"/>
          </p:nvPr>
        </p:nvSpPr>
        <p:spPr>
          <a:xfrm>
            <a:off x="723901" y="1024383"/>
            <a:ext cx="3771900" cy="3584530"/>
          </a:xfrm>
        </p:spPr>
        <p:txBody>
          <a:bodyPr/>
          <a:lstStyle>
            <a:lvl1pPr marL="342308" indent="-342308">
              <a:spcBef>
                <a:spcPts val="1200"/>
              </a:spcBef>
              <a:spcAft>
                <a:spcPts val="300"/>
              </a:spcAft>
              <a:buClr>
                <a:srgbClr val="004367"/>
              </a:buClr>
              <a:buFont typeface="Wingdings" panose="05000000000000000000" pitchFamily="2" charset="2"/>
              <a:buChar char="§"/>
              <a:defRPr sz="2400"/>
            </a:lvl1pPr>
            <a:lvl2pPr marL="798780" indent="-342308">
              <a:spcBef>
                <a:spcPts val="0"/>
              </a:spcBef>
              <a:spcAft>
                <a:spcPts val="300"/>
              </a:spcAft>
              <a:buClr>
                <a:srgbClr val="004367"/>
              </a:buClr>
              <a:buFont typeface="Wingdings" panose="05000000000000000000" pitchFamily="2" charset="2"/>
              <a:buChar char="§"/>
              <a:defRPr/>
            </a:lvl2pPr>
            <a:lvl3pPr marL="1198170" indent="-285288">
              <a:spcBef>
                <a:spcPts val="200"/>
              </a:spcBef>
              <a:spcAft>
                <a:spcPts val="200"/>
              </a:spcAft>
              <a:buClr>
                <a:srgbClr val="004367"/>
              </a:buClr>
              <a:buFont typeface="Wingdings" panose="05000000000000000000" pitchFamily="2" charset="2"/>
              <a:buChar char="§"/>
              <a:defRPr/>
            </a:lvl3pPr>
            <a:lvl4pPr marL="1654590" indent="-285288">
              <a:buClr>
                <a:srgbClr val="004367"/>
              </a:buClr>
              <a:buFont typeface="Wingdings" panose="05000000000000000000" pitchFamily="2" charset="2"/>
              <a:buChar char="§"/>
              <a:defRPr/>
            </a:lvl4pPr>
            <a:lvl5pPr marL="2111085" indent="-28528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2" name="Content Placeholder 2"/>
          <p:cNvSpPr>
            <a:spLocks noGrp="1"/>
          </p:cNvSpPr>
          <p:nvPr>
            <p:ph idx="1"/>
          </p:nvPr>
        </p:nvSpPr>
        <p:spPr>
          <a:xfrm>
            <a:off x="4652521" y="1024383"/>
            <a:ext cx="3780367" cy="3584530"/>
          </a:xfrm>
        </p:spPr>
        <p:txBody>
          <a:bodyPr/>
          <a:lstStyle>
            <a:lvl1pPr marL="342308" indent="-342308">
              <a:spcBef>
                <a:spcPts val="1200"/>
              </a:spcBef>
              <a:spcAft>
                <a:spcPts val="300"/>
              </a:spcAft>
              <a:buClr>
                <a:srgbClr val="004367"/>
              </a:buClr>
              <a:buFont typeface="Wingdings" panose="05000000000000000000" pitchFamily="2" charset="2"/>
              <a:buChar char="§"/>
              <a:defRPr sz="2400"/>
            </a:lvl1pPr>
            <a:lvl2pPr marL="798780" indent="-342308">
              <a:spcBef>
                <a:spcPts val="0"/>
              </a:spcBef>
              <a:spcAft>
                <a:spcPts val="300"/>
              </a:spcAft>
              <a:buClr>
                <a:srgbClr val="004367"/>
              </a:buClr>
              <a:buFont typeface="Wingdings" panose="05000000000000000000" pitchFamily="2" charset="2"/>
              <a:buChar char="§"/>
              <a:defRPr/>
            </a:lvl2pPr>
            <a:lvl3pPr marL="1198170" indent="-285288">
              <a:spcBef>
                <a:spcPts val="200"/>
              </a:spcBef>
              <a:spcAft>
                <a:spcPts val="200"/>
              </a:spcAft>
              <a:buClr>
                <a:srgbClr val="004367"/>
              </a:buClr>
              <a:buFont typeface="Wingdings" panose="05000000000000000000" pitchFamily="2" charset="2"/>
              <a:buChar char="§"/>
              <a:defRPr/>
            </a:lvl3pPr>
            <a:lvl4pPr marL="1654590" indent="-285288">
              <a:buClr>
                <a:srgbClr val="004367"/>
              </a:buClr>
              <a:buFont typeface="Wingdings" panose="05000000000000000000" pitchFamily="2" charset="2"/>
              <a:buChar char="§"/>
              <a:defRPr/>
            </a:lvl4pPr>
            <a:lvl5pPr marL="2111085" indent="-28528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3" name="Rett linje 12"/>
          <p:cNvCxnSpPr/>
          <p:nvPr/>
        </p:nvCxnSpPr>
        <p:spPr>
          <a:xfrm>
            <a:off x="723901"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Tittel 18"/>
          <p:cNvSpPr>
            <a:spLocks noGrp="1"/>
          </p:cNvSpPr>
          <p:nvPr>
            <p:ph type="title"/>
          </p:nvPr>
        </p:nvSpPr>
        <p:spPr>
          <a:xfrm>
            <a:off x="723901" y="205982"/>
            <a:ext cx="7708900" cy="588910"/>
          </a:xfrm>
        </p:spPr>
        <p:txBody>
          <a:bodyPr>
            <a:normAutofit/>
          </a:bodyPr>
          <a:lstStyle>
            <a:lvl1pPr>
              <a:defRPr sz="2800">
                <a:solidFill>
                  <a:srgbClr val="004364"/>
                </a:solidFill>
              </a:defRPr>
            </a:lvl1pPr>
          </a:lstStyle>
          <a:p>
            <a:r>
              <a:rPr lang="nb-NO"/>
              <a:t>Klikk for å redigere tittelstil</a:t>
            </a:r>
            <a:endParaRPr lang="nb-NO" dirty="0"/>
          </a:p>
        </p:txBody>
      </p:sp>
      <p:sp>
        <p:nvSpPr>
          <p:cNvPr id="15" name="Plassholder for dato 13"/>
          <p:cNvSpPr>
            <a:spLocks noGrp="1"/>
          </p:cNvSpPr>
          <p:nvPr>
            <p:ph type="dt" sz="half" idx="10"/>
          </p:nvPr>
        </p:nvSpPr>
        <p:spPr>
          <a:xfrm>
            <a:off x="6322928" y="4874574"/>
            <a:ext cx="1063255" cy="273844"/>
          </a:xfrm>
        </p:spPr>
        <p:txBody>
          <a:bodyPr/>
          <a:lstStyle>
            <a:lvl1pPr>
              <a:defRPr/>
            </a:lvl1pPr>
          </a:lstStyle>
          <a:p>
            <a:fld id="{EDBDFB32-C012-B842-8927-F20EF43A197F}" type="datetimeFigureOut">
              <a:rPr lang="en-US" smtClean="0"/>
              <a:t>10/23/2017</a:t>
            </a:fld>
            <a:endParaRPr lang="en-US"/>
          </a:p>
        </p:txBody>
      </p:sp>
      <p:sp>
        <p:nvSpPr>
          <p:cNvPr id="16" name="Plassholder for bunntekst 21"/>
          <p:cNvSpPr>
            <a:spLocks noGrp="1"/>
          </p:cNvSpPr>
          <p:nvPr>
            <p:ph type="ftr" sz="quarter" idx="11"/>
          </p:nvPr>
        </p:nvSpPr>
        <p:spPr>
          <a:xfrm>
            <a:off x="2154867" y="4869312"/>
            <a:ext cx="4167964" cy="273844"/>
          </a:xfrm>
        </p:spPr>
        <p:txBody>
          <a:bodyPr/>
          <a:lstStyle>
            <a:lvl1pPr>
              <a:defRPr/>
            </a:lvl1pPr>
          </a:lstStyle>
          <a:p>
            <a:endParaRPr lang="en-US"/>
          </a:p>
        </p:txBody>
      </p:sp>
      <p:cxnSp>
        <p:nvCxnSpPr>
          <p:cNvPr id="18" name="Rett linje 17"/>
          <p:cNvCxnSpPr/>
          <p:nvPr/>
        </p:nvCxnSpPr>
        <p:spPr>
          <a:xfrm>
            <a:off x="723901"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9" name="Bild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67941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9"/>
            <a:ext cx="8229600" cy="857250"/>
          </a:xfrm>
          <a:prstGeom prst="rect">
            <a:avLst/>
          </a:prstGeom>
        </p:spPr>
        <p:txBody>
          <a:bodyPr lIns="90601" tIns="90601" rIns="90601" bIns="90601"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nb-NO"/>
              <a:t>Klikk for å redigere tittelstil</a:t>
            </a:r>
            <a:endParaRPr/>
          </a:p>
        </p:txBody>
      </p:sp>
      <p:sp>
        <p:nvSpPr>
          <p:cNvPr id="14" name="Shape 14"/>
          <p:cNvSpPr txBox="1">
            <a:spLocks noGrp="1"/>
          </p:cNvSpPr>
          <p:nvPr>
            <p:ph type="body" idx="1"/>
          </p:nvPr>
        </p:nvSpPr>
        <p:spPr>
          <a:xfrm>
            <a:off x="457200" y="1200279"/>
            <a:ext cx="8229600" cy="3725699"/>
          </a:xfrm>
          <a:prstGeom prst="rect">
            <a:avLst/>
          </a:prstGeom>
        </p:spPr>
        <p:txBody>
          <a:bodyPr lIns="90601" tIns="90601" rIns="90601" bIns="90601" anchor="t" anchorCtr="0"/>
          <a:lstStyle>
            <a:lvl1pPr>
              <a:lnSpc>
                <a:spcPct val="115000"/>
              </a:lnSpc>
              <a:spcBef>
                <a:spcPts val="0"/>
              </a:spcBef>
              <a:buChar char="●"/>
              <a:defRPr sz="1000">
                <a:solidFill>
                  <a:srgbClr val="4C4C4C"/>
                </a:solidFill>
              </a:defRPr>
            </a:lvl1pPr>
            <a:lvl2pPr>
              <a:lnSpc>
                <a:spcPct val="115000"/>
              </a:lnSpc>
              <a:spcBef>
                <a:spcPts val="0"/>
              </a:spcBef>
              <a:buChar char="○"/>
              <a:defRPr sz="1000">
                <a:solidFill>
                  <a:srgbClr val="4C4C4C"/>
                </a:solidFill>
              </a:defRPr>
            </a:lvl2pPr>
            <a:lvl3pPr>
              <a:spcBef>
                <a:spcPts val="0"/>
              </a:spcBef>
              <a:buChar char="■"/>
              <a:defRPr/>
            </a:lvl3pPr>
            <a:lvl4pPr>
              <a:spcBef>
                <a:spcPts val="0"/>
              </a:spcBef>
              <a:buChar char="●"/>
              <a:defRPr/>
            </a:lvl4pPr>
            <a:lvl5pPr>
              <a:spcBef>
                <a:spcPts val="0"/>
              </a:spcBef>
              <a:buChar char="○"/>
              <a:defRPr/>
            </a:lvl5pPr>
            <a:lvl6pPr>
              <a:spcBef>
                <a:spcPts val="0"/>
              </a:spcBef>
              <a:buChar char="■"/>
              <a:defRPr/>
            </a:lvl6pPr>
            <a:lvl7pPr>
              <a:spcBef>
                <a:spcPts val="0"/>
              </a:spcBef>
              <a:buChar char="●"/>
              <a:defRPr/>
            </a:lvl7pPr>
            <a:lvl8pPr>
              <a:spcBef>
                <a:spcPts val="0"/>
              </a:spcBef>
              <a:buChar char="○"/>
              <a:defRPr/>
            </a:lvl8pPr>
            <a:lvl9pPr>
              <a:spcBef>
                <a:spcPts val="0"/>
              </a:spcBef>
              <a:buChar char="■"/>
              <a:defRPr/>
            </a:lvl9pPr>
          </a:lstStyle>
          <a:p>
            <a:pPr lvl="0"/>
            <a:r>
              <a:rPr lang="nb-NO"/>
              <a:t>Klikk for å redigere tekststiler i malen</a:t>
            </a:r>
          </a:p>
        </p:txBody>
      </p:sp>
      <p:sp>
        <p:nvSpPr>
          <p:cNvPr id="15" name="Shape 15"/>
          <p:cNvSpPr txBox="1">
            <a:spLocks noGrp="1"/>
          </p:cNvSpPr>
          <p:nvPr>
            <p:ph type="sldNum" idx="12"/>
          </p:nvPr>
        </p:nvSpPr>
        <p:spPr>
          <a:xfrm>
            <a:off x="8556977" y="4749850"/>
            <a:ext cx="548699" cy="393524"/>
          </a:xfrm>
          <a:prstGeom prst="rect">
            <a:avLst/>
          </a:prstGeom>
        </p:spPr>
        <p:txBody>
          <a:bodyPr lIns="90601" tIns="90601" rIns="90601" bIns="90601" anchor="ctr" anchorCtr="0">
            <a:noAutofit/>
          </a:bodyPr>
          <a:lstStyle>
            <a:lvl1pPr>
              <a:spcBef>
                <a:spcPts val="0"/>
              </a:spcBef>
              <a:buNone/>
              <a:defRPr/>
            </a:lvl1pPr>
          </a:lstStyle>
          <a:p>
            <a:fld id="{1697FDE9-BD57-A845-9B24-724FDF2E478E}" type="slidenum">
              <a:rPr lang="en-US" smtClean="0"/>
              <a:t>‹#›</a:t>
            </a:fld>
            <a:endParaRPr lang="en-US"/>
          </a:p>
        </p:txBody>
      </p:sp>
    </p:spTree>
    <p:extLst>
      <p:ext uri="{BB962C8B-B14F-4D97-AF65-F5344CB8AC3E}">
        <p14:creationId xmlns:p14="http://schemas.microsoft.com/office/powerpoint/2010/main" val="158809512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2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506313"/>
            <a:ext cx="2957062" cy="3213402"/>
          </a:xfrm>
          <a:prstGeom prst="rect">
            <a:avLst/>
          </a:prstGeom>
          <a:noFill/>
        </p:spPr>
        <p:txBody>
          <a:bodyPr lIns="0" tIns="537355"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3901989"/>
            <a:ext cx="2957062" cy="438804"/>
          </a:xfrm>
        </p:spPr>
        <p:txBody>
          <a:bodyPr/>
          <a:lstStyle>
            <a:lvl1pPr marL="0" indent="0">
              <a:spcBef>
                <a:spcPts val="0"/>
              </a:spcBef>
              <a:spcAft>
                <a:spcPts val="0"/>
              </a:spcAft>
              <a:buNone/>
              <a:defRPr/>
            </a:lvl1pPr>
          </a:lstStyle>
          <a:p>
            <a:pPr lvl="0"/>
            <a:r>
              <a:rPr lang="nb-NO"/>
              <a:t>Klikk for å redigere tekststiler i malen</a:t>
            </a:r>
          </a:p>
        </p:txBody>
      </p:sp>
      <p:sp>
        <p:nvSpPr>
          <p:cNvPr id="4" name="Plassholder for dato 3"/>
          <p:cNvSpPr>
            <a:spLocks noGrp="1"/>
          </p:cNvSpPr>
          <p:nvPr>
            <p:ph type="dt" sz="half" idx="15"/>
          </p:nvPr>
        </p:nvSpPr>
        <p:spPr/>
        <p:txBody>
          <a:bodyPr/>
          <a:lstStyle/>
          <a:p>
            <a:fld id="{5C000EB6-4119-45EA-8C67-072F68ED40A6}"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632190" y="506313"/>
            <a:ext cx="5029706" cy="3213402"/>
          </a:xfrm>
          <a:prstGeom prst="rect">
            <a:avLst/>
          </a:prstGeom>
          <a:noFill/>
        </p:spPr>
        <p:txBody>
          <a:bodyPr lIns="0" tIns="537355"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632192" y="3901989"/>
            <a:ext cx="5029060" cy="438804"/>
          </a:xfrm>
        </p:spPr>
        <p:txBody>
          <a:bodyPr/>
          <a:lstStyle>
            <a:lvl1pPr marL="0" indent="0">
              <a:spcBef>
                <a:spcPts val="0"/>
              </a:spcBef>
              <a:spcAft>
                <a:spcPts val="0"/>
              </a:spcAft>
              <a:buNone/>
              <a:defRPr/>
            </a:lvl1pPr>
          </a:lstStyle>
          <a:p>
            <a:pPr lvl="0"/>
            <a:r>
              <a:rPr lang="nb-NO"/>
              <a:t>Klikk for å redigere tekststiler i malen</a:t>
            </a:r>
          </a:p>
        </p:txBody>
      </p:sp>
    </p:spTree>
    <p:extLst>
      <p:ext uri="{BB962C8B-B14F-4D97-AF65-F5344CB8AC3E}">
        <p14:creationId xmlns:p14="http://schemas.microsoft.com/office/powerpoint/2010/main" val="396659298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3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661620"/>
            <a:ext cx="2565488" cy="3415927"/>
          </a:xfrm>
          <a:prstGeom prst="rect">
            <a:avLst/>
          </a:prstGeom>
          <a:noFill/>
        </p:spPr>
        <p:txBody>
          <a:bodyPr lIns="0" tIns="537355"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
        <p:nvSpPr>
          <p:cNvPr id="4" name="Plassholder for dato 3"/>
          <p:cNvSpPr>
            <a:spLocks noGrp="1"/>
          </p:cNvSpPr>
          <p:nvPr>
            <p:ph type="dt" sz="half" idx="15"/>
          </p:nvPr>
        </p:nvSpPr>
        <p:spPr/>
        <p:txBody>
          <a:bodyPr/>
          <a:lstStyle/>
          <a:p>
            <a:fld id="{7A6FAD02-B2EF-4F88-870C-4C659680E994}"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287875" y="661620"/>
            <a:ext cx="2565488" cy="3415927"/>
          </a:xfrm>
          <a:prstGeom prst="rect">
            <a:avLst/>
          </a:prstGeom>
          <a:noFill/>
        </p:spPr>
        <p:txBody>
          <a:bodyPr lIns="0" tIns="537355"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287875"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
        <p:nvSpPr>
          <p:cNvPr id="10" name="Plassholder for bilde 7"/>
          <p:cNvSpPr>
            <a:spLocks noGrp="1"/>
          </p:cNvSpPr>
          <p:nvPr>
            <p:ph type="pic" sz="quarter" idx="20"/>
          </p:nvPr>
        </p:nvSpPr>
        <p:spPr>
          <a:xfrm>
            <a:off x="6089657" y="661620"/>
            <a:ext cx="2565488" cy="3415927"/>
          </a:xfrm>
          <a:prstGeom prst="rect">
            <a:avLst/>
          </a:prstGeom>
          <a:noFill/>
        </p:spPr>
        <p:txBody>
          <a:bodyPr lIns="0" tIns="537355" rIns="0" bIns="0" anchor="t" anchorCtr="1"/>
          <a:lstStyle>
            <a:lvl1pPr marL="0" indent="0" algn="ctr">
              <a:buNone/>
              <a:defRPr/>
            </a:lvl1pPr>
          </a:lstStyle>
          <a:p>
            <a:r>
              <a:rPr lang="nb-NO"/>
              <a:t>Klikk ikonet for å legge til et bilde</a:t>
            </a:r>
            <a:endParaRPr lang="nb-NO" dirty="0"/>
          </a:p>
        </p:txBody>
      </p:sp>
      <p:sp>
        <p:nvSpPr>
          <p:cNvPr id="11" name="Plassholder for tekst 2"/>
          <p:cNvSpPr>
            <a:spLocks noGrp="1"/>
          </p:cNvSpPr>
          <p:nvPr>
            <p:ph type="body" sz="quarter" idx="21"/>
          </p:nvPr>
        </p:nvSpPr>
        <p:spPr>
          <a:xfrm>
            <a:off x="6089657"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Tree>
    <p:extLst>
      <p:ext uri="{BB962C8B-B14F-4D97-AF65-F5344CB8AC3E}">
        <p14:creationId xmlns:p14="http://schemas.microsoft.com/office/powerpoint/2010/main" val="410406201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472590" y="1464935"/>
            <a:ext cx="3881988" cy="2835354"/>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86660" y="1464935"/>
            <a:ext cx="3881988" cy="2835354"/>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F95DD78A-E495-4EF7-A144-F96ED298A75C}"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37756421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72598" y="1464935"/>
            <a:ext cx="3885363" cy="212943"/>
          </a:xfrm>
        </p:spPr>
        <p:txBody>
          <a:bodyPr anchor="t">
            <a:noAutofit/>
          </a:bodyPr>
          <a:lstStyle>
            <a:lvl1pPr marL="0" indent="0">
              <a:spcBef>
                <a:spcPts val="0"/>
              </a:spcBef>
              <a:spcAft>
                <a:spcPts val="0"/>
              </a:spcAft>
              <a:buNone/>
              <a:defRPr sz="1500" b="0"/>
            </a:lvl1pPr>
            <a:lvl2pPr marL="342602" indent="0">
              <a:buNone/>
              <a:defRPr sz="1500" b="1"/>
            </a:lvl2pPr>
            <a:lvl3pPr marL="685229" indent="0">
              <a:buNone/>
              <a:defRPr sz="1400" b="1"/>
            </a:lvl3pPr>
            <a:lvl4pPr marL="1027844" indent="0">
              <a:buNone/>
              <a:defRPr sz="1100" b="1"/>
            </a:lvl4pPr>
            <a:lvl5pPr marL="1370458" indent="0">
              <a:buNone/>
              <a:defRPr sz="1100" b="1"/>
            </a:lvl5pPr>
            <a:lvl6pPr marL="1713086" indent="0">
              <a:buNone/>
              <a:defRPr sz="1100" b="1"/>
            </a:lvl6pPr>
            <a:lvl7pPr marL="2055686" indent="0">
              <a:buNone/>
              <a:defRPr sz="1100" b="1"/>
            </a:lvl7pPr>
            <a:lvl8pPr marL="2398287" indent="0">
              <a:buNone/>
              <a:defRPr sz="1100" b="1"/>
            </a:lvl8pPr>
            <a:lvl9pPr marL="2740886" indent="0">
              <a:buNone/>
              <a:defRPr sz="1100" b="1"/>
            </a:lvl9pPr>
          </a:lstStyle>
          <a:p>
            <a:pPr lvl="0"/>
            <a:r>
              <a:rPr lang="nb-NO"/>
              <a:t>Klikk for å redigere tekststiler i malen</a:t>
            </a:r>
          </a:p>
        </p:txBody>
      </p:sp>
      <p:sp>
        <p:nvSpPr>
          <p:cNvPr id="4" name="Plassholder for innhold 3"/>
          <p:cNvSpPr>
            <a:spLocks noGrp="1"/>
          </p:cNvSpPr>
          <p:nvPr>
            <p:ph sz="half" idx="2"/>
          </p:nvPr>
        </p:nvSpPr>
        <p:spPr>
          <a:xfrm>
            <a:off x="472590" y="1677878"/>
            <a:ext cx="3881988" cy="2622411"/>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86664" y="1464935"/>
            <a:ext cx="3885363" cy="212943"/>
          </a:xfrm>
        </p:spPr>
        <p:txBody>
          <a:bodyPr anchor="t">
            <a:noAutofit/>
          </a:bodyPr>
          <a:lstStyle>
            <a:lvl1pPr marL="0" indent="0">
              <a:spcBef>
                <a:spcPts val="0"/>
              </a:spcBef>
              <a:spcAft>
                <a:spcPts val="0"/>
              </a:spcAft>
              <a:buNone/>
              <a:defRPr sz="1500" b="0"/>
            </a:lvl1pPr>
            <a:lvl2pPr marL="342602" indent="0">
              <a:buNone/>
              <a:defRPr sz="1500" b="1"/>
            </a:lvl2pPr>
            <a:lvl3pPr marL="685229" indent="0">
              <a:buNone/>
              <a:defRPr sz="1400" b="1"/>
            </a:lvl3pPr>
            <a:lvl4pPr marL="1027844" indent="0">
              <a:buNone/>
              <a:defRPr sz="1100" b="1"/>
            </a:lvl4pPr>
            <a:lvl5pPr marL="1370458" indent="0">
              <a:buNone/>
              <a:defRPr sz="1100" b="1"/>
            </a:lvl5pPr>
            <a:lvl6pPr marL="1713086" indent="0">
              <a:buNone/>
              <a:defRPr sz="1100" b="1"/>
            </a:lvl6pPr>
            <a:lvl7pPr marL="2055686" indent="0">
              <a:buNone/>
              <a:defRPr sz="1100" b="1"/>
            </a:lvl7pPr>
            <a:lvl8pPr marL="2398287" indent="0">
              <a:buNone/>
              <a:defRPr sz="1100" b="1"/>
            </a:lvl8pPr>
            <a:lvl9pPr marL="2740886" indent="0">
              <a:buNone/>
              <a:defRPr sz="1100" b="1"/>
            </a:lvl9pPr>
          </a:lstStyle>
          <a:p>
            <a:pPr lvl="0"/>
            <a:r>
              <a:rPr lang="nb-NO"/>
              <a:t>Klikk for å redigere tekststiler i malen</a:t>
            </a:r>
          </a:p>
        </p:txBody>
      </p:sp>
      <p:sp>
        <p:nvSpPr>
          <p:cNvPr id="6" name="Plassholder for innhold 5"/>
          <p:cNvSpPr>
            <a:spLocks noGrp="1"/>
          </p:cNvSpPr>
          <p:nvPr>
            <p:ph sz="quarter" idx="4"/>
          </p:nvPr>
        </p:nvSpPr>
        <p:spPr>
          <a:xfrm>
            <a:off x="4786660" y="1677878"/>
            <a:ext cx="3881988" cy="2622411"/>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E128D0F6-AD79-4CF2-9B54-A6A4E2A0CF1D}" type="datetime1">
              <a:rPr lang="nb-NO" smtClean="0">
                <a:solidFill>
                  <a:prstClr val="black">
                    <a:tint val="75000"/>
                  </a:prstClr>
                </a:solidFill>
              </a:rPr>
              <a:pPr/>
              <a:t>23.10.2017</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r>
              <a:rPr lang="nb-NO">
                <a:solidFill>
                  <a:prstClr val="black">
                    <a:tint val="75000"/>
                  </a:prstClr>
                </a:solidFill>
              </a:rPr>
              <a:t>Felles datakatalog</a:t>
            </a:r>
          </a:p>
        </p:txBody>
      </p:sp>
      <p:sp>
        <p:nvSpPr>
          <p:cNvPr id="9" name="Plassholder for lysbildenummer 8"/>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10" name="Tittel 9"/>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307817884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userDrawn="1">
  <p:cSld name="Side med tekst og ikon">
    <p:bg>
      <p:bgPr>
        <a:solidFill>
          <a:schemeClr val="accent3"/>
        </a:solidFill>
        <a:effectLst/>
      </p:bgPr>
    </p:bg>
    <p:spTree>
      <p:nvGrpSpPr>
        <p:cNvPr id="1" name=""/>
        <p:cNvGrpSpPr/>
        <p:nvPr/>
      </p:nvGrpSpPr>
      <p:grpSpPr>
        <a:xfrm>
          <a:off x="0" y="0"/>
          <a:ext cx="0" cy="0"/>
          <a:chOff x="0" y="0"/>
          <a:chExt cx="0" cy="0"/>
        </a:xfrm>
      </p:grpSpPr>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05" tIns="17053" rIns="34105" bIns="17053" rtlCol="0" anchor="ctr"/>
          <a:lstStyle/>
          <a:p>
            <a:pPr algn="ctr" defTabSz="685273"/>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05" tIns="17053" rIns="34105" bIns="17053" rtlCol="0" anchor="ctr"/>
          <a:lstStyle/>
          <a:p>
            <a:pPr algn="ctr" defTabSz="685273"/>
            <a:endParaRPr lang="nb-NO" sz="1400" dirty="0">
              <a:solidFill>
                <a:prstClr val="white"/>
              </a:solidFill>
            </a:endParaRPr>
          </a:p>
        </p:txBody>
      </p:sp>
      <p:sp>
        <p:nvSpPr>
          <p:cNvPr id="8" name="Rektangel 7"/>
          <p:cNvSpPr/>
          <p:nvPr userDrawn="1"/>
        </p:nvSpPr>
        <p:spPr>
          <a:xfrm>
            <a:off x="0"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05" tIns="17053" rIns="34105" bIns="17053" rtlCol="0" anchor="ctr"/>
          <a:lstStyle/>
          <a:p>
            <a:pPr algn="ctr" defTabSz="685273"/>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05" tIns="17053" rIns="34105" bIns="17053" rtlCol="0" anchor="ctr"/>
          <a:lstStyle/>
          <a:p>
            <a:pPr algn="ctr" defTabSz="685273"/>
            <a:endParaRPr lang="nb-NO" sz="1400" dirty="0">
              <a:solidFill>
                <a:prstClr val="white"/>
              </a:solidFill>
            </a:endParaRPr>
          </a:p>
        </p:txBody>
      </p:sp>
      <p:sp>
        <p:nvSpPr>
          <p:cNvPr id="10" name="Plassholder for bilde 7"/>
          <p:cNvSpPr>
            <a:spLocks noGrp="1"/>
          </p:cNvSpPr>
          <p:nvPr>
            <p:ph type="pic" sz="quarter" idx="13" hasCustomPrompt="1"/>
          </p:nvPr>
        </p:nvSpPr>
        <p:spPr>
          <a:xfrm>
            <a:off x="5613058" y="1629656"/>
            <a:ext cx="2011883" cy="2565321"/>
          </a:xfrm>
          <a:prstGeom prst="rect">
            <a:avLst/>
          </a:prstGeom>
          <a:noFill/>
        </p:spPr>
        <p:txBody>
          <a:bodyPr lIns="0" tIns="537355" rIns="0" bIns="0" anchor="t" anchorCtr="1"/>
          <a:lstStyle>
            <a:lvl1pPr marL="0" indent="0" algn="ctr">
              <a:buNone/>
              <a:defRPr/>
            </a:lvl1pPr>
          </a:lstStyle>
          <a:p>
            <a:r>
              <a:rPr lang="nb-NO" dirty="0"/>
              <a:t>Ikon</a:t>
            </a:r>
          </a:p>
        </p:txBody>
      </p:sp>
      <p:sp>
        <p:nvSpPr>
          <p:cNvPr id="11" name="Plassholder for tekst 8"/>
          <p:cNvSpPr>
            <a:spLocks noGrp="1"/>
          </p:cNvSpPr>
          <p:nvPr>
            <p:ph type="body" sz="quarter" idx="14" hasCustomPrompt="1"/>
          </p:nvPr>
        </p:nvSpPr>
        <p:spPr>
          <a:xfrm>
            <a:off x="1078108" y="1629653"/>
            <a:ext cx="3965407" cy="2565321"/>
          </a:xfrm>
          <a:prstGeom prst="rect">
            <a:avLst/>
          </a:prstGeom>
          <a:noFill/>
          <a:ln w="228600">
            <a:noFill/>
            <a:miter lim="800000"/>
          </a:ln>
        </p:spPr>
        <p:txBody>
          <a:bodyPr lIns="0" tIns="0" rIns="0" bIns="0" anchor="ctr">
            <a:normAutofit/>
          </a:bodyPr>
          <a:lstStyle>
            <a:lvl1pPr marL="0" indent="0" algn="l">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254008056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userDrawn="1">
  <p:cSld name="Side /m ramme og tekstboks">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71" y="1879288"/>
            <a:ext cx="7021335" cy="1384995"/>
          </a:xfrm>
          <a:prstGeom prst="rect">
            <a:avLst/>
          </a:prstGeom>
          <a:noFill/>
          <a:ln w="228600">
            <a:noFill/>
            <a:miter lim="800000"/>
          </a:ln>
        </p:spPr>
        <p:txBody>
          <a:bodyPr lIns="0" tIns="0" rIns="0" bIns="0"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Klikk for å redigere tekststiler i malen</a:t>
            </a:r>
          </a:p>
        </p:txBody>
      </p:sp>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05" tIns="17053" rIns="34105" bIns="17053" rtlCol="0" anchor="ctr"/>
          <a:lstStyle/>
          <a:p>
            <a:pPr algn="ctr" defTabSz="685273"/>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05" tIns="17053" rIns="34105" bIns="17053" rtlCol="0" anchor="ctr"/>
          <a:lstStyle/>
          <a:p>
            <a:pPr algn="ctr" defTabSz="685273"/>
            <a:endParaRPr lang="nb-NO" sz="1400" dirty="0">
              <a:solidFill>
                <a:prstClr val="white"/>
              </a:solidFill>
            </a:endParaRPr>
          </a:p>
        </p:txBody>
      </p:sp>
      <p:sp>
        <p:nvSpPr>
          <p:cNvPr id="8" name="Rektangel 7"/>
          <p:cNvSpPr/>
          <p:nvPr userDrawn="1"/>
        </p:nvSpPr>
        <p:spPr>
          <a:xfrm>
            <a:off x="-1288"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05" tIns="17053" rIns="34105" bIns="17053" rtlCol="0" anchor="ctr"/>
          <a:lstStyle/>
          <a:p>
            <a:pPr algn="ctr" defTabSz="685273"/>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05" tIns="17053" rIns="34105" bIns="17053" rtlCol="0" anchor="ctr"/>
          <a:lstStyle/>
          <a:p>
            <a:pPr algn="ctr" defTabSz="685273"/>
            <a:endParaRPr lang="nb-NO" sz="1400" dirty="0">
              <a:solidFill>
                <a:prstClr val="white"/>
              </a:solidFill>
            </a:endParaRPr>
          </a:p>
        </p:txBody>
      </p:sp>
    </p:spTree>
    <p:extLst>
      <p:ext uri="{BB962C8B-B14F-4D97-AF65-F5344CB8AC3E}">
        <p14:creationId xmlns:p14="http://schemas.microsoft.com/office/powerpoint/2010/main" val="1711358478"/>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Tekstboks /m ramme">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71" y="1404484"/>
            <a:ext cx="7021335" cy="2334534"/>
          </a:xfrm>
          <a:prstGeom prst="rect">
            <a:avLst/>
          </a:prstGeom>
          <a:noFill/>
          <a:ln w="76200">
            <a:solidFill>
              <a:schemeClr val="bg1"/>
            </a:solidFill>
            <a:miter lim="800000"/>
          </a:ln>
        </p:spPr>
        <p:txBody>
          <a:bodyPr lIns="268697" tIns="470178" rIns="268697" bIns="470178"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Klikk for å redigere tekststiler i malen</a:t>
            </a:r>
          </a:p>
        </p:txBody>
      </p:sp>
    </p:spTree>
    <p:extLst>
      <p:ext uri="{BB962C8B-B14F-4D97-AF65-F5344CB8AC3E}">
        <p14:creationId xmlns:p14="http://schemas.microsoft.com/office/powerpoint/2010/main" val="48592207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To tekstbokser">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850664" y="1467635"/>
            <a:ext cx="3780719" cy="2227778"/>
          </a:xfrm>
          <a:prstGeom prst="rect">
            <a:avLst/>
          </a:prstGeom>
          <a:noFill/>
          <a:ln w="76200">
            <a:solidFill>
              <a:schemeClr val="bg1"/>
            </a:solidFill>
            <a:miter lim="800000"/>
          </a:ln>
        </p:spPr>
        <p:txBody>
          <a:bodyPr wrap="square" lIns="403017" tIns="470178" rIns="403017" bIns="470178" anchor="t">
            <a:normAutofit/>
          </a:bodyPr>
          <a:lstStyle>
            <a:lvl1pPr marL="0" indent="0" algn="l">
              <a:lnSpc>
                <a:spcPct val="100000"/>
              </a:lnSpc>
              <a:spcBef>
                <a:spcPts val="0"/>
              </a:spcBef>
              <a:spcAft>
                <a:spcPts val="0"/>
              </a:spcAft>
              <a:buNone/>
              <a:defRPr sz="3000" b="0" i="0">
                <a:solidFill>
                  <a:schemeClr val="lt1"/>
                </a:solidFill>
                <a:latin typeface="+mj-lt"/>
              </a:defRPr>
            </a:lvl1pPr>
          </a:lstStyle>
          <a:p>
            <a:pPr lvl="0"/>
            <a:r>
              <a:rPr lang="nb-NO"/>
              <a:t>Klikk for å redigere tekststiler i malen</a:t>
            </a:r>
          </a:p>
        </p:txBody>
      </p:sp>
      <p:sp>
        <p:nvSpPr>
          <p:cNvPr id="6" name="Plassholder for tekst 8"/>
          <p:cNvSpPr>
            <a:spLocks noGrp="1"/>
          </p:cNvSpPr>
          <p:nvPr>
            <p:ph type="body" sz="quarter" idx="15"/>
          </p:nvPr>
        </p:nvSpPr>
        <p:spPr>
          <a:xfrm>
            <a:off x="4631407" y="1467635"/>
            <a:ext cx="3780719" cy="2227778"/>
          </a:xfrm>
          <a:prstGeom prst="rect">
            <a:avLst/>
          </a:prstGeom>
          <a:solidFill>
            <a:schemeClr val="bg1"/>
          </a:solidFill>
          <a:ln w="76200">
            <a:solidFill>
              <a:schemeClr val="bg1"/>
            </a:solidFill>
            <a:miter lim="800000"/>
          </a:ln>
        </p:spPr>
        <p:txBody>
          <a:bodyPr wrap="square" lIns="403017" tIns="470178" rIns="403017" bIns="470178"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Klikk for å redigere tekststiler i malen</a:t>
            </a:r>
          </a:p>
        </p:txBody>
      </p:sp>
      <p:sp>
        <p:nvSpPr>
          <p:cNvPr id="7" name="Plassholder for tekst 3"/>
          <p:cNvSpPr>
            <a:spLocks noGrp="1"/>
          </p:cNvSpPr>
          <p:nvPr>
            <p:ph type="body" sz="quarter" idx="16"/>
          </p:nvPr>
        </p:nvSpPr>
        <p:spPr>
          <a:xfrm>
            <a:off x="1269254" y="3132456"/>
            <a:ext cx="2845827" cy="358127"/>
          </a:xfrm>
        </p:spPr>
        <p:txBody>
          <a:bodyPr>
            <a:normAutofit/>
          </a:bodyPr>
          <a:lstStyle>
            <a:lvl1pPr marL="0" indent="0" algn="l">
              <a:spcBef>
                <a:spcPts val="0"/>
              </a:spcBef>
              <a:spcAft>
                <a:spcPts val="0"/>
              </a:spcAft>
              <a:buNone/>
              <a:defRPr sz="1000">
                <a:solidFill>
                  <a:schemeClr val="lt1"/>
                </a:solidFill>
              </a:defRPr>
            </a:lvl1pPr>
          </a:lstStyle>
          <a:p>
            <a:pPr lvl="0"/>
            <a:r>
              <a:rPr lang="nb-NO"/>
              <a:t>Klikk for å redigere tekststiler i malen</a:t>
            </a:r>
          </a:p>
        </p:txBody>
      </p:sp>
      <p:sp>
        <p:nvSpPr>
          <p:cNvPr id="8" name="Plassholder for tekst 3"/>
          <p:cNvSpPr>
            <a:spLocks noGrp="1"/>
          </p:cNvSpPr>
          <p:nvPr>
            <p:ph type="body" sz="quarter" idx="17"/>
          </p:nvPr>
        </p:nvSpPr>
        <p:spPr>
          <a:xfrm>
            <a:off x="5049964" y="3132456"/>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359285502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Sitat 1">
    <p:bg>
      <p:bgPr>
        <a:solidFill>
          <a:schemeClr val="tx2"/>
        </a:solidFill>
        <a:effectLst/>
      </p:bgPr>
    </p:bg>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139545419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chemeClr val="tx2"/>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1540570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tel, tekst og høyrestilt bilde">
    <p:bg>
      <p:bgPr>
        <a:solidFill>
          <a:srgbClr val="F0F0F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392430" y="561497"/>
            <a:ext cx="3387727" cy="677358"/>
          </a:xfrm>
        </p:spPr>
        <p:txBody>
          <a:bodyPr/>
          <a:lstStyle/>
          <a:p>
            <a:r>
              <a:rPr lang="nb-NO"/>
              <a:t>Klikk for å redigere tittelstil</a:t>
            </a:r>
            <a:endParaRPr lang="nb-NO" dirty="0"/>
          </a:p>
        </p:txBody>
      </p:sp>
      <p:sp>
        <p:nvSpPr>
          <p:cNvPr id="3" name="Plassholder for innhold 2"/>
          <p:cNvSpPr>
            <a:spLocks noGrp="1"/>
          </p:cNvSpPr>
          <p:nvPr>
            <p:ph idx="1"/>
          </p:nvPr>
        </p:nvSpPr>
        <p:spPr>
          <a:xfrm>
            <a:off x="392499" y="1295764"/>
            <a:ext cx="3387727" cy="339447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bilde 21"/>
          <p:cNvSpPr>
            <a:spLocks noGrp="1"/>
          </p:cNvSpPr>
          <p:nvPr>
            <p:ph type="pic" sz="quarter" idx="14"/>
          </p:nvPr>
        </p:nvSpPr>
        <p:spPr>
          <a:xfrm>
            <a:off x="3996036" y="0"/>
            <a:ext cx="5147964" cy="5143500"/>
          </a:xfrm>
          <a:solidFill>
            <a:srgbClr val="B8B8B6"/>
          </a:solidFill>
        </p:spPr>
        <p:txBody>
          <a:bodyPr/>
          <a:lstStyle/>
          <a:p>
            <a:r>
              <a:rPr lang="nb-NO"/>
              <a:t>Klikk ikonet for å legge til et bilde</a:t>
            </a:r>
          </a:p>
        </p:txBody>
      </p:sp>
      <p:sp>
        <p:nvSpPr>
          <p:cNvPr id="8" name="Plassholder for tekst 18"/>
          <p:cNvSpPr>
            <a:spLocks noGrp="1"/>
          </p:cNvSpPr>
          <p:nvPr>
            <p:ph type="body" sz="quarter" idx="13" hasCustomPrompt="1"/>
          </p:nvPr>
        </p:nvSpPr>
        <p:spPr>
          <a:xfrm>
            <a:off x="7862164" y="4697223"/>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6" name="Plassholder for lysbildenummer 5"/>
          <p:cNvSpPr>
            <a:spLocks noGrp="1"/>
          </p:cNvSpPr>
          <p:nvPr>
            <p:ph type="sldNum" sz="quarter" idx="4"/>
          </p:nvPr>
        </p:nvSpPr>
        <p:spPr>
          <a:xfrm>
            <a:off x="397500" y="4819620"/>
            <a:ext cx="238733"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1697FDE9-BD57-A845-9B24-724FDF2E478E}" type="slidenum">
              <a:rPr lang="en-US" smtClean="0"/>
              <a:t>‹#›</a:t>
            </a:fld>
            <a:endParaRPr lang="en-US"/>
          </a:p>
        </p:txBody>
      </p:sp>
    </p:spTree>
    <p:extLst>
      <p:ext uri="{BB962C8B-B14F-4D97-AF65-F5344CB8AC3E}">
        <p14:creationId xmlns:p14="http://schemas.microsoft.com/office/powerpoint/2010/main" val="151872788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userDrawn="1">
  <p:cSld name="Sitat 3">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398897" y="1113600"/>
            <a:ext cx="6346206" cy="2916365"/>
          </a:xfrm>
          <a:prstGeom prst="rect">
            <a:avLst/>
          </a:prstGeom>
          <a:noFill/>
          <a:ln w="76200">
            <a:solidFill>
              <a:schemeClr val="bg1"/>
            </a:solidFill>
            <a:miter lim="800000"/>
          </a:ln>
        </p:spPr>
        <p:txBody>
          <a:bodyPr lIns="268697" tIns="268697" rIns="268697" bIns="268697" anchor="ctr">
            <a:normAutofit/>
          </a:bodyPr>
          <a:lstStyle>
            <a:lvl1pPr marL="0" indent="0" algn="ctr">
              <a:lnSpc>
                <a:spcPct val="100000"/>
              </a:lnSpc>
              <a:spcBef>
                <a:spcPts val="0"/>
              </a:spcBef>
              <a:spcAft>
                <a:spcPts val="0"/>
              </a:spcAft>
              <a:buNone/>
              <a:defRPr sz="2600" b="0" i="0">
                <a:solidFill>
                  <a:schemeClr val="lt1"/>
                </a:solidFill>
                <a:latin typeface="+mj-lt"/>
              </a:defRPr>
            </a:lvl1pPr>
          </a:lstStyle>
          <a:p>
            <a:pPr lvl="0"/>
            <a:r>
              <a:rPr lang="nb-NO"/>
              <a:t>Klikk for å redigere tekststiler i malen</a:t>
            </a:r>
          </a:p>
        </p:txBody>
      </p:sp>
      <p:sp>
        <p:nvSpPr>
          <p:cNvPr id="3" name="Plassholder for tekst 3"/>
          <p:cNvSpPr>
            <a:spLocks noGrp="1"/>
          </p:cNvSpPr>
          <p:nvPr>
            <p:ph type="body" sz="quarter" idx="15"/>
          </p:nvPr>
        </p:nvSpPr>
        <p:spPr>
          <a:xfrm>
            <a:off x="1398897" y="4428556"/>
            <a:ext cx="6346206"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83201189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Sitat med ramm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ktangel 9"/>
          <p:cNvSpPr/>
          <p:nvPr userDrawn="1"/>
        </p:nvSpPr>
        <p:spPr>
          <a:xfrm>
            <a:off x="0" y="35"/>
            <a:ext cx="9145288" cy="5144143"/>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105" tIns="17053" rIns="34105" bIns="17053" rtlCol="0" anchor="ctr"/>
          <a:lstStyle/>
          <a:p>
            <a:pPr algn="ctr" defTabSz="685273"/>
            <a:endParaRPr lang="nb-NO" sz="1400" dirty="0">
              <a:solidFill>
                <a:prstClr val="white"/>
              </a:solidFill>
            </a:endParaRPr>
          </a:p>
        </p:txBody>
      </p:sp>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
        <p:nvSpPr>
          <p:cNvPr id="6" name="Rektangel 5"/>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05" tIns="17053" rIns="34105" bIns="17053" rtlCol="0" anchor="ctr"/>
          <a:lstStyle/>
          <a:p>
            <a:pPr algn="ctr" defTabSz="685273"/>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05" tIns="17053" rIns="34105" bIns="17053" rtlCol="0" anchor="ctr"/>
          <a:lstStyle/>
          <a:p>
            <a:pPr algn="ctr" defTabSz="685273"/>
            <a:endParaRPr lang="nb-NO" sz="1400" dirty="0">
              <a:solidFill>
                <a:prstClr val="white"/>
              </a:solidFill>
            </a:endParaRPr>
          </a:p>
        </p:txBody>
      </p:sp>
      <p:sp>
        <p:nvSpPr>
          <p:cNvPr id="8" name="Rektangel 7"/>
          <p:cNvSpPr/>
          <p:nvPr userDrawn="1"/>
        </p:nvSpPr>
        <p:spPr>
          <a:xfrm>
            <a:off x="0"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05" tIns="17053" rIns="34105" bIns="17053" rtlCol="0" anchor="ctr"/>
          <a:lstStyle/>
          <a:p>
            <a:pPr algn="ctr" defTabSz="685273"/>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05" tIns="17053" rIns="34105" bIns="17053" rtlCol="0" anchor="ctr"/>
          <a:lstStyle/>
          <a:p>
            <a:pPr algn="ctr" defTabSz="685273"/>
            <a:endParaRPr lang="nb-NO" sz="1400" dirty="0">
              <a:solidFill>
                <a:prstClr val="white"/>
              </a:solidFill>
            </a:endParaRPr>
          </a:p>
        </p:txBody>
      </p:sp>
    </p:spTree>
    <p:extLst>
      <p:ext uri="{BB962C8B-B14F-4D97-AF65-F5344CB8AC3E}">
        <p14:creationId xmlns:p14="http://schemas.microsoft.com/office/powerpoint/2010/main" val="257590070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Bilde /m tekst over">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noFill/>
        </p:spPr>
        <p:txBody>
          <a:bodyPr lIns="0" tIns="537355" rIns="0" bIns="0" anchor="t" anchorCtr="1">
            <a:normAutofit/>
          </a:bodyPr>
          <a:lstStyle>
            <a:lvl1pPr marL="0" indent="0" algn="ctr">
              <a:buNone/>
              <a:defRPr sz="1000"/>
            </a:lvl1pPr>
          </a:lstStyle>
          <a:p>
            <a:r>
              <a:rPr lang="nb-NO" dirty="0"/>
              <a:t>Skift bilde via menyen «sett inn» og «bilde»-knappen</a:t>
            </a:r>
          </a:p>
        </p:txBody>
      </p:sp>
      <p:sp>
        <p:nvSpPr>
          <p:cNvPr id="5" name="Plassholder for tekst 8"/>
          <p:cNvSpPr>
            <a:spLocks noGrp="1"/>
          </p:cNvSpPr>
          <p:nvPr>
            <p:ph type="body" sz="quarter" idx="14" hasCustomPrompt="1"/>
          </p:nvPr>
        </p:nvSpPr>
        <p:spPr>
          <a:xfrm>
            <a:off x="1061371" y="1954217"/>
            <a:ext cx="7021335" cy="1235139"/>
          </a:xfrm>
          <a:prstGeom prst="rect">
            <a:avLst/>
          </a:prstGeom>
          <a:solidFill>
            <a:schemeClr val="tx2">
              <a:alpha val="60000"/>
            </a:schemeClr>
          </a:solidFill>
          <a:ln w="228600">
            <a:noFill/>
            <a:miter lim="800000"/>
          </a:ln>
        </p:spPr>
        <p:txBody>
          <a:bodyPr lIns="268697" tIns="268697" rIns="268697" bIns="268697"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64913065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userDrawn="1">
  <p:cSld name="Bilde /m farge og tekst">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537355" rIns="0" bIns="0" anchor="t" anchorCtr="1">
            <a:normAutofit/>
          </a:bodyPr>
          <a:lstStyle>
            <a:lvl1pPr marL="0" indent="0" algn="ctr">
              <a:buNone/>
              <a:defRPr sz="1000">
                <a:solidFill>
                  <a:schemeClr val="lt1"/>
                </a:solidFill>
              </a:defRPr>
            </a:lvl1pPr>
          </a:lstStyle>
          <a:p>
            <a:r>
              <a:rPr lang="nb-NO" dirty="0"/>
              <a:t>Skift bilde via menyen «sett inn» og «bilde»-knappen</a:t>
            </a:r>
          </a:p>
        </p:txBody>
      </p:sp>
      <p:sp>
        <p:nvSpPr>
          <p:cNvPr id="2" name="Plassholder for tekst 1"/>
          <p:cNvSpPr>
            <a:spLocks noGrp="1"/>
          </p:cNvSpPr>
          <p:nvPr>
            <p:ph type="body" sz="quarter" idx="18" hasCustomPrompt="1"/>
          </p:nvPr>
        </p:nvSpPr>
        <p:spPr>
          <a:xfrm>
            <a:off x="0" y="35"/>
            <a:ext cx="9145288" cy="5144143"/>
          </a:xfrm>
          <a:prstGeom prst="rect">
            <a:avLst/>
          </a:prstGeom>
          <a:solidFill>
            <a:schemeClr val="tx2">
              <a:alpha val="70000"/>
            </a:schemeClr>
          </a:solidFill>
        </p:spPr>
        <p:txBody>
          <a:bodyPr lIns="34105" tIns="17053" rIns="34105" bIns="17053"/>
          <a:lstStyle>
            <a:lvl1pPr marL="0" indent="0">
              <a:buNone/>
              <a:defRPr sz="100"/>
            </a:lvl1pPr>
          </a:lstStyle>
          <a:p>
            <a:pPr lvl="0"/>
            <a:r>
              <a:rPr lang="en-US" dirty="0"/>
              <a:t> </a:t>
            </a:r>
            <a:endParaRPr lang="nb-NO" dirty="0"/>
          </a:p>
        </p:txBody>
      </p:sp>
      <p:sp>
        <p:nvSpPr>
          <p:cNvPr id="4" name="Plassholder for tekst 8"/>
          <p:cNvSpPr>
            <a:spLocks noGrp="1"/>
          </p:cNvSpPr>
          <p:nvPr>
            <p:ph type="body" sz="quarter" idx="15"/>
          </p:nvPr>
        </p:nvSpPr>
        <p:spPr>
          <a:xfrm>
            <a:off x="4725898" y="2538319"/>
            <a:ext cx="3861734" cy="1984748"/>
          </a:xfrm>
          <a:prstGeom prst="rect">
            <a:avLst/>
          </a:prstGeom>
          <a:solidFill>
            <a:schemeClr val="bg1"/>
          </a:solidFill>
          <a:ln w="76200">
            <a:solidFill>
              <a:schemeClr val="bg1"/>
            </a:solidFill>
            <a:miter lim="800000"/>
          </a:ln>
        </p:spPr>
        <p:txBody>
          <a:bodyPr wrap="square" lIns="403017" tIns="403017" rIns="403017" bIns="403017"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Klikk for å redigere tekststiler i malen</a:t>
            </a:r>
          </a:p>
        </p:txBody>
      </p:sp>
      <p:sp>
        <p:nvSpPr>
          <p:cNvPr id="7" name="Plassholder for tekst 3"/>
          <p:cNvSpPr>
            <a:spLocks noGrp="1"/>
          </p:cNvSpPr>
          <p:nvPr>
            <p:ph type="body" sz="quarter" idx="17"/>
          </p:nvPr>
        </p:nvSpPr>
        <p:spPr>
          <a:xfrm>
            <a:off x="5153455" y="3985524"/>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228626956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tel /m grafikk">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fld id="{5E553FD1-29D7-444F-B302-8FEE9149B74F}" type="datetime1">
              <a:rPr lang="nb-NO" smtClean="0">
                <a:solidFill>
                  <a:prstClr val="black">
                    <a:tint val="75000"/>
                  </a:prstClr>
                </a:solidFill>
              </a:rPr>
              <a:pPr/>
              <a:t>23.10.2017</a:t>
            </a:fld>
            <a:endParaRPr lang="nb-NO" dirty="0">
              <a:solidFill>
                <a:prstClr val="black">
                  <a:tint val="75000"/>
                </a:prstClr>
              </a:solidFill>
            </a:endParaRPr>
          </a:p>
        </p:txBody>
      </p:sp>
      <p:sp>
        <p:nvSpPr>
          <p:cNvPr id="7" name="Plassholder for bunntekst 6"/>
          <p:cNvSpPr>
            <a:spLocks noGrp="1"/>
          </p:cNvSpPr>
          <p:nvPr>
            <p:ph type="ftr" sz="quarter" idx="11"/>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8" name="Plassholder for lysbildenummer 7"/>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9522866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57084537"/>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4FE4960-9E3D-4912-8751-3CC947293708}"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Felles datakatalog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53578464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1" y="1024622"/>
            <a:ext cx="7708900" cy="3692317"/>
          </a:xfrm>
        </p:spPr>
        <p:txBody>
          <a:bodyPr/>
          <a:lstStyle>
            <a:lvl1pPr marL="305796" indent="-305796">
              <a:spcBef>
                <a:spcPts val="1071"/>
              </a:spcBef>
              <a:spcAft>
                <a:spcPts val="268"/>
              </a:spcAft>
              <a:buClr>
                <a:srgbClr val="004367"/>
              </a:buClr>
              <a:buFont typeface="Wingdings" panose="05000000000000000000" pitchFamily="2" charset="2"/>
              <a:buChar char="§"/>
              <a:defRPr sz="2200"/>
            </a:lvl1pPr>
            <a:lvl2pPr marL="713522" indent="-305796">
              <a:spcBef>
                <a:spcPts val="0"/>
              </a:spcBef>
              <a:spcAft>
                <a:spcPts val="268"/>
              </a:spcAft>
              <a:buClr>
                <a:srgbClr val="004367"/>
              </a:buClr>
              <a:buFont typeface="Wingdings" panose="05000000000000000000" pitchFamily="2" charset="2"/>
              <a:buChar char="§"/>
              <a:defRPr/>
            </a:lvl2pPr>
            <a:lvl3pPr marL="1070282" indent="-254843">
              <a:spcBef>
                <a:spcPts val="179"/>
              </a:spcBef>
              <a:spcAft>
                <a:spcPts val="179"/>
              </a:spcAft>
              <a:buClr>
                <a:srgbClr val="004367"/>
              </a:buClr>
              <a:buFont typeface="Wingdings" panose="05000000000000000000" pitchFamily="2" charset="2"/>
              <a:buChar char="§"/>
              <a:defRPr/>
            </a:lvl3pPr>
            <a:lvl4pPr marL="1478011" indent="-254843">
              <a:buClr>
                <a:srgbClr val="004367"/>
              </a:buClr>
              <a:buFont typeface="Wingdings" panose="05000000000000000000" pitchFamily="2" charset="2"/>
              <a:buChar char="§"/>
              <a:defRPr/>
            </a:lvl4pPr>
            <a:lvl5pPr marL="1885757" indent="-254843">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0" name="Rett linje 9"/>
          <p:cNvCxnSpPr/>
          <p:nvPr/>
        </p:nvCxnSpPr>
        <p:spPr>
          <a:xfrm>
            <a:off x="723901"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Plassholder for dato 13"/>
          <p:cNvSpPr>
            <a:spLocks noGrp="1"/>
          </p:cNvSpPr>
          <p:nvPr>
            <p:ph type="dt" sz="half" idx="10"/>
          </p:nvPr>
        </p:nvSpPr>
        <p:spPr>
          <a:xfrm>
            <a:off x="6322895" y="4874574"/>
            <a:ext cx="1063255" cy="273844"/>
          </a:xfrm>
        </p:spPr>
        <p:txBody>
          <a:bodyPr/>
          <a:lstStyle>
            <a:lvl1pPr>
              <a:defRPr/>
            </a:lvl1pPr>
          </a:lstStyle>
          <a:p>
            <a:fld id="{EDBDFB32-C012-B842-8927-F20EF43A197F}" type="datetimeFigureOut">
              <a:rPr lang="en-US" smtClean="0">
                <a:solidFill>
                  <a:prstClr val="black"/>
                </a:solidFill>
                <a:latin typeface="Calibri"/>
              </a:rPr>
              <a:pPr/>
              <a:t>10/23/2017</a:t>
            </a:fld>
            <a:endParaRPr lang="en-US">
              <a:solidFill>
                <a:prstClr val="black"/>
              </a:solidFill>
              <a:latin typeface="Calibri"/>
            </a:endParaRPr>
          </a:p>
        </p:txBody>
      </p:sp>
      <p:sp>
        <p:nvSpPr>
          <p:cNvPr id="19" name="Tittel 18"/>
          <p:cNvSpPr>
            <a:spLocks noGrp="1"/>
          </p:cNvSpPr>
          <p:nvPr>
            <p:ph type="title"/>
          </p:nvPr>
        </p:nvSpPr>
        <p:spPr/>
        <p:txBody>
          <a:bodyPr>
            <a:normAutofit/>
          </a:bodyPr>
          <a:lstStyle>
            <a:lvl1pPr>
              <a:defRPr sz="2500">
                <a:solidFill>
                  <a:srgbClr val="004364"/>
                </a:solidFill>
              </a:defRPr>
            </a:lvl1pPr>
          </a:lstStyle>
          <a:p>
            <a:r>
              <a:rPr lang="nb-NO"/>
              <a:t>Klikk for å redigere tittelstil</a:t>
            </a:r>
            <a:endParaRPr lang="nb-NO" dirty="0"/>
          </a:p>
        </p:txBody>
      </p:sp>
      <p:sp>
        <p:nvSpPr>
          <p:cNvPr id="22" name="Plassholder for bunntekst 21"/>
          <p:cNvSpPr>
            <a:spLocks noGrp="1"/>
          </p:cNvSpPr>
          <p:nvPr>
            <p:ph type="ftr" sz="quarter" idx="11"/>
          </p:nvPr>
        </p:nvSpPr>
        <p:spPr>
          <a:xfrm>
            <a:off x="2154867" y="4869315"/>
            <a:ext cx="4167964" cy="273844"/>
          </a:xfrm>
        </p:spPr>
        <p:txBody>
          <a:bodyPr/>
          <a:lstStyle>
            <a:lvl1pPr>
              <a:defRPr/>
            </a:lvl1pPr>
          </a:lstStyle>
          <a:p>
            <a:endParaRPr lang="en-US">
              <a:solidFill>
                <a:prstClr val="black"/>
              </a:solidFill>
              <a:latin typeface="Calibri"/>
            </a:endParaRPr>
          </a:p>
        </p:txBody>
      </p:sp>
      <p:cxnSp>
        <p:nvCxnSpPr>
          <p:cNvPr id="25" name="Rett linje 24"/>
          <p:cNvCxnSpPr/>
          <p:nvPr/>
        </p:nvCxnSpPr>
        <p:spPr>
          <a:xfrm>
            <a:off x="723901"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26" name="Bild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52"/>
            <a:ext cx="1246667" cy="112922"/>
          </a:xfrm>
          <a:prstGeom prst="rect">
            <a:avLst/>
          </a:prstGeom>
        </p:spPr>
      </p:pic>
    </p:spTree>
    <p:extLst>
      <p:ext uri="{BB962C8B-B14F-4D97-AF65-F5344CB8AC3E}">
        <p14:creationId xmlns:p14="http://schemas.microsoft.com/office/powerpoint/2010/main" val="135973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80611" y="898944"/>
            <a:ext cx="6858000" cy="1163395"/>
          </a:xfrm>
        </p:spPr>
        <p:txBody>
          <a:bodyPr anchor="t">
            <a:normAutofit/>
          </a:bodyPr>
          <a:lstStyle>
            <a:lvl1pPr algn="l">
              <a:defRPr sz="4200">
                <a:solidFill>
                  <a:schemeClr val="bg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580611" y="2140563"/>
            <a:ext cx="6858000" cy="360960"/>
          </a:xfrm>
        </p:spPr>
        <p:txBody>
          <a:bodyPr>
            <a:normAutofit/>
          </a:bodyPr>
          <a:lstStyle>
            <a:lvl1pPr marL="0" indent="0" algn="l">
              <a:buNone/>
              <a:defRPr sz="1600">
                <a:solidFill>
                  <a:schemeClr val="bg1"/>
                </a:solidFill>
              </a:defRPr>
            </a:lvl1pPr>
            <a:lvl2pPr marL="342638" indent="0" algn="ctr">
              <a:buNone/>
              <a:defRPr sz="1500"/>
            </a:lvl2pPr>
            <a:lvl3pPr marL="685297" indent="0" algn="ctr">
              <a:buNone/>
              <a:defRPr sz="1400"/>
            </a:lvl3pPr>
            <a:lvl4pPr marL="1027946" indent="0" algn="ctr">
              <a:buNone/>
              <a:defRPr sz="1100"/>
            </a:lvl4pPr>
            <a:lvl5pPr marL="1370594" indent="0" algn="ctr">
              <a:buNone/>
              <a:defRPr sz="1100"/>
            </a:lvl5pPr>
            <a:lvl6pPr marL="1713254" indent="0" algn="ctr">
              <a:buNone/>
              <a:defRPr sz="1100"/>
            </a:lvl6pPr>
            <a:lvl7pPr marL="2055890" indent="0" algn="ctr">
              <a:buNone/>
              <a:defRPr sz="1100"/>
            </a:lvl7pPr>
            <a:lvl8pPr marL="2398527" indent="0" algn="ctr">
              <a:buNone/>
              <a:defRPr sz="1100"/>
            </a:lvl8pPr>
            <a:lvl9pPr marL="2741162" indent="0" algn="ctr">
              <a:buNone/>
              <a:defRPr sz="1100"/>
            </a:lvl9pPr>
          </a:lstStyle>
          <a:p>
            <a:r>
              <a:rPr lang="nb-NO" dirty="0"/>
              <a:t>Navn på foredragsholder</a:t>
            </a: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3057" y="2862361"/>
            <a:ext cx="8049546" cy="848108"/>
          </a:xfrm>
          <a:prstGeom prst="rect">
            <a:avLst/>
          </a:prstGeom>
        </p:spPr>
      </p:pic>
      <p:sp>
        <p:nvSpPr>
          <p:cNvPr id="12" name="Plassholder for tekst 11"/>
          <p:cNvSpPr>
            <a:spLocks noGrp="1"/>
          </p:cNvSpPr>
          <p:nvPr>
            <p:ph type="body" sz="quarter" idx="10" hasCustomPrompt="1"/>
          </p:nvPr>
        </p:nvSpPr>
        <p:spPr>
          <a:xfrm>
            <a:off x="7019444" y="4671586"/>
            <a:ext cx="1593160" cy="155270"/>
          </a:xfrm>
        </p:spPr>
        <p:txBody>
          <a:bodyPr>
            <a:normAutofit/>
          </a:bodyPr>
          <a:lstStyle>
            <a:lvl1pPr marL="0" indent="0" algn="r">
              <a:buNone/>
              <a:defRPr sz="1000">
                <a:solidFill>
                  <a:schemeClr val="bg1"/>
                </a:solidFill>
              </a:defRPr>
            </a:lvl1pPr>
          </a:lstStyle>
          <a:p>
            <a:pPr lvl="0"/>
            <a:r>
              <a:rPr lang="nb-NO" dirty="0"/>
              <a:t>Dato – </a:t>
            </a:r>
            <a:r>
              <a:rPr lang="nb-NO" dirty="0" err="1"/>
              <a:t>dd.mm.åååå</a:t>
            </a:r>
            <a:endParaRPr lang="nb-NO" dirty="0"/>
          </a:p>
        </p:txBody>
      </p:sp>
      <p:pic>
        <p:nvPicPr>
          <p:cNvPr id="14" name="Bild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3352" y="4550070"/>
            <a:ext cx="1787772" cy="214884"/>
          </a:xfrm>
          <a:prstGeom prst="rect">
            <a:avLst/>
          </a:prstGeom>
        </p:spPr>
      </p:pic>
    </p:spTree>
    <p:extLst>
      <p:ext uri="{BB962C8B-B14F-4D97-AF65-F5344CB8AC3E}">
        <p14:creationId xmlns:p14="http://schemas.microsoft.com/office/powerpoint/2010/main" val="2263055135"/>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Kapittel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62108D1D-C388-4515-B5A2-C284C6030609}"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7" name="Plassholder for tekst 6"/>
          <p:cNvSpPr>
            <a:spLocks noGrp="1"/>
          </p:cNvSpPr>
          <p:nvPr>
            <p:ph type="body" sz="quarter" idx="13"/>
          </p:nvPr>
        </p:nvSpPr>
        <p:spPr>
          <a:xfrm>
            <a:off x="472661" y="675110"/>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cxnSp>
        <p:nvCxnSpPr>
          <p:cNvPr id="17" name="Rett linje 16"/>
          <p:cNvCxnSpPr>
            <a:cxnSpLocks/>
          </p:cNvCxnSpPr>
          <p:nvPr userDrawn="1"/>
        </p:nvCxnSpPr>
        <p:spPr>
          <a:xfrm>
            <a:off x="472590" y="1660708"/>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a:cxnSpLocks/>
          </p:cNvCxnSpPr>
          <p:nvPr userDrawn="1"/>
        </p:nvCxnSpPr>
        <p:spPr>
          <a:xfrm>
            <a:off x="472590" y="2889361"/>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sp>
        <p:nvSpPr>
          <p:cNvPr id="20" name="Plassholder for tekst 6"/>
          <p:cNvSpPr>
            <a:spLocks noGrp="1"/>
          </p:cNvSpPr>
          <p:nvPr>
            <p:ph type="body" sz="quarter" idx="14"/>
          </p:nvPr>
        </p:nvSpPr>
        <p:spPr>
          <a:xfrm>
            <a:off x="472590" y="1080136"/>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1" name="Plassholder for tekst 6"/>
          <p:cNvSpPr>
            <a:spLocks noGrp="1"/>
          </p:cNvSpPr>
          <p:nvPr>
            <p:ph type="body" sz="quarter" idx="15"/>
          </p:nvPr>
        </p:nvSpPr>
        <p:spPr>
          <a:xfrm>
            <a:off x="472661" y="1917266"/>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sp>
        <p:nvSpPr>
          <p:cNvPr id="22" name="Plassholder for tekst 6"/>
          <p:cNvSpPr>
            <a:spLocks noGrp="1"/>
          </p:cNvSpPr>
          <p:nvPr>
            <p:ph type="body" sz="quarter" idx="16"/>
          </p:nvPr>
        </p:nvSpPr>
        <p:spPr>
          <a:xfrm>
            <a:off x="472590" y="2295289"/>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3" name="Plassholder for tekst 6"/>
          <p:cNvSpPr>
            <a:spLocks noGrp="1"/>
          </p:cNvSpPr>
          <p:nvPr>
            <p:ph type="body" sz="quarter" idx="17"/>
          </p:nvPr>
        </p:nvSpPr>
        <p:spPr>
          <a:xfrm>
            <a:off x="472661" y="3145919"/>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sp>
        <p:nvSpPr>
          <p:cNvPr id="24" name="Plassholder for tekst 6"/>
          <p:cNvSpPr>
            <a:spLocks noGrp="1"/>
          </p:cNvSpPr>
          <p:nvPr>
            <p:ph type="body" sz="quarter" idx="18"/>
          </p:nvPr>
        </p:nvSpPr>
        <p:spPr>
          <a:xfrm>
            <a:off x="472590" y="3537445"/>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5" name="Plassholder for tekst 6"/>
          <p:cNvSpPr>
            <a:spLocks noGrp="1"/>
          </p:cNvSpPr>
          <p:nvPr>
            <p:ph type="body" sz="quarter" idx="19" hasCustomPrompt="1"/>
          </p:nvPr>
        </p:nvSpPr>
        <p:spPr>
          <a:xfrm>
            <a:off x="8429643" y="675110"/>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6" name="Plassholder for tekst 6"/>
          <p:cNvSpPr>
            <a:spLocks noGrp="1"/>
          </p:cNvSpPr>
          <p:nvPr>
            <p:ph type="body" sz="quarter" idx="20" hasCustomPrompt="1"/>
          </p:nvPr>
        </p:nvSpPr>
        <p:spPr>
          <a:xfrm>
            <a:off x="8429643" y="1917266"/>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7" name="Plassholder for tekst 6"/>
          <p:cNvSpPr>
            <a:spLocks noGrp="1"/>
          </p:cNvSpPr>
          <p:nvPr>
            <p:ph type="body" sz="quarter" idx="21" hasCustomPrompt="1"/>
          </p:nvPr>
        </p:nvSpPr>
        <p:spPr>
          <a:xfrm>
            <a:off x="8429643" y="3145919"/>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Tree>
    <p:extLst>
      <p:ext uri="{BB962C8B-B14F-4D97-AF65-F5344CB8AC3E}">
        <p14:creationId xmlns:p14="http://schemas.microsoft.com/office/powerpoint/2010/main" val="2062960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tellysbilde 3">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 name="Rectangle 9"/>
          <p:cNvSpPr>
            <a:spLocks noChangeArrowheads="1"/>
          </p:cNvSpPr>
          <p:nvPr userDrawn="1"/>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userDrawn="1"/>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userDrawn="1"/>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userDrawn="1"/>
        </p:nvPicPr>
        <p:blipFill>
          <a:blip r:embed="rId3" cstate="print"/>
          <a:stretch>
            <a:fillRect/>
          </a:stretch>
        </p:blipFill>
        <p:spPr>
          <a:xfrm>
            <a:off x="414000" y="2065500"/>
            <a:ext cx="8730000" cy="2916000"/>
          </a:xfrm>
          <a:prstGeom prst="rect">
            <a:avLst/>
          </a:prstGeom>
        </p:spPr>
      </p:pic>
    </p:spTree>
    <p:extLst>
      <p:ext uri="{BB962C8B-B14F-4D97-AF65-F5344CB8AC3E}">
        <p14:creationId xmlns:p14="http://schemas.microsoft.com/office/powerpoint/2010/main" val="298110255"/>
      </p:ext>
    </p:extLst>
  </p:cSld>
  <p:clrMapOvr>
    <a:masterClrMapping/>
  </p:clrMapOvr>
  <p:transition spd="med">
    <p:fade/>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tel og innhold 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marL="134916" indent="-134916">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35CD80F5-E1CE-451D-A49B-7E0A5E824091}"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84482795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Tittel og innhold B">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7BEDA046-A730-48FC-BA1C-7ED64D43682F}"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38792470"/>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10155" y="1133725"/>
            <a:ext cx="7886700" cy="1246399"/>
          </a:xfrm>
        </p:spPr>
        <p:txBody>
          <a:bodyPr anchor="b">
            <a:normAutofit/>
          </a:bodyPr>
          <a:lstStyle>
            <a:lvl1pPr>
              <a:defRPr sz="4500">
                <a:solidFill>
                  <a:schemeClr val="lt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10155" y="2745113"/>
            <a:ext cx="7886700" cy="650731"/>
          </a:xfrm>
        </p:spPr>
        <p:txBody>
          <a:bodyPr>
            <a:normAutofit/>
          </a:bodyPr>
          <a:lstStyle>
            <a:lvl1pPr marL="0" indent="0">
              <a:spcBef>
                <a:spcPts val="0"/>
              </a:spcBef>
              <a:spcAft>
                <a:spcPts val="0"/>
              </a:spcAft>
              <a:buNone/>
              <a:defRPr sz="1600">
                <a:solidFill>
                  <a:schemeClr val="lt1"/>
                </a:solidFill>
              </a:defRPr>
            </a:lvl1pPr>
            <a:lvl2pPr marL="342638" indent="0">
              <a:buNone/>
              <a:defRPr sz="1500">
                <a:solidFill>
                  <a:schemeClr val="tx1">
                    <a:tint val="75000"/>
                  </a:schemeClr>
                </a:solidFill>
              </a:defRPr>
            </a:lvl2pPr>
            <a:lvl3pPr marL="685297" indent="0">
              <a:buNone/>
              <a:defRPr sz="1400">
                <a:solidFill>
                  <a:schemeClr val="tx1">
                    <a:tint val="75000"/>
                  </a:schemeClr>
                </a:solidFill>
              </a:defRPr>
            </a:lvl3pPr>
            <a:lvl4pPr marL="1027946" indent="0">
              <a:buNone/>
              <a:defRPr sz="1100">
                <a:solidFill>
                  <a:schemeClr val="tx1">
                    <a:tint val="75000"/>
                  </a:schemeClr>
                </a:solidFill>
              </a:defRPr>
            </a:lvl4pPr>
            <a:lvl5pPr marL="1370594" indent="0">
              <a:buNone/>
              <a:defRPr sz="1100">
                <a:solidFill>
                  <a:schemeClr val="tx1">
                    <a:tint val="75000"/>
                  </a:schemeClr>
                </a:solidFill>
              </a:defRPr>
            </a:lvl5pPr>
            <a:lvl6pPr marL="1713254" indent="0">
              <a:buNone/>
              <a:defRPr sz="1100">
                <a:solidFill>
                  <a:schemeClr val="tx1">
                    <a:tint val="75000"/>
                  </a:schemeClr>
                </a:solidFill>
              </a:defRPr>
            </a:lvl6pPr>
            <a:lvl7pPr marL="2055890" indent="0">
              <a:buNone/>
              <a:defRPr sz="1100">
                <a:solidFill>
                  <a:schemeClr val="tx1">
                    <a:tint val="75000"/>
                  </a:schemeClr>
                </a:solidFill>
              </a:defRPr>
            </a:lvl7pPr>
            <a:lvl8pPr marL="2398527" indent="0">
              <a:buNone/>
              <a:defRPr sz="1100">
                <a:solidFill>
                  <a:schemeClr val="tx1">
                    <a:tint val="75000"/>
                  </a:schemeClr>
                </a:solidFill>
              </a:defRPr>
            </a:lvl8pPr>
            <a:lvl9pPr marL="2741162" indent="0">
              <a:buNone/>
              <a:defRPr sz="11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379819572"/>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ittel, tekst og lite bilde">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B059EC3-429D-4F40-A493-D1CBD53B5D34}"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3"/>
          </p:nvPr>
        </p:nvSpPr>
        <p:spPr>
          <a:xfrm>
            <a:off x="4854224" y="762846"/>
            <a:ext cx="3814475" cy="3213402"/>
          </a:xfrm>
          <a:prstGeom prst="rect">
            <a:avLst/>
          </a:prstGeom>
          <a:noFill/>
        </p:spPr>
        <p:txBody>
          <a:bodyPr lIns="0" tIns="537695" rIns="0" bIns="0" anchor="t" anchorCtr="1"/>
          <a:lstStyle>
            <a:lvl1pPr marL="0" indent="0" algn="ctr">
              <a:buNone/>
              <a:defRPr/>
            </a:lvl1pPr>
          </a:lstStyle>
          <a:p>
            <a:r>
              <a:rPr lang="nb-NO"/>
              <a:t>Klikk ikonet for å legge til et bilde</a:t>
            </a:r>
          </a:p>
        </p:txBody>
      </p:sp>
      <p:sp>
        <p:nvSpPr>
          <p:cNvPr id="9" name="Plassholder for tekst 8"/>
          <p:cNvSpPr>
            <a:spLocks noGrp="1"/>
          </p:cNvSpPr>
          <p:nvPr>
            <p:ph type="body" sz="quarter" idx="14"/>
          </p:nvPr>
        </p:nvSpPr>
        <p:spPr>
          <a:xfrm>
            <a:off x="472590" y="1464935"/>
            <a:ext cx="3881988" cy="2835354"/>
          </a:xfrm>
          <a:prstGeom prst="rect">
            <a:avLst/>
          </a:prstGeom>
        </p:spPr>
        <p:txBody>
          <a:bodyPr lIns="0" tIns="0" rIns="0" bIns="0"/>
          <a:lstStyle>
            <a:lvl1pPr marL="134916" indent="-134916">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571684310"/>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482852" y="0"/>
            <a:ext cx="4661148" cy="5143500"/>
          </a:xfrm>
          <a:prstGeom prst="rect">
            <a:avLst/>
          </a:prstGeom>
          <a:noFill/>
        </p:spPr>
        <p:txBody>
          <a:bodyPr lIns="0" tIns="537695" rIns="0" bIns="0" anchor="t" anchorCtr="1"/>
          <a:lstStyle>
            <a:lvl1pPr marL="0" indent="0" algn="ctr">
              <a:buNone/>
              <a:defRPr/>
            </a:lvl1pPr>
          </a:lstStyle>
          <a:p>
            <a:r>
              <a:rPr lang="nb-NO"/>
              <a:t>Klikk ikonet for å legge til et bilde</a:t>
            </a:r>
          </a:p>
        </p:txBody>
      </p:sp>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p>
        </p:txBody>
      </p:sp>
      <p:sp>
        <p:nvSpPr>
          <p:cNvPr id="4" name="Plassholder for tekst 3"/>
          <p:cNvSpPr>
            <a:spLocks noGrp="1"/>
          </p:cNvSpPr>
          <p:nvPr>
            <p:ph type="body" sz="quarter" idx="14"/>
          </p:nvPr>
        </p:nvSpPr>
        <p:spPr>
          <a:xfrm>
            <a:off x="472590" y="1464935"/>
            <a:ext cx="3881988" cy="2835354"/>
          </a:xfrm>
          <a:prstGeom prst="rect">
            <a:avLst/>
          </a:prstGeom>
        </p:spPr>
        <p:txBody>
          <a:bodyPr lIns="0" tIns="0" rIns="0" bIns="0"/>
          <a:lstStyle>
            <a:lvl1pPr marL="134916" indent="-134916">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193829029"/>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18D0A4E4-0AC4-4DD2-AE3C-CF4070C975A6}"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5"/>
            <a:ext cx="3881988" cy="2835354"/>
          </a:xfrm>
          <a:prstGeom prst="rect">
            <a:avLst/>
          </a:prstGeom>
        </p:spPr>
        <p:txBody>
          <a:bodyPr lIns="0" tIns="0" rIns="0" bIns="0"/>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quarter" idx="15"/>
          </p:nvPr>
        </p:nvSpPr>
        <p:spPr>
          <a:xfrm>
            <a:off x="4786660" y="432057"/>
            <a:ext cx="3881988" cy="386823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0290825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ittel, tekst og tekstbok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ACFADEF-E55E-4B48-8B4C-F69D1164A4D1}"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5"/>
            <a:ext cx="3881988" cy="2835354"/>
          </a:xfrm>
          <a:prstGeom prst="rect">
            <a:avLst/>
          </a:prstGeom>
        </p:spPr>
        <p:txBody>
          <a:bodyPr lIns="0" tIns="0" rIns="0" bIns="0"/>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ekst 8"/>
          <p:cNvSpPr>
            <a:spLocks noGrp="1"/>
          </p:cNvSpPr>
          <p:nvPr>
            <p:ph type="body" sz="quarter" idx="14"/>
          </p:nvPr>
        </p:nvSpPr>
        <p:spPr>
          <a:xfrm>
            <a:off x="4921726" y="1444741"/>
            <a:ext cx="3686201" cy="2122465"/>
          </a:xfrm>
          <a:prstGeom prst="rect">
            <a:avLst/>
          </a:prstGeom>
          <a:ln w="114300">
            <a:solidFill>
              <a:schemeClr val="accent1"/>
            </a:solidFill>
            <a:miter lim="800000"/>
          </a:ln>
        </p:spPr>
        <p:txBody>
          <a:bodyPr lIns="268865" tIns="268865" rIns="268865" bIns="268865" anchor="ctr"/>
          <a:lstStyle>
            <a:lvl1pPr marL="0" indent="0" algn="ctr">
              <a:lnSpc>
                <a:spcPct val="100000"/>
              </a:lnSpc>
              <a:spcBef>
                <a:spcPts val="0"/>
              </a:spcBef>
              <a:spcAft>
                <a:spcPts val="0"/>
              </a:spcAft>
              <a:buNone/>
              <a:defRPr sz="2300" b="0" i="0">
                <a:latin typeface="+mj-lt"/>
              </a:defRPr>
            </a:lvl1pPr>
          </a:lstStyle>
          <a:p>
            <a:pPr lvl="0"/>
            <a:r>
              <a:rPr lang="nb-NO"/>
              <a:t>Klikk for å redigere tekststiler i malen</a:t>
            </a:r>
          </a:p>
        </p:txBody>
      </p:sp>
    </p:spTree>
    <p:extLst>
      <p:ext uri="{BB962C8B-B14F-4D97-AF65-F5344CB8AC3E}">
        <p14:creationId xmlns:p14="http://schemas.microsoft.com/office/powerpoint/2010/main" val="284739184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Bilde med bunngrafikk">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10560" y="366982"/>
            <a:ext cx="8412398" cy="3924920"/>
          </a:xfrm>
          <a:prstGeom prst="rect">
            <a:avLst/>
          </a:prstGeom>
          <a:noFill/>
        </p:spPr>
        <p:txBody>
          <a:bodyPr lIns="0" tIns="537695" rIns="0" bIns="0" anchor="t" anchorCtr="1"/>
          <a:lstStyle>
            <a:lvl1pPr marL="0" indent="0" algn="ctr">
              <a:buNone/>
              <a:defRPr/>
            </a:lvl1pPr>
          </a:lstStyle>
          <a:p>
            <a:r>
              <a:rPr lang="nb-NO"/>
              <a:t>Klikk ikonet for å legge til et bilde</a:t>
            </a:r>
            <a:endParaRPr lang="nb-NO" dirty="0"/>
          </a:p>
        </p:txBody>
      </p:sp>
      <p:sp>
        <p:nvSpPr>
          <p:cNvPr id="2" name="Plassholder for dato 1"/>
          <p:cNvSpPr>
            <a:spLocks noGrp="1"/>
          </p:cNvSpPr>
          <p:nvPr>
            <p:ph type="dt" sz="half" idx="10"/>
          </p:nvPr>
        </p:nvSpPr>
        <p:spPr/>
        <p:txBody>
          <a:bodyPr/>
          <a:lstStyle/>
          <a:p>
            <a:fld id="{57D9A341-3085-4B0A-90ED-9B6898E3D201}"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Felles datakatalog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34921592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6" name="Plassholder for bilde 7"/>
          <p:cNvSpPr>
            <a:spLocks noGrp="1"/>
          </p:cNvSpPr>
          <p:nvPr>
            <p:ph type="pic" sz="quarter" idx="13"/>
          </p:nvPr>
        </p:nvSpPr>
        <p:spPr>
          <a:xfrm>
            <a:off x="570352" y="568768"/>
            <a:ext cx="8003321" cy="4005968"/>
          </a:xfrm>
          <a:prstGeom prst="rect">
            <a:avLst/>
          </a:prstGeom>
          <a:noFill/>
        </p:spPr>
        <p:txBody>
          <a:bodyPr lIns="0" tIns="537695"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158749930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0"/>
            <a:ext cx="9144000" cy="5143500"/>
          </a:xfrm>
          <a:prstGeom prst="rect">
            <a:avLst/>
          </a:prstGeom>
          <a:noFill/>
        </p:spPr>
        <p:txBody>
          <a:bodyPr lIns="0" tIns="537695"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727513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nb-NO"/>
              <a:t>Klikk for å redigere tittelstil</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6146" indent="0">
              <a:buNone/>
              <a:defRPr sz="1800">
                <a:solidFill>
                  <a:schemeClr val="tx1">
                    <a:tint val="75000"/>
                  </a:schemeClr>
                </a:solidFill>
              </a:defRPr>
            </a:lvl2pPr>
            <a:lvl3pPr marL="912420" indent="0">
              <a:buNone/>
              <a:defRPr sz="1600">
                <a:solidFill>
                  <a:schemeClr val="tx1">
                    <a:tint val="75000"/>
                  </a:schemeClr>
                </a:solidFill>
              </a:defRPr>
            </a:lvl3pPr>
            <a:lvl4pPr marL="1368608" indent="0">
              <a:buNone/>
              <a:defRPr sz="1400">
                <a:solidFill>
                  <a:schemeClr val="tx1">
                    <a:tint val="75000"/>
                  </a:schemeClr>
                </a:solidFill>
              </a:defRPr>
            </a:lvl4pPr>
            <a:lvl5pPr marL="1824839" indent="0">
              <a:buNone/>
              <a:defRPr sz="1400">
                <a:solidFill>
                  <a:schemeClr val="tx1">
                    <a:tint val="75000"/>
                  </a:schemeClr>
                </a:solidFill>
              </a:defRPr>
            </a:lvl5pPr>
            <a:lvl6pPr marL="2280984" indent="0">
              <a:buNone/>
              <a:defRPr sz="1400">
                <a:solidFill>
                  <a:schemeClr val="tx1">
                    <a:tint val="75000"/>
                  </a:schemeClr>
                </a:solidFill>
              </a:defRPr>
            </a:lvl6pPr>
            <a:lvl7pPr marL="2737130" indent="0">
              <a:buNone/>
              <a:defRPr sz="1400">
                <a:solidFill>
                  <a:schemeClr val="tx1">
                    <a:tint val="75000"/>
                  </a:schemeClr>
                </a:solidFill>
              </a:defRPr>
            </a:lvl7pPr>
            <a:lvl8pPr marL="3193370" indent="0">
              <a:buNone/>
              <a:defRPr sz="1400">
                <a:solidFill>
                  <a:schemeClr val="tx1">
                    <a:tint val="75000"/>
                  </a:schemeClr>
                </a:solidFill>
              </a:defRPr>
            </a:lvl8pPr>
            <a:lvl9pPr marL="3649578"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r>
              <a:rPr lang="nb-NO"/>
              <a:t>03.12.2015</a:t>
            </a:r>
            <a:endParaRPr lang="en-US"/>
          </a:p>
        </p:txBody>
      </p:sp>
      <p:sp>
        <p:nvSpPr>
          <p:cNvPr id="5" name="Footer Placeholder 4"/>
          <p:cNvSpPr>
            <a:spLocks noGrp="1"/>
          </p:cNvSpPr>
          <p:nvPr>
            <p:ph type="ftr" sz="quarter" idx="11"/>
          </p:nvPr>
        </p:nvSpPr>
        <p:spPr/>
        <p:txBody>
          <a:bodyPr/>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p:txBody>
          <a:bodyPr/>
          <a:lstStyle/>
          <a:p>
            <a:fld id="{1697FDE9-BD57-A845-9B24-724FDF2E478E}" type="slidenum">
              <a:rPr lang="en-US" smtClean="0"/>
              <a:t>‹#›</a:t>
            </a:fld>
            <a:endParaRPr lang="en-US"/>
          </a:p>
        </p:txBody>
      </p:sp>
    </p:spTree>
    <p:extLst>
      <p:ext uri="{BB962C8B-B14F-4D97-AF65-F5344CB8AC3E}">
        <p14:creationId xmlns:p14="http://schemas.microsoft.com/office/powerpoint/2010/main" val="109970524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userDrawn="1">
  <p:cSld name="Stort bilde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36"/>
            <a:ext cx="9144000" cy="4604075"/>
          </a:xfrm>
          <a:prstGeom prst="rect">
            <a:avLst/>
          </a:prstGeom>
          <a:noFill/>
        </p:spPr>
        <p:txBody>
          <a:bodyPr lIns="0" tIns="537695"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310560" y="4793101"/>
            <a:ext cx="8196058" cy="202526"/>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355235853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2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506313"/>
            <a:ext cx="2957062" cy="3213402"/>
          </a:xfrm>
          <a:prstGeom prst="rect">
            <a:avLst/>
          </a:prstGeom>
          <a:noFill/>
        </p:spPr>
        <p:txBody>
          <a:bodyPr lIns="0" tIns="537695"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3901989"/>
            <a:ext cx="2957062" cy="438804"/>
          </a:xfrm>
        </p:spPr>
        <p:txBody>
          <a:bodyPr/>
          <a:lstStyle>
            <a:lvl1pPr marL="0" indent="0">
              <a:spcBef>
                <a:spcPts val="0"/>
              </a:spcBef>
              <a:spcAft>
                <a:spcPts val="0"/>
              </a:spcAft>
              <a:buNone/>
              <a:defRPr/>
            </a:lvl1pPr>
          </a:lstStyle>
          <a:p>
            <a:pPr lvl="0"/>
            <a:r>
              <a:rPr lang="nb-NO"/>
              <a:t>Klikk for å redigere tekststiler i malen</a:t>
            </a:r>
          </a:p>
        </p:txBody>
      </p:sp>
      <p:sp>
        <p:nvSpPr>
          <p:cNvPr id="4" name="Plassholder for dato 3"/>
          <p:cNvSpPr>
            <a:spLocks noGrp="1"/>
          </p:cNvSpPr>
          <p:nvPr>
            <p:ph type="dt" sz="half" idx="15"/>
          </p:nvPr>
        </p:nvSpPr>
        <p:spPr/>
        <p:txBody>
          <a:bodyPr/>
          <a:lstStyle/>
          <a:p>
            <a:fld id="{5C000EB6-4119-45EA-8C67-072F68ED40A6}"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632190" y="506313"/>
            <a:ext cx="5029706" cy="3213402"/>
          </a:xfrm>
          <a:prstGeom prst="rect">
            <a:avLst/>
          </a:prstGeom>
          <a:noFill/>
        </p:spPr>
        <p:txBody>
          <a:bodyPr lIns="0" tIns="537695"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632192" y="3901989"/>
            <a:ext cx="5029060" cy="438804"/>
          </a:xfrm>
        </p:spPr>
        <p:txBody>
          <a:bodyPr/>
          <a:lstStyle>
            <a:lvl1pPr marL="0" indent="0">
              <a:spcBef>
                <a:spcPts val="0"/>
              </a:spcBef>
              <a:spcAft>
                <a:spcPts val="0"/>
              </a:spcAft>
              <a:buNone/>
              <a:defRPr/>
            </a:lvl1pPr>
          </a:lstStyle>
          <a:p>
            <a:pPr lvl="0"/>
            <a:r>
              <a:rPr lang="nb-NO"/>
              <a:t>Klikk for å redigere tekststiler i malen</a:t>
            </a:r>
          </a:p>
        </p:txBody>
      </p:sp>
    </p:spTree>
    <p:extLst>
      <p:ext uri="{BB962C8B-B14F-4D97-AF65-F5344CB8AC3E}">
        <p14:creationId xmlns:p14="http://schemas.microsoft.com/office/powerpoint/2010/main" val="1145442800"/>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3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661620"/>
            <a:ext cx="2565488" cy="3415927"/>
          </a:xfrm>
          <a:prstGeom prst="rect">
            <a:avLst/>
          </a:prstGeom>
          <a:noFill/>
        </p:spPr>
        <p:txBody>
          <a:bodyPr lIns="0" tIns="537695"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
        <p:nvSpPr>
          <p:cNvPr id="4" name="Plassholder for dato 3"/>
          <p:cNvSpPr>
            <a:spLocks noGrp="1"/>
          </p:cNvSpPr>
          <p:nvPr>
            <p:ph type="dt" sz="half" idx="15"/>
          </p:nvPr>
        </p:nvSpPr>
        <p:spPr/>
        <p:txBody>
          <a:bodyPr/>
          <a:lstStyle/>
          <a:p>
            <a:fld id="{7A6FAD02-B2EF-4F88-870C-4C659680E994}"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287875" y="661620"/>
            <a:ext cx="2565488" cy="3415927"/>
          </a:xfrm>
          <a:prstGeom prst="rect">
            <a:avLst/>
          </a:prstGeom>
          <a:noFill/>
        </p:spPr>
        <p:txBody>
          <a:bodyPr lIns="0" tIns="537695"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287875"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
        <p:nvSpPr>
          <p:cNvPr id="10" name="Plassholder for bilde 7"/>
          <p:cNvSpPr>
            <a:spLocks noGrp="1"/>
          </p:cNvSpPr>
          <p:nvPr>
            <p:ph type="pic" sz="quarter" idx="20"/>
          </p:nvPr>
        </p:nvSpPr>
        <p:spPr>
          <a:xfrm>
            <a:off x="6089657" y="661620"/>
            <a:ext cx="2565488" cy="3415927"/>
          </a:xfrm>
          <a:prstGeom prst="rect">
            <a:avLst/>
          </a:prstGeom>
          <a:noFill/>
        </p:spPr>
        <p:txBody>
          <a:bodyPr lIns="0" tIns="537695" rIns="0" bIns="0" anchor="t" anchorCtr="1"/>
          <a:lstStyle>
            <a:lvl1pPr marL="0" indent="0" algn="ctr">
              <a:buNone/>
              <a:defRPr/>
            </a:lvl1pPr>
          </a:lstStyle>
          <a:p>
            <a:r>
              <a:rPr lang="nb-NO"/>
              <a:t>Klikk ikonet for å legge til et bilde</a:t>
            </a:r>
            <a:endParaRPr lang="nb-NO" dirty="0"/>
          </a:p>
        </p:txBody>
      </p:sp>
      <p:sp>
        <p:nvSpPr>
          <p:cNvPr id="11" name="Plassholder for tekst 2"/>
          <p:cNvSpPr>
            <a:spLocks noGrp="1"/>
          </p:cNvSpPr>
          <p:nvPr>
            <p:ph type="body" sz="quarter" idx="21"/>
          </p:nvPr>
        </p:nvSpPr>
        <p:spPr>
          <a:xfrm>
            <a:off x="6089657"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Tree>
    <p:extLst>
      <p:ext uri="{BB962C8B-B14F-4D97-AF65-F5344CB8AC3E}">
        <p14:creationId xmlns:p14="http://schemas.microsoft.com/office/powerpoint/2010/main" val="409074062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472590" y="1464935"/>
            <a:ext cx="3881988" cy="2835354"/>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86660" y="1464935"/>
            <a:ext cx="3881988" cy="2835354"/>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F95DD78A-E495-4EF7-A144-F96ED298A75C}"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72973582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72598" y="1464935"/>
            <a:ext cx="3885363" cy="212943"/>
          </a:xfrm>
        </p:spPr>
        <p:txBody>
          <a:bodyPr anchor="t">
            <a:noAutofit/>
          </a:bodyPr>
          <a:lstStyle>
            <a:lvl1pPr marL="0" indent="0">
              <a:spcBef>
                <a:spcPts val="0"/>
              </a:spcBef>
              <a:spcAft>
                <a:spcPts val="0"/>
              </a:spcAft>
              <a:buNone/>
              <a:defRPr sz="1500" b="0"/>
            </a:lvl1pPr>
            <a:lvl2pPr marL="342638" indent="0">
              <a:buNone/>
              <a:defRPr sz="1500" b="1"/>
            </a:lvl2pPr>
            <a:lvl3pPr marL="685297" indent="0">
              <a:buNone/>
              <a:defRPr sz="1400" b="1"/>
            </a:lvl3pPr>
            <a:lvl4pPr marL="1027946" indent="0">
              <a:buNone/>
              <a:defRPr sz="1100" b="1"/>
            </a:lvl4pPr>
            <a:lvl5pPr marL="1370594" indent="0">
              <a:buNone/>
              <a:defRPr sz="1100" b="1"/>
            </a:lvl5pPr>
            <a:lvl6pPr marL="1713254" indent="0">
              <a:buNone/>
              <a:defRPr sz="1100" b="1"/>
            </a:lvl6pPr>
            <a:lvl7pPr marL="2055890" indent="0">
              <a:buNone/>
              <a:defRPr sz="1100" b="1"/>
            </a:lvl7pPr>
            <a:lvl8pPr marL="2398527" indent="0">
              <a:buNone/>
              <a:defRPr sz="1100" b="1"/>
            </a:lvl8pPr>
            <a:lvl9pPr marL="2741162" indent="0">
              <a:buNone/>
              <a:defRPr sz="1100" b="1"/>
            </a:lvl9pPr>
          </a:lstStyle>
          <a:p>
            <a:pPr lvl="0"/>
            <a:r>
              <a:rPr lang="nb-NO"/>
              <a:t>Klikk for å redigere tekststiler i malen</a:t>
            </a:r>
          </a:p>
        </p:txBody>
      </p:sp>
      <p:sp>
        <p:nvSpPr>
          <p:cNvPr id="4" name="Plassholder for innhold 3"/>
          <p:cNvSpPr>
            <a:spLocks noGrp="1"/>
          </p:cNvSpPr>
          <p:nvPr>
            <p:ph sz="half" idx="2"/>
          </p:nvPr>
        </p:nvSpPr>
        <p:spPr>
          <a:xfrm>
            <a:off x="472590" y="1677878"/>
            <a:ext cx="3881988" cy="2622411"/>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86664" y="1464935"/>
            <a:ext cx="3885363" cy="212943"/>
          </a:xfrm>
        </p:spPr>
        <p:txBody>
          <a:bodyPr anchor="t">
            <a:noAutofit/>
          </a:bodyPr>
          <a:lstStyle>
            <a:lvl1pPr marL="0" indent="0">
              <a:spcBef>
                <a:spcPts val="0"/>
              </a:spcBef>
              <a:spcAft>
                <a:spcPts val="0"/>
              </a:spcAft>
              <a:buNone/>
              <a:defRPr sz="1500" b="0"/>
            </a:lvl1pPr>
            <a:lvl2pPr marL="342638" indent="0">
              <a:buNone/>
              <a:defRPr sz="1500" b="1"/>
            </a:lvl2pPr>
            <a:lvl3pPr marL="685297" indent="0">
              <a:buNone/>
              <a:defRPr sz="1400" b="1"/>
            </a:lvl3pPr>
            <a:lvl4pPr marL="1027946" indent="0">
              <a:buNone/>
              <a:defRPr sz="1100" b="1"/>
            </a:lvl4pPr>
            <a:lvl5pPr marL="1370594" indent="0">
              <a:buNone/>
              <a:defRPr sz="1100" b="1"/>
            </a:lvl5pPr>
            <a:lvl6pPr marL="1713254" indent="0">
              <a:buNone/>
              <a:defRPr sz="1100" b="1"/>
            </a:lvl6pPr>
            <a:lvl7pPr marL="2055890" indent="0">
              <a:buNone/>
              <a:defRPr sz="1100" b="1"/>
            </a:lvl7pPr>
            <a:lvl8pPr marL="2398527" indent="0">
              <a:buNone/>
              <a:defRPr sz="1100" b="1"/>
            </a:lvl8pPr>
            <a:lvl9pPr marL="2741162" indent="0">
              <a:buNone/>
              <a:defRPr sz="1100" b="1"/>
            </a:lvl9pPr>
          </a:lstStyle>
          <a:p>
            <a:pPr lvl="0"/>
            <a:r>
              <a:rPr lang="nb-NO"/>
              <a:t>Klikk for å redigere tekststiler i malen</a:t>
            </a:r>
          </a:p>
        </p:txBody>
      </p:sp>
      <p:sp>
        <p:nvSpPr>
          <p:cNvPr id="6" name="Plassholder for innhold 5"/>
          <p:cNvSpPr>
            <a:spLocks noGrp="1"/>
          </p:cNvSpPr>
          <p:nvPr>
            <p:ph sz="quarter" idx="4"/>
          </p:nvPr>
        </p:nvSpPr>
        <p:spPr>
          <a:xfrm>
            <a:off x="4786660" y="1677878"/>
            <a:ext cx="3881988" cy="2622411"/>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E128D0F6-AD79-4CF2-9B54-A6A4E2A0CF1D}" type="datetime1">
              <a:rPr lang="nb-NO" smtClean="0">
                <a:solidFill>
                  <a:prstClr val="black">
                    <a:tint val="75000"/>
                  </a:prstClr>
                </a:solidFill>
              </a:rPr>
              <a:pPr/>
              <a:t>23.10.2017</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r>
              <a:rPr lang="nb-NO">
                <a:solidFill>
                  <a:prstClr val="black">
                    <a:tint val="75000"/>
                  </a:prstClr>
                </a:solidFill>
              </a:rPr>
              <a:t>Felles datakatalog</a:t>
            </a:r>
          </a:p>
        </p:txBody>
      </p:sp>
      <p:sp>
        <p:nvSpPr>
          <p:cNvPr id="9" name="Plassholder for lysbildenummer 8"/>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10" name="Tittel 9"/>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256658265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preserve="1" userDrawn="1">
  <p:cSld name="Side med tekst og ikon">
    <p:bg>
      <p:bgPr>
        <a:solidFill>
          <a:schemeClr val="accent3"/>
        </a:solidFill>
        <a:effectLst/>
      </p:bgPr>
    </p:bg>
    <p:spTree>
      <p:nvGrpSpPr>
        <p:cNvPr id="1" name=""/>
        <p:cNvGrpSpPr/>
        <p:nvPr/>
      </p:nvGrpSpPr>
      <p:grpSpPr>
        <a:xfrm>
          <a:off x="0" y="0"/>
          <a:ext cx="0" cy="0"/>
          <a:chOff x="0" y="0"/>
          <a:chExt cx="0" cy="0"/>
        </a:xfrm>
      </p:grpSpPr>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9" tIns="17065" rIns="34129" bIns="17065" rtlCol="0" anchor="ctr"/>
          <a:lstStyle/>
          <a:p>
            <a:pPr algn="ctr" defTabSz="685341"/>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9" tIns="17065" rIns="34129" bIns="17065" rtlCol="0" anchor="ctr"/>
          <a:lstStyle/>
          <a:p>
            <a:pPr algn="ctr" defTabSz="685341"/>
            <a:endParaRPr lang="nb-NO" sz="1400" dirty="0">
              <a:solidFill>
                <a:prstClr val="white"/>
              </a:solidFill>
            </a:endParaRPr>
          </a:p>
        </p:txBody>
      </p:sp>
      <p:sp>
        <p:nvSpPr>
          <p:cNvPr id="8" name="Rektangel 7"/>
          <p:cNvSpPr/>
          <p:nvPr userDrawn="1"/>
        </p:nvSpPr>
        <p:spPr>
          <a:xfrm>
            <a:off x="0"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9" tIns="17065" rIns="34129" bIns="17065" rtlCol="0" anchor="ctr"/>
          <a:lstStyle/>
          <a:p>
            <a:pPr algn="ctr" defTabSz="685341"/>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9" tIns="17065" rIns="34129" bIns="17065" rtlCol="0" anchor="ctr"/>
          <a:lstStyle/>
          <a:p>
            <a:pPr algn="ctr" defTabSz="685341"/>
            <a:endParaRPr lang="nb-NO" sz="1400" dirty="0">
              <a:solidFill>
                <a:prstClr val="white"/>
              </a:solidFill>
            </a:endParaRPr>
          </a:p>
        </p:txBody>
      </p:sp>
      <p:sp>
        <p:nvSpPr>
          <p:cNvPr id="10" name="Plassholder for bilde 7"/>
          <p:cNvSpPr>
            <a:spLocks noGrp="1"/>
          </p:cNvSpPr>
          <p:nvPr>
            <p:ph type="pic" sz="quarter" idx="13" hasCustomPrompt="1"/>
          </p:nvPr>
        </p:nvSpPr>
        <p:spPr>
          <a:xfrm>
            <a:off x="5613058" y="1629656"/>
            <a:ext cx="2011883" cy="2565321"/>
          </a:xfrm>
          <a:prstGeom prst="rect">
            <a:avLst/>
          </a:prstGeom>
          <a:noFill/>
        </p:spPr>
        <p:txBody>
          <a:bodyPr lIns="0" tIns="537695" rIns="0" bIns="0" anchor="t" anchorCtr="1"/>
          <a:lstStyle>
            <a:lvl1pPr marL="0" indent="0" algn="ctr">
              <a:buNone/>
              <a:defRPr/>
            </a:lvl1pPr>
          </a:lstStyle>
          <a:p>
            <a:r>
              <a:rPr lang="nb-NO" dirty="0"/>
              <a:t>Ikon</a:t>
            </a:r>
          </a:p>
        </p:txBody>
      </p:sp>
      <p:sp>
        <p:nvSpPr>
          <p:cNvPr id="11" name="Plassholder for tekst 8"/>
          <p:cNvSpPr>
            <a:spLocks noGrp="1"/>
          </p:cNvSpPr>
          <p:nvPr>
            <p:ph type="body" sz="quarter" idx="14" hasCustomPrompt="1"/>
          </p:nvPr>
        </p:nvSpPr>
        <p:spPr>
          <a:xfrm>
            <a:off x="1078108" y="1629653"/>
            <a:ext cx="3965407" cy="2565321"/>
          </a:xfrm>
          <a:prstGeom prst="rect">
            <a:avLst/>
          </a:prstGeom>
          <a:noFill/>
          <a:ln w="228600">
            <a:noFill/>
            <a:miter lim="800000"/>
          </a:ln>
        </p:spPr>
        <p:txBody>
          <a:bodyPr lIns="0" tIns="0" rIns="0" bIns="0" anchor="ctr">
            <a:normAutofit/>
          </a:bodyPr>
          <a:lstStyle>
            <a:lvl1pPr marL="0" indent="0" algn="l">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3102408200"/>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preserve="1" userDrawn="1">
  <p:cSld name="Side /m ramme og tekstboks">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71" y="1879288"/>
            <a:ext cx="7021335" cy="1384995"/>
          </a:xfrm>
          <a:prstGeom prst="rect">
            <a:avLst/>
          </a:prstGeom>
          <a:noFill/>
          <a:ln w="228600">
            <a:noFill/>
            <a:miter lim="800000"/>
          </a:ln>
        </p:spPr>
        <p:txBody>
          <a:bodyPr lIns="0" tIns="0" rIns="0" bIns="0"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Klikk for å redigere tekststiler i malen</a:t>
            </a:r>
          </a:p>
        </p:txBody>
      </p:sp>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9" tIns="17065" rIns="34129" bIns="17065" rtlCol="0" anchor="ctr"/>
          <a:lstStyle/>
          <a:p>
            <a:pPr algn="ctr" defTabSz="685341"/>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9" tIns="17065" rIns="34129" bIns="17065" rtlCol="0" anchor="ctr"/>
          <a:lstStyle/>
          <a:p>
            <a:pPr algn="ctr" defTabSz="685341"/>
            <a:endParaRPr lang="nb-NO" sz="1400" dirty="0">
              <a:solidFill>
                <a:prstClr val="white"/>
              </a:solidFill>
            </a:endParaRPr>
          </a:p>
        </p:txBody>
      </p:sp>
      <p:sp>
        <p:nvSpPr>
          <p:cNvPr id="8" name="Rektangel 7"/>
          <p:cNvSpPr/>
          <p:nvPr userDrawn="1"/>
        </p:nvSpPr>
        <p:spPr>
          <a:xfrm>
            <a:off x="-1288"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9" tIns="17065" rIns="34129" bIns="17065" rtlCol="0" anchor="ctr"/>
          <a:lstStyle/>
          <a:p>
            <a:pPr algn="ctr" defTabSz="685341"/>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9" tIns="17065" rIns="34129" bIns="17065" rtlCol="0" anchor="ctr"/>
          <a:lstStyle/>
          <a:p>
            <a:pPr algn="ctr" defTabSz="685341"/>
            <a:endParaRPr lang="nb-NO" sz="1400" dirty="0">
              <a:solidFill>
                <a:prstClr val="white"/>
              </a:solidFill>
            </a:endParaRPr>
          </a:p>
        </p:txBody>
      </p:sp>
    </p:spTree>
    <p:extLst>
      <p:ext uri="{BB962C8B-B14F-4D97-AF65-F5344CB8AC3E}">
        <p14:creationId xmlns:p14="http://schemas.microsoft.com/office/powerpoint/2010/main" val="419343246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preserve="1" userDrawn="1">
  <p:cSld name="Tekstboks /m ramme">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71" y="1404181"/>
            <a:ext cx="7021335" cy="2335140"/>
          </a:xfrm>
          <a:prstGeom prst="rect">
            <a:avLst/>
          </a:prstGeom>
          <a:noFill/>
          <a:ln w="76200">
            <a:solidFill>
              <a:schemeClr val="bg1"/>
            </a:solidFill>
            <a:miter lim="800000"/>
          </a:ln>
        </p:spPr>
        <p:txBody>
          <a:bodyPr lIns="268865" tIns="470478" rIns="268865" bIns="470478"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Klikk for å redigere tekststiler i malen</a:t>
            </a:r>
          </a:p>
        </p:txBody>
      </p:sp>
    </p:spTree>
    <p:extLst>
      <p:ext uri="{BB962C8B-B14F-4D97-AF65-F5344CB8AC3E}">
        <p14:creationId xmlns:p14="http://schemas.microsoft.com/office/powerpoint/2010/main" val="396682437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preserve="1" userDrawn="1">
  <p:cSld name="To tekstbokser">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850664" y="1467635"/>
            <a:ext cx="3780719" cy="2227778"/>
          </a:xfrm>
          <a:prstGeom prst="rect">
            <a:avLst/>
          </a:prstGeom>
          <a:noFill/>
          <a:ln w="76200">
            <a:solidFill>
              <a:schemeClr val="bg1"/>
            </a:solidFill>
            <a:miter lim="800000"/>
          </a:ln>
        </p:spPr>
        <p:txBody>
          <a:bodyPr wrap="square" lIns="403272" tIns="470478" rIns="403272" bIns="470478" anchor="t">
            <a:normAutofit/>
          </a:bodyPr>
          <a:lstStyle>
            <a:lvl1pPr marL="0" indent="0" algn="l">
              <a:lnSpc>
                <a:spcPct val="100000"/>
              </a:lnSpc>
              <a:spcBef>
                <a:spcPts val="0"/>
              </a:spcBef>
              <a:spcAft>
                <a:spcPts val="0"/>
              </a:spcAft>
              <a:buNone/>
              <a:defRPr sz="3000" b="0" i="0">
                <a:solidFill>
                  <a:schemeClr val="lt1"/>
                </a:solidFill>
                <a:latin typeface="+mj-lt"/>
              </a:defRPr>
            </a:lvl1pPr>
          </a:lstStyle>
          <a:p>
            <a:pPr lvl="0"/>
            <a:r>
              <a:rPr lang="nb-NO"/>
              <a:t>Klikk for å redigere tekststiler i malen</a:t>
            </a:r>
          </a:p>
        </p:txBody>
      </p:sp>
      <p:sp>
        <p:nvSpPr>
          <p:cNvPr id="6" name="Plassholder for tekst 8"/>
          <p:cNvSpPr>
            <a:spLocks noGrp="1"/>
          </p:cNvSpPr>
          <p:nvPr>
            <p:ph type="body" sz="quarter" idx="15"/>
          </p:nvPr>
        </p:nvSpPr>
        <p:spPr>
          <a:xfrm>
            <a:off x="4631407" y="1467635"/>
            <a:ext cx="3780719" cy="2227778"/>
          </a:xfrm>
          <a:prstGeom prst="rect">
            <a:avLst/>
          </a:prstGeom>
          <a:solidFill>
            <a:schemeClr val="bg1"/>
          </a:solidFill>
          <a:ln w="76200">
            <a:solidFill>
              <a:schemeClr val="bg1"/>
            </a:solidFill>
            <a:miter lim="800000"/>
          </a:ln>
        </p:spPr>
        <p:txBody>
          <a:bodyPr wrap="square" lIns="403272" tIns="470478" rIns="403272" bIns="470478"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Klikk for å redigere tekststiler i malen</a:t>
            </a:r>
          </a:p>
        </p:txBody>
      </p:sp>
      <p:sp>
        <p:nvSpPr>
          <p:cNvPr id="7" name="Plassholder for tekst 3"/>
          <p:cNvSpPr>
            <a:spLocks noGrp="1"/>
          </p:cNvSpPr>
          <p:nvPr>
            <p:ph type="body" sz="quarter" idx="16"/>
          </p:nvPr>
        </p:nvSpPr>
        <p:spPr>
          <a:xfrm>
            <a:off x="1269254" y="3132452"/>
            <a:ext cx="2845827" cy="358127"/>
          </a:xfrm>
        </p:spPr>
        <p:txBody>
          <a:bodyPr>
            <a:normAutofit/>
          </a:bodyPr>
          <a:lstStyle>
            <a:lvl1pPr marL="0" indent="0" algn="l">
              <a:spcBef>
                <a:spcPts val="0"/>
              </a:spcBef>
              <a:spcAft>
                <a:spcPts val="0"/>
              </a:spcAft>
              <a:buNone/>
              <a:defRPr sz="1000">
                <a:solidFill>
                  <a:schemeClr val="lt1"/>
                </a:solidFill>
              </a:defRPr>
            </a:lvl1pPr>
          </a:lstStyle>
          <a:p>
            <a:pPr lvl="0"/>
            <a:r>
              <a:rPr lang="nb-NO"/>
              <a:t>Klikk for å redigere tekststiler i malen</a:t>
            </a:r>
          </a:p>
        </p:txBody>
      </p:sp>
      <p:sp>
        <p:nvSpPr>
          <p:cNvPr id="8" name="Plassholder for tekst 3"/>
          <p:cNvSpPr>
            <a:spLocks noGrp="1"/>
          </p:cNvSpPr>
          <p:nvPr>
            <p:ph type="body" sz="quarter" idx="17"/>
          </p:nvPr>
        </p:nvSpPr>
        <p:spPr>
          <a:xfrm>
            <a:off x="5049964" y="3132452"/>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49372899"/>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preserve="1" userDrawn="1">
  <p:cSld name="Sitat 1">
    <p:bg>
      <p:bgPr>
        <a:solidFill>
          <a:schemeClr val="tx2"/>
        </a:solidFill>
        <a:effectLst/>
      </p:bgPr>
    </p:bg>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1178732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killeark_blå">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1" y="1321174"/>
            <a:ext cx="7708900" cy="995756"/>
          </a:xfrm>
        </p:spPr>
        <p:txBody>
          <a:bodyPr anchor="t"/>
          <a:lstStyle>
            <a:lvl1pPr>
              <a:defRPr>
                <a:solidFill>
                  <a:schemeClr val="bg1"/>
                </a:solidFill>
              </a:defRPr>
            </a:lvl1pPr>
          </a:lstStyle>
          <a:p>
            <a:r>
              <a:rPr lang="nb-NO" noProof="0"/>
              <a:t>Klikk for å redigere tittelstil</a:t>
            </a:r>
            <a:endParaRPr lang="nb-NO" noProof="0" dirty="0"/>
          </a:p>
        </p:txBody>
      </p:sp>
      <p:sp>
        <p:nvSpPr>
          <p:cNvPr id="4" name="Date Placeholder 3"/>
          <p:cNvSpPr>
            <a:spLocks noGrp="1"/>
          </p:cNvSpPr>
          <p:nvPr>
            <p:ph type="dt" sz="half" idx="10"/>
          </p:nvPr>
        </p:nvSpPr>
        <p:spPr/>
        <p:txBody>
          <a:bodyPr/>
          <a:lstStyle>
            <a:lvl1pPr>
              <a:defRPr>
                <a:solidFill>
                  <a:srgbClr val="FFFFFF"/>
                </a:solidFill>
              </a:defRPr>
            </a:lvl1pPr>
          </a:lstStyle>
          <a:p>
            <a:r>
              <a:rPr lang="nb-NO"/>
              <a:t>03.12.2015</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Informasjonsforvaltning som forutsetning for offentlig samhandling - David Norheim</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690AB1-BF38-0442-8664-47BCBAAC5D22}" type="slidenum">
              <a:rPr lang="en-US" smtClean="0"/>
              <a:pPr/>
              <a:t>‹#›</a:t>
            </a:fld>
            <a:endParaRPr lang="en-US"/>
          </a:p>
        </p:txBody>
      </p:sp>
      <p:pic>
        <p:nvPicPr>
          <p:cNvPr id="14" name="Picture 13" descr="Mønst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821" y="2343929"/>
            <a:ext cx="7762180" cy="2261127"/>
          </a:xfrm>
          <a:prstGeom prst="rect">
            <a:avLst/>
          </a:prstGeom>
        </p:spPr>
      </p:pic>
      <p:pic>
        <p:nvPicPr>
          <p:cNvPr id="13" name="Picture 12" descr="brreg_logo_HV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00" y="173451"/>
            <a:ext cx="2740152" cy="250984"/>
          </a:xfrm>
          <a:prstGeom prst="rect">
            <a:avLst/>
          </a:prstGeom>
        </p:spPr>
      </p:pic>
      <p:pic>
        <p:nvPicPr>
          <p:cNvPr id="15" name="Picture 14" descr="Brreg_no-gra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90" y="4861352"/>
            <a:ext cx="880110" cy="227171"/>
          </a:xfrm>
          <a:prstGeom prst="rect">
            <a:avLst/>
          </a:prstGeom>
        </p:spPr>
      </p:pic>
    </p:spTree>
    <p:extLst>
      <p:ext uri="{BB962C8B-B14F-4D97-AF65-F5344CB8AC3E}">
        <p14:creationId xmlns:p14="http://schemas.microsoft.com/office/powerpoint/2010/main" val="24721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chemeClr val="tx2"/>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3138907953"/>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preserve="1" userDrawn="1">
  <p:cSld name="Sitat 3">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398897" y="1113600"/>
            <a:ext cx="6346206" cy="2916365"/>
          </a:xfrm>
          <a:prstGeom prst="rect">
            <a:avLst/>
          </a:prstGeom>
          <a:noFill/>
          <a:ln w="76200">
            <a:solidFill>
              <a:schemeClr val="bg1"/>
            </a:solidFill>
            <a:miter lim="800000"/>
          </a:ln>
        </p:spPr>
        <p:txBody>
          <a:bodyPr lIns="268865" tIns="268865" rIns="268865" bIns="268865" anchor="ctr">
            <a:normAutofit/>
          </a:bodyPr>
          <a:lstStyle>
            <a:lvl1pPr marL="0" indent="0" algn="ctr">
              <a:lnSpc>
                <a:spcPct val="100000"/>
              </a:lnSpc>
              <a:spcBef>
                <a:spcPts val="0"/>
              </a:spcBef>
              <a:spcAft>
                <a:spcPts val="0"/>
              </a:spcAft>
              <a:buNone/>
              <a:defRPr sz="2600" b="0" i="0">
                <a:solidFill>
                  <a:schemeClr val="lt1"/>
                </a:solidFill>
                <a:latin typeface="+mj-lt"/>
              </a:defRPr>
            </a:lvl1pPr>
          </a:lstStyle>
          <a:p>
            <a:pPr lvl="0"/>
            <a:r>
              <a:rPr lang="nb-NO"/>
              <a:t>Klikk for å redigere tekststiler i malen</a:t>
            </a:r>
          </a:p>
        </p:txBody>
      </p:sp>
      <p:sp>
        <p:nvSpPr>
          <p:cNvPr id="3" name="Plassholder for tekst 3"/>
          <p:cNvSpPr>
            <a:spLocks noGrp="1"/>
          </p:cNvSpPr>
          <p:nvPr>
            <p:ph type="body" sz="quarter" idx="15"/>
          </p:nvPr>
        </p:nvSpPr>
        <p:spPr>
          <a:xfrm>
            <a:off x="1398897" y="4428556"/>
            <a:ext cx="6346206"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198174414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preserve="1" userDrawn="1">
  <p:cSld name="Sitat med ramm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ktangel 9"/>
          <p:cNvSpPr/>
          <p:nvPr userDrawn="1"/>
        </p:nvSpPr>
        <p:spPr>
          <a:xfrm>
            <a:off x="0" y="35"/>
            <a:ext cx="9145288" cy="5144143"/>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129" tIns="17065" rIns="34129" bIns="17065" rtlCol="0" anchor="ctr"/>
          <a:lstStyle/>
          <a:p>
            <a:pPr algn="ctr" defTabSz="685341"/>
            <a:endParaRPr lang="nb-NO" sz="1400" dirty="0">
              <a:solidFill>
                <a:prstClr val="white"/>
              </a:solidFill>
            </a:endParaRPr>
          </a:p>
        </p:txBody>
      </p:sp>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
        <p:nvSpPr>
          <p:cNvPr id="6" name="Rektangel 5"/>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9" tIns="17065" rIns="34129" bIns="17065" rtlCol="0" anchor="ctr"/>
          <a:lstStyle/>
          <a:p>
            <a:pPr algn="ctr" defTabSz="685341"/>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9" tIns="17065" rIns="34129" bIns="17065" rtlCol="0" anchor="ctr"/>
          <a:lstStyle/>
          <a:p>
            <a:pPr algn="ctr" defTabSz="685341"/>
            <a:endParaRPr lang="nb-NO" sz="1400" dirty="0">
              <a:solidFill>
                <a:prstClr val="white"/>
              </a:solidFill>
            </a:endParaRPr>
          </a:p>
        </p:txBody>
      </p:sp>
      <p:sp>
        <p:nvSpPr>
          <p:cNvPr id="8" name="Rektangel 7"/>
          <p:cNvSpPr/>
          <p:nvPr userDrawn="1"/>
        </p:nvSpPr>
        <p:spPr>
          <a:xfrm>
            <a:off x="0"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9" tIns="17065" rIns="34129" bIns="17065" rtlCol="0" anchor="ctr"/>
          <a:lstStyle/>
          <a:p>
            <a:pPr algn="ctr" defTabSz="685341"/>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29" tIns="17065" rIns="34129" bIns="17065" rtlCol="0" anchor="ctr"/>
          <a:lstStyle/>
          <a:p>
            <a:pPr algn="ctr" defTabSz="685341"/>
            <a:endParaRPr lang="nb-NO" sz="1400" dirty="0">
              <a:solidFill>
                <a:prstClr val="white"/>
              </a:solidFill>
            </a:endParaRPr>
          </a:p>
        </p:txBody>
      </p:sp>
    </p:spTree>
    <p:extLst>
      <p:ext uri="{BB962C8B-B14F-4D97-AF65-F5344CB8AC3E}">
        <p14:creationId xmlns:p14="http://schemas.microsoft.com/office/powerpoint/2010/main" val="1742454718"/>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userDrawn="1">
  <p:cSld name="Bilde /m tekst over">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noFill/>
        </p:spPr>
        <p:txBody>
          <a:bodyPr lIns="0" tIns="537695" rIns="0" bIns="0" anchor="t" anchorCtr="1">
            <a:normAutofit/>
          </a:bodyPr>
          <a:lstStyle>
            <a:lvl1pPr marL="0" indent="0" algn="ctr">
              <a:buNone/>
              <a:defRPr sz="1000"/>
            </a:lvl1pPr>
          </a:lstStyle>
          <a:p>
            <a:r>
              <a:rPr lang="nb-NO" dirty="0"/>
              <a:t>Skift bilde via menyen «sett inn» og «bilde»-knappen</a:t>
            </a:r>
          </a:p>
        </p:txBody>
      </p:sp>
      <p:sp>
        <p:nvSpPr>
          <p:cNvPr id="5" name="Plassholder for tekst 8"/>
          <p:cNvSpPr>
            <a:spLocks noGrp="1"/>
          </p:cNvSpPr>
          <p:nvPr>
            <p:ph type="body" sz="quarter" idx="14" hasCustomPrompt="1"/>
          </p:nvPr>
        </p:nvSpPr>
        <p:spPr>
          <a:xfrm>
            <a:off x="1061371" y="1954028"/>
            <a:ext cx="7021335" cy="1235479"/>
          </a:xfrm>
          <a:prstGeom prst="rect">
            <a:avLst/>
          </a:prstGeom>
          <a:solidFill>
            <a:schemeClr val="tx2">
              <a:alpha val="60000"/>
            </a:schemeClr>
          </a:solidFill>
          <a:ln w="228600">
            <a:noFill/>
            <a:miter lim="800000"/>
          </a:ln>
        </p:spPr>
        <p:txBody>
          <a:bodyPr lIns="268865" tIns="268865" rIns="268865" bIns="268865"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634739174"/>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userDrawn="1">
  <p:cSld name="Bilde /m farge og tekst">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537695" rIns="0" bIns="0" anchor="t" anchorCtr="1">
            <a:normAutofit/>
          </a:bodyPr>
          <a:lstStyle>
            <a:lvl1pPr marL="0" indent="0" algn="ctr">
              <a:buNone/>
              <a:defRPr sz="1000">
                <a:solidFill>
                  <a:schemeClr val="lt1"/>
                </a:solidFill>
              </a:defRPr>
            </a:lvl1pPr>
          </a:lstStyle>
          <a:p>
            <a:r>
              <a:rPr lang="nb-NO" dirty="0"/>
              <a:t>Skift bilde via menyen «sett inn» og «bilde»-knappen</a:t>
            </a:r>
          </a:p>
        </p:txBody>
      </p:sp>
      <p:sp>
        <p:nvSpPr>
          <p:cNvPr id="2" name="Plassholder for tekst 1"/>
          <p:cNvSpPr>
            <a:spLocks noGrp="1"/>
          </p:cNvSpPr>
          <p:nvPr>
            <p:ph type="body" sz="quarter" idx="18" hasCustomPrompt="1"/>
          </p:nvPr>
        </p:nvSpPr>
        <p:spPr>
          <a:xfrm>
            <a:off x="0" y="35"/>
            <a:ext cx="9145288" cy="5144143"/>
          </a:xfrm>
          <a:prstGeom prst="rect">
            <a:avLst/>
          </a:prstGeom>
          <a:solidFill>
            <a:schemeClr val="tx2">
              <a:alpha val="70000"/>
            </a:schemeClr>
          </a:solidFill>
        </p:spPr>
        <p:txBody>
          <a:bodyPr lIns="34129" tIns="17065" rIns="34129" bIns="17065"/>
          <a:lstStyle>
            <a:lvl1pPr marL="0" indent="0">
              <a:buNone/>
              <a:defRPr sz="100"/>
            </a:lvl1pPr>
          </a:lstStyle>
          <a:p>
            <a:pPr lvl="0"/>
            <a:r>
              <a:rPr lang="en-US" dirty="0"/>
              <a:t> </a:t>
            </a:r>
            <a:endParaRPr lang="nb-NO" dirty="0"/>
          </a:p>
        </p:txBody>
      </p:sp>
      <p:sp>
        <p:nvSpPr>
          <p:cNvPr id="4" name="Plassholder for tekst 8"/>
          <p:cNvSpPr>
            <a:spLocks noGrp="1"/>
          </p:cNvSpPr>
          <p:nvPr>
            <p:ph type="body" sz="quarter" idx="15"/>
          </p:nvPr>
        </p:nvSpPr>
        <p:spPr>
          <a:xfrm>
            <a:off x="4725898" y="2538319"/>
            <a:ext cx="3861734" cy="1984748"/>
          </a:xfrm>
          <a:prstGeom prst="rect">
            <a:avLst/>
          </a:prstGeom>
          <a:solidFill>
            <a:schemeClr val="bg1"/>
          </a:solidFill>
          <a:ln w="76200">
            <a:solidFill>
              <a:schemeClr val="bg1"/>
            </a:solidFill>
            <a:miter lim="800000"/>
          </a:ln>
        </p:spPr>
        <p:txBody>
          <a:bodyPr wrap="square" lIns="403272" tIns="403272" rIns="403272" bIns="403272"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Klikk for å redigere tekststiler i malen</a:t>
            </a:r>
          </a:p>
        </p:txBody>
      </p:sp>
      <p:sp>
        <p:nvSpPr>
          <p:cNvPr id="7" name="Plassholder for tekst 3"/>
          <p:cNvSpPr>
            <a:spLocks noGrp="1"/>
          </p:cNvSpPr>
          <p:nvPr>
            <p:ph type="body" sz="quarter" idx="17"/>
          </p:nvPr>
        </p:nvSpPr>
        <p:spPr>
          <a:xfrm>
            <a:off x="5153455" y="3985520"/>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3524272662"/>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Only" preserve="1">
  <p:cSld name="Tittel /m grafikk">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fld id="{5E553FD1-29D7-444F-B302-8FEE9149B74F}" type="datetime1">
              <a:rPr lang="nb-NO" smtClean="0">
                <a:solidFill>
                  <a:prstClr val="black">
                    <a:tint val="75000"/>
                  </a:prstClr>
                </a:solidFill>
              </a:rPr>
              <a:pPr/>
              <a:t>23.10.2017</a:t>
            </a:fld>
            <a:endParaRPr lang="nb-NO" dirty="0">
              <a:solidFill>
                <a:prstClr val="black">
                  <a:tint val="75000"/>
                </a:prstClr>
              </a:solidFill>
            </a:endParaRPr>
          </a:p>
        </p:txBody>
      </p:sp>
      <p:sp>
        <p:nvSpPr>
          <p:cNvPr id="7" name="Plassholder for bunntekst 6"/>
          <p:cNvSpPr>
            <a:spLocks noGrp="1"/>
          </p:cNvSpPr>
          <p:nvPr>
            <p:ph type="ftr" sz="quarter" idx="11"/>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8" name="Plassholder for lysbildenummer 7"/>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818943460"/>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66254924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4FE4960-9E3D-4912-8751-3CC947293708}"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Felles datakatalog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99500327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1" y="1024622"/>
            <a:ext cx="7708900" cy="3692317"/>
          </a:xfrm>
        </p:spPr>
        <p:txBody>
          <a:bodyPr/>
          <a:lstStyle>
            <a:lvl1pPr marL="305826" indent="-305826">
              <a:spcBef>
                <a:spcPts val="1071"/>
              </a:spcBef>
              <a:spcAft>
                <a:spcPts val="268"/>
              </a:spcAft>
              <a:buClr>
                <a:srgbClr val="004367"/>
              </a:buClr>
              <a:buFont typeface="Wingdings" panose="05000000000000000000" pitchFamily="2" charset="2"/>
              <a:buChar char="§"/>
              <a:defRPr sz="2200"/>
            </a:lvl1pPr>
            <a:lvl2pPr marL="713594" indent="-305826">
              <a:spcBef>
                <a:spcPts val="0"/>
              </a:spcBef>
              <a:spcAft>
                <a:spcPts val="268"/>
              </a:spcAft>
              <a:buClr>
                <a:srgbClr val="004367"/>
              </a:buClr>
              <a:buFont typeface="Wingdings" panose="05000000000000000000" pitchFamily="2" charset="2"/>
              <a:buChar char="§"/>
              <a:defRPr/>
            </a:lvl2pPr>
            <a:lvl3pPr marL="1070390" indent="-254867">
              <a:spcBef>
                <a:spcPts val="179"/>
              </a:spcBef>
              <a:spcAft>
                <a:spcPts val="179"/>
              </a:spcAft>
              <a:buClr>
                <a:srgbClr val="004367"/>
              </a:buClr>
              <a:buFont typeface="Wingdings" panose="05000000000000000000" pitchFamily="2" charset="2"/>
              <a:buChar char="§"/>
              <a:defRPr/>
            </a:lvl3pPr>
            <a:lvl4pPr marL="1478159" indent="-254867">
              <a:buClr>
                <a:srgbClr val="004367"/>
              </a:buClr>
              <a:buFont typeface="Wingdings" panose="05000000000000000000" pitchFamily="2" charset="2"/>
              <a:buChar char="§"/>
              <a:defRPr/>
            </a:lvl4pPr>
            <a:lvl5pPr marL="1885945" indent="-254867">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0" name="Rett linje 9"/>
          <p:cNvCxnSpPr/>
          <p:nvPr/>
        </p:nvCxnSpPr>
        <p:spPr>
          <a:xfrm>
            <a:off x="723901"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Plassholder for dato 13"/>
          <p:cNvSpPr>
            <a:spLocks noGrp="1"/>
          </p:cNvSpPr>
          <p:nvPr>
            <p:ph type="dt" sz="half" idx="10"/>
          </p:nvPr>
        </p:nvSpPr>
        <p:spPr>
          <a:xfrm>
            <a:off x="6322895" y="4874574"/>
            <a:ext cx="1063255" cy="273844"/>
          </a:xfrm>
        </p:spPr>
        <p:txBody>
          <a:bodyPr/>
          <a:lstStyle>
            <a:lvl1pPr>
              <a:defRPr/>
            </a:lvl1pPr>
          </a:lstStyle>
          <a:p>
            <a:fld id="{EDBDFB32-C012-B842-8927-F20EF43A197F}" type="datetimeFigureOut">
              <a:rPr lang="en-US" smtClean="0">
                <a:solidFill>
                  <a:prstClr val="black"/>
                </a:solidFill>
                <a:latin typeface="Calibri"/>
              </a:rPr>
              <a:pPr/>
              <a:t>10/23/2017</a:t>
            </a:fld>
            <a:endParaRPr lang="en-US">
              <a:solidFill>
                <a:prstClr val="black"/>
              </a:solidFill>
              <a:latin typeface="Calibri"/>
            </a:endParaRPr>
          </a:p>
        </p:txBody>
      </p:sp>
      <p:sp>
        <p:nvSpPr>
          <p:cNvPr id="19" name="Tittel 18"/>
          <p:cNvSpPr>
            <a:spLocks noGrp="1"/>
          </p:cNvSpPr>
          <p:nvPr>
            <p:ph type="title"/>
          </p:nvPr>
        </p:nvSpPr>
        <p:spPr/>
        <p:txBody>
          <a:bodyPr>
            <a:normAutofit/>
          </a:bodyPr>
          <a:lstStyle>
            <a:lvl1pPr>
              <a:defRPr sz="2500">
                <a:solidFill>
                  <a:srgbClr val="004364"/>
                </a:solidFill>
              </a:defRPr>
            </a:lvl1pPr>
          </a:lstStyle>
          <a:p>
            <a:r>
              <a:rPr lang="nb-NO"/>
              <a:t>Klikk for å redigere tittelstil</a:t>
            </a:r>
            <a:endParaRPr lang="nb-NO" dirty="0"/>
          </a:p>
        </p:txBody>
      </p:sp>
      <p:sp>
        <p:nvSpPr>
          <p:cNvPr id="22" name="Plassholder for bunntekst 21"/>
          <p:cNvSpPr>
            <a:spLocks noGrp="1"/>
          </p:cNvSpPr>
          <p:nvPr>
            <p:ph type="ftr" sz="quarter" idx="11"/>
          </p:nvPr>
        </p:nvSpPr>
        <p:spPr>
          <a:xfrm>
            <a:off x="2154867" y="4869315"/>
            <a:ext cx="4167964" cy="273844"/>
          </a:xfrm>
        </p:spPr>
        <p:txBody>
          <a:bodyPr/>
          <a:lstStyle>
            <a:lvl1pPr>
              <a:defRPr/>
            </a:lvl1pPr>
          </a:lstStyle>
          <a:p>
            <a:endParaRPr lang="en-US">
              <a:solidFill>
                <a:prstClr val="black"/>
              </a:solidFill>
              <a:latin typeface="Calibri"/>
            </a:endParaRPr>
          </a:p>
        </p:txBody>
      </p:sp>
      <p:cxnSp>
        <p:nvCxnSpPr>
          <p:cNvPr id="25" name="Rett linje 24"/>
          <p:cNvCxnSpPr/>
          <p:nvPr/>
        </p:nvCxnSpPr>
        <p:spPr>
          <a:xfrm>
            <a:off x="723901"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26" name="Bild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52"/>
            <a:ext cx="1246667" cy="112922"/>
          </a:xfrm>
          <a:prstGeom prst="rect">
            <a:avLst/>
          </a:prstGeom>
        </p:spPr>
      </p:pic>
    </p:spTree>
    <p:extLst>
      <p:ext uri="{BB962C8B-B14F-4D97-AF65-F5344CB8AC3E}">
        <p14:creationId xmlns:p14="http://schemas.microsoft.com/office/powerpoint/2010/main" val="335023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80611" y="898907"/>
            <a:ext cx="6858000" cy="1163395"/>
          </a:xfrm>
        </p:spPr>
        <p:txBody>
          <a:bodyPr anchor="t">
            <a:normAutofit/>
          </a:bodyPr>
          <a:lstStyle>
            <a:lvl1pPr algn="l">
              <a:defRPr sz="4200">
                <a:solidFill>
                  <a:schemeClr val="bg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580611" y="2140563"/>
            <a:ext cx="6858000" cy="360960"/>
          </a:xfrm>
        </p:spPr>
        <p:txBody>
          <a:bodyPr>
            <a:normAutofit/>
          </a:bodyPr>
          <a:lstStyle>
            <a:lvl1pPr marL="0" indent="0" algn="l">
              <a:buNone/>
              <a:defRPr sz="1600">
                <a:solidFill>
                  <a:schemeClr val="bg1"/>
                </a:solidFill>
              </a:defRPr>
            </a:lvl1pPr>
            <a:lvl2pPr marL="342710" indent="0" algn="ctr">
              <a:buNone/>
              <a:defRPr sz="1500"/>
            </a:lvl2pPr>
            <a:lvl3pPr marL="685433" indent="0" algn="ctr">
              <a:buNone/>
              <a:defRPr sz="1400"/>
            </a:lvl3pPr>
            <a:lvl4pPr marL="1028150" indent="0" algn="ctr">
              <a:buNone/>
              <a:defRPr sz="1100"/>
            </a:lvl4pPr>
            <a:lvl5pPr marL="1370866" indent="0" algn="ctr">
              <a:buNone/>
              <a:defRPr sz="1100"/>
            </a:lvl5pPr>
            <a:lvl6pPr marL="1713590" indent="0" algn="ctr">
              <a:buNone/>
              <a:defRPr sz="1100"/>
            </a:lvl6pPr>
            <a:lvl7pPr marL="2056298" indent="0" algn="ctr">
              <a:buNone/>
              <a:defRPr sz="1100"/>
            </a:lvl7pPr>
            <a:lvl8pPr marL="2399007" indent="0" algn="ctr">
              <a:buNone/>
              <a:defRPr sz="1100"/>
            </a:lvl8pPr>
            <a:lvl9pPr marL="2741714" indent="0" algn="ctr">
              <a:buNone/>
              <a:defRPr sz="1100"/>
            </a:lvl9pPr>
          </a:lstStyle>
          <a:p>
            <a:r>
              <a:rPr lang="nb-NO" dirty="0"/>
              <a:t>Navn på foredragsholder</a:t>
            </a: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3057" y="2862361"/>
            <a:ext cx="8049546" cy="848108"/>
          </a:xfrm>
          <a:prstGeom prst="rect">
            <a:avLst/>
          </a:prstGeom>
        </p:spPr>
      </p:pic>
      <p:sp>
        <p:nvSpPr>
          <p:cNvPr id="12" name="Plassholder for tekst 11"/>
          <p:cNvSpPr>
            <a:spLocks noGrp="1"/>
          </p:cNvSpPr>
          <p:nvPr>
            <p:ph type="body" sz="quarter" idx="10" hasCustomPrompt="1"/>
          </p:nvPr>
        </p:nvSpPr>
        <p:spPr>
          <a:xfrm>
            <a:off x="7019444" y="4671586"/>
            <a:ext cx="1593160" cy="155270"/>
          </a:xfrm>
        </p:spPr>
        <p:txBody>
          <a:bodyPr>
            <a:normAutofit/>
          </a:bodyPr>
          <a:lstStyle>
            <a:lvl1pPr marL="0" indent="0" algn="r">
              <a:buNone/>
              <a:defRPr sz="1000">
                <a:solidFill>
                  <a:schemeClr val="bg1"/>
                </a:solidFill>
              </a:defRPr>
            </a:lvl1pPr>
          </a:lstStyle>
          <a:p>
            <a:pPr lvl="0"/>
            <a:r>
              <a:rPr lang="nb-NO" dirty="0"/>
              <a:t>Dato – </a:t>
            </a:r>
            <a:r>
              <a:rPr lang="nb-NO" dirty="0" err="1"/>
              <a:t>dd.mm.åååå</a:t>
            </a:r>
            <a:endParaRPr lang="nb-NO" dirty="0"/>
          </a:p>
        </p:txBody>
      </p:sp>
      <p:pic>
        <p:nvPicPr>
          <p:cNvPr id="14" name="Bild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3352" y="4550070"/>
            <a:ext cx="1787772" cy="214884"/>
          </a:xfrm>
          <a:prstGeom prst="rect">
            <a:avLst/>
          </a:prstGeom>
        </p:spPr>
      </p:pic>
    </p:spTree>
    <p:extLst>
      <p:ext uri="{BB962C8B-B14F-4D97-AF65-F5344CB8AC3E}">
        <p14:creationId xmlns:p14="http://schemas.microsoft.com/office/powerpoint/2010/main" val="2325445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tellysbilde 1">
    <p:spTree>
      <p:nvGrpSpPr>
        <p:cNvPr id="1" name=""/>
        <p:cNvGrpSpPr/>
        <p:nvPr/>
      </p:nvGrpSpPr>
      <p:grpSpPr>
        <a:xfrm>
          <a:off x="0" y="0"/>
          <a:ext cx="0" cy="0"/>
          <a:chOff x="0" y="0"/>
          <a:chExt cx="0" cy="0"/>
        </a:xfrm>
      </p:grpSpPr>
      <p:sp>
        <p:nvSpPr>
          <p:cNvPr id="9" name="Rectangle 12"/>
          <p:cNvSpPr>
            <a:spLocks noChangeArrowheads="1"/>
          </p:cNvSpPr>
          <p:nvPr/>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 name="Rectangle 9"/>
          <p:cNvSpPr>
            <a:spLocks noChangeArrowheads="1"/>
          </p:cNvSpPr>
          <p:nvPr/>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004"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p:nvPicPr>
        <p:blipFill>
          <a:blip r:embed="rId3" cstate="print"/>
          <a:stretch>
            <a:fillRect/>
          </a:stretch>
        </p:blipFill>
        <p:spPr>
          <a:xfrm>
            <a:off x="414000" y="2065500"/>
            <a:ext cx="8730000" cy="2916000"/>
          </a:xfrm>
          <a:prstGeom prst="rect">
            <a:avLst/>
          </a:prstGeom>
        </p:spPr>
      </p:pic>
    </p:spTree>
    <p:extLst>
      <p:ext uri="{BB962C8B-B14F-4D97-AF65-F5344CB8AC3E}">
        <p14:creationId xmlns:p14="http://schemas.microsoft.com/office/powerpoint/2010/main" val="1282026421"/>
      </p:ext>
    </p:extLst>
  </p:cSld>
  <p:clrMapOvr>
    <a:masterClrMapping/>
  </p:clrMapOvr>
  <p:transition spd="med">
    <p:fade/>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Kapittel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62108D1D-C388-4515-B5A2-C284C6030609}"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7" name="Plassholder for tekst 6"/>
          <p:cNvSpPr>
            <a:spLocks noGrp="1"/>
          </p:cNvSpPr>
          <p:nvPr>
            <p:ph type="body" sz="quarter" idx="13"/>
          </p:nvPr>
        </p:nvSpPr>
        <p:spPr>
          <a:xfrm>
            <a:off x="472661" y="675104"/>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cxnSp>
        <p:nvCxnSpPr>
          <p:cNvPr id="17" name="Rett linje 16"/>
          <p:cNvCxnSpPr>
            <a:cxnSpLocks/>
          </p:cNvCxnSpPr>
          <p:nvPr userDrawn="1"/>
        </p:nvCxnSpPr>
        <p:spPr>
          <a:xfrm>
            <a:off x="472590" y="1660708"/>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a:cxnSpLocks/>
          </p:cNvCxnSpPr>
          <p:nvPr userDrawn="1"/>
        </p:nvCxnSpPr>
        <p:spPr>
          <a:xfrm>
            <a:off x="472590" y="2889361"/>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sp>
        <p:nvSpPr>
          <p:cNvPr id="20" name="Plassholder for tekst 6"/>
          <p:cNvSpPr>
            <a:spLocks noGrp="1"/>
          </p:cNvSpPr>
          <p:nvPr>
            <p:ph type="body" sz="quarter" idx="14"/>
          </p:nvPr>
        </p:nvSpPr>
        <p:spPr>
          <a:xfrm>
            <a:off x="472590" y="1080136"/>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1" name="Plassholder for tekst 6"/>
          <p:cNvSpPr>
            <a:spLocks noGrp="1"/>
          </p:cNvSpPr>
          <p:nvPr>
            <p:ph type="body" sz="quarter" idx="15"/>
          </p:nvPr>
        </p:nvSpPr>
        <p:spPr>
          <a:xfrm>
            <a:off x="472661" y="1917260"/>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sp>
        <p:nvSpPr>
          <p:cNvPr id="22" name="Plassholder for tekst 6"/>
          <p:cNvSpPr>
            <a:spLocks noGrp="1"/>
          </p:cNvSpPr>
          <p:nvPr>
            <p:ph type="body" sz="quarter" idx="16"/>
          </p:nvPr>
        </p:nvSpPr>
        <p:spPr>
          <a:xfrm>
            <a:off x="472590" y="2295289"/>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3" name="Plassholder for tekst 6"/>
          <p:cNvSpPr>
            <a:spLocks noGrp="1"/>
          </p:cNvSpPr>
          <p:nvPr>
            <p:ph type="body" sz="quarter" idx="17"/>
          </p:nvPr>
        </p:nvSpPr>
        <p:spPr>
          <a:xfrm>
            <a:off x="472661" y="3145913"/>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sp>
        <p:nvSpPr>
          <p:cNvPr id="24" name="Plassholder for tekst 6"/>
          <p:cNvSpPr>
            <a:spLocks noGrp="1"/>
          </p:cNvSpPr>
          <p:nvPr>
            <p:ph type="body" sz="quarter" idx="18"/>
          </p:nvPr>
        </p:nvSpPr>
        <p:spPr>
          <a:xfrm>
            <a:off x="472590" y="3537445"/>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5" name="Plassholder for tekst 6"/>
          <p:cNvSpPr>
            <a:spLocks noGrp="1"/>
          </p:cNvSpPr>
          <p:nvPr>
            <p:ph type="body" sz="quarter" idx="19" hasCustomPrompt="1"/>
          </p:nvPr>
        </p:nvSpPr>
        <p:spPr>
          <a:xfrm>
            <a:off x="8429643" y="675104"/>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6" name="Plassholder for tekst 6"/>
          <p:cNvSpPr>
            <a:spLocks noGrp="1"/>
          </p:cNvSpPr>
          <p:nvPr>
            <p:ph type="body" sz="quarter" idx="20" hasCustomPrompt="1"/>
          </p:nvPr>
        </p:nvSpPr>
        <p:spPr>
          <a:xfrm>
            <a:off x="8429643" y="1917260"/>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7" name="Plassholder for tekst 6"/>
          <p:cNvSpPr>
            <a:spLocks noGrp="1"/>
          </p:cNvSpPr>
          <p:nvPr>
            <p:ph type="body" sz="quarter" idx="21" hasCustomPrompt="1"/>
          </p:nvPr>
        </p:nvSpPr>
        <p:spPr>
          <a:xfrm>
            <a:off x="8429643" y="3145913"/>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Tree>
    <p:extLst>
      <p:ext uri="{BB962C8B-B14F-4D97-AF65-F5344CB8AC3E}">
        <p14:creationId xmlns:p14="http://schemas.microsoft.com/office/powerpoint/2010/main" val="14094407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obj" preserve="1">
  <p:cSld name="Tittel og innhold 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marL="134940" indent="-134940">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35CD80F5-E1CE-451D-A49B-7E0A5E824091}"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563457608"/>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tel og innhold B">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7BEDA046-A730-48FC-BA1C-7ED64D43682F}"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859617321"/>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10155" y="1133725"/>
            <a:ext cx="7886700" cy="1246399"/>
          </a:xfrm>
        </p:spPr>
        <p:txBody>
          <a:bodyPr anchor="b">
            <a:normAutofit/>
          </a:bodyPr>
          <a:lstStyle>
            <a:lvl1pPr>
              <a:defRPr sz="4500">
                <a:solidFill>
                  <a:schemeClr val="lt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10155" y="2745113"/>
            <a:ext cx="7886700" cy="650731"/>
          </a:xfrm>
        </p:spPr>
        <p:txBody>
          <a:bodyPr>
            <a:normAutofit/>
          </a:bodyPr>
          <a:lstStyle>
            <a:lvl1pPr marL="0" indent="0">
              <a:spcBef>
                <a:spcPts val="0"/>
              </a:spcBef>
              <a:spcAft>
                <a:spcPts val="0"/>
              </a:spcAft>
              <a:buNone/>
              <a:defRPr sz="1600">
                <a:solidFill>
                  <a:schemeClr val="lt1"/>
                </a:solidFill>
              </a:defRPr>
            </a:lvl1pPr>
            <a:lvl2pPr marL="342710" indent="0">
              <a:buNone/>
              <a:defRPr sz="1500">
                <a:solidFill>
                  <a:schemeClr val="tx1">
                    <a:tint val="75000"/>
                  </a:schemeClr>
                </a:solidFill>
              </a:defRPr>
            </a:lvl2pPr>
            <a:lvl3pPr marL="685433" indent="0">
              <a:buNone/>
              <a:defRPr sz="1400">
                <a:solidFill>
                  <a:schemeClr val="tx1">
                    <a:tint val="75000"/>
                  </a:schemeClr>
                </a:solidFill>
              </a:defRPr>
            </a:lvl3pPr>
            <a:lvl4pPr marL="1028150" indent="0">
              <a:buNone/>
              <a:defRPr sz="1100">
                <a:solidFill>
                  <a:schemeClr val="tx1">
                    <a:tint val="75000"/>
                  </a:schemeClr>
                </a:solidFill>
              </a:defRPr>
            </a:lvl4pPr>
            <a:lvl5pPr marL="1370866" indent="0">
              <a:buNone/>
              <a:defRPr sz="1100">
                <a:solidFill>
                  <a:schemeClr val="tx1">
                    <a:tint val="75000"/>
                  </a:schemeClr>
                </a:solidFill>
              </a:defRPr>
            </a:lvl5pPr>
            <a:lvl6pPr marL="1713590" indent="0">
              <a:buNone/>
              <a:defRPr sz="1100">
                <a:solidFill>
                  <a:schemeClr val="tx1">
                    <a:tint val="75000"/>
                  </a:schemeClr>
                </a:solidFill>
              </a:defRPr>
            </a:lvl6pPr>
            <a:lvl7pPr marL="2056298" indent="0">
              <a:buNone/>
              <a:defRPr sz="1100">
                <a:solidFill>
                  <a:schemeClr val="tx1">
                    <a:tint val="75000"/>
                  </a:schemeClr>
                </a:solidFill>
              </a:defRPr>
            </a:lvl7pPr>
            <a:lvl8pPr marL="2399007" indent="0">
              <a:buNone/>
              <a:defRPr sz="1100">
                <a:solidFill>
                  <a:schemeClr val="tx1">
                    <a:tint val="75000"/>
                  </a:schemeClr>
                </a:solidFill>
              </a:defRPr>
            </a:lvl8pPr>
            <a:lvl9pPr marL="2741714" indent="0">
              <a:buNone/>
              <a:defRPr sz="11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01311513"/>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ittel, tekst og lite bilde">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B059EC3-429D-4F40-A493-D1CBD53B5D34}"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3"/>
          </p:nvPr>
        </p:nvSpPr>
        <p:spPr>
          <a:xfrm>
            <a:off x="4854191" y="762846"/>
            <a:ext cx="3814475" cy="3213402"/>
          </a:xfrm>
          <a:prstGeom prst="rect">
            <a:avLst/>
          </a:prstGeom>
          <a:noFill/>
        </p:spPr>
        <p:txBody>
          <a:bodyPr lIns="0" tIns="538376" rIns="0" bIns="0" anchor="t" anchorCtr="1"/>
          <a:lstStyle>
            <a:lvl1pPr marL="0" indent="0" algn="ctr">
              <a:buNone/>
              <a:defRPr/>
            </a:lvl1pPr>
          </a:lstStyle>
          <a:p>
            <a:r>
              <a:rPr lang="nb-NO"/>
              <a:t>Klikk ikonet for å legge til et bilde</a:t>
            </a:r>
          </a:p>
        </p:txBody>
      </p:sp>
      <p:sp>
        <p:nvSpPr>
          <p:cNvPr id="9" name="Plassholder for tekst 8"/>
          <p:cNvSpPr>
            <a:spLocks noGrp="1"/>
          </p:cNvSpPr>
          <p:nvPr>
            <p:ph type="body" sz="quarter" idx="14"/>
          </p:nvPr>
        </p:nvSpPr>
        <p:spPr>
          <a:xfrm>
            <a:off x="472590" y="1464935"/>
            <a:ext cx="3881988" cy="2835354"/>
          </a:xfrm>
          <a:prstGeom prst="rect">
            <a:avLst/>
          </a:prstGeom>
        </p:spPr>
        <p:txBody>
          <a:bodyPr lIns="0" tIns="0" rIns="0" bIns="0"/>
          <a:lstStyle>
            <a:lvl1pPr marL="134940" indent="-134940">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566572767"/>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482852" y="0"/>
            <a:ext cx="4661148" cy="5143500"/>
          </a:xfrm>
          <a:prstGeom prst="rect">
            <a:avLst/>
          </a:prstGeom>
          <a:noFill/>
        </p:spPr>
        <p:txBody>
          <a:bodyPr lIns="0" tIns="538376" rIns="0" bIns="0" anchor="t" anchorCtr="1"/>
          <a:lstStyle>
            <a:lvl1pPr marL="0" indent="0" algn="ctr">
              <a:buNone/>
              <a:defRPr/>
            </a:lvl1pPr>
          </a:lstStyle>
          <a:p>
            <a:r>
              <a:rPr lang="nb-NO"/>
              <a:t>Klikk ikonet for å legge til et bilde</a:t>
            </a:r>
          </a:p>
        </p:txBody>
      </p:sp>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p>
        </p:txBody>
      </p:sp>
      <p:sp>
        <p:nvSpPr>
          <p:cNvPr id="4" name="Plassholder for tekst 3"/>
          <p:cNvSpPr>
            <a:spLocks noGrp="1"/>
          </p:cNvSpPr>
          <p:nvPr>
            <p:ph type="body" sz="quarter" idx="14"/>
          </p:nvPr>
        </p:nvSpPr>
        <p:spPr>
          <a:xfrm>
            <a:off x="472590" y="1464935"/>
            <a:ext cx="3881988" cy="2835354"/>
          </a:xfrm>
          <a:prstGeom prst="rect">
            <a:avLst/>
          </a:prstGeom>
        </p:spPr>
        <p:txBody>
          <a:bodyPr lIns="0" tIns="0" rIns="0" bIns="0"/>
          <a:lstStyle>
            <a:lvl1pPr marL="134940" indent="-134940">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6478864"/>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18D0A4E4-0AC4-4DD2-AE3C-CF4070C975A6}"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5"/>
            <a:ext cx="3881988" cy="2835354"/>
          </a:xfrm>
          <a:prstGeom prst="rect">
            <a:avLst/>
          </a:prstGeom>
        </p:spPr>
        <p:txBody>
          <a:bodyPr lIns="0" tIns="0" rIns="0" bIns="0"/>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quarter" idx="15"/>
          </p:nvPr>
        </p:nvSpPr>
        <p:spPr>
          <a:xfrm>
            <a:off x="4786660" y="432057"/>
            <a:ext cx="3881988" cy="386823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514975171"/>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ittel, tekst og tekstbok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ACFADEF-E55E-4B48-8B4C-F69D1164A4D1}"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5"/>
            <a:ext cx="3881988" cy="2835354"/>
          </a:xfrm>
          <a:prstGeom prst="rect">
            <a:avLst/>
          </a:prstGeom>
        </p:spPr>
        <p:txBody>
          <a:bodyPr lIns="0" tIns="0" rIns="0" bIns="0"/>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ekst 8"/>
          <p:cNvSpPr>
            <a:spLocks noGrp="1"/>
          </p:cNvSpPr>
          <p:nvPr>
            <p:ph type="body" sz="quarter" idx="14"/>
          </p:nvPr>
        </p:nvSpPr>
        <p:spPr>
          <a:xfrm>
            <a:off x="4921726" y="1444733"/>
            <a:ext cx="3686201" cy="2122465"/>
          </a:xfrm>
          <a:prstGeom prst="rect">
            <a:avLst/>
          </a:prstGeom>
          <a:ln w="114300">
            <a:solidFill>
              <a:schemeClr val="accent1"/>
            </a:solidFill>
            <a:miter lim="800000"/>
          </a:ln>
        </p:spPr>
        <p:txBody>
          <a:bodyPr lIns="269201" tIns="269201" rIns="269201" bIns="269201" anchor="ctr"/>
          <a:lstStyle>
            <a:lvl1pPr marL="0" indent="0" algn="ctr">
              <a:lnSpc>
                <a:spcPct val="100000"/>
              </a:lnSpc>
              <a:spcBef>
                <a:spcPts val="0"/>
              </a:spcBef>
              <a:spcAft>
                <a:spcPts val="0"/>
              </a:spcAft>
              <a:buNone/>
              <a:defRPr sz="2300" b="0" i="0">
                <a:latin typeface="+mj-lt"/>
              </a:defRPr>
            </a:lvl1pPr>
          </a:lstStyle>
          <a:p>
            <a:pPr lvl="0"/>
            <a:r>
              <a:rPr lang="nb-NO"/>
              <a:t>Klikk for å redigere tekststiler i malen</a:t>
            </a:r>
          </a:p>
        </p:txBody>
      </p:sp>
    </p:spTree>
    <p:extLst>
      <p:ext uri="{BB962C8B-B14F-4D97-AF65-F5344CB8AC3E}">
        <p14:creationId xmlns:p14="http://schemas.microsoft.com/office/powerpoint/2010/main" val="1524634771"/>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Bilde med bunngrafikk">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10560" y="366982"/>
            <a:ext cx="8412398" cy="3924920"/>
          </a:xfrm>
          <a:prstGeom prst="rect">
            <a:avLst/>
          </a:prstGeom>
          <a:noFill/>
        </p:spPr>
        <p:txBody>
          <a:bodyPr lIns="0" tIns="538376" rIns="0" bIns="0" anchor="t" anchorCtr="1"/>
          <a:lstStyle>
            <a:lvl1pPr marL="0" indent="0" algn="ctr">
              <a:buNone/>
              <a:defRPr/>
            </a:lvl1pPr>
          </a:lstStyle>
          <a:p>
            <a:r>
              <a:rPr lang="nb-NO"/>
              <a:t>Klikk ikonet for å legge til et bilde</a:t>
            </a:r>
            <a:endParaRPr lang="nb-NO" dirty="0"/>
          </a:p>
        </p:txBody>
      </p:sp>
      <p:sp>
        <p:nvSpPr>
          <p:cNvPr id="2" name="Plassholder for dato 1"/>
          <p:cNvSpPr>
            <a:spLocks noGrp="1"/>
          </p:cNvSpPr>
          <p:nvPr>
            <p:ph type="dt" sz="half" idx="10"/>
          </p:nvPr>
        </p:nvSpPr>
        <p:spPr/>
        <p:txBody>
          <a:bodyPr/>
          <a:lstStyle/>
          <a:p>
            <a:fld id="{57D9A341-3085-4B0A-90ED-9B6898E3D201}"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Felles datakatalog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20625170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6" name="Plassholder for bilde 7"/>
          <p:cNvSpPr>
            <a:spLocks noGrp="1"/>
          </p:cNvSpPr>
          <p:nvPr>
            <p:ph type="pic" sz="quarter" idx="13"/>
          </p:nvPr>
        </p:nvSpPr>
        <p:spPr>
          <a:xfrm>
            <a:off x="570352" y="568768"/>
            <a:ext cx="8003321" cy="4005968"/>
          </a:xfrm>
          <a:prstGeom prst="rect">
            <a:avLst/>
          </a:prstGeom>
          <a:noFill/>
        </p:spPr>
        <p:txBody>
          <a:bodyPr lIns="0" tIns="538376"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3295657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tellysbilde 2">
    <p:spTree>
      <p:nvGrpSpPr>
        <p:cNvPr id="1" name=""/>
        <p:cNvGrpSpPr/>
        <p:nvPr/>
      </p:nvGrpSpPr>
      <p:grpSpPr>
        <a:xfrm>
          <a:off x="0" y="0"/>
          <a:ext cx="0" cy="0"/>
          <a:chOff x="0" y="0"/>
          <a:chExt cx="0" cy="0"/>
        </a:xfrm>
      </p:grpSpPr>
      <p:sp>
        <p:nvSpPr>
          <p:cNvPr id="9" name="Rectangle 12"/>
          <p:cNvSpPr>
            <a:spLocks noChangeArrowheads="1"/>
          </p:cNvSpPr>
          <p:nvPr/>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 name="Rectangle 9"/>
          <p:cNvSpPr>
            <a:spLocks noChangeArrowheads="1"/>
          </p:cNvSpPr>
          <p:nvPr/>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004"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p:nvPicPr>
        <p:blipFill>
          <a:blip r:embed="rId3" cstate="print"/>
          <a:stretch>
            <a:fillRect/>
          </a:stretch>
        </p:blipFill>
        <p:spPr>
          <a:xfrm>
            <a:off x="414000" y="2065500"/>
            <a:ext cx="8730000" cy="2916000"/>
          </a:xfrm>
          <a:prstGeom prst="rect">
            <a:avLst/>
          </a:prstGeom>
        </p:spPr>
      </p:pic>
    </p:spTree>
    <p:extLst>
      <p:ext uri="{BB962C8B-B14F-4D97-AF65-F5344CB8AC3E}">
        <p14:creationId xmlns:p14="http://schemas.microsoft.com/office/powerpoint/2010/main" val="4157600897"/>
      </p:ext>
    </p:extLst>
  </p:cSld>
  <p:clrMapOvr>
    <a:masterClrMapping/>
  </p:clrMapOvr>
  <p:transition spd="med">
    <p:fade/>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0"/>
            <a:ext cx="9144000" cy="5143500"/>
          </a:xfrm>
          <a:prstGeom prst="rect">
            <a:avLst/>
          </a:prstGeom>
          <a:noFill/>
        </p:spPr>
        <p:txBody>
          <a:bodyPr lIns="0" tIns="538376"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167006820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preserve="1" userDrawn="1">
  <p:cSld name="Stort bilde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36"/>
            <a:ext cx="9144000" cy="4604075"/>
          </a:xfrm>
          <a:prstGeom prst="rect">
            <a:avLst/>
          </a:prstGeom>
          <a:noFill/>
        </p:spPr>
        <p:txBody>
          <a:bodyPr lIns="0" tIns="538376"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310560" y="4793101"/>
            <a:ext cx="8196058" cy="202526"/>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3195437855"/>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2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506313"/>
            <a:ext cx="2957062" cy="3213402"/>
          </a:xfrm>
          <a:prstGeom prst="rect">
            <a:avLst/>
          </a:prstGeom>
          <a:noFill/>
        </p:spPr>
        <p:txBody>
          <a:bodyPr lIns="0" tIns="538376"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3901989"/>
            <a:ext cx="2957062" cy="438804"/>
          </a:xfrm>
        </p:spPr>
        <p:txBody>
          <a:bodyPr/>
          <a:lstStyle>
            <a:lvl1pPr marL="0" indent="0">
              <a:spcBef>
                <a:spcPts val="0"/>
              </a:spcBef>
              <a:spcAft>
                <a:spcPts val="0"/>
              </a:spcAft>
              <a:buNone/>
              <a:defRPr/>
            </a:lvl1pPr>
          </a:lstStyle>
          <a:p>
            <a:pPr lvl="0"/>
            <a:r>
              <a:rPr lang="nb-NO"/>
              <a:t>Klikk for å redigere tekststiler i malen</a:t>
            </a:r>
          </a:p>
        </p:txBody>
      </p:sp>
      <p:sp>
        <p:nvSpPr>
          <p:cNvPr id="4" name="Plassholder for dato 3"/>
          <p:cNvSpPr>
            <a:spLocks noGrp="1"/>
          </p:cNvSpPr>
          <p:nvPr>
            <p:ph type="dt" sz="half" idx="15"/>
          </p:nvPr>
        </p:nvSpPr>
        <p:spPr/>
        <p:txBody>
          <a:bodyPr/>
          <a:lstStyle/>
          <a:p>
            <a:fld id="{5C000EB6-4119-45EA-8C67-072F68ED40A6}"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632190" y="506313"/>
            <a:ext cx="5029706" cy="3213402"/>
          </a:xfrm>
          <a:prstGeom prst="rect">
            <a:avLst/>
          </a:prstGeom>
          <a:noFill/>
        </p:spPr>
        <p:txBody>
          <a:bodyPr lIns="0" tIns="538376"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632192" y="3901989"/>
            <a:ext cx="5029060" cy="438804"/>
          </a:xfrm>
        </p:spPr>
        <p:txBody>
          <a:bodyPr/>
          <a:lstStyle>
            <a:lvl1pPr marL="0" indent="0">
              <a:spcBef>
                <a:spcPts val="0"/>
              </a:spcBef>
              <a:spcAft>
                <a:spcPts val="0"/>
              </a:spcAft>
              <a:buNone/>
              <a:defRPr/>
            </a:lvl1pPr>
          </a:lstStyle>
          <a:p>
            <a:pPr lvl="0"/>
            <a:r>
              <a:rPr lang="nb-NO"/>
              <a:t>Klikk for å redigere tekststiler i malen</a:t>
            </a:r>
          </a:p>
        </p:txBody>
      </p:sp>
    </p:spTree>
    <p:extLst>
      <p:ext uri="{BB962C8B-B14F-4D97-AF65-F5344CB8AC3E}">
        <p14:creationId xmlns:p14="http://schemas.microsoft.com/office/powerpoint/2010/main" val="32938740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3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661620"/>
            <a:ext cx="2565488" cy="3415927"/>
          </a:xfrm>
          <a:prstGeom prst="rect">
            <a:avLst/>
          </a:prstGeom>
          <a:noFill/>
        </p:spPr>
        <p:txBody>
          <a:bodyPr lIns="0" tIns="538376"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
        <p:nvSpPr>
          <p:cNvPr id="4" name="Plassholder for dato 3"/>
          <p:cNvSpPr>
            <a:spLocks noGrp="1"/>
          </p:cNvSpPr>
          <p:nvPr>
            <p:ph type="dt" sz="half" idx="15"/>
          </p:nvPr>
        </p:nvSpPr>
        <p:spPr/>
        <p:txBody>
          <a:bodyPr/>
          <a:lstStyle/>
          <a:p>
            <a:fld id="{7A6FAD02-B2EF-4F88-870C-4C659680E994}"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287875" y="661620"/>
            <a:ext cx="2565488" cy="3415927"/>
          </a:xfrm>
          <a:prstGeom prst="rect">
            <a:avLst/>
          </a:prstGeom>
          <a:noFill/>
        </p:spPr>
        <p:txBody>
          <a:bodyPr lIns="0" tIns="538376"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287875"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
        <p:nvSpPr>
          <p:cNvPr id="10" name="Plassholder for bilde 7"/>
          <p:cNvSpPr>
            <a:spLocks noGrp="1"/>
          </p:cNvSpPr>
          <p:nvPr>
            <p:ph type="pic" sz="quarter" idx="20"/>
          </p:nvPr>
        </p:nvSpPr>
        <p:spPr>
          <a:xfrm>
            <a:off x="6089657" y="661620"/>
            <a:ext cx="2565488" cy="3415927"/>
          </a:xfrm>
          <a:prstGeom prst="rect">
            <a:avLst/>
          </a:prstGeom>
          <a:noFill/>
        </p:spPr>
        <p:txBody>
          <a:bodyPr lIns="0" tIns="538376" rIns="0" bIns="0" anchor="t" anchorCtr="1"/>
          <a:lstStyle>
            <a:lvl1pPr marL="0" indent="0" algn="ctr">
              <a:buNone/>
              <a:defRPr/>
            </a:lvl1pPr>
          </a:lstStyle>
          <a:p>
            <a:r>
              <a:rPr lang="nb-NO"/>
              <a:t>Klikk ikonet for å legge til et bilde</a:t>
            </a:r>
            <a:endParaRPr lang="nb-NO" dirty="0"/>
          </a:p>
        </p:txBody>
      </p:sp>
      <p:sp>
        <p:nvSpPr>
          <p:cNvPr id="11" name="Plassholder for tekst 2"/>
          <p:cNvSpPr>
            <a:spLocks noGrp="1"/>
          </p:cNvSpPr>
          <p:nvPr>
            <p:ph type="body" sz="quarter" idx="21"/>
          </p:nvPr>
        </p:nvSpPr>
        <p:spPr>
          <a:xfrm>
            <a:off x="6089657"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Tree>
    <p:extLst>
      <p:ext uri="{BB962C8B-B14F-4D97-AF65-F5344CB8AC3E}">
        <p14:creationId xmlns:p14="http://schemas.microsoft.com/office/powerpoint/2010/main" val="119839708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472590" y="1464935"/>
            <a:ext cx="3881988" cy="2835354"/>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86660" y="1464935"/>
            <a:ext cx="3881988" cy="2835354"/>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F95DD78A-E495-4EF7-A144-F96ED298A75C}"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720678492"/>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72598" y="1464935"/>
            <a:ext cx="3885363" cy="212943"/>
          </a:xfrm>
        </p:spPr>
        <p:txBody>
          <a:bodyPr anchor="t">
            <a:noAutofit/>
          </a:bodyPr>
          <a:lstStyle>
            <a:lvl1pPr marL="0" indent="0">
              <a:spcBef>
                <a:spcPts val="0"/>
              </a:spcBef>
              <a:spcAft>
                <a:spcPts val="0"/>
              </a:spcAft>
              <a:buNone/>
              <a:defRPr sz="1500" b="0"/>
            </a:lvl1pPr>
            <a:lvl2pPr marL="342710" indent="0">
              <a:buNone/>
              <a:defRPr sz="1500" b="1"/>
            </a:lvl2pPr>
            <a:lvl3pPr marL="685433" indent="0">
              <a:buNone/>
              <a:defRPr sz="1400" b="1"/>
            </a:lvl3pPr>
            <a:lvl4pPr marL="1028150" indent="0">
              <a:buNone/>
              <a:defRPr sz="1100" b="1"/>
            </a:lvl4pPr>
            <a:lvl5pPr marL="1370866" indent="0">
              <a:buNone/>
              <a:defRPr sz="1100" b="1"/>
            </a:lvl5pPr>
            <a:lvl6pPr marL="1713590" indent="0">
              <a:buNone/>
              <a:defRPr sz="1100" b="1"/>
            </a:lvl6pPr>
            <a:lvl7pPr marL="2056298" indent="0">
              <a:buNone/>
              <a:defRPr sz="1100" b="1"/>
            </a:lvl7pPr>
            <a:lvl8pPr marL="2399007" indent="0">
              <a:buNone/>
              <a:defRPr sz="1100" b="1"/>
            </a:lvl8pPr>
            <a:lvl9pPr marL="2741714" indent="0">
              <a:buNone/>
              <a:defRPr sz="1100" b="1"/>
            </a:lvl9pPr>
          </a:lstStyle>
          <a:p>
            <a:pPr lvl="0"/>
            <a:r>
              <a:rPr lang="nb-NO"/>
              <a:t>Klikk for å redigere tekststiler i malen</a:t>
            </a:r>
          </a:p>
        </p:txBody>
      </p:sp>
      <p:sp>
        <p:nvSpPr>
          <p:cNvPr id="4" name="Plassholder for innhold 3"/>
          <p:cNvSpPr>
            <a:spLocks noGrp="1"/>
          </p:cNvSpPr>
          <p:nvPr>
            <p:ph sz="half" idx="2"/>
          </p:nvPr>
        </p:nvSpPr>
        <p:spPr>
          <a:xfrm>
            <a:off x="472590" y="1677878"/>
            <a:ext cx="3881988" cy="2622411"/>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86664" y="1464935"/>
            <a:ext cx="3885363" cy="212943"/>
          </a:xfrm>
        </p:spPr>
        <p:txBody>
          <a:bodyPr anchor="t">
            <a:noAutofit/>
          </a:bodyPr>
          <a:lstStyle>
            <a:lvl1pPr marL="0" indent="0">
              <a:spcBef>
                <a:spcPts val="0"/>
              </a:spcBef>
              <a:spcAft>
                <a:spcPts val="0"/>
              </a:spcAft>
              <a:buNone/>
              <a:defRPr sz="1500" b="0"/>
            </a:lvl1pPr>
            <a:lvl2pPr marL="342710" indent="0">
              <a:buNone/>
              <a:defRPr sz="1500" b="1"/>
            </a:lvl2pPr>
            <a:lvl3pPr marL="685433" indent="0">
              <a:buNone/>
              <a:defRPr sz="1400" b="1"/>
            </a:lvl3pPr>
            <a:lvl4pPr marL="1028150" indent="0">
              <a:buNone/>
              <a:defRPr sz="1100" b="1"/>
            </a:lvl4pPr>
            <a:lvl5pPr marL="1370866" indent="0">
              <a:buNone/>
              <a:defRPr sz="1100" b="1"/>
            </a:lvl5pPr>
            <a:lvl6pPr marL="1713590" indent="0">
              <a:buNone/>
              <a:defRPr sz="1100" b="1"/>
            </a:lvl6pPr>
            <a:lvl7pPr marL="2056298" indent="0">
              <a:buNone/>
              <a:defRPr sz="1100" b="1"/>
            </a:lvl7pPr>
            <a:lvl8pPr marL="2399007" indent="0">
              <a:buNone/>
              <a:defRPr sz="1100" b="1"/>
            </a:lvl8pPr>
            <a:lvl9pPr marL="2741714" indent="0">
              <a:buNone/>
              <a:defRPr sz="1100" b="1"/>
            </a:lvl9pPr>
          </a:lstStyle>
          <a:p>
            <a:pPr lvl="0"/>
            <a:r>
              <a:rPr lang="nb-NO"/>
              <a:t>Klikk for å redigere tekststiler i malen</a:t>
            </a:r>
          </a:p>
        </p:txBody>
      </p:sp>
      <p:sp>
        <p:nvSpPr>
          <p:cNvPr id="6" name="Plassholder for innhold 5"/>
          <p:cNvSpPr>
            <a:spLocks noGrp="1"/>
          </p:cNvSpPr>
          <p:nvPr>
            <p:ph sz="quarter" idx="4"/>
          </p:nvPr>
        </p:nvSpPr>
        <p:spPr>
          <a:xfrm>
            <a:off x="4786660" y="1677878"/>
            <a:ext cx="3881988" cy="2622411"/>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E128D0F6-AD79-4CF2-9B54-A6A4E2A0CF1D}" type="datetime1">
              <a:rPr lang="nb-NO" smtClean="0">
                <a:solidFill>
                  <a:prstClr val="black">
                    <a:tint val="75000"/>
                  </a:prstClr>
                </a:solidFill>
              </a:rPr>
              <a:pPr/>
              <a:t>23.10.2017</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r>
              <a:rPr lang="nb-NO">
                <a:solidFill>
                  <a:prstClr val="black">
                    <a:tint val="75000"/>
                  </a:prstClr>
                </a:solidFill>
              </a:rPr>
              <a:t>Felles datakatalog</a:t>
            </a:r>
          </a:p>
        </p:txBody>
      </p:sp>
      <p:sp>
        <p:nvSpPr>
          <p:cNvPr id="9" name="Plassholder for lysbildenummer 8"/>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10" name="Tittel 9"/>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1148018252"/>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preserve="1" userDrawn="1">
  <p:cSld name="Side med tekst og ikon">
    <p:bg>
      <p:bgPr>
        <a:solidFill>
          <a:schemeClr val="accent3"/>
        </a:solidFill>
        <a:effectLst/>
      </p:bgPr>
    </p:bg>
    <p:spTree>
      <p:nvGrpSpPr>
        <p:cNvPr id="1" name=""/>
        <p:cNvGrpSpPr/>
        <p:nvPr/>
      </p:nvGrpSpPr>
      <p:grpSpPr>
        <a:xfrm>
          <a:off x="0" y="0"/>
          <a:ext cx="0" cy="0"/>
          <a:chOff x="0" y="0"/>
          <a:chExt cx="0" cy="0"/>
        </a:xfrm>
      </p:grpSpPr>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77" tIns="17089" rIns="34177" bIns="17089" rtlCol="0" anchor="ctr"/>
          <a:lstStyle/>
          <a:p>
            <a:pPr algn="ctr" defTabSz="685477"/>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77" tIns="17089" rIns="34177" bIns="17089" rtlCol="0" anchor="ctr"/>
          <a:lstStyle/>
          <a:p>
            <a:pPr algn="ctr" defTabSz="685477"/>
            <a:endParaRPr lang="nb-NO" sz="1400" dirty="0">
              <a:solidFill>
                <a:prstClr val="white"/>
              </a:solidFill>
            </a:endParaRPr>
          </a:p>
        </p:txBody>
      </p:sp>
      <p:sp>
        <p:nvSpPr>
          <p:cNvPr id="8" name="Rektangel 7"/>
          <p:cNvSpPr/>
          <p:nvPr userDrawn="1"/>
        </p:nvSpPr>
        <p:spPr>
          <a:xfrm>
            <a:off x="0"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77" tIns="17089" rIns="34177" bIns="17089" rtlCol="0" anchor="ctr"/>
          <a:lstStyle/>
          <a:p>
            <a:pPr algn="ctr" defTabSz="685477"/>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77" tIns="17089" rIns="34177" bIns="17089" rtlCol="0" anchor="ctr"/>
          <a:lstStyle/>
          <a:p>
            <a:pPr algn="ctr" defTabSz="685477"/>
            <a:endParaRPr lang="nb-NO" sz="1400" dirty="0">
              <a:solidFill>
                <a:prstClr val="white"/>
              </a:solidFill>
            </a:endParaRPr>
          </a:p>
        </p:txBody>
      </p:sp>
      <p:sp>
        <p:nvSpPr>
          <p:cNvPr id="10" name="Plassholder for bilde 7"/>
          <p:cNvSpPr>
            <a:spLocks noGrp="1"/>
          </p:cNvSpPr>
          <p:nvPr>
            <p:ph type="pic" sz="quarter" idx="13" hasCustomPrompt="1"/>
          </p:nvPr>
        </p:nvSpPr>
        <p:spPr>
          <a:xfrm>
            <a:off x="5613058" y="1629656"/>
            <a:ext cx="2011883" cy="2565321"/>
          </a:xfrm>
          <a:prstGeom prst="rect">
            <a:avLst/>
          </a:prstGeom>
          <a:noFill/>
        </p:spPr>
        <p:txBody>
          <a:bodyPr lIns="0" tIns="538376" rIns="0" bIns="0" anchor="t" anchorCtr="1"/>
          <a:lstStyle>
            <a:lvl1pPr marL="0" indent="0" algn="ctr">
              <a:buNone/>
              <a:defRPr/>
            </a:lvl1pPr>
          </a:lstStyle>
          <a:p>
            <a:r>
              <a:rPr lang="nb-NO" dirty="0"/>
              <a:t>Ikon</a:t>
            </a:r>
          </a:p>
        </p:txBody>
      </p:sp>
      <p:sp>
        <p:nvSpPr>
          <p:cNvPr id="11" name="Plassholder for tekst 8"/>
          <p:cNvSpPr>
            <a:spLocks noGrp="1"/>
          </p:cNvSpPr>
          <p:nvPr>
            <p:ph type="body" sz="quarter" idx="14" hasCustomPrompt="1"/>
          </p:nvPr>
        </p:nvSpPr>
        <p:spPr>
          <a:xfrm>
            <a:off x="1078108" y="1629653"/>
            <a:ext cx="3965407" cy="2565321"/>
          </a:xfrm>
          <a:prstGeom prst="rect">
            <a:avLst/>
          </a:prstGeom>
          <a:noFill/>
          <a:ln w="228600">
            <a:noFill/>
            <a:miter lim="800000"/>
          </a:ln>
        </p:spPr>
        <p:txBody>
          <a:bodyPr lIns="0" tIns="0" rIns="0" bIns="0" anchor="ctr">
            <a:normAutofit/>
          </a:bodyPr>
          <a:lstStyle>
            <a:lvl1pPr marL="0" indent="0" algn="l">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378742651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preserve="1" userDrawn="1">
  <p:cSld name="Side /m ramme og tekstboks">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71" y="1879288"/>
            <a:ext cx="7021335" cy="1384995"/>
          </a:xfrm>
          <a:prstGeom prst="rect">
            <a:avLst/>
          </a:prstGeom>
          <a:noFill/>
          <a:ln w="228600">
            <a:noFill/>
            <a:miter lim="800000"/>
          </a:ln>
        </p:spPr>
        <p:txBody>
          <a:bodyPr lIns="0" tIns="0" rIns="0" bIns="0"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Klikk for å redigere tekststiler i malen</a:t>
            </a:r>
          </a:p>
        </p:txBody>
      </p:sp>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77" tIns="17089" rIns="34177" bIns="17089" rtlCol="0" anchor="ctr"/>
          <a:lstStyle/>
          <a:p>
            <a:pPr algn="ctr" defTabSz="685477"/>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77" tIns="17089" rIns="34177" bIns="17089" rtlCol="0" anchor="ctr"/>
          <a:lstStyle/>
          <a:p>
            <a:pPr algn="ctr" defTabSz="685477"/>
            <a:endParaRPr lang="nb-NO" sz="1400" dirty="0">
              <a:solidFill>
                <a:prstClr val="white"/>
              </a:solidFill>
            </a:endParaRPr>
          </a:p>
        </p:txBody>
      </p:sp>
      <p:sp>
        <p:nvSpPr>
          <p:cNvPr id="8" name="Rektangel 7"/>
          <p:cNvSpPr/>
          <p:nvPr userDrawn="1"/>
        </p:nvSpPr>
        <p:spPr>
          <a:xfrm>
            <a:off x="-1288"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77" tIns="17089" rIns="34177" bIns="17089" rtlCol="0" anchor="ctr"/>
          <a:lstStyle/>
          <a:p>
            <a:pPr algn="ctr" defTabSz="685477"/>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77" tIns="17089" rIns="34177" bIns="17089" rtlCol="0" anchor="ctr"/>
          <a:lstStyle/>
          <a:p>
            <a:pPr algn="ctr" defTabSz="685477"/>
            <a:endParaRPr lang="nb-NO" sz="1400" dirty="0">
              <a:solidFill>
                <a:prstClr val="white"/>
              </a:solidFill>
            </a:endParaRPr>
          </a:p>
        </p:txBody>
      </p:sp>
    </p:spTree>
    <p:extLst>
      <p:ext uri="{BB962C8B-B14F-4D97-AF65-F5344CB8AC3E}">
        <p14:creationId xmlns:p14="http://schemas.microsoft.com/office/powerpoint/2010/main" val="375094808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preserve="1" userDrawn="1">
  <p:cSld name="Tekstboks /m ramme">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71" y="1403612"/>
            <a:ext cx="7021335" cy="2336349"/>
          </a:xfrm>
          <a:prstGeom prst="rect">
            <a:avLst/>
          </a:prstGeom>
          <a:noFill/>
          <a:ln w="76200">
            <a:solidFill>
              <a:schemeClr val="bg1"/>
            </a:solidFill>
            <a:miter lim="800000"/>
          </a:ln>
        </p:spPr>
        <p:txBody>
          <a:bodyPr lIns="269201" tIns="471077" rIns="269201" bIns="471077"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Klikk for å redigere tekststiler i malen</a:t>
            </a:r>
          </a:p>
        </p:txBody>
      </p:sp>
    </p:spTree>
    <p:extLst>
      <p:ext uri="{BB962C8B-B14F-4D97-AF65-F5344CB8AC3E}">
        <p14:creationId xmlns:p14="http://schemas.microsoft.com/office/powerpoint/2010/main" val="2836957438"/>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preserve="1" userDrawn="1">
  <p:cSld name="To tekstbokser">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850664" y="1467635"/>
            <a:ext cx="3780719" cy="2227778"/>
          </a:xfrm>
          <a:prstGeom prst="rect">
            <a:avLst/>
          </a:prstGeom>
          <a:noFill/>
          <a:ln w="76200">
            <a:solidFill>
              <a:schemeClr val="bg1"/>
            </a:solidFill>
            <a:miter lim="800000"/>
          </a:ln>
        </p:spPr>
        <p:txBody>
          <a:bodyPr wrap="square" lIns="403784" tIns="471077" rIns="403784" bIns="471077" anchor="t">
            <a:normAutofit/>
          </a:bodyPr>
          <a:lstStyle>
            <a:lvl1pPr marL="0" indent="0" algn="l">
              <a:lnSpc>
                <a:spcPct val="100000"/>
              </a:lnSpc>
              <a:spcBef>
                <a:spcPts val="0"/>
              </a:spcBef>
              <a:spcAft>
                <a:spcPts val="0"/>
              </a:spcAft>
              <a:buNone/>
              <a:defRPr sz="3000" b="0" i="0">
                <a:solidFill>
                  <a:schemeClr val="lt1"/>
                </a:solidFill>
                <a:latin typeface="+mj-lt"/>
              </a:defRPr>
            </a:lvl1pPr>
          </a:lstStyle>
          <a:p>
            <a:pPr lvl="0"/>
            <a:r>
              <a:rPr lang="nb-NO"/>
              <a:t>Klikk for å redigere tekststiler i malen</a:t>
            </a:r>
          </a:p>
        </p:txBody>
      </p:sp>
      <p:sp>
        <p:nvSpPr>
          <p:cNvPr id="6" name="Plassholder for tekst 8"/>
          <p:cNvSpPr>
            <a:spLocks noGrp="1"/>
          </p:cNvSpPr>
          <p:nvPr>
            <p:ph type="body" sz="quarter" idx="15"/>
          </p:nvPr>
        </p:nvSpPr>
        <p:spPr>
          <a:xfrm>
            <a:off x="4631407" y="1467635"/>
            <a:ext cx="3780719" cy="2227778"/>
          </a:xfrm>
          <a:prstGeom prst="rect">
            <a:avLst/>
          </a:prstGeom>
          <a:solidFill>
            <a:schemeClr val="bg1"/>
          </a:solidFill>
          <a:ln w="76200">
            <a:solidFill>
              <a:schemeClr val="bg1"/>
            </a:solidFill>
            <a:miter lim="800000"/>
          </a:ln>
        </p:spPr>
        <p:txBody>
          <a:bodyPr wrap="square" lIns="403784" tIns="471077" rIns="403784" bIns="471077"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Klikk for å redigere tekststiler i malen</a:t>
            </a:r>
          </a:p>
        </p:txBody>
      </p:sp>
      <p:sp>
        <p:nvSpPr>
          <p:cNvPr id="7" name="Plassholder for tekst 3"/>
          <p:cNvSpPr>
            <a:spLocks noGrp="1"/>
          </p:cNvSpPr>
          <p:nvPr>
            <p:ph type="body" sz="quarter" idx="16"/>
          </p:nvPr>
        </p:nvSpPr>
        <p:spPr>
          <a:xfrm>
            <a:off x="1269254" y="3132444"/>
            <a:ext cx="2845827" cy="358127"/>
          </a:xfrm>
        </p:spPr>
        <p:txBody>
          <a:bodyPr>
            <a:normAutofit/>
          </a:bodyPr>
          <a:lstStyle>
            <a:lvl1pPr marL="0" indent="0" algn="l">
              <a:spcBef>
                <a:spcPts val="0"/>
              </a:spcBef>
              <a:spcAft>
                <a:spcPts val="0"/>
              </a:spcAft>
              <a:buNone/>
              <a:defRPr sz="1000">
                <a:solidFill>
                  <a:schemeClr val="lt1"/>
                </a:solidFill>
              </a:defRPr>
            </a:lvl1pPr>
          </a:lstStyle>
          <a:p>
            <a:pPr lvl="0"/>
            <a:r>
              <a:rPr lang="nb-NO"/>
              <a:t>Klikk for å redigere tekststiler i malen</a:t>
            </a:r>
          </a:p>
        </p:txBody>
      </p:sp>
      <p:sp>
        <p:nvSpPr>
          <p:cNvPr id="8" name="Plassholder for tekst 3"/>
          <p:cNvSpPr>
            <a:spLocks noGrp="1"/>
          </p:cNvSpPr>
          <p:nvPr>
            <p:ph type="body" sz="quarter" idx="17"/>
          </p:nvPr>
        </p:nvSpPr>
        <p:spPr>
          <a:xfrm>
            <a:off x="5049964" y="3132444"/>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2081135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tellysbilde 3">
    <p:spTree>
      <p:nvGrpSpPr>
        <p:cNvPr id="1" name=""/>
        <p:cNvGrpSpPr/>
        <p:nvPr/>
      </p:nvGrpSpPr>
      <p:grpSpPr>
        <a:xfrm>
          <a:off x="0" y="0"/>
          <a:ext cx="0" cy="0"/>
          <a:chOff x="0" y="0"/>
          <a:chExt cx="0" cy="0"/>
        </a:xfrm>
      </p:grpSpPr>
      <p:sp>
        <p:nvSpPr>
          <p:cNvPr id="9" name="Rectangle 12"/>
          <p:cNvSpPr>
            <a:spLocks noChangeArrowheads="1"/>
          </p:cNvSpPr>
          <p:nvPr/>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 name="Rectangle 9"/>
          <p:cNvSpPr>
            <a:spLocks noChangeArrowheads="1"/>
          </p:cNvSpPr>
          <p:nvPr/>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004"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p:nvPicPr>
        <p:blipFill>
          <a:blip r:embed="rId3" cstate="print"/>
          <a:stretch>
            <a:fillRect/>
          </a:stretch>
        </p:blipFill>
        <p:spPr>
          <a:xfrm>
            <a:off x="414000" y="2065500"/>
            <a:ext cx="8730000" cy="2916000"/>
          </a:xfrm>
          <a:prstGeom prst="rect">
            <a:avLst/>
          </a:prstGeom>
        </p:spPr>
      </p:pic>
    </p:spTree>
    <p:extLst>
      <p:ext uri="{BB962C8B-B14F-4D97-AF65-F5344CB8AC3E}">
        <p14:creationId xmlns:p14="http://schemas.microsoft.com/office/powerpoint/2010/main" val="1351646898"/>
      </p:ext>
    </p:extLst>
  </p:cSld>
  <p:clrMapOvr>
    <a:masterClrMapping/>
  </p:clrMapOvr>
  <p:transition spd="med">
    <p:fade/>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preserve="1" userDrawn="1">
  <p:cSld name="Sitat 1">
    <p:bg>
      <p:bgPr>
        <a:solidFill>
          <a:schemeClr val="tx2"/>
        </a:solidFill>
        <a:effectLst/>
      </p:bgPr>
    </p:bg>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68507579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chemeClr val="tx2"/>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3519392758"/>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preserve="1" userDrawn="1">
  <p:cSld name="Sitat 3">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398897" y="1113600"/>
            <a:ext cx="6346206" cy="2916365"/>
          </a:xfrm>
          <a:prstGeom prst="rect">
            <a:avLst/>
          </a:prstGeom>
          <a:noFill/>
          <a:ln w="76200">
            <a:solidFill>
              <a:schemeClr val="bg1"/>
            </a:solidFill>
            <a:miter lim="800000"/>
          </a:ln>
        </p:spPr>
        <p:txBody>
          <a:bodyPr lIns="269201" tIns="269201" rIns="269201" bIns="269201" anchor="ctr">
            <a:normAutofit/>
          </a:bodyPr>
          <a:lstStyle>
            <a:lvl1pPr marL="0" indent="0" algn="ctr">
              <a:lnSpc>
                <a:spcPct val="100000"/>
              </a:lnSpc>
              <a:spcBef>
                <a:spcPts val="0"/>
              </a:spcBef>
              <a:spcAft>
                <a:spcPts val="0"/>
              </a:spcAft>
              <a:buNone/>
              <a:defRPr sz="2600" b="0" i="0">
                <a:solidFill>
                  <a:schemeClr val="lt1"/>
                </a:solidFill>
                <a:latin typeface="+mj-lt"/>
              </a:defRPr>
            </a:lvl1pPr>
          </a:lstStyle>
          <a:p>
            <a:pPr lvl="0"/>
            <a:r>
              <a:rPr lang="nb-NO"/>
              <a:t>Klikk for å redigere tekststiler i malen</a:t>
            </a:r>
          </a:p>
        </p:txBody>
      </p:sp>
      <p:sp>
        <p:nvSpPr>
          <p:cNvPr id="3" name="Plassholder for tekst 3"/>
          <p:cNvSpPr>
            <a:spLocks noGrp="1"/>
          </p:cNvSpPr>
          <p:nvPr>
            <p:ph type="body" sz="quarter" idx="15"/>
          </p:nvPr>
        </p:nvSpPr>
        <p:spPr>
          <a:xfrm>
            <a:off x="1398897" y="4428556"/>
            <a:ext cx="6346206"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3123208767"/>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preserve="1" userDrawn="1">
  <p:cSld name="Sitat med ramm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ktangel 9"/>
          <p:cNvSpPr/>
          <p:nvPr userDrawn="1"/>
        </p:nvSpPr>
        <p:spPr>
          <a:xfrm>
            <a:off x="0" y="35"/>
            <a:ext cx="9145288" cy="5144143"/>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177" tIns="17089" rIns="34177" bIns="17089" rtlCol="0" anchor="ctr"/>
          <a:lstStyle/>
          <a:p>
            <a:pPr algn="ctr" defTabSz="685477"/>
            <a:endParaRPr lang="nb-NO" sz="1400" dirty="0">
              <a:solidFill>
                <a:prstClr val="white"/>
              </a:solidFill>
            </a:endParaRPr>
          </a:p>
        </p:txBody>
      </p:sp>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
        <p:nvSpPr>
          <p:cNvPr id="6" name="Rektangel 5"/>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77" tIns="17089" rIns="34177" bIns="17089" rtlCol="0" anchor="ctr"/>
          <a:lstStyle/>
          <a:p>
            <a:pPr algn="ctr" defTabSz="685477"/>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77" tIns="17089" rIns="34177" bIns="17089" rtlCol="0" anchor="ctr"/>
          <a:lstStyle/>
          <a:p>
            <a:pPr algn="ctr" defTabSz="685477"/>
            <a:endParaRPr lang="nb-NO" sz="1400" dirty="0">
              <a:solidFill>
                <a:prstClr val="white"/>
              </a:solidFill>
            </a:endParaRPr>
          </a:p>
        </p:txBody>
      </p:sp>
      <p:sp>
        <p:nvSpPr>
          <p:cNvPr id="8" name="Rektangel 7"/>
          <p:cNvSpPr/>
          <p:nvPr userDrawn="1"/>
        </p:nvSpPr>
        <p:spPr>
          <a:xfrm>
            <a:off x="0"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77" tIns="17089" rIns="34177" bIns="17089" rtlCol="0" anchor="ctr"/>
          <a:lstStyle/>
          <a:p>
            <a:pPr algn="ctr" defTabSz="685477"/>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77" tIns="17089" rIns="34177" bIns="17089" rtlCol="0" anchor="ctr"/>
          <a:lstStyle/>
          <a:p>
            <a:pPr algn="ctr" defTabSz="685477"/>
            <a:endParaRPr lang="nb-NO" sz="1400" dirty="0">
              <a:solidFill>
                <a:prstClr val="white"/>
              </a:solidFill>
            </a:endParaRPr>
          </a:p>
        </p:txBody>
      </p:sp>
    </p:spTree>
    <p:extLst>
      <p:ext uri="{BB962C8B-B14F-4D97-AF65-F5344CB8AC3E}">
        <p14:creationId xmlns:p14="http://schemas.microsoft.com/office/powerpoint/2010/main" val="4283414555"/>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preserve="1" userDrawn="1">
  <p:cSld name="Bilde /m tekst over">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noFill/>
        </p:spPr>
        <p:txBody>
          <a:bodyPr lIns="0" tIns="538376" rIns="0" bIns="0" anchor="t" anchorCtr="1">
            <a:normAutofit/>
          </a:bodyPr>
          <a:lstStyle>
            <a:lvl1pPr marL="0" indent="0" algn="ctr">
              <a:buNone/>
              <a:defRPr sz="1000"/>
            </a:lvl1pPr>
          </a:lstStyle>
          <a:p>
            <a:r>
              <a:rPr lang="nb-NO" dirty="0"/>
              <a:t>Skift bilde via menyen «sett inn» og «bilde»-knappen</a:t>
            </a:r>
          </a:p>
        </p:txBody>
      </p:sp>
      <p:sp>
        <p:nvSpPr>
          <p:cNvPr id="5" name="Plassholder for tekst 8"/>
          <p:cNvSpPr>
            <a:spLocks noGrp="1"/>
          </p:cNvSpPr>
          <p:nvPr>
            <p:ph type="body" sz="quarter" idx="14" hasCustomPrompt="1"/>
          </p:nvPr>
        </p:nvSpPr>
        <p:spPr>
          <a:xfrm>
            <a:off x="1061371" y="1953725"/>
            <a:ext cx="7021335" cy="1236157"/>
          </a:xfrm>
          <a:prstGeom prst="rect">
            <a:avLst/>
          </a:prstGeom>
          <a:solidFill>
            <a:schemeClr val="tx2">
              <a:alpha val="60000"/>
            </a:schemeClr>
          </a:solidFill>
          <a:ln w="228600">
            <a:noFill/>
            <a:miter lim="800000"/>
          </a:ln>
        </p:spPr>
        <p:txBody>
          <a:bodyPr lIns="269201" tIns="269201" rIns="269201" bIns="269201"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220473524"/>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preserve="1" userDrawn="1">
  <p:cSld name="Bilde /m farge og tekst">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538376" rIns="0" bIns="0" anchor="t" anchorCtr="1">
            <a:normAutofit/>
          </a:bodyPr>
          <a:lstStyle>
            <a:lvl1pPr marL="0" indent="0" algn="ctr">
              <a:buNone/>
              <a:defRPr sz="1000">
                <a:solidFill>
                  <a:schemeClr val="lt1"/>
                </a:solidFill>
              </a:defRPr>
            </a:lvl1pPr>
          </a:lstStyle>
          <a:p>
            <a:r>
              <a:rPr lang="nb-NO" dirty="0"/>
              <a:t>Skift bilde via menyen «sett inn» og «bilde»-knappen</a:t>
            </a:r>
          </a:p>
        </p:txBody>
      </p:sp>
      <p:sp>
        <p:nvSpPr>
          <p:cNvPr id="2" name="Plassholder for tekst 1"/>
          <p:cNvSpPr>
            <a:spLocks noGrp="1"/>
          </p:cNvSpPr>
          <p:nvPr>
            <p:ph type="body" sz="quarter" idx="18" hasCustomPrompt="1"/>
          </p:nvPr>
        </p:nvSpPr>
        <p:spPr>
          <a:xfrm>
            <a:off x="0" y="35"/>
            <a:ext cx="9145288" cy="5144143"/>
          </a:xfrm>
          <a:prstGeom prst="rect">
            <a:avLst/>
          </a:prstGeom>
          <a:solidFill>
            <a:schemeClr val="tx2">
              <a:alpha val="70000"/>
            </a:schemeClr>
          </a:solidFill>
        </p:spPr>
        <p:txBody>
          <a:bodyPr lIns="34177" tIns="17089" rIns="34177" bIns="17089"/>
          <a:lstStyle>
            <a:lvl1pPr marL="0" indent="0">
              <a:buNone/>
              <a:defRPr sz="100"/>
            </a:lvl1pPr>
          </a:lstStyle>
          <a:p>
            <a:pPr lvl="0"/>
            <a:r>
              <a:rPr lang="en-US" dirty="0"/>
              <a:t> </a:t>
            </a:r>
            <a:endParaRPr lang="nb-NO" dirty="0"/>
          </a:p>
        </p:txBody>
      </p:sp>
      <p:sp>
        <p:nvSpPr>
          <p:cNvPr id="4" name="Plassholder for tekst 8"/>
          <p:cNvSpPr>
            <a:spLocks noGrp="1"/>
          </p:cNvSpPr>
          <p:nvPr>
            <p:ph type="body" sz="quarter" idx="15"/>
          </p:nvPr>
        </p:nvSpPr>
        <p:spPr>
          <a:xfrm>
            <a:off x="4725898" y="2538319"/>
            <a:ext cx="3861734" cy="1984748"/>
          </a:xfrm>
          <a:prstGeom prst="rect">
            <a:avLst/>
          </a:prstGeom>
          <a:solidFill>
            <a:schemeClr val="bg1"/>
          </a:solidFill>
          <a:ln w="76200">
            <a:solidFill>
              <a:schemeClr val="bg1"/>
            </a:solidFill>
            <a:miter lim="800000"/>
          </a:ln>
        </p:spPr>
        <p:txBody>
          <a:bodyPr wrap="square" lIns="403784" tIns="403784" rIns="403784" bIns="403784"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Klikk for å redigere tekststiler i malen</a:t>
            </a:r>
          </a:p>
        </p:txBody>
      </p:sp>
      <p:sp>
        <p:nvSpPr>
          <p:cNvPr id="7" name="Plassholder for tekst 3"/>
          <p:cNvSpPr>
            <a:spLocks noGrp="1"/>
          </p:cNvSpPr>
          <p:nvPr>
            <p:ph type="body" sz="quarter" idx="17"/>
          </p:nvPr>
        </p:nvSpPr>
        <p:spPr>
          <a:xfrm>
            <a:off x="5153455" y="3985512"/>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1441454273"/>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Tittel /m grafikk">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fld id="{5E553FD1-29D7-444F-B302-8FEE9149B74F}" type="datetime1">
              <a:rPr lang="nb-NO" smtClean="0">
                <a:solidFill>
                  <a:prstClr val="black">
                    <a:tint val="75000"/>
                  </a:prstClr>
                </a:solidFill>
              </a:rPr>
              <a:pPr/>
              <a:t>23.10.2017</a:t>
            </a:fld>
            <a:endParaRPr lang="nb-NO" dirty="0">
              <a:solidFill>
                <a:prstClr val="black">
                  <a:tint val="75000"/>
                </a:prstClr>
              </a:solidFill>
            </a:endParaRPr>
          </a:p>
        </p:txBody>
      </p:sp>
      <p:sp>
        <p:nvSpPr>
          <p:cNvPr id="7" name="Plassholder for bunntekst 6"/>
          <p:cNvSpPr>
            <a:spLocks noGrp="1"/>
          </p:cNvSpPr>
          <p:nvPr>
            <p:ph type="ftr" sz="quarter" idx="11"/>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8" name="Plassholder for lysbildenummer 7"/>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1948363"/>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130196340"/>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4FE4960-9E3D-4912-8751-3CC947293708}"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Felles datakatalog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993208812"/>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1" y="1024622"/>
            <a:ext cx="7708900" cy="3692317"/>
          </a:xfrm>
        </p:spPr>
        <p:txBody>
          <a:bodyPr/>
          <a:lstStyle>
            <a:lvl1pPr marL="305886" indent="-305886">
              <a:spcBef>
                <a:spcPts val="1071"/>
              </a:spcBef>
              <a:spcAft>
                <a:spcPts val="268"/>
              </a:spcAft>
              <a:buClr>
                <a:srgbClr val="004367"/>
              </a:buClr>
              <a:buFont typeface="Wingdings" panose="05000000000000000000" pitchFamily="2" charset="2"/>
              <a:buChar char="§"/>
              <a:defRPr sz="2200"/>
            </a:lvl1pPr>
            <a:lvl2pPr marL="713738" indent="-305886">
              <a:spcBef>
                <a:spcPts val="0"/>
              </a:spcBef>
              <a:spcAft>
                <a:spcPts val="268"/>
              </a:spcAft>
              <a:buClr>
                <a:srgbClr val="004367"/>
              </a:buClr>
              <a:buFont typeface="Wingdings" panose="05000000000000000000" pitchFamily="2" charset="2"/>
              <a:buChar char="§"/>
              <a:defRPr/>
            </a:lvl2pPr>
            <a:lvl3pPr marL="1070606" indent="-254915">
              <a:spcBef>
                <a:spcPts val="179"/>
              </a:spcBef>
              <a:spcAft>
                <a:spcPts val="179"/>
              </a:spcAft>
              <a:buClr>
                <a:srgbClr val="004367"/>
              </a:buClr>
              <a:buFont typeface="Wingdings" panose="05000000000000000000" pitchFamily="2" charset="2"/>
              <a:buChar char="§"/>
              <a:defRPr/>
            </a:lvl3pPr>
            <a:lvl4pPr marL="1478455" indent="-254915">
              <a:buClr>
                <a:srgbClr val="004367"/>
              </a:buClr>
              <a:buFont typeface="Wingdings" panose="05000000000000000000" pitchFamily="2" charset="2"/>
              <a:buChar char="§"/>
              <a:defRPr/>
            </a:lvl4pPr>
            <a:lvl5pPr marL="1886321" indent="-254915">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0" name="Rett linje 9"/>
          <p:cNvCxnSpPr/>
          <p:nvPr/>
        </p:nvCxnSpPr>
        <p:spPr>
          <a:xfrm>
            <a:off x="723901"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Plassholder for dato 13"/>
          <p:cNvSpPr>
            <a:spLocks noGrp="1"/>
          </p:cNvSpPr>
          <p:nvPr>
            <p:ph type="dt" sz="half" idx="10"/>
          </p:nvPr>
        </p:nvSpPr>
        <p:spPr>
          <a:xfrm>
            <a:off x="6322895" y="4874574"/>
            <a:ext cx="1063255" cy="273844"/>
          </a:xfrm>
        </p:spPr>
        <p:txBody>
          <a:bodyPr/>
          <a:lstStyle>
            <a:lvl1pPr>
              <a:defRPr/>
            </a:lvl1pPr>
          </a:lstStyle>
          <a:p>
            <a:fld id="{EDBDFB32-C012-B842-8927-F20EF43A197F}" type="datetimeFigureOut">
              <a:rPr lang="en-US" smtClean="0">
                <a:solidFill>
                  <a:prstClr val="black"/>
                </a:solidFill>
                <a:latin typeface="Calibri"/>
              </a:rPr>
              <a:pPr/>
              <a:t>10/23/2017</a:t>
            </a:fld>
            <a:endParaRPr lang="en-US">
              <a:solidFill>
                <a:prstClr val="black"/>
              </a:solidFill>
              <a:latin typeface="Calibri"/>
            </a:endParaRPr>
          </a:p>
        </p:txBody>
      </p:sp>
      <p:sp>
        <p:nvSpPr>
          <p:cNvPr id="19" name="Tittel 18"/>
          <p:cNvSpPr>
            <a:spLocks noGrp="1"/>
          </p:cNvSpPr>
          <p:nvPr>
            <p:ph type="title"/>
          </p:nvPr>
        </p:nvSpPr>
        <p:spPr/>
        <p:txBody>
          <a:bodyPr>
            <a:normAutofit/>
          </a:bodyPr>
          <a:lstStyle>
            <a:lvl1pPr>
              <a:defRPr sz="2500">
                <a:solidFill>
                  <a:srgbClr val="004364"/>
                </a:solidFill>
              </a:defRPr>
            </a:lvl1pPr>
          </a:lstStyle>
          <a:p>
            <a:r>
              <a:rPr lang="nb-NO"/>
              <a:t>Klikk for å redigere tittelstil</a:t>
            </a:r>
            <a:endParaRPr lang="nb-NO" dirty="0"/>
          </a:p>
        </p:txBody>
      </p:sp>
      <p:sp>
        <p:nvSpPr>
          <p:cNvPr id="22" name="Plassholder for bunntekst 21"/>
          <p:cNvSpPr>
            <a:spLocks noGrp="1"/>
          </p:cNvSpPr>
          <p:nvPr>
            <p:ph type="ftr" sz="quarter" idx="11"/>
          </p:nvPr>
        </p:nvSpPr>
        <p:spPr>
          <a:xfrm>
            <a:off x="2154867" y="4869315"/>
            <a:ext cx="4167964" cy="273844"/>
          </a:xfrm>
        </p:spPr>
        <p:txBody>
          <a:bodyPr/>
          <a:lstStyle>
            <a:lvl1pPr>
              <a:defRPr/>
            </a:lvl1pPr>
          </a:lstStyle>
          <a:p>
            <a:endParaRPr lang="en-US">
              <a:solidFill>
                <a:prstClr val="black"/>
              </a:solidFill>
              <a:latin typeface="Calibri"/>
            </a:endParaRPr>
          </a:p>
        </p:txBody>
      </p:sp>
      <p:cxnSp>
        <p:nvCxnSpPr>
          <p:cNvPr id="25" name="Rett linje 24"/>
          <p:cNvCxnSpPr/>
          <p:nvPr/>
        </p:nvCxnSpPr>
        <p:spPr>
          <a:xfrm>
            <a:off x="723901"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26" name="Bild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52"/>
            <a:ext cx="1246667" cy="112922"/>
          </a:xfrm>
          <a:prstGeom prst="rect">
            <a:avLst/>
          </a:prstGeom>
        </p:spPr>
      </p:pic>
    </p:spTree>
    <p:extLst>
      <p:ext uri="{BB962C8B-B14F-4D97-AF65-F5344CB8AC3E}">
        <p14:creationId xmlns:p14="http://schemas.microsoft.com/office/powerpoint/2010/main" val="64804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tellysbilde (valgfritt bilde)">
    <p:spTree>
      <p:nvGrpSpPr>
        <p:cNvPr id="1" name=""/>
        <p:cNvGrpSpPr/>
        <p:nvPr/>
      </p:nvGrpSpPr>
      <p:grpSpPr>
        <a:xfrm>
          <a:off x="0" y="0"/>
          <a:ext cx="0" cy="0"/>
          <a:chOff x="0" y="0"/>
          <a:chExt cx="0" cy="0"/>
        </a:xfrm>
      </p:grpSpPr>
      <p:sp>
        <p:nvSpPr>
          <p:cNvPr id="9" name="Rectangle 12"/>
          <p:cNvSpPr>
            <a:spLocks noChangeArrowheads="1"/>
          </p:cNvSpPr>
          <p:nvPr/>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2" name="Plassholder for bilde 11"/>
          <p:cNvSpPr>
            <a:spLocks noGrp="1"/>
          </p:cNvSpPr>
          <p:nvPr>
            <p:ph type="pic" sz="quarter" idx="13"/>
          </p:nvPr>
        </p:nvSpPr>
        <p:spPr>
          <a:xfrm>
            <a:off x="414000" y="2065500"/>
            <a:ext cx="8730000" cy="2916000"/>
          </a:xfrm>
        </p:spPr>
        <p:txBody>
          <a:bodyPr/>
          <a:lstStyle/>
          <a:p>
            <a:r>
              <a:rPr lang="nb-NO"/>
              <a:t>Klikk ikonet for å legge til et bilde</a:t>
            </a:r>
          </a:p>
        </p:txBody>
      </p:sp>
      <p:sp>
        <p:nvSpPr>
          <p:cNvPr id="10" name="Rectangle 9"/>
          <p:cNvSpPr>
            <a:spLocks noChangeArrowheads="1"/>
          </p:cNvSpPr>
          <p:nvPr/>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004"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1247342227"/>
      </p:ext>
    </p:extLst>
  </p:cSld>
  <p:clrMapOvr>
    <a:masterClrMapping/>
  </p:clrMapOvr>
  <p:transition spd="med">
    <p:fade/>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80611" y="898907"/>
            <a:ext cx="6858000" cy="1163395"/>
          </a:xfrm>
        </p:spPr>
        <p:txBody>
          <a:bodyPr anchor="t">
            <a:normAutofit/>
          </a:bodyPr>
          <a:lstStyle>
            <a:lvl1pPr algn="l">
              <a:defRPr sz="4200">
                <a:solidFill>
                  <a:schemeClr val="bg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580611" y="2140561"/>
            <a:ext cx="6858000" cy="360960"/>
          </a:xfrm>
        </p:spPr>
        <p:txBody>
          <a:bodyPr>
            <a:normAutofit/>
          </a:bodyPr>
          <a:lstStyle>
            <a:lvl1pPr marL="0" indent="0" algn="l">
              <a:buNone/>
              <a:defRPr sz="1700">
                <a:solidFill>
                  <a:schemeClr val="bg1"/>
                </a:solidFill>
              </a:defRPr>
            </a:lvl1pPr>
            <a:lvl2pPr marL="342740" indent="0" algn="ctr">
              <a:buNone/>
              <a:defRPr sz="1500"/>
            </a:lvl2pPr>
            <a:lvl3pPr marL="685494" indent="0" algn="ctr">
              <a:buNone/>
              <a:defRPr sz="1400"/>
            </a:lvl3pPr>
            <a:lvl4pPr marL="1028241" indent="0" algn="ctr">
              <a:buNone/>
              <a:defRPr sz="1200"/>
            </a:lvl4pPr>
            <a:lvl5pPr marL="1370988" indent="0" algn="ctr">
              <a:buNone/>
              <a:defRPr sz="1200"/>
            </a:lvl5pPr>
            <a:lvl6pPr marL="1713743" indent="0" algn="ctr">
              <a:buNone/>
              <a:defRPr sz="1200"/>
            </a:lvl6pPr>
            <a:lvl7pPr marL="2056481" indent="0" algn="ctr">
              <a:buNone/>
              <a:defRPr sz="1200"/>
            </a:lvl7pPr>
            <a:lvl8pPr marL="2399220" indent="0" algn="ctr">
              <a:buNone/>
              <a:defRPr sz="1200"/>
            </a:lvl8pPr>
            <a:lvl9pPr marL="2741960" indent="0" algn="ctr">
              <a:buNone/>
              <a:defRPr sz="1200"/>
            </a:lvl9pPr>
          </a:lstStyle>
          <a:p>
            <a:r>
              <a:rPr lang="nb-NO" dirty="0"/>
              <a:t>Navn på foredragsholder</a:t>
            </a: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3057" y="2862361"/>
            <a:ext cx="8049546" cy="848108"/>
          </a:xfrm>
          <a:prstGeom prst="rect">
            <a:avLst/>
          </a:prstGeom>
        </p:spPr>
      </p:pic>
      <p:sp>
        <p:nvSpPr>
          <p:cNvPr id="12" name="Plassholder for tekst 11"/>
          <p:cNvSpPr>
            <a:spLocks noGrp="1"/>
          </p:cNvSpPr>
          <p:nvPr>
            <p:ph type="body" sz="quarter" idx="10" hasCustomPrompt="1"/>
          </p:nvPr>
        </p:nvSpPr>
        <p:spPr>
          <a:xfrm>
            <a:off x="7019444" y="4671586"/>
            <a:ext cx="1593160" cy="155270"/>
          </a:xfrm>
        </p:spPr>
        <p:txBody>
          <a:bodyPr>
            <a:normAutofit/>
          </a:bodyPr>
          <a:lstStyle>
            <a:lvl1pPr marL="0" indent="0" algn="r">
              <a:buNone/>
              <a:defRPr sz="1000">
                <a:solidFill>
                  <a:schemeClr val="bg1"/>
                </a:solidFill>
              </a:defRPr>
            </a:lvl1pPr>
          </a:lstStyle>
          <a:p>
            <a:pPr lvl="0"/>
            <a:r>
              <a:rPr lang="nb-NO" dirty="0"/>
              <a:t>Dato – </a:t>
            </a:r>
            <a:r>
              <a:rPr lang="nb-NO" dirty="0" err="1"/>
              <a:t>dd.mm.åååå</a:t>
            </a:r>
            <a:endParaRPr lang="nb-NO" dirty="0"/>
          </a:p>
        </p:txBody>
      </p:sp>
      <p:pic>
        <p:nvPicPr>
          <p:cNvPr id="14" name="Bild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3352" y="4550069"/>
            <a:ext cx="1787772" cy="214884"/>
          </a:xfrm>
          <a:prstGeom prst="rect">
            <a:avLst/>
          </a:prstGeom>
        </p:spPr>
      </p:pic>
    </p:spTree>
    <p:extLst>
      <p:ext uri="{BB962C8B-B14F-4D97-AF65-F5344CB8AC3E}">
        <p14:creationId xmlns:p14="http://schemas.microsoft.com/office/powerpoint/2010/main" val="2945521277"/>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Kapittel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r>
              <a:rPr lang="nb-NO">
                <a:solidFill>
                  <a:prstClr val="black">
                    <a:tint val="75000"/>
                  </a:prstClr>
                </a:solidFill>
              </a:rPr>
              <a:t>06.10.2017</a:t>
            </a:r>
          </a:p>
        </p:txBody>
      </p:sp>
      <p:sp>
        <p:nvSpPr>
          <p:cNvPr id="5" name="Plassholder for bunntekst 4"/>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7" name="Plassholder for tekst 6"/>
          <p:cNvSpPr>
            <a:spLocks noGrp="1"/>
          </p:cNvSpPr>
          <p:nvPr>
            <p:ph type="body" sz="quarter" idx="13"/>
          </p:nvPr>
        </p:nvSpPr>
        <p:spPr>
          <a:xfrm>
            <a:off x="472661" y="675101"/>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Rediger tekststiler i malen</a:t>
            </a:r>
          </a:p>
        </p:txBody>
      </p:sp>
      <p:cxnSp>
        <p:nvCxnSpPr>
          <p:cNvPr id="17" name="Rett linje 16"/>
          <p:cNvCxnSpPr>
            <a:cxnSpLocks/>
          </p:cNvCxnSpPr>
          <p:nvPr userDrawn="1"/>
        </p:nvCxnSpPr>
        <p:spPr>
          <a:xfrm>
            <a:off x="472590" y="1660708"/>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a:cxnSpLocks/>
          </p:cNvCxnSpPr>
          <p:nvPr userDrawn="1"/>
        </p:nvCxnSpPr>
        <p:spPr>
          <a:xfrm>
            <a:off x="472590" y="2889361"/>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sp>
        <p:nvSpPr>
          <p:cNvPr id="20" name="Plassholder for tekst 6"/>
          <p:cNvSpPr>
            <a:spLocks noGrp="1"/>
          </p:cNvSpPr>
          <p:nvPr>
            <p:ph type="body" sz="quarter" idx="14"/>
          </p:nvPr>
        </p:nvSpPr>
        <p:spPr>
          <a:xfrm>
            <a:off x="472590" y="1080136"/>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Rediger tekststiler i malen</a:t>
            </a:r>
          </a:p>
        </p:txBody>
      </p:sp>
      <p:sp>
        <p:nvSpPr>
          <p:cNvPr id="21" name="Plassholder for tekst 6"/>
          <p:cNvSpPr>
            <a:spLocks noGrp="1"/>
          </p:cNvSpPr>
          <p:nvPr>
            <p:ph type="body" sz="quarter" idx="15"/>
          </p:nvPr>
        </p:nvSpPr>
        <p:spPr>
          <a:xfrm>
            <a:off x="472661" y="1917257"/>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Rediger tekststiler i malen</a:t>
            </a:r>
          </a:p>
        </p:txBody>
      </p:sp>
      <p:sp>
        <p:nvSpPr>
          <p:cNvPr id="22" name="Plassholder for tekst 6"/>
          <p:cNvSpPr>
            <a:spLocks noGrp="1"/>
          </p:cNvSpPr>
          <p:nvPr>
            <p:ph type="body" sz="quarter" idx="16"/>
          </p:nvPr>
        </p:nvSpPr>
        <p:spPr>
          <a:xfrm>
            <a:off x="472590" y="2295289"/>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Rediger tekststiler i malen</a:t>
            </a:r>
          </a:p>
        </p:txBody>
      </p:sp>
      <p:sp>
        <p:nvSpPr>
          <p:cNvPr id="23" name="Plassholder for tekst 6"/>
          <p:cNvSpPr>
            <a:spLocks noGrp="1"/>
          </p:cNvSpPr>
          <p:nvPr>
            <p:ph type="body" sz="quarter" idx="17"/>
          </p:nvPr>
        </p:nvSpPr>
        <p:spPr>
          <a:xfrm>
            <a:off x="472661" y="3145910"/>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Rediger tekststiler i malen</a:t>
            </a:r>
          </a:p>
        </p:txBody>
      </p:sp>
      <p:sp>
        <p:nvSpPr>
          <p:cNvPr id="24" name="Plassholder for tekst 6"/>
          <p:cNvSpPr>
            <a:spLocks noGrp="1"/>
          </p:cNvSpPr>
          <p:nvPr>
            <p:ph type="body" sz="quarter" idx="18"/>
          </p:nvPr>
        </p:nvSpPr>
        <p:spPr>
          <a:xfrm>
            <a:off x="472590" y="3537445"/>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Rediger tekststiler i malen</a:t>
            </a:r>
          </a:p>
        </p:txBody>
      </p:sp>
      <p:sp>
        <p:nvSpPr>
          <p:cNvPr id="25" name="Plassholder for tekst 6"/>
          <p:cNvSpPr>
            <a:spLocks noGrp="1"/>
          </p:cNvSpPr>
          <p:nvPr>
            <p:ph type="body" sz="quarter" idx="19" hasCustomPrompt="1"/>
          </p:nvPr>
        </p:nvSpPr>
        <p:spPr>
          <a:xfrm>
            <a:off x="8429643" y="675101"/>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6" name="Plassholder for tekst 6"/>
          <p:cNvSpPr>
            <a:spLocks noGrp="1"/>
          </p:cNvSpPr>
          <p:nvPr>
            <p:ph type="body" sz="quarter" idx="20" hasCustomPrompt="1"/>
          </p:nvPr>
        </p:nvSpPr>
        <p:spPr>
          <a:xfrm>
            <a:off x="8429643" y="1917257"/>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7" name="Plassholder for tekst 6"/>
          <p:cNvSpPr>
            <a:spLocks noGrp="1"/>
          </p:cNvSpPr>
          <p:nvPr>
            <p:ph type="body" sz="quarter" idx="21" hasCustomPrompt="1"/>
          </p:nvPr>
        </p:nvSpPr>
        <p:spPr>
          <a:xfrm>
            <a:off x="8429643" y="3145910"/>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Tree>
    <p:extLst>
      <p:ext uri="{BB962C8B-B14F-4D97-AF65-F5344CB8AC3E}">
        <p14:creationId xmlns:p14="http://schemas.microsoft.com/office/powerpoint/2010/main" val="668528709"/>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 preserve="1">
  <p:cSld name="Tittel og innhold 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marL="134952" indent="-134952">
              <a:buFont typeface="Arial" panose="020B0604020202020204" pitchFamily="34" charset="0"/>
              <a:buChar cha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r>
              <a:rPr lang="nb-NO">
                <a:solidFill>
                  <a:prstClr val="black">
                    <a:tint val="75000"/>
                  </a:prstClr>
                </a:solidFill>
              </a:rPr>
              <a:t>06.10.2017</a:t>
            </a:r>
          </a:p>
        </p:txBody>
      </p:sp>
      <p:sp>
        <p:nvSpPr>
          <p:cNvPr id="5" name="Plassholder for bunntekst 4"/>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89308484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tel og innhold B">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r>
              <a:rPr lang="nb-NO">
                <a:solidFill>
                  <a:prstClr val="black">
                    <a:tint val="75000"/>
                  </a:prstClr>
                </a:solidFill>
              </a:rPr>
              <a:t>06.10.2017</a:t>
            </a:r>
          </a:p>
        </p:txBody>
      </p:sp>
      <p:sp>
        <p:nvSpPr>
          <p:cNvPr id="5" name="Plassholder for bunntekst 4"/>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13792744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10155" y="1133725"/>
            <a:ext cx="7886700" cy="1246399"/>
          </a:xfrm>
        </p:spPr>
        <p:txBody>
          <a:bodyPr anchor="b">
            <a:normAutofit/>
          </a:bodyPr>
          <a:lstStyle>
            <a:lvl1pPr>
              <a:defRPr sz="4500">
                <a:solidFill>
                  <a:schemeClr val="lt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10155" y="2745113"/>
            <a:ext cx="7886700" cy="650731"/>
          </a:xfrm>
        </p:spPr>
        <p:txBody>
          <a:bodyPr>
            <a:normAutofit/>
          </a:bodyPr>
          <a:lstStyle>
            <a:lvl1pPr marL="0" indent="0">
              <a:spcBef>
                <a:spcPts val="0"/>
              </a:spcBef>
              <a:spcAft>
                <a:spcPts val="0"/>
              </a:spcAft>
              <a:buNone/>
              <a:defRPr sz="1700">
                <a:solidFill>
                  <a:schemeClr val="lt1"/>
                </a:solidFill>
              </a:defRPr>
            </a:lvl1pPr>
            <a:lvl2pPr marL="342740" indent="0">
              <a:buNone/>
              <a:defRPr sz="1500">
                <a:solidFill>
                  <a:schemeClr val="tx1">
                    <a:tint val="75000"/>
                  </a:schemeClr>
                </a:solidFill>
              </a:defRPr>
            </a:lvl2pPr>
            <a:lvl3pPr marL="685494" indent="0">
              <a:buNone/>
              <a:defRPr sz="1400">
                <a:solidFill>
                  <a:schemeClr val="tx1">
                    <a:tint val="75000"/>
                  </a:schemeClr>
                </a:solidFill>
              </a:defRPr>
            </a:lvl3pPr>
            <a:lvl4pPr marL="1028241" indent="0">
              <a:buNone/>
              <a:defRPr sz="1200">
                <a:solidFill>
                  <a:schemeClr val="tx1">
                    <a:tint val="75000"/>
                  </a:schemeClr>
                </a:solidFill>
              </a:defRPr>
            </a:lvl4pPr>
            <a:lvl5pPr marL="1370988" indent="0">
              <a:buNone/>
              <a:defRPr sz="1200">
                <a:solidFill>
                  <a:schemeClr val="tx1">
                    <a:tint val="75000"/>
                  </a:schemeClr>
                </a:solidFill>
              </a:defRPr>
            </a:lvl5pPr>
            <a:lvl6pPr marL="1713743" indent="0">
              <a:buNone/>
              <a:defRPr sz="1200">
                <a:solidFill>
                  <a:schemeClr val="tx1">
                    <a:tint val="75000"/>
                  </a:schemeClr>
                </a:solidFill>
              </a:defRPr>
            </a:lvl6pPr>
            <a:lvl7pPr marL="2056481" indent="0">
              <a:buNone/>
              <a:defRPr sz="1200">
                <a:solidFill>
                  <a:schemeClr val="tx1">
                    <a:tint val="75000"/>
                  </a:schemeClr>
                </a:solidFill>
              </a:defRPr>
            </a:lvl7pPr>
            <a:lvl8pPr marL="2399220" indent="0">
              <a:buNone/>
              <a:defRPr sz="1200">
                <a:solidFill>
                  <a:schemeClr val="tx1">
                    <a:tint val="75000"/>
                  </a:schemeClr>
                </a:solidFill>
              </a:defRPr>
            </a:lvl8pPr>
            <a:lvl9pPr marL="2741960" indent="0">
              <a:buNone/>
              <a:defRPr sz="12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106516127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Tittel, tekst og lite bilde">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r>
              <a:rPr lang="nb-NO">
                <a:solidFill>
                  <a:prstClr val="black">
                    <a:tint val="75000"/>
                  </a:prstClr>
                </a:solidFill>
              </a:rPr>
              <a:t>06.10.2017</a:t>
            </a:r>
          </a:p>
        </p:txBody>
      </p:sp>
      <p:sp>
        <p:nvSpPr>
          <p:cNvPr id="6" name="Plassholder for bunntekst 5"/>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3"/>
          </p:nvPr>
        </p:nvSpPr>
        <p:spPr>
          <a:xfrm>
            <a:off x="4854191" y="762846"/>
            <a:ext cx="3814475" cy="3213402"/>
          </a:xfrm>
          <a:prstGeom prst="rect">
            <a:avLst/>
          </a:prstGeom>
          <a:noFill/>
        </p:spPr>
        <p:txBody>
          <a:bodyPr lIns="0" tIns="538561" rIns="0" bIns="0" anchor="t" anchorCtr="1"/>
          <a:lstStyle>
            <a:lvl1pPr marL="0" indent="0" algn="ctr">
              <a:buNone/>
              <a:defRPr/>
            </a:lvl1pPr>
          </a:lstStyle>
          <a:p>
            <a:r>
              <a:rPr lang="nb-NO"/>
              <a:t>Klikk ikonet for å legge til et bilde</a:t>
            </a:r>
          </a:p>
        </p:txBody>
      </p:sp>
      <p:sp>
        <p:nvSpPr>
          <p:cNvPr id="9" name="Plassholder for tekst 8"/>
          <p:cNvSpPr>
            <a:spLocks noGrp="1"/>
          </p:cNvSpPr>
          <p:nvPr>
            <p:ph type="body" sz="quarter" idx="14"/>
          </p:nvPr>
        </p:nvSpPr>
        <p:spPr>
          <a:xfrm>
            <a:off x="472590" y="1464933"/>
            <a:ext cx="3881988" cy="2835354"/>
          </a:xfrm>
          <a:prstGeom prst="rect">
            <a:avLst/>
          </a:prstGeom>
        </p:spPr>
        <p:txBody>
          <a:bodyPr lIns="0" tIns="0" rIns="0" bIns="0"/>
          <a:lstStyle>
            <a:lvl1pPr marL="134952" indent="-134952">
              <a:buFont typeface="Arial" panose="020B0604020202020204" pitchFamily="34" charset="0"/>
              <a:buChar cha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458491855"/>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482852" y="0"/>
            <a:ext cx="4661148" cy="5143500"/>
          </a:xfrm>
          <a:prstGeom prst="rect">
            <a:avLst/>
          </a:prstGeom>
          <a:noFill/>
        </p:spPr>
        <p:txBody>
          <a:bodyPr lIns="0" tIns="538561" rIns="0" bIns="0" anchor="t" anchorCtr="1"/>
          <a:lstStyle>
            <a:lvl1pPr marL="0" indent="0" algn="ctr">
              <a:buNone/>
              <a:defRPr/>
            </a:lvl1pPr>
          </a:lstStyle>
          <a:p>
            <a:r>
              <a:rPr lang="nb-NO"/>
              <a:t>Klikk ikonet for å legge til et bilde</a:t>
            </a:r>
          </a:p>
        </p:txBody>
      </p:sp>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p>
        </p:txBody>
      </p:sp>
      <p:sp>
        <p:nvSpPr>
          <p:cNvPr id="4" name="Plassholder for tekst 3"/>
          <p:cNvSpPr>
            <a:spLocks noGrp="1"/>
          </p:cNvSpPr>
          <p:nvPr>
            <p:ph type="body" sz="quarter" idx="14"/>
          </p:nvPr>
        </p:nvSpPr>
        <p:spPr>
          <a:xfrm>
            <a:off x="472590" y="1464933"/>
            <a:ext cx="3881988" cy="2835354"/>
          </a:xfrm>
          <a:prstGeom prst="rect">
            <a:avLst/>
          </a:prstGeom>
        </p:spPr>
        <p:txBody>
          <a:bodyPr lIns="0" tIns="0" rIns="0" bIns="0"/>
          <a:lstStyle>
            <a:lvl1pPr marL="134952" indent="-134952">
              <a:buFont typeface="Arial" panose="020B0604020202020204" pitchFamily="34" charset="0"/>
              <a:buChar cha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494344933"/>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r>
              <a:rPr lang="nb-NO">
                <a:solidFill>
                  <a:prstClr val="black">
                    <a:tint val="75000"/>
                  </a:prstClr>
                </a:solidFill>
              </a:rPr>
              <a:t>06.10.2017</a:t>
            </a:r>
          </a:p>
        </p:txBody>
      </p:sp>
      <p:sp>
        <p:nvSpPr>
          <p:cNvPr id="6" name="Plassholder for bunntekst 5"/>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3"/>
            <a:ext cx="3881988" cy="2835354"/>
          </a:xfrm>
          <a:prstGeom prst="rect">
            <a:avLst/>
          </a:prstGeom>
        </p:spPr>
        <p:txBody>
          <a:bodyPr lIns="0" tIns="0" rIns="0" bIns="0"/>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quarter" idx="15"/>
          </p:nvPr>
        </p:nvSpPr>
        <p:spPr>
          <a:xfrm>
            <a:off x="4786660" y="432057"/>
            <a:ext cx="3881988" cy="3868234"/>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900188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ittel, tekst og tekstbok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r>
              <a:rPr lang="nb-NO">
                <a:solidFill>
                  <a:prstClr val="black">
                    <a:tint val="75000"/>
                  </a:prstClr>
                </a:solidFill>
              </a:rPr>
              <a:t>06.10.2017</a:t>
            </a:r>
          </a:p>
        </p:txBody>
      </p:sp>
      <p:sp>
        <p:nvSpPr>
          <p:cNvPr id="6" name="Plassholder for bunntekst 5"/>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3"/>
            <a:ext cx="3881988" cy="2835354"/>
          </a:xfrm>
          <a:prstGeom prst="rect">
            <a:avLst/>
          </a:prstGeom>
        </p:spPr>
        <p:txBody>
          <a:bodyPr lIns="0" tIns="0" rIns="0" bIns="0"/>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ekst 8"/>
          <p:cNvSpPr>
            <a:spLocks noGrp="1"/>
          </p:cNvSpPr>
          <p:nvPr>
            <p:ph type="body" sz="quarter" idx="14"/>
          </p:nvPr>
        </p:nvSpPr>
        <p:spPr>
          <a:xfrm>
            <a:off x="4921726" y="1444732"/>
            <a:ext cx="3686201" cy="2122465"/>
          </a:xfrm>
          <a:prstGeom prst="rect">
            <a:avLst/>
          </a:prstGeom>
          <a:ln w="114300">
            <a:solidFill>
              <a:schemeClr val="accent1"/>
            </a:solidFill>
            <a:miter lim="800000"/>
          </a:ln>
        </p:spPr>
        <p:txBody>
          <a:bodyPr lIns="269291" tIns="269291" rIns="269291" bIns="269291" anchor="ctr"/>
          <a:lstStyle>
            <a:lvl1pPr marL="0" indent="0" algn="ctr">
              <a:lnSpc>
                <a:spcPct val="100000"/>
              </a:lnSpc>
              <a:spcBef>
                <a:spcPts val="0"/>
              </a:spcBef>
              <a:spcAft>
                <a:spcPts val="0"/>
              </a:spcAft>
              <a:buNone/>
              <a:defRPr sz="2300" b="0" i="0">
                <a:latin typeface="+mj-lt"/>
              </a:defRPr>
            </a:lvl1pPr>
          </a:lstStyle>
          <a:p>
            <a:pPr lvl="0"/>
            <a:r>
              <a:rPr lang="nb-NO"/>
              <a:t>Rediger tekststiler i malen</a:t>
            </a:r>
          </a:p>
        </p:txBody>
      </p:sp>
    </p:spTree>
    <p:extLst>
      <p:ext uri="{BB962C8B-B14F-4D97-AF65-F5344CB8AC3E}">
        <p14:creationId xmlns:p14="http://schemas.microsoft.com/office/powerpoint/2010/main" val="1787404880"/>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Bilde med bunngrafikk">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10560" y="366982"/>
            <a:ext cx="8412398" cy="3924920"/>
          </a:xfrm>
          <a:prstGeom prst="rect">
            <a:avLst/>
          </a:prstGeom>
          <a:noFill/>
        </p:spPr>
        <p:txBody>
          <a:bodyPr lIns="0" tIns="538561" rIns="0" bIns="0" anchor="t" anchorCtr="1"/>
          <a:lstStyle>
            <a:lvl1pPr marL="0" indent="0" algn="ctr">
              <a:buNone/>
              <a:defRPr/>
            </a:lvl1pPr>
          </a:lstStyle>
          <a:p>
            <a:r>
              <a:rPr lang="nb-NO"/>
              <a:t>Klikk ikonet for å legge til et bilde</a:t>
            </a:r>
            <a:endParaRPr lang="nb-NO" dirty="0"/>
          </a:p>
        </p:txBody>
      </p:sp>
      <p:sp>
        <p:nvSpPr>
          <p:cNvPr id="2" name="Plassholder for dato 1"/>
          <p:cNvSpPr>
            <a:spLocks noGrp="1"/>
          </p:cNvSpPr>
          <p:nvPr>
            <p:ph type="dt" sz="half" idx="10"/>
          </p:nvPr>
        </p:nvSpPr>
        <p:spPr/>
        <p:txBody>
          <a:bodyPr/>
          <a:lstStyle/>
          <a:p>
            <a:r>
              <a:rPr lang="nb-NO">
                <a:solidFill>
                  <a:prstClr val="black">
                    <a:tint val="75000"/>
                  </a:prstClr>
                </a:solidFill>
              </a:rPr>
              <a:t>06.10.2017</a:t>
            </a:r>
          </a:p>
        </p:txBody>
      </p:sp>
      <p:sp>
        <p:nvSpPr>
          <p:cNvPr id="3" name="Plassholder for bunntekst 2"/>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3817342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r>
              <a:rPr lang="nb-NO"/>
              <a:t>03.12.2015</a:t>
            </a:r>
            <a:endParaRPr lang="en-US"/>
          </a:p>
        </p:txBody>
      </p:sp>
      <p:sp>
        <p:nvSpPr>
          <p:cNvPr id="6" name="Plassholder for lysbildenummer 5"/>
          <p:cNvSpPr>
            <a:spLocks noGrp="1"/>
          </p:cNvSpPr>
          <p:nvPr>
            <p:ph type="sldNum" sz="quarter" idx="12"/>
          </p:nvPr>
        </p:nvSpPr>
        <p:spPr/>
        <p:txBody>
          <a:bodyPr/>
          <a:lstStyle/>
          <a:p>
            <a:fld id="{A6A339D1-74F9-3B4C-AC31-B58C9325F9C3}" type="slidenum">
              <a:rPr lang="en-US" smtClean="0"/>
              <a:t>‹#›</a:t>
            </a:fld>
            <a:endParaRPr lang="en-US"/>
          </a:p>
        </p:txBody>
      </p:sp>
      <p:sp>
        <p:nvSpPr>
          <p:cNvPr id="1033" name="Rectangle 9"/>
          <p:cNvSpPr>
            <a:spLocks noChangeArrowheads="1"/>
          </p:cNvSpPr>
          <p:nvPr/>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7" name="Rectangle 13"/>
          <p:cNvSpPr>
            <a:spLocks noChangeArrowheads="1"/>
          </p:cNvSpPr>
          <p:nvPr/>
        </p:nvSpPr>
        <p:spPr bwMode="auto">
          <a:xfrm>
            <a:off x="898385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8" name="Rectangle 14"/>
          <p:cNvSpPr>
            <a:spLocks noChangeArrowheads="1"/>
          </p:cNvSpPr>
          <p:nvPr/>
        </p:nvSpPr>
        <p:spPr bwMode="auto">
          <a:xfrm>
            <a:off x="898385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2" name="Picture 17" descr="brreg_logo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004" y="264320"/>
            <a:ext cx="2314575" cy="209550"/>
          </a:xfrm>
          <a:prstGeom prst="rect">
            <a:avLst/>
          </a:prstGeom>
          <a:noFill/>
          <a:ln w="9525">
            <a:noFill/>
            <a:miter lim="800000"/>
            <a:headEnd/>
            <a:tailEnd/>
          </a:ln>
        </p:spPr>
      </p:pic>
      <p:sp>
        <p:nvSpPr>
          <p:cNvPr id="13" name="Plassholder for bunntekst 4"/>
          <p:cNvSpPr>
            <a:spLocks noGrp="1"/>
          </p:cNvSpPr>
          <p:nvPr>
            <p:ph type="ftr" sz="quarter" idx="3"/>
          </p:nvPr>
        </p:nvSpPr>
        <p:spPr>
          <a:xfrm>
            <a:off x="712802"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en-US"/>
              <a:t>Informasjonsforvaltning som forutsetning for offentlig samhandling - David Norheim</a:t>
            </a:r>
          </a:p>
        </p:txBody>
      </p:sp>
    </p:spTree>
    <p:extLst>
      <p:ext uri="{BB962C8B-B14F-4D97-AF65-F5344CB8AC3E}">
        <p14:creationId xmlns:p14="http://schemas.microsoft.com/office/powerpoint/2010/main" val="622772185"/>
      </p:ext>
    </p:extLst>
  </p:cSld>
  <p:clrMapOvr>
    <a:masterClrMapping/>
  </p:clrMapOvr>
  <p:transition spd="med">
    <p:fade/>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6" name="Plassholder for bilde 7"/>
          <p:cNvSpPr>
            <a:spLocks noGrp="1"/>
          </p:cNvSpPr>
          <p:nvPr>
            <p:ph type="pic" sz="quarter" idx="13"/>
          </p:nvPr>
        </p:nvSpPr>
        <p:spPr>
          <a:xfrm>
            <a:off x="570352" y="568768"/>
            <a:ext cx="8003321" cy="4005968"/>
          </a:xfrm>
          <a:prstGeom prst="rect">
            <a:avLst/>
          </a:prstGeom>
          <a:noFill/>
        </p:spPr>
        <p:txBody>
          <a:bodyPr lIns="0" tIns="538561"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2228885600"/>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0"/>
            <a:ext cx="9144000" cy="5143500"/>
          </a:xfrm>
          <a:prstGeom prst="rect">
            <a:avLst/>
          </a:prstGeom>
          <a:noFill/>
        </p:spPr>
        <p:txBody>
          <a:bodyPr lIns="0" tIns="538561"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1825584883"/>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preserve="1" userDrawn="1">
  <p:cSld name="Stort bilde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36"/>
            <a:ext cx="9144000" cy="4604075"/>
          </a:xfrm>
          <a:prstGeom prst="rect">
            <a:avLst/>
          </a:prstGeom>
          <a:noFill/>
        </p:spPr>
        <p:txBody>
          <a:bodyPr lIns="0" tIns="538561"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310560" y="4793101"/>
            <a:ext cx="8196058" cy="202526"/>
          </a:xfrm>
        </p:spPr>
        <p:txBody>
          <a:bodyPr/>
          <a:lstStyle>
            <a:lvl1pPr marL="0" indent="0">
              <a:buNone/>
              <a:defRPr/>
            </a:lvl1pPr>
          </a:lstStyle>
          <a:p>
            <a:pPr lvl="0"/>
            <a:r>
              <a:rPr lang="nb-NO"/>
              <a:t>Rediger tekststiler i malen</a:t>
            </a:r>
          </a:p>
        </p:txBody>
      </p:sp>
    </p:spTree>
    <p:extLst>
      <p:ext uri="{BB962C8B-B14F-4D97-AF65-F5344CB8AC3E}">
        <p14:creationId xmlns:p14="http://schemas.microsoft.com/office/powerpoint/2010/main" val="3369894491"/>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2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506313"/>
            <a:ext cx="2957062" cy="3213402"/>
          </a:xfrm>
          <a:prstGeom prst="rect">
            <a:avLst/>
          </a:prstGeom>
          <a:noFill/>
        </p:spPr>
        <p:txBody>
          <a:bodyPr lIns="0" tIns="538561"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3901989"/>
            <a:ext cx="2957062" cy="438804"/>
          </a:xfrm>
        </p:spPr>
        <p:txBody>
          <a:bodyPr/>
          <a:lstStyle>
            <a:lvl1pPr marL="0" indent="0">
              <a:spcBef>
                <a:spcPts val="0"/>
              </a:spcBef>
              <a:spcAft>
                <a:spcPts val="0"/>
              </a:spcAft>
              <a:buNone/>
              <a:defRPr/>
            </a:lvl1pPr>
          </a:lstStyle>
          <a:p>
            <a:pPr lvl="0"/>
            <a:r>
              <a:rPr lang="nb-NO"/>
              <a:t>Rediger tekststiler i malen</a:t>
            </a:r>
          </a:p>
        </p:txBody>
      </p:sp>
      <p:sp>
        <p:nvSpPr>
          <p:cNvPr id="4" name="Plassholder for dato 3"/>
          <p:cNvSpPr>
            <a:spLocks noGrp="1"/>
          </p:cNvSpPr>
          <p:nvPr>
            <p:ph type="dt" sz="half" idx="15"/>
          </p:nvPr>
        </p:nvSpPr>
        <p:spPr/>
        <p:txBody>
          <a:bodyPr/>
          <a:lstStyle/>
          <a:p>
            <a:r>
              <a:rPr lang="nb-NO">
                <a:solidFill>
                  <a:prstClr val="black">
                    <a:tint val="75000"/>
                  </a:prstClr>
                </a:solidFill>
              </a:rPr>
              <a:t>06.10.2017</a:t>
            </a:r>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Oppgaveregisteret / Informasjonsforvaltning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632190" y="506313"/>
            <a:ext cx="5029706" cy="3213402"/>
          </a:xfrm>
          <a:prstGeom prst="rect">
            <a:avLst/>
          </a:prstGeom>
          <a:noFill/>
        </p:spPr>
        <p:txBody>
          <a:bodyPr lIns="0" tIns="538561"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632192" y="3901989"/>
            <a:ext cx="5029060" cy="438804"/>
          </a:xfrm>
        </p:spPr>
        <p:txBody>
          <a:bodyPr/>
          <a:lstStyle>
            <a:lvl1pPr marL="0" indent="0">
              <a:spcBef>
                <a:spcPts val="0"/>
              </a:spcBef>
              <a:spcAft>
                <a:spcPts val="0"/>
              </a:spcAft>
              <a:buNone/>
              <a:defRPr/>
            </a:lvl1pPr>
          </a:lstStyle>
          <a:p>
            <a:pPr lvl="0"/>
            <a:r>
              <a:rPr lang="nb-NO"/>
              <a:t>Rediger tekststiler i malen</a:t>
            </a:r>
          </a:p>
        </p:txBody>
      </p:sp>
    </p:spTree>
    <p:extLst>
      <p:ext uri="{BB962C8B-B14F-4D97-AF65-F5344CB8AC3E}">
        <p14:creationId xmlns:p14="http://schemas.microsoft.com/office/powerpoint/2010/main" val="36873860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3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661620"/>
            <a:ext cx="2565488" cy="3415927"/>
          </a:xfrm>
          <a:prstGeom prst="rect">
            <a:avLst/>
          </a:prstGeom>
          <a:noFill/>
        </p:spPr>
        <p:txBody>
          <a:bodyPr lIns="0" tIns="538561"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4199026"/>
            <a:ext cx="2565488" cy="202526"/>
          </a:xfrm>
        </p:spPr>
        <p:txBody>
          <a:bodyPr/>
          <a:lstStyle>
            <a:lvl1pPr marL="0" indent="0">
              <a:spcBef>
                <a:spcPts val="0"/>
              </a:spcBef>
              <a:spcAft>
                <a:spcPts val="0"/>
              </a:spcAft>
              <a:buNone/>
              <a:defRPr/>
            </a:lvl1pPr>
          </a:lstStyle>
          <a:p>
            <a:pPr lvl="0"/>
            <a:r>
              <a:rPr lang="nb-NO"/>
              <a:t>Rediger tekststiler i malen</a:t>
            </a:r>
          </a:p>
        </p:txBody>
      </p:sp>
      <p:sp>
        <p:nvSpPr>
          <p:cNvPr id="4" name="Plassholder for dato 3"/>
          <p:cNvSpPr>
            <a:spLocks noGrp="1"/>
          </p:cNvSpPr>
          <p:nvPr>
            <p:ph type="dt" sz="half" idx="15"/>
          </p:nvPr>
        </p:nvSpPr>
        <p:spPr/>
        <p:txBody>
          <a:bodyPr/>
          <a:lstStyle/>
          <a:p>
            <a:r>
              <a:rPr lang="nb-NO">
                <a:solidFill>
                  <a:prstClr val="black">
                    <a:tint val="75000"/>
                  </a:prstClr>
                </a:solidFill>
              </a:rPr>
              <a:t>06.10.2017</a:t>
            </a:r>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Oppgaveregisteret / Informasjonsforvaltning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287875" y="661620"/>
            <a:ext cx="2565488" cy="3415927"/>
          </a:xfrm>
          <a:prstGeom prst="rect">
            <a:avLst/>
          </a:prstGeom>
          <a:noFill/>
        </p:spPr>
        <p:txBody>
          <a:bodyPr lIns="0" tIns="538561"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287875" y="4199026"/>
            <a:ext cx="2565488" cy="202526"/>
          </a:xfrm>
        </p:spPr>
        <p:txBody>
          <a:bodyPr/>
          <a:lstStyle>
            <a:lvl1pPr marL="0" indent="0">
              <a:spcBef>
                <a:spcPts val="0"/>
              </a:spcBef>
              <a:spcAft>
                <a:spcPts val="0"/>
              </a:spcAft>
              <a:buNone/>
              <a:defRPr/>
            </a:lvl1pPr>
          </a:lstStyle>
          <a:p>
            <a:pPr lvl="0"/>
            <a:r>
              <a:rPr lang="nb-NO"/>
              <a:t>Rediger tekststiler i malen</a:t>
            </a:r>
          </a:p>
        </p:txBody>
      </p:sp>
      <p:sp>
        <p:nvSpPr>
          <p:cNvPr id="10" name="Plassholder for bilde 7"/>
          <p:cNvSpPr>
            <a:spLocks noGrp="1"/>
          </p:cNvSpPr>
          <p:nvPr>
            <p:ph type="pic" sz="quarter" idx="20"/>
          </p:nvPr>
        </p:nvSpPr>
        <p:spPr>
          <a:xfrm>
            <a:off x="6089657" y="661620"/>
            <a:ext cx="2565488" cy="3415927"/>
          </a:xfrm>
          <a:prstGeom prst="rect">
            <a:avLst/>
          </a:prstGeom>
          <a:noFill/>
        </p:spPr>
        <p:txBody>
          <a:bodyPr lIns="0" tIns="538561" rIns="0" bIns="0" anchor="t" anchorCtr="1"/>
          <a:lstStyle>
            <a:lvl1pPr marL="0" indent="0" algn="ctr">
              <a:buNone/>
              <a:defRPr/>
            </a:lvl1pPr>
          </a:lstStyle>
          <a:p>
            <a:r>
              <a:rPr lang="nb-NO"/>
              <a:t>Klikk ikonet for å legge til et bilde</a:t>
            </a:r>
            <a:endParaRPr lang="nb-NO" dirty="0"/>
          </a:p>
        </p:txBody>
      </p:sp>
      <p:sp>
        <p:nvSpPr>
          <p:cNvPr id="11" name="Plassholder for tekst 2"/>
          <p:cNvSpPr>
            <a:spLocks noGrp="1"/>
          </p:cNvSpPr>
          <p:nvPr>
            <p:ph type="body" sz="quarter" idx="21"/>
          </p:nvPr>
        </p:nvSpPr>
        <p:spPr>
          <a:xfrm>
            <a:off x="6089657" y="4199026"/>
            <a:ext cx="2565488" cy="202526"/>
          </a:xfrm>
        </p:spPr>
        <p:txBody>
          <a:bodyPr/>
          <a:lstStyle>
            <a:lvl1pPr marL="0" indent="0">
              <a:spcBef>
                <a:spcPts val="0"/>
              </a:spcBef>
              <a:spcAft>
                <a:spcPts val="0"/>
              </a:spcAft>
              <a:buNone/>
              <a:defRPr/>
            </a:lvl1pPr>
          </a:lstStyle>
          <a:p>
            <a:pPr lvl="0"/>
            <a:r>
              <a:rPr lang="nb-NO"/>
              <a:t>Rediger tekststiler i malen</a:t>
            </a:r>
          </a:p>
        </p:txBody>
      </p:sp>
    </p:spTree>
    <p:extLst>
      <p:ext uri="{BB962C8B-B14F-4D97-AF65-F5344CB8AC3E}">
        <p14:creationId xmlns:p14="http://schemas.microsoft.com/office/powerpoint/2010/main" val="2539055308"/>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472590" y="1464933"/>
            <a:ext cx="3881988" cy="2835354"/>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86660" y="1464933"/>
            <a:ext cx="3881988" cy="2835354"/>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r>
              <a:rPr lang="nb-NO">
                <a:solidFill>
                  <a:prstClr val="black">
                    <a:tint val="75000"/>
                  </a:prstClr>
                </a:solidFill>
              </a:rPr>
              <a:t>06.10.2017</a:t>
            </a:r>
          </a:p>
        </p:txBody>
      </p:sp>
      <p:sp>
        <p:nvSpPr>
          <p:cNvPr id="6" name="Plassholder for bunntekst 5"/>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43134352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72598" y="1464935"/>
            <a:ext cx="3885363" cy="212943"/>
          </a:xfrm>
        </p:spPr>
        <p:txBody>
          <a:bodyPr anchor="t">
            <a:noAutofit/>
          </a:bodyPr>
          <a:lstStyle>
            <a:lvl1pPr marL="0" indent="0">
              <a:spcBef>
                <a:spcPts val="0"/>
              </a:spcBef>
              <a:spcAft>
                <a:spcPts val="0"/>
              </a:spcAft>
              <a:buNone/>
              <a:defRPr sz="1500" b="0"/>
            </a:lvl1pPr>
            <a:lvl2pPr marL="342740" indent="0">
              <a:buNone/>
              <a:defRPr sz="1500" b="1"/>
            </a:lvl2pPr>
            <a:lvl3pPr marL="685494" indent="0">
              <a:buNone/>
              <a:defRPr sz="1400" b="1"/>
            </a:lvl3pPr>
            <a:lvl4pPr marL="1028241" indent="0">
              <a:buNone/>
              <a:defRPr sz="1200" b="1"/>
            </a:lvl4pPr>
            <a:lvl5pPr marL="1370988" indent="0">
              <a:buNone/>
              <a:defRPr sz="1200" b="1"/>
            </a:lvl5pPr>
            <a:lvl6pPr marL="1713743" indent="0">
              <a:buNone/>
              <a:defRPr sz="1200" b="1"/>
            </a:lvl6pPr>
            <a:lvl7pPr marL="2056481" indent="0">
              <a:buNone/>
              <a:defRPr sz="1200" b="1"/>
            </a:lvl7pPr>
            <a:lvl8pPr marL="2399220" indent="0">
              <a:buNone/>
              <a:defRPr sz="1200" b="1"/>
            </a:lvl8pPr>
            <a:lvl9pPr marL="2741960" indent="0">
              <a:buNone/>
              <a:defRPr sz="1200" b="1"/>
            </a:lvl9pPr>
          </a:lstStyle>
          <a:p>
            <a:pPr lvl="0"/>
            <a:r>
              <a:rPr lang="nb-NO"/>
              <a:t>Rediger tekststiler i malen</a:t>
            </a:r>
          </a:p>
        </p:txBody>
      </p:sp>
      <p:sp>
        <p:nvSpPr>
          <p:cNvPr id="4" name="Plassholder for innhold 3"/>
          <p:cNvSpPr>
            <a:spLocks noGrp="1"/>
          </p:cNvSpPr>
          <p:nvPr>
            <p:ph sz="half" idx="2"/>
          </p:nvPr>
        </p:nvSpPr>
        <p:spPr>
          <a:xfrm>
            <a:off x="472590" y="1677878"/>
            <a:ext cx="3881988" cy="2622411"/>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86664" y="1464935"/>
            <a:ext cx="3885363" cy="212943"/>
          </a:xfrm>
        </p:spPr>
        <p:txBody>
          <a:bodyPr anchor="t">
            <a:noAutofit/>
          </a:bodyPr>
          <a:lstStyle>
            <a:lvl1pPr marL="0" indent="0">
              <a:spcBef>
                <a:spcPts val="0"/>
              </a:spcBef>
              <a:spcAft>
                <a:spcPts val="0"/>
              </a:spcAft>
              <a:buNone/>
              <a:defRPr sz="1500" b="0"/>
            </a:lvl1pPr>
            <a:lvl2pPr marL="342740" indent="0">
              <a:buNone/>
              <a:defRPr sz="1500" b="1"/>
            </a:lvl2pPr>
            <a:lvl3pPr marL="685494" indent="0">
              <a:buNone/>
              <a:defRPr sz="1400" b="1"/>
            </a:lvl3pPr>
            <a:lvl4pPr marL="1028241" indent="0">
              <a:buNone/>
              <a:defRPr sz="1200" b="1"/>
            </a:lvl4pPr>
            <a:lvl5pPr marL="1370988" indent="0">
              <a:buNone/>
              <a:defRPr sz="1200" b="1"/>
            </a:lvl5pPr>
            <a:lvl6pPr marL="1713743" indent="0">
              <a:buNone/>
              <a:defRPr sz="1200" b="1"/>
            </a:lvl6pPr>
            <a:lvl7pPr marL="2056481" indent="0">
              <a:buNone/>
              <a:defRPr sz="1200" b="1"/>
            </a:lvl7pPr>
            <a:lvl8pPr marL="2399220" indent="0">
              <a:buNone/>
              <a:defRPr sz="1200" b="1"/>
            </a:lvl8pPr>
            <a:lvl9pPr marL="2741960" indent="0">
              <a:buNone/>
              <a:defRPr sz="1200" b="1"/>
            </a:lvl9pPr>
          </a:lstStyle>
          <a:p>
            <a:pPr lvl="0"/>
            <a:r>
              <a:rPr lang="nb-NO"/>
              <a:t>Rediger tekststiler i malen</a:t>
            </a:r>
          </a:p>
        </p:txBody>
      </p:sp>
      <p:sp>
        <p:nvSpPr>
          <p:cNvPr id="6" name="Plassholder for innhold 5"/>
          <p:cNvSpPr>
            <a:spLocks noGrp="1"/>
          </p:cNvSpPr>
          <p:nvPr>
            <p:ph sz="quarter" idx="4"/>
          </p:nvPr>
        </p:nvSpPr>
        <p:spPr>
          <a:xfrm>
            <a:off x="4786660" y="1677878"/>
            <a:ext cx="3881988" cy="2622411"/>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r>
              <a:rPr lang="nb-NO">
                <a:solidFill>
                  <a:prstClr val="black">
                    <a:tint val="75000"/>
                  </a:prstClr>
                </a:solidFill>
              </a:rPr>
              <a:t>06.10.2017</a:t>
            </a:r>
          </a:p>
        </p:txBody>
      </p:sp>
      <p:sp>
        <p:nvSpPr>
          <p:cNvPr id="8" name="Plassholder for bunntekst 7"/>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9" name="Plassholder for lysbildenummer 8"/>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10" name="Tittel 9"/>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1823999526"/>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preserve="1" userDrawn="1">
  <p:cSld name="Side med tekst og ikon">
    <p:bg>
      <p:bgPr>
        <a:solidFill>
          <a:schemeClr val="accent3"/>
        </a:solidFill>
        <a:effectLst/>
      </p:bgPr>
    </p:bg>
    <p:spTree>
      <p:nvGrpSpPr>
        <p:cNvPr id="1" name=""/>
        <p:cNvGrpSpPr/>
        <p:nvPr/>
      </p:nvGrpSpPr>
      <p:grpSpPr>
        <a:xfrm>
          <a:off x="0" y="0"/>
          <a:ext cx="0" cy="0"/>
          <a:chOff x="0" y="0"/>
          <a:chExt cx="0" cy="0"/>
        </a:xfrm>
      </p:grpSpPr>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89" tIns="17095" rIns="34189" bIns="17095" rtlCol="0" anchor="ctr"/>
          <a:lstStyle/>
          <a:p>
            <a:pPr algn="ctr" defTabSz="685494"/>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89" tIns="17095" rIns="34189" bIns="17095" rtlCol="0" anchor="ctr"/>
          <a:lstStyle/>
          <a:p>
            <a:pPr algn="ctr" defTabSz="685494"/>
            <a:endParaRPr lang="nb-NO" sz="1400" dirty="0">
              <a:solidFill>
                <a:prstClr val="white"/>
              </a:solidFill>
            </a:endParaRPr>
          </a:p>
        </p:txBody>
      </p:sp>
      <p:sp>
        <p:nvSpPr>
          <p:cNvPr id="8" name="Rektangel 7"/>
          <p:cNvSpPr/>
          <p:nvPr userDrawn="1"/>
        </p:nvSpPr>
        <p:spPr>
          <a:xfrm>
            <a:off x="0" y="35"/>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89" tIns="17095" rIns="34189" bIns="17095" rtlCol="0" anchor="ctr"/>
          <a:lstStyle/>
          <a:p>
            <a:pPr algn="ctr" defTabSz="685494"/>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89" tIns="17095" rIns="34189" bIns="17095" rtlCol="0" anchor="ctr"/>
          <a:lstStyle/>
          <a:p>
            <a:pPr algn="ctr" defTabSz="685494"/>
            <a:endParaRPr lang="nb-NO" sz="1400" dirty="0">
              <a:solidFill>
                <a:prstClr val="white"/>
              </a:solidFill>
            </a:endParaRPr>
          </a:p>
        </p:txBody>
      </p:sp>
      <p:sp>
        <p:nvSpPr>
          <p:cNvPr id="10" name="Plassholder for bilde 7"/>
          <p:cNvSpPr>
            <a:spLocks noGrp="1"/>
          </p:cNvSpPr>
          <p:nvPr>
            <p:ph type="pic" sz="quarter" idx="13" hasCustomPrompt="1"/>
          </p:nvPr>
        </p:nvSpPr>
        <p:spPr>
          <a:xfrm>
            <a:off x="5613058" y="1629656"/>
            <a:ext cx="2011883" cy="2565321"/>
          </a:xfrm>
          <a:prstGeom prst="rect">
            <a:avLst/>
          </a:prstGeom>
          <a:noFill/>
        </p:spPr>
        <p:txBody>
          <a:bodyPr lIns="0" tIns="538561" rIns="0" bIns="0" anchor="t" anchorCtr="1"/>
          <a:lstStyle>
            <a:lvl1pPr marL="0" indent="0" algn="ctr">
              <a:buNone/>
              <a:defRPr/>
            </a:lvl1pPr>
          </a:lstStyle>
          <a:p>
            <a:r>
              <a:rPr lang="nb-NO" dirty="0"/>
              <a:t>Ikon</a:t>
            </a:r>
          </a:p>
        </p:txBody>
      </p:sp>
      <p:sp>
        <p:nvSpPr>
          <p:cNvPr id="11" name="Plassholder for tekst 8"/>
          <p:cNvSpPr>
            <a:spLocks noGrp="1"/>
          </p:cNvSpPr>
          <p:nvPr>
            <p:ph type="body" sz="quarter" idx="14" hasCustomPrompt="1"/>
          </p:nvPr>
        </p:nvSpPr>
        <p:spPr>
          <a:xfrm>
            <a:off x="1078108" y="1629653"/>
            <a:ext cx="3965407" cy="2565321"/>
          </a:xfrm>
          <a:prstGeom prst="rect">
            <a:avLst/>
          </a:prstGeom>
          <a:noFill/>
          <a:ln w="228600">
            <a:noFill/>
            <a:miter lim="800000"/>
          </a:ln>
        </p:spPr>
        <p:txBody>
          <a:bodyPr lIns="0" tIns="0" rIns="0" bIns="0" anchor="ctr">
            <a:normAutofit/>
          </a:bodyPr>
          <a:lstStyle>
            <a:lvl1pPr marL="0" indent="0" algn="l">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285688301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preserve="1" userDrawn="1">
  <p:cSld name="Side /m ramme og tekstboks">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71" y="2225519"/>
            <a:ext cx="7021335" cy="692497"/>
          </a:xfrm>
          <a:prstGeom prst="rect">
            <a:avLst/>
          </a:prstGeom>
          <a:noFill/>
          <a:ln w="228600">
            <a:noFill/>
            <a:miter lim="800000"/>
          </a:ln>
        </p:spPr>
        <p:txBody>
          <a:bodyPr lIns="0" tIns="0" rIns="0" bIns="0"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Rediger tekststiler i malen</a:t>
            </a:r>
          </a:p>
        </p:txBody>
      </p:sp>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89" tIns="17095" rIns="34189" bIns="17095" rtlCol="0" anchor="ctr"/>
          <a:lstStyle/>
          <a:p>
            <a:pPr algn="ctr" defTabSz="685494"/>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89" tIns="17095" rIns="34189" bIns="17095" rtlCol="0" anchor="ctr"/>
          <a:lstStyle/>
          <a:p>
            <a:pPr algn="ctr" defTabSz="685494"/>
            <a:endParaRPr lang="nb-NO" sz="1400" dirty="0">
              <a:solidFill>
                <a:prstClr val="white"/>
              </a:solidFill>
            </a:endParaRPr>
          </a:p>
        </p:txBody>
      </p:sp>
      <p:sp>
        <p:nvSpPr>
          <p:cNvPr id="8" name="Rektangel 7"/>
          <p:cNvSpPr/>
          <p:nvPr userDrawn="1"/>
        </p:nvSpPr>
        <p:spPr>
          <a:xfrm>
            <a:off x="-1288" y="35"/>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89" tIns="17095" rIns="34189" bIns="17095" rtlCol="0" anchor="ctr"/>
          <a:lstStyle/>
          <a:p>
            <a:pPr algn="ctr" defTabSz="685494"/>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89" tIns="17095" rIns="34189" bIns="17095" rtlCol="0" anchor="ctr"/>
          <a:lstStyle/>
          <a:p>
            <a:pPr algn="ctr" defTabSz="685494"/>
            <a:endParaRPr lang="nb-NO" sz="1400" dirty="0">
              <a:solidFill>
                <a:prstClr val="white"/>
              </a:solidFill>
            </a:endParaRPr>
          </a:p>
        </p:txBody>
      </p:sp>
    </p:spTree>
    <p:extLst>
      <p:ext uri="{BB962C8B-B14F-4D97-AF65-F5344CB8AC3E}">
        <p14:creationId xmlns:p14="http://schemas.microsoft.com/office/powerpoint/2010/main" val="274422709"/>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preserve="1" userDrawn="1">
  <p:cSld name="Tekstboks /m ramme">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71" y="1403415"/>
            <a:ext cx="7021335" cy="2336672"/>
          </a:xfrm>
          <a:prstGeom prst="rect">
            <a:avLst/>
          </a:prstGeom>
          <a:noFill/>
          <a:ln w="76200">
            <a:solidFill>
              <a:schemeClr val="bg1"/>
            </a:solidFill>
            <a:miter lim="800000"/>
          </a:ln>
        </p:spPr>
        <p:txBody>
          <a:bodyPr lIns="269291" tIns="471237" rIns="269291" bIns="471237"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Rediger tekststiler i malen</a:t>
            </a:r>
          </a:p>
        </p:txBody>
      </p:sp>
    </p:spTree>
    <p:extLst>
      <p:ext uri="{BB962C8B-B14F-4D97-AF65-F5344CB8AC3E}">
        <p14:creationId xmlns:p14="http://schemas.microsoft.com/office/powerpoint/2010/main" val="113598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1202" y="1029892"/>
            <a:ext cx="3786188" cy="479822"/>
          </a:xfrm>
        </p:spPr>
        <p:txBody>
          <a:bodyPr anchor="t">
            <a:normAutofit/>
          </a:bodyPr>
          <a:lstStyle>
            <a:lvl1pPr marL="0" indent="0">
              <a:buNone/>
              <a:defRPr sz="2000" b="1"/>
            </a:lvl1pPr>
            <a:lvl2pPr marL="456410" indent="0">
              <a:buNone/>
              <a:defRPr sz="2000" b="1"/>
            </a:lvl2pPr>
            <a:lvl3pPr marL="912915" indent="0">
              <a:buNone/>
              <a:defRPr sz="1800" b="1"/>
            </a:lvl3pPr>
            <a:lvl4pPr marL="1369356" indent="0">
              <a:buNone/>
              <a:defRPr sz="1600" b="1"/>
            </a:lvl4pPr>
            <a:lvl5pPr marL="1825829" indent="0">
              <a:buNone/>
              <a:defRPr sz="1600" b="1"/>
            </a:lvl5pPr>
            <a:lvl6pPr marL="2282238" indent="0">
              <a:buNone/>
              <a:defRPr sz="1600" b="1"/>
            </a:lvl6pPr>
            <a:lvl7pPr marL="2738648" indent="0">
              <a:buNone/>
              <a:defRPr sz="1600" b="1"/>
            </a:lvl7pPr>
            <a:lvl8pPr marL="3195120" indent="0">
              <a:buNone/>
              <a:defRPr sz="1600" b="1"/>
            </a:lvl8pPr>
            <a:lvl9pPr marL="365158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5148" y="1029892"/>
            <a:ext cx="3787675" cy="479822"/>
          </a:xfrm>
        </p:spPr>
        <p:txBody>
          <a:bodyPr anchor="t">
            <a:normAutofit/>
          </a:bodyPr>
          <a:lstStyle>
            <a:lvl1pPr marL="0" indent="0">
              <a:buNone/>
              <a:defRPr sz="2000" b="1"/>
            </a:lvl1pPr>
            <a:lvl2pPr marL="456410" indent="0">
              <a:buNone/>
              <a:defRPr sz="2000" b="1"/>
            </a:lvl2pPr>
            <a:lvl3pPr marL="912915" indent="0">
              <a:buNone/>
              <a:defRPr sz="1800" b="1"/>
            </a:lvl3pPr>
            <a:lvl4pPr marL="1369356" indent="0">
              <a:buNone/>
              <a:defRPr sz="1600" b="1"/>
            </a:lvl4pPr>
            <a:lvl5pPr marL="1825829" indent="0">
              <a:buNone/>
              <a:defRPr sz="1600" b="1"/>
            </a:lvl5pPr>
            <a:lvl6pPr marL="2282238" indent="0">
              <a:buNone/>
              <a:defRPr sz="1600" b="1"/>
            </a:lvl6pPr>
            <a:lvl7pPr marL="2738648" indent="0">
              <a:buNone/>
              <a:defRPr sz="1600" b="1"/>
            </a:lvl7pPr>
            <a:lvl8pPr marL="3195120" indent="0">
              <a:buNone/>
              <a:defRPr sz="1600" b="1"/>
            </a:lvl8pPr>
            <a:lvl9pPr marL="3651580" indent="0">
              <a:buNone/>
              <a:defRPr sz="1600" b="1"/>
            </a:lvl9pPr>
          </a:lstStyle>
          <a:p>
            <a:pPr lvl="0"/>
            <a:r>
              <a:rPr lang="nb-NO"/>
              <a:t>Klikk for å redigere tekststiler i malen</a:t>
            </a:r>
          </a:p>
        </p:txBody>
      </p:sp>
      <p:cxnSp>
        <p:nvCxnSpPr>
          <p:cNvPr id="13" name="Rett linje 12"/>
          <p:cNvCxnSpPr/>
          <p:nvPr/>
        </p:nvCxnSpPr>
        <p:spPr>
          <a:xfrm>
            <a:off x="723901"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Tittel 18"/>
          <p:cNvSpPr>
            <a:spLocks noGrp="1"/>
          </p:cNvSpPr>
          <p:nvPr>
            <p:ph type="title"/>
          </p:nvPr>
        </p:nvSpPr>
        <p:spPr>
          <a:xfrm>
            <a:off x="723901" y="205982"/>
            <a:ext cx="7708900" cy="588910"/>
          </a:xfrm>
        </p:spPr>
        <p:txBody>
          <a:bodyPr>
            <a:normAutofit/>
          </a:bodyPr>
          <a:lstStyle>
            <a:lvl1pPr>
              <a:defRPr sz="2800">
                <a:solidFill>
                  <a:srgbClr val="004364"/>
                </a:solidFill>
              </a:defRPr>
            </a:lvl1pPr>
          </a:lstStyle>
          <a:p>
            <a:r>
              <a:rPr lang="nb-NO"/>
              <a:t>Klikk for å redigere tittelstil</a:t>
            </a:r>
            <a:endParaRPr lang="nb-NO" dirty="0"/>
          </a:p>
        </p:txBody>
      </p:sp>
      <p:sp>
        <p:nvSpPr>
          <p:cNvPr id="15" name="Plassholder for dato 13"/>
          <p:cNvSpPr>
            <a:spLocks noGrp="1"/>
          </p:cNvSpPr>
          <p:nvPr>
            <p:ph type="dt" sz="half" idx="10"/>
          </p:nvPr>
        </p:nvSpPr>
        <p:spPr>
          <a:xfrm>
            <a:off x="6322928" y="4874574"/>
            <a:ext cx="1063255" cy="273844"/>
          </a:xfrm>
        </p:spPr>
        <p:txBody>
          <a:bodyPr/>
          <a:lstStyle>
            <a:lvl1pPr>
              <a:defRPr/>
            </a:lvl1pPr>
          </a:lstStyle>
          <a:p>
            <a:fld id="{EDBDFB32-C012-B842-8927-F20EF43A197F}" type="datetimeFigureOut">
              <a:rPr lang="en-US" smtClean="0"/>
              <a:t>10/23/2017</a:t>
            </a:fld>
            <a:endParaRPr lang="en-US"/>
          </a:p>
        </p:txBody>
      </p:sp>
      <p:sp>
        <p:nvSpPr>
          <p:cNvPr id="16" name="Plassholder for bunntekst 21"/>
          <p:cNvSpPr>
            <a:spLocks noGrp="1"/>
          </p:cNvSpPr>
          <p:nvPr>
            <p:ph type="ftr" sz="quarter" idx="11"/>
          </p:nvPr>
        </p:nvSpPr>
        <p:spPr>
          <a:xfrm>
            <a:off x="2154867" y="4869312"/>
            <a:ext cx="4167964" cy="273844"/>
          </a:xfrm>
        </p:spPr>
        <p:txBody>
          <a:bodyPr/>
          <a:lstStyle>
            <a:lvl1pPr>
              <a:defRPr/>
            </a:lvl1pPr>
          </a:lstStyle>
          <a:p>
            <a:endParaRPr lang="en-US"/>
          </a:p>
        </p:txBody>
      </p:sp>
      <p:cxnSp>
        <p:nvCxnSpPr>
          <p:cNvPr id="18" name="Rett linje 17"/>
          <p:cNvCxnSpPr/>
          <p:nvPr/>
        </p:nvCxnSpPr>
        <p:spPr>
          <a:xfrm>
            <a:off x="723901"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9" name="Bild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
        <p:nvSpPr>
          <p:cNvPr id="20" name="Content Placeholder 2"/>
          <p:cNvSpPr>
            <a:spLocks noGrp="1"/>
          </p:cNvSpPr>
          <p:nvPr>
            <p:ph idx="13"/>
          </p:nvPr>
        </p:nvSpPr>
        <p:spPr>
          <a:xfrm>
            <a:off x="723901" y="1509814"/>
            <a:ext cx="3771900" cy="3094093"/>
          </a:xfrm>
        </p:spPr>
        <p:txBody>
          <a:bodyPr/>
          <a:lstStyle>
            <a:lvl1pPr marL="342308" indent="-342308">
              <a:spcBef>
                <a:spcPts val="1200"/>
              </a:spcBef>
              <a:spcAft>
                <a:spcPts val="300"/>
              </a:spcAft>
              <a:buClr>
                <a:srgbClr val="004367"/>
              </a:buClr>
              <a:buFont typeface="Wingdings" panose="05000000000000000000" pitchFamily="2" charset="2"/>
              <a:buChar char="§"/>
              <a:defRPr sz="2400"/>
            </a:lvl1pPr>
            <a:lvl2pPr marL="798780" indent="-342308">
              <a:spcBef>
                <a:spcPts val="0"/>
              </a:spcBef>
              <a:spcAft>
                <a:spcPts val="300"/>
              </a:spcAft>
              <a:buClr>
                <a:srgbClr val="004367"/>
              </a:buClr>
              <a:buFont typeface="Wingdings" panose="05000000000000000000" pitchFamily="2" charset="2"/>
              <a:buChar char="§"/>
              <a:defRPr/>
            </a:lvl2pPr>
            <a:lvl3pPr marL="1198170" indent="-285288">
              <a:spcBef>
                <a:spcPts val="200"/>
              </a:spcBef>
              <a:spcAft>
                <a:spcPts val="200"/>
              </a:spcAft>
              <a:buClr>
                <a:srgbClr val="004367"/>
              </a:buClr>
              <a:buFont typeface="Wingdings" panose="05000000000000000000" pitchFamily="2" charset="2"/>
              <a:buChar char="§"/>
              <a:defRPr/>
            </a:lvl3pPr>
            <a:lvl4pPr marL="1654590" indent="-285288">
              <a:buClr>
                <a:srgbClr val="004367"/>
              </a:buClr>
              <a:buFont typeface="Wingdings" panose="05000000000000000000" pitchFamily="2" charset="2"/>
              <a:buChar char="§"/>
              <a:defRPr/>
            </a:lvl4pPr>
            <a:lvl5pPr marL="2111085" indent="-28528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1" name="Content Placeholder 2"/>
          <p:cNvSpPr>
            <a:spLocks noGrp="1"/>
          </p:cNvSpPr>
          <p:nvPr>
            <p:ph idx="14"/>
          </p:nvPr>
        </p:nvSpPr>
        <p:spPr>
          <a:xfrm>
            <a:off x="4652521" y="1509713"/>
            <a:ext cx="3780367" cy="3094092"/>
          </a:xfrm>
        </p:spPr>
        <p:txBody>
          <a:bodyPr/>
          <a:lstStyle>
            <a:lvl1pPr marL="342308" indent="-342308">
              <a:spcBef>
                <a:spcPts val="1200"/>
              </a:spcBef>
              <a:spcAft>
                <a:spcPts val="300"/>
              </a:spcAft>
              <a:buClr>
                <a:srgbClr val="004367"/>
              </a:buClr>
              <a:buFont typeface="Wingdings" panose="05000000000000000000" pitchFamily="2" charset="2"/>
              <a:buChar char="§"/>
              <a:defRPr sz="2400"/>
            </a:lvl1pPr>
            <a:lvl2pPr marL="798780" indent="-342308">
              <a:spcBef>
                <a:spcPts val="0"/>
              </a:spcBef>
              <a:spcAft>
                <a:spcPts val="300"/>
              </a:spcAft>
              <a:buClr>
                <a:srgbClr val="004367"/>
              </a:buClr>
              <a:buFont typeface="Wingdings" panose="05000000000000000000" pitchFamily="2" charset="2"/>
              <a:buChar char="§"/>
              <a:defRPr/>
            </a:lvl2pPr>
            <a:lvl3pPr marL="1198170" indent="-285288">
              <a:spcBef>
                <a:spcPts val="200"/>
              </a:spcBef>
              <a:spcAft>
                <a:spcPts val="200"/>
              </a:spcAft>
              <a:buClr>
                <a:srgbClr val="004367"/>
              </a:buClr>
              <a:buFont typeface="Wingdings" panose="05000000000000000000" pitchFamily="2" charset="2"/>
              <a:buChar char="§"/>
              <a:defRPr/>
            </a:lvl3pPr>
            <a:lvl4pPr marL="1654590" indent="-285288">
              <a:buClr>
                <a:srgbClr val="004367"/>
              </a:buClr>
              <a:buFont typeface="Wingdings" panose="05000000000000000000" pitchFamily="2" charset="2"/>
              <a:buChar char="§"/>
              <a:defRPr/>
            </a:lvl4pPr>
            <a:lvl5pPr marL="2111085" indent="-28528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15640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a:xfrm>
            <a:off x="712800" y="828901"/>
            <a:ext cx="4216390" cy="683100"/>
          </a:xfrm>
        </p:spPr>
        <p:txBody>
          <a:bodyPr/>
          <a:lstStyle/>
          <a:p>
            <a:r>
              <a:rPr lang="nb-NO"/>
              <a:t>Klikk for å redigere tittelstil</a:t>
            </a:r>
            <a:endParaRPr lang="nb-NO" dirty="0"/>
          </a:p>
        </p:txBody>
      </p:sp>
      <p:sp>
        <p:nvSpPr>
          <p:cNvPr id="3" name="Plassholder for innhold 2"/>
          <p:cNvSpPr>
            <a:spLocks noGrp="1"/>
          </p:cNvSpPr>
          <p:nvPr>
            <p:ph idx="1"/>
          </p:nvPr>
        </p:nvSpPr>
        <p:spPr>
          <a:xfrm>
            <a:off x="712800" y="1522801"/>
            <a:ext cx="4216390" cy="3086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r>
              <a:rPr lang="nb-NO"/>
              <a:t>03.12.2015</a:t>
            </a:r>
            <a:endParaRPr lang="en-US"/>
          </a:p>
        </p:txBody>
      </p:sp>
      <p:sp>
        <p:nvSpPr>
          <p:cNvPr id="6" name="Plassholder for lysbildenummer 5"/>
          <p:cNvSpPr>
            <a:spLocks noGrp="1"/>
          </p:cNvSpPr>
          <p:nvPr>
            <p:ph type="sldNum" sz="quarter" idx="12"/>
          </p:nvPr>
        </p:nvSpPr>
        <p:spPr/>
        <p:txBody>
          <a:bodyPr/>
          <a:lstStyle/>
          <a:p>
            <a:fld id="{A6A339D1-74F9-3B4C-AC31-B58C9325F9C3}" type="slidenum">
              <a:rPr lang="en-US" smtClean="0"/>
              <a:t>‹#›</a:t>
            </a:fld>
            <a:endParaRPr lang="en-US"/>
          </a:p>
        </p:txBody>
      </p:sp>
      <p:sp>
        <p:nvSpPr>
          <p:cNvPr id="1033" name="Rectangle 9"/>
          <p:cNvSpPr>
            <a:spLocks noChangeArrowheads="1"/>
          </p:cNvSpPr>
          <p:nvPr/>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7" name="Rectangle 13"/>
          <p:cNvSpPr>
            <a:spLocks noChangeArrowheads="1"/>
          </p:cNvSpPr>
          <p:nvPr/>
        </p:nvSpPr>
        <p:spPr bwMode="auto">
          <a:xfrm>
            <a:off x="898385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8" name="Rectangle 14"/>
          <p:cNvSpPr>
            <a:spLocks noChangeArrowheads="1"/>
          </p:cNvSpPr>
          <p:nvPr/>
        </p:nvSpPr>
        <p:spPr bwMode="auto">
          <a:xfrm>
            <a:off x="898385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3" name="Plassholder for bilde 12"/>
          <p:cNvSpPr>
            <a:spLocks noGrp="1"/>
          </p:cNvSpPr>
          <p:nvPr>
            <p:ph type="pic" sz="quarter" idx="13"/>
          </p:nvPr>
        </p:nvSpPr>
        <p:spPr>
          <a:xfrm>
            <a:off x="5094001" y="828901"/>
            <a:ext cx="4050000" cy="3780000"/>
          </a:xfrm>
        </p:spPr>
        <p:txBody>
          <a:bodyPr/>
          <a:lstStyle/>
          <a:p>
            <a:r>
              <a:rPr lang="nb-NO"/>
              <a:t>Klikk ikonet for å legge til et bilde</a:t>
            </a:r>
          </a:p>
        </p:txBody>
      </p:sp>
      <p:pic>
        <p:nvPicPr>
          <p:cNvPr id="14" name="Picture 17" descr="brreg_logo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004" y="264320"/>
            <a:ext cx="2314575" cy="209550"/>
          </a:xfrm>
          <a:prstGeom prst="rect">
            <a:avLst/>
          </a:prstGeom>
          <a:noFill/>
          <a:ln w="9525">
            <a:noFill/>
            <a:miter lim="800000"/>
            <a:headEnd/>
            <a:tailEnd/>
          </a:ln>
        </p:spPr>
      </p:pic>
      <p:sp>
        <p:nvSpPr>
          <p:cNvPr id="15" name="Plassholder for bunntekst 4"/>
          <p:cNvSpPr>
            <a:spLocks noGrp="1"/>
          </p:cNvSpPr>
          <p:nvPr>
            <p:ph type="ftr" sz="quarter" idx="3"/>
          </p:nvPr>
        </p:nvSpPr>
        <p:spPr>
          <a:xfrm>
            <a:off x="712802"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en-US"/>
              <a:t>Informasjonsforvaltning som forutsetning for offentlig samhandling - David Norheim</a:t>
            </a:r>
          </a:p>
        </p:txBody>
      </p:sp>
    </p:spTree>
    <p:extLst>
      <p:ext uri="{BB962C8B-B14F-4D97-AF65-F5344CB8AC3E}">
        <p14:creationId xmlns:p14="http://schemas.microsoft.com/office/powerpoint/2010/main" val="3682743623"/>
      </p:ext>
    </p:extLst>
  </p:cSld>
  <p:clrMapOvr>
    <a:masterClrMapping/>
  </p:clrMapOvr>
  <p:transition spd="med">
    <p:fade/>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preserve="1" userDrawn="1">
  <p:cSld name="To tekstbokser">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850664" y="1467634"/>
            <a:ext cx="3780719" cy="2227778"/>
          </a:xfrm>
          <a:prstGeom prst="rect">
            <a:avLst/>
          </a:prstGeom>
          <a:noFill/>
          <a:ln w="76200">
            <a:solidFill>
              <a:schemeClr val="bg1"/>
            </a:solidFill>
            <a:miter lim="800000"/>
          </a:ln>
        </p:spPr>
        <p:txBody>
          <a:bodyPr wrap="square" lIns="403922" tIns="471237" rIns="403922" bIns="471237" anchor="t">
            <a:normAutofit/>
          </a:bodyPr>
          <a:lstStyle>
            <a:lvl1pPr marL="0" indent="0" algn="l">
              <a:lnSpc>
                <a:spcPct val="100000"/>
              </a:lnSpc>
              <a:spcBef>
                <a:spcPts val="0"/>
              </a:spcBef>
              <a:spcAft>
                <a:spcPts val="0"/>
              </a:spcAft>
              <a:buNone/>
              <a:defRPr sz="3000" b="0" i="0">
                <a:solidFill>
                  <a:schemeClr val="lt1"/>
                </a:solidFill>
                <a:latin typeface="+mj-lt"/>
              </a:defRPr>
            </a:lvl1pPr>
          </a:lstStyle>
          <a:p>
            <a:pPr lvl="0"/>
            <a:r>
              <a:rPr lang="nb-NO"/>
              <a:t>Rediger tekststiler i malen</a:t>
            </a:r>
          </a:p>
        </p:txBody>
      </p:sp>
      <p:sp>
        <p:nvSpPr>
          <p:cNvPr id="6" name="Plassholder for tekst 8"/>
          <p:cNvSpPr>
            <a:spLocks noGrp="1"/>
          </p:cNvSpPr>
          <p:nvPr>
            <p:ph type="body" sz="quarter" idx="15"/>
          </p:nvPr>
        </p:nvSpPr>
        <p:spPr>
          <a:xfrm>
            <a:off x="4631407" y="1467634"/>
            <a:ext cx="3780719" cy="2227778"/>
          </a:xfrm>
          <a:prstGeom prst="rect">
            <a:avLst/>
          </a:prstGeom>
          <a:solidFill>
            <a:schemeClr val="bg1"/>
          </a:solidFill>
          <a:ln w="76200">
            <a:solidFill>
              <a:schemeClr val="bg1"/>
            </a:solidFill>
            <a:miter lim="800000"/>
          </a:ln>
        </p:spPr>
        <p:txBody>
          <a:bodyPr wrap="square" lIns="403922" tIns="471237" rIns="403922" bIns="471237"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Rediger tekststiler i malen</a:t>
            </a:r>
          </a:p>
        </p:txBody>
      </p:sp>
      <p:sp>
        <p:nvSpPr>
          <p:cNvPr id="7" name="Plassholder for tekst 3"/>
          <p:cNvSpPr>
            <a:spLocks noGrp="1"/>
          </p:cNvSpPr>
          <p:nvPr>
            <p:ph type="body" sz="quarter" idx="16"/>
          </p:nvPr>
        </p:nvSpPr>
        <p:spPr>
          <a:xfrm>
            <a:off x="1269254" y="3132443"/>
            <a:ext cx="2845827" cy="358127"/>
          </a:xfrm>
        </p:spPr>
        <p:txBody>
          <a:bodyPr>
            <a:normAutofit/>
          </a:bodyPr>
          <a:lstStyle>
            <a:lvl1pPr marL="0" indent="0" algn="l">
              <a:spcBef>
                <a:spcPts val="0"/>
              </a:spcBef>
              <a:spcAft>
                <a:spcPts val="0"/>
              </a:spcAft>
              <a:buNone/>
              <a:defRPr sz="1000">
                <a:solidFill>
                  <a:schemeClr val="lt1"/>
                </a:solidFill>
              </a:defRPr>
            </a:lvl1pPr>
          </a:lstStyle>
          <a:p>
            <a:pPr lvl="0"/>
            <a:r>
              <a:rPr lang="nb-NO"/>
              <a:t>Rediger tekststiler i malen</a:t>
            </a:r>
          </a:p>
        </p:txBody>
      </p:sp>
      <p:sp>
        <p:nvSpPr>
          <p:cNvPr id="8" name="Plassholder for tekst 3"/>
          <p:cNvSpPr>
            <a:spLocks noGrp="1"/>
          </p:cNvSpPr>
          <p:nvPr>
            <p:ph type="body" sz="quarter" idx="17"/>
          </p:nvPr>
        </p:nvSpPr>
        <p:spPr>
          <a:xfrm>
            <a:off x="5049964" y="3132443"/>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Rediger tekststiler i malen</a:t>
            </a:r>
          </a:p>
        </p:txBody>
      </p:sp>
    </p:spTree>
    <p:extLst>
      <p:ext uri="{BB962C8B-B14F-4D97-AF65-F5344CB8AC3E}">
        <p14:creationId xmlns:p14="http://schemas.microsoft.com/office/powerpoint/2010/main" val="4158649726"/>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preserve="1" userDrawn="1">
  <p:cSld name="Sitat 1">
    <p:bg>
      <p:bgPr>
        <a:solidFill>
          <a:schemeClr val="tx2"/>
        </a:solidFill>
        <a:effectLst/>
      </p:bgPr>
    </p:bg>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Tree>
    <p:extLst>
      <p:ext uri="{BB962C8B-B14F-4D97-AF65-F5344CB8AC3E}">
        <p14:creationId xmlns:p14="http://schemas.microsoft.com/office/powerpoint/2010/main" val="2106570964"/>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chemeClr val="tx2"/>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Tree>
    <p:extLst>
      <p:ext uri="{BB962C8B-B14F-4D97-AF65-F5344CB8AC3E}">
        <p14:creationId xmlns:p14="http://schemas.microsoft.com/office/powerpoint/2010/main" val="3590977169"/>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preserve="1" userDrawn="1">
  <p:cSld name="Sitat 3">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398897" y="1113585"/>
            <a:ext cx="6346206" cy="2916365"/>
          </a:xfrm>
          <a:prstGeom prst="rect">
            <a:avLst/>
          </a:prstGeom>
          <a:noFill/>
          <a:ln w="76200">
            <a:solidFill>
              <a:schemeClr val="bg1"/>
            </a:solidFill>
            <a:miter lim="800000"/>
          </a:ln>
        </p:spPr>
        <p:txBody>
          <a:bodyPr lIns="269291" tIns="269291" rIns="269291" bIns="269291" anchor="ctr">
            <a:normAutofit/>
          </a:bodyPr>
          <a:lstStyle>
            <a:lvl1pPr marL="0" indent="0" algn="ctr">
              <a:lnSpc>
                <a:spcPct val="100000"/>
              </a:lnSpc>
              <a:spcBef>
                <a:spcPts val="0"/>
              </a:spcBef>
              <a:spcAft>
                <a:spcPts val="0"/>
              </a:spcAft>
              <a:buNone/>
              <a:defRPr sz="2600" b="0" i="0">
                <a:solidFill>
                  <a:schemeClr val="lt1"/>
                </a:solidFill>
                <a:latin typeface="+mj-lt"/>
              </a:defRPr>
            </a:lvl1pPr>
          </a:lstStyle>
          <a:p>
            <a:pPr lvl="0"/>
            <a:r>
              <a:rPr lang="nb-NO"/>
              <a:t>Rediger tekststiler i malen</a:t>
            </a:r>
          </a:p>
        </p:txBody>
      </p:sp>
      <p:sp>
        <p:nvSpPr>
          <p:cNvPr id="3" name="Plassholder for tekst 3"/>
          <p:cNvSpPr>
            <a:spLocks noGrp="1"/>
          </p:cNvSpPr>
          <p:nvPr>
            <p:ph type="body" sz="quarter" idx="15"/>
          </p:nvPr>
        </p:nvSpPr>
        <p:spPr>
          <a:xfrm>
            <a:off x="1398897" y="4428556"/>
            <a:ext cx="6346206"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Tree>
    <p:extLst>
      <p:ext uri="{BB962C8B-B14F-4D97-AF65-F5344CB8AC3E}">
        <p14:creationId xmlns:p14="http://schemas.microsoft.com/office/powerpoint/2010/main" val="820567362"/>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userDrawn="1">
  <p:cSld name="Sitat med ramm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ktangel 9"/>
          <p:cNvSpPr/>
          <p:nvPr userDrawn="1"/>
        </p:nvSpPr>
        <p:spPr>
          <a:xfrm>
            <a:off x="0" y="35"/>
            <a:ext cx="9145288" cy="5144143"/>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189" tIns="17095" rIns="34189" bIns="17095" rtlCol="0" anchor="ctr"/>
          <a:lstStyle/>
          <a:p>
            <a:pPr algn="ctr" defTabSz="685494"/>
            <a:endParaRPr lang="nb-NO" sz="1400" dirty="0">
              <a:solidFill>
                <a:prstClr val="white"/>
              </a:solidFill>
            </a:endParaRPr>
          </a:p>
        </p:txBody>
      </p:sp>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
        <p:nvSpPr>
          <p:cNvPr id="6" name="Rektangel 5"/>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89" tIns="17095" rIns="34189" bIns="17095" rtlCol="0" anchor="ctr"/>
          <a:lstStyle/>
          <a:p>
            <a:pPr algn="ctr" defTabSz="685494"/>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89" tIns="17095" rIns="34189" bIns="17095" rtlCol="0" anchor="ctr"/>
          <a:lstStyle/>
          <a:p>
            <a:pPr algn="ctr" defTabSz="685494"/>
            <a:endParaRPr lang="nb-NO" sz="1400" dirty="0">
              <a:solidFill>
                <a:prstClr val="white"/>
              </a:solidFill>
            </a:endParaRPr>
          </a:p>
        </p:txBody>
      </p:sp>
      <p:sp>
        <p:nvSpPr>
          <p:cNvPr id="8" name="Rektangel 7"/>
          <p:cNvSpPr/>
          <p:nvPr userDrawn="1"/>
        </p:nvSpPr>
        <p:spPr>
          <a:xfrm>
            <a:off x="0" y="35"/>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89" tIns="17095" rIns="34189" bIns="17095" rtlCol="0" anchor="ctr"/>
          <a:lstStyle/>
          <a:p>
            <a:pPr algn="ctr" defTabSz="685494"/>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189" tIns="17095" rIns="34189" bIns="17095" rtlCol="0" anchor="ctr"/>
          <a:lstStyle/>
          <a:p>
            <a:pPr algn="ctr" defTabSz="685494"/>
            <a:endParaRPr lang="nb-NO" sz="1400" dirty="0">
              <a:solidFill>
                <a:prstClr val="white"/>
              </a:solidFill>
            </a:endParaRPr>
          </a:p>
        </p:txBody>
      </p:sp>
    </p:spTree>
    <p:extLst>
      <p:ext uri="{BB962C8B-B14F-4D97-AF65-F5344CB8AC3E}">
        <p14:creationId xmlns:p14="http://schemas.microsoft.com/office/powerpoint/2010/main" val="1391673524"/>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preserve="1" userDrawn="1">
  <p:cSld name="Bilde /m tekst over">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noFill/>
        </p:spPr>
        <p:txBody>
          <a:bodyPr lIns="0" tIns="538561" rIns="0" bIns="0" anchor="t" anchorCtr="1">
            <a:normAutofit/>
          </a:bodyPr>
          <a:lstStyle>
            <a:lvl1pPr marL="0" indent="0" algn="ctr">
              <a:buNone/>
              <a:defRPr sz="1000"/>
            </a:lvl1pPr>
          </a:lstStyle>
          <a:p>
            <a:r>
              <a:rPr lang="nb-NO" dirty="0"/>
              <a:t>Skift bilde via menyen «sett inn» og «bilde»-knappen</a:t>
            </a:r>
          </a:p>
        </p:txBody>
      </p:sp>
      <p:sp>
        <p:nvSpPr>
          <p:cNvPr id="5" name="Plassholder for tekst 8"/>
          <p:cNvSpPr>
            <a:spLocks noGrp="1"/>
          </p:cNvSpPr>
          <p:nvPr>
            <p:ph type="body" sz="quarter" idx="14" hasCustomPrompt="1"/>
          </p:nvPr>
        </p:nvSpPr>
        <p:spPr>
          <a:xfrm>
            <a:off x="1061371" y="1953632"/>
            <a:ext cx="7021335" cy="1236339"/>
          </a:xfrm>
          <a:prstGeom prst="rect">
            <a:avLst/>
          </a:prstGeom>
          <a:solidFill>
            <a:schemeClr val="tx2">
              <a:alpha val="60000"/>
            </a:schemeClr>
          </a:solidFill>
          <a:ln w="228600">
            <a:noFill/>
            <a:miter lim="800000"/>
          </a:ln>
        </p:spPr>
        <p:txBody>
          <a:bodyPr lIns="269291" tIns="269291" rIns="269291" bIns="269291"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251366878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preserve="1" userDrawn="1">
  <p:cSld name="Bilde /m farge og tekst">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538561" rIns="0" bIns="0" anchor="t" anchorCtr="1">
            <a:normAutofit/>
          </a:bodyPr>
          <a:lstStyle>
            <a:lvl1pPr marL="0" indent="0" algn="ctr">
              <a:buNone/>
              <a:defRPr sz="1000">
                <a:solidFill>
                  <a:schemeClr val="lt1"/>
                </a:solidFill>
              </a:defRPr>
            </a:lvl1pPr>
          </a:lstStyle>
          <a:p>
            <a:r>
              <a:rPr lang="nb-NO" dirty="0"/>
              <a:t>Skift bilde via menyen «sett inn» og «bilde»-knappen</a:t>
            </a:r>
          </a:p>
        </p:txBody>
      </p:sp>
      <p:sp>
        <p:nvSpPr>
          <p:cNvPr id="2" name="Plassholder for tekst 1"/>
          <p:cNvSpPr>
            <a:spLocks noGrp="1"/>
          </p:cNvSpPr>
          <p:nvPr>
            <p:ph type="body" sz="quarter" idx="18" hasCustomPrompt="1"/>
          </p:nvPr>
        </p:nvSpPr>
        <p:spPr>
          <a:xfrm>
            <a:off x="0" y="35"/>
            <a:ext cx="9145288" cy="5144143"/>
          </a:xfrm>
          <a:prstGeom prst="rect">
            <a:avLst/>
          </a:prstGeom>
          <a:solidFill>
            <a:schemeClr val="tx2">
              <a:alpha val="70000"/>
            </a:schemeClr>
          </a:solidFill>
        </p:spPr>
        <p:txBody>
          <a:bodyPr lIns="34189" tIns="17095" rIns="34189" bIns="17095"/>
          <a:lstStyle>
            <a:lvl1pPr marL="0" indent="0">
              <a:buNone/>
              <a:defRPr sz="100"/>
            </a:lvl1pPr>
          </a:lstStyle>
          <a:p>
            <a:pPr lvl="0"/>
            <a:r>
              <a:rPr lang="en-US" dirty="0"/>
              <a:t> </a:t>
            </a:r>
            <a:endParaRPr lang="nb-NO" dirty="0"/>
          </a:p>
        </p:txBody>
      </p:sp>
      <p:sp>
        <p:nvSpPr>
          <p:cNvPr id="4" name="Plassholder for tekst 8"/>
          <p:cNvSpPr>
            <a:spLocks noGrp="1"/>
          </p:cNvSpPr>
          <p:nvPr>
            <p:ph type="body" sz="quarter" idx="15"/>
          </p:nvPr>
        </p:nvSpPr>
        <p:spPr>
          <a:xfrm>
            <a:off x="4725898" y="2538319"/>
            <a:ext cx="3861734" cy="1984748"/>
          </a:xfrm>
          <a:prstGeom prst="rect">
            <a:avLst/>
          </a:prstGeom>
          <a:solidFill>
            <a:schemeClr val="bg1"/>
          </a:solidFill>
          <a:ln w="76200">
            <a:solidFill>
              <a:schemeClr val="bg1"/>
            </a:solidFill>
            <a:miter lim="800000"/>
          </a:ln>
        </p:spPr>
        <p:txBody>
          <a:bodyPr wrap="square" lIns="403922" tIns="403922" rIns="403922" bIns="403922"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Rediger tekststiler i malen</a:t>
            </a:r>
          </a:p>
        </p:txBody>
      </p:sp>
      <p:sp>
        <p:nvSpPr>
          <p:cNvPr id="7" name="Plassholder for tekst 3"/>
          <p:cNvSpPr>
            <a:spLocks noGrp="1"/>
          </p:cNvSpPr>
          <p:nvPr>
            <p:ph type="body" sz="quarter" idx="17"/>
          </p:nvPr>
        </p:nvSpPr>
        <p:spPr>
          <a:xfrm>
            <a:off x="5153455" y="3985511"/>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Rediger tekststiler i malen</a:t>
            </a:r>
          </a:p>
        </p:txBody>
      </p:sp>
    </p:spTree>
    <p:extLst>
      <p:ext uri="{BB962C8B-B14F-4D97-AF65-F5344CB8AC3E}">
        <p14:creationId xmlns:p14="http://schemas.microsoft.com/office/powerpoint/2010/main" val="1758811024"/>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tel /m grafikk">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r>
              <a:rPr lang="nb-NO">
                <a:solidFill>
                  <a:prstClr val="black">
                    <a:tint val="75000"/>
                  </a:prstClr>
                </a:solidFill>
              </a:rPr>
              <a:t>06.10.2017</a:t>
            </a:r>
            <a:endParaRPr lang="nb-NO" dirty="0">
              <a:solidFill>
                <a:prstClr val="black">
                  <a:tint val="75000"/>
                </a:prstClr>
              </a:solidFill>
            </a:endParaRPr>
          </a:p>
        </p:txBody>
      </p:sp>
      <p:sp>
        <p:nvSpPr>
          <p:cNvPr id="7" name="Plassholder for bunntekst 6"/>
          <p:cNvSpPr>
            <a:spLocks noGrp="1"/>
          </p:cNvSpPr>
          <p:nvPr>
            <p:ph type="ftr" sz="quarter" idx="11"/>
          </p:nvPr>
        </p:nvSpPr>
        <p:spPr/>
        <p:txBody>
          <a:bodyPr/>
          <a:lstStyle/>
          <a:p>
            <a:r>
              <a:rPr lang="nb-NO">
                <a:solidFill>
                  <a:prstClr val="black">
                    <a:tint val="75000"/>
                  </a:prstClr>
                </a:solidFill>
              </a:rPr>
              <a:t>Oppgaveregisteret / Informasjonsforvaltning</a:t>
            </a:r>
            <a:endParaRPr lang="nb-NO" dirty="0">
              <a:solidFill>
                <a:prstClr val="black">
                  <a:tint val="75000"/>
                </a:prstClr>
              </a:solidFill>
            </a:endParaRPr>
          </a:p>
        </p:txBody>
      </p:sp>
      <p:sp>
        <p:nvSpPr>
          <p:cNvPr id="8" name="Plassholder for lysbildenummer 7"/>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54177441"/>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513697012"/>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solidFill>
                  <a:prstClr val="black">
                    <a:tint val="75000"/>
                  </a:prstClr>
                </a:solidFill>
              </a:rPr>
              <a:t>06.10.2017</a:t>
            </a:r>
          </a:p>
        </p:txBody>
      </p:sp>
      <p:sp>
        <p:nvSpPr>
          <p:cNvPr id="3" name="Plassholder for bunntekst 2"/>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84299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r>
              <a:rPr lang="nb-NO"/>
              <a:t>03.12.2015</a:t>
            </a:r>
            <a:endParaRPr lang="en-US"/>
          </a:p>
        </p:txBody>
      </p:sp>
      <p:sp>
        <p:nvSpPr>
          <p:cNvPr id="7" name="Plassholder for lysbildenummer 6"/>
          <p:cNvSpPr>
            <a:spLocks noGrp="1"/>
          </p:cNvSpPr>
          <p:nvPr>
            <p:ph type="sldNum" sz="quarter" idx="12"/>
          </p:nvPr>
        </p:nvSpPr>
        <p:spPr/>
        <p:txBody>
          <a:bodyPr/>
          <a:lstStyle/>
          <a:p>
            <a:fld id="{A6A339D1-74F9-3B4C-AC31-B58C9325F9C3}" type="slidenum">
              <a:rPr lang="en-US" smtClean="0"/>
              <a:t>‹#›</a:t>
            </a:fld>
            <a:endParaRPr lang="en-US"/>
          </a:p>
        </p:txBody>
      </p:sp>
      <p:sp>
        <p:nvSpPr>
          <p:cNvPr id="13" name="Rectangle 9"/>
          <p:cNvSpPr>
            <a:spLocks noChangeArrowheads="1"/>
          </p:cNvSpPr>
          <p:nvPr/>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4" name="Rectangle 12"/>
          <p:cNvSpPr>
            <a:spLocks noChangeArrowheads="1"/>
          </p:cNvSpPr>
          <p:nvPr/>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5" name="Rectangle 13"/>
          <p:cNvSpPr>
            <a:spLocks noChangeArrowheads="1"/>
          </p:cNvSpPr>
          <p:nvPr/>
        </p:nvSpPr>
        <p:spPr bwMode="auto">
          <a:xfrm>
            <a:off x="898385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6" name="Rectangle 14"/>
          <p:cNvSpPr>
            <a:spLocks noChangeArrowheads="1"/>
          </p:cNvSpPr>
          <p:nvPr/>
        </p:nvSpPr>
        <p:spPr bwMode="auto">
          <a:xfrm>
            <a:off x="898385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7" name="Plassholder for innhold 2"/>
          <p:cNvSpPr>
            <a:spLocks noGrp="1"/>
          </p:cNvSpPr>
          <p:nvPr>
            <p:ph idx="1"/>
          </p:nvPr>
        </p:nvSpPr>
        <p:spPr>
          <a:xfrm>
            <a:off x="712800" y="1522801"/>
            <a:ext cx="3798000" cy="3086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9" name="Plassholder for innhold 2"/>
          <p:cNvSpPr>
            <a:spLocks noGrp="1"/>
          </p:cNvSpPr>
          <p:nvPr>
            <p:ph idx="13"/>
          </p:nvPr>
        </p:nvSpPr>
        <p:spPr>
          <a:xfrm>
            <a:off x="4692575" y="1525882"/>
            <a:ext cx="3798000" cy="3086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8" name="Picture 17" descr="brreg_logo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004" y="264320"/>
            <a:ext cx="2314575" cy="209550"/>
          </a:xfrm>
          <a:prstGeom prst="rect">
            <a:avLst/>
          </a:prstGeom>
          <a:noFill/>
          <a:ln w="9525">
            <a:noFill/>
            <a:miter lim="800000"/>
            <a:headEnd/>
            <a:tailEnd/>
          </a:ln>
        </p:spPr>
      </p:pic>
      <p:sp>
        <p:nvSpPr>
          <p:cNvPr id="20" name="Plassholder for bunntekst 4"/>
          <p:cNvSpPr>
            <a:spLocks noGrp="1"/>
          </p:cNvSpPr>
          <p:nvPr>
            <p:ph type="ftr" sz="quarter" idx="3"/>
          </p:nvPr>
        </p:nvSpPr>
        <p:spPr>
          <a:xfrm>
            <a:off x="712802"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en-US"/>
              <a:t>Informasjonsforvaltning som forutsetning for offentlig samhandling - David Norheim</a:t>
            </a:r>
          </a:p>
        </p:txBody>
      </p:sp>
    </p:spTree>
    <p:extLst>
      <p:ext uri="{BB962C8B-B14F-4D97-AF65-F5344CB8AC3E}">
        <p14:creationId xmlns:p14="http://schemas.microsoft.com/office/powerpoint/2010/main" val="2859491965"/>
      </p:ext>
    </p:extLst>
  </p:cSld>
  <p:clrMapOvr>
    <a:masterClrMapping/>
  </p:clrMapOvr>
  <p:transition spd="med">
    <p:fade/>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80611" y="898907"/>
            <a:ext cx="6858000" cy="1163395"/>
          </a:xfrm>
        </p:spPr>
        <p:txBody>
          <a:bodyPr anchor="t">
            <a:normAutofit/>
          </a:bodyPr>
          <a:lstStyle>
            <a:lvl1pPr algn="l">
              <a:defRPr sz="4200">
                <a:solidFill>
                  <a:schemeClr val="bg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580611" y="2140561"/>
            <a:ext cx="6858000" cy="360960"/>
          </a:xfrm>
        </p:spPr>
        <p:txBody>
          <a:bodyPr>
            <a:normAutofit/>
          </a:bodyPr>
          <a:lstStyle>
            <a:lvl1pPr marL="0" indent="0" algn="l">
              <a:buNone/>
              <a:defRPr sz="1700">
                <a:solidFill>
                  <a:schemeClr val="bg1"/>
                </a:solidFill>
              </a:defRPr>
            </a:lvl1pPr>
            <a:lvl2pPr marL="342767" indent="0" algn="ctr">
              <a:buNone/>
              <a:defRPr sz="1500"/>
            </a:lvl2pPr>
            <a:lvl3pPr marL="685545" indent="0" algn="ctr">
              <a:buNone/>
              <a:defRPr sz="1400"/>
            </a:lvl3pPr>
            <a:lvl4pPr marL="1028318" indent="0" algn="ctr">
              <a:buNone/>
              <a:defRPr sz="1200"/>
            </a:lvl4pPr>
            <a:lvl5pPr marL="1371090" indent="0" algn="ctr">
              <a:buNone/>
              <a:defRPr sz="1200"/>
            </a:lvl5pPr>
            <a:lvl6pPr marL="1713869" indent="0" algn="ctr">
              <a:buNone/>
              <a:defRPr sz="1200"/>
            </a:lvl6pPr>
            <a:lvl7pPr marL="2056634" indent="0" algn="ctr">
              <a:buNone/>
              <a:defRPr sz="1200"/>
            </a:lvl7pPr>
            <a:lvl8pPr marL="2399400" indent="0" algn="ctr">
              <a:buNone/>
              <a:defRPr sz="1200"/>
            </a:lvl8pPr>
            <a:lvl9pPr marL="2742167" indent="0" algn="ctr">
              <a:buNone/>
              <a:defRPr sz="1200"/>
            </a:lvl9pPr>
          </a:lstStyle>
          <a:p>
            <a:r>
              <a:rPr lang="nb-NO" dirty="0"/>
              <a:t>Navn på foredragsholder</a:t>
            </a: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3057" y="2862361"/>
            <a:ext cx="8049546" cy="848108"/>
          </a:xfrm>
          <a:prstGeom prst="rect">
            <a:avLst/>
          </a:prstGeom>
        </p:spPr>
      </p:pic>
      <p:sp>
        <p:nvSpPr>
          <p:cNvPr id="12" name="Plassholder for tekst 11"/>
          <p:cNvSpPr>
            <a:spLocks noGrp="1"/>
          </p:cNvSpPr>
          <p:nvPr>
            <p:ph type="body" sz="quarter" idx="10" hasCustomPrompt="1"/>
          </p:nvPr>
        </p:nvSpPr>
        <p:spPr>
          <a:xfrm>
            <a:off x="7019444" y="4671586"/>
            <a:ext cx="1593160" cy="155270"/>
          </a:xfrm>
        </p:spPr>
        <p:txBody>
          <a:bodyPr>
            <a:normAutofit/>
          </a:bodyPr>
          <a:lstStyle>
            <a:lvl1pPr marL="0" indent="0" algn="r">
              <a:buNone/>
              <a:defRPr sz="1000">
                <a:solidFill>
                  <a:schemeClr val="bg1"/>
                </a:solidFill>
              </a:defRPr>
            </a:lvl1pPr>
          </a:lstStyle>
          <a:p>
            <a:pPr lvl="0"/>
            <a:r>
              <a:rPr lang="nb-NO" dirty="0"/>
              <a:t>Dato – </a:t>
            </a:r>
            <a:r>
              <a:rPr lang="nb-NO" dirty="0" err="1"/>
              <a:t>dd.mm.åååå</a:t>
            </a:r>
            <a:endParaRPr lang="nb-NO" dirty="0"/>
          </a:p>
        </p:txBody>
      </p:sp>
      <p:pic>
        <p:nvPicPr>
          <p:cNvPr id="14" name="Bild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3352" y="4550069"/>
            <a:ext cx="1787772" cy="214884"/>
          </a:xfrm>
          <a:prstGeom prst="rect">
            <a:avLst/>
          </a:prstGeom>
        </p:spPr>
      </p:pic>
    </p:spTree>
    <p:extLst>
      <p:ext uri="{BB962C8B-B14F-4D97-AF65-F5344CB8AC3E}">
        <p14:creationId xmlns:p14="http://schemas.microsoft.com/office/powerpoint/2010/main" val="1991453978"/>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Kapittel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r>
              <a:rPr lang="nb-NO">
                <a:solidFill>
                  <a:prstClr val="black">
                    <a:tint val="75000"/>
                  </a:prstClr>
                </a:solidFill>
              </a:rPr>
              <a:t>06.10.2017</a:t>
            </a:r>
          </a:p>
        </p:txBody>
      </p:sp>
      <p:sp>
        <p:nvSpPr>
          <p:cNvPr id="5" name="Plassholder for bunntekst 4"/>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7" name="Plassholder for tekst 6"/>
          <p:cNvSpPr>
            <a:spLocks noGrp="1"/>
          </p:cNvSpPr>
          <p:nvPr>
            <p:ph type="body" sz="quarter" idx="13"/>
          </p:nvPr>
        </p:nvSpPr>
        <p:spPr>
          <a:xfrm>
            <a:off x="472661" y="675098"/>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Rediger tekststiler i malen</a:t>
            </a:r>
          </a:p>
        </p:txBody>
      </p:sp>
      <p:cxnSp>
        <p:nvCxnSpPr>
          <p:cNvPr id="17" name="Rett linje 16"/>
          <p:cNvCxnSpPr>
            <a:cxnSpLocks/>
          </p:cNvCxnSpPr>
          <p:nvPr userDrawn="1"/>
        </p:nvCxnSpPr>
        <p:spPr>
          <a:xfrm>
            <a:off x="472590" y="1660708"/>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a:cxnSpLocks/>
          </p:cNvCxnSpPr>
          <p:nvPr userDrawn="1"/>
        </p:nvCxnSpPr>
        <p:spPr>
          <a:xfrm>
            <a:off x="472590" y="2889361"/>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sp>
        <p:nvSpPr>
          <p:cNvPr id="20" name="Plassholder for tekst 6"/>
          <p:cNvSpPr>
            <a:spLocks noGrp="1"/>
          </p:cNvSpPr>
          <p:nvPr>
            <p:ph type="body" sz="quarter" idx="14"/>
          </p:nvPr>
        </p:nvSpPr>
        <p:spPr>
          <a:xfrm>
            <a:off x="472590" y="1080136"/>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Rediger tekststiler i malen</a:t>
            </a:r>
          </a:p>
        </p:txBody>
      </p:sp>
      <p:sp>
        <p:nvSpPr>
          <p:cNvPr id="21" name="Plassholder for tekst 6"/>
          <p:cNvSpPr>
            <a:spLocks noGrp="1"/>
          </p:cNvSpPr>
          <p:nvPr>
            <p:ph type="body" sz="quarter" idx="15"/>
          </p:nvPr>
        </p:nvSpPr>
        <p:spPr>
          <a:xfrm>
            <a:off x="472661" y="1917254"/>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Rediger tekststiler i malen</a:t>
            </a:r>
          </a:p>
        </p:txBody>
      </p:sp>
      <p:sp>
        <p:nvSpPr>
          <p:cNvPr id="22" name="Plassholder for tekst 6"/>
          <p:cNvSpPr>
            <a:spLocks noGrp="1"/>
          </p:cNvSpPr>
          <p:nvPr>
            <p:ph type="body" sz="quarter" idx="16"/>
          </p:nvPr>
        </p:nvSpPr>
        <p:spPr>
          <a:xfrm>
            <a:off x="472590" y="2295289"/>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Rediger tekststiler i malen</a:t>
            </a:r>
          </a:p>
        </p:txBody>
      </p:sp>
      <p:sp>
        <p:nvSpPr>
          <p:cNvPr id="23" name="Plassholder for tekst 6"/>
          <p:cNvSpPr>
            <a:spLocks noGrp="1"/>
          </p:cNvSpPr>
          <p:nvPr>
            <p:ph type="body" sz="quarter" idx="17"/>
          </p:nvPr>
        </p:nvSpPr>
        <p:spPr>
          <a:xfrm>
            <a:off x="472661" y="3145907"/>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Rediger tekststiler i malen</a:t>
            </a:r>
          </a:p>
        </p:txBody>
      </p:sp>
      <p:sp>
        <p:nvSpPr>
          <p:cNvPr id="24" name="Plassholder for tekst 6"/>
          <p:cNvSpPr>
            <a:spLocks noGrp="1"/>
          </p:cNvSpPr>
          <p:nvPr>
            <p:ph type="body" sz="quarter" idx="18"/>
          </p:nvPr>
        </p:nvSpPr>
        <p:spPr>
          <a:xfrm>
            <a:off x="472590" y="3537445"/>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Rediger tekststiler i malen</a:t>
            </a:r>
          </a:p>
        </p:txBody>
      </p:sp>
      <p:sp>
        <p:nvSpPr>
          <p:cNvPr id="25" name="Plassholder for tekst 6"/>
          <p:cNvSpPr>
            <a:spLocks noGrp="1"/>
          </p:cNvSpPr>
          <p:nvPr>
            <p:ph type="body" sz="quarter" idx="19" hasCustomPrompt="1"/>
          </p:nvPr>
        </p:nvSpPr>
        <p:spPr>
          <a:xfrm>
            <a:off x="8429643" y="675098"/>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6" name="Plassholder for tekst 6"/>
          <p:cNvSpPr>
            <a:spLocks noGrp="1"/>
          </p:cNvSpPr>
          <p:nvPr>
            <p:ph type="body" sz="quarter" idx="20" hasCustomPrompt="1"/>
          </p:nvPr>
        </p:nvSpPr>
        <p:spPr>
          <a:xfrm>
            <a:off x="8429643" y="1917254"/>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7" name="Plassholder for tekst 6"/>
          <p:cNvSpPr>
            <a:spLocks noGrp="1"/>
          </p:cNvSpPr>
          <p:nvPr>
            <p:ph type="body" sz="quarter" idx="21" hasCustomPrompt="1"/>
          </p:nvPr>
        </p:nvSpPr>
        <p:spPr>
          <a:xfrm>
            <a:off x="8429643" y="3145907"/>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Tree>
    <p:extLst>
      <p:ext uri="{BB962C8B-B14F-4D97-AF65-F5344CB8AC3E}">
        <p14:creationId xmlns:p14="http://schemas.microsoft.com/office/powerpoint/2010/main" val="2120086023"/>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obj" preserve="1">
  <p:cSld name="Tittel og innhold 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marL="134961" indent="-134961">
              <a:buFont typeface="Arial" panose="020B0604020202020204" pitchFamily="34" charset="0"/>
              <a:buChar cha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r>
              <a:rPr lang="nb-NO">
                <a:solidFill>
                  <a:prstClr val="black">
                    <a:tint val="75000"/>
                  </a:prstClr>
                </a:solidFill>
              </a:rPr>
              <a:t>06.10.2017</a:t>
            </a:r>
          </a:p>
        </p:txBody>
      </p:sp>
      <p:sp>
        <p:nvSpPr>
          <p:cNvPr id="5" name="Plassholder for bunntekst 4"/>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742160583"/>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obj" preserve="1">
  <p:cSld name="Tittel og innhold B">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r>
              <a:rPr lang="nb-NO">
                <a:solidFill>
                  <a:prstClr val="black">
                    <a:tint val="75000"/>
                  </a:prstClr>
                </a:solidFill>
              </a:rPr>
              <a:t>06.10.2017</a:t>
            </a:r>
          </a:p>
        </p:txBody>
      </p:sp>
      <p:sp>
        <p:nvSpPr>
          <p:cNvPr id="5" name="Plassholder for bunntekst 4"/>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626084753"/>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10155" y="1133725"/>
            <a:ext cx="7886700" cy="1246399"/>
          </a:xfrm>
        </p:spPr>
        <p:txBody>
          <a:bodyPr anchor="b">
            <a:normAutofit/>
          </a:bodyPr>
          <a:lstStyle>
            <a:lvl1pPr>
              <a:defRPr sz="4500">
                <a:solidFill>
                  <a:schemeClr val="lt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10155" y="2745113"/>
            <a:ext cx="7886700" cy="650731"/>
          </a:xfrm>
        </p:spPr>
        <p:txBody>
          <a:bodyPr>
            <a:normAutofit/>
          </a:bodyPr>
          <a:lstStyle>
            <a:lvl1pPr marL="0" indent="0">
              <a:spcBef>
                <a:spcPts val="0"/>
              </a:spcBef>
              <a:spcAft>
                <a:spcPts val="0"/>
              </a:spcAft>
              <a:buNone/>
              <a:defRPr sz="1700">
                <a:solidFill>
                  <a:schemeClr val="lt1"/>
                </a:solidFill>
              </a:defRPr>
            </a:lvl1pPr>
            <a:lvl2pPr marL="342767" indent="0">
              <a:buNone/>
              <a:defRPr sz="1500">
                <a:solidFill>
                  <a:schemeClr val="tx1">
                    <a:tint val="75000"/>
                  </a:schemeClr>
                </a:solidFill>
              </a:defRPr>
            </a:lvl2pPr>
            <a:lvl3pPr marL="685545" indent="0">
              <a:buNone/>
              <a:defRPr sz="1400">
                <a:solidFill>
                  <a:schemeClr val="tx1">
                    <a:tint val="75000"/>
                  </a:schemeClr>
                </a:solidFill>
              </a:defRPr>
            </a:lvl3pPr>
            <a:lvl4pPr marL="1028318" indent="0">
              <a:buNone/>
              <a:defRPr sz="1200">
                <a:solidFill>
                  <a:schemeClr val="tx1">
                    <a:tint val="75000"/>
                  </a:schemeClr>
                </a:solidFill>
              </a:defRPr>
            </a:lvl4pPr>
            <a:lvl5pPr marL="1371090" indent="0">
              <a:buNone/>
              <a:defRPr sz="1200">
                <a:solidFill>
                  <a:schemeClr val="tx1">
                    <a:tint val="75000"/>
                  </a:schemeClr>
                </a:solidFill>
              </a:defRPr>
            </a:lvl5pPr>
            <a:lvl6pPr marL="1713869" indent="0">
              <a:buNone/>
              <a:defRPr sz="1200">
                <a:solidFill>
                  <a:schemeClr val="tx1">
                    <a:tint val="75000"/>
                  </a:schemeClr>
                </a:solidFill>
              </a:defRPr>
            </a:lvl6pPr>
            <a:lvl7pPr marL="2056634" indent="0">
              <a:buNone/>
              <a:defRPr sz="1200">
                <a:solidFill>
                  <a:schemeClr val="tx1">
                    <a:tint val="75000"/>
                  </a:schemeClr>
                </a:solidFill>
              </a:defRPr>
            </a:lvl7pPr>
            <a:lvl8pPr marL="2399400" indent="0">
              <a:buNone/>
              <a:defRPr sz="1200">
                <a:solidFill>
                  <a:schemeClr val="tx1">
                    <a:tint val="75000"/>
                  </a:schemeClr>
                </a:solidFill>
              </a:defRPr>
            </a:lvl8pPr>
            <a:lvl9pPr marL="2742167" indent="0">
              <a:buNone/>
              <a:defRPr sz="12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3870191107"/>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ittel, tekst og lite bilde">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r>
              <a:rPr lang="nb-NO">
                <a:solidFill>
                  <a:prstClr val="black">
                    <a:tint val="75000"/>
                  </a:prstClr>
                </a:solidFill>
              </a:rPr>
              <a:t>06.10.2017</a:t>
            </a:r>
          </a:p>
        </p:txBody>
      </p:sp>
      <p:sp>
        <p:nvSpPr>
          <p:cNvPr id="6" name="Plassholder for bunntekst 5"/>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3"/>
          </p:nvPr>
        </p:nvSpPr>
        <p:spPr>
          <a:xfrm>
            <a:off x="4854191" y="762846"/>
            <a:ext cx="3814475" cy="3213402"/>
          </a:xfrm>
          <a:prstGeom prst="rect">
            <a:avLst/>
          </a:prstGeom>
          <a:noFill/>
        </p:spPr>
        <p:txBody>
          <a:bodyPr lIns="0" tIns="538817" rIns="0" bIns="0" anchor="t" anchorCtr="1"/>
          <a:lstStyle>
            <a:lvl1pPr marL="0" indent="0" algn="ctr">
              <a:buNone/>
              <a:defRPr/>
            </a:lvl1pPr>
          </a:lstStyle>
          <a:p>
            <a:r>
              <a:rPr lang="nb-NO"/>
              <a:t>Klikk ikonet for å legge til et bilde</a:t>
            </a:r>
          </a:p>
        </p:txBody>
      </p:sp>
      <p:sp>
        <p:nvSpPr>
          <p:cNvPr id="9" name="Plassholder for tekst 8"/>
          <p:cNvSpPr>
            <a:spLocks noGrp="1"/>
          </p:cNvSpPr>
          <p:nvPr>
            <p:ph type="body" sz="quarter" idx="14"/>
          </p:nvPr>
        </p:nvSpPr>
        <p:spPr>
          <a:xfrm>
            <a:off x="472590" y="1464933"/>
            <a:ext cx="3881988" cy="2835354"/>
          </a:xfrm>
          <a:prstGeom prst="rect">
            <a:avLst/>
          </a:prstGeom>
        </p:spPr>
        <p:txBody>
          <a:bodyPr lIns="0" tIns="0" rIns="0" bIns="0"/>
          <a:lstStyle>
            <a:lvl1pPr marL="134961" indent="-134961">
              <a:buFont typeface="Arial" panose="020B0604020202020204" pitchFamily="34" charset="0"/>
              <a:buChar cha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71859294"/>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482852" y="0"/>
            <a:ext cx="4661148" cy="5143500"/>
          </a:xfrm>
          <a:prstGeom prst="rect">
            <a:avLst/>
          </a:prstGeom>
          <a:noFill/>
        </p:spPr>
        <p:txBody>
          <a:bodyPr lIns="0" tIns="538817" rIns="0" bIns="0" anchor="t" anchorCtr="1"/>
          <a:lstStyle>
            <a:lvl1pPr marL="0" indent="0" algn="ctr">
              <a:buNone/>
              <a:defRPr/>
            </a:lvl1pPr>
          </a:lstStyle>
          <a:p>
            <a:r>
              <a:rPr lang="nb-NO"/>
              <a:t>Klikk ikonet for å legge til et bilde</a:t>
            </a:r>
          </a:p>
        </p:txBody>
      </p:sp>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p>
        </p:txBody>
      </p:sp>
      <p:sp>
        <p:nvSpPr>
          <p:cNvPr id="4" name="Plassholder for tekst 3"/>
          <p:cNvSpPr>
            <a:spLocks noGrp="1"/>
          </p:cNvSpPr>
          <p:nvPr>
            <p:ph type="body" sz="quarter" idx="14"/>
          </p:nvPr>
        </p:nvSpPr>
        <p:spPr>
          <a:xfrm>
            <a:off x="472590" y="1464933"/>
            <a:ext cx="3881988" cy="2835354"/>
          </a:xfrm>
          <a:prstGeom prst="rect">
            <a:avLst/>
          </a:prstGeom>
        </p:spPr>
        <p:txBody>
          <a:bodyPr lIns="0" tIns="0" rIns="0" bIns="0"/>
          <a:lstStyle>
            <a:lvl1pPr marL="134961" indent="-134961">
              <a:buFont typeface="Arial" panose="020B0604020202020204" pitchFamily="34" charset="0"/>
              <a:buChar cha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103929435"/>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r>
              <a:rPr lang="nb-NO">
                <a:solidFill>
                  <a:prstClr val="black">
                    <a:tint val="75000"/>
                  </a:prstClr>
                </a:solidFill>
              </a:rPr>
              <a:t>06.10.2017</a:t>
            </a:r>
          </a:p>
        </p:txBody>
      </p:sp>
      <p:sp>
        <p:nvSpPr>
          <p:cNvPr id="6" name="Plassholder for bunntekst 5"/>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3"/>
            <a:ext cx="3881988" cy="2835354"/>
          </a:xfrm>
          <a:prstGeom prst="rect">
            <a:avLst/>
          </a:prstGeom>
        </p:spPr>
        <p:txBody>
          <a:bodyPr lIns="0" tIns="0" rIns="0" bIns="0"/>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quarter" idx="15"/>
          </p:nvPr>
        </p:nvSpPr>
        <p:spPr>
          <a:xfrm>
            <a:off x="4786660" y="432057"/>
            <a:ext cx="3881988" cy="3868234"/>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649296297"/>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ittel, tekst og tekstbok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r>
              <a:rPr lang="nb-NO">
                <a:solidFill>
                  <a:prstClr val="black">
                    <a:tint val="75000"/>
                  </a:prstClr>
                </a:solidFill>
              </a:rPr>
              <a:t>06.10.2017</a:t>
            </a:r>
          </a:p>
        </p:txBody>
      </p:sp>
      <p:sp>
        <p:nvSpPr>
          <p:cNvPr id="6" name="Plassholder for bunntekst 5"/>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3"/>
            <a:ext cx="3881988" cy="2835354"/>
          </a:xfrm>
          <a:prstGeom prst="rect">
            <a:avLst/>
          </a:prstGeom>
        </p:spPr>
        <p:txBody>
          <a:bodyPr lIns="0" tIns="0" rIns="0" bIns="0"/>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ekst 8"/>
          <p:cNvSpPr>
            <a:spLocks noGrp="1"/>
          </p:cNvSpPr>
          <p:nvPr>
            <p:ph type="body" sz="quarter" idx="14"/>
          </p:nvPr>
        </p:nvSpPr>
        <p:spPr>
          <a:xfrm>
            <a:off x="4921726" y="1444729"/>
            <a:ext cx="3686201" cy="2122465"/>
          </a:xfrm>
          <a:prstGeom prst="rect">
            <a:avLst/>
          </a:prstGeom>
          <a:ln w="114300">
            <a:solidFill>
              <a:schemeClr val="accent1"/>
            </a:solidFill>
            <a:miter lim="800000"/>
          </a:ln>
        </p:spPr>
        <p:txBody>
          <a:bodyPr lIns="269417" tIns="269417" rIns="269417" bIns="269417" anchor="ctr"/>
          <a:lstStyle>
            <a:lvl1pPr marL="0" indent="0" algn="ctr">
              <a:lnSpc>
                <a:spcPct val="100000"/>
              </a:lnSpc>
              <a:spcBef>
                <a:spcPts val="0"/>
              </a:spcBef>
              <a:spcAft>
                <a:spcPts val="0"/>
              </a:spcAft>
              <a:buNone/>
              <a:defRPr sz="2300" b="0" i="0">
                <a:latin typeface="+mj-lt"/>
              </a:defRPr>
            </a:lvl1pPr>
          </a:lstStyle>
          <a:p>
            <a:pPr lvl="0"/>
            <a:r>
              <a:rPr lang="nb-NO"/>
              <a:t>Rediger tekststiler i malen</a:t>
            </a:r>
          </a:p>
        </p:txBody>
      </p:sp>
    </p:spTree>
    <p:extLst>
      <p:ext uri="{BB962C8B-B14F-4D97-AF65-F5344CB8AC3E}">
        <p14:creationId xmlns:p14="http://schemas.microsoft.com/office/powerpoint/2010/main" val="656632406"/>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Bilde med bunngrafikk">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10560" y="366982"/>
            <a:ext cx="8412398" cy="3924920"/>
          </a:xfrm>
          <a:prstGeom prst="rect">
            <a:avLst/>
          </a:prstGeom>
          <a:noFill/>
        </p:spPr>
        <p:txBody>
          <a:bodyPr lIns="0" tIns="538817" rIns="0" bIns="0" anchor="t" anchorCtr="1"/>
          <a:lstStyle>
            <a:lvl1pPr marL="0" indent="0" algn="ctr">
              <a:buNone/>
              <a:defRPr/>
            </a:lvl1pPr>
          </a:lstStyle>
          <a:p>
            <a:r>
              <a:rPr lang="nb-NO"/>
              <a:t>Klikk ikonet for å legge til et bilde</a:t>
            </a:r>
            <a:endParaRPr lang="nb-NO" dirty="0"/>
          </a:p>
        </p:txBody>
      </p:sp>
      <p:sp>
        <p:nvSpPr>
          <p:cNvPr id="2" name="Plassholder for dato 1"/>
          <p:cNvSpPr>
            <a:spLocks noGrp="1"/>
          </p:cNvSpPr>
          <p:nvPr>
            <p:ph type="dt" sz="half" idx="10"/>
          </p:nvPr>
        </p:nvSpPr>
        <p:spPr/>
        <p:txBody>
          <a:bodyPr/>
          <a:lstStyle/>
          <a:p>
            <a:r>
              <a:rPr lang="nb-NO">
                <a:solidFill>
                  <a:prstClr val="black">
                    <a:tint val="75000"/>
                  </a:prstClr>
                </a:solidFill>
              </a:rPr>
              <a:t>06.10.2017</a:t>
            </a:r>
          </a:p>
        </p:txBody>
      </p:sp>
      <p:sp>
        <p:nvSpPr>
          <p:cNvPr id="3" name="Plassholder for bunntekst 2"/>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8865940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5" name="Plassholder for tekst 4"/>
          <p:cNvSpPr>
            <a:spLocks noGrp="1"/>
          </p:cNvSpPr>
          <p:nvPr>
            <p:ph type="body" sz="quarter" idx="3"/>
          </p:nvPr>
        </p:nvSpPr>
        <p:spPr>
          <a:xfrm>
            <a:off x="4692575" y="1522483"/>
            <a:ext cx="3798000" cy="479822"/>
          </a:xfrm>
        </p:spPr>
        <p:txBody>
          <a:bodyPr anchor="b"/>
          <a:lstStyle>
            <a:lvl1pPr marL="0" indent="0">
              <a:buNone/>
              <a:defRPr sz="24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r>
              <a:rPr lang="nb-NO"/>
              <a:t>03.12.2015</a:t>
            </a:r>
            <a:endParaRPr lang="en-US"/>
          </a:p>
        </p:txBody>
      </p:sp>
      <p:sp>
        <p:nvSpPr>
          <p:cNvPr id="9" name="Plassholder for lysbildenummer 8"/>
          <p:cNvSpPr>
            <a:spLocks noGrp="1"/>
          </p:cNvSpPr>
          <p:nvPr>
            <p:ph type="sldNum" sz="quarter" idx="12"/>
          </p:nvPr>
        </p:nvSpPr>
        <p:spPr/>
        <p:txBody>
          <a:bodyPr/>
          <a:lstStyle/>
          <a:p>
            <a:fld id="{A6A339D1-74F9-3B4C-AC31-B58C9325F9C3}" type="slidenum">
              <a:rPr lang="en-US" smtClean="0"/>
              <a:t>‹#›</a:t>
            </a:fld>
            <a:endParaRPr lang="en-US"/>
          </a:p>
        </p:txBody>
      </p:sp>
      <p:sp>
        <p:nvSpPr>
          <p:cNvPr id="15" name="Rectangle 9"/>
          <p:cNvSpPr>
            <a:spLocks noChangeArrowheads="1"/>
          </p:cNvSpPr>
          <p:nvPr/>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6" name="Rectangle 12"/>
          <p:cNvSpPr>
            <a:spLocks noChangeArrowheads="1"/>
          </p:cNvSpPr>
          <p:nvPr/>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7" name="Rectangle 13"/>
          <p:cNvSpPr>
            <a:spLocks noChangeArrowheads="1"/>
          </p:cNvSpPr>
          <p:nvPr/>
        </p:nvSpPr>
        <p:spPr bwMode="auto">
          <a:xfrm>
            <a:off x="898385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8" name="Rectangle 14"/>
          <p:cNvSpPr>
            <a:spLocks noChangeArrowheads="1"/>
          </p:cNvSpPr>
          <p:nvPr/>
        </p:nvSpPr>
        <p:spPr bwMode="auto">
          <a:xfrm>
            <a:off x="898385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9" name="Plassholder for tekst 4"/>
          <p:cNvSpPr>
            <a:spLocks noGrp="1"/>
          </p:cNvSpPr>
          <p:nvPr>
            <p:ph type="body" sz="quarter" idx="13"/>
          </p:nvPr>
        </p:nvSpPr>
        <p:spPr>
          <a:xfrm>
            <a:off x="714348" y="1522483"/>
            <a:ext cx="3798000" cy="479822"/>
          </a:xfrm>
        </p:spPr>
        <p:txBody>
          <a:bodyPr anchor="b"/>
          <a:lstStyle>
            <a:lvl1pPr marL="0" indent="0">
              <a:buNone/>
              <a:defRPr sz="24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20" name="Plassholder for innhold 2"/>
          <p:cNvSpPr>
            <a:spLocks noGrp="1"/>
          </p:cNvSpPr>
          <p:nvPr>
            <p:ph idx="1"/>
          </p:nvPr>
        </p:nvSpPr>
        <p:spPr>
          <a:xfrm>
            <a:off x="712800" y="2032885"/>
            <a:ext cx="3798000" cy="25760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1" name="Plassholder for innhold 2"/>
          <p:cNvSpPr>
            <a:spLocks noGrp="1"/>
          </p:cNvSpPr>
          <p:nvPr>
            <p:ph idx="14"/>
          </p:nvPr>
        </p:nvSpPr>
        <p:spPr>
          <a:xfrm>
            <a:off x="4692575" y="2035966"/>
            <a:ext cx="3798000" cy="25760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22" name="Picture 17" descr="brreg_logo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004" y="264320"/>
            <a:ext cx="2314575" cy="209550"/>
          </a:xfrm>
          <a:prstGeom prst="rect">
            <a:avLst/>
          </a:prstGeom>
          <a:noFill/>
          <a:ln w="9525">
            <a:noFill/>
            <a:miter lim="800000"/>
            <a:headEnd/>
            <a:tailEnd/>
          </a:ln>
        </p:spPr>
      </p:pic>
      <p:sp>
        <p:nvSpPr>
          <p:cNvPr id="23" name="Plassholder for bunntekst 4"/>
          <p:cNvSpPr>
            <a:spLocks noGrp="1"/>
          </p:cNvSpPr>
          <p:nvPr>
            <p:ph type="ftr" sz="quarter" idx="15"/>
          </p:nvPr>
        </p:nvSpPr>
        <p:spPr>
          <a:xfrm>
            <a:off x="712802"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en-US"/>
              <a:t>Informasjonsforvaltning som forutsetning for offentlig samhandling - David Norheim</a:t>
            </a:r>
          </a:p>
        </p:txBody>
      </p:sp>
    </p:spTree>
    <p:extLst>
      <p:ext uri="{BB962C8B-B14F-4D97-AF65-F5344CB8AC3E}">
        <p14:creationId xmlns:p14="http://schemas.microsoft.com/office/powerpoint/2010/main" val="234960843"/>
      </p:ext>
    </p:extLst>
  </p:cSld>
  <p:clrMapOvr>
    <a:masterClrMapping/>
  </p:clrMapOvr>
  <p:transition spd="med">
    <p:fade/>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6" name="Plassholder for bilde 7"/>
          <p:cNvSpPr>
            <a:spLocks noGrp="1"/>
          </p:cNvSpPr>
          <p:nvPr>
            <p:ph type="pic" sz="quarter" idx="13"/>
          </p:nvPr>
        </p:nvSpPr>
        <p:spPr>
          <a:xfrm>
            <a:off x="570352" y="568768"/>
            <a:ext cx="8003321" cy="4005968"/>
          </a:xfrm>
          <a:prstGeom prst="rect">
            <a:avLst/>
          </a:prstGeom>
          <a:noFill/>
        </p:spPr>
        <p:txBody>
          <a:bodyPr lIns="0" tIns="538817"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2527066516"/>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0"/>
            <a:ext cx="9144000" cy="5143500"/>
          </a:xfrm>
          <a:prstGeom prst="rect">
            <a:avLst/>
          </a:prstGeom>
          <a:noFill/>
        </p:spPr>
        <p:txBody>
          <a:bodyPr lIns="0" tIns="538817"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1555776864"/>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preserve="1" userDrawn="1">
  <p:cSld name="Stort bilde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36"/>
            <a:ext cx="9144000" cy="4604075"/>
          </a:xfrm>
          <a:prstGeom prst="rect">
            <a:avLst/>
          </a:prstGeom>
          <a:noFill/>
        </p:spPr>
        <p:txBody>
          <a:bodyPr lIns="0" tIns="538817"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310560" y="4793101"/>
            <a:ext cx="8196058" cy="202526"/>
          </a:xfrm>
        </p:spPr>
        <p:txBody>
          <a:bodyPr/>
          <a:lstStyle>
            <a:lvl1pPr marL="0" indent="0">
              <a:buNone/>
              <a:defRPr/>
            </a:lvl1pPr>
          </a:lstStyle>
          <a:p>
            <a:pPr lvl="0"/>
            <a:r>
              <a:rPr lang="nb-NO"/>
              <a:t>Rediger tekststiler i malen</a:t>
            </a:r>
          </a:p>
        </p:txBody>
      </p:sp>
    </p:spTree>
    <p:extLst>
      <p:ext uri="{BB962C8B-B14F-4D97-AF65-F5344CB8AC3E}">
        <p14:creationId xmlns:p14="http://schemas.microsoft.com/office/powerpoint/2010/main" val="1427693604"/>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2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506313"/>
            <a:ext cx="2957062" cy="3213402"/>
          </a:xfrm>
          <a:prstGeom prst="rect">
            <a:avLst/>
          </a:prstGeom>
          <a:noFill/>
        </p:spPr>
        <p:txBody>
          <a:bodyPr lIns="0" tIns="538817"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3901989"/>
            <a:ext cx="2957062" cy="438804"/>
          </a:xfrm>
        </p:spPr>
        <p:txBody>
          <a:bodyPr/>
          <a:lstStyle>
            <a:lvl1pPr marL="0" indent="0">
              <a:spcBef>
                <a:spcPts val="0"/>
              </a:spcBef>
              <a:spcAft>
                <a:spcPts val="0"/>
              </a:spcAft>
              <a:buNone/>
              <a:defRPr/>
            </a:lvl1pPr>
          </a:lstStyle>
          <a:p>
            <a:pPr lvl="0"/>
            <a:r>
              <a:rPr lang="nb-NO"/>
              <a:t>Rediger tekststiler i malen</a:t>
            </a:r>
          </a:p>
        </p:txBody>
      </p:sp>
      <p:sp>
        <p:nvSpPr>
          <p:cNvPr id="4" name="Plassholder for dato 3"/>
          <p:cNvSpPr>
            <a:spLocks noGrp="1"/>
          </p:cNvSpPr>
          <p:nvPr>
            <p:ph type="dt" sz="half" idx="15"/>
          </p:nvPr>
        </p:nvSpPr>
        <p:spPr/>
        <p:txBody>
          <a:bodyPr/>
          <a:lstStyle/>
          <a:p>
            <a:r>
              <a:rPr lang="nb-NO">
                <a:solidFill>
                  <a:prstClr val="black">
                    <a:tint val="75000"/>
                  </a:prstClr>
                </a:solidFill>
              </a:rPr>
              <a:t>06.10.2017</a:t>
            </a:r>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Oppgaveregisteret / Informasjonsforvaltning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632190" y="506313"/>
            <a:ext cx="5029706" cy="3213402"/>
          </a:xfrm>
          <a:prstGeom prst="rect">
            <a:avLst/>
          </a:prstGeom>
          <a:noFill/>
        </p:spPr>
        <p:txBody>
          <a:bodyPr lIns="0" tIns="538817"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632192" y="3901989"/>
            <a:ext cx="5029060" cy="438804"/>
          </a:xfrm>
        </p:spPr>
        <p:txBody>
          <a:bodyPr/>
          <a:lstStyle>
            <a:lvl1pPr marL="0" indent="0">
              <a:spcBef>
                <a:spcPts val="0"/>
              </a:spcBef>
              <a:spcAft>
                <a:spcPts val="0"/>
              </a:spcAft>
              <a:buNone/>
              <a:defRPr/>
            </a:lvl1pPr>
          </a:lstStyle>
          <a:p>
            <a:pPr lvl="0"/>
            <a:r>
              <a:rPr lang="nb-NO"/>
              <a:t>Rediger tekststiler i malen</a:t>
            </a:r>
          </a:p>
        </p:txBody>
      </p:sp>
    </p:spTree>
    <p:extLst>
      <p:ext uri="{BB962C8B-B14F-4D97-AF65-F5344CB8AC3E}">
        <p14:creationId xmlns:p14="http://schemas.microsoft.com/office/powerpoint/2010/main" val="729963182"/>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3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661620"/>
            <a:ext cx="2565488" cy="3415927"/>
          </a:xfrm>
          <a:prstGeom prst="rect">
            <a:avLst/>
          </a:prstGeom>
          <a:noFill/>
        </p:spPr>
        <p:txBody>
          <a:bodyPr lIns="0" tIns="538817"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4199026"/>
            <a:ext cx="2565488" cy="202526"/>
          </a:xfrm>
        </p:spPr>
        <p:txBody>
          <a:bodyPr/>
          <a:lstStyle>
            <a:lvl1pPr marL="0" indent="0">
              <a:spcBef>
                <a:spcPts val="0"/>
              </a:spcBef>
              <a:spcAft>
                <a:spcPts val="0"/>
              </a:spcAft>
              <a:buNone/>
              <a:defRPr/>
            </a:lvl1pPr>
          </a:lstStyle>
          <a:p>
            <a:pPr lvl="0"/>
            <a:r>
              <a:rPr lang="nb-NO"/>
              <a:t>Rediger tekststiler i malen</a:t>
            </a:r>
          </a:p>
        </p:txBody>
      </p:sp>
      <p:sp>
        <p:nvSpPr>
          <p:cNvPr id="4" name="Plassholder for dato 3"/>
          <p:cNvSpPr>
            <a:spLocks noGrp="1"/>
          </p:cNvSpPr>
          <p:nvPr>
            <p:ph type="dt" sz="half" idx="15"/>
          </p:nvPr>
        </p:nvSpPr>
        <p:spPr/>
        <p:txBody>
          <a:bodyPr/>
          <a:lstStyle/>
          <a:p>
            <a:r>
              <a:rPr lang="nb-NO">
                <a:solidFill>
                  <a:prstClr val="black">
                    <a:tint val="75000"/>
                  </a:prstClr>
                </a:solidFill>
              </a:rPr>
              <a:t>06.10.2017</a:t>
            </a:r>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Oppgaveregisteret / Informasjonsforvaltning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287875" y="661620"/>
            <a:ext cx="2565488" cy="3415927"/>
          </a:xfrm>
          <a:prstGeom prst="rect">
            <a:avLst/>
          </a:prstGeom>
          <a:noFill/>
        </p:spPr>
        <p:txBody>
          <a:bodyPr lIns="0" tIns="538817"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287875" y="4199026"/>
            <a:ext cx="2565488" cy="202526"/>
          </a:xfrm>
        </p:spPr>
        <p:txBody>
          <a:bodyPr/>
          <a:lstStyle>
            <a:lvl1pPr marL="0" indent="0">
              <a:spcBef>
                <a:spcPts val="0"/>
              </a:spcBef>
              <a:spcAft>
                <a:spcPts val="0"/>
              </a:spcAft>
              <a:buNone/>
              <a:defRPr/>
            </a:lvl1pPr>
          </a:lstStyle>
          <a:p>
            <a:pPr lvl="0"/>
            <a:r>
              <a:rPr lang="nb-NO"/>
              <a:t>Rediger tekststiler i malen</a:t>
            </a:r>
          </a:p>
        </p:txBody>
      </p:sp>
      <p:sp>
        <p:nvSpPr>
          <p:cNvPr id="10" name="Plassholder for bilde 7"/>
          <p:cNvSpPr>
            <a:spLocks noGrp="1"/>
          </p:cNvSpPr>
          <p:nvPr>
            <p:ph type="pic" sz="quarter" idx="20"/>
          </p:nvPr>
        </p:nvSpPr>
        <p:spPr>
          <a:xfrm>
            <a:off x="6089657" y="661620"/>
            <a:ext cx="2565488" cy="3415927"/>
          </a:xfrm>
          <a:prstGeom prst="rect">
            <a:avLst/>
          </a:prstGeom>
          <a:noFill/>
        </p:spPr>
        <p:txBody>
          <a:bodyPr lIns="0" tIns="538817" rIns="0" bIns="0" anchor="t" anchorCtr="1"/>
          <a:lstStyle>
            <a:lvl1pPr marL="0" indent="0" algn="ctr">
              <a:buNone/>
              <a:defRPr/>
            </a:lvl1pPr>
          </a:lstStyle>
          <a:p>
            <a:r>
              <a:rPr lang="nb-NO"/>
              <a:t>Klikk ikonet for å legge til et bilde</a:t>
            </a:r>
            <a:endParaRPr lang="nb-NO" dirty="0"/>
          </a:p>
        </p:txBody>
      </p:sp>
      <p:sp>
        <p:nvSpPr>
          <p:cNvPr id="11" name="Plassholder for tekst 2"/>
          <p:cNvSpPr>
            <a:spLocks noGrp="1"/>
          </p:cNvSpPr>
          <p:nvPr>
            <p:ph type="body" sz="quarter" idx="21"/>
          </p:nvPr>
        </p:nvSpPr>
        <p:spPr>
          <a:xfrm>
            <a:off x="6089657" y="4199026"/>
            <a:ext cx="2565488" cy="202526"/>
          </a:xfrm>
        </p:spPr>
        <p:txBody>
          <a:bodyPr/>
          <a:lstStyle>
            <a:lvl1pPr marL="0" indent="0">
              <a:spcBef>
                <a:spcPts val="0"/>
              </a:spcBef>
              <a:spcAft>
                <a:spcPts val="0"/>
              </a:spcAft>
              <a:buNone/>
              <a:defRPr/>
            </a:lvl1pPr>
          </a:lstStyle>
          <a:p>
            <a:pPr lvl="0"/>
            <a:r>
              <a:rPr lang="nb-NO"/>
              <a:t>Rediger tekststiler i malen</a:t>
            </a:r>
          </a:p>
        </p:txBody>
      </p:sp>
    </p:spTree>
    <p:extLst>
      <p:ext uri="{BB962C8B-B14F-4D97-AF65-F5344CB8AC3E}">
        <p14:creationId xmlns:p14="http://schemas.microsoft.com/office/powerpoint/2010/main" val="1798207995"/>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472590" y="1464933"/>
            <a:ext cx="3881988" cy="2835354"/>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86660" y="1464933"/>
            <a:ext cx="3881988" cy="2835354"/>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r>
              <a:rPr lang="nb-NO">
                <a:solidFill>
                  <a:prstClr val="black">
                    <a:tint val="75000"/>
                  </a:prstClr>
                </a:solidFill>
              </a:rPr>
              <a:t>06.10.2017</a:t>
            </a:r>
          </a:p>
        </p:txBody>
      </p:sp>
      <p:sp>
        <p:nvSpPr>
          <p:cNvPr id="6" name="Plassholder for bunntekst 5"/>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267709494"/>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72598" y="1464935"/>
            <a:ext cx="3885363" cy="212943"/>
          </a:xfrm>
        </p:spPr>
        <p:txBody>
          <a:bodyPr anchor="t">
            <a:noAutofit/>
          </a:bodyPr>
          <a:lstStyle>
            <a:lvl1pPr marL="0" indent="0">
              <a:spcBef>
                <a:spcPts val="0"/>
              </a:spcBef>
              <a:spcAft>
                <a:spcPts val="0"/>
              </a:spcAft>
              <a:buNone/>
              <a:defRPr sz="1500" b="0"/>
            </a:lvl1pPr>
            <a:lvl2pPr marL="342767" indent="0">
              <a:buNone/>
              <a:defRPr sz="1500" b="1"/>
            </a:lvl2pPr>
            <a:lvl3pPr marL="685545" indent="0">
              <a:buNone/>
              <a:defRPr sz="1400" b="1"/>
            </a:lvl3pPr>
            <a:lvl4pPr marL="1028318" indent="0">
              <a:buNone/>
              <a:defRPr sz="1200" b="1"/>
            </a:lvl4pPr>
            <a:lvl5pPr marL="1371090" indent="0">
              <a:buNone/>
              <a:defRPr sz="1200" b="1"/>
            </a:lvl5pPr>
            <a:lvl6pPr marL="1713869" indent="0">
              <a:buNone/>
              <a:defRPr sz="1200" b="1"/>
            </a:lvl6pPr>
            <a:lvl7pPr marL="2056634" indent="0">
              <a:buNone/>
              <a:defRPr sz="1200" b="1"/>
            </a:lvl7pPr>
            <a:lvl8pPr marL="2399400" indent="0">
              <a:buNone/>
              <a:defRPr sz="1200" b="1"/>
            </a:lvl8pPr>
            <a:lvl9pPr marL="2742167" indent="0">
              <a:buNone/>
              <a:defRPr sz="1200" b="1"/>
            </a:lvl9pPr>
          </a:lstStyle>
          <a:p>
            <a:pPr lvl="0"/>
            <a:r>
              <a:rPr lang="nb-NO"/>
              <a:t>Rediger tekststiler i malen</a:t>
            </a:r>
          </a:p>
        </p:txBody>
      </p:sp>
      <p:sp>
        <p:nvSpPr>
          <p:cNvPr id="4" name="Plassholder for innhold 3"/>
          <p:cNvSpPr>
            <a:spLocks noGrp="1"/>
          </p:cNvSpPr>
          <p:nvPr>
            <p:ph sz="half" idx="2"/>
          </p:nvPr>
        </p:nvSpPr>
        <p:spPr>
          <a:xfrm>
            <a:off x="472590" y="1677878"/>
            <a:ext cx="3881988" cy="2622411"/>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86664" y="1464935"/>
            <a:ext cx="3885363" cy="212943"/>
          </a:xfrm>
        </p:spPr>
        <p:txBody>
          <a:bodyPr anchor="t">
            <a:noAutofit/>
          </a:bodyPr>
          <a:lstStyle>
            <a:lvl1pPr marL="0" indent="0">
              <a:spcBef>
                <a:spcPts val="0"/>
              </a:spcBef>
              <a:spcAft>
                <a:spcPts val="0"/>
              </a:spcAft>
              <a:buNone/>
              <a:defRPr sz="1500" b="0"/>
            </a:lvl1pPr>
            <a:lvl2pPr marL="342767" indent="0">
              <a:buNone/>
              <a:defRPr sz="1500" b="1"/>
            </a:lvl2pPr>
            <a:lvl3pPr marL="685545" indent="0">
              <a:buNone/>
              <a:defRPr sz="1400" b="1"/>
            </a:lvl3pPr>
            <a:lvl4pPr marL="1028318" indent="0">
              <a:buNone/>
              <a:defRPr sz="1200" b="1"/>
            </a:lvl4pPr>
            <a:lvl5pPr marL="1371090" indent="0">
              <a:buNone/>
              <a:defRPr sz="1200" b="1"/>
            </a:lvl5pPr>
            <a:lvl6pPr marL="1713869" indent="0">
              <a:buNone/>
              <a:defRPr sz="1200" b="1"/>
            </a:lvl6pPr>
            <a:lvl7pPr marL="2056634" indent="0">
              <a:buNone/>
              <a:defRPr sz="1200" b="1"/>
            </a:lvl7pPr>
            <a:lvl8pPr marL="2399400" indent="0">
              <a:buNone/>
              <a:defRPr sz="1200" b="1"/>
            </a:lvl8pPr>
            <a:lvl9pPr marL="2742167" indent="0">
              <a:buNone/>
              <a:defRPr sz="1200" b="1"/>
            </a:lvl9pPr>
          </a:lstStyle>
          <a:p>
            <a:pPr lvl="0"/>
            <a:r>
              <a:rPr lang="nb-NO"/>
              <a:t>Rediger tekststiler i malen</a:t>
            </a:r>
          </a:p>
        </p:txBody>
      </p:sp>
      <p:sp>
        <p:nvSpPr>
          <p:cNvPr id="6" name="Plassholder for innhold 5"/>
          <p:cNvSpPr>
            <a:spLocks noGrp="1"/>
          </p:cNvSpPr>
          <p:nvPr>
            <p:ph sz="quarter" idx="4"/>
          </p:nvPr>
        </p:nvSpPr>
        <p:spPr>
          <a:xfrm>
            <a:off x="4786660" y="1677878"/>
            <a:ext cx="3881988" cy="2622411"/>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r>
              <a:rPr lang="nb-NO">
                <a:solidFill>
                  <a:prstClr val="black">
                    <a:tint val="75000"/>
                  </a:prstClr>
                </a:solidFill>
              </a:rPr>
              <a:t>06.10.2017</a:t>
            </a:r>
          </a:p>
        </p:txBody>
      </p:sp>
      <p:sp>
        <p:nvSpPr>
          <p:cNvPr id="8" name="Plassholder for bunntekst 7"/>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9" name="Plassholder for lysbildenummer 8"/>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10" name="Tittel 9"/>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1669547923"/>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preserve="1" userDrawn="1">
  <p:cSld name="Side med tekst og ikon">
    <p:bg>
      <p:bgPr>
        <a:solidFill>
          <a:schemeClr val="accent3"/>
        </a:solidFill>
        <a:effectLst/>
      </p:bgPr>
    </p:bg>
    <p:spTree>
      <p:nvGrpSpPr>
        <p:cNvPr id="1" name=""/>
        <p:cNvGrpSpPr/>
        <p:nvPr/>
      </p:nvGrpSpPr>
      <p:grpSpPr>
        <a:xfrm>
          <a:off x="0" y="0"/>
          <a:ext cx="0" cy="0"/>
          <a:chOff x="0" y="0"/>
          <a:chExt cx="0" cy="0"/>
        </a:xfrm>
      </p:grpSpPr>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07" tIns="17104" rIns="34207" bIns="17104" rtlCol="0" anchor="ctr"/>
          <a:lstStyle/>
          <a:p>
            <a:pPr algn="ctr" defTabSz="685545"/>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07" tIns="17104" rIns="34207" bIns="17104" rtlCol="0" anchor="ctr"/>
          <a:lstStyle/>
          <a:p>
            <a:pPr algn="ctr" defTabSz="685545"/>
            <a:endParaRPr lang="nb-NO" sz="1400" dirty="0">
              <a:solidFill>
                <a:prstClr val="white"/>
              </a:solidFill>
            </a:endParaRPr>
          </a:p>
        </p:txBody>
      </p:sp>
      <p:sp>
        <p:nvSpPr>
          <p:cNvPr id="8" name="Rektangel 7"/>
          <p:cNvSpPr/>
          <p:nvPr userDrawn="1"/>
        </p:nvSpPr>
        <p:spPr>
          <a:xfrm>
            <a:off x="0" y="35"/>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07" tIns="17104" rIns="34207" bIns="17104" rtlCol="0" anchor="ctr"/>
          <a:lstStyle/>
          <a:p>
            <a:pPr algn="ctr" defTabSz="685545"/>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07" tIns="17104" rIns="34207" bIns="17104" rtlCol="0" anchor="ctr"/>
          <a:lstStyle/>
          <a:p>
            <a:pPr algn="ctr" defTabSz="685545"/>
            <a:endParaRPr lang="nb-NO" sz="1400" dirty="0">
              <a:solidFill>
                <a:prstClr val="white"/>
              </a:solidFill>
            </a:endParaRPr>
          </a:p>
        </p:txBody>
      </p:sp>
      <p:sp>
        <p:nvSpPr>
          <p:cNvPr id="10" name="Plassholder for bilde 7"/>
          <p:cNvSpPr>
            <a:spLocks noGrp="1"/>
          </p:cNvSpPr>
          <p:nvPr>
            <p:ph type="pic" sz="quarter" idx="13" hasCustomPrompt="1"/>
          </p:nvPr>
        </p:nvSpPr>
        <p:spPr>
          <a:xfrm>
            <a:off x="5613032" y="1629656"/>
            <a:ext cx="2011883" cy="2565321"/>
          </a:xfrm>
          <a:prstGeom prst="rect">
            <a:avLst/>
          </a:prstGeom>
          <a:noFill/>
        </p:spPr>
        <p:txBody>
          <a:bodyPr lIns="0" tIns="538817" rIns="0" bIns="0" anchor="t" anchorCtr="1"/>
          <a:lstStyle>
            <a:lvl1pPr marL="0" indent="0" algn="ctr">
              <a:buNone/>
              <a:defRPr/>
            </a:lvl1pPr>
          </a:lstStyle>
          <a:p>
            <a:r>
              <a:rPr lang="nb-NO" dirty="0"/>
              <a:t>Ikon</a:t>
            </a:r>
          </a:p>
        </p:txBody>
      </p:sp>
      <p:sp>
        <p:nvSpPr>
          <p:cNvPr id="11" name="Plassholder for tekst 8"/>
          <p:cNvSpPr>
            <a:spLocks noGrp="1"/>
          </p:cNvSpPr>
          <p:nvPr>
            <p:ph type="body" sz="quarter" idx="14" hasCustomPrompt="1"/>
          </p:nvPr>
        </p:nvSpPr>
        <p:spPr>
          <a:xfrm>
            <a:off x="1078075" y="1629653"/>
            <a:ext cx="3965407" cy="2565321"/>
          </a:xfrm>
          <a:prstGeom prst="rect">
            <a:avLst/>
          </a:prstGeom>
          <a:noFill/>
          <a:ln w="228600">
            <a:noFill/>
            <a:miter lim="800000"/>
          </a:ln>
        </p:spPr>
        <p:txBody>
          <a:bodyPr lIns="0" tIns="0" rIns="0" bIns="0" anchor="ctr">
            <a:normAutofit/>
          </a:bodyPr>
          <a:lstStyle>
            <a:lvl1pPr marL="0" indent="0" algn="l">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410577455"/>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preserve="1" userDrawn="1">
  <p:cSld name="Side /m ramme og tekstboks">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71" y="2225519"/>
            <a:ext cx="7021335" cy="692497"/>
          </a:xfrm>
          <a:prstGeom prst="rect">
            <a:avLst/>
          </a:prstGeom>
          <a:noFill/>
          <a:ln w="228600">
            <a:noFill/>
            <a:miter lim="800000"/>
          </a:ln>
        </p:spPr>
        <p:txBody>
          <a:bodyPr lIns="0" tIns="0" rIns="0" bIns="0"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Rediger tekststiler i malen</a:t>
            </a:r>
          </a:p>
        </p:txBody>
      </p:sp>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07" tIns="17104" rIns="34207" bIns="17104" rtlCol="0" anchor="ctr"/>
          <a:lstStyle/>
          <a:p>
            <a:pPr algn="ctr" defTabSz="685545"/>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07" tIns="17104" rIns="34207" bIns="17104" rtlCol="0" anchor="ctr"/>
          <a:lstStyle/>
          <a:p>
            <a:pPr algn="ctr" defTabSz="685545"/>
            <a:endParaRPr lang="nb-NO" sz="1400" dirty="0">
              <a:solidFill>
                <a:prstClr val="white"/>
              </a:solidFill>
            </a:endParaRPr>
          </a:p>
        </p:txBody>
      </p:sp>
      <p:sp>
        <p:nvSpPr>
          <p:cNvPr id="8" name="Rektangel 7"/>
          <p:cNvSpPr/>
          <p:nvPr userDrawn="1"/>
        </p:nvSpPr>
        <p:spPr>
          <a:xfrm>
            <a:off x="-1288" y="35"/>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07" tIns="17104" rIns="34207" bIns="17104" rtlCol="0" anchor="ctr"/>
          <a:lstStyle/>
          <a:p>
            <a:pPr algn="ctr" defTabSz="685545"/>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07" tIns="17104" rIns="34207" bIns="17104" rtlCol="0" anchor="ctr"/>
          <a:lstStyle/>
          <a:p>
            <a:pPr algn="ctr" defTabSz="685545"/>
            <a:endParaRPr lang="nb-NO" sz="1400" dirty="0">
              <a:solidFill>
                <a:prstClr val="white"/>
              </a:solidFill>
            </a:endParaRPr>
          </a:p>
        </p:txBody>
      </p:sp>
    </p:spTree>
    <p:extLst>
      <p:ext uri="{BB962C8B-B14F-4D97-AF65-F5344CB8AC3E}">
        <p14:creationId xmlns:p14="http://schemas.microsoft.com/office/powerpoint/2010/main" val="523940075"/>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preserve="1" userDrawn="1">
  <p:cSld name="Tekstboks /m ramme">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71" y="1403204"/>
            <a:ext cx="7021335" cy="2337127"/>
          </a:xfrm>
          <a:prstGeom prst="rect">
            <a:avLst/>
          </a:prstGeom>
          <a:noFill/>
          <a:ln w="76200">
            <a:solidFill>
              <a:schemeClr val="bg1"/>
            </a:solidFill>
            <a:miter lim="800000"/>
          </a:ln>
        </p:spPr>
        <p:txBody>
          <a:bodyPr lIns="269417" tIns="471462" rIns="269417" bIns="471462"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Rediger tekststiler i malen</a:t>
            </a:r>
          </a:p>
        </p:txBody>
      </p:sp>
    </p:spTree>
    <p:extLst>
      <p:ext uri="{BB962C8B-B14F-4D97-AF65-F5344CB8AC3E}">
        <p14:creationId xmlns:p14="http://schemas.microsoft.com/office/powerpoint/2010/main" val="23093053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r>
              <a:rPr lang="nb-NO"/>
              <a:t>03.12.2015</a:t>
            </a:r>
            <a:endParaRPr lang="en-US"/>
          </a:p>
        </p:txBody>
      </p:sp>
      <p:sp>
        <p:nvSpPr>
          <p:cNvPr id="5" name="Plassholder for lysbildenummer 4"/>
          <p:cNvSpPr>
            <a:spLocks noGrp="1"/>
          </p:cNvSpPr>
          <p:nvPr>
            <p:ph type="sldNum" sz="quarter" idx="12"/>
          </p:nvPr>
        </p:nvSpPr>
        <p:spPr/>
        <p:txBody>
          <a:bodyPr/>
          <a:lstStyle/>
          <a:p>
            <a:fld id="{A6A339D1-74F9-3B4C-AC31-B58C9325F9C3}" type="slidenum">
              <a:rPr lang="en-US" smtClean="0"/>
              <a:t>‹#›</a:t>
            </a:fld>
            <a:endParaRPr lang="en-US"/>
          </a:p>
        </p:txBody>
      </p:sp>
      <p:sp>
        <p:nvSpPr>
          <p:cNvPr id="11" name="Rectangle 9"/>
          <p:cNvSpPr>
            <a:spLocks noChangeArrowheads="1"/>
          </p:cNvSpPr>
          <p:nvPr/>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2" name="Rectangle 12"/>
          <p:cNvSpPr>
            <a:spLocks noChangeArrowheads="1"/>
          </p:cNvSpPr>
          <p:nvPr/>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3" name="Rectangle 13"/>
          <p:cNvSpPr>
            <a:spLocks noChangeArrowheads="1"/>
          </p:cNvSpPr>
          <p:nvPr/>
        </p:nvSpPr>
        <p:spPr bwMode="auto">
          <a:xfrm>
            <a:off x="898385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4" name="Rectangle 14"/>
          <p:cNvSpPr>
            <a:spLocks noChangeArrowheads="1"/>
          </p:cNvSpPr>
          <p:nvPr/>
        </p:nvSpPr>
        <p:spPr bwMode="auto">
          <a:xfrm>
            <a:off x="898385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5" name="Picture 17" descr="brreg_logo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004" y="264320"/>
            <a:ext cx="2314575" cy="209550"/>
          </a:xfrm>
          <a:prstGeom prst="rect">
            <a:avLst/>
          </a:prstGeom>
          <a:noFill/>
          <a:ln w="9525">
            <a:noFill/>
            <a:miter lim="800000"/>
            <a:headEnd/>
            <a:tailEnd/>
          </a:ln>
        </p:spPr>
      </p:pic>
      <p:sp>
        <p:nvSpPr>
          <p:cNvPr id="17" name="Plassholder for bunntekst 4"/>
          <p:cNvSpPr>
            <a:spLocks noGrp="1"/>
          </p:cNvSpPr>
          <p:nvPr>
            <p:ph type="ftr" sz="quarter" idx="3"/>
          </p:nvPr>
        </p:nvSpPr>
        <p:spPr>
          <a:xfrm>
            <a:off x="712802"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en-US"/>
              <a:t>Informasjonsforvaltning som forutsetning for offentlig samhandling - David Norheim</a:t>
            </a:r>
          </a:p>
        </p:txBody>
      </p:sp>
    </p:spTree>
    <p:extLst>
      <p:ext uri="{BB962C8B-B14F-4D97-AF65-F5344CB8AC3E}">
        <p14:creationId xmlns:p14="http://schemas.microsoft.com/office/powerpoint/2010/main" val="2606061014"/>
      </p:ext>
    </p:extLst>
  </p:cSld>
  <p:clrMapOvr>
    <a:masterClrMapping/>
  </p:clrMapOvr>
  <p:transition spd="med">
    <p:fade/>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preserve="1" userDrawn="1">
  <p:cSld name="To tekstbokser">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850664" y="1467634"/>
            <a:ext cx="3780719" cy="2227778"/>
          </a:xfrm>
          <a:prstGeom prst="rect">
            <a:avLst/>
          </a:prstGeom>
          <a:noFill/>
          <a:ln w="76200">
            <a:solidFill>
              <a:schemeClr val="bg1"/>
            </a:solidFill>
            <a:miter lim="800000"/>
          </a:ln>
        </p:spPr>
        <p:txBody>
          <a:bodyPr wrap="square" lIns="404114" tIns="471462" rIns="404114" bIns="471462" anchor="t">
            <a:normAutofit/>
          </a:bodyPr>
          <a:lstStyle>
            <a:lvl1pPr marL="0" indent="0" algn="l">
              <a:lnSpc>
                <a:spcPct val="100000"/>
              </a:lnSpc>
              <a:spcBef>
                <a:spcPts val="0"/>
              </a:spcBef>
              <a:spcAft>
                <a:spcPts val="0"/>
              </a:spcAft>
              <a:buNone/>
              <a:defRPr sz="3000" b="0" i="0">
                <a:solidFill>
                  <a:schemeClr val="lt1"/>
                </a:solidFill>
                <a:latin typeface="+mj-lt"/>
              </a:defRPr>
            </a:lvl1pPr>
          </a:lstStyle>
          <a:p>
            <a:pPr lvl="0"/>
            <a:r>
              <a:rPr lang="nb-NO"/>
              <a:t>Rediger tekststiler i malen</a:t>
            </a:r>
          </a:p>
        </p:txBody>
      </p:sp>
      <p:sp>
        <p:nvSpPr>
          <p:cNvPr id="6" name="Plassholder for tekst 8"/>
          <p:cNvSpPr>
            <a:spLocks noGrp="1"/>
          </p:cNvSpPr>
          <p:nvPr>
            <p:ph type="body" sz="quarter" idx="15"/>
          </p:nvPr>
        </p:nvSpPr>
        <p:spPr>
          <a:xfrm>
            <a:off x="4631407" y="1467634"/>
            <a:ext cx="3780719" cy="2227778"/>
          </a:xfrm>
          <a:prstGeom prst="rect">
            <a:avLst/>
          </a:prstGeom>
          <a:solidFill>
            <a:schemeClr val="bg1"/>
          </a:solidFill>
          <a:ln w="76200">
            <a:solidFill>
              <a:schemeClr val="bg1"/>
            </a:solidFill>
            <a:miter lim="800000"/>
          </a:ln>
        </p:spPr>
        <p:txBody>
          <a:bodyPr wrap="square" lIns="404114" tIns="471462" rIns="404114" bIns="471462"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Rediger tekststiler i malen</a:t>
            </a:r>
          </a:p>
        </p:txBody>
      </p:sp>
      <p:sp>
        <p:nvSpPr>
          <p:cNvPr id="7" name="Plassholder for tekst 3"/>
          <p:cNvSpPr>
            <a:spLocks noGrp="1"/>
          </p:cNvSpPr>
          <p:nvPr>
            <p:ph type="body" sz="quarter" idx="16"/>
          </p:nvPr>
        </p:nvSpPr>
        <p:spPr>
          <a:xfrm>
            <a:off x="1269254" y="3132440"/>
            <a:ext cx="2845827" cy="358127"/>
          </a:xfrm>
        </p:spPr>
        <p:txBody>
          <a:bodyPr>
            <a:normAutofit/>
          </a:bodyPr>
          <a:lstStyle>
            <a:lvl1pPr marL="0" indent="0" algn="l">
              <a:spcBef>
                <a:spcPts val="0"/>
              </a:spcBef>
              <a:spcAft>
                <a:spcPts val="0"/>
              </a:spcAft>
              <a:buNone/>
              <a:defRPr sz="1000">
                <a:solidFill>
                  <a:schemeClr val="lt1"/>
                </a:solidFill>
              </a:defRPr>
            </a:lvl1pPr>
          </a:lstStyle>
          <a:p>
            <a:pPr lvl="0"/>
            <a:r>
              <a:rPr lang="nb-NO"/>
              <a:t>Rediger tekststiler i malen</a:t>
            </a:r>
          </a:p>
        </p:txBody>
      </p:sp>
      <p:sp>
        <p:nvSpPr>
          <p:cNvPr id="8" name="Plassholder for tekst 3"/>
          <p:cNvSpPr>
            <a:spLocks noGrp="1"/>
          </p:cNvSpPr>
          <p:nvPr>
            <p:ph type="body" sz="quarter" idx="17"/>
          </p:nvPr>
        </p:nvSpPr>
        <p:spPr>
          <a:xfrm>
            <a:off x="5049964" y="3132440"/>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Rediger tekststiler i malen</a:t>
            </a:r>
          </a:p>
        </p:txBody>
      </p:sp>
    </p:spTree>
    <p:extLst>
      <p:ext uri="{BB962C8B-B14F-4D97-AF65-F5344CB8AC3E}">
        <p14:creationId xmlns:p14="http://schemas.microsoft.com/office/powerpoint/2010/main" val="3415883425"/>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preserve="1" userDrawn="1">
  <p:cSld name="Sitat 1">
    <p:bg>
      <p:bgPr>
        <a:solidFill>
          <a:schemeClr val="tx2"/>
        </a:solidFill>
        <a:effectLst/>
      </p:bgPr>
    </p:bg>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Tree>
    <p:extLst>
      <p:ext uri="{BB962C8B-B14F-4D97-AF65-F5344CB8AC3E}">
        <p14:creationId xmlns:p14="http://schemas.microsoft.com/office/powerpoint/2010/main" val="2309951852"/>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chemeClr val="tx2"/>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Tree>
    <p:extLst>
      <p:ext uri="{BB962C8B-B14F-4D97-AF65-F5344CB8AC3E}">
        <p14:creationId xmlns:p14="http://schemas.microsoft.com/office/powerpoint/2010/main" val="1237967949"/>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preserve="1" userDrawn="1">
  <p:cSld name="Sitat 3">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398897" y="1113585"/>
            <a:ext cx="6346206" cy="2916365"/>
          </a:xfrm>
          <a:prstGeom prst="rect">
            <a:avLst/>
          </a:prstGeom>
          <a:noFill/>
          <a:ln w="76200">
            <a:solidFill>
              <a:schemeClr val="bg1"/>
            </a:solidFill>
            <a:miter lim="800000"/>
          </a:ln>
        </p:spPr>
        <p:txBody>
          <a:bodyPr lIns="269417" tIns="269417" rIns="269417" bIns="269417" anchor="ctr">
            <a:normAutofit/>
          </a:bodyPr>
          <a:lstStyle>
            <a:lvl1pPr marL="0" indent="0" algn="ctr">
              <a:lnSpc>
                <a:spcPct val="100000"/>
              </a:lnSpc>
              <a:spcBef>
                <a:spcPts val="0"/>
              </a:spcBef>
              <a:spcAft>
                <a:spcPts val="0"/>
              </a:spcAft>
              <a:buNone/>
              <a:defRPr sz="2600" b="0" i="0">
                <a:solidFill>
                  <a:schemeClr val="lt1"/>
                </a:solidFill>
                <a:latin typeface="+mj-lt"/>
              </a:defRPr>
            </a:lvl1pPr>
          </a:lstStyle>
          <a:p>
            <a:pPr lvl="0"/>
            <a:r>
              <a:rPr lang="nb-NO"/>
              <a:t>Rediger tekststiler i malen</a:t>
            </a:r>
          </a:p>
        </p:txBody>
      </p:sp>
      <p:sp>
        <p:nvSpPr>
          <p:cNvPr id="3" name="Plassholder for tekst 3"/>
          <p:cNvSpPr>
            <a:spLocks noGrp="1"/>
          </p:cNvSpPr>
          <p:nvPr>
            <p:ph type="body" sz="quarter" idx="15"/>
          </p:nvPr>
        </p:nvSpPr>
        <p:spPr>
          <a:xfrm>
            <a:off x="1398897" y="4428556"/>
            <a:ext cx="6346206"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Tree>
    <p:extLst>
      <p:ext uri="{BB962C8B-B14F-4D97-AF65-F5344CB8AC3E}">
        <p14:creationId xmlns:p14="http://schemas.microsoft.com/office/powerpoint/2010/main" val="782111820"/>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showMasterSp="0" preserve="1" userDrawn="1">
  <p:cSld name="Sitat med ramm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ktangel 9"/>
          <p:cNvSpPr/>
          <p:nvPr userDrawn="1"/>
        </p:nvSpPr>
        <p:spPr>
          <a:xfrm>
            <a:off x="0" y="35"/>
            <a:ext cx="9145288" cy="5144143"/>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07" tIns="17104" rIns="34207" bIns="17104" rtlCol="0" anchor="ctr"/>
          <a:lstStyle/>
          <a:p>
            <a:pPr algn="ctr" defTabSz="685545"/>
            <a:endParaRPr lang="nb-NO" sz="1400" dirty="0">
              <a:solidFill>
                <a:prstClr val="white"/>
              </a:solidFill>
            </a:endParaRPr>
          </a:p>
        </p:txBody>
      </p:sp>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
        <p:nvSpPr>
          <p:cNvPr id="6" name="Rektangel 5"/>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07" tIns="17104" rIns="34207" bIns="17104" rtlCol="0" anchor="ctr"/>
          <a:lstStyle/>
          <a:p>
            <a:pPr algn="ctr" defTabSz="685545"/>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07" tIns="17104" rIns="34207" bIns="17104" rtlCol="0" anchor="ctr"/>
          <a:lstStyle/>
          <a:p>
            <a:pPr algn="ctr" defTabSz="685545"/>
            <a:endParaRPr lang="nb-NO" sz="1400" dirty="0">
              <a:solidFill>
                <a:prstClr val="white"/>
              </a:solidFill>
            </a:endParaRPr>
          </a:p>
        </p:txBody>
      </p:sp>
      <p:sp>
        <p:nvSpPr>
          <p:cNvPr id="8" name="Rektangel 7"/>
          <p:cNvSpPr/>
          <p:nvPr userDrawn="1"/>
        </p:nvSpPr>
        <p:spPr>
          <a:xfrm>
            <a:off x="0" y="35"/>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07" tIns="17104" rIns="34207" bIns="17104" rtlCol="0" anchor="ctr"/>
          <a:lstStyle/>
          <a:p>
            <a:pPr algn="ctr" defTabSz="685545"/>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07" tIns="17104" rIns="34207" bIns="17104" rtlCol="0" anchor="ctr"/>
          <a:lstStyle/>
          <a:p>
            <a:pPr algn="ctr" defTabSz="685545"/>
            <a:endParaRPr lang="nb-NO" sz="1400" dirty="0">
              <a:solidFill>
                <a:prstClr val="white"/>
              </a:solidFill>
            </a:endParaRPr>
          </a:p>
        </p:txBody>
      </p:sp>
    </p:spTree>
    <p:extLst>
      <p:ext uri="{BB962C8B-B14F-4D97-AF65-F5344CB8AC3E}">
        <p14:creationId xmlns:p14="http://schemas.microsoft.com/office/powerpoint/2010/main" val="42927922"/>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preserve="1" userDrawn="1">
  <p:cSld name="Bilde /m tekst over">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noFill/>
        </p:spPr>
        <p:txBody>
          <a:bodyPr lIns="0" tIns="538817" rIns="0" bIns="0" anchor="t" anchorCtr="1">
            <a:normAutofit/>
          </a:bodyPr>
          <a:lstStyle>
            <a:lvl1pPr marL="0" indent="0" algn="ctr">
              <a:buNone/>
              <a:defRPr sz="1000"/>
            </a:lvl1pPr>
          </a:lstStyle>
          <a:p>
            <a:r>
              <a:rPr lang="nb-NO" dirty="0"/>
              <a:t>Skift bilde via menyen «sett inn» og «bilde»-knappen</a:t>
            </a:r>
          </a:p>
        </p:txBody>
      </p:sp>
      <p:sp>
        <p:nvSpPr>
          <p:cNvPr id="5" name="Plassholder for tekst 8"/>
          <p:cNvSpPr>
            <a:spLocks noGrp="1"/>
          </p:cNvSpPr>
          <p:nvPr>
            <p:ph type="body" sz="quarter" idx="14" hasCustomPrompt="1"/>
          </p:nvPr>
        </p:nvSpPr>
        <p:spPr>
          <a:xfrm>
            <a:off x="1061371" y="1953471"/>
            <a:ext cx="7021335" cy="1236593"/>
          </a:xfrm>
          <a:prstGeom prst="rect">
            <a:avLst/>
          </a:prstGeom>
          <a:solidFill>
            <a:schemeClr val="tx2">
              <a:alpha val="60000"/>
            </a:schemeClr>
          </a:solidFill>
          <a:ln w="228600">
            <a:noFill/>
            <a:miter lim="800000"/>
          </a:ln>
        </p:spPr>
        <p:txBody>
          <a:bodyPr lIns="269417" tIns="269417" rIns="269417" bIns="269417"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2456662161"/>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preserve="1" userDrawn="1">
  <p:cSld name="Bilde /m farge og tekst">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538817" rIns="0" bIns="0" anchor="t" anchorCtr="1">
            <a:normAutofit/>
          </a:bodyPr>
          <a:lstStyle>
            <a:lvl1pPr marL="0" indent="0" algn="ctr">
              <a:buNone/>
              <a:defRPr sz="1000">
                <a:solidFill>
                  <a:schemeClr val="lt1"/>
                </a:solidFill>
              </a:defRPr>
            </a:lvl1pPr>
          </a:lstStyle>
          <a:p>
            <a:r>
              <a:rPr lang="nb-NO" dirty="0"/>
              <a:t>Skift bilde via menyen «sett inn» og «bilde»-knappen</a:t>
            </a:r>
          </a:p>
        </p:txBody>
      </p:sp>
      <p:sp>
        <p:nvSpPr>
          <p:cNvPr id="2" name="Plassholder for tekst 1"/>
          <p:cNvSpPr>
            <a:spLocks noGrp="1"/>
          </p:cNvSpPr>
          <p:nvPr>
            <p:ph type="body" sz="quarter" idx="18" hasCustomPrompt="1"/>
          </p:nvPr>
        </p:nvSpPr>
        <p:spPr>
          <a:xfrm>
            <a:off x="0" y="35"/>
            <a:ext cx="9145288" cy="5144143"/>
          </a:xfrm>
          <a:prstGeom prst="rect">
            <a:avLst/>
          </a:prstGeom>
          <a:solidFill>
            <a:schemeClr val="tx2">
              <a:alpha val="70000"/>
            </a:schemeClr>
          </a:solidFill>
        </p:spPr>
        <p:txBody>
          <a:bodyPr lIns="34207" tIns="17104" rIns="34207" bIns="17104"/>
          <a:lstStyle>
            <a:lvl1pPr marL="0" indent="0">
              <a:buNone/>
              <a:defRPr sz="100"/>
            </a:lvl1pPr>
          </a:lstStyle>
          <a:p>
            <a:pPr lvl="0"/>
            <a:r>
              <a:rPr lang="en-US" dirty="0"/>
              <a:t> </a:t>
            </a:r>
            <a:endParaRPr lang="nb-NO" dirty="0"/>
          </a:p>
        </p:txBody>
      </p:sp>
      <p:sp>
        <p:nvSpPr>
          <p:cNvPr id="4" name="Plassholder for tekst 8"/>
          <p:cNvSpPr>
            <a:spLocks noGrp="1"/>
          </p:cNvSpPr>
          <p:nvPr>
            <p:ph type="body" sz="quarter" idx="15"/>
          </p:nvPr>
        </p:nvSpPr>
        <p:spPr>
          <a:xfrm>
            <a:off x="4725898" y="2538319"/>
            <a:ext cx="3861734" cy="1984748"/>
          </a:xfrm>
          <a:prstGeom prst="rect">
            <a:avLst/>
          </a:prstGeom>
          <a:solidFill>
            <a:schemeClr val="bg1"/>
          </a:solidFill>
          <a:ln w="76200">
            <a:solidFill>
              <a:schemeClr val="bg1"/>
            </a:solidFill>
            <a:miter lim="800000"/>
          </a:ln>
        </p:spPr>
        <p:txBody>
          <a:bodyPr wrap="square" lIns="404114" tIns="404114" rIns="404114" bIns="404114"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Rediger tekststiler i malen</a:t>
            </a:r>
          </a:p>
        </p:txBody>
      </p:sp>
      <p:sp>
        <p:nvSpPr>
          <p:cNvPr id="7" name="Plassholder for tekst 3"/>
          <p:cNvSpPr>
            <a:spLocks noGrp="1"/>
          </p:cNvSpPr>
          <p:nvPr>
            <p:ph type="body" sz="quarter" idx="17"/>
          </p:nvPr>
        </p:nvSpPr>
        <p:spPr>
          <a:xfrm>
            <a:off x="5153455" y="3985508"/>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Rediger tekststiler i malen</a:t>
            </a:r>
          </a:p>
        </p:txBody>
      </p:sp>
    </p:spTree>
    <p:extLst>
      <p:ext uri="{BB962C8B-B14F-4D97-AF65-F5344CB8AC3E}">
        <p14:creationId xmlns:p14="http://schemas.microsoft.com/office/powerpoint/2010/main" val="474201665"/>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Only" preserve="1">
  <p:cSld name="Tittel /m grafikk">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r>
              <a:rPr lang="nb-NO">
                <a:solidFill>
                  <a:prstClr val="black">
                    <a:tint val="75000"/>
                  </a:prstClr>
                </a:solidFill>
              </a:rPr>
              <a:t>06.10.2017</a:t>
            </a:r>
            <a:endParaRPr lang="nb-NO" dirty="0">
              <a:solidFill>
                <a:prstClr val="black">
                  <a:tint val="75000"/>
                </a:prstClr>
              </a:solidFill>
            </a:endParaRPr>
          </a:p>
        </p:txBody>
      </p:sp>
      <p:sp>
        <p:nvSpPr>
          <p:cNvPr id="7" name="Plassholder for bunntekst 6"/>
          <p:cNvSpPr>
            <a:spLocks noGrp="1"/>
          </p:cNvSpPr>
          <p:nvPr>
            <p:ph type="ftr" sz="quarter" idx="11"/>
          </p:nvPr>
        </p:nvSpPr>
        <p:spPr/>
        <p:txBody>
          <a:bodyPr/>
          <a:lstStyle/>
          <a:p>
            <a:r>
              <a:rPr lang="nb-NO">
                <a:solidFill>
                  <a:prstClr val="black">
                    <a:tint val="75000"/>
                  </a:prstClr>
                </a:solidFill>
              </a:rPr>
              <a:t>Oppgaveregisteret / Informasjonsforvaltning</a:t>
            </a:r>
            <a:endParaRPr lang="nb-NO" dirty="0">
              <a:solidFill>
                <a:prstClr val="black">
                  <a:tint val="75000"/>
                </a:prstClr>
              </a:solidFill>
            </a:endParaRPr>
          </a:p>
        </p:txBody>
      </p:sp>
      <p:sp>
        <p:nvSpPr>
          <p:cNvPr id="8" name="Plassholder for lysbildenummer 7"/>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170538073"/>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771209463"/>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solidFill>
                  <a:prstClr val="black">
                    <a:tint val="75000"/>
                  </a:prstClr>
                </a:solidFill>
              </a:rPr>
              <a:t>06.10.2017</a:t>
            </a:r>
          </a:p>
        </p:txBody>
      </p:sp>
      <p:sp>
        <p:nvSpPr>
          <p:cNvPr id="3" name="Plassholder for bunntekst 2"/>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5707235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t>03.12.2015</a:t>
            </a:r>
            <a:endParaRPr lang="en-US"/>
          </a:p>
        </p:txBody>
      </p:sp>
      <p:sp>
        <p:nvSpPr>
          <p:cNvPr id="4" name="Plassholder for lysbildenummer 3"/>
          <p:cNvSpPr>
            <a:spLocks noGrp="1"/>
          </p:cNvSpPr>
          <p:nvPr>
            <p:ph type="sldNum" sz="quarter" idx="12"/>
          </p:nvPr>
        </p:nvSpPr>
        <p:spPr/>
        <p:txBody>
          <a:bodyPr/>
          <a:lstStyle/>
          <a:p>
            <a:fld id="{A6A339D1-74F9-3B4C-AC31-B58C9325F9C3}" type="slidenum">
              <a:rPr lang="en-US" smtClean="0"/>
              <a:t>‹#›</a:t>
            </a:fld>
            <a:endParaRPr lang="en-US"/>
          </a:p>
        </p:txBody>
      </p:sp>
      <p:sp>
        <p:nvSpPr>
          <p:cNvPr id="10" name="Rectangle 9"/>
          <p:cNvSpPr>
            <a:spLocks noChangeArrowheads="1"/>
          </p:cNvSpPr>
          <p:nvPr/>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1" name="Rectangle 12"/>
          <p:cNvSpPr>
            <a:spLocks noChangeArrowheads="1"/>
          </p:cNvSpPr>
          <p:nvPr/>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2" name="Rectangle 13"/>
          <p:cNvSpPr>
            <a:spLocks noChangeArrowheads="1"/>
          </p:cNvSpPr>
          <p:nvPr/>
        </p:nvSpPr>
        <p:spPr bwMode="auto">
          <a:xfrm>
            <a:off x="898385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3" name="Rectangle 14"/>
          <p:cNvSpPr>
            <a:spLocks noChangeArrowheads="1"/>
          </p:cNvSpPr>
          <p:nvPr/>
        </p:nvSpPr>
        <p:spPr bwMode="auto">
          <a:xfrm>
            <a:off x="898385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4" name="Picture 17" descr="brreg_logo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004" y="264320"/>
            <a:ext cx="2314575" cy="209550"/>
          </a:xfrm>
          <a:prstGeom prst="rect">
            <a:avLst/>
          </a:prstGeom>
          <a:noFill/>
          <a:ln w="9525">
            <a:noFill/>
            <a:miter lim="800000"/>
            <a:headEnd/>
            <a:tailEnd/>
          </a:ln>
        </p:spPr>
      </p:pic>
      <p:sp>
        <p:nvSpPr>
          <p:cNvPr id="15" name="Plassholder for bunntekst 4"/>
          <p:cNvSpPr>
            <a:spLocks noGrp="1"/>
          </p:cNvSpPr>
          <p:nvPr>
            <p:ph type="ftr" sz="quarter" idx="3"/>
          </p:nvPr>
        </p:nvSpPr>
        <p:spPr>
          <a:xfrm>
            <a:off x="712802"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en-US"/>
              <a:t>Informasjonsforvaltning som forutsetning for offentlig samhandling - David Norheim</a:t>
            </a:r>
          </a:p>
        </p:txBody>
      </p:sp>
    </p:spTree>
    <p:extLst>
      <p:ext uri="{BB962C8B-B14F-4D97-AF65-F5344CB8AC3E}">
        <p14:creationId xmlns:p14="http://schemas.microsoft.com/office/powerpoint/2010/main" val="4200264946"/>
      </p:ext>
    </p:extLst>
  </p:cSld>
  <p:clrMapOvr>
    <a:masterClrMapping/>
  </p:clrMapOvr>
  <p:transition spd="med">
    <p:fade/>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1" y="1024676"/>
            <a:ext cx="7708900" cy="3692317"/>
          </a:xfrm>
        </p:spPr>
        <p:txBody>
          <a:bodyPr/>
          <a:lstStyle>
            <a:lvl1pPr marL="342308" indent="-342308">
              <a:spcBef>
                <a:spcPts val="1200"/>
              </a:spcBef>
              <a:spcAft>
                <a:spcPts val="300"/>
              </a:spcAft>
              <a:buClr>
                <a:srgbClr val="004367"/>
              </a:buClr>
              <a:buFont typeface="Wingdings" panose="05000000000000000000" pitchFamily="2" charset="2"/>
              <a:buChar char="§"/>
              <a:defRPr sz="2400"/>
            </a:lvl1pPr>
            <a:lvl2pPr marL="798780" indent="-342308">
              <a:spcBef>
                <a:spcPts val="0"/>
              </a:spcBef>
              <a:spcAft>
                <a:spcPts val="300"/>
              </a:spcAft>
              <a:buClr>
                <a:srgbClr val="004367"/>
              </a:buClr>
              <a:buFont typeface="Wingdings" panose="05000000000000000000" pitchFamily="2" charset="2"/>
              <a:buChar char="§"/>
              <a:defRPr/>
            </a:lvl2pPr>
            <a:lvl3pPr marL="1198170" indent="-285288">
              <a:spcBef>
                <a:spcPts val="200"/>
              </a:spcBef>
              <a:spcAft>
                <a:spcPts val="200"/>
              </a:spcAft>
              <a:buClr>
                <a:srgbClr val="004367"/>
              </a:buClr>
              <a:buFont typeface="Wingdings" panose="05000000000000000000" pitchFamily="2" charset="2"/>
              <a:buChar char="§"/>
              <a:defRPr/>
            </a:lvl3pPr>
            <a:lvl4pPr marL="1654590" indent="-285288">
              <a:buClr>
                <a:srgbClr val="004367"/>
              </a:buClr>
              <a:buFont typeface="Wingdings" panose="05000000000000000000" pitchFamily="2" charset="2"/>
              <a:buChar char="§"/>
              <a:defRPr/>
            </a:lvl4pPr>
            <a:lvl5pPr marL="2111085" indent="-28528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4" name="Plassholder for dato 13"/>
          <p:cNvSpPr>
            <a:spLocks noGrp="1"/>
          </p:cNvSpPr>
          <p:nvPr>
            <p:ph type="dt" sz="half" idx="10"/>
          </p:nvPr>
        </p:nvSpPr>
        <p:spPr>
          <a:xfrm>
            <a:off x="6322928" y="4874574"/>
            <a:ext cx="1063255" cy="273844"/>
          </a:xfrm>
        </p:spPr>
        <p:txBody>
          <a:bodyPr/>
          <a:lstStyle>
            <a:lvl1pPr>
              <a:defRPr/>
            </a:lvl1pPr>
          </a:lstStyle>
          <a:p>
            <a:fld id="{EDBDFB32-C012-B842-8927-F20EF43A197F}" type="datetimeFigureOut">
              <a:rPr lang="en-US" smtClean="0"/>
              <a:t>10/23/2017</a:t>
            </a:fld>
            <a:endParaRPr lang="en-US"/>
          </a:p>
        </p:txBody>
      </p:sp>
      <p:sp>
        <p:nvSpPr>
          <p:cNvPr id="19" name="Tittel 18"/>
          <p:cNvSpPr>
            <a:spLocks noGrp="1"/>
          </p:cNvSpPr>
          <p:nvPr>
            <p:ph type="title"/>
          </p:nvPr>
        </p:nvSpPr>
        <p:spPr/>
        <p:txBody>
          <a:bodyPr>
            <a:normAutofit/>
          </a:bodyPr>
          <a:lstStyle>
            <a:lvl1pPr>
              <a:defRPr sz="2800">
                <a:solidFill>
                  <a:srgbClr val="004364"/>
                </a:solidFill>
              </a:defRPr>
            </a:lvl1pPr>
          </a:lstStyle>
          <a:p>
            <a:r>
              <a:rPr lang="nb-NO"/>
              <a:t>Klikk for å redigere tittelstil</a:t>
            </a:r>
            <a:endParaRPr lang="nb-NO" dirty="0"/>
          </a:p>
        </p:txBody>
      </p:sp>
      <p:sp>
        <p:nvSpPr>
          <p:cNvPr id="22" name="Plassholder for bunntekst 21"/>
          <p:cNvSpPr>
            <a:spLocks noGrp="1"/>
          </p:cNvSpPr>
          <p:nvPr>
            <p:ph type="ftr" sz="quarter" idx="11"/>
          </p:nvPr>
        </p:nvSpPr>
        <p:spPr>
          <a:xfrm>
            <a:off x="2154867" y="4869312"/>
            <a:ext cx="4167964" cy="273844"/>
          </a:xfrm>
        </p:spPr>
        <p:txBody>
          <a:bodyPr/>
          <a:lstStyle>
            <a:lvl1pPr>
              <a:defRPr/>
            </a:lvl1pPr>
          </a:lstStyle>
          <a:p>
            <a:endParaRPr lang="en-US"/>
          </a:p>
        </p:txBody>
      </p:sp>
    </p:spTree>
    <p:extLst>
      <p:ext uri="{BB962C8B-B14F-4D97-AF65-F5344CB8AC3E}">
        <p14:creationId xmlns:p14="http://schemas.microsoft.com/office/powerpoint/2010/main" val="171297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80611" y="898907"/>
            <a:ext cx="6858000" cy="1163395"/>
          </a:xfrm>
        </p:spPr>
        <p:txBody>
          <a:bodyPr anchor="t">
            <a:normAutofit/>
          </a:bodyPr>
          <a:lstStyle>
            <a:lvl1pPr algn="l">
              <a:defRPr sz="4200">
                <a:solidFill>
                  <a:schemeClr val="bg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580611" y="2140561"/>
            <a:ext cx="6858000" cy="360960"/>
          </a:xfrm>
        </p:spPr>
        <p:txBody>
          <a:bodyPr>
            <a:normAutofit/>
          </a:bodyPr>
          <a:lstStyle>
            <a:lvl1pPr marL="0" indent="0" algn="l">
              <a:buNone/>
              <a:defRPr sz="1700">
                <a:solidFill>
                  <a:schemeClr val="bg1"/>
                </a:solidFill>
              </a:defRPr>
            </a:lvl1pPr>
            <a:lvl2pPr marL="342803" indent="0" algn="ctr">
              <a:buNone/>
              <a:defRPr sz="1500"/>
            </a:lvl2pPr>
            <a:lvl3pPr marL="685613" indent="0" algn="ctr">
              <a:buNone/>
              <a:defRPr sz="1400"/>
            </a:lvl3pPr>
            <a:lvl4pPr marL="1028420" indent="0" algn="ctr">
              <a:buNone/>
              <a:defRPr sz="1200"/>
            </a:lvl4pPr>
            <a:lvl5pPr marL="1371226" indent="0" algn="ctr">
              <a:buNone/>
              <a:defRPr sz="1200"/>
            </a:lvl5pPr>
            <a:lvl6pPr marL="1714037" indent="0" algn="ctr">
              <a:buNone/>
              <a:defRPr sz="1200"/>
            </a:lvl6pPr>
            <a:lvl7pPr marL="2056838" indent="0" algn="ctr">
              <a:buNone/>
              <a:defRPr sz="1200"/>
            </a:lvl7pPr>
            <a:lvl8pPr marL="2399640" indent="0" algn="ctr">
              <a:buNone/>
              <a:defRPr sz="1200"/>
            </a:lvl8pPr>
            <a:lvl9pPr marL="2742443" indent="0" algn="ctr">
              <a:buNone/>
              <a:defRPr sz="1200"/>
            </a:lvl9pPr>
          </a:lstStyle>
          <a:p>
            <a:r>
              <a:rPr lang="nb-NO" dirty="0"/>
              <a:t>Navn på foredragsholder</a:t>
            </a: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3057" y="2862361"/>
            <a:ext cx="8049546" cy="848108"/>
          </a:xfrm>
          <a:prstGeom prst="rect">
            <a:avLst/>
          </a:prstGeom>
        </p:spPr>
      </p:pic>
      <p:sp>
        <p:nvSpPr>
          <p:cNvPr id="12" name="Plassholder for tekst 11"/>
          <p:cNvSpPr>
            <a:spLocks noGrp="1"/>
          </p:cNvSpPr>
          <p:nvPr>
            <p:ph type="body" sz="quarter" idx="10" hasCustomPrompt="1"/>
          </p:nvPr>
        </p:nvSpPr>
        <p:spPr>
          <a:xfrm>
            <a:off x="7019444" y="4671586"/>
            <a:ext cx="1593160" cy="155270"/>
          </a:xfrm>
        </p:spPr>
        <p:txBody>
          <a:bodyPr>
            <a:normAutofit/>
          </a:bodyPr>
          <a:lstStyle>
            <a:lvl1pPr marL="0" indent="0" algn="r">
              <a:buNone/>
              <a:defRPr sz="1000">
                <a:solidFill>
                  <a:schemeClr val="bg1"/>
                </a:solidFill>
              </a:defRPr>
            </a:lvl1pPr>
          </a:lstStyle>
          <a:p>
            <a:pPr lvl="0"/>
            <a:r>
              <a:rPr lang="nb-NO" dirty="0"/>
              <a:t>Dato – </a:t>
            </a:r>
            <a:r>
              <a:rPr lang="nb-NO" dirty="0" err="1"/>
              <a:t>dd.mm.åååå</a:t>
            </a:r>
            <a:endParaRPr lang="nb-NO" dirty="0"/>
          </a:p>
        </p:txBody>
      </p:sp>
      <p:pic>
        <p:nvPicPr>
          <p:cNvPr id="14" name="Bild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3352" y="4550069"/>
            <a:ext cx="1787772" cy="214884"/>
          </a:xfrm>
          <a:prstGeom prst="rect">
            <a:avLst/>
          </a:prstGeom>
        </p:spPr>
      </p:pic>
    </p:spTree>
    <p:extLst>
      <p:ext uri="{BB962C8B-B14F-4D97-AF65-F5344CB8AC3E}">
        <p14:creationId xmlns:p14="http://schemas.microsoft.com/office/powerpoint/2010/main" val="243592786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Kapittel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r>
              <a:rPr lang="nb-NO">
                <a:solidFill>
                  <a:prstClr val="black">
                    <a:tint val="75000"/>
                  </a:prstClr>
                </a:solidFill>
              </a:rPr>
              <a:t>06.10.2017</a:t>
            </a:r>
          </a:p>
        </p:txBody>
      </p:sp>
      <p:sp>
        <p:nvSpPr>
          <p:cNvPr id="5" name="Plassholder for bunntekst 4"/>
          <p:cNvSpPr>
            <a:spLocks noGrp="1"/>
          </p:cNvSpPr>
          <p:nvPr>
            <p:ph type="ftr" sz="quarter" idx="11"/>
          </p:nvPr>
        </p:nvSpPr>
        <p:spPr/>
        <p:txBody>
          <a:bodyPr/>
          <a:lstStyle/>
          <a:p>
            <a:r>
              <a:rPr lang="nb-NO">
                <a:solidFill>
                  <a:prstClr val="black">
                    <a:tint val="75000"/>
                  </a:prstClr>
                </a:solidFill>
              </a:rPr>
              <a:t>Svein Erik Grønmo</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7" name="Plassholder for tekst 6"/>
          <p:cNvSpPr>
            <a:spLocks noGrp="1"/>
          </p:cNvSpPr>
          <p:nvPr>
            <p:ph type="body" sz="quarter" idx="13"/>
          </p:nvPr>
        </p:nvSpPr>
        <p:spPr>
          <a:xfrm>
            <a:off x="472661" y="675095"/>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Rediger tekststiler i malen</a:t>
            </a:r>
          </a:p>
        </p:txBody>
      </p:sp>
      <p:cxnSp>
        <p:nvCxnSpPr>
          <p:cNvPr id="17" name="Rett linje 16"/>
          <p:cNvCxnSpPr>
            <a:cxnSpLocks/>
          </p:cNvCxnSpPr>
          <p:nvPr userDrawn="1"/>
        </p:nvCxnSpPr>
        <p:spPr>
          <a:xfrm>
            <a:off x="472590" y="1660708"/>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a:cxnSpLocks/>
          </p:cNvCxnSpPr>
          <p:nvPr userDrawn="1"/>
        </p:nvCxnSpPr>
        <p:spPr>
          <a:xfrm>
            <a:off x="472590" y="2889361"/>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sp>
        <p:nvSpPr>
          <p:cNvPr id="20" name="Plassholder for tekst 6"/>
          <p:cNvSpPr>
            <a:spLocks noGrp="1"/>
          </p:cNvSpPr>
          <p:nvPr>
            <p:ph type="body" sz="quarter" idx="14"/>
          </p:nvPr>
        </p:nvSpPr>
        <p:spPr>
          <a:xfrm>
            <a:off x="472590" y="1080136"/>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Rediger tekststiler i malen</a:t>
            </a:r>
          </a:p>
        </p:txBody>
      </p:sp>
      <p:sp>
        <p:nvSpPr>
          <p:cNvPr id="21" name="Plassholder for tekst 6"/>
          <p:cNvSpPr>
            <a:spLocks noGrp="1"/>
          </p:cNvSpPr>
          <p:nvPr>
            <p:ph type="body" sz="quarter" idx="15"/>
          </p:nvPr>
        </p:nvSpPr>
        <p:spPr>
          <a:xfrm>
            <a:off x="472661" y="1917250"/>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Rediger tekststiler i malen</a:t>
            </a:r>
          </a:p>
        </p:txBody>
      </p:sp>
      <p:sp>
        <p:nvSpPr>
          <p:cNvPr id="22" name="Plassholder for tekst 6"/>
          <p:cNvSpPr>
            <a:spLocks noGrp="1"/>
          </p:cNvSpPr>
          <p:nvPr>
            <p:ph type="body" sz="quarter" idx="16"/>
          </p:nvPr>
        </p:nvSpPr>
        <p:spPr>
          <a:xfrm>
            <a:off x="472590" y="2295289"/>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Rediger tekststiler i malen</a:t>
            </a:r>
          </a:p>
        </p:txBody>
      </p:sp>
      <p:sp>
        <p:nvSpPr>
          <p:cNvPr id="23" name="Plassholder for tekst 6"/>
          <p:cNvSpPr>
            <a:spLocks noGrp="1"/>
          </p:cNvSpPr>
          <p:nvPr>
            <p:ph type="body" sz="quarter" idx="17"/>
          </p:nvPr>
        </p:nvSpPr>
        <p:spPr>
          <a:xfrm>
            <a:off x="472661" y="3145904"/>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Rediger tekststiler i malen</a:t>
            </a:r>
          </a:p>
        </p:txBody>
      </p:sp>
      <p:sp>
        <p:nvSpPr>
          <p:cNvPr id="24" name="Plassholder for tekst 6"/>
          <p:cNvSpPr>
            <a:spLocks noGrp="1"/>
          </p:cNvSpPr>
          <p:nvPr>
            <p:ph type="body" sz="quarter" idx="18"/>
          </p:nvPr>
        </p:nvSpPr>
        <p:spPr>
          <a:xfrm>
            <a:off x="472590" y="3537445"/>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Rediger tekststiler i malen</a:t>
            </a:r>
          </a:p>
        </p:txBody>
      </p:sp>
      <p:sp>
        <p:nvSpPr>
          <p:cNvPr id="25" name="Plassholder for tekst 6"/>
          <p:cNvSpPr>
            <a:spLocks noGrp="1"/>
          </p:cNvSpPr>
          <p:nvPr>
            <p:ph type="body" sz="quarter" idx="19" hasCustomPrompt="1"/>
          </p:nvPr>
        </p:nvSpPr>
        <p:spPr>
          <a:xfrm>
            <a:off x="8429643" y="675095"/>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6" name="Plassholder for tekst 6"/>
          <p:cNvSpPr>
            <a:spLocks noGrp="1"/>
          </p:cNvSpPr>
          <p:nvPr>
            <p:ph type="body" sz="quarter" idx="20" hasCustomPrompt="1"/>
          </p:nvPr>
        </p:nvSpPr>
        <p:spPr>
          <a:xfrm>
            <a:off x="8429643" y="1917250"/>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7" name="Plassholder for tekst 6"/>
          <p:cNvSpPr>
            <a:spLocks noGrp="1"/>
          </p:cNvSpPr>
          <p:nvPr>
            <p:ph type="body" sz="quarter" idx="21" hasCustomPrompt="1"/>
          </p:nvPr>
        </p:nvSpPr>
        <p:spPr>
          <a:xfrm>
            <a:off x="8429643" y="3145904"/>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Tree>
    <p:extLst>
      <p:ext uri="{BB962C8B-B14F-4D97-AF65-F5344CB8AC3E}">
        <p14:creationId xmlns:p14="http://schemas.microsoft.com/office/powerpoint/2010/main" val="3186340772"/>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obj" preserve="1">
  <p:cSld name="Tittel og innhold 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marL="134973" indent="-134973">
              <a:buFont typeface="Arial" panose="020B0604020202020204" pitchFamily="34" charset="0"/>
              <a:buChar cha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r>
              <a:rPr lang="nb-NO">
                <a:solidFill>
                  <a:prstClr val="black">
                    <a:tint val="75000"/>
                  </a:prstClr>
                </a:solidFill>
              </a:rPr>
              <a:t>06.10.2017</a:t>
            </a:r>
          </a:p>
        </p:txBody>
      </p:sp>
      <p:sp>
        <p:nvSpPr>
          <p:cNvPr id="5" name="Plassholder for bunntekst 4"/>
          <p:cNvSpPr>
            <a:spLocks noGrp="1"/>
          </p:cNvSpPr>
          <p:nvPr>
            <p:ph type="ftr" sz="quarter" idx="11"/>
          </p:nvPr>
        </p:nvSpPr>
        <p:spPr/>
        <p:txBody>
          <a:bodyPr/>
          <a:lstStyle/>
          <a:p>
            <a:r>
              <a:rPr lang="nb-NO">
                <a:solidFill>
                  <a:prstClr val="black">
                    <a:tint val="75000"/>
                  </a:prstClr>
                </a:solidFill>
              </a:rPr>
              <a:t>Svein Erik Grønmo</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39769622"/>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Tittel og innhold B">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r>
              <a:rPr lang="nb-NO">
                <a:solidFill>
                  <a:prstClr val="black">
                    <a:tint val="75000"/>
                  </a:prstClr>
                </a:solidFill>
              </a:rPr>
              <a:t>06.10.2017</a:t>
            </a:r>
          </a:p>
        </p:txBody>
      </p:sp>
      <p:sp>
        <p:nvSpPr>
          <p:cNvPr id="5" name="Plassholder for bunntekst 4"/>
          <p:cNvSpPr>
            <a:spLocks noGrp="1"/>
          </p:cNvSpPr>
          <p:nvPr>
            <p:ph type="ftr" sz="quarter" idx="11"/>
          </p:nvPr>
        </p:nvSpPr>
        <p:spPr/>
        <p:txBody>
          <a:bodyPr/>
          <a:lstStyle/>
          <a:p>
            <a:r>
              <a:rPr lang="nb-NO">
                <a:solidFill>
                  <a:prstClr val="black">
                    <a:tint val="75000"/>
                  </a:prstClr>
                </a:solidFill>
              </a:rPr>
              <a:t>Svein Erik Grønmo</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288840129"/>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10155" y="1133725"/>
            <a:ext cx="7886700" cy="1246399"/>
          </a:xfrm>
        </p:spPr>
        <p:txBody>
          <a:bodyPr anchor="b">
            <a:normAutofit/>
          </a:bodyPr>
          <a:lstStyle>
            <a:lvl1pPr>
              <a:defRPr sz="4500">
                <a:solidFill>
                  <a:schemeClr val="lt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10155" y="2745113"/>
            <a:ext cx="7886700" cy="650731"/>
          </a:xfrm>
        </p:spPr>
        <p:txBody>
          <a:bodyPr>
            <a:normAutofit/>
          </a:bodyPr>
          <a:lstStyle>
            <a:lvl1pPr marL="0" indent="0">
              <a:spcBef>
                <a:spcPts val="0"/>
              </a:spcBef>
              <a:spcAft>
                <a:spcPts val="0"/>
              </a:spcAft>
              <a:buNone/>
              <a:defRPr sz="1700">
                <a:solidFill>
                  <a:schemeClr val="lt1"/>
                </a:solidFill>
              </a:defRPr>
            </a:lvl1pPr>
            <a:lvl2pPr marL="342803" indent="0">
              <a:buNone/>
              <a:defRPr sz="1500">
                <a:solidFill>
                  <a:schemeClr val="tx1">
                    <a:tint val="75000"/>
                  </a:schemeClr>
                </a:solidFill>
              </a:defRPr>
            </a:lvl2pPr>
            <a:lvl3pPr marL="685613" indent="0">
              <a:buNone/>
              <a:defRPr sz="1400">
                <a:solidFill>
                  <a:schemeClr val="tx1">
                    <a:tint val="75000"/>
                  </a:schemeClr>
                </a:solidFill>
              </a:defRPr>
            </a:lvl3pPr>
            <a:lvl4pPr marL="1028420" indent="0">
              <a:buNone/>
              <a:defRPr sz="1200">
                <a:solidFill>
                  <a:schemeClr val="tx1">
                    <a:tint val="75000"/>
                  </a:schemeClr>
                </a:solidFill>
              </a:defRPr>
            </a:lvl4pPr>
            <a:lvl5pPr marL="1371226" indent="0">
              <a:buNone/>
              <a:defRPr sz="1200">
                <a:solidFill>
                  <a:schemeClr val="tx1">
                    <a:tint val="75000"/>
                  </a:schemeClr>
                </a:solidFill>
              </a:defRPr>
            </a:lvl5pPr>
            <a:lvl6pPr marL="1714037" indent="0">
              <a:buNone/>
              <a:defRPr sz="1200">
                <a:solidFill>
                  <a:schemeClr val="tx1">
                    <a:tint val="75000"/>
                  </a:schemeClr>
                </a:solidFill>
              </a:defRPr>
            </a:lvl6pPr>
            <a:lvl7pPr marL="2056838" indent="0">
              <a:buNone/>
              <a:defRPr sz="1200">
                <a:solidFill>
                  <a:schemeClr val="tx1">
                    <a:tint val="75000"/>
                  </a:schemeClr>
                </a:solidFill>
              </a:defRPr>
            </a:lvl7pPr>
            <a:lvl8pPr marL="2399640" indent="0">
              <a:buNone/>
              <a:defRPr sz="1200">
                <a:solidFill>
                  <a:schemeClr val="tx1">
                    <a:tint val="75000"/>
                  </a:schemeClr>
                </a:solidFill>
              </a:defRPr>
            </a:lvl8pPr>
            <a:lvl9pPr marL="2742443" indent="0">
              <a:buNone/>
              <a:defRPr sz="12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1927934987"/>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Tittel, tekst og lite bilde">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r>
              <a:rPr lang="nb-NO">
                <a:solidFill>
                  <a:prstClr val="black">
                    <a:tint val="75000"/>
                  </a:prstClr>
                </a:solidFill>
              </a:rPr>
              <a:t>06.10.2017</a:t>
            </a:r>
          </a:p>
        </p:txBody>
      </p:sp>
      <p:sp>
        <p:nvSpPr>
          <p:cNvPr id="6" name="Plassholder for bunntekst 5"/>
          <p:cNvSpPr>
            <a:spLocks noGrp="1"/>
          </p:cNvSpPr>
          <p:nvPr>
            <p:ph type="ftr" sz="quarter" idx="11"/>
          </p:nvPr>
        </p:nvSpPr>
        <p:spPr/>
        <p:txBody>
          <a:bodyPr/>
          <a:lstStyle/>
          <a:p>
            <a:r>
              <a:rPr lang="nb-NO">
                <a:solidFill>
                  <a:prstClr val="black">
                    <a:tint val="75000"/>
                  </a:prstClr>
                </a:solidFill>
              </a:rPr>
              <a:t>Svein Erik Grønmo</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3"/>
          </p:nvPr>
        </p:nvSpPr>
        <p:spPr>
          <a:xfrm>
            <a:off x="4854191" y="762846"/>
            <a:ext cx="3814475" cy="3213402"/>
          </a:xfrm>
          <a:prstGeom prst="rect">
            <a:avLst/>
          </a:prstGeom>
          <a:noFill/>
        </p:spPr>
        <p:txBody>
          <a:bodyPr lIns="0" tIns="539159" rIns="0" bIns="0" anchor="t" anchorCtr="1"/>
          <a:lstStyle>
            <a:lvl1pPr marL="0" indent="0" algn="ctr">
              <a:buNone/>
              <a:defRPr/>
            </a:lvl1pPr>
          </a:lstStyle>
          <a:p>
            <a:r>
              <a:rPr lang="nb-NO"/>
              <a:t>Klikk ikonet for å legge til et bilde</a:t>
            </a:r>
          </a:p>
        </p:txBody>
      </p:sp>
      <p:sp>
        <p:nvSpPr>
          <p:cNvPr id="9" name="Plassholder for tekst 8"/>
          <p:cNvSpPr>
            <a:spLocks noGrp="1"/>
          </p:cNvSpPr>
          <p:nvPr>
            <p:ph type="body" sz="quarter" idx="14"/>
          </p:nvPr>
        </p:nvSpPr>
        <p:spPr>
          <a:xfrm>
            <a:off x="472590" y="1464933"/>
            <a:ext cx="3881988" cy="2835354"/>
          </a:xfrm>
          <a:prstGeom prst="rect">
            <a:avLst/>
          </a:prstGeom>
        </p:spPr>
        <p:txBody>
          <a:bodyPr lIns="0" tIns="0" rIns="0" bIns="0"/>
          <a:lstStyle>
            <a:lvl1pPr marL="134973" indent="-134973">
              <a:buFont typeface="Arial" panose="020B0604020202020204" pitchFamily="34" charset="0"/>
              <a:buChar cha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148876297"/>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482852" y="0"/>
            <a:ext cx="4661148" cy="5143500"/>
          </a:xfrm>
          <a:prstGeom prst="rect">
            <a:avLst/>
          </a:prstGeom>
          <a:noFill/>
        </p:spPr>
        <p:txBody>
          <a:bodyPr lIns="0" tIns="539159" rIns="0" bIns="0" anchor="t" anchorCtr="1"/>
          <a:lstStyle>
            <a:lvl1pPr marL="0" indent="0" algn="ctr">
              <a:buNone/>
              <a:defRPr/>
            </a:lvl1pPr>
          </a:lstStyle>
          <a:p>
            <a:r>
              <a:rPr lang="nb-NO"/>
              <a:t>Klikk ikonet for å legge til et bilde</a:t>
            </a:r>
          </a:p>
        </p:txBody>
      </p:sp>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p>
        </p:txBody>
      </p:sp>
      <p:sp>
        <p:nvSpPr>
          <p:cNvPr id="4" name="Plassholder for tekst 3"/>
          <p:cNvSpPr>
            <a:spLocks noGrp="1"/>
          </p:cNvSpPr>
          <p:nvPr>
            <p:ph type="body" sz="quarter" idx="14"/>
          </p:nvPr>
        </p:nvSpPr>
        <p:spPr>
          <a:xfrm>
            <a:off x="472590" y="1464933"/>
            <a:ext cx="3881988" cy="2835354"/>
          </a:xfrm>
          <a:prstGeom prst="rect">
            <a:avLst/>
          </a:prstGeom>
        </p:spPr>
        <p:txBody>
          <a:bodyPr lIns="0" tIns="0" rIns="0" bIns="0"/>
          <a:lstStyle>
            <a:lvl1pPr marL="134973" indent="-134973">
              <a:buFont typeface="Arial" panose="020B0604020202020204" pitchFamily="34" charset="0"/>
              <a:buChar cha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690300012"/>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r>
              <a:rPr lang="nb-NO">
                <a:solidFill>
                  <a:prstClr val="black">
                    <a:tint val="75000"/>
                  </a:prstClr>
                </a:solidFill>
              </a:rPr>
              <a:t>06.10.2017</a:t>
            </a:r>
          </a:p>
        </p:txBody>
      </p:sp>
      <p:sp>
        <p:nvSpPr>
          <p:cNvPr id="6" name="Plassholder for bunntekst 5"/>
          <p:cNvSpPr>
            <a:spLocks noGrp="1"/>
          </p:cNvSpPr>
          <p:nvPr>
            <p:ph type="ftr" sz="quarter" idx="11"/>
          </p:nvPr>
        </p:nvSpPr>
        <p:spPr/>
        <p:txBody>
          <a:bodyPr/>
          <a:lstStyle/>
          <a:p>
            <a:r>
              <a:rPr lang="nb-NO">
                <a:solidFill>
                  <a:prstClr val="black">
                    <a:tint val="75000"/>
                  </a:prstClr>
                </a:solidFill>
              </a:rPr>
              <a:t>Svein Erik Grønmo</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3"/>
            <a:ext cx="3881988" cy="2835354"/>
          </a:xfrm>
          <a:prstGeom prst="rect">
            <a:avLst/>
          </a:prstGeom>
        </p:spPr>
        <p:txBody>
          <a:bodyPr lIns="0" tIns="0" rIns="0" bIns="0"/>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quarter" idx="15"/>
          </p:nvPr>
        </p:nvSpPr>
        <p:spPr>
          <a:xfrm>
            <a:off x="4786660" y="432057"/>
            <a:ext cx="3881988" cy="3868234"/>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349763952"/>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ittel, tekst og tekstbok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r>
              <a:rPr lang="nb-NO">
                <a:solidFill>
                  <a:prstClr val="black">
                    <a:tint val="75000"/>
                  </a:prstClr>
                </a:solidFill>
              </a:rPr>
              <a:t>06.10.2017</a:t>
            </a:r>
          </a:p>
        </p:txBody>
      </p:sp>
      <p:sp>
        <p:nvSpPr>
          <p:cNvPr id="6" name="Plassholder for bunntekst 5"/>
          <p:cNvSpPr>
            <a:spLocks noGrp="1"/>
          </p:cNvSpPr>
          <p:nvPr>
            <p:ph type="ftr" sz="quarter" idx="11"/>
          </p:nvPr>
        </p:nvSpPr>
        <p:spPr/>
        <p:txBody>
          <a:bodyPr/>
          <a:lstStyle/>
          <a:p>
            <a:r>
              <a:rPr lang="nb-NO">
                <a:solidFill>
                  <a:prstClr val="black">
                    <a:tint val="75000"/>
                  </a:prstClr>
                </a:solidFill>
              </a:rPr>
              <a:t>Svein Erik Grønmo</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3"/>
            <a:ext cx="3881988" cy="2835354"/>
          </a:xfrm>
          <a:prstGeom prst="rect">
            <a:avLst/>
          </a:prstGeom>
        </p:spPr>
        <p:txBody>
          <a:bodyPr lIns="0" tIns="0" rIns="0" bIns="0"/>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ekst 8"/>
          <p:cNvSpPr>
            <a:spLocks noGrp="1"/>
          </p:cNvSpPr>
          <p:nvPr>
            <p:ph type="body" sz="quarter" idx="14"/>
          </p:nvPr>
        </p:nvSpPr>
        <p:spPr>
          <a:xfrm>
            <a:off x="4921726" y="1444725"/>
            <a:ext cx="3686201" cy="2122465"/>
          </a:xfrm>
          <a:prstGeom prst="rect">
            <a:avLst/>
          </a:prstGeom>
          <a:ln w="114300">
            <a:solidFill>
              <a:schemeClr val="accent1"/>
            </a:solidFill>
            <a:miter lim="800000"/>
          </a:ln>
        </p:spPr>
        <p:txBody>
          <a:bodyPr lIns="269585" tIns="269585" rIns="269585" bIns="269585" anchor="ctr"/>
          <a:lstStyle>
            <a:lvl1pPr marL="0" indent="0" algn="ctr">
              <a:lnSpc>
                <a:spcPct val="100000"/>
              </a:lnSpc>
              <a:spcBef>
                <a:spcPts val="0"/>
              </a:spcBef>
              <a:spcAft>
                <a:spcPts val="0"/>
              </a:spcAft>
              <a:buNone/>
              <a:defRPr sz="2300" b="0" i="0">
                <a:latin typeface="+mj-lt"/>
              </a:defRPr>
            </a:lvl1pPr>
          </a:lstStyle>
          <a:p>
            <a:pPr lvl="0"/>
            <a:r>
              <a:rPr lang="nb-NO"/>
              <a:t>Rediger tekststiler i malen</a:t>
            </a:r>
          </a:p>
        </p:txBody>
      </p:sp>
    </p:spTree>
    <p:extLst>
      <p:ext uri="{BB962C8B-B14F-4D97-AF65-F5344CB8AC3E}">
        <p14:creationId xmlns:p14="http://schemas.microsoft.com/office/powerpoint/2010/main" val="5979375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nnhold med tekst">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r>
              <a:rPr lang="nb-NO"/>
              <a:t>03.12.2015</a:t>
            </a:r>
            <a:endParaRPr lang="en-US"/>
          </a:p>
        </p:txBody>
      </p:sp>
      <p:sp>
        <p:nvSpPr>
          <p:cNvPr id="7" name="Plassholder for lysbildenummer 6"/>
          <p:cNvSpPr>
            <a:spLocks noGrp="1"/>
          </p:cNvSpPr>
          <p:nvPr>
            <p:ph type="sldNum" sz="quarter" idx="12"/>
          </p:nvPr>
        </p:nvSpPr>
        <p:spPr/>
        <p:txBody>
          <a:bodyPr/>
          <a:lstStyle/>
          <a:p>
            <a:fld id="{A6A339D1-74F9-3B4C-AC31-B58C9325F9C3}" type="slidenum">
              <a:rPr lang="en-US" smtClean="0"/>
              <a:t>‹#›</a:t>
            </a:fld>
            <a:endParaRPr lang="en-US"/>
          </a:p>
        </p:txBody>
      </p:sp>
      <p:sp>
        <p:nvSpPr>
          <p:cNvPr id="13" name="Rectangle 9"/>
          <p:cNvSpPr>
            <a:spLocks noChangeArrowheads="1"/>
          </p:cNvSpPr>
          <p:nvPr/>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4" name="Rectangle 12"/>
          <p:cNvSpPr>
            <a:spLocks noChangeArrowheads="1"/>
          </p:cNvSpPr>
          <p:nvPr/>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5" name="Rectangle 13"/>
          <p:cNvSpPr>
            <a:spLocks noChangeArrowheads="1"/>
          </p:cNvSpPr>
          <p:nvPr/>
        </p:nvSpPr>
        <p:spPr bwMode="auto">
          <a:xfrm>
            <a:off x="898385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6" name="Rectangle 14"/>
          <p:cNvSpPr>
            <a:spLocks noChangeArrowheads="1"/>
          </p:cNvSpPr>
          <p:nvPr/>
        </p:nvSpPr>
        <p:spPr bwMode="auto">
          <a:xfrm>
            <a:off x="898385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7" name="Picture 17" descr="brreg_logo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004" y="264320"/>
            <a:ext cx="2314575" cy="209550"/>
          </a:xfrm>
          <a:prstGeom prst="rect">
            <a:avLst/>
          </a:prstGeom>
          <a:noFill/>
          <a:ln w="9525">
            <a:noFill/>
            <a:miter lim="800000"/>
            <a:headEnd/>
            <a:tailEnd/>
          </a:ln>
        </p:spPr>
      </p:pic>
      <p:sp>
        <p:nvSpPr>
          <p:cNvPr id="18" name="Tittel 1"/>
          <p:cNvSpPr>
            <a:spLocks noGrp="1"/>
          </p:cNvSpPr>
          <p:nvPr>
            <p:ph type="title"/>
          </p:nvPr>
        </p:nvSpPr>
        <p:spPr>
          <a:xfrm>
            <a:off x="712843" y="827485"/>
            <a:ext cx="2752713" cy="871538"/>
          </a:xfrm>
        </p:spPr>
        <p:txBody>
          <a:bodyPr anchor="b"/>
          <a:lstStyle>
            <a:lvl1pPr algn="l">
              <a:defRPr sz="2000" b="1"/>
            </a:lvl1pPr>
          </a:lstStyle>
          <a:p>
            <a:r>
              <a:rPr lang="nb-NO" noProof="0"/>
              <a:t>Klikk for å redigere tittelstil</a:t>
            </a:r>
          </a:p>
        </p:txBody>
      </p:sp>
      <p:sp>
        <p:nvSpPr>
          <p:cNvPr id="19" name="Plassholder for innhold 2"/>
          <p:cNvSpPr>
            <a:spLocks noGrp="1"/>
          </p:cNvSpPr>
          <p:nvPr>
            <p:ph idx="1"/>
          </p:nvPr>
        </p:nvSpPr>
        <p:spPr>
          <a:xfrm>
            <a:off x="3575050" y="827485"/>
            <a:ext cx="5111750" cy="37671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0" name="Plassholder for tekst 3"/>
          <p:cNvSpPr>
            <a:spLocks noGrp="1"/>
          </p:cNvSpPr>
          <p:nvPr>
            <p:ph type="body" sz="half" idx="2"/>
          </p:nvPr>
        </p:nvSpPr>
        <p:spPr>
          <a:xfrm>
            <a:off x="712843" y="1699024"/>
            <a:ext cx="2752713" cy="2895600"/>
          </a:xfrm>
        </p:spPr>
        <p:txBody>
          <a:bodyPr/>
          <a:lstStyle>
            <a:lvl1pPr marL="0" indent="0">
              <a:buNone/>
              <a:defRPr sz="1400"/>
            </a:lvl1pPr>
            <a:lvl2pPr marL="456146" indent="0">
              <a:buNone/>
              <a:defRPr sz="1200"/>
            </a:lvl2pPr>
            <a:lvl3pPr marL="912420" indent="0">
              <a:buNone/>
              <a:defRPr sz="1000"/>
            </a:lvl3pPr>
            <a:lvl4pPr marL="1368608" indent="0">
              <a:buNone/>
              <a:defRPr sz="900"/>
            </a:lvl4pPr>
            <a:lvl5pPr marL="1824839" indent="0">
              <a:buNone/>
              <a:defRPr sz="900"/>
            </a:lvl5pPr>
            <a:lvl6pPr marL="2280984" indent="0">
              <a:buNone/>
              <a:defRPr sz="900"/>
            </a:lvl6pPr>
            <a:lvl7pPr marL="2737130" indent="0">
              <a:buNone/>
              <a:defRPr sz="900"/>
            </a:lvl7pPr>
            <a:lvl8pPr marL="3193370" indent="0">
              <a:buNone/>
              <a:defRPr sz="900"/>
            </a:lvl8pPr>
            <a:lvl9pPr marL="3649578" indent="0">
              <a:buNone/>
              <a:defRPr sz="900"/>
            </a:lvl9pPr>
          </a:lstStyle>
          <a:p>
            <a:pPr lvl="0"/>
            <a:r>
              <a:rPr lang="nb-NO" noProof="0"/>
              <a:t>Klikk for å redigere tekststiler i malen</a:t>
            </a:r>
          </a:p>
        </p:txBody>
      </p:sp>
      <p:sp>
        <p:nvSpPr>
          <p:cNvPr id="21" name="Plassholder for bunntekst 4"/>
          <p:cNvSpPr>
            <a:spLocks noGrp="1"/>
          </p:cNvSpPr>
          <p:nvPr>
            <p:ph type="ftr" sz="quarter" idx="3"/>
          </p:nvPr>
        </p:nvSpPr>
        <p:spPr>
          <a:xfrm>
            <a:off x="712802"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en-US"/>
              <a:t>Informasjonsforvaltning som forutsetning for offentlig samhandling - David Norheim</a:t>
            </a:r>
          </a:p>
        </p:txBody>
      </p:sp>
    </p:spTree>
    <p:extLst>
      <p:ext uri="{BB962C8B-B14F-4D97-AF65-F5344CB8AC3E}">
        <p14:creationId xmlns:p14="http://schemas.microsoft.com/office/powerpoint/2010/main" val="3194675717"/>
      </p:ext>
    </p:extLst>
  </p:cSld>
  <p:clrMapOvr>
    <a:masterClrMapping/>
  </p:clrMapOvr>
  <p:transition spd="med">
    <p:fade/>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Bilde med bunngrafikk">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10560" y="366982"/>
            <a:ext cx="8412398" cy="3924920"/>
          </a:xfrm>
          <a:prstGeom prst="rect">
            <a:avLst/>
          </a:prstGeom>
          <a:noFill/>
        </p:spPr>
        <p:txBody>
          <a:bodyPr lIns="0" tIns="539159" rIns="0" bIns="0" anchor="t" anchorCtr="1"/>
          <a:lstStyle>
            <a:lvl1pPr marL="0" indent="0" algn="ctr">
              <a:buNone/>
              <a:defRPr/>
            </a:lvl1pPr>
          </a:lstStyle>
          <a:p>
            <a:r>
              <a:rPr lang="nb-NO"/>
              <a:t>Klikk ikonet for å legge til et bilde</a:t>
            </a:r>
            <a:endParaRPr lang="nb-NO" dirty="0"/>
          </a:p>
        </p:txBody>
      </p:sp>
      <p:sp>
        <p:nvSpPr>
          <p:cNvPr id="2" name="Plassholder for dato 1"/>
          <p:cNvSpPr>
            <a:spLocks noGrp="1"/>
          </p:cNvSpPr>
          <p:nvPr>
            <p:ph type="dt" sz="half" idx="10"/>
          </p:nvPr>
        </p:nvSpPr>
        <p:spPr/>
        <p:txBody>
          <a:bodyPr/>
          <a:lstStyle/>
          <a:p>
            <a:r>
              <a:rPr lang="nb-NO">
                <a:solidFill>
                  <a:prstClr val="black">
                    <a:tint val="75000"/>
                  </a:prstClr>
                </a:solidFill>
              </a:rPr>
              <a:t>06.10.2017</a:t>
            </a:r>
          </a:p>
        </p:txBody>
      </p:sp>
      <p:sp>
        <p:nvSpPr>
          <p:cNvPr id="3" name="Plassholder for bunntekst 2"/>
          <p:cNvSpPr>
            <a:spLocks noGrp="1"/>
          </p:cNvSpPr>
          <p:nvPr>
            <p:ph type="ftr" sz="quarter" idx="11"/>
          </p:nvPr>
        </p:nvSpPr>
        <p:spPr/>
        <p:txBody>
          <a:bodyPr/>
          <a:lstStyle/>
          <a:p>
            <a:r>
              <a:rPr lang="nb-NO">
                <a:solidFill>
                  <a:prstClr val="black">
                    <a:tint val="75000"/>
                  </a:prstClr>
                </a:solidFill>
              </a:rPr>
              <a:t>Svein Erik Grønmo</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820530826"/>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6" name="Plassholder for bilde 7"/>
          <p:cNvSpPr>
            <a:spLocks noGrp="1"/>
          </p:cNvSpPr>
          <p:nvPr>
            <p:ph type="pic" sz="quarter" idx="13"/>
          </p:nvPr>
        </p:nvSpPr>
        <p:spPr>
          <a:xfrm>
            <a:off x="570352" y="568768"/>
            <a:ext cx="8003321" cy="4005968"/>
          </a:xfrm>
          <a:prstGeom prst="rect">
            <a:avLst/>
          </a:prstGeom>
          <a:noFill/>
        </p:spPr>
        <p:txBody>
          <a:bodyPr lIns="0" tIns="539159"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2733749945"/>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0"/>
            <a:ext cx="9144000" cy="5143500"/>
          </a:xfrm>
          <a:prstGeom prst="rect">
            <a:avLst/>
          </a:prstGeom>
          <a:noFill/>
        </p:spPr>
        <p:txBody>
          <a:bodyPr lIns="0" tIns="539159"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365704393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preserve="1" userDrawn="1">
  <p:cSld name="Stort bilde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36"/>
            <a:ext cx="9144000" cy="4604075"/>
          </a:xfrm>
          <a:prstGeom prst="rect">
            <a:avLst/>
          </a:prstGeom>
          <a:noFill/>
        </p:spPr>
        <p:txBody>
          <a:bodyPr lIns="0" tIns="539159"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310560" y="4793101"/>
            <a:ext cx="8196058" cy="202526"/>
          </a:xfrm>
        </p:spPr>
        <p:txBody>
          <a:bodyPr/>
          <a:lstStyle>
            <a:lvl1pPr marL="0" indent="0">
              <a:buNone/>
              <a:defRPr/>
            </a:lvl1pPr>
          </a:lstStyle>
          <a:p>
            <a:pPr lvl="0"/>
            <a:r>
              <a:rPr lang="nb-NO"/>
              <a:t>Rediger tekststiler i malen</a:t>
            </a:r>
          </a:p>
        </p:txBody>
      </p:sp>
    </p:spTree>
    <p:extLst>
      <p:ext uri="{BB962C8B-B14F-4D97-AF65-F5344CB8AC3E}">
        <p14:creationId xmlns:p14="http://schemas.microsoft.com/office/powerpoint/2010/main" val="162684362"/>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2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506313"/>
            <a:ext cx="2957062" cy="3213402"/>
          </a:xfrm>
          <a:prstGeom prst="rect">
            <a:avLst/>
          </a:prstGeom>
          <a:noFill/>
        </p:spPr>
        <p:txBody>
          <a:bodyPr lIns="0" tIns="539159"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3901989"/>
            <a:ext cx="2957062" cy="438804"/>
          </a:xfrm>
        </p:spPr>
        <p:txBody>
          <a:bodyPr/>
          <a:lstStyle>
            <a:lvl1pPr marL="0" indent="0">
              <a:spcBef>
                <a:spcPts val="0"/>
              </a:spcBef>
              <a:spcAft>
                <a:spcPts val="0"/>
              </a:spcAft>
              <a:buNone/>
              <a:defRPr/>
            </a:lvl1pPr>
          </a:lstStyle>
          <a:p>
            <a:pPr lvl="0"/>
            <a:r>
              <a:rPr lang="nb-NO"/>
              <a:t>Rediger tekststiler i malen</a:t>
            </a:r>
          </a:p>
        </p:txBody>
      </p:sp>
      <p:sp>
        <p:nvSpPr>
          <p:cNvPr id="4" name="Plassholder for dato 3"/>
          <p:cNvSpPr>
            <a:spLocks noGrp="1"/>
          </p:cNvSpPr>
          <p:nvPr>
            <p:ph type="dt" sz="half" idx="15"/>
          </p:nvPr>
        </p:nvSpPr>
        <p:spPr/>
        <p:txBody>
          <a:bodyPr/>
          <a:lstStyle/>
          <a:p>
            <a:r>
              <a:rPr lang="nb-NO">
                <a:solidFill>
                  <a:prstClr val="black">
                    <a:tint val="75000"/>
                  </a:prstClr>
                </a:solidFill>
              </a:rPr>
              <a:t>06.10.2017</a:t>
            </a:r>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Svein Erik Grønmo</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632190" y="506313"/>
            <a:ext cx="5029706" cy="3213402"/>
          </a:xfrm>
          <a:prstGeom prst="rect">
            <a:avLst/>
          </a:prstGeom>
          <a:noFill/>
        </p:spPr>
        <p:txBody>
          <a:bodyPr lIns="0" tIns="539159"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632192" y="3901989"/>
            <a:ext cx="5029060" cy="438804"/>
          </a:xfrm>
        </p:spPr>
        <p:txBody>
          <a:bodyPr/>
          <a:lstStyle>
            <a:lvl1pPr marL="0" indent="0">
              <a:spcBef>
                <a:spcPts val="0"/>
              </a:spcBef>
              <a:spcAft>
                <a:spcPts val="0"/>
              </a:spcAft>
              <a:buNone/>
              <a:defRPr/>
            </a:lvl1pPr>
          </a:lstStyle>
          <a:p>
            <a:pPr lvl="0"/>
            <a:r>
              <a:rPr lang="nb-NO"/>
              <a:t>Rediger tekststiler i malen</a:t>
            </a:r>
          </a:p>
        </p:txBody>
      </p:sp>
    </p:spTree>
    <p:extLst>
      <p:ext uri="{BB962C8B-B14F-4D97-AF65-F5344CB8AC3E}">
        <p14:creationId xmlns:p14="http://schemas.microsoft.com/office/powerpoint/2010/main" val="708909029"/>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3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661620"/>
            <a:ext cx="2565488" cy="3415927"/>
          </a:xfrm>
          <a:prstGeom prst="rect">
            <a:avLst/>
          </a:prstGeom>
          <a:noFill/>
        </p:spPr>
        <p:txBody>
          <a:bodyPr lIns="0" tIns="539159"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4199026"/>
            <a:ext cx="2565488" cy="202526"/>
          </a:xfrm>
        </p:spPr>
        <p:txBody>
          <a:bodyPr/>
          <a:lstStyle>
            <a:lvl1pPr marL="0" indent="0">
              <a:spcBef>
                <a:spcPts val="0"/>
              </a:spcBef>
              <a:spcAft>
                <a:spcPts val="0"/>
              </a:spcAft>
              <a:buNone/>
              <a:defRPr/>
            </a:lvl1pPr>
          </a:lstStyle>
          <a:p>
            <a:pPr lvl="0"/>
            <a:r>
              <a:rPr lang="nb-NO"/>
              <a:t>Rediger tekststiler i malen</a:t>
            </a:r>
          </a:p>
        </p:txBody>
      </p:sp>
      <p:sp>
        <p:nvSpPr>
          <p:cNvPr id="4" name="Plassholder for dato 3"/>
          <p:cNvSpPr>
            <a:spLocks noGrp="1"/>
          </p:cNvSpPr>
          <p:nvPr>
            <p:ph type="dt" sz="half" idx="15"/>
          </p:nvPr>
        </p:nvSpPr>
        <p:spPr/>
        <p:txBody>
          <a:bodyPr/>
          <a:lstStyle/>
          <a:p>
            <a:r>
              <a:rPr lang="nb-NO">
                <a:solidFill>
                  <a:prstClr val="black">
                    <a:tint val="75000"/>
                  </a:prstClr>
                </a:solidFill>
              </a:rPr>
              <a:t>06.10.2017</a:t>
            </a:r>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Svein Erik Grønmo</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287875" y="661620"/>
            <a:ext cx="2565488" cy="3415927"/>
          </a:xfrm>
          <a:prstGeom prst="rect">
            <a:avLst/>
          </a:prstGeom>
          <a:noFill/>
        </p:spPr>
        <p:txBody>
          <a:bodyPr lIns="0" tIns="539159"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287875" y="4199026"/>
            <a:ext cx="2565488" cy="202526"/>
          </a:xfrm>
        </p:spPr>
        <p:txBody>
          <a:bodyPr/>
          <a:lstStyle>
            <a:lvl1pPr marL="0" indent="0">
              <a:spcBef>
                <a:spcPts val="0"/>
              </a:spcBef>
              <a:spcAft>
                <a:spcPts val="0"/>
              </a:spcAft>
              <a:buNone/>
              <a:defRPr/>
            </a:lvl1pPr>
          </a:lstStyle>
          <a:p>
            <a:pPr lvl="0"/>
            <a:r>
              <a:rPr lang="nb-NO"/>
              <a:t>Rediger tekststiler i malen</a:t>
            </a:r>
          </a:p>
        </p:txBody>
      </p:sp>
      <p:sp>
        <p:nvSpPr>
          <p:cNvPr id="10" name="Plassholder for bilde 7"/>
          <p:cNvSpPr>
            <a:spLocks noGrp="1"/>
          </p:cNvSpPr>
          <p:nvPr>
            <p:ph type="pic" sz="quarter" idx="20"/>
          </p:nvPr>
        </p:nvSpPr>
        <p:spPr>
          <a:xfrm>
            <a:off x="6089657" y="661620"/>
            <a:ext cx="2565488" cy="3415927"/>
          </a:xfrm>
          <a:prstGeom prst="rect">
            <a:avLst/>
          </a:prstGeom>
          <a:noFill/>
        </p:spPr>
        <p:txBody>
          <a:bodyPr lIns="0" tIns="539159" rIns="0" bIns="0" anchor="t" anchorCtr="1"/>
          <a:lstStyle>
            <a:lvl1pPr marL="0" indent="0" algn="ctr">
              <a:buNone/>
              <a:defRPr/>
            </a:lvl1pPr>
          </a:lstStyle>
          <a:p>
            <a:r>
              <a:rPr lang="nb-NO"/>
              <a:t>Klikk ikonet for å legge til et bilde</a:t>
            </a:r>
            <a:endParaRPr lang="nb-NO" dirty="0"/>
          </a:p>
        </p:txBody>
      </p:sp>
      <p:sp>
        <p:nvSpPr>
          <p:cNvPr id="11" name="Plassholder for tekst 2"/>
          <p:cNvSpPr>
            <a:spLocks noGrp="1"/>
          </p:cNvSpPr>
          <p:nvPr>
            <p:ph type="body" sz="quarter" idx="21"/>
          </p:nvPr>
        </p:nvSpPr>
        <p:spPr>
          <a:xfrm>
            <a:off x="6089657" y="4199026"/>
            <a:ext cx="2565488" cy="202526"/>
          </a:xfrm>
        </p:spPr>
        <p:txBody>
          <a:bodyPr/>
          <a:lstStyle>
            <a:lvl1pPr marL="0" indent="0">
              <a:spcBef>
                <a:spcPts val="0"/>
              </a:spcBef>
              <a:spcAft>
                <a:spcPts val="0"/>
              </a:spcAft>
              <a:buNone/>
              <a:defRPr/>
            </a:lvl1pPr>
          </a:lstStyle>
          <a:p>
            <a:pPr lvl="0"/>
            <a:r>
              <a:rPr lang="nb-NO"/>
              <a:t>Rediger tekststiler i malen</a:t>
            </a:r>
          </a:p>
        </p:txBody>
      </p:sp>
    </p:spTree>
    <p:extLst>
      <p:ext uri="{BB962C8B-B14F-4D97-AF65-F5344CB8AC3E}">
        <p14:creationId xmlns:p14="http://schemas.microsoft.com/office/powerpoint/2010/main" val="1212346378"/>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472590" y="1464933"/>
            <a:ext cx="3881988" cy="2835354"/>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86660" y="1464933"/>
            <a:ext cx="3881988" cy="2835354"/>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r>
              <a:rPr lang="nb-NO">
                <a:solidFill>
                  <a:prstClr val="black">
                    <a:tint val="75000"/>
                  </a:prstClr>
                </a:solidFill>
              </a:rPr>
              <a:t>06.10.2017</a:t>
            </a:r>
          </a:p>
        </p:txBody>
      </p:sp>
      <p:sp>
        <p:nvSpPr>
          <p:cNvPr id="6" name="Plassholder for bunntekst 5"/>
          <p:cNvSpPr>
            <a:spLocks noGrp="1"/>
          </p:cNvSpPr>
          <p:nvPr>
            <p:ph type="ftr" sz="quarter" idx="11"/>
          </p:nvPr>
        </p:nvSpPr>
        <p:spPr/>
        <p:txBody>
          <a:bodyPr/>
          <a:lstStyle/>
          <a:p>
            <a:r>
              <a:rPr lang="nb-NO">
                <a:solidFill>
                  <a:prstClr val="black">
                    <a:tint val="75000"/>
                  </a:prstClr>
                </a:solidFill>
              </a:rPr>
              <a:t>Svein Erik Grønmo</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15989320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72598" y="1464935"/>
            <a:ext cx="3885363" cy="212943"/>
          </a:xfrm>
        </p:spPr>
        <p:txBody>
          <a:bodyPr anchor="t">
            <a:noAutofit/>
          </a:bodyPr>
          <a:lstStyle>
            <a:lvl1pPr marL="0" indent="0">
              <a:spcBef>
                <a:spcPts val="0"/>
              </a:spcBef>
              <a:spcAft>
                <a:spcPts val="0"/>
              </a:spcAft>
              <a:buNone/>
              <a:defRPr sz="1500" b="0"/>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nb-NO"/>
              <a:t>Rediger tekststiler i malen</a:t>
            </a:r>
          </a:p>
        </p:txBody>
      </p:sp>
      <p:sp>
        <p:nvSpPr>
          <p:cNvPr id="4" name="Plassholder for innhold 3"/>
          <p:cNvSpPr>
            <a:spLocks noGrp="1"/>
          </p:cNvSpPr>
          <p:nvPr>
            <p:ph sz="half" idx="2"/>
          </p:nvPr>
        </p:nvSpPr>
        <p:spPr>
          <a:xfrm>
            <a:off x="472590" y="1677878"/>
            <a:ext cx="3881988" cy="2622411"/>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86664" y="1464935"/>
            <a:ext cx="3885363" cy="212943"/>
          </a:xfrm>
        </p:spPr>
        <p:txBody>
          <a:bodyPr anchor="t">
            <a:noAutofit/>
          </a:bodyPr>
          <a:lstStyle>
            <a:lvl1pPr marL="0" indent="0">
              <a:spcBef>
                <a:spcPts val="0"/>
              </a:spcBef>
              <a:spcAft>
                <a:spcPts val="0"/>
              </a:spcAft>
              <a:buNone/>
              <a:defRPr sz="1500" b="0"/>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nb-NO"/>
              <a:t>Rediger tekststiler i malen</a:t>
            </a:r>
          </a:p>
        </p:txBody>
      </p:sp>
      <p:sp>
        <p:nvSpPr>
          <p:cNvPr id="6" name="Plassholder for innhold 5"/>
          <p:cNvSpPr>
            <a:spLocks noGrp="1"/>
          </p:cNvSpPr>
          <p:nvPr>
            <p:ph sz="quarter" idx="4"/>
          </p:nvPr>
        </p:nvSpPr>
        <p:spPr>
          <a:xfrm>
            <a:off x="4786660" y="1677878"/>
            <a:ext cx="3881988" cy="2622411"/>
          </a:xfrm>
        </p:spPr>
        <p:txBody>
          <a:bodyPr/>
          <a:lstStyle>
            <a:lvl1pPr>
              <a:defRPr b="0"/>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r>
              <a:rPr lang="nb-NO">
                <a:solidFill>
                  <a:prstClr val="black">
                    <a:tint val="75000"/>
                  </a:prstClr>
                </a:solidFill>
              </a:rPr>
              <a:t>06.10.2017</a:t>
            </a:r>
          </a:p>
        </p:txBody>
      </p:sp>
      <p:sp>
        <p:nvSpPr>
          <p:cNvPr id="8" name="Plassholder for bunntekst 7"/>
          <p:cNvSpPr>
            <a:spLocks noGrp="1"/>
          </p:cNvSpPr>
          <p:nvPr>
            <p:ph type="ftr" sz="quarter" idx="11"/>
          </p:nvPr>
        </p:nvSpPr>
        <p:spPr/>
        <p:txBody>
          <a:bodyPr/>
          <a:lstStyle/>
          <a:p>
            <a:r>
              <a:rPr lang="nb-NO">
                <a:solidFill>
                  <a:prstClr val="black">
                    <a:tint val="75000"/>
                  </a:prstClr>
                </a:solidFill>
              </a:rPr>
              <a:t>Svein Erik Grønmo</a:t>
            </a:r>
          </a:p>
        </p:txBody>
      </p:sp>
      <p:sp>
        <p:nvSpPr>
          <p:cNvPr id="9" name="Plassholder for lysbildenummer 8"/>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10" name="Tittel 9"/>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1880496331"/>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preserve="1" userDrawn="1">
  <p:cSld name="Side med tekst og ikon">
    <p:bg>
      <p:bgPr>
        <a:solidFill>
          <a:schemeClr val="accent3"/>
        </a:solidFill>
        <a:effectLst/>
      </p:bgPr>
    </p:bg>
    <p:spTree>
      <p:nvGrpSpPr>
        <p:cNvPr id="1" name=""/>
        <p:cNvGrpSpPr/>
        <p:nvPr/>
      </p:nvGrpSpPr>
      <p:grpSpPr>
        <a:xfrm>
          <a:off x="0" y="0"/>
          <a:ext cx="0" cy="0"/>
          <a:chOff x="0" y="0"/>
          <a:chExt cx="0" cy="0"/>
        </a:xfrm>
      </p:grpSpPr>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31" tIns="17116" rIns="34231" bIns="17116" rtlCol="0" anchor="ctr"/>
          <a:lstStyle/>
          <a:p>
            <a:pPr algn="ctr" defTabSz="685613"/>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31" tIns="17116" rIns="34231" bIns="17116" rtlCol="0" anchor="ctr"/>
          <a:lstStyle/>
          <a:p>
            <a:pPr algn="ctr" defTabSz="685613"/>
            <a:endParaRPr lang="nb-NO" sz="1400" dirty="0">
              <a:solidFill>
                <a:prstClr val="white"/>
              </a:solidFill>
            </a:endParaRPr>
          </a:p>
        </p:txBody>
      </p:sp>
      <p:sp>
        <p:nvSpPr>
          <p:cNvPr id="8" name="Rektangel 7"/>
          <p:cNvSpPr/>
          <p:nvPr userDrawn="1"/>
        </p:nvSpPr>
        <p:spPr>
          <a:xfrm>
            <a:off x="0" y="35"/>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31" tIns="17116" rIns="34231" bIns="17116" rtlCol="0" anchor="ctr"/>
          <a:lstStyle/>
          <a:p>
            <a:pPr algn="ctr" defTabSz="685613"/>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31" tIns="17116" rIns="34231" bIns="17116" rtlCol="0" anchor="ctr"/>
          <a:lstStyle/>
          <a:p>
            <a:pPr algn="ctr" defTabSz="685613"/>
            <a:endParaRPr lang="nb-NO" sz="1400" dirty="0">
              <a:solidFill>
                <a:prstClr val="white"/>
              </a:solidFill>
            </a:endParaRPr>
          </a:p>
        </p:txBody>
      </p:sp>
      <p:sp>
        <p:nvSpPr>
          <p:cNvPr id="10" name="Plassholder for bilde 7"/>
          <p:cNvSpPr>
            <a:spLocks noGrp="1"/>
          </p:cNvSpPr>
          <p:nvPr>
            <p:ph type="pic" sz="quarter" idx="13" hasCustomPrompt="1"/>
          </p:nvPr>
        </p:nvSpPr>
        <p:spPr>
          <a:xfrm>
            <a:off x="5613032" y="1629656"/>
            <a:ext cx="2011883" cy="2565321"/>
          </a:xfrm>
          <a:prstGeom prst="rect">
            <a:avLst/>
          </a:prstGeom>
          <a:noFill/>
        </p:spPr>
        <p:txBody>
          <a:bodyPr lIns="0" tIns="539159" rIns="0" bIns="0" anchor="t" anchorCtr="1"/>
          <a:lstStyle>
            <a:lvl1pPr marL="0" indent="0" algn="ctr">
              <a:buNone/>
              <a:defRPr/>
            </a:lvl1pPr>
          </a:lstStyle>
          <a:p>
            <a:r>
              <a:rPr lang="nb-NO" dirty="0"/>
              <a:t>Ikon</a:t>
            </a:r>
          </a:p>
        </p:txBody>
      </p:sp>
      <p:sp>
        <p:nvSpPr>
          <p:cNvPr id="11" name="Plassholder for tekst 8"/>
          <p:cNvSpPr>
            <a:spLocks noGrp="1"/>
          </p:cNvSpPr>
          <p:nvPr>
            <p:ph type="body" sz="quarter" idx="14" hasCustomPrompt="1"/>
          </p:nvPr>
        </p:nvSpPr>
        <p:spPr>
          <a:xfrm>
            <a:off x="1078075" y="1629653"/>
            <a:ext cx="3965407" cy="2565321"/>
          </a:xfrm>
          <a:prstGeom prst="rect">
            <a:avLst/>
          </a:prstGeom>
          <a:noFill/>
          <a:ln w="228600">
            <a:noFill/>
            <a:miter lim="800000"/>
          </a:ln>
        </p:spPr>
        <p:txBody>
          <a:bodyPr lIns="0" tIns="0" rIns="0" bIns="0" anchor="ctr">
            <a:normAutofit/>
          </a:bodyPr>
          <a:lstStyle>
            <a:lvl1pPr marL="0" indent="0" algn="l">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1736218823"/>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preserve="1" userDrawn="1">
  <p:cSld name="Side /m ramme og tekstboks">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45" y="2225519"/>
            <a:ext cx="7021335" cy="692497"/>
          </a:xfrm>
          <a:prstGeom prst="rect">
            <a:avLst/>
          </a:prstGeom>
          <a:noFill/>
          <a:ln w="228600">
            <a:noFill/>
            <a:miter lim="800000"/>
          </a:ln>
        </p:spPr>
        <p:txBody>
          <a:bodyPr lIns="0" tIns="0" rIns="0" bIns="0"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Rediger tekststiler i malen</a:t>
            </a:r>
          </a:p>
        </p:txBody>
      </p:sp>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31" tIns="17116" rIns="34231" bIns="17116" rtlCol="0" anchor="ctr"/>
          <a:lstStyle/>
          <a:p>
            <a:pPr algn="ctr" defTabSz="685613"/>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31" tIns="17116" rIns="34231" bIns="17116" rtlCol="0" anchor="ctr"/>
          <a:lstStyle/>
          <a:p>
            <a:pPr algn="ctr" defTabSz="685613"/>
            <a:endParaRPr lang="nb-NO" sz="1400" dirty="0">
              <a:solidFill>
                <a:prstClr val="white"/>
              </a:solidFill>
            </a:endParaRPr>
          </a:p>
        </p:txBody>
      </p:sp>
      <p:sp>
        <p:nvSpPr>
          <p:cNvPr id="8" name="Rektangel 7"/>
          <p:cNvSpPr/>
          <p:nvPr userDrawn="1"/>
        </p:nvSpPr>
        <p:spPr>
          <a:xfrm>
            <a:off x="-1288" y="35"/>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31" tIns="17116" rIns="34231" bIns="17116" rtlCol="0" anchor="ctr"/>
          <a:lstStyle/>
          <a:p>
            <a:pPr algn="ctr" defTabSz="685613"/>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31" tIns="17116" rIns="34231" bIns="17116" rtlCol="0" anchor="ctr"/>
          <a:lstStyle/>
          <a:p>
            <a:pPr algn="ctr" defTabSz="685613"/>
            <a:endParaRPr lang="nb-NO" sz="1400" dirty="0">
              <a:solidFill>
                <a:prstClr val="white"/>
              </a:solidFill>
            </a:endParaRPr>
          </a:p>
        </p:txBody>
      </p:sp>
    </p:spTree>
    <p:extLst>
      <p:ext uri="{BB962C8B-B14F-4D97-AF65-F5344CB8AC3E}">
        <p14:creationId xmlns:p14="http://schemas.microsoft.com/office/powerpoint/2010/main" val="2309972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858600"/>
            <a:ext cx="5486400" cy="2689200"/>
          </a:xfrm>
        </p:spPr>
        <p:txBody>
          <a:bodyPr/>
          <a:lstStyle>
            <a:lvl1pPr marL="0" indent="0">
              <a:buNone/>
              <a:defRPr sz="3200"/>
            </a:lvl1pPr>
            <a:lvl2pPr marL="456146" indent="0">
              <a:buNone/>
              <a:defRPr sz="2800"/>
            </a:lvl2pPr>
            <a:lvl3pPr marL="912420" indent="0">
              <a:buNone/>
              <a:defRPr sz="2400"/>
            </a:lvl3pPr>
            <a:lvl4pPr marL="1368608" indent="0">
              <a:buNone/>
              <a:defRPr sz="2000"/>
            </a:lvl4pPr>
            <a:lvl5pPr marL="1824839" indent="0">
              <a:buNone/>
              <a:defRPr sz="2000"/>
            </a:lvl5pPr>
            <a:lvl6pPr marL="2280984" indent="0">
              <a:buNone/>
              <a:defRPr sz="2000"/>
            </a:lvl6pPr>
            <a:lvl7pPr marL="2737130" indent="0">
              <a:buNone/>
              <a:defRPr sz="2000"/>
            </a:lvl7pPr>
            <a:lvl8pPr marL="3193370" indent="0">
              <a:buNone/>
              <a:defRPr sz="2000"/>
            </a:lvl8pPr>
            <a:lvl9pPr marL="3649578"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4025641"/>
            <a:ext cx="5486400" cy="603647"/>
          </a:xfrm>
        </p:spPr>
        <p:txBody>
          <a:bodyPr/>
          <a:lstStyle>
            <a:lvl1pPr marL="0" indent="0">
              <a:buNone/>
              <a:defRPr sz="1400"/>
            </a:lvl1pPr>
            <a:lvl2pPr marL="456146" indent="0">
              <a:buNone/>
              <a:defRPr sz="1200"/>
            </a:lvl2pPr>
            <a:lvl3pPr marL="912420" indent="0">
              <a:buNone/>
              <a:defRPr sz="1000"/>
            </a:lvl3pPr>
            <a:lvl4pPr marL="1368608" indent="0">
              <a:buNone/>
              <a:defRPr sz="900"/>
            </a:lvl4pPr>
            <a:lvl5pPr marL="1824839" indent="0">
              <a:buNone/>
              <a:defRPr sz="900"/>
            </a:lvl5pPr>
            <a:lvl6pPr marL="2280984" indent="0">
              <a:buNone/>
              <a:defRPr sz="900"/>
            </a:lvl6pPr>
            <a:lvl7pPr marL="2737130" indent="0">
              <a:buNone/>
              <a:defRPr sz="900"/>
            </a:lvl7pPr>
            <a:lvl8pPr marL="3193370" indent="0">
              <a:buNone/>
              <a:defRPr sz="900"/>
            </a:lvl8pPr>
            <a:lvl9pPr marL="3649578"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r>
              <a:rPr lang="nb-NO"/>
              <a:t>03.12.2015</a:t>
            </a:r>
            <a:endParaRPr lang="en-US"/>
          </a:p>
        </p:txBody>
      </p:sp>
      <p:sp>
        <p:nvSpPr>
          <p:cNvPr id="7" name="Plassholder for lysbildenummer 6"/>
          <p:cNvSpPr>
            <a:spLocks noGrp="1"/>
          </p:cNvSpPr>
          <p:nvPr>
            <p:ph type="sldNum" sz="quarter" idx="12"/>
          </p:nvPr>
        </p:nvSpPr>
        <p:spPr/>
        <p:txBody>
          <a:bodyPr/>
          <a:lstStyle/>
          <a:p>
            <a:fld id="{A6A339D1-74F9-3B4C-AC31-B58C9325F9C3}" type="slidenum">
              <a:rPr lang="en-US" smtClean="0"/>
              <a:t>‹#›</a:t>
            </a:fld>
            <a:endParaRPr lang="en-US"/>
          </a:p>
        </p:txBody>
      </p:sp>
      <p:sp>
        <p:nvSpPr>
          <p:cNvPr id="13" name="Rectangle 9"/>
          <p:cNvSpPr>
            <a:spLocks noChangeArrowheads="1"/>
          </p:cNvSpPr>
          <p:nvPr/>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4" name="Rectangle 12"/>
          <p:cNvSpPr>
            <a:spLocks noChangeArrowheads="1"/>
          </p:cNvSpPr>
          <p:nvPr/>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5" name="Rectangle 13"/>
          <p:cNvSpPr>
            <a:spLocks noChangeArrowheads="1"/>
          </p:cNvSpPr>
          <p:nvPr/>
        </p:nvSpPr>
        <p:spPr bwMode="auto">
          <a:xfrm>
            <a:off x="898385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6" name="Rectangle 14"/>
          <p:cNvSpPr>
            <a:spLocks noChangeArrowheads="1"/>
          </p:cNvSpPr>
          <p:nvPr/>
        </p:nvSpPr>
        <p:spPr bwMode="auto">
          <a:xfrm>
            <a:off x="898385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7" name="Picture 17" descr="brreg_logo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004" y="264320"/>
            <a:ext cx="2314575" cy="209550"/>
          </a:xfrm>
          <a:prstGeom prst="rect">
            <a:avLst/>
          </a:prstGeom>
          <a:noFill/>
          <a:ln w="9525">
            <a:noFill/>
            <a:miter lim="800000"/>
            <a:headEnd/>
            <a:tailEnd/>
          </a:ln>
        </p:spPr>
      </p:pic>
      <p:sp>
        <p:nvSpPr>
          <p:cNvPr id="18" name="Plassholder for bunntekst 4"/>
          <p:cNvSpPr>
            <a:spLocks noGrp="1"/>
          </p:cNvSpPr>
          <p:nvPr>
            <p:ph type="ftr" sz="quarter" idx="3"/>
          </p:nvPr>
        </p:nvSpPr>
        <p:spPr>
          <a:xfrm>
            <a:off x="712802"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en-US"/>
              <a:t>Informasjonsforvaltning som forutsetning for offentlig samhandling - David Norheim</a:t>
            </a:r>
          </a:p>
        </p:txBody>
      </p:sp>
    </p:spTree>
    <p:extLst>
      <p:ext uri="{BB962C8B-B14F-4D97-AF65-F5344CB8AC3E}">
        <p14:creationId xmlns:p14="http://schemas.microsoft.com/office/powerpoint/2010/main" val="1494027798"/>
      </p:ext>
    </p:extLst>
  </p:cSld>
  <p:clrMapOvr>
    <a:masterClrMapping/>
  </p:clrMapOvr>
  <p:transition spd="med">
    <p:fade/>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preserve="1" userDrawn="1">
  <p:cSld name="Tekstboks /m ramme">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45" y="1402937"/>
            <a:ext cx="7021335" cy="2337733"/>
          </a:xfrm>
          <a:prstGeom prst="rect">
            <a:avLst/>
          </a:prstGeom>
          <a:noFill/>
          <a:ln w="76200">
            <a:solidFill>
              <a:schemeClr val="bg1"/>
            </a:solidFill>
            <a:miter lim="800000"/>
          </a:ln>
        </p:spPr>
        <p:txBody>
          <a:bodyPr lIns="269585" tIns="471762" rIns="269585" bIns="471762"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Rediger tekststiler i malen</a:t>
            </a:r>
          </a:p>
        </p:txBody>
      </p:sp>
    </p:spTree>
    <p:extLst>
      <p:ext uri="{BB962C8B-B14F-4D97-AF65-F5344CB8AC3E}">
        <p14:creationId xmlns:p14="http://schemas.microsoft.com/office/powerpoint/2010/main" val="224879098"/>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preserve="1" userDrawn="1">
  <p:cSld name="To tekstbokser">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850664" y="1467634"/>
            <a:ext cx="3780719" cy="2227778"/>
          </a:xfrm>
          <a:prstGeom prst="rect">
            <a:avLst/>
          </a:prstGeom>
          <a:noFill/>
          <a:ln w="76200">
            <a:solidFill>
              <a:schemeClr val="bg1"/>
            </a:solidFill>
            <a:miter lim="800000"/>
          </a:ln>
        </p:spPr>
        <p:txBody>
          <a:bodyPr wrap="square" lIns="404370" tIns="471762" rIns="404370" bIns="471762" anchor="t">
            <a:normAutofit/>
          </a:bodyPr>
          <a:lstStyle>
            <a:lvl1pPr marL="0" indent="0" algn="l">
              <a:lnSpc>
                <a:spcPct val="100000"/>
              </a:lnSpc>
              <a:spcBef>
                <a:spcPts val="0"/>
              </a:spcBef>
              <a:spcAft>
                <a:spcPts val="0"/>
              </a:spcAft>
              <a:buNone/>
              <a:defRPr sz="3000" b="0" i="0">
                <a:solidFill>
                  <a:schemeClr val="lt1"/>
                </a:solidFill>
                <a:latin typeface="+mj-lt"/>
              </a:defRPr>
            </a:lvl1pPr>
          </a:lstStyle>
          <a:p>
            <a:pPr lvl="0"/>
            <a:r>
              <a:rPr lang="nb-NO"/>
              <a:t>Rediger tekststiler i malen</a:t>
            </a:r>
          </a:p>
        </p:txBody>
      </p:sp>
      <p:sp>
        <p:nvSpPr>
          <p:cNvPr id="6" name="Plassholder for tekst 8"/>
          <p:cNvSpPr>
            <a:spLocks noGrp="1"/>
          </p:cNvSpPr>
          <p:nvPr>
            <p:ph type="body" sz="quarter" idx="15"/>
          </p:nvPr>
        </p:nvSpPr>
        <p:spPr>
          <a:xfrm>
            <a:off x="4631407" y="1467634"/>
            <a:ext cx="3780719" cy="2227778"/>
          </a:xfrm>
          <a:prstGeom prst="rect">
            <a:avLst/>
          </a:prstGeom>
          <a:solidFill>
            <a:schemeClr val="bg1"/>
          </a:solidFill>
          <a:ln w="76200">
            <a:solidFill>
              <a:schemeClr val="bg1"/>
            </a:solidFill>
            <a:miter lim="800000"/>
          </a:ln>
        </p:spPr>
        <p:txBody>
          <a:bodyPr wrap="square" lIns="404370" tIns="471762" rIns="404370" bIns="471762"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Rediger tekststiler i malen</a:t>
            </a:r>
          </a:p>
        </p:txBody>
      </p:sp>
      <p:sp>
        <p:nvSpPr>
          <p:cNvPr id="7" name="Plassholder for tekst 3"/>
          <p:cNvSpPr>
            <a:spLocks noGrp="1"/>
          </p:cNvSpPr>
          <p:nvPr>
            <p:ph type="body" sz="quarter" idx="16"/>
          </p:nvPr>
        </p:nvSpPr>
        <p:spPr>
          <a:xfrm>
            <a:off x="1269254" y="3132436"/>
            <a:ext cx="2845827" cy="358127"/>
          </a:xfrm>
        </p:spPr>
        <p:txBody>
          <a:bodyPr>
            <a:normAutofit/>
          </a:bodyPr>
          <a:lstStyle>
            <a:lvl1pPr marL="0" indent="0" algn="l">
              <a:spcBef>
                <a:spcPts val="0"/>
              </a:spcBef>
              <a:spcAft>
                <a:spcPts val="0"/>
              </a:spcAft>
              <a:buNone/>
              <a:defRPr sz="1000">
                <a:solidFill>
                  <a:schemeClr val="lt1"/>
                </a:solidFill>
              </a:defRPr>
            </a:lvl1pPr>
          </a:lstStyle>
          <a:p>
            <a:pPr lvl="0"/>
            <a:r>
              <a:rPr lang="nb-NO"/>
              <a:t>Rediger tekststiler i malen</a:t>
            </a:r>
          </a:p>
        </p:txBody>
      </p:sp>
      <p:sp>
        <p:nvSpPr>
          <p:cNvPr id="8" name="Plassholder for tekst 3"/>
          <p:cNvSpPr>
            <a:spLocks noGrp="1"/>
          </p:cNvSpPr>
          <p:nvPr>
            <p:ph type="body" sz="quarter" idx="17"/>
          </p:nvPr>
        </p:nvSpPr>
        <p:spPr>
          <a:xfrm>
            <a:off x="5049964" y="3132436"/>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Rediger tekststiler i malen</a:t>
            </a:r>
          </a:p>
        </p:txBody>
      </p:sp>
    </p:spTree>
    <p:extLst>
      <p:ext uri="{BB962C8B-B14F-4D97-AF65-F5344CB8AC3E}">
        <p14:creationId xmlns:p14="http://schemas.microsoft.com/office/powerpoint/2010/main" val="187872295"/>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preserve="1" userDrawn="1">
  <p:cSld name="Sitat 1">
    <p:bg>
      <p:bgPr>
        <a:solidFill>
          <a:schemeClr val="tx2"/>
        </a:solidFill>
        <a:effectLst/>
      </p:bgPr>
    </p:bg>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Tree>
    <p:extLst>
      <p:ext uri="{BB962C8B-B14F-4D97-AF65-F5344CB8AC3E}">
        <p14:creationId xmlns:p14="http://schemas.microsoft.com/office/powerpoint/2010/main" val="3073888508"/>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chemeClr val="tx2"/>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Tree>
    <p:extLst>
      <p:ext uri="{BB962C8B-B14F-4D97-AF65-F5344CB8AC3E}">
        <p14:creationId xmlns:p14="http://schemas.microsoft.com/office/powerpoint/2010/main" val="2119529614"/>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preserve="1" userDrawn="1">
  <p:cSld name="Sitat 3">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398897" y="1113585"/>
            <a:ext cx="6346206" cy="2916365"/>
          </a:xfrm>
          <a:prstGeom prst="rect">
            <a:avLst/>
          </a:prstGeom>
          <a:noFill/>
          <a:ln w="76200">
            <a:solidFill>
              <a:schemeClr val="bg1"/>
            </a:solidFill>
            <a:miter lim="800000"/>
          </a:ln>
        </p:spPr>
        <p:txBody>
          <a:bodyPr lIns="269585" tIns="269585" rIns="269585" bIns="269585" anchor="ctr">
            <a:normAutofit/>
          </a:bodyPr>
          <a:lstStyle>
            <a:lvl1pPr marL="0" indent="0" algn="ctr">
              <a:lnSpc>
                <a:spcPct val="100000"/>
              </a:lnSpc>
              <a:spcBef>
                <a:spcPts val="0"/>
              </a:spcBef>
              <a:spcAft>
                <a:spcPts val="0"/>
              </a:spcAft>
              <a:buNone/>
              <a:defRPr sz="2600" b="0" i="0">
                <a:solidFill>
                  <a:schemeClr val="lt1"/>
                </a:solidFill>
                <a:latin typeface="+mj-lt"/>
              </a:defRPr>
            </a:lvl1pPr>
          </a:lstStyle>
          <a:p>
            <a:pPr lvl="0"/>
            <a:r>
              <a:rPr lang="nb-NO"/>
              <a:t>Rediger tekststiler i malen</a:t>
            </a:r>
          </a:p>
        </p:txBody>
      </p:sp>
      <p:sp>
        <p:nvSpPr>
          <p:cNvPr id="3" name="Plassholder for tekst 3"/>
          <p:cNvSpPr>
            <a:spLocks noGrp="1"/>
          </p:cNvSpPr>
          <p:nvPr>
            <p:ph type="body" sz="quarter" idx="15"/>
          </p:nvPr>
        </p:nvSpPr>
        <p:spPr>
          <a:xfrm>
            <a:off x="1398897" y="4428556"/>
            <a:ext cx="6346206"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Tree>
    <p:extLst>
      <p:ext uri="{BB962C8B-B14F-4D97-AF65-F5344CB8AC3E}">
        <p14:creationId xmlns:p14="http://schemas.microsoft.com/office/powerpoint/2010/main" val="3069575211"/>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preserve="1" userDrawn="1">
  <p:cSld name="Sitat med ramm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ktangel 9"/>
          <p:cNvSpPr/>
          <p:nvPr userDrawn="1"/>
        </p:nvSpPr>
        <p:spPr>
          <a:xfrm>
            <a:off x="0" y="35"/>
            <a:ext cx="9145288" cy="5144143"/>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31" tIns="17116" rIns="34231" bIns="17116" rtlCol="0" anchor="ctr"/>
          <a:lstStyle/>
          <a:p>
            <a:pPr algn="ctr" defTabSz="685613"/>
            <a:endParaRPr lang="nb-NO" sz="1400" dirty="0">
              <a:solidFill>
                <a:prstClr val="white"/>
              </a:solidFill>
            </a:endParaRPr>
          </a:p>
        </p:txBody>
      </p:sp>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Rediger tekststiler i malen</a:t>
            </a:r>
          </a:p>
        </p:txBody>
      </p:sp>
      <p:sp>
        <p:nvSpPr>
          <p:cNvPr id="6" name="Rektangel 5"/>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31" tIns="17116" rIns="34231" bIns="17116" rtlCol="0" anchor="ctr"/>
          <a:lstStyle/>
          <a:p>
            <a:pPr algn="ctr" defTabSz="685613"/>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31" tIns="17116" rIns="34231" bIns="17116" rtlCol="0" anchor="ctr"/>
          <a:lstStyle/>
          <a:p>
            <a:pPr algn="ctr" defTabSz="685613"/>
            <a:endParaRPr lang="nb-NO" sz="1400" dirty="0">
              <a:solidFill>
                <a:prstClr val="white"/>
              </a:solidFill>
            </a:endParaRPr>
          </a:p>
        </p:txBody>
      </p:sp>
      <p:sp>
        <p:nvSpPr>
          <p:cNvPr id="8" name="Rektangel 7"/>
          <p:cNvSpPr/>
          <p:nvPr userDrawn="1"/>
        </p:nvSpPr>
        <p:spPr>
          <a:xfrm>
            <a:off x="0" y="35"/>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31" tIns="17116" rIns="34231" bIns="17116" rtlCol="0" anchor="ctr"/>
          <a:lstStyle/>
          <a:p>
            <a:pPr algn="ctr" defTabSz="685613"/>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31" tIns="17116" rIns="34231" bIns="17116" rtlCol="0" anchor="ctr"/>
          <a:lstStyle/>
          <a:p>
            <a:pPr algn="ctr" defTabSz="685613"/>
            <a:endParaRPr lang="nb-NO" sz="1400" dirty="0">
              <a:solidFill>
                <a:prstClr val="white"/>
              </a:solidFill>
            </a:endParaRPr>
          </a:p>
        </p:txBody>
      </p:sp>
    </p:spTree>
    <p:extLst>
      <p:ext uri="{BB962C8B-B14F-4D97-AF65-F5344CB8AC3E}">
        <p14:creationId xmlns:p14="http://schemas.microsoft.com/office/powerpoint/2010/main" val="3135301608"/>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preserve="1" userDrawn="1">
  <p:cSld name="Bilde /m tekst over">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noFill/>
        </p:spPr>
        <p:txBody>
          <a:bodyPr lIns="0" tIns="539159" rIns="0" bIns="0" anchor="t" anchorCtr="1">
            <a:normAutofit/>
          </a:bodyPr>
          <a:lstStyle>
            <a:lvl1pPr marL="0" indent="0" algn="ctr">
              <a:buNone/>
              <a:defRPr sz="1000"/>
            </a:lvl1pPr>
          </a:lstStyle>
          <a:p>
            <a:r>
              <a:rPr lang="nb-NO" dirty="0"/>
              <a:t>Skift bilde via menyen «sett inn» og «bilde»-knappen</a:t>
            </a:r>
          </a:p>
        </p:txBody>
      </p:sp>
      <p:sp>
        <p:nvSpPr>
          <p:cNvPr id="5" name="Plassholder for tekst 8"/>
          <p:cNvSpPr>
            <a:spLocks noGrp="1"/>
          </p:cNvSpPr>
          <p:nvPr>
            <p:ph type="body" sz="quarter" idx="14" hasCustomPrompt="1"/>
          </p:nvPr>
        </p:nvSpPr>
        <p:spPr>
          <a:xfrm>
            <a:off x="1061345" y="1953328"/>
            <a:ext cx="7021335" cy="1236933"/>
          </a:xfrm>
          <a:prstGeom prst="rect">
            <a:avLst/>
          </a:prstGeom>
          <a:solidFill>
            <a:schemeClr val="tx2">
              <a:alpha val="60000"/>
            </a:schemeClr>
          </a:solidFill>
          <a:ln w="228600">
            <a:noFill/>
            <a:miter lim="800000"/>
          </a:ln>
        </p:spPr>
        <p:txBody>
          <a:bodyPr lIns="269585" tIns="269585" rIns="269585" bIns="269585"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432300259"/>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preserve="1" userDrawn="1">
  <p:cSld name="Bilde /m farge og tekst">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539159" rIns="0" bIns="0" anchor="t" anchorCtr="1">
            <a:normAutofit/>
          </a:bodyPr>
          <a:lstStyle>
            <a:lvl1pPr marL="0" indent="0" algn="ctr">
              <a:buNone/>
              <a:defRPr sz="1000">
                <a:solidFill>
                  <a:schemeClr val="lt1"/>
                </a:solidFill>
              </a:defRPr>
            </a:lvl1pPr>
          </a:lstStyle>
          <a:p>
            <a:r>
              <a:rPr lang="nb-NO" dirty="0"/>
              <a:t>Skift bilde via menyen «sett inn» og «bilde»-knappen</a:t>
            </a:r>
          </a:p>
        </p:txBody>
      </p:sp>
      <p:sp>
        <p:nvSpPr>
          <p:cNvPr id="2" name="Plassholder for tekst 1"/>
          <p:cNvSpPr>
            <a:spLocks noGrp="1"/>
          </p:cNvSpPr>
          <p:nvPr>
            <p:ph type="body" sz="quarter" idx="18" hasCustomPrompt="1"/>
          </p:nvPr>
        </p:nvSpPr>
        <p:spPr>
          <a:xfrm>
            <a:off x="0" y="35"/>
            <a:ext cx="9145288" cy="5144143"/>
          </a:xfrm>
          <a:prstGeom prst="rect">
            <a:avLst/>
          </a:prstGeom>
          <a:solidFill>
            <a:schemeClr val="tx2">
              <a:alpha val="70000"/>
            </a:schemeClr>
          </a:solidFill>
        </p:spPr>
        <p:txBody>
          <a:bodyPr lIns="34231" tIns="17116" rIns="34231" bIns="17116"/>
          <a:lstStyle>
            <a:lvl1pPr marL="0" indent="0">
              <a:buNone/>
              <a:defRPr sz="100"/>
            </a:lvl1pPr>
          </a:lstStyle>
          <a:p>
            <a:pPr lvl="0"/>
            <a:r>
              <a:rPr lang="en-US" dirty="0"/>
              <a:t> </a:t>
            </a:r>
            <a:endParaRPr lang="nb-NO" dirty="0"/>
          </a:p>
        </p:txBody>
      </p:sp>
      <p:sp>
        <p:nvSpPr>
          <p:cNvPr id="4" name="Plassholder for tekst 8"/>
          <p:cNvSpPr>
            <a:spLocks noGrp="1"/>
          </p:cNvSpPr>
          <p:nvPr>
            <p:ph type="body" sz="quarter" idx="15"/>
          </p:nvPr>
        </p:nvSpPr>
        <p:spPr>
          <a:xfrm>
            <a:off x="4725898" y="2538319"/>
            <a:ext cx="3861734" cy="1984748"/>
          </a:xfrm>
          <a:prstGeom prst="rect">
            <a:avLst/>
          </a:prstGeom>
          <a:solidFill>
            <a:schemeClr val="bg1"/>
          </a:solidFill>
          <a:ln w="76200">
            <a:solidFill>
              <a:schemeClr val="bg1"/>
            </a:solidFill>
            <a:miter lim="800000"/>
          </a:ln>
        </p:spPr>
        <p:txBody>
          <a:bodyPr wrap="square" lIns="404370" tIns="404370" rIns="404370" bIns="404370"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Rediger tekststiler i malen</a:t>
            </a:r>
          </a:p>
        </p:txBody>
      </p:sp>
      <p:sp>
        <p:nvSpPr>
          <p:cNvPr id="7" name="Plassholder for tekst 3"/>
          <p:cNvSpPr>
            <a:spLocks noGrp="1"/>
          </p:cNvSpPr>
          <p:nvPr>
            <p:ph type="body" sz="quarter" idx="17"/>
          </p:nvPr>
        </p:nvSpPr>
        <p:spPr>
          <a:xfrm>
            <a:off x="5153455" y="3985504"/>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Rediger tekststiler i malen</a:t>
            </a:r>
          </a:p>
        </p:txBody>
      </p:sp>
    </p:spTree>
    <p:extLst>
      <p:ext uri="{BB962C8B-B14F-4D97-AF65-F5344CB8AC3E}">
        <p14:creationId xmlns:p14="http://schemas.microsoft.com/office/powerpoint/2010/main" val="607049985"/>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Only" preserve="1">
  <p:cSld name="Tittel /m grafikk">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r>
              <a:rPr lang="nb-NO">
                <a:solidFill>
                  <a:prstClr val="black">
                    <a:tint val="75000"/>
                  </a:prstClr>
                </a:solidFill>
              </a:rPr>
              <a:t>06.10.2017</a:t>
            </a:r>
            <a:endParaRPr lang="nb-NO" dirty="0">
              <a:solidFill>
                <a:prstClr val="black">
                  <a:tint val="75000"/>
                </a:prstClr>
              </a:solidFill>
            </a:endParaRPr>
          </a:p>
        </p:txBody>
      </p:sp>
      <p:sp>
        <p:nvSpPr>
          <p:cNvPr id="7" name="Plassholder for bunntekst 6"/>
          <p:cNvSpPr>
            <a:spLocks noGrp="1"/>
          </p:cNvSpPr>
          <p:nvPr>
            <p:ph type="ftr" sz="quarter" idx="11"/>
          </p:nvPr>
        </p:nvSpPr>
        <p:spPr/>
        <p:txBody>
          <a:bodyPr/>
          <a:lstStyle/>
          <a:p>
            <a:r>
              <a:rPr lang="nb-NO">
                <a:solidFill>
                  <a:prstClr val="black">
                    <a:tint val="75000"/>
                  </a:prstClr>
                </a:solidFill>
              </a:rPr>
              <a:t>Svein Erik Grønmo</a:t>
            </a:r>
            <a:endParaRPr lang="nb-NO" dirty="0">
              <a:solidFill>
                <a:prstClr val="black">
                  <a:tint val="75000"/>
                </a:prstClr>
              </a:solidFill>
            </a:endParaRPr>
          </a:p>
        </p:txBody>
      </p:sp>
      <p:sp>
        <p:nvSpPr>
          <p:cNvPr id="8" name="Plassholder for lysbildenummer 7"/>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52637203"/>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4407981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11"/>
            <a:ext cx="7772400" cy="1102519"/>
          </a:xfrm>
        </p:spPr>
        <p:txBody>
          <a:bodyPr/>
          <a:lstStyle/>
          <a:p>
            <a:r>
              <a:rPr lang="nb-NO"/>
              <a:t>Klikk for å redigere tittelstil</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r>
              <a:rPr lang="nb-NO"/>
              <a:t>03.12.2015</a:t>
            </a:r>
            <a:endParaRPr lang="en-US"/>
          </a:p>
        </p:txBody>
      </p:sp>
      <p:sp>
        <p:nvSpPr>
          <p:cNvPr id="5" name="Footer Placeholder 4"/>
          <p:cNvSpPr>
            <a:spLocks noGrp="1"/>
          </p:cNvSpPr>
          <p:nvPr>
            <p:ph type="ftr" sz="quarter" idx="11"/>
          </p:nvPr>
        </p:nvSpPr>
        <p:spPr/>
        <p:txBody>
          <a:bodyPr/>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p:txBody>
          <a:bodyPr/>
          <a:lstStyle/>
          <a:p>
            <a:fld id="{A6A339D1-74F9-3B4C-AC31-B58C9325F9C3}" type="slidenum">
              <a:rPr lang="en-US" smtClean="0"/>
              <a:t>‹#›</a:t>
            </a:fld>
            <a:endParaRPr lang="en-US"/>
          </a:p>
        </p:txBody>
      </p:sp>
    </p:spTree>
    <p:extLst>
      <p:ext uri="{BB962C8B-B14F-4D97-AF65-F5344CB8AC3E}">
        <p14:creationId xmlns:p14="http://schemas.microsoft.com/office/powerpoint/2010/main" val="817158067"/>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solidFill>
                  <a:prstClr val="black">
                    <a:tint val="75000"/>
                  </a:prstClr>
                </a:solidFill>
              </a:rPr>
              <a:t>06.10.2017</a:t>
            </a:r>
          </a:p>
        </p:txBody>
      </p:sp>
      <p:sp>
        <p:nvSpPr>
          <p:cNvPr id="3" name="Plassholder for bunntekst 2"/>
          <p:cNvSpPr>
            <a:spLocks noGrp="1"/>
          </p:cNvSpPr>
          <p:nvPr>
            <p:ph type="ftr" sz="quarter" idx="11"/>
          </p:nvPr>
        </p:nvSpPr>
        <p:spPr/>
        <p:txBody>
          <a:bodyPr/>
          <a:lstStyle/>
          <a:p>
            <a:r>
              <a:rPr lang="nb-NO">
                <a:solidFill>
                  <a:prstClr val="black">
                    <a:tint val="75000"/>
                  </a:prstClr>
                </a:solidFill>
              </a:rPr>
              <a:t>Svein Erik Grønmo</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215804200"/>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80611" y="898907"/>
            <a:ext cx="6858000" cy="1163395"/>
          </a:xfrm>
        </p:spPr>
        <p:txBody>
          <a:bodyPr anchor="t">
            <a:normAutofit/>
          </a:bodyPr>
          <a:lstStyle>
            <a:lvl1pPr algn="l">
              <a:defRPr sz="4200">
                <a:solidFill>
                  <a:schemeClr val="bg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580611" y="2140563"/>
            <a:ext cx="6858000" cy="360960"/>
          </a:xfrm>
        </p:spPr>
        <p:txBody>
          <a:bodyPr>
            <a:normAutofit/>
          </a:bodyPr>
          <a:lstStyle>
            <a:lvl1pPr marL="0" indent="0" algn="l">
              <a:buNone/>
              <a:defRPr sz="1600">
                <a:solidFill>
                  <a:schemeClr val="bg1"/>
                </a:solidFill>
              </a:defRPr>
            </a:lvl1pPr>
            <a:lvl2pPr marL="342839" indent="0" algn="ctr">
              <a:buNone/>
              <a:defRPr sz="1500"/>
            </a:lvl2pPr>
            <a:lvl3pPr marL="685679" indent="0" algn="ctr">
              <a:buNone/>
              <a:defRPr sz="1400"/>
            </a:lvl3pPr>
            <a:lvl4pPr marL="1028517" indent="0" algn="ctr">
              <a:buNone/>
              <a:defRPr sz="1100"/>
            </a:lvl4pPr>
            <a:lvl5pPr marL="1371356" indent="0" algn="ctr">
              <a:buNone/>
              <a:defRPr sz="1100"/>
            </a:lvl5pPr>
            <a:lvl6pPr marL="1714195" indent="0" algn="ctr">
              <a:buNone/>
              <a:defRPr sz="1100"/>
            </a:lvl6pPr>
            <a:lvl7pPr marL="2057035" indent="0" algn="ctr">
              <a:buNone/>
              <a:defRPr sz="1100"/>
            </a:lvl7pPr>
            <a:lvl8pPr marL="2399873" indent="0" algn="ctr">
              <a:buNone/>
              <a:defRPr sz="1100"/>
            </a:lvl8pPr>
            <a:lvl9pPr marL="2742712" indent="0" algn="ctr">
              <a:buNone/>
              <a:defRPr sz="1100"/>
            </a:lvl9pPr>
          </a:lstStyle>
          <a:p>
            <a:r>
              <a:rPr lang="nb-NO" dirty="0"/>
              <a:t>Navn på foredragsholder</a:t>
            </a: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3057" y="2862358"/>
            <a:ext cx="8049546" cy="848108"/>
          </a:xfrm>
          <a:prstGeom prst="rect">
            <a:avLst/>
          </a:prstGeom>
        </p:spPr>
      </p:pic>
      <p:sp>
        <p:nvSpPr>
          <p:cNvPr id="12" name="Plassholder for tekst 11"/>
          <p:cNvSpPr>
            <a:spLocks noGrp="1"/>
          </p:cNvSpPr>
          <p:nvPr>
            <p:ph type="body" sz="quarter" idx="10" hasCustomPrompt="1"/>
          </p:nvPr>
        </p:nvSpPr>
        <p:spPr>
          <a:xfrm>
            <a:off x="7019444" y="4671586"/>
            <a:ext cx="1593160" cy="155270"/>
          </a:xfrm>
        </p:spPr>
        <p:txBody>
          <a:bodyPr>
            <a:normAutofit/>
          </a:bodyPr>
          <a:lstStyle>
            <a:lvl1pPr marL="0" indent="0" algn="r">
              <a:buNone/>
              <a:defRPr sz="1000">
                <a:solidFill>
                  <a:schemeClr val="bg1"/>
                </a:solidFill>
              </a:defRPr>
            </a:lvl1pPr>
          </a:lstStyle>
          <a:p>
            <a:pPr lvl="0"/>
            <a:r>
              <a:rPr lang="nb-NO" dirty="0"/>
              <a:t>Dato – </a:t>
            </a:r>
            <a:r>
              <a:rPr lang="nb-NO" dirty="0" err="1"/>
              <a:t>dd.mm.åååå</a:t>
            </a:r>
            <a:endParaRPr lang="nb-NO" dirty="0"/>
          </a:p>
        </p:txBody>
      </p:sp>
      <p:pic>
        <p:nvPicPr>
          <p:cNvPr id="14" name="Bild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3352" y="4550071"/>
            <a:ext cx="1787772" cy="214884"/>
          </a:xfrm>
          <a:prstGeom prst="rect">
            <a:avLst/>
          </a:prstGeom>
        </p:spPr>
      </p:pic>
    </p:spTree>
    <p:extLst>
      <p:ext uri="{BB962C8B-B14F-4D97-AF65-F5344CB8AC3E}">
        <p14:creationId xmlns:p14="http://schemas.microsoft.com/office/powerpoint/2010/main" val="2407751097"/>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Kapittel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62108D1D-C388-4515-B5A2-C284C6030609}"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7" name="Plassholder for tekst 6"/>
          <p:cNvSpPr>
            <a:spLocks noGrp="1"/>
          </p:cNvSpPr>
          <p:nvPr>
            <p:ph type="body" sz="quarter" idx="13"/>
          </p:nvPr>
        </p:nvSpPr>
        <p:spPr>
          <a:xfrm>
            <a:off x="472661" y="675086"/>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cxnSp>
        <p:nvCxnSpPr>
          <p:cNvPr id="17" name="Rett linje 16"/>
          <p:cNvCxnSpPr>
            <a:cxnSpLocks/>
          </p:cNvCxnSpPr>
          <p:nvPr userDrawn="1"/>
        </p:nvCxnSpPr>
        <p:spPr>
          <a:xfrm>
            <a:off x="472590" y="1660708"/>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a:cxnSpLocks/>
          </p:cNvCxnSpPr>
          <p:nvPr userDrawn="1"/>
        </p:nvCxnSpPr>
        <p:spPr>
          <a:xfrm>
            <a:off x="472590" y="2889361"/>
            <a:ext cx="8196058" cy="0"/>
          </a:xfrm>
          <a:prstGeom prst="line">
            <a:avLst/>
          </a:prstGeom>
          <a:ln w="12700">
            <a:solidFill>
              <a:srgbClr val="DDDEE0"/>
            </a:solidFill>
          </a:ln>
        </p:spPr>
        <p:style>
          <a:lnRef idx="1">
            <a:schemeClr val="accent1"/>
          </a:lnRef>
          <a:fillRef idx="0">
            <a:schemeClr val="accent1"/>
          </a:fillRef>
          <a:effectRef idx="0">
            <a:schemeClr val="accent1"/>
          </a:effectRef>
          <a:fontRef idx="minor">
            <a:schemeClr val="tx1"/>
          </a:fontRef>
        </p:style>
      </p:cxnSp>
      <p:sp>
        <p:nvSpPr>
          <p:cNvPr id="20" name="Plassholder for tekst 6"/>
          <p:cNvSpPr>
            <a:spLocks noGrp="1"/>
          </p:cNvSpPr>
          <p:nvPr>
            <p:ph type="body" sz="quarter" idx="14"/>
          </p:nvPr>
        </p:nvSpPr>
        <p:spPr>
          <a:xfrm>
            <a:off x="472590" y="1080139"/>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1" name="Plassholder for tekst 6"/>
          <p:cNvSpPr>
            <a:spLocks noGrp="1"/>
          </p:cNvSpPr>
          <p:nvPr>
            <p:ph type="body" sz="quarter" idx="15"/>
          </p:nvPr>
        </p:nvSpPr>
        <p:spPr>
          <a:xfrm>
            <a:off x="472661" y="1917242"/>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sp>
        <p:nvSpPr>
          <p:cNvPr id="22" name="Plassholder for tekst 6"/>
          <p:cNvSpPr>
            <a:spLocks noGrp="1"/>
          </p:cNvSpPr>
          <p:nvPr>
            <p:ph type="body" sz="quarter" idx="16"/>
          </p:nvPr>
        </p:nvSpPr>
        <p:spPr>
          <a:xfrm>
            <a:off x="472590" y="2295289"/>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3" name="Plassholder for tekst 6"/>
          <p:cNvSpPr>
            <a:spLocks noGrp="1"/>
          </p:cNvSpPr>
          <p:nvPr>
            <p:ph type="body" sz="quarter" idx="17"/>
          </p:nvPr>
        </p:nvSpPr>
        <p:spPr>
          <a:xfrm>
            <a:off x="472661" y="3145895"/>
            <a:ext cx="7831489" cy="270033"/>
          </a:xfrm>
          <a:prstGeom prst="rect">
            <a:avLst/>
          </a:prstGeom>
        </p:spPr>
        <p:txBody>
          <a:bodyPr lIns="0" tIns="0" rIns="0" bIns="0"/>
          <a:lstStyle>
            <a:lvl1pPr marL="0" indent="0">
              <a:spcBef>
                <a:spcPts val="0"/>
              </a:spcBef>
              <a:spcAft>
                <a:spcPts val="0"/>
              </a:spcAft>
              <a:buNone/>
              <a:defRPr sz="1600" b="0"/>
            </a:lvl1pPr>
          </a:lstStyle>
          <a:p>
            <a:pPr lvl="0"/>
            <a:r>
              <a:rPr lang="nb-NO"/>
              <a:t>Klikk for å redigere tekststiler i malen</a:t>
            </a:r>
          </a:p>
        </p:txBody>
      </p:sp>
      <p:sp>
        <p:nvSpPr>
          <p:cNvPr id="24" name="Plassholder for tekst 6"/>
          <p:cNvSpPr>
            <a:spLocks noGrp="1"/>
          </p:cNvSpPr>
          <p:nvPr>
            <p:ph type="body" sz="quarter" idx="18"/>
          </p:nvPr>
        </p:nvSpPr>
        <p:spPr>
          <a:xfrm>
            <a:off x="472590" y="3537445"/>
            <a:ext cx="8196058" cy="410654"/>
          </a:xfrm>
          <a:prstGeom prst="rect">
            <a:avLst/>
          </a:prstGeom>
        </p:spPr>
        <p:txBody>
          <a:bodyPr lIns="0" tIns="0" rIns="0" bIns="0"/>
          <a:lstStyle>
            <a:lvl1pPr marL="0" indent="0">
              <a:spcBef>
                <a:spcPts val="0"/>
              </a:spcBef>
              <a:spcAft>
                <a:spcPts val="0"/>
              </a:spcAft>
              <a:buNone/>
              <a:defRPr sz="1000" b="0"/>
            </a:lvl1pPr>
          </a:lstStyle>
          <a:p>
            <a:pPr lvl="0"/>
            <a:r>
              <a:rPr lang="nb-NO"/>
              <a:t>Klikk for å redigere tekststiler i malen</a:t>
            </a:r>
          </a:p>
        </p:txBody>
      </p:sp>
      <p:sp>
        <p:nvSpPr>
          <p:cNvPr id="25" name="Plassholder for tekst 6"/>
          <p:cNvSpPr>
            <a:spLocks noGrp="1"/>
          </p:cNvSpPr>
          <p:nvPr>
            <p:ph type="body" sz="quarter" idx="19" hasCustomPrompt="1"/>
          </p:nvPr>
        </p:nvSpPr>
        <p:spPr>
          <a:xfrm>
            <a:off x="8429643" y="675086"/>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6" name="Plassholder for tekst 6"/>
          <p:cNvSpPr>
            <a:spLocks noGrp="1"/>
          </p:cNvSpPr>
          <p:nvPr>
            <p:ph type="body" sz="quarter" idx="20" hasCustomPrompt="1"/>
          </p:nvPr>
        </p:nvSpPr>
        <p:spPr>
          <a:xfrm>
            <a:off x="8429643" y="1917242"/>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
        <p:nvSpPr>
          <p:cNvPr id="27" name="Plassholder for tekst 6"/>
          <p:cNvSpPr>
            <a:spLocks noGrp="1"/>
          </p:cNvSpPr>
          <p:nvPr>
            <p:ph type="body" sz="quarter" idx="21" hasCustomPrompt="1"/>
          </p:nvPr>
        </p:nvSpPr>
        <p:spPr>
          <a:xfrm>
            <a:off x="8429643" y="3145895"/>
            <a:ext cx="229544" cy="270033"/>
          </a:xfrm>
          <a:prstGeom prst="rect">
            <a:avLst/>
          </a:prstGeom>
        </p:spPr>
        <p:txBody>
          <a:bodyPr lIns="0" tIns="0" rIns="0" bIns="0"/>
          <a:lstStyle>
            <a:lvl1pPr marL="0" indent="0" algn="r">
              <a:spcBef>
                <a:spcPts val="0"/>
              </a:spcBef>
              <a:spcAft>
                <a:spcPts val="0"/>
              </a:spcAft>
              <a:buNone/>
              <a:defRPr sz="1000" b="1"/>
            </a:lvl1pPr>
          </a:lstStyle>
          <a:p>
            <a:pPr lvl="0"/>
            <a:r>
              <a:rPr lang="nb-NO" dirty="0"/>
              <a:t>XX</a:t>
            </a:r>
          </a:p>
        </p:txBody>
      </p:sp>
    </p:spTree>
    <p:extLst>
      <p:ext uri="{BB962C8B-B14F-4D97-AF65-F5344CB8AC3E}">
        <p14:creationId xmlns:p14="http://schemas.microsoft.com/office/powerpoint/2010/main" val="4183162562"/>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obj" preserve="1">
  <p:cSld name="Tittel og innhold 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marL="134983" indent="-134983">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35CD80F5-E1CE-451D-A49B-7E0A5E824091}"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48439426"/>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tel og innhold B">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7BEDA046-A730-48FC-BA1C-7ED64D43682F}"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Felles datakatalog</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29517431"/>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10155" y="1133725"/>
            <a:ext cx="7886700" cy="1246399"/>
          </a:xfrm>
        </p:spPr>
        <p:txBody>
          <a:bodyPr anchor="b">
            <a:normAutofit/>
          </a:bodyPr>
          <a:lstStyle>
            <a:lvl1pPr>
              <a:defRPr sz="4500">
                <a:solidFill>
                  <a:schemeClr val="lt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10155" y="2745113"/>
            <a:ext cx="7886700" cy="650731"/>
          </a:xfrm>
        </p:spPr>
        <p:txBody>
          <a:bodyPr>
            <a:normAutofit/>
          </a:bodyPr>
          <a:lstStyle>
            <a:lvl1pPr marL="0" indent="0">
              <a:spcBef>
                <a:spcPts val="0"/>
              </a:spcBef>
              <a:spcAft>
                <a:spcPts val="0"/>
              </a:spcAft>
              <a:buNone/>
              <a:defRPr sz="1600">
                <a:solidFill>
                  <a:schemeClr val="lt1"/>
                </a:solidFill>
              </a:defRPr>
            </a:lvl1pPr>
            <a:lvl2pPr marL="342839" indent="0">
              <a:buNone/>
              <a:defRPr sz="1500">
                <a:solidFill>
                  <a:schemeClr val="tx1">
                    <a:tint val="75000"/>
                  </a:schemeClr>
                </a:solidFill>
              </a:defRPr>
            </a:lvl2pPr>
            <a:lvl3pPr marL="685679" indent="0">
              <a:buNone/>
              <a:defRPr sz="1400">
                <a:solidFill>
                  <a:schemeClr val="tx1">
                    <a:tint val="75000"/>
                  </a:schemeClr>
                </a:solidFill>
              </a:defRPr>
            </a:lvl3pPr>
            <a:lvl4pPr marL="1028517" indent="0">
              <a:buNone/>
              <a:defRPr sz="1100">
                <a:solidFill>
                  <a:schemeClr val="tx1">
                    <a:tint val="75000"/>
                  </a:schemeClr>
                </a:solidFill>
              </a:defRPr>
            </a:lvl4pPr>
            <a:lvl5pPr marL="1371356" indent="0">
              <a:buNone/>
              <a:defRPr sz="1100">
                <a:solidFill>
                  <a:schemeClr val="tx1">
                    <a:tint val="75000"/>
                  </a:schemeClr>
                </a:solidFill>
              </a:defRPr>
            </a:lvl5pPr>
            <a:lvl6pPr marL="1714195" indent="0">
              <a:buNone/>
              <a:defRPr sz="1100">
                <a:solidFill>
                  <a:schemeClr val="tx1">
                    <a:tint val="75000"/>
                  </a:schemeClr>
                </a:solidFill>
              </a:defRPr>
            </a:lvl6pPr>
            <a:lvl7pPr marL="2057035" indent="0">
              <a:buNone/>
              <a:defRPr sz="1100">
                <a:solidFill>
                  <a:schemeClr val="tx1">
                    <a:tint val="75000"/>
                  </a:schemeClr>
                </a:solidFill>
              </a:defRPr>
            </a:lvl7pPr>
            <a:lvl8pPr marL="2399873" indent="0">
              <a:buNone/>
              <a:defRPr sz="1100">
                <a:solidFill>
                  <a:schemeClr val="tx1">
                    <a:tint val="75000"/>
                  </a:schemeClr>
                </a:solidFill>
              </a:defRPr>
            </a:lvl8pPr>
            <a:lvl9pPr marL="2742712" indent="0">
              <a:buNone/>
              <a:defRPr sz="11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367127901"/>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Tittel, tekst og lite bilde">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B059EC3-429D-4F40-A493-D1CBD53B5D34}"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3"/>
          </p:nvPr>
        </p:nvSpPr>
        <p:spPr>
          <a:xfrm>
            <a:off x="4854191" y="762846"/>
            <a:ext cx="3814475" cy="3213402"/>
          </a:xfrm>
          <a:prstGeom prst="rect">
            <a:avLst/>
          </a:prstGeom>
          <a:noFill/>
        </p:spPr>
        <p:txBody>
          <a:bodyPr lIns="0" tIns="539730" rIns="0" bIns="0" anchor="t" anchorCtr="1"/>
          <a:lstStyle>
            <a:lvl1pPr marL="0" indent="0" algn="ctr">
              <a:buNone/>
              <a:defRPr/>
            </a:lvl1pPr>
          </a:lstStyle>
          <a:p>
            <a:r>
              <a:rPr lang="nb-NO"/>
              <a:t>Klikk ikonet for å legge til et bilde</a:t>
            </a:r>
          </a:p>
        </p:txBody>
      </p:sp>
      <p:sp>
        <p:nvSpPr>
          <p:cNvPr id="9" name="Plassholder for tekst 8"/>
          <p:cNvSpPr>
            <a:spLocks noGrp="1"/>
          </p:cNvSpPr>
          <p:nvPr>
            <p:ph type="body" sz="quarter" idx="14"/>
          </p:nvPr>
        </p:nvSpPr>
        <p:spPr>
          <a:xfrm>
            <a:off x="472590" y="1464935"/>
            <a:ext cx="3881988" cy="2835354"/>
          </a:xfrm>
          <a:prstGeom prst="rect">
            <a:avLst/>
          </a:prstGeom>
        </p:spPr>
        <p:txBody>
          <a:bodyPr lIns="0" tIns="0" rIns="0" bIns="0"/>
          <a:lstStyle>
            <a:lvl1pPr marL="134983" indent="-134983">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755420574"/>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482852" y="0"/>
            <a:ext cx="4661148" cy="5143500"/>
          </a:xfrm>
          <a:prstGeom prst="rect">
            <a:avLst/>
          </a:prstGeom>
          <a:noFill/>
        </p:spPr>
        <p:txBody>
          <a:bodyPr lIns="0" tIns="539730" rIns="0" bIns="0" anchor="t" anchorCtr="1"/>
          <a:lstStyle>
            <a:lvl1pPr marL="0" indent="0" algn="ctr">
              <a:buNone/>
              <a:defRPr/>
            </a:lvl1pPr>
          </a:lstStyle>
          <a:p>
            <a:r>
              <a:rPr lang="nb-NO"/>
              <a:t>Klikk ikonet for å legge til et bilde</a:t>
            </a:r>
          </a:p>
        </p:txBody>
      </p:sp>
      <p:sp>
        <p:nvSpPr>
          <p:cNvPr id="2" name="Tittel 1"/>
          <p:cNvSpPr>
            <a:spLocks noGrp="1"/>
          </p:cNvSpPr>
          <p:nvPr>
            <p:ph type="title"/>
          </p:nvPr>
        </p:nvSpPr>
        <p:spPr>
          <a:xfrm>
            <a:off x="472590" y="432055"/>
            <a:ext cx="3881988" cy="852926"/>
          </a:xfrm>
        </p:spPr>
        <p:txBody>
          <a:bodyPr>
            <a:normAutofit/>
          </a:bodyPr>
          <a:lstStyle/>
          <a:p>
            <a:r>
              <a:rPr lang="nb-NO"/>
              <a:t>Klikk for å redigere tittelstil</a:t>
            </a:r>
          </a:p>
        </p:txBody>
      </p:sp>
      <p:sp>
        <p:nvSpPr>
          <p:cNvPr id="4" name="Plassholder for tekst 3"/>
          <p:cNvSpPr>
            <a:spLocks noGrp="1"/>
          </p:cNvSpPr>
          <p:nvPr>
            <p:ph type="body" sz="quarter" idx="14"/>
          </p:nvPr>
        </p:nvSpPr>
        <p:spPr>
          <a:xfrm>
            <a:off x="472590" y="1464935"/>
            <a:ext cx="3881988" cy="2835354"/>
          </a:xfrm>
          <a:prstGeom prst="rect">
            <a:avLst/>
          </a:prstGeom>
        </p:spPr>
        <p:txBody>
          <a:bodyPr lIns="0" tIns="0" rIns="0" bIns="0"/>
          <a:lstStyle>
            <a:lvl1pPr marL="134983" indent="-134983">
              <a:buFont typeface="Arial" panose="020B0604020202020204" pitchFamily="34" charset="0"/>
              <a:buChar cha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45351731"/>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72590" y="432055"/>
            <a:ext cx="3881988" cy="852926"/>
          </a:xfrm>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18D0A4E4-0AC4-4DD2-AE3C-CF4070C975A6}"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5"/>
            <a:ext cx="3881988" cy="2835354"/>
          </a:xfrm>
          <a:prstGeom prst="rect">
            <a:avLst/>
          </a:prstGeom>
        </p:spPr>
        <p:txBody>
          <a:bodyPr lIns="0" tIns="0" rIns="0" bIns="0"/>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quarter" idx="15"/>
          </p:nvPr>
        </p:nvSpPr>
        <p:spPr>
          <a:xfrm>
            <a:off x="4786660" y="432057"/>
            <a:ext cx="3881988" cy="386823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746761624"/>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Tittel, tekst og tekstbok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5" name="Plassholder for dato 4"/>
          <p:cNvSpPr>
            <a:spLocks noGrp="1"/>
          </p:cNvSpPr>
          <p:nvPr>
            <p:ph type="dt" sz="half" idx="10"/>
          </p:nvPr>
        </p:nvSpPr>
        <p:spPr/>
        <p:txBody>
          <a:bodyPr/>
          <a:lstStyle/>
          <a:p>
            <a:fld id="{0ACFADEF-E55E-4B48-8B4C-F69D1164A4D1}"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tekst 7"/>
          <p:cNvSpPr>
            <a:spLocks noGrp="1"/>
          </p:cNvSpPr>
          <p:nvPr>
            <p:ph type="body" sz="quarter" idx="13"/>
          </p:nvPr>
        </p:nvSpPr>
        <p:spPr>
          <a:xfrm>
            <a:off x="472590" y="1464935"/>
            <a:ext cx="3881988" cy="2835354"/>
          </a:xfrm>
          <a:prstGeom prst="rect">
            <a:avLst/>
          </a:prstGeom>
        </p:spPr>
        <p:txBody>
          <a:bodyPr lIns="0" tIns="0" rIns="0" bIns="0"/>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ekst 8"/>
          <p:cNvSpPr>
            <a:spLocks noGrp="1"/>
          </p:cNvSpPr>
          <p:nvPr>
            <p:ph type="body" sz="quarter" idx="14"/>
          </p:nvPr>
        </p:nvSpPr>
        <p:spPr>
          <a:xfrm>
            <a:off x="4921693" y="1444716"/>
            <a:ext cx="3686201" cy="2122465"/>
          </a:xfrm>
          <a:prstGeom prst="rect">
            <a:avLst/>
          </a:prstGeom>
          <a:ln w="114300">
            <a:solidFill>
              <a:schemeClr val="accent1"/>
            </a:solidFill>
            <a:miter lim="800000"/>
          </a:ln>
        </p:spPr>
        <p:txBody>
          <a:bodyPr lIns="269866" tIns="269866" rIns="269866" bIns="269866" anchor="ctr"/>
          <a:lstStyle>
            <a:lvl1pPr marL="0" indent="0" algn="ctr">
              <a:lnSpc>
                <a:spcPct val="100000"/>
              </a:lnSpc>
              <a:spcBef>
                <a:spcPts val="0"/>
              </a:spcBef>
              <a:spcAft>
                <a:spcPts val="0"/>
              </a:spcAft>
              <a:buNone/>
              <a:defRPr sz="2300" b="0" i="0">
                <a:latin typeface="+mj-lt"/>
              </a:defRPr>
            </a:lvl1pPr>
          </a:lstStyle>
          <a:p>
            <a:pPr lvl="0"/>
            <a:r>
              <a:rPr lang="nb-NO"/>
              <a:t>Klikk for å redigere tekststiler i malen</a:t>
            </a:r>
          </a:p>
        </p:txBody>
      </p:sp>
    </p:spTree>
    <p:extLst>
      <p:ext uri="{BB962C8B-B14F-4D97-AF65-F5344CB8AC3E}">
        <p14:creationId xmlns:p14="http://schemas.microsoft.com/office/powerpoint/2010/main" val="34213586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_Fors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ssholder for lysbildenummer 5"/>
          <p:cNvSpPr>
            <a:spLocks noGrp="1"/>
          </p:cNvSpPr>
          <p:nvPr>
            <p:ph type="sldNum" sz="quarter" idx="4"/>
          </p:nvPr>
        </p:nvSpPr>
        <p:spPr>
          <a:xfrm>
            <a:off x="395089" y="4819623"/>
            <a:ext cx="243542"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A6A339D1-74F9-3B4C-AC31-B58C9325F9C3}" type="slidenum">
              <a:rPr lang="en-US" smtClean="0"/>
              <a:t>‹#›</a:t>
            </a:fld>
            <a:endParaRPr lang="en-US"/>
          </a:p>
        </p:txBody>
      </p:sp>
      <p:sp>
        <p:nvSpPr>
          <p:cNvPr id="10" name="TekstSylinder 9"/>
          <p:cNvSpPr txBox="1"/>
          <p:nvPr/>
        </p:nvSpPr>
        <p:spPr>
          <a:xfrm>
            <a:off x="396261" y="4369278"/>
            <a:ext cx="2140978" cy="184666"/>
          </a:xfrm>
          <a:prstGeom prst="rect">
            <a:avLst/>
          </a:prstGeom>
          <a:noFill/>
        </p:spPr>
        <p:txBody>
          <a:bodyPr wrap="square" lIns="0" tIns="0" rIns="0" bIns="0" rtlCol="0">
            <a:spAutoFit/>
          </a:bodyPr>
          <a:lstStyle/>
          <a:p>
            <a:pPr algn="ctr"/>
            <a:r>
              <a:rPr lang="nb-NO" sz="1200" i="1" dirty="0">
                <a:solidFill>
                  <a:schemeClr val="tx2"/>
                </a:solidFill>
              </a:rPr>
              <a:t>menneskene</a:t>
            </a:r>
            <a:r>
              <a:rPr lang="nb-NO" sz="1200" i="1" baseline="0" dirty="0">
                <a:solidFill>
                  <a:schemeClr val="tx2"/>
                </a:solidFill>
              </a:rPr>
              <a:t> utgjør forskjellen</a:t>
            </a:r>
            <a:endParaRPr lang="nb-NO" sz="1200" i="1" dirty="0">
              <a:solidFill>
                <a:schemeClr val="tx2"/>
              </a:solidFill>
            </a:endParaRPr>
          </a:p>
        </p:txBody>
      </p:sp>
      <p:pic>
        <p:nvPicPr>
          <p:cNvPr id="11" name="Bild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371" y="3275817"/>
            <a:ext cx="2356118" cy="968369"/>
          </a:xfrm>
          <a:prstGeom prst="rect">
            <a:avLst/>
          </a:prstGeom>
        </p:spPr>
      </p:pic>
    </p:spTree>
    <p:extLst>
      <p:ext uri="{BB962C8B-B14F-4D97-AF65-F5344CB8AC3E}">
        <p14:creationId xmlns:p14="http://schemas.microsoft.com/office/powerpoint/2010/main" val="413703526"/>
      </p:ext>
    </p:extLst>
  </p:cSld>
  <p:clrMapOvr>
    <a:masterClrMapping/>
  </p:clrMapOvr>
  <p:transition spd="med">
    <p:fade/>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Bilde med bunngrafikk">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10560" y="366985"/>
            <a:ext cx="8412398" cy="3924920"/>
          </a:xfrm>
          <a:prstGeom prst="rect">
            <a:avLst/>
          </a:prstGeom>
          <a:noFill/>
        </p:spPr>
        <p:txBody>
          <a:bodyPr lIns="0" tIns="539730" rIns="0" bIns="0" anchor="t" anchorCtr="1"/>
          <a:lstStyle>
            <a:lvl1pPr marL="0" indent="0" algn="ctr">
              <a:buNone/>
              <a:defRPr/>
            </a:lvl1pPr>
          </a:lstStyle>
          <a:p>
            <a:r>
              <a:rPr lang="nb-NO"/>
              <a:t>Klikk ikonet for å legge til et bilde</a:t>
            </a:r>
            <a:endParaRPr lang="nb-NO" dirty="0"/>
          </a:p>
        </p:txBody>
      </p:sp>
      <p:sp>
        <p:nvSpPr>
          <p:cNvPr id="2" name="Plassholder for dato 1"/>
          <p:cNvSpPr>
            <a:spLocks noGrp="1"/>
          </p:cNvSpPr>
          <p:nvPr>
            <p:ph type="dt" sz="half" idx="10"/>
          </p:nvPr>
        </p:nvSpPr>
        <p:spPr/>
        <p:txBody>
          <a:bodyPr/>
          <a:lstStyle/>
          <a:p>
            <a:fld id="{57D9A341-3085-4B0A-90ED-9B6898E3D201}"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Felles datakatalog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15215680"/>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6" name="Plassholder for bilde 7"/>
          <p:cNvSpPr>
            <a:spLocks noGrp="1"/>
          </p:cNvSpPr>
          <p:nvPr>
            <p:ph type="pic" sz="quarter" idx="13"/>
          </p:nvPr>
        </p:nvSpPr>
        <p:spPr>
          <a:xfrm>
            <a:off x="570352" y="568768"/>
            <a:ext cx="8003321" cy="4005968"/>
          </a:xfrm>
          <a:prstGeom prst="rect">
            <a:avLst/>
          </a:prstGeom>
          <a:noFill/>
        </p:spPr>
        <p:txBody>
          <a:bodyPr lIns="0" tIns="539730"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2553324815"/>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0"/>
            <a:ext cx="9144000" cy="5143500"/>
          </a:xfrm>
          <a:prstGeom prst="rect">
            <a:avLst/>
          </a:prstGeom>
          <a:noFill/>
        </p:spPr>
        <p:txBody>
          <a:bodyPr lIns="0" tIns="539730" rIns="0" bIns="0" anchor="t" anchorCtr="1"/>
          <a:lstStyle>
            <a:lvl1pPr marL="0" indent="0" algn="ctr">
              <a:buNone/>
              <a:defRPr/>
            </a:lvl1pPr>
          </a:lstStyle>
          <a:p>
            <a:r>
              <a:rPr lang="nb-NO"/>
              <a:t>Klikk ikonet for å legge til et bilde</a:t>
            </a:r>
            <a:endParaRPr lang="nb-NO" dirty="0"/>
          </a:p>
        </p:txBody>
      </p:sp>
    </p:spTree>
    <p:extLst>
      <p:ext uri="{BB962C8B-B14F-4D97-AF65-F5344CB8AC3E}">
        <p14:creationId xmlns:p14="http://schemas.microsoft.com/office/powerpoint/2010/main" val="129753616"/>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preserve="1" userDrawn="1">
  <p:cSld name="Stort bilde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0" y="36"/>
            <a:ext cx="9144000" cy="4604075"/>
          </a:xfrm>
          <a:prstGeom prst="rect">
            <a:avLst/>
          </a:prstGeom>
          <a:noFill/>
        </p:spPr>
        <p:txBody>
          <a:bodyPr lIns="0" tIns="539730"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310560" y="4793101"/>
            <a:ext cx="8196058" cy="202526"/>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1274828661"/>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2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506313"/>
            <a:ext cx="2957062" cy="3213402"/>
          </a:xfrm>
          <a:prstGeom prst="rect">
            <a:avLst/>
          </a:prstGeom>
          <a:noFill/>
        </p:spPr>
        <p:txBody>
          <a:bodyPr lIns="0" tIns="539730"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3901988"/>
            <a:ext cx="2957062" cy="438804"/>
          </a:xfrm>
        </p:spPr>
        <p:txBody>
          <a:bodyPr/>
          <a:lstStyle>
            <a:lvl1pPr marL="0" indent="0">
              <a:spcBef>
                <a:spcPts val="0"/>
              </a:spcBef>
              <a:spcAft>
                <a:spcPts val="0"/>
              </a:spcAft>
              <a:buNone/>
              <a:defRPr/>
            </a:lvl1pPr>
          </a:lstStyle>
          <a:p>
            <a:pPr lvl="0"/>
            <a:r>
              <a:rPr lang="nb-NO"/>
              <a:t>Klikk for å redigere tekststiler i malen</a:t>
            </a:r>
          </a:p>
        </p:txBody>
      </p:sp>
      <p:sp>
        <p:nvSpPr>
          <p:cNvPr id="4" name="Plassholder for dato 3"/>
          <p:cNvSpPr>
            <a:spLocks noGrp="1"/>
          </p:cNvSpPr>
          <p:nvPr>
            <p:ph type="dt" sz="half" idx="15"/>
          </p:nvPr>
        </p:nvSpPr>
        <p:spPr/>
        <p:txBody>
          <a:bodyPr/>
          <a:lstStyle/>
          <a:p>
            <a:fld id="{5C000EB6-4119-45EA-8C67-072F68ED40A6}"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632190" y="506313"/>
            <a:ext cx="5029706" cy="3213402"/>
          </a:xfrm>
          <a:prstGeom prst="rect">
            <a:avLst/>
          </a:prstGeom>
          <a:noFill/>
        </p:spPr>
        <p:txBody>
          <a:bodyPr lIns="0" tIns="539730"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632192" y="3901988"/>
            <a:ext cx="5029060" cy="438804"/>
          </a:xfrm>
        </p:spPr>
        <p:txBody>
          <a:bodyPr/>
          <a:lstStyle>
            <a:lvl1pPr marL="0" indent="0">
              <a:spcBef>
                <a:spcPts val="0"/>
              </a:spcBef>
              <a:spcAft>
                <a:spcPts val="0"/>
              </a:spcAft>
              <a:buNone/>
              <a:defRPr/>
            </a:lvl1pPr>
          </a:lstStyle>
          <a:p>
            <a:pPr lvl="0"/>
            <a:r>
              <a:rPr lang="nb-NO"/>
              <a:t>Klikk for å redigere tekststiler i malen</a:t>
            </a:r>
          </a:p>
        </p:txBody>
      </p:sp>
    </p:spTree>
    <p:extLst>
      <p:ext uri="{BB962C8B-B14F-4D97-AF65-F5344CB8AC3E}">
        <p14:creationId xmlns:p14="http://schemas.microsoft.com/office/powerpoint/2010/main" val="2788805001"/>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bilder /m tekst">
    <p:spTree>
      <p:nvGrpSpPr>
        <p:cNvPr id="1" name=""/>
        <p:cNvGrpSpPr/>
        <p:nvPr/>
      </p:nvGrpSpPr>
      <p:grpSpPr>
        <a:xfrm>
          <a:off x="0" y="0"/>
          <a:ext cx="0" cy="0"/>
          <a:chOff x="0" y="0"/>
          <a:chExt cx="0" cy="0"/>
        </a:xfrm>
      </p:grpSpPr>
      <p:sp>
        <p:nvSpPr>
          <p:cNvPr id="5" name="Plassholder for bilde 7"/>
          <p:cNvSpPr>
            <a:spLocks noGrp="1"/>
          </p:cNvSpPr>
          <p:nvPr>
            <p:ph type="pic" sz="quarter" idx="13"/>
          </p:nvPr>
        </p:nvSpPr>
        <p:spPr>
          <a:xfrm>
            <a:off x="472590" y="661620"/>
            <a:ext cx="2565488" cy="3415927"/>
          </a:xfrm>
          <a:prstGeom prst="rect">
            <a:avLst/>
          </a:prstGeom>
          <a:noFill/>
        </p:spPr>
        <p:txBody>
          <a:bodyPr lIns="0" tIns="539730" rIns="0" bIns="0" anchor="t" anchorCtr="1"/>
          <a:lstStyle>
            <a:lvl1pPr marL="0" indent="0" algn="ctr">
              <a:buNone/>
              <a:defRPr/>
            </a:lvl1pPr>
          </a:lstStyle>
          <a:p>
            <a:r>
              <a:rPr lang="nb-NO"/>
              <a:t>Klikk ikonet for å legge til et bilde</a:t>
            </a:r>
            <a:endParaRPr lang="nb-NO" dirty="0"/>
          </a:p>
        </p:txBody>
      </p:sp>
      <p:sp>
        <p:nvSpPr>
          <p:cNvPr id="3" name="Plassholder for tekst 2"/>
          <p:cNvSpPr>
            <a:spLocks noGrp="1"/>
          </p:cNvSpPr>
          <p:nvPr>
            <p:ph type="body" sz="quarter" idx="14"/>
          </p:nvPr>
        </p:nvSpPr>
        <p:spPr>
          <a:xfrm>
            <a:off x="472590"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
        <p:nvSpPr>
          <p:cNvPr id="4" name="Plassholder for dato 3"/>
          <p:cNvSpPr>
            <a:spLocks noGrp="1"/>
          </p:cNvSpPr>
          <p:nvPr>
            <p:ph type="dt" sz="half" idx="15"/>
          </p:nvPr>
        </p:nvSpPr>
        <p:spPr/>
        <p:txBody>
          <a:bodyPr/>
          <a:lstStyle/>
          <a:p>
            <a:fld id="{7A6FAD02-B2EF-4F88-870C-4C659680E994}" type="datetime1">
              <a:rPr lang="nb-NO" smtClean="0">
                <a:solidFill>
                  <a:prstClr val="black">
                    <a:tint val="75000"/>
                  </a:prstClr>
                </a:solidFill>
              </a:rPr>
              <a:pPr/>
              <a:t>23.10.2017</a:t>
            </a:fld>
            <a:endParaRPr lang="nb-NO" dirty="0">
              <a:solidFill>
                <a:prstClr val="black">
                  <a:tint val="75000"/>
                </a:prstClr>
              </a:solidFill>
            </a:endParaRPr>
          </a:p>
        </p:txBody>
      </p:sp>
      <p:sp>
        <p:nvSpPr>
          <p:cNvPr id="6" name="Plassholder for bunntekst 5"/>
          <p:cNvSpPr>
            <a:spLocks noGrp="1"/>
          </p:cNvSpPr>
          <p:nvPr>
            <p:ph type="ftr" sz="quarter" idx="16"/>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7" name="Plassholder for lysbildenummer 6"/>
          <p:cNvSpPr>
            <a:spLocks noGrp="1"/>
          </p:cNvSpPr>
          <p:nvPr>
            <p:ph type="sldNum" sz="quarter" idx="17"/>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8" name="Plassholder for bilde 7"/>
          <p:cNvSpPr>
            <a:spLocks noGrp="1"/>
          </p:cNvSpPr>
          <p:nvPr>
            <p:ph type="pic" sz="quarter" idx="18"/>
          </p:nvPr>
        </p:nvSpPr>
        <p:spPr>
          <a:xfrm>
            <a:off x="3287875" y="661620"/>
            <a:ext cx="2565488" cy="3415927"/>
          </a:xfrm>
          <a:prstGeom prst="rect">
            <a:avLst/>
          </a:prstGeom>
          <a:noFill/>
        </p:spPr>
        <p:txBody>
          <a:bodyPr lIns="0" tIns="539730" rIns="0" bIns="0" anchor="t" anchorCtr="1"/>
          <a:lstStyle>
            <a:lvl1pPr marL="0" indent="0" algn="ctr">
              <a:buNone/>
              <a:defRPr/>
            </a:lvl1pPr>
          </a:lstStyle>
          <a:p>
            <a:r>
              <a:rPr lang="nb-NO"/>
              <a:t>Klikk ikonet for å legge til et bilde</a:t>
            </a:r>
            <a:endParaRPr lang="nb-NO" dirty="0"/>
          </a:p>
        </p:txBody>
      </p:sp>
      <p:sp>
        <p:nvSpPr>
          <p:cNvPr id="9" name="Plassholder for tekst 2"/>
          <p:cNvSpPr>
            <a:spLocks noGrp="1"/>
          </p:cNvSpPr>
          <p:nvPr>
            <p:ph type="body" sz="quarter" idx="19"/>
          </p:nvPr>
        </p:nvSpPr>
        <p:spPr>
          <a:xfrm>
            <a:off x="3287875"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
        <p:nvSpPr>
          <p:cNvPr id="10" name="Plassholder for bilde 7"/>
          <p:cNvSpPr>
            <a:spLocks noGrp="1"/>
          </p:cNvSpPr>
          <p:nvPr>
            <p:ph type="pic" sz="quarter" idx="20"/>
          </p:nvPr>
        </p:nvSpPr>
        <p:spPr>
          <a:xfrm>
            <a:off x="6089657" y="661620"/>
            <a:ext cx="2565488" cy="3415927"/>
          </a:xfrm>
          <a:prstGeom prst="rect">
            <a:avLst/>
          </a:prstGeom>
          <a:noFill/>
        </p:spPr>
        <p:txBody>
          <a:bodyPr lIns="0" tIns="539730" rIns="0" bIns="0" anchor="t" anchorCtr="1"/>
          <a:lstStyle>
            <a:lvl1pPr marL="0" indent="0" algn="ctr">
              <a:buNone/>
              <a:defRPr/>
            </a:lvl1pPr>
          </a:lstStyle>
          <a:p>
            <a:r>
              <a:rPr lang="nb-NO"/>
              <a:t>Klikk ikonet for å legge til et bilde</a:t>
            </a:r>
            <a:endParaRPr lang="nb-NO" dirty="0"/>
          </a:p>
        </p:txBody>
      </p:sp>
      <p:sp>
        <p:nvSpPr>
          <p:cNvPr id="11" name="Plassholder for tekst 2"/>
          <p:cNvSpPr>
            <a:spLocks noGrp="1"/>
          </p:cNvSpPr>
          <p:nvPr>
            <p:ph type="body" sz="quarter" idx="21"/>
          </p:nvPr>
        </p:nvSpPr>
        <p:spPr>
          <a:xfrm>
            <a:off x="6089657" y="4199026"/>
            <a:ext cx="2565488" cy="202526"/>
          </a:xfrm>
        </p:spPr>
        <p:txBody>
          <a:bodyPr/>
          <a:lstStyle>
            <a:lvl1pPr marL="0" indent="0">
              <a:spcBef>
                <a:spcPts val="0"/>
              </a:spcBef>
              <a:spcAft>
                <a:spcPts val="0"/>
              </a:spcAft>
              <a:buNone/>
              <a:defRPr/>
            </a:lvl1pPr>
          </a:lstStyle>
          <a:p>
            <a:pPr lvl="0"/>
            <a:r>
              <a:rPr lang="nb-NO"/>
              <a:t>Klikk for å redigere tekststiler i malen</a:t>
            </a:r>
          </a:p>
        </p:txBody>
      </p:sp>
    </p:spTree>
    <p:extLst>
      <p:ext uri="{BB962C8B-B14F-4D97-AF65-F5344CB8AC3E}">
        <p14:creationId xmlns:p14="http://schemas.microsoft.com/office/powerpoint/2010/main" val="4192956141"/>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472590" y="1464935"/>
            <a:ext cx="3881988" cy="2835354"/>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86660" y="1464935"/>
            <a:ext cx="3881988" cy="2835354"/>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F95DD78A-E495-4EF7-A144-F96ED298A75C}" type="datetime1">
              <a:rPr lang="nb-NO" smtClean="0">
                <a:solidFill>
                  <a:prstClr val="black">
                    <a:tint val="75000"/>
                  </a:prstClr>
                </a:solidFill>
              </a:rPr>
              <a:pPr/>
              <a:t>23.10.2017</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a:solidFill>
                  <a:prstClr val="black">
                    <a:tint val="75000"/>
                  </a:prstClr>
                </a:solidFill>
              </a:rPr>
              <a:t>Felles datakatalog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70581536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72598" y="1464935"/>
            <a:ext cx="3885363" cy="212943"/>
          </a:xfrm>
        </p:spPr>
        <p:txBody>
          <a:bodyPr anchor="t">
            <a:noAutofit/>
          </a:bodyPr>
          <a:lstStyle>
            <a:lvl1pPr marL="0" indent="0">
              <a:spcBef>
                <a:spcPts val="0"/>
              </a:spcBef>
              <a:spcAft>
                <a:spcPts val="0"/>
              </a:spcAft>
              <a:buNone/>
              <a:defRPr sz="1500" b="0"/>
            </a:lvl1pPr>
            <a:lvl2pPr marL="342839" indent="0">
              <a:buNone/>
              <a:defRPr sz="1500" b="1"/>
            </a:lvl2pPr>
            <a:lvl3pPr marL="685679" indent="0">
              <a:buNone/>
              <a:defRPr sz="1400" b="1"/>
            </a:lvl3pPr>
            <a:lvl4pPr marL="1028517" indent="0">
              <a:buNone/>
              <a:defRPr sz="1100" b="1"/>
            </a:lvl4pPr>
            <a:lvl5pPr marL="1371356" indent="0">
              <a:buNone/>
              <a:defRPr sz="1100" b="1"/>
            </a:lvl5pPr>
            <a:lvl6pPr marL="1714195" indent="0">
              <a:buNone/>
              <a:defRPr sz="1100" b="1"/>
            </a:lvl6pPr>
            <a:lvl7pPr marL="2057035" indent="0">
              <a:buNone/>
              <a:defRPr sz="1100" b="1"/>
            </a:lvl7pPr>
            <a:lvl8pPr marL="2399873" indent="0">
              <a:buNone/>
              <a:defRPr sz="1100" b="1"/>
            </a:lvl8pPr>
            <a:lvl9pPr marL="2742712" indent="0">
              <a:buNone/>
              <a:defRPr sz="1100" b="1"/>
            </a:lvl9pPr>
          </a:lstStyle>
          <a:p>
            <a:pPr lvl="0"/>
            <a:r>
              <a:rPr lang="nb-NO"/>
              <a:t>Klikk for å redigere tekststiler i malen</a:t>
            </a:r>
          </a:p>
        </p:txBody>
      </p:sp>
      <p:sp>
        <p:nvSpPr>
          <p:cNvPr id="4" name="Plassholder for innhold 3"/>
          <p:cNvSpPr>
            <a:spLocks noGrp="1"/>
          </p:cNvSpPr>
          <p:nvPr>
            <p:ph sz="half" idx="2"/>
          </p:nvPr>
        </p:nvSpPr>
        <p:spPr>
          <a:xfrm>
            <a:off x="472590" y="1677877"/>
            <a:ext cx="3881988" cy="2622411"/>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86664" y="1464935"/>
            <a:ext cx="3885363" cy="212943"/>
          </a:xfrm>
        </p:spPr>
        <p:txBody>
          <a:bodyPr anchor="t">
            <a:noAutofit/>
          </a:bodyPr>
          <a:lstStyle>
            <a:lvl1pPr marL="0" indent="0">
              <a:spcBef>
                <a:spcPts val="0"/>
              </a:spcBef>
              <a:spcAft>
                <a:spcPts val="0"/>
              </a:spcAft>
              <a:buNone/>
              <a:defRPr sz="1500" b="0"/>
            </a:lvl1pPr>
            <a:lvl2pPr marL="342839" indent="0">
              <a:buNone/>
              <a:defRPr sz="1500" b="1"/>
            </a:lvl2pPr>
            <a:lvl3pPr marL="685679" indent="0">
              <a:buNone/>
              <a:defRPr sz="1400" b="1"/>
            </a:lvl3pPr>
            <a:lvl4pPr marL="1028517" indent="0">
              <a:buNone/>
              <a:defRPr sz="1100" b="1"/>
            </a:lvl4pPr>
            <a:lvl5pPr marL="1371356" indent="0">
              <a:buNone/>
              <a:defRPr sz="1100" b="1"/>
            </a:lvl5pPr>
            <a:lvl6pPr marL="1714195" indent="0">
              <a:buNone/>
              <a:defRPr sz="1100" b="1"/>
            </a:lvl6pPr>
            <a:lvl7pPr marL="2057035" indent="0">
              <a:buNone/>
              <a:defRPr sz="1100" b="1"/>
            </a:lvl7pPr>
            <a:lvl8pPr marL="2399873" indent="0">
              <a:buNone/>
              <a:defRPr sz="1100" b="1"/>
            </a:lvl8pPr>
            <a:lvl9pPr marL="2742712" indent="0">
              <a:buNone/>
              <a:defRPr sz="1100" b="1"/>
            </a:lvl9pPr>
          </a:lstStyle>
          <a:p>
            <a:pPr lvl="0"/>
            <a:r>
              <a:rPr lang="nb-NO"/>
              <a:t>Klikk for å redigere tekststiler i malen</a:t>
            </a:r>
          </a:p>
        </p:txBody>
      </p:sp>
      <p:sp>
        <p:nvSpPr>
          <p:cNvPr id="6" name="Plassholder for innhold 5"/>
          <p:cNvSpPr>
            <a:spLocks noGrp="1"/>
          </p:cNvSpPr>
          <p:nvPr>
            <p:ph sz="quarter" idx="4"/>
          </p:nvPr>
        </p:nvSpPr>
        <p:spPr>
          <a:xfrm>
            <a:off x="4786660" y="1677877"/>
            <a:ext cx="3881988" cy="2622411"/>
          </a:xfrm>
        </p:spPr>
        <p:txBody>
          <a:bodyPr/>
          <a:lstStyle>
            <a:lvl1pPr>
              <a:defRPr b="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E128D0F6-AD79-4CF2-9B54-A6A4E2A0CF1D}" type="datetime1">
              <a:rPr lang="nb-NO" smtClean="0">
                <a:solidFill>
                  <a:prstClr val="black">
                    <a:tint val="75000"/>
                  </a:prstClr>
                </a:solidFill>
              </a:rPr>
              <a:pPr/>
              <a:t>23.10.2017</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r>
              <a:rPr lang="nb-NO">
                <a:solidFill>
                  <a:prstClr val="black">
                    <a:tint val="75000"/>
                  </a:prstClr>
                </a:solidFill>
              </a:rPr>
              <a:t>Felles datakatalog</a:t>
            </a:r>
          </a:p>
        </p:txBody>
      </p:sp>
      <p:sp>
        <p:nvSpPr>
          <p:cNvPr id="9" name="Plassholder for lysbildenummer 8"/>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
        <p:nvSpPr>
          <p:cNvPr id="10" name="Tittel 9"/>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2826528008"/>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showMasterSp="0" preserve="1" userDrawn="1">
  <p:cSld name="Side med tekst og ikon">
    <p:bg>
      <p:bgPr>
        <a:solidFill>
          <a:schemeClr val="accent3"/>
        </a:solidFill>
        <a:effectLst/>
      </p:bgPr>
    </p:bg>
    <p:spTree>
      <p:nvGrpSpPr>
        <p:cNvPr id="1" name=""/>
        <p:cNvGrpSpPr/>
        <p:nvPr/>
      </p:nvGrpSpPr>
      <p:grpSpPr>
        <a:xfrm>
          <a:off x="0" y="0"/>
          <a:ext cx="0" cy="0"/>
          <a:chOff x="0" y="0"/>
          <a:chExt cx="0" cy="0"/>
        </a:xfrm>
      </p:grpSpPr>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73" tIns="17137" rIns="34273" bIns="17137" rtlCol="0" anchor="ctr"/>
          <a:lstStyle/>
          <a:p>
            <a:pPr algn="ctr" defTabSz="685679"/>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73" tIns="17137" rIns="34273" bIns="17137" rtlCol="0" anchor="ctr"/>
          <a:lstStyle/>
          <a:p>
            <a:pPr algn="ctr" defTabSz="685679"/>
            <a:endParaRPr lang="nb-NO" sz="1400" dirty="0">
              <a:solidFill>
                <a:prstClr val="white"/>
              </a:solidFill>
            </a:endParaRPr>
          </a:p>
        </p:txBody>
      </p:sp>
      <p:sp>
        <p:nvSpPr>
          <p:cNvPr id="8" name="Rektangel 7"/>
          <p:cNvSpPr/>
          <p:nvPr userDrawn="1"/>
        </p:nvSpPr>
        <p:spPr>
          <a:xfrm>
            <a:off x="0"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73" tIns="17137" rIns="34273" bIns="17137" rtlCol="0" anchor="ctr"/>
          <a:lstStyle/>
          <a:p>
            <a:pPr algn="ctr" defTabSz="685679"/>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73" tIns="17137" rIns="34273" bIns="17137" rtlCol="0" anchor="ctr"/>
          <a:lstStyle/>
          <a:p>
            <a:pPr algn="ctr" defTabSz="685679"/>
            <a:endParaRPr lang="nb-NO" sz="1400" dirty="0">
              <a:solidFill>
                <a:prstClr val="white"/>
              </a:solidFill>
            </a:endParaRPr>
          </a:p>
        </p:txBody>
      </p:sp>
      <p:sp>
        <p:nvSpPr>
          <p:cNvPr id="10" name="Plassholder for bilde 7"/>
          <p:cNvSpPr>
            <a:spLocks noGrp="1"/>
          </p:cNvSpPr>
          <p:nvPr>
            <p:ph type="pic" sz="quarter" idx="13" hasCustomPrompt="1"/>
          </p:nvPr>
        </p:nvSpPr>
        <p:spPr>
          <a:xfrm>
            <a:off x="5613032" y="1629656"/>
            <a:ext cx="2011883" cy="2565321"/>
          </a:xfrm>
          <a:prstGeom prst="rect">
            <a:avLst/>
          </a:prstGeom>
          <a:noFill/>
        </p:spPr>
        <p:txBody>
          <a:bodyPr lIns="0" tIns="539730" rIns="0" bIns="0" anchor="t" anchorCtr="1"/>
          <a:lstStyle>
            <a:lvl1pPr marL="0" indent="0" algn="ctr">
              <a:buNone/>
              <a:defRPr/>
            </a:lvl1pPr>
          </a:lstStyle>
          <a:p>
            <a:r>
              <a:rPr lang="nb-NO" dirty="0"/>
              <a:t>Ikon</a:t>
            </a:r>
          </a:p>
        </p:txBody>
      </p:sp>
      <p:sp>
        <p:nvSpPr>
          <p:cNvPr id="11" name="Plassholder for tekst 8"/>
          <p:cNvSpPr>
            <a:spLocks noGrp="1"/>
          </p:cNvSpPr>
          <p:nvPr>
            <p:ph type="body" sz="quarter" idx="14" hasCustomPrompt="1"/>
          </p:nvPr>
        </p:nvSpPr>
        <p:spPr>
          <a:xfrm>
            <a:off x="1078062" y="1629653"/>
            <a:ext cx="3965407" cy="2565321"/>
          </a:xfrm>
          <a:prstGeom prst="rect">
            <a:avLst/>
          </a:prstGeom>
          <a:noFill/>
          <a:ln w="228600">
            <a:noFill/>
            <a:miter lim="800000"/>
          </a:ln>
        </p:spPr>
        <p:txBody>
          <a:bodyPr lIns="0" tIns="0" rIns="0" bIns="0" anchor="ctr">
            <a:normAutofit/>
          </a:bodyPr>
          <a:lstStyle>
            <a:lvl1pPr marL="0" indent="0" algn="l">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1526659374"/>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preserve="1" userDrawn="1">
  <p:cSld name="Side /m ramme og tekstboks">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45" y="1879289"/>
            <a:ext cx="7021335" cy="1384995"/>
          </a:xfrm>
          <a:prstGeom prst="rect">
            <a:avLst/>
          </a:prstGeom>
          <a:noFill/>
          <a:ln w="228600">
            <a:noFill/>
            <a:miter lim="800000"/>
          </a:ln>
        </p:spPr>
        <p:txBody>
          <a:bodyPr lIns="0" tIns="0" rIns="0" bIns="0"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Klikk for å redigere tekststiler i malen</a:t>
            </a:r>
          </a:p>
        </p:txBody>
      </p:sp>
      <p:sp>
        <p:nvSpPr>
          <p:cNvPr id="2" name="Rektangel 1"/>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73" tIns="17137" rIns="34273" bIns="17137" rtlCol="0" anchor="ctr"/>
          <a:lstStyle/>
          <a:p>
            <a:pPr algn="ctr" defTabSz="685679"/>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73" tIns="17137" rIns="34273" bIns="17137" rtlCol="0" anchor="ctr"/>
          <a:lstStyle/>
          <a:p>
            <a:pPr algn="ctr" defTabSz="685679"/>
            <a:endParaRPr lang="nb-NO" sz="1400" dirty="0">
              <a:solidFill>
                <a:prstClr val="white"/>
              </a:solidFill>
            </a:endParaRPr>
          </a:p>
        </p:txBody>
      </p:sp>
      <p:sp>
        <p:nvSpPr>
          <p:cNvPr id="8" name="Rektangel 7"/>
          <p:cNvSpPr/>
          <p:nvPr userDrawn="1"/>
        </p:nvSpPr>
        <p:spPr>
          <a:xfrm>
            <a:off x="-1288"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73" tIns="17137" rIns="34273" bIns="17137" rtlCol="0" anchor="ctr"/>
          <a:lstStyle/>
          <a:p>
            <a:pPr algn="ctr" defTabSz="685679"/>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73" tIns="17137" rIns="34273" bIns="17137" rtlCol="0" anchor="ctr"/>
          <a:lstStyle/>
          <a:p>
            <a:pPr algn="ctr" defTabSz="685679"/>
            <a:endParaRPr lang="nb-NO" sz="1400" dirty="0">
              <a:solidFill>
                <a:prstClr val="white"/>
              </a:solidFill>
            </a:endParaRPr>
          </a:p>
        </p:txBody>
      </p:sp>
    </p:spTree>
    <p:extLst>
      <p:ext uri="{BB962C8B-B14F-4D97-AF65-F5344CB8AC3E}">
        <p14:creationId xmlns:p14="http://schemas.microsoft.com/office/powerpoint/2010/main" val="4052456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tellysbilde">
    <p:bg>
      <p:bgPr>
        <a:solidFill>
          <a:schemeClr val="tx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913581"/>
            <a:ext cx="7772400" cy="553827"/>
          </a:xfrm>
        </p:spPr>
        <p:txBody>
          <a:bodyPr/>
          <a:lstStyle>
            <a:lvl1pPr algn="ctr">
              <a:defRPr sz="3600" cap="all" baseline="0">
                <a:solidFill>
                  <a:schemeClr val="bg1"/>
                </a:solidFill>
              </a:defRPr>
            </a:lvl1pPr>
          </a:lstStyle>
          <a:p>
            <a:r>
              <a:rPr lang="nb-NO"/>
              <a:t>Klikk for å redigere tittelstil</a:t>
            </a:r>
            <a:endParaRPr lang="nb-NO" dirty="0"/>
          </a:p>
        </p:txBody>
      </p:sp>
      <p:sp>
        <p:nvSpPr>
          <p:cNvPr id="7" name="Plassholder for bilde 6"/>
          <p:cNvSpPr>
            <a:spLocks noGrp="1"/>
          </p:cNvSpPr>
          <p:nvPr>
            <p:ph type="pic" sz="quarter" idx="11"/>
          </p:nvPr>
        </p:nvSpPr>
        <p:spPr>
          <a:xfrm>
            <a:off x="3798046" y="844092"/>
            <a:ext cx="1548051" cy="1439716"/>
          </a:xfrm>
        </p:spPr>
        <p:txBody>
          <a:bodyPr anchor="ctr">
            <a:normAutofit/>
          </a:bodyPr>
          <a:lstStyle>
            <a:lvl1pPr marL="0" indent="0" algn="ctr">
              <a:buNone/>
              <a:defRPr sz="2000"/>
            </a:lvl1pPr>
          </a:lstStyle>
          <a:p>
            <a:r>
              <a:rPr lang="nb-NO"/>
              <a:t>Klikk ikonet for å legge til et bilde</a:t>
            </a:r>
          </a:p>
        </p:txBody>
      </p:sp>
      <p:sp>
        <p:nvSpPr>
          <p:cNvPr id="5" name="Plassholder for lysbildenummer 5"/>
          <p:cNvSpPr>
            <a:spLocks noGrp="1"/>
          </p:cNvSpPr>
          <p:nvPr>
            <p:ph type="sldNum" sz="quarter" idx="4"/>
          </p:nvPr>
        </p:nvSpPr>
        <p:spPr>
          <a:xfrm>
            <a:off x="8577448" y="4819623"/>
            <a:ext cx="243542"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1638722551"/>
      </p:ext>
    </p:extLst>
  </p:cSld>
  <p:clrMapOvr>
    <a:masterClrMapping/>
  </p:clrMapOvr>
  <p:transition spd="med">
    <p:fade/>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preserve="1" userDrawn="1">
  <p:cSld name="Tekstboks /m ramme">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061345" y="1402378"/>
            <a:ext cx="7021335" cy="2338746"/>
          </a:xfrm>
          <a:prstGeom prst="rect">
            <a:avLst/>
          </a:prstGeom>
          <a:noFill/>
          <a:ln w="76200">
            <a:solidFill>
              <a:schemeClr val="bg1"/>
            </a:solidFill>
            <a:miter lim="800000"/>
          </a:ln>
        </p:spPr>
        <p:txBody>
          <a:bodyPr lIns="269866" tIns="472264" rIns="269866" bIns="472264"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a:t>Klikk for å redigere tekststiler i malen</a:t>
            </a:r>
          </a:p>
        </p:txBody>
      </p:sp>
    </p:spTree>
    <p:extLst>
      <p:ext uri="{BB962C8B-B14F-4D97-AF65-F5344CB8AC3E}">
        <p14:creationId xmlns:p14="http://schemas.microsoft.com/office/powerpoint/2010/main" val="4220731570"/>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preserve="1" userDrawn="1">
  <p:cSld name="To tekstbokser">
    <p:bg>
      <p:bgPr>
        <a:solidFill>
          <a:schemeClr val="tx2"/>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850664" y="1467637"/>
            <a:ext cx="3780719" cy="2227778"/>
          </a:xfrm>
          <a:prstGeom prst="rect">
            <a:avLst/>
          </a:prstGeom>
          <a:noFill/>
          <a:ln w="76200">
            <a:solidFill>
              <a:schemeClr val="bg1"/>
            </a:solidFill>
            <a:miter lim="800000"/>
          </a:ln>
        </p:spPr>
        <p:txBody>
          <a:bodyPr wrap="square" lIns="404798" tIns="472264" rIns="404798" bIns="472264" anchor="t">
            <a:normAutofit/>
          </a:bodyPr>
          <a:lstStyle>
            <a:lvl1pPr marL="0" indent="0" algn="l">
              <a:lnSpc>
                <a:spcPct val="100000"/>
              </a:lnSpc>
              <a:spcBef>
                <a:spcPts val="0"/>
              </a:spcBef>
              <a:spcAft>
                <a:spcPts val="0"/>
              </a:spcAft>
              <a:buNone/>
              <a:defRPr sz="3000" b="0" i="0">
                <a:solidFill>
                  <a:schemeClr val="lt1"/>
                </a:solidFill>
                <a:latin typeface="+mj-lt"/>
              </a:defRPr>
            </a:lvl1pPr>
          </a:lstStyle>
          <a:p>
            <a:pPr lvl="0"/>
            <a:r>
              <a:rPr lang="nb-NO"/>
              <a:t>Klikk for å redigere tekststiler i malen</a:t>
            </a:r>
          </a:p>
        </p:txBody>
      </p:sp>
      <p:sp>
        <p:nvSpPr>
          <p:cNvPr id="6" name="Plassholder for tekst 8"/>
          <p:cNvSpPr>
            <a:spLocks noGrp="1"/>
          </p:cNvSpPr>
          <p:nvPr>
            <p:ph type="body" sz="quarter" idx="15"/>
          </p:nvPr>
        </p:nvSpPr>
        <p:spPr>
          <a:xfrm>
            <a:off x="4631407" y="1467637"/>
            <a:ext cx="3780719" cy="2227778"/>
          </a:xfrm>
          <a:prstGeom prst="rect">
            <a:avLst/>
          </a:prstGeom>
          <a:solidFill>
            <a:schemeClr val="bg1"/>
          </a:solidFill>
          <a:ln w="76200">
            <a:solidFill>
              <a:schemeClr val="bg1"/>
            </a:solidFill>
            <a:miter lim="800000"/>
          </a:ln>
        </p:spPr>
        <p:txBody>
          <a:bodyPr wrap="square" lIns="404798" tIns="472264" rIns="404798" bIns="472264"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Klikk for å redigere tekststiler i malen</a:t>
            </a:r>
          </a:p>
        </p:txBody>
      </p:sp>
      <p:sp>
        <p:nvSpPr>
          <p:cNvPr id="7" name="Plassholder for tekst 3"/>
          <p:cNvSpPr>
            <a:spLocks noGrp="1"/>
          </p:cNvSpPr>
          <p:nvPr>
            <p:ph type="body" sz="quarter" idx="16"/>
          </p:nvPr>
        </p:nvSpPr>
        <p:spPr>
          <a:xfrm>
            <a:off x="1269254" y="3132428"/>
            <a:ext cx="2845827" cy="358127"/>
          </a:xfrm>
        </p:spPr>
        <p:txBody>
          <a:bodyPr>
            <a:normAutofit/>
          </a:bodyPr>
          <a:lstStyle>
            <a:lvl1pPr marL="0" indent="0" algn="l">
              <a:spcBef>
                <a:spcPts val="0"/>
              </a:spcBef>
              <a:spcAft>
                <a:spcPts val="0"/>
              </a:spcAft>
              <a:buNone/>
              <a:defRPr sz="1000">
                <a:solidFill>
                  <a:schemeClr val="lt1"/>
                </a:solidFill>
              </a:defRPr>
            </a:lvl1pPr>
          </a:lstStyle>
          <a:p>
            <a:pPr lvl="0"/>
            <a:r>
              <a:rPr lang="nb-NO"/>
              <a:t>Klikk for å redigere tekststiler i malen</a:t>
            </a:r>
          </a:p>
        </p:txBody>
      </p:sp>
      <p:sp>
        <p:nvSpPr>
          <p:cNvPr id="8" name="Plassholder for tekst 3"/>
          <p:cNvSpPr>
            <a:spLocks noGrp="1"/>
          </p:cNvSpPr>
          <p:nvPr>
            <p:ph type="body" sz="quarter" idx="17"/>
          </p:nvPr>
        </p:nvSpPr>
        <p:spPr>
          <a:xfrm>
            <a:off x="5049964" y="3132428"/>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2086625697"/>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preserve="1" userDrawn="1">
  <p:cSld name="Sitat 1">
    <p:bg>
      <p:bgPr>
        <a:solidFill>
          <a:schemeClr val="tx2"/>
        </a:solidFill>
        <a:effectLst/>
      </p:bgPr>
    </p:bg>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4255250660"/>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chemeClr val="tx2"/>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 y="0"/>
            <a:ext cx="9144595" cy="5143500"/>
          </a:xfrm>
          <a:prstGeom prst="rect">
            <a:avLst/>
          </a:prstGeom>
        </p:spPr>
      </p:pic>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3389255868"/>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preserve="1" userDrawn="1">
  <p:cSld name="Sitat 3">
    <p:bg>
      <p:bgPr>
        <a:solidFill>
          <a:schemeClr val="accent3"/>
        </a:solidFill>
        <a:effectLst/>
      </p:bgPr>
    </p:bg>
    <p:spTree>
      <p:nvGrpSpPr>
        <p:cNvPr id="1" name=""/>
        <p:cNvGrpSpPr/>
        <p:nvPr/>
      </p:nvGrpSpPr>
      <p:grpSpPr>
        <a:xfrm>
          <a:off x="0" y="0"/>
          <a:ext cx="0" cy="0"/>
          <a:chOff x="0" y="0"/>
          <a:chExt cx="0" cy="0"/>
        </a:xfrm>
      </p:grpSpPr>
      <p:sp>
        <p:nvSpPr>
          <p:cNvPr id="5" name="Plassholder for tekst 8"/>
          <p:cNvSpPr>
            <a:spLocks noGrp="1"/>
          </p:cNvSpPr>
          <p:nvPr>
            <p:ph type="body" sz="quarter" idx="14"/>
          </p:nvPr>
        </p:nvSpPr>
        <p:spPr>
          <a:xfrm>
            <a:off x="1398897" y="1113585"/>
            <a:ext cx="6346206" cy="2916365"/>
          </a:xfrm>
          <a:prstGeom prst="rect">
            <a:avLst/>
          </a:prstGeom>
          <a:noFill/>
          <a:ln w="76200">
            <a:solidFill>
              <a:schemeClr val="bg1"/>
            </a:solidFill>
            <a:miter lim="800000"/>
          </a:ln>
        </p:spPr>
        <p:txBody>
          <a:bodyPr lIns="269866" tIns="269866" rIns="269866" bIns="269866" anchor="ctr">
            <a:normAutofit/>
          </a:bodyPr>
          <a:lstStyle>
            <a:lvl1pPr marL="0" indent="0" algn="ctr">
              <a:lnSpc>
                <a:spcPct val="100000"/>
              </a:lnSpc>
              <a:spcBef>
                <a:spcPts val="0"/>
              </a:spcBef>
              <a:spcAft>
                <a:spcPts val="0"/>
              </a:spcAft>
              <a:buNone/>
              <a:defRPr sz="2600" b="0" i="0">
                <a:solidFill>
                  <a:schemeClr val="lt1"/>
                </a:solidFill>
                <a:latin typeface="+mj-lt"/>
              </a:defRPr>
            </a:lvl1pPr>
          </a:lstStyle>
          <a:p>
            <a:pPr lvl="0"/>
            <a:r>
              <a:rPr lang="nb-NO"/>
              <a:t>Klikk for å redigere tekststiler i malen</a:t>
            </a:r>
          </a:p>
        </p:txBody>
      </p:sp>
      <p:sp>
        <p:nvSpPr>
          <p:cNvPr id="3" name="Plassholder for tekst 3"/>
          <p:cNvSpPr>
            <a:spLocks noGrp="1"/>
          </p:cNvSpPr>
          <p:nvPr>
            <p:ph type="body" sz="quarter" idx="15"/>
          </p:nvPr>
        </p:nvSpPr>
        <p:spPr>
          <a:xfrm>
            <a:off x="1398897" y="4428556"/>
            <a:ext cx="6346206"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Tree>
    <p:extLst>
      <p:ext uri="{BB962C8B-B14F-4D97-AF65-F5344CB8AC3E}">
        <p14:creationId xmlns:p14="http://schemas.microsoft.com/office/powerpoint/2010/main" val="865439823"/>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preserve="1" userDrawn="1">
  <p:cSld name="Sitat med ramm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ktangel 9"/>
          <p:cNvSpPr/>
          <p:nvPr userDrawn="1"/>
        </p:nvSpPr>
        <p:spPr>
          <a:xfrm>
            <a:off x="0" y="35"/>
            <a:ext cx="9145288" cy="5144143"/>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73" tIns="17137" rIns="34273" bIns="17137" rtlCol="0" anchor="ctr"/>
          <a:lstStyle/>
          <a:p>
            <a:pPr algn="ctr" defTabSz="685679"/>
            <a:endParaRPr lang="nb-NO" sz="1400" dirty="0">
              <a:solidFill>
                <a:prstClr val="white"/>
              </a:solidFill>
            </a:endParaRPr>
          </a:p>
        </p:txBody>
      </p:sp>
      <p:sp>
        <p:nvSpPr>
          <p:cNvPr id="5" name="Plassholder for tekst 8"/>
          <p:cNvSpPr>
            <a:spLocks noGrp="1"/>
          </p:cNvSpPr>
          <p:nvPr>
            <p:ph type="body" sz="quarter" idx="14" hasCustomPrompt="1"/>
          </p:nvPr>
        </p:nvSpPr>
        <p:spPr>
          <a:xfrm>
            <a:off x="1061333" y="1088517"/>
            <a:ext cx="7021334" cy="2430304"/>
          </a:xfrm>
          <a:prstGeom prst="rect">
            <a:avLst/>
          </a:prstGeom>
          <a:noFill/>
          <a:ln w="228600">
            <a:noFill/>
            <a:miter lim="800000"/>
          </a:ln>
        </p:spPr>
        <p:txBody>
          <a:bodyPr lIns="0" tIns="0" rIns="0" bIns="0" anchor="b">
            <a:normAutofit/>
          </a:bodyPr>
          <a:lstStyle>
            <a:lvl1pPr marL="0" indent="0" algn="ctr">
              <a:lnSpc>
                <a:spcPct val="100000"/>
              </a:lnSpc>
              <a:spcBef>
                <a:spcPts val="0"/>
              </a:spcBef>
              <a:spcAft>
                <a:spcPts val="0"/>
              </a:spcAft>
              <a:buNone/>
              <a:defRPr sz="3400" b="0" i="0">
                <a:solidFill>
                  <a:schemeClr val="lt1"/>
                </a:solidFill>
                <a:latin typeface="+mj-lt"/>
              </a:defRPr>
            </a:lvl1pPr>
          </a:lstStyle>
          <a:p>
            <a:pPr lvl="0"/>
            <a:r>
              <a:rPr lang="nb-NO" dirty="0"/>
              <a:t>Legg til tekst</a:t>
            </a:r>
          </a:p>
        </p:txBody>
      </p:sp>
      <p:sp>
        <p:nvSpPr>
          <p:cNvPr id="4" name="Plassholder for tekst 3"/>
          <p:cNvSpPr>
            <a:spLocks noGrp="1"/>
          </p:cNvSpPr>
          <p:nvPr>
            <p:ph type="body" sz="quarter" idx="15"/>
          </p:nvPr>
        </p:nvSpPr>
        <p:spPr>
          <a:xfrm>
            <a:off x="1061333" y="3932308"/>
            <a:ext cx="7021334" cy="242048"/>
          </a:xfrm>
        </p:spPr>
        <p:txBody>
          <a:bodyPr>
            <a:normAutofit/>
          </a:bodyPr>
          <a:lstStyle>
            <a:lvl1pPr marL="0" indent="0" algn="ctr">
              <a:spcBef>
                <a:spcPts val="0"/>
              </a:spcBef>
              <a:spcAft>
                <a:spcPts val="0"/>
              </a:spcAft>
              <a:buNone/>
              <a:defRPr sz="1400">
                <a:solidFill>
                  <a:schemeClr val="lt1"/>
                </a:solidFill>
              </a:defRPr>
            </a:lvl1pPr>
          </a:lstStyle>
          <a:p>
            <a:pPr lvl="0"/>
            <a:r>
              <a:rPr lang="nb-NO"/>
              <a:t>Klikk for å redigere tekststiler i malen</a:t>
            </a:r>
          </a:p>
        </p:txBody>
      </p:sp>
      <p:sp>
        <p:nvSpPr>
          <p:cNvPr id="6" name="Rektangel 5"/>
          <p:cNvSpPr/>
          <p:nvPr userDrawn="1"/>
        </p:nvSpPr>
        <p:spPr>
          <a:xfrm>
            <a:off x="0"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73" tIns="17137" rIns="34273" bIns="17137" rtlCol="0" anchor="ctr"/>
          <a:lstStyle/>
          <a:p>
            <a:pPr algn="ctr" defTabSz="685679"/>
            <a:endParaRPr lang="nb-NO" sz="1400">
              <a:solidFill>
                <a:prstClr val="white"/>
              </a:solidFill>
            </a:endParaRPr>
          </a:p>
        </p:txBody>
      </p:sp>
      <p:sp>
        <p:nvSpPr>
          <p:cNvPr id="7" name="Rektangel 6"/>
          <p:cNvSpPr/>
          <p:nvPr userDrawn="1"/>
        </p:nvSpPr>
        <p:spPr>
          <a:xfrm>
            <a:off x="8914456" y="35"/>
            <a:ext cx="229544" cy="514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73" tIns="17137" rIns="34273" bIns="17137" rtlCol="0" anchor="ctr"/>
          <a:lstStyle/>
          <a:p>
            <a:pPr algn="ctr" defTabSz="685679"/>
            <a:endParaRPr lang="nb-NO" sz="1400" dirty="0">
              <a:solidFill>
                <a:prstClr val="white"/>
              </a:solidFill>
            </a:endParaRPr>
          </a:p>
        </p:txBody>
      </p:sp>
      <p:sp>
        <p:nvSpPr>
          <p:cNvPr id="8" name="Rektangel 7"/>
          <p:cNvSpPr/>
          <p:nvPr userDrawn="1"/>
        </p:nvSpPr>
        <p:spPr>
          <a:xfrm>
            <a:off x="0" y="3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73" tIns="17137" rIns="34273" bIns="17137" rtlCol="0" anchor="ctr"/>
          <a:lstStyle/>
          <a:p>
            <a:pPr algn="ctr" defTabSz="685679"/>
            <a:endParaRPr lang="nb-NO" sz="1400" dirty="0">
              <a:solidFill>
                <a:prstClr val="white"/>
              </a:solidFill>
            </a:endParaRPr>
          </a:p>
        </p:txBody>
      </p:sp>
      <p:sp>
        <p:nvSpPr>
          <p:cNvPr id="9" name="Rektangel 8"/>
          <p:cNvSpPr/>
          <p:nvPr userDrawn="1"/>
        </p:nvSpPr>
        <p:spPr>
          <a:xfrm>
            <a:off x="0" y="4914007"/>
            <a:ext cx="9145288" cy="2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73" tIns="17137" rIns="34273" bIns="17137" rtlCol="0" anchor="ctr"/>
          <a:lstStyle/>
          <a:p>
            <a:pPr algn="ctr" defTabSz="685679"/>
            <a:endParaRPr lang="nb-NO" sz="1400" dirty="0">
              <a:solidFill>
                <a:prstClr val="white"/>
              </a:solidFill>
            </a:endParaRPr>
          </a:p>
        </p:txBody>
      </p:sp>
    </p:spTree>
    <p:extLst>
      <p:ext uri="{BB962C8B-B14F-4D97-AF65-F5344CB8AC3E}">
        <p14:creationId xmlns:p14="http://schemas.microsoft.com/office/powerpoint/2010/main" val="3867176011"/>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preserve="1" userDrawn="1">
  <p:cSld name="Bilde /m tekst over">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noFill/>
        </p:spPr>
        <p:txBody>
          <a:bodyPr lIns="0" tIns="539730" rIns="0" bIns="0" anchor="t" anchorCtr="1">
            <a:normAutofit/>
          </a:bodyPr>
          <a:lstStyle>
            <a:lvl1pPr marL="0" indent="0" algn="ctr">
              <a:buNone/>
              <a:defRPr sz="1000"/>
            </a:lvl1pPr>
          </a:lstStyle>
          <a:p>
            <a:r>
              <a:rPr lang="nb-NO" dirty="0"/>
              <a:t>Skift bilde via menyen «sett inn» og «bilde»-knappen</a:t>
            </a:r>
          </a:p>
        </p:txBody>
      </p:sp>
      <p:sp>
        <p:nvSpPr>
          <p:cNvPr id="5" name="Plassholder for tekst 8"/>
          <p:cNvSpPr>
            <a:spLocks noGrp="1"/>
          </p:cNvSpPr>
          <p:nvPr>
            <p:ph type="body" sz="quarter" idx="14" hasCustomPrompt="1"/>
          </p:nvPr>
        </p:nvSpPr>
        <p:spPr>
          <a:xfrm>
            <a:off x="1061345" y="1953001"/>
            <a:ext cx="7021335" cy="1237500"/>
          </a:xfrm>
          <a:prstGeom prst="rect">
            <a:avLst/>
          </a:prstGeom>
          <a:solidFill>
            <a:schemeClr val="tx2">
              <a:alpha val="60000"/>
            </a:schemeClr>
          </a:solidFill>
          <a:ln w="228600">
            <a:noFill/>
            <a:miter lim="800000"/>
          </a:ln>
        </p:spPr>
        <p:txBody>
          <a:bodyPr lIns="269866" tIns="269866" rIns="269866" bIns="269866" anchor="ctr">
            <a:spAutoFit/>
          </a:bodyPr>
          <a:lstStyle>
            <a:lvl1pPr marL="0" indent="0" algn="ctr">
              <a:lnSpc>
                <a:spcPct val="100000"/>
              </a:lnSpc>
              <a:spcBef>
                <a:spcPts val="0"/>
              </a:spcBef>
              <a:spcAft>
                <a:spcPts val="0"/>
              </a:spcAft>
              <a:buNone/>
              <a:defRPr sz="4500" b="0" i="0">
                <a:solidFill>
                  <a:schemeClr val="lt1"/>
                </a:solidFill>
                <a:latin typeface="+mj-lt"/>
              </a:defRPr>
            </a:lvl1pPr>
          </a:lstStyle>
          <a:p>
            <a:pPr lvl="0"/>
            <a:r>
              <a:rPr lang="nb-NO" dirty="0"/>
              <a:t>Legg til tekst</a:t>
            </a:r>
          </a:p>
        </p:txBody>
      </p:sp>
    </p:spTree>
    <p:extLst>
      <p:ext uri="{BB962C8B-B14F-4D97-AF65-F5344CB8AC3E}">
        <p14:creationId xmlns:p14="http://schemas.microsoft.com/office/powerpoint/2010/main" val="1635391832"/>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preserve="1" userDrawn="1">
  <p:cSld name="Bilde /m farge og tekst">
    <p:spTree>
      <p:nvGrpSpPr>
        <p:cNvPr id="1" name=""/>
        <p:cNvGrpSpPr/>
        <p:nvPr/>
      </p:nvGrpSpPr>
      <p:grpSpPr>
        <a:xfrm>
          <a:off x="0" y="0"/>
          <a:ext cx="0" cy="0"/>
          <a:chOff x="0" y="0"/>
          <a:chExt cx="0" cy="0"/>
        </a:xfrm>
      </p:grpSpPr>
      <p:sp>
        <p:nvSpPr>
          <p:cNvPr id="6" name="Plassholder for bilde 7"/>
          <p:cNvSpPr>
            <a:spLocks noGrp="1"/>
          </p:cNvSpPr>
          <p:nvPr>
            <p:ph type="pic" sz="quarter" idx="13" hasCustomPrompt="1"/>
          </p:nvPr>
        </p:nvSpPr>
        <p:spPr>
          <a:xfrm>
            <a:off x="0" y="0"/>
            <a:ext cx="9144000" cy="5143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539730" rIns="0" bIns="0" anchor="t" anchorCtr="1">
            <a:normAutofit/>
          </a:bodyPr>
          <a:lstStyle>
            <a:lvl1pPr marL="0" indent="0" algn="ctr">
              <a:buNone/>
              <a:defRPr sz="1000">
                <a:solidFill>
                  <a:schemeClr val="lt1"/>
                </a:solidFill>
              </a:defRPr>
            </a:lvl1pPr>
          </a:lstStyle>
          <a:p>
            <a:r>
              <a:rPr lang="nb-NO" dirty="0"/>
              <a:t>Skift bilde via menyen «sett inn» og «bilde»-knappen</a:t>
            </a:r>
          </a:p>
        </p:txBody>
      </p:sp>
      <p:sp>
        <p:nvSpPr>
          <p:cNvPr id="2" name="Plassholder for tekst 1"/>
          <p:cNvSpPr>
            <a:spLocks noGrp="1"/>
          </p:cNvSpPr>
          <p:nvPr>
            <p:ph type="body" sz="quarter" idx="18" hasCustomPrompt="1"/>
          </p:nvPr>
        </p:nvSpPr>
        <p:spPr>
          <a:xfrm>
            <a:off x="0" y="35"/>
            <a:ext cx="9145288" cy="5144143"/>
          </a:xfrm>
          <a:prstGeom prst="rect">
            <a:avLst/>
          </a:prstGeom>
          <a:solidFill>
            <a:schemeClr val="tx2">
              <a:alpha val="70000"/>
            </a:schemeClr>
          </a:solidFill>
        </p:spPr>
        <p:txBody>
          <a:bodyPr lIns="34273" tIns="17137" rIns="34273" bIns="17137"/>
          <a:lstStyle>
            <a:lvl1pPr marL="0" indent="0">
              <a:buNone/>
              <a:defRPr sz="100"/>
            </a:lvl1pPr>
          </a:lstStyle>
          <a:p>
            <a:pPr lvl="0"/>
            <a:r>
              <a:rPr lang="en-US" dirty="0"/>
              <a:t> </a:t>
            </a:r>
            <a:endParaRPr lang="nb-NO" dirty="0"/>
          </a:p>
        </p:txBody>
      </p:sp>
      <p:sp>
        <p:nvSpPr>
          <p:cNvPr id="4" name="Plassholder for tekst 8"/>
          <p:cNvSpPr>
            <a:spLocks noGrp="1"/>
          </p:cNvSpPr>
          <p:nvPr>
            <p:ph type="body" sz="quarter" idx="15"/>
          </p:nvPr>
        </p:nvSpPr>
        <p:spPr>
          <a:xfrm>
            <a:off x="4725898" y="2538319"/>
            <a:ext cx="3861734" cy="1984748"/>
          </a:xfrm>
          <a:prstGeom prst="rect">
            <a:avLst/>
          </a:prstGeom>
          <a:solidFill>
            <a:schemeClr val="bg1"/>
          </a:solidFill>
          <a:ln w="76200">
            <a:solidFill>
              <a:schemeClr val="bg1"/>
            </a:solidFill>
            <a:miter lim="800000"/>
          </a:ln>
        </p:spPr>
        <p:txBody>
          <a:bodyPr wrap="square" lIns="404798" tIns="404798" rIns="404798" bIns="404798" anchor="t">
            <a:normAutofit/>
          </a:bodyPr>
          <a:lstStyle>
            <a:lvl1pPr marL="0" indent="0" algn="l">
              <a:lnSpc>
                <a:spcPct val="100000"/>
              </a:lnSpc>
              <a:spcBef>
                <a:spcPts val="0"/>
              </a:spcBef>
              <a:spcAft>
                <a:spcPts val="0"/>
              </a:spcAft>
              <a:buNone/>
              <a:defRPr sz="3000" b="0" i="0">
                <a:solidFill>
                  <a:schemeClr val="tx2"/>
                </a:solidFill>
                <a:latin typeface="+mj-lt"/>
              </a:defRPr>
            </a:lvl1pPr>
          </a:lstStyle>
          <a:p>
            <a:pPr lvl="0"/>
            <a:r>
              <a:rPr lang="nb-NO"/>
              <a:t>Klikk for å redigere tekststiler i malen</a:t>
            </a:r>
          </a:p>
        </p:txBody>
      </p:sp>
      <p:sp>
        <p:nvSpPr>
          <p:cNvPr id="7" name="Plassholder for tekst 3"/>
          <p:cNvSpPr>
            <a:spLocks noGrp="1"/>
          </p:cNvSpPr>
          <p:nvPr>
            <p:ph type="body" sz="quarter" idx="17"/>
          </p:nvPr>
        </p:nvSpPr>
        <p:spPr>
          <a:xfrm>
            <a:off x="5153455" y="3985495"/>
            <a:ext cx="2845827" cy="358127"/>
          </a:xfrm>
        </p:spPr>
        <p:txBody>
          <a:bodyPr>
            <a:normAutofit/>
          </a:bodyPr>
          <a:lstStyle>
            <a:lvl1pPr marL="0" indent="0" algn="l">
              <a:spcBef>
                <a:spcPts val="0"/>
              </a:spcBef>
              <a:spcAft>
                <a:spcPts val="0"/>
              </a:spcAft>
              <a:buNone/>
              <a:defRPr sz="1000">
                <a:solidFill>
                  <a:schemeClr val="tx2"/>
                </a:solidFill>
              </a:defRPr>
            </a:lvl1pPr>
          </a:lstStyle>
          <a:p>
            <a:pPr lvl="0"/>
            <a:r>
              <a:rPr lang="nb-NO"/>
              <a:t>Klikk for å redigere tekststiler i malen</a:t>
            </a:r>
          </a:p>
        </p:txBody>
      </p:sp>
    </p:spTree>
    <p:extLst>
      <p:ext uri="{BB962C8B-B14F-4D97-AF65-F5344CB8AC3E}">
        <p14:creationId xmlns:p14="http://schemas.microsoft.com/office/powerpoint/2010/main" val="1068438316"/>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itleOnly" preserve="1">
  <p:cSld name="Tittel /m grafikk">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fld id="{5E553FD1-29D7-444F-B302-8FEE9149B74F}" type="datetime1">
              <a:rPr lang="nb-NO" smtClean="0">
                <a:solidFill>
                  <a:prstClr val="black">
                    <a:tint val="75000"/>
                  </a:prstClr>
                </a:solidFill>
              </a:rPr>
              <a:pPr/>
              <a:t>23.10.2017</a:t>
            </a:fld>
            <a:endParaRPr lang="nb-NO" dirty="0">
              <a:solidFill>
                <a:prstClr val="black">
                  <a:tint val="75000"/>
                </a:prstClr>
              </a:solidFill>
            </a:endParaRPr>
          </a:p>
        </p:txBody>
      </p:sp>
      <p:sp>
        <p:nvSpPr>
          <p:cNvPr id="7" name="Plassholder for bunntekst 6"/>
          <p:cNvSpPr>
            <a:spLocks noGrp="1"/>
          </p:cNvSpPr>
          <p:nvPr>
            <p:ph type="ftr" sz="quarter" idx="11"/>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sp>
        <p:nvSpPr>
          <p:cNvPr id="8" name="Plassholder for lysbildenummer 7"/>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220475450"/>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0180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are tittel">
    <p:spTree>
      <p:nvGrpSpPr>
        <p:cNvPr id="1" name=""/>
        <p:cNvGrpSpPr/>
        <p:nvPr/>
      </p:nvGrpSpPr>
      <p:grpSpPr>
        <a:xfrm>
          <a:off x="0" y="0"/>
          <a:ext cx="0" cy="0"/>
          <a:chOff x="0" y="0"/>
          <a:chExt cx="0" cy="0"/>
        </a:xfrm>
      </p:grpSpPr>
      <p:cxnSp>
        <p:nvCxnSpPr>
          <p:cNvPr id="10" name="Rett linje 9"/>
          <p:cNvCxnSpPr/>
          <p:nvPr/>
        </p:nvCxnSpPr>
        <p:spPr>
          <a:xfrm>
            <a:off x="723901"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1" name="Tittel 18"/>
          <p:cNvSpPr>
            <a:spLocks noGrp="1"/>
          </p:cNvSpPr>
          <p:nvPr>
            <p:ph type="title"/>
          </p:nvPr>
        </p:nvSpPr>
        <p:spPr>
          <a:xfrm>
            <a:off x="723901" y="205982"/>
            <a:ext cx="7708900" cy="588910"/>
          </a:xfrm>
        </p:spPr>
        <p:txBody>
          <a:bodyPr>
            <a:normAutofit/>
          </a:bodyPr>
          <a:lstStyle>
            <a:lvl1pPr>
              <a:defRPr sz="2800">
                <a:solidFill>
                  <a:srgbClr val="004364"/>
                </a:solidFill>
              </a:defRPr>
            </a:lvl1pPr>
          </a:lstStyle>
          <a:p>
            <a:r>
              <a:rPr lang="nb-NO"/>
              <a:t>Klikk for å redigere tittelstil</a:t>
            </a:r>
            <a:endParaRPr lang="nb-NO" dirty="0"/>
          </a:p>
        </p:txBody>
      </p:sp>
      <p:sp>
        <p:nvSpPr>
          <p:cNvPr id="12" name="Plassholder for dato 13"/>
          <p:cNvSpPr>
            <a:spLocks noGrp="1"/>
          </p:cNvSpPr>
          <p:nvPr>
            <p:ph type="dt" sz="half" idx="10"/>
          </p:nvPr>
        </p:nvSpPr>
        <p:spPr>
          <a:xfrm>
            <a:off x="6322928" y="4874574"/>
            <a:ext cx="1063255" cy="273844"/>
          </a:xfrm>
        </p:spPr>
        <p:txBody>
          <a:bodyPr/>
          <a:lstStyle>
            <a:lvl1pPr>
              <a:defRPr/>
            </a:lvl1pPr>
          </a:lstStyle>
          <a:p>
            <a:fld id="{EDBDFB32-C012-B842-8927-F20EF43A197F}" type="datetimeFigureOut">
              <a:rPr lang="en-US" smtClean="0"/>
              <a:t>10/23/2017</a:t>
            </a:fld>
            <a:endParaRPr lang="en-US"/>
          </a:p>
        </p:txBody>
      </p:sp>
      <p:sp>
        <p:nvSpPr>
          <p:cNvPr id="13" name="Plassholder for bunntekst 21"/>
          <p:cNvSpPr>
            <a:spLocks noGrp="1"/>
          </p:cNvSpPr>
          <p:nvPr>
            <p:ph type="ftr" sz="quarter" idx="11"/>
          </p:nvPr>
        </p:nvSpPr>
        <p:spPr>
          <a:xfrm>
            <a:off x="2154867" y="4869312"/>
            <a:ext cx="4167964" cy="273844"/>
          </a:xfrm>
        </p:spPr>
        <p:txBody>
          <a:bodyPr/>
          <a:lstStyle>
            <a:lvl1pPr>
              <a:defRPr/>
            </a:lvl1pPr>
          </a:lstStyle>
          <a:p>
            <a:endParaRPr lang="en-US"/>
          </a:p>
        </p:txBody>
      </p:sp>
      <p:cxnSp>
        <p:nvCxnSpPr>
          <p:cNvPr id="15" name="Rett linje 14"/>
          <p:cNvCxnSpPr/>
          <p:nvPr/>
        </p:nvCxnSpPr>
        <p:spPr>
          <a:xfrm>
            <a:off x="723901"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6" name="Bild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290843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1_Tittellysbilde Lilla">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913581"/>
            <a:ext cx="7772400" cy="553827"/>
          </a:xfrm>
        </p:spPr>
        <p:txBody>
          <a:bodyPr/>
          <a:lstStyle>
            <a:lvl1pPr algn="ctr">
              <a:defRPr sz="3600" cap="all" baseline="0">
                <a:solidFill>
                  <a:schemeClr val="bg1"/>
                </a:solidFill>
              </a:defRPr>
            </a:lvl1pPr>
          </a:lstStyle>
          <a:p>
            <a:r>
              <a:rPr lang="nb-NO"/>
              <a:t>Klikk for å redigere tittelstil</a:t>
            </a:r>
            <a:endParaRPr lang="nb-NO" dirty="0"/>
          </a:p>
        </p:txBody>
      </p:sp>
      <p:sp>
        <p:nvSpPr>
          <p:cNvPr id="7" name="Plassholder for bilde 6"/>
          <p:cNvSpPr>
            <a:spLocks noGrp="1"/>
          </p:cNvSpPr>
          <p:nvPr>
            <p:ph type="pic" sz="quarter" idx="11"/>
          </p:nvPr>
        </p:nvSpPr>
        <p:spPr>
          <a:xfrm>
            <a:off x="3798046" y="844092"/>
            <a:ext cx="1548051" cy="1439716"/>
          </a:xfrm>
        </p:spPr>
        <p:txBody>
          <a:bodyPr anchor="ctr">
            <a:normAutofit/>
          </a:bodyPr>
          <a:lstStyle>
            <a:lvl1pPr marL="0" indent="0" algn="ctr">
              <a:buNone/>
              <a:defRPr sz="2000"/>
            </a:lvl1pPr>
          </a:lstStyle>
          <a:p>
            <a:r>
              <a:rPr lang="nb-NO"/>
              <a:t>Klikk ikonet for å legge til et bilde</a:t>
            </a:r>
          </a:p>
        </p:txBody>
      </p:sp>
      <p:sp>
        <p:nvSpPr>
          <p:cNvPr id="5" name="Plassholder for lysbildenummer 5"/>
          <p:cNvSpPr>
            <a:spLocks noGrp="1"/>
          </p:cNvSpPr>
          <p:nvPr>
            <p:ph type="sldNum" sz="quarter" idx="4"/>
          </p:nvPr>
        </p:nvSpPr>
        <p:spPr>
          <a:xfrm>
            <a:off x="8577448" y="4819623"/>
            <a:ext cx="243542"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2512325890"/>
      </p:ext>
    </p:extLst>
  </p:cSld>
  <p:clrMapOvr>
    <a:masterClrMapping/>
  </p:clrMapOvr>
  <p:transition spd="med">
    <p:fade/>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4FE4960-9E3D-4912-8751-3CC947293708}" type="datetime1">
              <a:rPr lang="nb-NO" smtClean="0">
                <a:solidFill>
                  <a:prstClr val="black">
                    <a:tint val="75000"/>
                  </a:prstClr>
                </a:solidFill>
              </a:rPr>
              <a:pPr/>
              <a:t>23.10.2017</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a:solidFill>
                  <a:prstClr val="black">
                    <a:tint val="75000"/>
                  </a:prstClr>
                </a:solidFill>
              </a:rPr>
              <a:t>Felles datakatalog</a:t>
            </a:r>
          </a:p>
        </p:txBody>
      </p:sp>
      <p:sp>
        <p:nvSpPr>
          <p:cNvPr id="4" name="Plassholder for lysbildenummer 3"/>
          <p:cNvSpPr>
            <a:spLocks noGrp="1"/>
          </p:cNvSpPr>
          <p:nvPr>
            <p:ph type="sldNum" sz="quarter" idx="12"/>
          </p:nvPr>
        </p:nvSpPr>
        <p:spPr/>
        <p:txBody>
          <a:bodyPr/>
          <a:lstStyle/>
          <a:p>
            <a:fld id="{5751DFAA-887F-4071-8EAD-E8CA316FCF06}"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515345485"/>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1" y="1024607"/>
            <a:ext cx="7708900" cy="3692317"/>
          </a:xfrm>
        </p:spPr>
        <p:txBody>
          <a:bodyPr/>
          <a:lstStyle>
            <a:lvl1pPr marL="305995" indent="-305995">
              <a:spcBef>
                <a:spcPts val="1071"/>
              </a:spcBef>
              <a:spcAft>
                <a:spcPts val="268"/>
              </a:spcAft>
              <a:buClr>
                <a:srgbClr val="004367"/>
              </a:buClr>
              <a:buFont typeface="Wingdings" panose="05000000000000000000" pitchFamily="2" charset="2"/>
              <a:buChar char="§"/>
              <a:defRPr sz="2200"/>
            </a:lvl1pPr>
            <a:lvl2pPr marL="713998" indent="-305995">
              <a:spcBef>
                <a:spcPts val="0"/>
              </a:spcBef>
              <a:spcAft>
                <a:spcPts val="268"/>
              </a:spcAft>
              <a:buClr>
                <a:srgbClr val="004367"/>
              </a:buClr>
              <a:buFont typeface="Wingdings" panose="05000000000000000000" pitchFamily="2" charset="2"/>
              <a:buChar char="§"/>
              <a:defRPr/>
            </a:lvl2pPr>
            <a:lvl3pPr marL="1070997" indent="-255001">
              <a:spcBef>
                <a:spcPts val="179"/>
              </a:spcBef>
              <a:spcAft>
                <a:spcPts val="179"/>
              </a:spcAft>
              <a:buClr>
                <a:srgbClr val="004367"/>
              </a:buClr>
              <a:buFont typeface="Wingdings" panose="05000000000000000000" pitchFamily="2" charset="2"/>
              <a:buChar char="§"/>
              <a:defRPr/>
            </a:lvl3pPr>
            <a:lvl4pPr marL="1478990" indent="-255001">
              <a:buClr>
                <a:srgbClr val="004367"/>
              </a:buClr>
              <a:buFont typeface="Wingdings" panose="05000000000000000000" pitchFamily="2" charset="2"/>
              <a:buChar char="§"/>
              <a:defRPr/>
            </a:lvl4pPr>
            <a:lvl5pPr marL="1886999" indent="-255001">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0" name="Rett linje 9"/>
          <p:cNvCxnSpPr/>
          <p:nvPr/>
        </p:nvCxnSpPr>
        <p:spPr>
          <a:xfrm>
            <a:off x="723901"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Plassholder for dato 13"/>
          <p:cNvSpPr>
            <a:spLocks noGrp="1"/>
          </p:cNvSpPr>
          <p:nvPr>
            <p:ph type="dt" sz="half" idx="10"/>
          </p:nvPr>
        </p:nvSpPr>
        <p:spPr>
          <a:xfrm>
            <a:off x="6322869" y="4874574"/>
            <a:ext cx="1063255" cy="273844"/>
          </a:xfrm>
        </p:spPr>
        <p:txBody>
          <a:bodyPr/>
          <a:lstStyle>
            <a:lvl1pPr>
              <a:defRPr/>
            </a:lvl1pPr>
          </a:lstStyle>
          <a:p>
            <a:fld id="{190B75B0-460C-4934-99E3-2E105BED0576}" type="datetimeFigureOut">
              <a:rPr lang="nb-NO" smtClean="0">
                <a:solidFill>
                  <a:prstClr val="black">
                    <a:tint val="75000"/>
                  </a:prstClr>
                </a:solidFill>
              </a:rPr>
              <a:pPr/>
              <a:t>23.10.2017</a:t>
            </a:fld>
            <a:endParaRPr lang="nb-NO">
              <a:solidFill>
                <a:prstClr val="black">
                  <a:tint val="75000"/>
                </a:prstClr>
              </a:solidFill>
            </a:endParaRPr>
          </a:p>
        </p:txBody>
      </p:sp>
      <p:sp>
        <p:nvSpPr>
          <p:cNvPr id="19" name="Tittel 18"/>
          <p:cNvSpPr>
            <a:spLocks noGrp="1"/>
          </p:cNvSpPr>
          <p:nvPr>
            <p:ph type="title"/>
          </p:nvPr>
        </p:nvSpPr>
        <p:spPr/>
        <p:txBody>
          <a:bodyPr>
            <a:normAutofit/>
          </a:bodyPr>
          <a:lstStyle>
            <a:lvl1pPr>
              <a:defRPr sz="2500">
                <a:solidFill>
                  <a:srgbClr val="004364"/>
                </a:solidFill>
              </a:defRPr>
            </a:lvl1pPr>
          </a:lstStyle>
          <a:p>
            <a:r>
              <a:rPr lang="nb-NO"/>
              <a:t>Klikk for å redigere tittelstil</a:t>
            </a:r>
            <a:endParaRPr lang="nb-NO" dirty="0"/>
          </a:p>
        </p:txBody>
      </p:sp>
      <p:sp>
        <p:nvSpPr>
          <p:cNvPr id="22" name="Plassholder for bunntekst 21"/>
          <p:cNvSpPr>
            <a:spLocks noGrp="1"/>
          </p:cNvSpPr>
          <p:nvPr>
            <p:ph type="ftr" sz="quarter" idx="11"/>
          </p:nvPr>
        </p:nvSpPr>
        <p:spPr>
          <a:xfrm>
            <a:off x="2154867" y="4869315"/>
            <a:ext cx="4167964" cy="273844"/>
          </a:xfrm>
        </p:spPr>
        <p:txBody>
          <a:bodyPr/>
          <a:lstStyle>
            <a:lvl1pPr>
              <a:defRPr/>
            </a:lvl1pPr>
          </a:lstStyle>
          <a:p>
            <a:endParaRPr lang="nb-NO">
              <a:solidFill>
                <a:prstClr val="black">
                  <a:tint val="75000"/>
                </a:prstClr>
              </a:solidFill>
            </a:endParaRPr>
          </a:p>
        </p:txBody>
      </p:sp>
      <p:cxnSp>
        <p:nvCxnSpPr>
          <p:cNvPr id="25" name="Rett linje 24"/>
          <p:cNvCxnSpPr/>
          <p:nvPr/>
        </p:nvCxnSpPr>
        <p:spPr>
          <a:xfrm>
            <a:off x="723901"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26" name="Bild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52"/>
            <a:ext cx="1246667" cy="112922"/>
          </a:xfrm>
          <a:prstGeom prst="rect">
            <a:avLst/>
          </a:prstGeom>
        </p:spPr>
      </p:pic>
    </p:spTree>
    <p:extLst>
      <p:ext uri="{BB962C8B-B14F-4D97-AF65-F5344CB8AC3E}">
        <p14:creationId xmlns:p14="http://schemas.microsoft.com/office/powerpoint/2010/main" val="176212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preserve="1">
  <p:cSld name="Title Slide _ blå">
    <p:bg>
      <p:bgPr>
        <a:solidFill>
          <a:srgbClr val="00436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7180" y="1417120"/>
            <a:ext cx="7498080" cy="743879"/>
          </a:xfrm>
        </p:spPr>
        <p:txBody>
          <a:bodyPr anchor="b">
            <a:normAutofit/>
          </a:bodyPr>
          <a:lstStyle>
            <a:lvl1pPr>
              <a:defRPr sz="3600">
                <a:solidFill>
                  <a:schemeClr val="bg1"/>
                </a:solidFill>
              </a:defRPr>
            </a:lvl1pPr>
          </a:lstStyle>
          <a:p>
            <a:r>
              <a:rPr lang="nb-NO"/>
              <a:t>Klikk for å redigere tittelstil</a:t>
            </a:r>
            <a:endParaRPr lang="en-GB" dirty="0"/>
          </a:p>
        </p:txBody>
      </p:sp>
      <p:sp>
        <p:nvSpPr>
          <p:cNvPr id="3" name="Subtitle 2"/>
          <p:cNvSpPr>
            <a:spLocks noGrp="1"/>
          </p:cNvSpPr>
          <p:nvPr>
            <p:ph type="subTitle" idx="1"/>
          </p:nvPr>
        </p:nvSpPr>
        <p:spPr>
          <a:xfrm>
            <a:off x="787180" y="2160956"/>
            <a:ext cx="7498080" cy="963477"/>
          </a:xfrm>
        </p:spPr>
        <p:txBody>
          <a:bodyPr>
            <a:normAutofit/>
          </a:bodyPr>
          <a:lstStyle>
            <a:lvl1pPr marL="0" indent="0" algn="l">
              <a:buNone/>
              <a:defRPr sz="2400" i="1">
                <a:solidFill>
                  <a:schemeClr val="bg1"/>
                </a:solidFill>
              </a:defRPr>
            </a:lvl1pPr>
            <a:lvl2pPr marL="457010" indent="0" algn="ctr">
              <a:buNone/>
              <a:defRPr>
                <a:solidFill>
                  <a:schemeClr val="tx1">
                    <a:tint val="75000"/>
                  </a:schemeClr>
                </a:solidFill>
              </a:defRPr>
            </a:lvl2pPr>
            <a:lvl3pPr marL="914040" indent="0" algn="ctr">
              <a:buNone/>
              <a:defRPr>
                <a:solidFill>
                  <a:schemeClr val="tx1">
                    <a:tint val="75000"/>
                  </a:schemeClr>
                </a:solidFill>
              </a:defRPr>
            </a:lvl3pPr>
            <a:lvl4pPr marL="1371056" indent="0" algn="ctr">
              <a:buNone/>
              <a:defRPr>
                <a:solidFill>
                  <a:schemeClr val="tx1">
                    <a:tint val="75000"/>
                  </a:schemeClr>
                </a:solidFill>
              </a:defRPr>
            </a:lvl4pPr>
            <a:lvl5pPr marL="1828079" indent="0" algn="ctr">
              <a:buNone/>
              <a:defRPr>
                <a:solidFill>
                  <a:schemeClr val="tx1">
                    <a:tint val="75000"/>
                  </a:schemeClr>
                </a:solidFill>
              </a:defRPr>
            </a:lvl5pPr>
            <a:lvl6pPr marL="2285088" indent="0" algn="ctr">
              <a:buNone/>
              <a:defRPr>
                <a:solidFill>
                  <a:schemeClr val="tx1">
                    <a:tint val="75000"/>
                  </a:schemeClr>
                </a:solidFill>
              </a:defRPr>
            </a:lvl6pPr>
            <a:lvl7pPr marL="2742098" indent="0" algn="ctr">
              <a:buNone/>
              <a:defRPr>
                <a:solidFill>
                  <a:schemeClr val="tx1">
                    <a:tint val="75000"/>
                  </a:schemeClr>
                </a:solidFill>
              </a:defRPr>
            </a:lvl7pPr>
            <a:lvl8pPr marL="3199120" indent="0" algn="ctr">
              <a:buNone/>
              <a:defRPr>
                <a:solidFill>
                  <a:schemeClr val="tx1">
                    <a:tint val="75000"/>
                  </a:schemeClr>
                </a:solidFill>
              </a:defRPr>
            </a:lvl8pPr>
            <a:lvl9pPr marL="3656137" indent="0" algn="ctr">
              <a:buNone/>
              <a:defRPr>
                <a:solidFill>
                  <a:schemeClr val="tx1">
                    <a:tint val="75000"/>
                  </a:schemeClr>
                </a:solidFill>
              </a:defRPr>
            </a:lvl9pPr>
          </a:lstStyle>
          <a:p>
            <a:r>
              <a:rPr lang="nb-NO"/>
              <a:t>Klikk for å redigere undertittelstil i malen</a:t>
            </a:r>
            <a:endParaRPr lang="en-GB" dirty="0"/>
          </a:p>
        </p:txBody>
      </p:sp>
      <p:sp>
        <p:nvSpPr>
          <p:cNvPr id="10" name="Plassholder for tekst 9"/>
          <p:cNvSpPr>
            <a:spLocks noGrp="1"/>
          </p:cNvSpPr>
          <p:nvPr>
            <p:ph type="body" sz="quarter" idx="10" hasCustomPrompt="1"/>
          </p:nvPr>
        </p:nvSpPr>
        <p:spPr>
          <a:xfrm>
            <a:off x="787180" y="3343733"/>
            <a:ext cx="7498080" cy="287217"/>
          </a:xfrm>
        </p:spPr>
        <p:txBody>
          <a:bodyPr>
            <a:normAutofit/>
          </a:bodyPr>
          <a:lstStyle>
            <a:lvl1pPr marL="0" indent="0">
              <a:buNone/>
              <a:defRPr sz="1800">
                <a:solidFill>
                  <a:schemeClr val="bg1"/>
                </a:solidFill>
              </a:defRPr>
            </a:lvl1pPr>
            <a:lvl5pPr>
              <a:defRPr/>
            </a:lvl5pPr>
          </a:lstStyle>
          <a:p>
            <a:pPr lvl="0"/>
            <a:r>
              <a:rPr lang="nb-NO" dirty="0"/>
              <a:t>Foredragsholder 1, organisasjon</a:t>
            </a:r>
          </a:p>
        </p:txBody>
      </p:sp>
      <p:pic>
        <p:nvPicPr>
          <p:cNvPr id="15" name="Bild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198" y="4709968"/>
            <a:ext cx="2488757" cy="225431"/>
          </a:xfrm>
          <a:prstGeom prst="rect">
            <a:avLst/>
          </a:prstGeom>
        </p:spPr>
      </p:pic>
      <p:cxnSp>
        <p:nvCxnSpPr>
          <p:cNvPr id="19" name="Rett linje 18"/>
          <p:cNvCxnSpPr/>
          <p:nvPr/>
        </p:nvCxnSpPr>
        <p:spPr>
          <a:xfrm>
            <a:off x="787218" y="4577111"/>
            <a:ext cx="7569641" cy="0"/>
          </a:xfrm>
          <a:prstGeom prst="line">
            <a:avLst/>
          </a:prstGeom>
          <a:ln w="12700">
            <a:solidFill>
              <a:schemeClr val="bg1"/>
            </a:solidFill>
          </a:ln>
          <a:effectLst/>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7821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preserve="1">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1024592"/>
            <a:ext cx="7708900" cy="3692317"/>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0" name="Rett linje 9"/>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9" name="Tittel 18"/>
          <p:cNvSpPr>
            <a:spLocks noGrp="1"/>
          </p:cNvSpPr>
          <p:nvPr>
            <p:ph type="title"/>
          </p:nvPr>
        </p:nvSpPr>
        <p:spPr/>
        <p:txBody>
          <a:bodyPr>
            <a:normAutofit/>
          </a:bodyPr>
          <a:lstStyle>
            <a:lvl1pPr>
              <a:defRPr sz="2800">
                <a:solidFill>
                  <a:srgbClr val="004364"/>
                </a:solidFill>
              </a:defRPr>
            </a:lvl1pPr>
          </a:lstStyle>
          <a:p>
            <a:r>
              <a:rPr lang="nb-NO"/>
              <a:t>Klikk for å redigere tittelstil</a:t>
            </a:r>
            <a:endParaRPr lang="nb-NO" dirty="0"/>
          </a:p>
        </p:txBody>
      </p:sp>
      <p:sp>
        <p:nvSpPr>
          <p:cNvPr id="22"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25" name="Rett linje 24"/>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26" name="Bild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65515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preserve="1">
  <p:cSld name="Title and Content with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1024592"/>
            <a:ext cx="7708900" cy="3692317"/>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0" name="Rett linje 9"/>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9" name="Tittel 18"/>
          <p:cNvSpPr>
            <a:spLocks noGrp="1"/>
          </p:cNvSpPr>
          <p:nvPr>
            <p:ph type="title"/>
          </p:nvPr>
        </p:nvSpPr>
        <p:spPr/>
        <p:txBody>
          <a:bodyPr>
            <a:normAutofit/>
          </a:bodyPr>
          <a:lstStyle>
            <a:lvl1pPr>
              <a:defRPr sz="2800">
                <a:solidFill>
                  <a:srgbClr val="004364"/>
                </a:solidFill>
              </a:defRPr>
            </a:lvl1pPr>
          </a:lstStyle>
          <a:p>
            <a:r>
              <a:rPr lang="nb-NO"/>
              <a:t>Klikk for å redigere tittelstil</a:t>
            </a:r>
            <a:endParaRPr lang="nb-NO" dirty="0"/>
          </a:p>
        </p:txBody>
      </p:sp>
      <p:sp>
        <p:nvSpPr>
          <p:cNvPr id="12"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3"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6" name="Rett linje 15"/>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7" name="Bild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111213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05.xml><?xml version="1.0" encoding="utf-8"?>
<p:sldLayout xmlns:a="http://schemas.openxmlformats.org/drawingml/2006/main" xmlns:r="http://schemas.openxmlformats.org/officeDocument/2006/relationships" xmlns:p="http://schemas.openxmlformats.org/presentationml/2006/main" showMasterSp="0" preserve="1">
  <p:cSld name="To innholdsdeler">
    <p:spTree>
      <p:nvGrpSpPr>
        <p:cNvPr id="1" name=""/>
        <p:cNvGrpSpPr/>
        <p:nvPr/>
      </p:nvGrpSpPr>
      <p:grpSpPr>
        <a:xfrm>
          <a:off x="0" y="0"/>
          <a:ext cx="0" cy="0"/>
          <a:chOff x="0" y="0"/>
          <a:chExt cx="0" cy="0"/>
        </a:xfrm>
      </p:grpSpPr>
      <p:sp>
        <p:nvSpPr>
          <p:cNvPr id="11" name="Content Placeholder 2"/>
          <p:cNvSpPr>
            <a:spLocks noGrp="1"/>
          </p:cNvSpPr>
          <p:nvPr>
            <p:ph idx="13"/>
          </p:nvPr>
        </p:nvSpPr>
        <p:spPr>
          <a:xfrm>
            <a:off x="723900" y="1024383"/>
            <a:ext cx="3771900" cy="3584530"/>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2" name="Content Placeholder 2"/>
          <p:cNvSpPr>
            <a:spLocks noGrp="1"/>
          </p:cNvSpPr>
          <p:nvPr>
            <p:ph idx="1"/>
          </p:nvPr>
        </p:nvSpPr>
        <p:spPr>
          <a:xfrm>
            <a:off x="4652462" y="1024383"/>
            <a:ext cx="3780367" cy="3584530"/>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3" name="Rett linje 12"/>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Tittel 18"/>
          <p:cNvSpPr>
            <a:spLocks noGrp="1"/>
          </p:cNvSpPr>
          <p:nvPr>
            <p:ph type="title"/>
          </p:nvPr>
        </p:nvSpPr>
        <p:spPr>
          <a:xfrm>
            <a:off x="723900" y="205980"/>
            <a:ext cx="7708900" cy="588910"/>
          </a:xfrm>
        </p:spPr>
        <p:txBody>
          <a:bodyPr>
            <a:normAutofit/>
          </a:bodyPr>
          <a:lstStyle>
            <a:lvl1pPr>
              <a:defRPr sz="2800">
                <a:solidFill>
                  <a:srgbClr val="004364"/>
                </a:solidFill>
              </a:defRPr>
            </a:lvl1pPr>
          </a:lstStyle>
          <a:p>
            <a:r>
              <a:rPr lang="nb-NO"/>
              <a:t>Klikk for å redigere tittelstil</a:t>
            </a:r>
            <a:endParaRPr lang="nb-NO" dirty="0"/>
          </a:p>
        </p:txBody>
      </p:sp>
      <p:sp>
        <p:nvSpPr>
          <p:cNvPr id="15"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6"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8" name="Rett linje 17"/>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9" name="Bild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36883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1202" y="1029892"/>
            <a:ext cx="3786188" cy="479822"/>
          </a:xfrm>
        </p:spPr>
        <p:txBody>
          <a:bodyPr anchor="t">
            <a:normAutofit/>
          </a:bodyPr>
          <a:lstStyle>
            <a:lvl1pPr marL="0" indent="0">
              <a:buNone/>
              <a:defRPr sz="2000" b="1"/>
            </a:lvl1pPr>
            <a:lvl2pPr marL="457010" indent="0">
              <a:buNone/>
              <a:defRPr sz="2000" b="1"/>
            </a:lvl2pPr>
            <a:lvl3pPr marL="914040" indent="0">
              <a:buNone/>
              <a:defRPr sz="1800" b="1"/>
            </a:lvl3pPr>
            <a:lvl4pPr marL="1371056" indent="0">
              <a:buNone/>
              <a:defRPr sz="1600" b="1"/>
            </a:lvl4pPr>
            <a:lvl5pPr marL="1828079" indent="0">
              <a:buNone/>
              <a:defRPr sz="1600" b="1"/>
            </a:lvl5pPr>
            <a:lvl6pPr marL="2285088" indent="0">
              <a:buNone/>
              <a:defRPr sz="1600" b="1"/>
            </a:lvl6pPr>
            <a:lvl7pPr marL="2742098" indent="0">
              <a:buNone/>
              <a:defRPr sz="1600" b="1"/>
            </a:lvl7pPr>
            <a:lvl8pPr marL="3199120" indent="0">
              <a:buNone/>
              <a:defRPr sz="1600" b="1"/>
            </a:lvl8pPr>
            <a:lvl9pPr marL="3656137"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5148" y="1029892"/>
            <a:ext cx="3787675" cy="479822"/>
          </a:xfrm>
        </p:spPr>
        <p:txBody>
          <a:bodyPr anchor="t">
            <a:normAutofit/>
          </a:bodyPr>
          <a:lstStyle>
            <a:lvl1pPr marL="0" indent="0">
              <a:buNone/>
              <a:defRPr sz="2000" b="1"/>
            </a:lvl1pPr>
            <a:lvl2pPr marL="457010" indent="0">
              <a:buNone/>
              <a:defRPr sz="2000" b="1"/>
            </a:lvl2pPr>
            <a:lvl3pPr marL="914040" indent="0">
              <a:buNone/>
              <a:defRPr sz="1800" b="1"/>
            </a:lvl3pPr>
            <a:lvl4pPr marL="1371056" indent="0">
              <a:buNone/>
              <a:defRPr sz="1600" b="1"/>
            </a:lvl4pPr>
            <a:lvl5pPr marL="1828079" indent="0">
              <a:buNone/>
              <a:defRPr sz="1600" b="1"/>
            </a:lvl5pPr>
            <a:lvl6pPr marL="2285088" indent="0">
              <a:buNone/>
              <a:defRPr sz="1600" b="1"/>
            </a:lvl6pPr>
            <a:lvl7pPr marL="2742098" indent="0">
              <a:buNone/>
              <a:defRPr sz="1600" b="1"/>
            </a:lvl7pPr>
            <a:lvl8pPr marL="3199120" indent="0">
              <a:buNone/>
              <a:defRPr sz="1600" b="1"/>
            </a:lvl8pPr>
            <a:lvl9pPr marL="3656137" indent="0">
              <a:buNone/>
              <a:defRPr sz="1600" b="1"/>
            </a:lvl9pPr>
          </a:lstStyle>
          <a:p>
            <a:pPr lvl="0"/>
            <a:r>
              <a:rPr lang="nb-NO"/>
              <a:t>Klikk for å redigere tekststiler i malen</a:t>
            </a:r>
          </a:p>
        </p:txBody>
      </p:sp>
      <p:cxnSp>
        <p:nvCxnSpPr>
          <p:cNvPr id="13" name="Rett linje 12"/>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Tittel 18"/>
          <p:cNvSpPr>
            <a:spLocks noGrp="1"/>
          </p:cNvSpPr>
          <p:nvPr>
            <p:ph type="title"/>
          </p:nvPr>
        </p:nvSpPr>
        <p:spPr>
          <a:xfrm>
            <a:off x="723900" y="205980"/>
            <a:ext cx="7708900" cy="588910"/>
          </a:xfrm>
        </p:spPr>
        <p:txBody>
          <a:bodyPr>
            <a:normAutofit/>
          </a:bodyPr>
          <a:lstStyle>
            <a:lvl1pPr>
              <a:defRPr sz="2800">
                <a:solidFill>
                  <a:srgbClr val="004364"/>
                </a:solidFill>
              </a:defRPr>
            </a:lvl1pPr>
          </a:lstStyle>
          <a:p>
            <a:r>
              <a:rPr lang="nb-NO"/>
              <a:t>Klikk for å redigere tittelstil</a:t>
            </a:r>
            <a:endParaRPr lang="nb-NO" dirty="0"/>
          </a:p>
        </p:txBody>
      </p:sp>
      <p:sp>
        <p:nvSpPr>
          <p:cNvPr id="15"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6"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8" name="Rett linje 17"/>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9" name="Bild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
        <p:nvSpPr>
          <p:cNvPr id="20" name="Content Placeholder 2"/>
          <p:cNvSpPr>
            <a:spLocks noGrp="1"/>
          </p:cNvSpPr>
          <p:nvPr>
            <p:ph idx="13"/>
          </p:nvPr>
        </p:nvSpPr>
        <p:spPr>
          <a:xfrm>
            <a:off x="723900" y="1509743"/>
            <a:ext cx="3771900" cy="3094093"/>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1" name="Content Placeholder 2"/>
          <p:cNvSpPr>
            <a:spLocks noGrp="1"/>
          </p:cNvSpPr>
          <p:nvPr>
            <p:ph idx="14"/>
          </p:nvPr>
        </p:nvSpPr>
        <p:spPr>
          <a:xfrm>
            <a:off x="4652462" y="1509713"/>
            <a:ext cx="3780367" cy="3094092"/>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383599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07.xml><?xml version="1.0" encoding="utf-8"?>
<p:sldLayout xmlns:a="http://schemas.openxmlformats.org/drawingml/2006/main" xmlns:r="http://schemas.openxmlformats.org/officeDocument/2006/relationships" xmlns:p="http://schemas.openxmlformats.org/presentationml/2006/main" showMasterSp="0" preserve="1">
  <p:cSld name="Bare tittel">
    <p:spTree>
      <p:nvGrpSpPr>
        <p:cNvPr id="1" name=""/>
        <p:cNvGrpSpPr/>
        <p:nvPr/>
      </p:nvGrpSpPr>
      <p:grpSpPr>
        <a:xfrm>
          <a:off x="0" y="0"/>
          <a:ext cx="0" cy="0"/>
          <a:chOff x="0" y="0"/>
          <a:chExt cx="0" cy="0"/>
        </a:xfrm>
      </p:grpSpPr>
      <p:cxnSp>
        <p:nvCxnSpPr>
          <p:cNvPr id="10" name="Rett linje 9"/>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1" name="Tittel 18"/>
          <p:cNvSpPr>
            <a:spLocks noGrp="1"/>
          </p:cNvSpPr>
          <p:nvPr>
            <p:ph type="title"/>
          </p:nvPr>
        </p:nvSpPr>
        <p:spPr>
          <a:xfrm>
            <a:off x="723900" y="205980"/>
            <a:ext cx="7708900" cy="588910"/>
          </a:xfrm>
        </p:spPr>
        <p:txBody>
          <a:bodyPr>
            <a:normAutofit/>
          </a:bodyPr>
          <a:lstStyle>
            <a:lvl1pPr>
              <a:defRPr sz="2800">
                <a:solidFill>
                  <a:srgbClr val="004364"/>
                </a:solidFill>
              </a:defRPr>
            </a:lvl1pPr>
          </a:lstStyle>
          <a:p>
            <a:r>
              <a:rPr lang="nb-NO"/>
              <a:t>Klikk for å redigere tittelstil</a:t>
            </a:r>
            <a:endParaRPr lang="nb-NO" dirty="0"/>
          </a:p>
        </p:txBody>
      </p:sp>
      <p:sp>
        <p:nvSpPr>
          <p:cNvPr id="12"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3"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5" name="Rett linje 14"/>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6" name="Bild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4886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12"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3"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5" name="Rett linje 14"/>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6" name="Bild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144796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09.xml><?xml version="1.0" encoding="utf-8"?>
<p:sldLayout xmlns:a="http://schemas.openxmlformats.org/drawingml/2006/main" xmlns:r="http://schemas.openxmlformats.org/officeDocument/2006/relationships" xmlns:p="http://schemas.openxmlformats.org/presentationml/2006/main">
  <p:cSld name="Tittellysbilde 1">
    <p:spTree>
      <p:nvGrpSpPr>
        <p:cNvPr id="1" name=""/>
        <p:cNvGrpSpPr/>
        <p:nvPr/>
      </p:nvGrpSpPr>
      <p:grpSpPr>
        <a:xfrm>
          <a:off x="0" y="0"/>
          <a:ext cx="0" cy="0"/>
          <a:chOff x="0" y="0"/>
          <a:chExt cx="0" cy="0"/>
        </a:xfrm>
      </p:grpSpPr>
      <p:sp>
        <p:nvSpPr>
          <p:cNvPr id="3" name="Undertittel 2"/>
          <p:cNvSpPr>
            <a:spLocks noGrp="1"/>
          </p:cNvSpPr>
          <p:nvPr>
            <p:ph type="subTitle" idx="1" hasCustomPrompt="1"/>
          </p:nvPr>
        </p:nvSpPr>
        <p:spPr>
          <a:xfrm>
            <a:off x="734400" y="1763101"/>
            <a:ext cx="7776000" cy="253800"/>
          </a:xfrm>
        </p:spPr>
        <p:txBody>
          <a:bodyPr lIns="93524">
            <a:noAutofit/>
          </a:bodyPr>
          <a:lstStyle>
            <a:lvl1pPr marL="0" indent="0" algn="l">
              <a:buNone/>
              <a:defRPr sz="1600">
                <a:solidFill>
                  <a:schemeClr val="bg1"/>
                </a:solidFill>
              </a:defRPr>
            </a:lvl1pPr>
            <a:lvl2pPr marL="456746" indent="0" algn="ctr">
              <a:buNone/>
              <a:defRPr>
                <a:solidFill>
                  <a:schemeClr val="tx1">
                    <a:tint val="75000"/>
                  </a:schemeClr>
                </a:solidFill>
              </a:defRPr>
            </a:lvl2pPr>
            <a:lvl3pPr marL="913545" indent="0" algn="ctr">
              <a:buNone/>
              <a:defRPr>
                <a:solidFill>
                  <a:schemeClr val="tx1">
                    <a:tint val="75000"/>
                  </a:schemeClr>
                </a:solidFill>
              </a:defRPr>
            </a:lvl3pPr>
            <a:lvl4pPr marL="1370308" indent="0" algn="ctr">
              <a:buNone/>
              <a:defRPr>
                <a:solidFill>
                  <a:schemeClr val="tx1">
                    <a:tint val="75000"/>
                  </a:schemeClr>
                </a:solidFill>
              </a:defRPr>
            </a:lvl4pPr>
            <a:lvl5pPr marL="1827089" indent="0" algn="ctr">
              <a:buNone/>
              <a:defRPr>
                <a:solidFill>
                  <a:schemeClr val="tx1">
                    <a:tint val="75000"/>
                  </a:schemeClr>
                </a:solidFill>
              </a:defRPr>
            </a:lvl5pPr>
            <a:lvl6pPr marL="2283834" indent="0" algn="ctr">
              <a:buNone/>
              <a:defRPr>
                <a:solidFill>
                  <a:schemeClr val="tx1">
                    <a:tint val="75000"/>
                  </a:schemeClr>
                </a:solidFill>
              </a:defRPr>
            </a:lvl6pPr>
            <a:lvl7pPr marL="2740580" indent="0" algn="ctr">
              <a:buNone/>
              <a:defRPr>
                <a:solidFill>
                  <a:schemeClr val="tx1">
                    <a:tint val="75000"/>
                  </a:schemeClr>
                </a:solidFill>
              </a:defRPr>
            </a:lvl7pPr>
            <a:lvl8pPr marL="3197360" indent="0" algn="ctr">
              <a:buNone/>
              <a:defRPr>
                <a:solidFill>
                  <a:schemeClr val="tx1">
                    <a:tint val="75000"/>
                  </a:schemeClr>
                </a:solidFill>
              </a:defRPr>
            </a:lvl8pPr>
            <a:lvl9pPr marL="3654128" indent="0" algn="ctr">
              <a:buNone/>
              <a:defRPr>
                <a:solidFill>
                  <a:schemeClr val="tx1">
                    <a:tint val="75000"/>
                  </a:schemeClr>
                </a:solidFill>
              </a:defRPr>
            </a:lvl9pPr>
          </a:lstStyle>
          <a:p>
            <a:r>
              <a:rPr lang="nn-NO" noProof="0" dirty="0"/>
              <a:t>Navn på foredragsholder og dato</a:t>
            </a:r>
          </a:p>
        </p:txBody>
      </p:sp>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3627902795"/>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1_Tittellysbilde Turkis">
    <p:bg>
      <p:bgPr>
        <a:solidFill>
          <a:schemeClr val="bg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913581"/>
            <a:ext cx="7772400" cy="553827"/>
          </a:xfrm>
        </p:spPr>
        <p:txBody>
          <a:bodyPr/>
          <a:lstStyle>
            <a:lvl1pPr algn="ctr">
              <a:defRPr sz="3600" cap="all" baseline="0">
                <a:solidFill>
                  <a:schemeClr val="bg1"/>
                </a:solidFill>
              </a:defRPr>
            </a:lvl1pPr>
          </a:lstStyle>
          <a:p>
            <a:r>
              <a:rPr lang="nb-NO"/>
              <a:t>Klikk for å redigere tittelstil</a:t>
            </a:r>
            <a:endParaRPr lang="nb-NO" dirty="0"/>
          </a:p>
        </p:txBody>
      </p:sp>
      <p:sp>
        <p:nvSpPr>
          <p:cNvPr id="7" name="Plassholder for bilde 6"/>
          <p:cNvSpPr>
            <a:spLocks noGrp="1"/>
          </p:cNvSpPr>
          <p:nvPr>
            <p:ph type="pic" sz="quarter" idx="11"/>
          </p:nvPr>
        </p:nvSpPr>
        <p:spPr>
          <a:xfrm>
            <a:off x="3798046" y="844092"/>
            <a:ext cx="1548051" cy="1439716"/>
          </a:xfrm>
        </p:spPr>
        <p:txBody>
          <a:bodyPr anchor="ctr">
            <a:normAutofit/>
          </a:bodyPr>
          <a:lstStyle>
            <a:lvl1pPr marL="0" indent="0" algn="ctr">
              <a:buNone/>
              <a:defRPr sz="2000"/>
            </a:lvl1pPr>
          </a:lstStyle>
          <a:p>
            <a:r>
              <a:rPr lang="nb-NO"/>
              <a:t>Klikk ikonet for å legge til et bilde</a:t>
            </a:r>
            <a:endParaRPr lang="nb-NO" dirty="0"/>
          </a:p>
        </p:txBody>
      </p:sp>
      <p:sp>
        <p:nvSpPr>
          <p:cNvPr id="5" name="Plassholder for lysbildenummer 5"/>
          <p:cNvSpPr>
            <a:spLocks noGrp="1"/>
          </p:cNvSpPr>
          <p:nvPr>
            <p:ph type="sldNum" sz="quarter" idx="4"/>
          </p:nvPr>
        </p:nvSpPr>
        <p:spPr>
          <a:xfrm>
            <a:off x="8577448" y="4819623"/>
            <a:ext cx="243542"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83251348"/>
      </p:ext>
    </p:extLst>
  </p:cSld>
  <p:clrMapOvr>
    <a:masterClrMapping/>
  </p:clrMapOvr>
  <p:transition spd="med">
    <p:fade/>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showMasterSp="0">
  <p:cSld name="1_Tittellysbilde Turkis">
    <p:bg>
      <p:bgPr>
        <a:solidFill>
          <a:schemeClr val="bg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913530"/>
            <a:ext cx="7772400" cy="553827"/>
          </a:xfrm>
        </p:spPr>
        <p:txBody>
          <a:bodyPr/>
          <a:lstStyle>
            <a:lvl1pPr algn="ctr">
              <a:defRPr sz="3600" cap="all" baseline="0">
                <a:solidFill>
                  <a:schemeClr val="bg1"/>
                </a:solidFill>
              </a:defRPr>
            </a:lvl1pPr>
          </a:lstStyle>
          <a:p>
            <a:r>
              <a:rPr lang="nb-NO"/>
              <a:t>Klikk for å redigere tittelstil</a:t>
            </a:r>
            <a:endParaRPr lang="nb-NO" dirty="0"/>
          </a:p>
        </p:txBody>
      </p:sp>
      <p:sp>
        <p:nvSpPr>
          <p:cNvPr id="7" name="Plassholder for bilde 6"/>
          <p:cNvSpPr>
            <a:spLocks noGrp="1"/>
          </p:cNvSpPr>
          <p:nvPr>
            <p:ph type="pic" sz="quarter" idx="11"/>
          </p:nvPr>
        </p:nvSpPr>
        <p:spPr>
          <a:xfrm>
            <a:off x="3797987" y="844092"/>
            <a:ext cx="1548051" cy="1439716"/>
          </a:xfrm>
        </p:spPr>
        <p:txBody>
          <a:bodyPr anchor="ctr">
            <a:normAutofit/>
          </a:bodyPr>
          <a:lstStyle>
            <a:lvl1pPr marL="0" indent="0" algn="ctr">
              <a:buNone/>
              <a:defRPr sz="2000"/>
            </a:lvl1pPr>
          </a:lstStyle>
          <a:p>
            <a:r>
              <a:rPr lang="nb-NO"/>
              <a:t>Klikk ikonet for å legge til et bilde</a:t>
            </a:r>
            <a:endParaRPr lang="nb-NO" dirty="0"/>
          </a:p>
        </p:txBody>
      </p:sp>
      <p:sp>
        <p:nvSpPr>
          <p:cNvPr id="5" name="Plassholder for lysbildenummer 5"/>
          <p:cNvSpPr>
            <a:spLocks noGrp="1"/>
          </p:cNvSpPr>
          <p:nvPr>
            <p:ph type="sldNum" sz="quarter" idx="4"/>
          </p:nvPr>
        </p:nvSpPr>
        <p:spPr>
          <a:xfrm>
            <a:off x="8579622" y="4819605"/>
            <a:ext cx="239339" cy="169277"/>
          </a:xfrm>
          <a:prstGeom prst="rect">
            <a:avLst/>
          </a:prstGeom>
          <a:noFill/>
        </p:spPr>
        <p:txBody>
          <a:bodyPr vert="horz" wrap="none" lIns="35962" tIns="0" rIns="35962" bIns="0" rtlCol="0" anchor="ctr">
            <a:spAutoFit/>
          </a:bodyPr>
          <a:lstStyle>
            <a:lvl1pPr algn="ctr">
              <a:defRPr sz="1100">
                <a:solidFill>
                  <a:schemeClr val="bg1"/>
                </a:solidFill>
              </a:defRPr>
            </a:lvl1pPr>
          </a:lstStyle>
          <a:p>
            <a:fld id="{F4619D5B-10D2-CA4F-A2E8-36FB65D92FA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122338"/>
      </p:ext>
    </p:extLst>
  </p:cSld>
  <p:clrMapOvr>
    <a:masterClrMapping/>
  </p:clrMapOvr>
  <p:transition spd="med">
    <p:fade/>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597847"/>
            <a:ext cx="7772400" cy="1102519"/>
          </a:xfrm>
        </p:spPr>
        <p:txBody>
          <a:bodyPr/>
          <a:lstStyle/>
          <a:p>
            <a:r>
              <a:rPr lang="nb-NO"/>
              <a:t>Klikk for å redigere tittelstil</a:t>
            </a:r>
          </a:p>
        </p:txBody>
      </p:sp>
      <p:sp>
        <p:nvSpPr>
          <p:cNvPr id="3" name="Undertit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E059D7D8-5C08-C546-81E7-1D5B7716376D}" type="datetimeFigureOut">
              <a:rPr lang="nb-NO" smtClean="0">
                <a:solidFill>
                  <a:prstClr val="black"/>
                </a:solidFill>
              </a:rPr>
              <a:pPr/>
              <a:t>23.10.2017</a:t>
            </a:fld>
            <a:endParaRPr lang="nb-NO">
              <a:solidFill>
                <a:prstClr val="black"/>
              </a:solidFill>
            </a:endParaRPr>
          </a:p>
        </p:txBody>
      </p:sp>
      <p:sp>
        <p:nvSpPr>
          <p:cNvPr id="5" name="Plassholder for bunntekst 4"/>
          <p:cNvSpPr>
            <a:spLocks noGrp="1"/>
          </p:cNvSpPr>
          <p:nvPr>
            <p:ph type="ftr" sz="quarter" idx="11"/>
          </p:nvPr>
        </p:nvSpPr>
        <p:spPr/>
        <p:txBody>
          <a:bodyPr/>
          <a:lstStyle/>
          <a:p>
            <a:endParaRPr lang="nb-NO">
              <a:solidFill>
                <a:prstClr val="black"/>
              </a:solidFill>
            </a:endParaRPr>
          </a:p>
        </p:txBody>
      </p:sp>
      <p:sp>
        <p:nvSpPr>
          <p:cNvPr id="6" name="Plassholder for lysbildenummer 5"/>
          <p:cNvSpPr>
            <a:spLocks noGrp="1"/>
          </p:cNvSpPr>
          <p:nvPr>
            <p:ph type="sldNum" sz="quarter" idx="12"/>
          </p:nvPr>
        </p:nvSpPr>
        <p:spPr/>
        <p:txBody>
          <a:bodyPr/>
          <a:lstStyle/>
          <a:p>
            <a:fld id="{54F5BC58-7654-B749-94F7-55F200DC2C51}"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811469950"/>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twoObj">
  <p:cSld name="Innhold x 2">
    <p:spTree>
      <p:nvGrpSpPr>
        <p:cNvPr id="1" name=""/>
        <p:cNvGrpSpPr/>
        <p:nvPr/>
      </p:nvGrpSpPr>
      <p:grpSpPr>
        <a:xfrm>
          <a:off x="0" y="0"/>
          <a:ext cx="0" cy="0"/>
          <a:chOff x="0" y="0"/>
          <a:chExt cx="0" cy="0"/>
        </a:xfrm>
      </p:grpSpPr>
      <p:sp>
        <p:nvSpPr>
          <p:cNvPr id="2" name="Title 1"/>
          <p:cNvSpPr>
            <a:spLocks noGrp="1"/>
          </p:cNvSpPr>
          <p:nvPr>
            <p:ph type="title"/>
          </p:nvPr>
        </p:nvSpPr>
        <p:spPr>
          <a:xfrm>
            <a:off x="468313" y="952529"/>
            <a:ext cx="8207374" cy="806053"/>
          </a:xfrm>
        </p:spPr>
        <p:txBody>
          <a:bodyPr/>
          <a:lstStyle>
            <a:lvl1pPr>
              <a:defRPr sz="2400"/>
            </a:lvl1pPr>
          </a:lstStyle>
          <a:p>
            <a:r>
              <a:rPr lang="nb-NO"/>
              <a:t>Klikk for å redigere tittelstil</a:t>
            </a:r>
            <a:endParaRPr lang="en-US" dirty="0"/>
          </a:p>
        </p:txBody>
      </p:sp>
      <p:sp>
        <p:nvSpPr>
          <p:cNvPr id="3" name="Content Placeholder 2"/>
          <p:cNvSpPr>
            <a:spLocks noGrp="1"/>
          </p:cNvSpPr>
          <p:nvPr>
            <p:ph sz="half" idx="1"/>
          </p:nvPr>
        </p:nvSpPr>
        <p:spPr>
          <a:xfrm>
            <a:off x="468313" y="1758556"/>
            <a:ext cx="3933456" cy="2744390"/>
          </a:xfrm>
        </p:spPr>
        <p:txBody>
          <a:bodyPr/>
          <a:lstStyle>
            <a:lvl1pPr>
              <a:defRPr sz="2000"/>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743530" y="1758556"/>
            <a:ext cx="3932181" cy="2744390"/>
          </a:xfrm>
        </p:spPr>
        <p:txBody>
          <a:bodyPr/>
          <a:lstStyle>
            <a:lvl1pPr>
              <a:defRPr sz="2000"/>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a:xfrm>
            <a:off x="6697676" y="139333"/>
            <a:ext cx="1978025" cy="486965"/>
          </a:xfrm>
          <a:prstGeom prst="rect">
            <a:avLst/>
          </a:prstGeom>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pPr fontAlgn="base">
              <a:spcBef>
                <a:spcPct val="0"/>
              </a:spcBef>
              <a:spcAft>
                <a:spcPct val="0"/>
              </a:spcAft>
              <a:defRPr/>
            </a:pPr>
            <a:fld id="{13D52BEB-D6A9-4CA6-AD40-49D115821073}" type="datetime1">
              <a:rPr lang="nb-NO" altLang="nb-NO">
                <a:solidFill>
                  <a:srgbClr val="3B2655"/>
                </a:solidFill>
                <a:ea typeface="MS PGothic" pitchFamily="34" charset="-128"/>
              </a:rPr>
              <a:pPr fontAlgn="base">
                <a:spcBef>
                  <a:spcPct val="0"/>
                </a:spcBef>
                <a:spcAft>
                  <a:spcPct val="0"/>
                </a:spcAft>
                <a:defRPr/>
              </a:pPr>
              <a:t>23.10.2017</a:t>
            </a:fld>
            <a:endParaRPr lang="en-US" altLang="nb-NO">
              <a:solidFill>
                <a:srgbClr val="3B2655"/>
              </a:solidFill>
              <a:ea typeface="MS PGothic" pitchFamily="34" charset="-128"/>
            </a:endParaRPr>
          </a:p>
        </p:txBody>
      </p:sp>
      <p:sp>
        <p:nvSpPr>
          <p:cNvPr id="6" name="Footer Placeholder 5"/>
          <p:cNvSpPr>
            <a:spLocks noGrp="1"/>
          </p:cNvSpPr>
          <p:nvPr>
            <p:ph type="ftr" sz="quarter" idx="11"/>
          </p:nvPr>
        </p:nvSpPr>
        <p:spPr>
          <a:xfrm>
            <a:off x="468325" y="4582717"/>
            <a:ext cx="8207375" cy="210740"/>
          </a:xfrm>
        </p:spPr>
        <p:txBody>
          <a:bodyPr/>
          <a:lstStyle>
            <a:lvl1pPr>
              <a:defRPr/>
            </a:lvl1pPr>
          </a:lstStyle>
          <a:p>
            <a:pPr>
              <a:defRPr/>
            </a:pPr>
            <a:endParaRPr lang="en-US">
              <a:solidFill>
                <a:srgbClr val="3B2655">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3A3D0D7F-EAA5-404C-B564-39164D24B0D8}" type="slidenum">
              <a:rPr lang="en-US" altLang="nb-NO">
                <a:solidFill>
                  <a:prstClr val="white"/>
                </a:solidFill>
              </a:rPr>
              <a:pPr>
                <a:defRPr/>
              </a:pPr>
              <a:t>‹#›</a:t>
            </a:fld>
            <a:endParaRPr lang="en-US" altLang="nb-NO">
              <a:solidFill>
                <a:prstClr val="white"/>
              </a:solidFill>
            </a:endParaRPr>
          </a:p>
        </p:txBody>
      </p:sp>
    </p:spTree>
    <p:extLst>
      <p:ext uri="{BB962C8B-B14F-4D97-AF65-F5344CB8AC3E}">
        <p14:creationId xmlns:p14="http://schemas.microsoft.com/office/powerpoint/2010/main" val="822581558"/>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twoTxTwoObj">
  <p:cSld name="To spalter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12" y="1151336"/>
            <a:ext cx="3932167" cy="272823"/>
          </a:xfrm>
        </p:spPr>
        <p:txBody>
          <a:bodyPr anchor="t">
            <a:norm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457212" y="1424162"/>
            <a:ext cx="3932167" cy="309800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734621" y="1151336"/>
            <a:ext cx="3952203" cy="272823"/>
          </a:xfrm>
        </p:spPr>
        <p:txBody>
          <a:bodyPr anchor="t">
            <a:norm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734621" y="1424162"/>
            <a:ext cx="3952203" cy="309800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327710091"/>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userDrawn="1">
  <p:cSld name="Bokmål Startside m eget bilde">
    <p:spTree>
      <p:nvGrpSpPr>
        <p:cNvPr id="1" name=""/>
        <p:cNvGrpSpPr/>
        <p:nvPr/>
      </p:nvGrpSpPr>
      <p:grpSpPr>
        <a:xfrm>
          <a:off x="0" y="0"/>
          <a:ext cx="0" cy="0"/>
          <a:chOff x="0" y="0"/>
          <a:chExt cx="0" cy="0"/>
        </a:xfrm>
      </p:grpSpPr>
      <p:sp>
        <p:nvSpPr>
          <p:cNvPr id="7" name="TekstSylinder 7"/>
          <p:cNvSpPr txBox="1">
            <a:spLocks noChangeArrowheads="1"/>
          </p:cNvSpPr>
          <p:nvPr userDrawn="1"/>
        </p:nvSpPr>
        <p:spPr bwMode="auto">
          <a:xfrm>
            <a:off x="21" y="-201193"/>
            <a:ext cx="2987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914400" eaLnBrk="1" fontAlgn="base" hangingPunct="1">
              <a:spcBef>
                <a:spcPct val="0"/>
              </a:spcBef>
              <a:spcAft>
                <a:spcPct val="0"/>
              </a:spcAft>
            </a:pPr>
            <a:r>
              <a:rPr lang="nb-NO" altLang="nb-NO" sz="1200">
                <a:solidFill>
                  <a:srgbClr val="000000"/>
                </a:solidFill>
              </a:rPr>
              <a:t>Bokmål mal: Startside – sett inn eget bilde</a:t>
            </a:r>
          </a:p>
        </p:txBody>
      </p:sp>
      <p:pic>
        <p:nvPicPr>
          <p:cNvPr id="8" name="Bilde 1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8352" y="395287"/>
            <a:ext cx="223837" cy="27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Sylinder 12"/>
          <p:cNvSpPr txBox="1">
            <a:spLocks noChangeArrowheads="1"/>
          </p:cNvSpPr>
          <p:nvPr userDrawn="1"/>
        </p:nvSpPr>
        <p:spPr bwMode="auto">
          <a:xfrm>
            <a:off x="833466" y="350044"/>
            <a:ext cx="349567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fontAlgn="base">
              <a:lnSpc>
                <a:spcPct val="90000"/>
              </a:lnSpc>
              <a:spcBef>
                <a:spcPct val="0"/>
              </a:spcBef>
              <a:spcAft>
                <a:spcPct val="0"/>
              </a:spcAft>
              <a:defRPr/>
            </a:pPr>
            <a:r>
              <a:rPr lang="nb-NO" sz="1300">
                <a:solidFill>
                  <a:srgbClr val="000000"/>
                </a:solidFill>
              </a:rPr>
              <a:t>Kommunal- og</a:t>
            </a:r>
            <a:br>
              <a:rPr lang="nb-NO" sz="1300">
                <a:solidFill>
                  <a:srgbClr val="000000"/>
                </a:solidFill>
              </a:rPr>
            </a:br>
            <a:r>
              <a:rPr lang="nb-NO" sz="1300">
                <a:solidFill>
                  <a:srgbClr val="000000"/>
                </a:solidFill>
              </a:rPr>
              <a:t>moderniseringsdepartementet</a:t>
            </a:r>
          </a:p>
        </p:txBody>
      </p:sp>
      <p:sp>
        <p:nvSpPr>
          <p:cNvPr id="10" name="Plassholder for bilde 3"/>
          <p:cNvSpPr>
            <a:spLocks noGrp="1"/>
          </p:cNvSpPr>
          <p:nvPr>
            <p:ph type="pic" sz="quarter" idx="21"/>
          </p:nvPr>
        </p:nvSpPr>
        <p:spPr>
          <a:xfrm>
            <a:off x="0" y="2453964"/>
            <a:ext cx="9144000" cy="2689536"/>
          </a:xfrm>
          <a:solidFill>
            <a:schemeClr val="bg1">
              <a:lumMod val="95000"/>
            </a:schemeClr>
          </a:solidFill>
        </p:spPr>
        <p:txBody>
          <a:bodyPr rtlCol="0">
            <a:normAutofit/>
          </a:bodyPr>
          <a:lstStyle>
            <a:lvl1pPr marL="0" indent="0" algn="ctr">
              <a:buNone/>
              <a:defRPr sz="1200" baseline="0">
                <a:solidFill>
                  <a:schemeClr val="bg2">
                    <a:lumMod val="50000"/>
                  </a:schemeClr>
                </a:solidFill>
              </a:defRPr>
            </a:lvl1pPr>
          </a:lstStyle>
          <a:p>
            <a:pPr lvl="0"/>
            <a:r>
              <a:rPr lang="nb-NO" noProof="0"/>
              <a:t>Drag picture to placeholder or click icon to add</a:t>
            </a:r>
            <a:endParaRPr lang="nb-NO" noProof="0" dirty="0"/>
          </a:p>
        </p:txBody>
      </p:sp>
      <p:sp>
        <p:nvSpPr>
          <p:cNvPr id="5" name="Plassholder for tekst 4"/>
          <p:cNvSpPr>
            <a:spLocks noGrp="1"/>
          </p:cNvSpPr>
          <p:nvPr>
            <p:ph type="body" sz="quarter" idx="20"/>
          </p:nvPr>
        </p:nvSpPr>
        <p:spPr>
          <a:xfrm>
            <a:off x="899100" y="843558"/>
            <a:ext cx="7344000" cy="858600"/>
          </a:xfrm>
        </p:spPr>
        <p:txBody>
          <a:bodyPr lIns="0" anchor="b"/>
          <a:lstStyle>
            <a:lvl1pPr marL="0" indent="0">
              <a:buNone/>
              <a:defRPr sz="3200" b="1">
                <a:solidFill>
                  <a:schemeClr val="tx1"/>
                </a:solidFill>
              </a:defRPr>
            </a:lvl1pPr>
          </a:lstStyle>
          <a:p>
            <a:pPr lvl="0"/>
            <a:r>
              <a:rPr lang="nb-NO"/>
              <a:t>Click to edit Master text styles</a:t>
            </a:r>
          </a:p>
        </p:txBody>
      </p:sp>
      <p:sp>
        <p:nvSpPr>
          <p:cNvPr id="35" name="Plassholder for tekst 34"/>
          <p:cNvSpPr>
            <a:spLocks noGrp="1"/>
          </p:cNvSpPr>
          <p:nvPr>
            <p:ph type="body" sz="quarter" idx="17"/>
          </p:nvPr>
        </p:nvSpPr>
        <p:spPr>
          <a:xfrm>
            <a:off x="899592" y="1788445"/>
            <a:ext cx="7344000" cy="216000"/>
          </a:xfrm>
        </p:spPr>
        <p:txBody>
          <a:bodyPr lIns="0" anchor="ctr"/>
          <a:lstStyle>
            <a:lvl1pPr marL="0" indent="0">
              <a:buNone/>
              <a:defRPr sz="1400">
                <a:latin typeface="Arial" panose="020B0604020202020204" pitchFamily="34" charset="0"/>
                <a:cs typeface="Arial" panose="020B0604020202020204" pitchFamily="34" charset="0"/>
              </a:defRPr>
            </a:lvl1pPr>
          </a:lstStyle>
          <a:p>
            <a:pPr lvl="0"/>
            <a:r>
              <a:rPr lang="nb-NO"/>
              <a:t>Click to edit Master text styles</a:t>
            </a:r>
          </a:p>
        </p:txBody>
      </p:sp>
      <p:sp>
        <p:nvSpPr>
          <p:cNvPr id="39" name="Plassholder for tekst 38"/>
          <p:cNvSpPr>
            <a:spLocks noGrp="1"/>
          </p:cNvSpPr>
          <p:nvPr>
            <p:ph type="body" sz="quarter" idx="18"/>
          </p:nvPr>
        </p:nvSpPr>
        <p:spPr>
          <a:xfrm>
            <a:off x="899592" y="2058693"/>
            <a:ext cx="7344000" cy="216000"/>
          </a:xfrm>
        </p:spPr>
        <p:txBody>
          <a:bodyPr lIns="0" anchor="ctr"/>
          <a:lstStyle>
            <a:lvl1pPr marL="0" indent="0">
              <a:buNone/>
              <a:defRPr sz="1400">
                <a:latin typeface="Arial" panose="020B0604020202020204" pitchFamily="34" charset="0"/>
                <a:cs typeface="Arial" panose="020B0604020202020204" pitchFamily="34" charset="0"/>
              </a:defRPr>
            </a:lvl1pPr>
          </a:lstStyle>
          <a:p>
            <a:pPr lvl="0"/>
            <a:r>
              <a:rPr lang="nb-NO"/>
              <a:t>Click to edit Master text styles</a:t>
            </a:r>
          </a:p>
        </p:txBody>
      </p:sp>
      <p:sp>
        <p:nvSpPr>
          <p:cNvPr id="11" name="Plassholder for tekst 4"/>
          <p:cNvSpPr>
            <a:spLocks noGrp="1"/>
          </p:cNvSpPr>
          <p:nvPr>
            <p:ph type="body" sz="quarter" idx="22"/>
          </p:nvPr>
        </p:nvSpPr>
        <p:spPr>
          <a:xfrm>
            <a:off x="791100" y="276495"/>
            <a:ext cx="13500" cy="2446200"/>
          </a:xfrm>
          <a:solidFill>
            <a:schemeClr val="tx1"/>
          </a:solidFill>
        </p:spPr>
        <p:txBody>
          <a:bodyPr/>
          <a:lstStyle>
            <a:lvl1pPr marL="0" indent="0">
              <a:buNone/>
              <a:defRPr sz="100" baseline="0">
                <a:solidFill>
                  <a:schemeClr val="tx1"/>
                </a:solidFill>
              </a:defRPr>
            </a:lvl1pPr>
          </a:lstStyle>
          <a:p>
            <a:pPr lvl="0"/>
            <a:r>
              <a:rPr lang="nb-NO"/>
              <a:t>Click to edit Master text styles</a:t>
            </a:r>
          </a:p>
        </p:txBody>
      </p:sp>
    </p:spTree>
    <p:extLst>
      <p:ext uri="{BB962C8B-B14F-4D97-AF65-F5344CB8AC3E}">
        <p14:creationId xmlns:p14="http://schemas.microsoft.com/office/powerpoint/2010/main" val="1689749685"/>
      </p:ext>
    </p:extLst>
  </p:cSld>
  <p:clrMapOvr>
    <a:masterClrMapping/>
  </p:clrMapOvr>
  <p:transition spd="med">
    <p:fade/>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userDrawn="1">
  <p:cSld name="Tittel og brødteks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151336"/>
            <a:ext cx="8229600" cy="272823"/>
          </a:xfrm>
        </p:spPr>
        <p:txBody>
          <a:bodyPr anchor="t">
            <a:norm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457200" y="1424162"/>
            <a:ext cx="8229600" cy="3098006"/>
          </a:xfrm>
        </p:spPr>
        <p:txBody>
          <a:bodyPr>
            <a:normAutofit/>
          </a:bodyPr>
          <a:lstStyle>
            <a:lvl1pPr>
              <a:defRPr sz="1600"/>
            </a:lvl1pPr>
            <a:lvl2pPr marL="608400">
              <a:defRPr sz="1600"/>
            </a:lvl2pPr>
            <a:lvl3pPr marL="896400">
              <a:defRPr sz="1600"/>
            </a:lvl3pPr>
            <a:lvl4pPr marL="1184400">
              <a:defRPr sz="1600"/>
            </a:lvl4pPr>
            <a:lvl5pPr marL="1472400">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84989414"/>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Date Placeholder 2"/>
          <p:cNvSpPr>
            <a:spLocks noGrp="1"/>
          </p:cNvSpPr>
          <p:nvPr>
            <p:ph type="dt" sz="half" idx="10"/>
          </p:nvPr>
        </p:nvSpPr>
        <p:spPr/>
        <p:txBody>
          <a:bodyPr/>
          <a:lstStyle/>
          <a:p>
            <a:fld id="{BBB4495D-CEE5-8D4F-9E01-4CED31AE11B7}" type="datetimeFigureOut">
              <a:rPr lang="en-US" smtClean="0">
                <a:solidFill>
                  <a:prstClr val="black"/>
                </a:solidFill>
              </a:rPr>
              <a:pPr/>
              <a:t>10/23/2017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F6DDBEB3-BB26-4D49-8646-00A94A804CE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869679"/>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preserve="1">
  <p:cSld name="Title Slide _ blå">
    <p:bg>
      <p:bgPr>
        <a:solidFill>
          <a:srgbClr val="00436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7180" y="1417109"/>
            <a:ext cx="7498080" cy="743879"/>
          </a:xfrm>
        </p:spPr>
        <p:txBody>
          <a:bodyPr anchor="b">
            <a:normAutofit/>
          </a:bodyPr>
          <a:lstStyle>
            <a:lvl1pPr>
              <a:defRPr sz="3600">
                <a:solidFill>
                  <a:schemeClr val="bg1"/>
                </a:solidFill>
              </a:defRPr>
            </a:lvl1pPr>
          </a:lstStyle>
          <a:p>
            <a:r>
              <a:rPr lang="nb-NO"/>
              <a:t>Klikk for å redigere tittelstil</a:t>
            </a:r>
            <a:endParaRPr lang="en-GB" dirty="0"/>
          </a:p>
        </p:txBody>
      </p:sp>
      <p:sp>
        <p:nvSpPr>
          <p:cNvPr id="3" name="Subtitle 2"/>
          <p:cNvSpPr>
            <a:spLocks noGrp="1"/>
          </p:cNvSpPr>
          <p:nvPr>
            <p:ph type="subTitle" idx="1"/>
          </p:nvPr>
        </p:nvSpPr>
        <p:spPr>
          <a:xfrm>
            <a:off x="787180" y="2160956"/>
            <a:ext cx="7498080" cy="963477"/>
          </a:xfrm>
        </p:spPr>
        <p:txBody>
          <a:bodyPr>
            <a:normAutofit/>
          </a:bodyPr>
          <a:lstStyle>
            <a:lvl1pPr marL="0" indent="0" algn="l">
              <a:buNone/>
              <a:defRPr sz="2400" i="1">
                <a:solidFill>
                  <a:schemeClr val="bg1"/>
                </a:solidFill>
              </a:defRPr>
            </a:lvl1pPr>
            <a:lvl2pPr marL="457010" indent="0" algn="ctr">
              <a:buNone/>
              <a:defRPr>
                <a:solidFill>
                  <a:schemeClr val="tx1">
                    <a:tint val="75000"/>
                  </a:schemeClr>
                </a:solidFill>
              </a:defRPr>
            </a:lvl2pPr>
            <a:lvl3pPr marL="914040" indent="0" algn="ctr">
              <a:buNone/>
              <a:defRPr>
                <a:solidFill>
                  <a:schemeClr val="tx1">
                    <a:tint val="75000"/>
                  </a:schemeClr>
                </a:solidFill>
              </a:defRPr>
            </a:lvl3pPr>
            <a:lvl4pPr marL="1371056" indent="0" algn="ctr">
              <a:buNone/>
              <a:defRPr>
                <a:solidFill>
                  <a:schemeClr val="tx1">
                    <a:tint val="75000"/>
                  </a:schemeClr>
                </a:solidFill>
              </a:defRPr>
            </a:lvl4pPr>
            <a:lvl5pPr marL="1828079" indent="0" algn="ctr">
              <a:buNone/>
              <a:defRPr>
                <a:solidFill>
                  <a:schemeClr val="tx1">
                    <a:tint val="75000"/>
                  </a:schemeClr>
                </a:solidFill>
              </a:defRPr>
            </a:lvl5pPr>
            <a:lvl6pPr marL="2285088" indent="0" algn="ctr">
              <a:buNone/>
              <a:defRPr>
                <a:solidFill>
                  <a:schemeClr val="tx1">
                    <a:tint val="75000"/>
                  </a:schemeClr>
                </a:solidFill>
              </a:defRPr>
            </a:lvl6pPr>
            <a:lvl7pPr marL="2742098" indent="0" algn="ctr">
              <a:buNone/>
              <a:defRPr>
                <a:solidFill>
                  <a:schemeClr val="tx1">
                    <a:tint val="75000"/>
                  </a:schemeClr>
                </a:solidFill>
              </a:defRPr>
            </a:lvl7pPr>
            <a:lvl8pPr marL="3199120" indent="0" algn="ctr">
              <a:buNone/>
              <a:defRPr>
                <a:solidFill>
                  <a:schemeClr val="tx1">
                    <a:tint val="75000"/>
                  </a:schemeClr>
                </a:solidFill>
              </a:defRPr>
            </a:lvl8pPr>
            <a:lvl9pPr marL="3656137" indent="0" algn="ctr">
              <a:buNone/>
              <a:defRPr>
                <a:solidFill>
                  <a:schemeClr val="tx1">
                    <a:tint val="75000"/>
                  </a:schemeClr>
                </a:solidFill>
              </a:defRPr>
            </a:lvl9pPr>
          </a:lstStyle>
          <a:p>
            <a:r>
              <a:rPr lang="nb-NO"/>
              <a:t>Klikk for å redigere undertittelstil i malen</a:t>
            </a:r>
            <a:endParaRPr lang="en-GB" dirty="0"/>
          </a:p>
        </p:txBody>
      </p:sp>
      <p:sp>
        <p:nvSpPr>
          <p:cNvPr id="10" name="Plassholder for tekst 9"/>
          <p:cNvSpPr>
            <a:spLocks noGrp="1"/>
          </p:cNvSpPr>
          <p:nvPr>
            <p:ph type="body" sz="quarter" idx="10" hasCustomPrompt="1"/>
          </p:nvPr>
        </p:nvSpPr>
        <p:spPr>
          <a:xfrm>
            <a:off x="787180" y="3343733"/>
            <a:ext cx="7498080" cy="287217"/>
          </a:xfrm>
        </p:spPr>
        <p:txBody>
          <a:bodyPr>
            <a:normAutofit/>
          </a:bodyPr>
          <a:lstStyle>
            <a:lvl1pPr marL="0" indent="0">
              <a:buNone/>
              <a:defRPr sz="1800">
                <a:solidFill>
                  <a:schemeClr val="bg1"/>
                </a:solidFill>
              </a:defRPr>
            </a:lvl1pPr>
            <a:lvl5pPr>
              <a:defRPr/>
            </a:lvl5pPr>
          </a:lstStyle>
          <a:p>
            <a:pPr lvl="0"/>
            <a:r>
              <a:rPr lang="nb-NO" dirty="0"/>
              <a:t>Foredragsholder 1, organisasjon</a:t>
            </a:r>
          </a:p>
        </p:txBody>
      </p:sp>
      <p:pic>
        <p:nvPicPr>
          <p:cNvPr id="15" name="Bild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198" y="4709957"/>
            <a:ext cx="2488757" cy="225431"/>
          </a:xfrm>
          <a:prstGeom prst="rect">
            <a:avLst/>
          </a:prstGeom>
        </p:spPr>
      </p:pic>
      <p:cxnSp>
        <p:nvCxnSpPr>
          <p:cNvPr id="19" name="Rett linje 18"/>
          <p:cNvCxnSpPr/>
          <p:nvPr/>
        </p:nvCxnSpPr>
        <p:spPr>
          <a:xfrm>
            <a:off x="787218" y="4577111"/>
            <a:ext cx="7569641" cy="0"/>
          </a:xfrm>
          <a:prstGeom prst="line">
            <a:avLst/>
          </a:prstGeom>
          <a:ln w="12700">
            <a:solidFill>
              <a:schemeClr val="bg1"/>
            </a:solidFill>
          </a:ln>
          <a:effectLst/>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33601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8.xml><?xml version="1.0" encoding="utf-8"?>
<p:sldLayout xmlns:a="http://schemas.openxmlformats.org/drawingml/2006/main" xmlns:r="http://schemas.openxmlformats.org/officeDocument/2006/relationships" xmlns:p="http://schemas.openxmlformats.org/presentationml/2006/main" showMasterSp="0" preserve="1">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1024592"/>
            <a:ext cx="7708900" cy="3692317"/>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0" name="Rett linje 9"/>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9" name="Tittel 18"/>
          <p:cNvSpPr>
            <a:spLocks noGrp="1"/>
          </p:cNvSpPr>
          <p:nvPr>
            <p:ph type="title"/>
          </p:nvPr>
        </p:nvSpPr>
        <p:spPr/>
        <p:txBody>
          <a:bodyPr>
            <a:normAutofit/>
          </a:bodyPr>
          <a:lstStyle>
            <a:lvl1pPr>
              <a:defRPr sz="2800">
                <a:solidFill>
                  <a:srgbClr val="004364"/>
                </a:solidFill>
              </a:defRPr>
            </a:lvl1pPr>
          </a:lstStyle>
          <a:p>
            <a:r>
              <a:rPr lang="nb-NO"/>
              <a:t>Klikk for å redigere tittelstil</a:t>
            </a:r>
            <a:endParaRPr lang="nb-NO" dirty="0"/>
          </a:p>
        </p:txBody>
      </p:sp>
      <p:sp>
        <p:nvSpPr>
          <p:cNvPr id="22"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25" name="Rett linje 24"/>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26" name="Bild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30780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preserve="1">
  <p:cSld name="Title and Content with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1024592"/>
            <a:ext cx="7708900" cy="3692317"/>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0" name="Rett linje 9"/>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9" name="Tittel 18"/>
          <p:cNvSpPr>
            <a:spLocks noGrp="1"/>
          </p:cNvSpPr>
          <p:nvPr>
            <p:ph type="title"/>
          </p:nvPr>
        </p:nvSpPr>
        <p:spPr/>
        <p:txBody>
          <a:bodyPr>
            <a:normAutofit/>
          </a:bodyPr>
          <a:lstStyle>
            <a:lvl1pPr>
              <a:defRPr sz="2800">
                <a:solidFill>
                  <a:srgbClr val="004364"/>
                </a:solidFill>
              </a:defRPr>
            </a:lvl1pPr>
          </a:lstStyle>
          <a:p>
            <a:r>
              <a:rPr lang="nb-NO"/>
              <a:t>Klikk for å redigere tittelstil</a:t>
            </a:r>
            <a:endParaRPr lang="nb-NO" dirty="0"/>
          </a:p>
        </p:txBody>
      </p:sp>
      <p:sp>
        <p:nvSpPr>
          <p:cNvPr id="12"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3"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6" name="Rett linje 15"/>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7" name="Bild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301995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1_Bildeside">
    <p:bg>
      <p:bgPr>
        <a:solidFill>
          <a:srgbClr val="F0F0F2"/>
        </a:solidFill>
        <a:effectLst/>
      </p:bgPr>
    </p:bg>
    <p:spTree>
      <p:nvGrpSpPr>
        <p:cNvPr id="1" name=""/>
        <p:cNvGrpSpPr/>
        <p:nvPr/>
      </p:nvGrpSpPr>
      <p:grpSpPr>
        <a:xfrm>
          <a:off x="0" y="0"/>
          <a:ext cx="0" cy="0"/>
          <a:chOff x="0" y="0"/>
          <a:chExt cx="0" cy="0"/>
        </a:xfrm>
      </p:grpSpPr>
      <p:sp>
        <p:nvSpPr>
          <p:cNvPr id="22" name="Plassholder for bilde 21"/>
          <p:cNvSpPr>
            <a:spLocks noGrp="1"/>
          </p:cNvSpPr>
          <p:nvPr>
            <p:ph type="pic" sz="quarter" idx="14"/>
          </p:nvPr>
        </p:nvSpPr>
        <p:spPr>
          <a:xfrm>
            <a:off x="0" y="0"/>
            <a:ext cx="9144000" cy="5143500"/>
          </a:xfrm>
          <a:solidFill>
            <a:srgbClr val="B8B8B6"/>
          </a:solidFill>
        </p:spPr>
        <p:txBody>
          <a:bodyPr/>
          <a:lstStyle/>
          <a:p>
            <a:r>
              <a:rPr lang="nb-NO"/>
              <a:t>Klikk ikonet for å legge til et bilde</a:t>
            </a:r>
          </a:p>
        </p:txBody>
      </p:sp>
      <p:sp>
        <p:nvSpPr>
          <p:cNvPr id="2" name="Tittel 1"/>
          <p:cNvSpPr>
            <a:spLocks noGrp="1"/>
          </p:cNvSpPr>
          <p:nvPr>
            <p:ph type="title"/>
          </p:nvPr>
        </p:nvSpPr>
        <p:spPr/>
        <p:txBody>
          <a:bodyPr/>
          <a:lstStyle/>
          <a:p>
            <a:r>
              <a:rPr lang="nb-NO"/>
              <a:t>Klikk for å redigere tittelstil</a:t>
            </a:r>
            <a:endParaRPr lang="nb-NO" dirty="0"/>
          </a:p>
        </p:txBody>
      </p:sp>
      <p:sp>
        <p:nvSpPr>
          <p:cNvPr id="20" name="Plassholder for tekst 18"/>
          <p:cNvSpPr>
            <a:spLocks noGrp="1"/>
          </p:cNvSpPr>
          <p:nvPr>
            <p:ph type="body" sz="quarter" idx="13" hasCustomPrompt="1"/>
          </p:nvPr>
        </p:nvSpPr>
        <p:spPr>
          <a:xfrm>
            <a:off x="7862168" y="4697226"/>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5" name="Plassholder for lysbildenummer 5"/>
          <p:cNvSpPr>
            <a:spLocks noGrp="1"/>
          </p:cNvSpPr>
          <p:nvPr>
            <p:ph type="sldNum" sz="quarter" idx="4"/>
          </p:nvPr>
        </p:nvSpPr>
        <p:spPr>
          <a:xfrm>
            <a:off x="395089" y="4819623"/>
            <a:ext cx="243542"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429376201"/>
      </p:ext>
    </p:extLst>
  </p:cSld>
  <p:clrMapOvr>
    <a:masterClrMapping/>
  </p:clrMapOvr>
  <p:transition spd="med">
    <p:fade/>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preserve="1">
  <p:cSld name="To innholdsdeler">
    <p:spTree>
      <p:nvGrpSpPr>
        <p:cNvPr id="1" name=""/>
        <p:cNvGrpSpPr/>
        <p:nvPr/>
      </p:nvGrpSpPr>
      <p:grpSpPr>
        <a:xfrm>
          <a:off x="0" y="0"/>
          <a:ext cx="0" cy="0"/>
          <a:chOff x="0" y="0"/>
          <a:chExt cx="0" cy="0"/>
        </a:xfrm>
      </p:grpSpPr>
      <p:sp>
        <p:nvSpPr>
          <p:cNvPr id="11" name="Content Placeholder 2"/>
          <p:cNvSpPr>
            <a:spLocks noGrp="1"/>
          </p:cNvSpPr>
          <p:nvPr>
            <p:ph idx="13"/>
          </p:nvPr>
        </p:nvSpPr>
        <p:spPr>
          <a:xfrm>
            <a:off x="723900" y="1024383"/>
            <a:ext cx="3771900" cy="3584530"/>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2" name="Content Placeholder 2"/>
          <p:cNvSpPr>
            <a:spLocks noGrp="1"/>
          </p:cNvSpPr>
          <p:nvPr>
            <p:ph idx="1"/>
          </p:nvPr>
        </p:nvSpPr>
        <p:spPr>
          <a:xfrm>
            <a:off x="4652462" y="1024383"/>
            <a:ext cx="3780367" cy="3584530"/>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3" name="Rett linje 12"/>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Tittel 18"/>
          <p:cNvSpPr>
            <a:spLocks noGrp="1"/>
          </p:cNvSpPr>
          <p:nvPr>
            <p:ph type="title"/>
          </p:nvPr>
        </p:nvSpPr>
        <p:spPr>
          <a:xfrm>
            <a:off x="723900" y="205980"/>
            <a:ext cx="7708900" cy="588910"/>
          </a:xfrm>
        </p:spPr>
        <p:txBody>
          <a:bodyPr>
            <a:normAutofit/>
          </a:bodyPr>
          <a:lstStyle>
            <a:lvl1pPr>
              <a:defRPr sz="2800">
                <a:solidFill>
                  <a:srgbClr val="004364"/>
                </a:solidFill>
              </a:defRPr>
            </a:lvl1pPr>
          </a:lstStyle>
          <a:p>
            <a:r>
              <a:rPr lang="nb-NO"/>
              <a:t>Klikk for å redigere tittelstil</a:t>
            </a:r>
            <a:endParaRPr lang="nb-NO" dirty="0"/>
          </a:p>
        </p:txBody>
      </p:sp>
      <p:sp>
        <p:nvSpPr>
          <p:cNvPr id="15"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6"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8" name="Rett linje 17"/>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9" name="Bild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70070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1202" y="1029892"/>
            <a:ext cx="3786188" cy="479822"/>
          </a:xfrm>
        </p:spPr>
        <p:txBody>
          <a:bodyPr anchor="t">
            <a:normAutofit/>
          </a:bodyPr>
          <a:lstStyle>
            <a:lvl1pPr marL="0" indent="0">
              <a:buNone/>
              <a:defRPr sz="2000" b="1"/>
            </a:lvl1pPr>
            <a:lvl2pPr marL="457010" indent="0">
              <a:buNone/>
              <a:defRPr sz="2000" b="1"/>
            </a:lvl2pPr>
            <a:lvl3pPr marL="914040" indent="0">
              <a:buNone/>
              <a:defRPr sz="1800" b="1"/>
            </a:lvl3pPr>
            <a:lvl4pPr marL="1371056" indent="0">
              <a:buNone/>
              <a:defRPr sz="1600" b="1"/>
            </a:lvl4pPr>
            <a:lvl5pPr marL="1828079" indent="0">
              <a:buNone/>
              <a:defRPr sz="1600" b="1"/>
            </a:lvl5pPr>
            <a:lvl6pPr marL="2285088" indent="0">
              <a:buNone/>
              <a:defRPr sz="1600" b="1"/>
            </a:lvl6pPr>
            <a:lvl7pPr marL="2742098" indent="0">
              <a:buNone/>
              <a:defRPr sz="1600" b="1"/>
            </a:lvl7pPr>
            <a:lvl8pPr marL="3199120" indent="0">
              <a:buNone/>
              <a:defRPr sz="1600" b="1"/>
            </a:lvl8pPr>
            <a:lvl9pPr marL="3656137"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5148" y="1029892"/>
            <a:ext cx="3787675" cy="479822"/>
          </a:xfrm>
        </p:spPr>
        <p:txBody>
          <a:bodyPr anchor="t">
            <a:normAutofit/>
          </a:bodyPr>
          <a:lstStyle>
            <a:lvl1pPr marL="0" indent="0">
              <a:buNone/>
              <a:defRPr sz="2000" b="1"/>
            </a:lvl1pPr>
            <a:lvl2pPr marL="457010" indent="0">
              <a:buNone/>
              <a:defRPr sz="2000" b="1"/>
            </a:lvl2pPr>
            <a:lvl3pPr marL="914040" indent="0">
              <a:buNone/>
              <a:defRPr sz="1800" b="1"/>
            </a:lvl3pPr>
            <a:lvl4pPr marL="1371056" indent="0">
              <a:buNone/>
              <a:defRPr sz="1600" b="1"/>
            </a:lvl4pPr>
            <a:lvl5pPr marL="1828079" indent="0">
              <a:buNone/>
              <a:defRPr sz="1600" b="1"/>
            </a:lvl5pPr>
            <a:lvl6pPr marL="2285088" indent="0">
              <a:buNone/>
              <a:defRPr sz="1600" b="1"/>
            </a:lvl6pPr>
            <a:lvl7pPr marL="2742098" indent="0">
              <a:buNone/>
              <a:defRPr sz="1600" b="1"/>
            </a:lvl7pPr>
            <a:lvl8pPr marL="3199120" indent="0">
              <a:buNone/>
              <a:defRPr sz="1600" b="1"/>
            </a:lvl8pPr>
            <a:lvl9pPr marL="3656137" indent="0">
              <a:buNone/>
              <a:defRPr sz="1600" b="1"/>
            </a:lvl9pPr>
          </a:lstStyle>
          <a:p>
            <a:pPr lvl="0"/>
            <a:r>
              <a:rPr lang="nb-NO"/>
              <a:t>Klikk for å redigere tekststiler i malen</a:t>
            </a:r>
          </a:p>
        </p:txBody>
      </p:sp>
      <p:cxnSp>
        <p:nvCxnSpPr>
          <p:cNvPr id="13" name="Rett linje 12"/>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Tittel 18"/>
          <p:cNvSpPr>
            <a:spLocks noGrp="1"/>
          </p:cNvSpPr>
          <p:nvPr>
            <p:ph type="title"/>
          </p:nvPr>
        </p:nvSpPr>
        <p:spPr>
          <a:xfrm>
            <a:off x="723900" y="205980"/>
            <a:ext cx="7708900" cy="588910"/>
          </a:xfrm>
        </p:spPr>
        <p:txBody>
          <a:bodyPr>
            <a:normAutofit/>
          </a:bodyPr>
          <a:lstStyle>
            <a:lvl1pPr>
              <a:defRPr sz="2800">
                <a:solidFill>
                  <a:srgbClr val="004364"/>
                </a:solidFill>
              </a:defRPr>
            </a:lvl1pPr>
          </a:lstStyle>
          <a:p>
            <a:r>
              <a:rPr lang="nb-NO"/>
              <a:t>Klikk for å redigere tittelstil</a:t>
            </a:r>
            <a:endParaRPr lang="nb-NO" dirty="0"/>
          </a:p>
        </p:txBody>
      </p:sp>
      <p:sp>
        <p:nvSpPr>
          <p:cNvPr id="15"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6"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8" name="Rett linje 17"/>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9" name="Bild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
        <p:nvSpPr>
          <p:cNvPr id="20" name="Content Placeholder 2"/>
          <p:cNvSpPr>
            <a:spLocks noGrp="1"/>
          </p:cNvSpPr>
          <p:nvPr>
            <p:ph idx="13"/>
          </p:nvPr>
        </p:nvSpPr>
        <p:spPr>
          <a:xfrm>
            <a:off x="723900" y="1509743"/>
            <a:ext cx="3771900" cy="3094093"/>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1" name="Content Placeholder 2"/>
          <p:cNvSpPr>
            <a:spLocks noGrp="1"/>
          </p:cNvSpPr>
          <p:nvPr>
            <p:ph idx="14"/>
          </p:nvPr>
        </p:nvSpPr>
        <p:spPr>
          <a:xfrm>
            <a:off x="4652462" y="1509713"/>
            <a:ext cx="3780367" cy="3094092"/>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262914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2.xml><?xml version="1.0" encoding="utf-8"?>
<p:sldLayout xmlns:a="http://schemas.openxmlformats.org/drawingml/2006/main" xmlns:r="http://schemas.openxmlformats.org/officeDocument/2006/relationships" xmlns:p="http://schemas.openxmlformats.org/presentationml/2006/main" showMasterSp="0" preserve="1">
  <p:cSld name="Bare tittel">
    <p:spTree>
      <p:nvGrpSpPr>
        <p:cNvPr id="1" name=""/>
        <p:cNvGrpSpPr/>
        <p:nvPr/>
      </p:nvGrpSpPr>
      <p:grpSpPr>
        <a:xfrm>
          <a:off x="0" y="0"/>
          <a:ext cx="0" cy="0"/>
          <a:chOff x="0" y="0"/>
          <a:chExt cx="0" cy="0"/>
        </a:xfrm>
      </p:grpSpPr>
      <p:cxnSp>
        <p:nvCxnSpPr>
          <p:cNvPr id="10" name="Rett linje 9"/>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1" name="Tittel 18"/>
          <p:cNvSpPr>
            <a:spLocks noGrp="1"/>
          </p:cNvSpPr>
          <p:nvPr>
            <p:ph type="title"/>
          </p:nvPr>
        </p:nvSpPr>
        <p:spPr>
          <a:xfrm>
            <a:off x="723900" y="205980"/>
            <a:ext cx="7708900" cy="588910"/>
          </a:xfrm>
        </p:spPr>
        <p:txBody>
          <a:bodyPr>
            <a:normAutofit/>
          </a:bodyPr>
          <a:lstStyle>
            <a:lvl1pPr>
              <a:defRPr sz="2800">
                <a:solidFill>
                  <a:srgbClr val="004364"/>
                </a:solidFill>
              </a:defRPr>
            </a:lvl1pPr>
          </a:lstStyle>
          <a:p>
            <a:r>
              <a:rPr lang="nb-NO"/>
              <a:t>Klikk for å redigere tittelstil</a:t>
            </a:r>
            <a:endParaRPr lang="nb-NO" dirty="0"/>
          </a:p>
        </p:txBody>
      </p:sp>
      <p:sp>
        <p:nvSpPr>
          <p:cNvPr id="12"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3"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5" name="Rett linje 14"/>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6" name="Bild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234938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12"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3"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5" name="Rett linje 14"/>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6" name="Bild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158128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4.xml><?xml version="1.0" encoding="utf-8"?>
<p:sldLayout xmlns:a="http://schemas.openxmlformats.org/drawingml/2006/main" xmlns:r="http://schemas.openxmlformats.org/officeDocument/2006/relationships" xmlns:p="http://schemas.openxmlformats.org/presentationml/2006/main">
  <p:cSld name="Tittellysbilde 1">
    <p:spTree>
      <p:nvGrpSpPr>
        <p:cNvPr id="1" name=""/>
        <p:cNvGrpSpPr/>
        <p:nvPr/>
      </p:nvGrpSpPr>
      <p:grpSpPr>
        <a:xfrm>
          <a:off x="0" y="0"/>
          <a:ext cx="0" cy="0"/>
          <a:chOff x="0" y="0"/>
          <a:chExt cx="0" cy="0"/>
        </a:xfrm>
      </p:grpSpPr>
      <p:sp>
        <p:nvSpPr>
          <p:cNvPr id="3" name="Undertittel 2"/>
          <p:cNvSpPr>
            <a:spLocks noGrp="1"/>
          </p:cNvSpPr>
          <p:nvPr>
            <p:ph type="subTitle" idx="1" hasCustomPrompt="1"/>
          </p:nvPr>
        </p:nvSpPr>
        <p:spPr>
          <a:xfrm>
            <a:off x="734400" y="1763101"/>
            <a:ext cx="7776000" cy="253800"/>
          </a:xfrm>
        </p:spPr>
        <p:txBody>
          <a:bodyPr lIns="93524">
            <a:noAutofit/>
          </a:bodyPr>
          <a:lstStyle>
            <a:lvl1pPr marL="0" indent="0" algn="l">
              <a:buNone/>
              <a:defRPr sz="1600">
                <a:solidFill>
                  <a:schemeClr val="bg1"/>
                </a:solidFill>
              </a:defRPr>
            </a:lvl1pPr>
            <a:lvl2pPr marL="456746" indent="0" algn="ctr">
              <a:buNone/>
              <a:defRPr>
                <a:solidFill>
                  <a:schemeClr val="tx1">
                    <a:tint val="75000"/>
                  </a:schemeClr>
                </a:solidFill>
              </a:defRPr>
            </a:lvl2pPr>
            <a:lvl3pPr marL="913545" indent="0" algn="ctr">
              <a:buNone/>
              <a:defRPr>
                <a:solidFill>
                  <a:schemeClr val="tx1">
                    <a:tint val="75000"/>
                  </a:schemeClr>
                </a:solidFill>
              </a:defRPr>
            </a:lvl3pPr>
            <a:lvl4pPr marL="1370308" indent="0" algn="ctr">
              <a:buNone/>
              <a:defRPr>
                <a:solidFill>
                  <a:schemeClr val="tx1">
                    <a:tint val="75000"/>
                  </a:schemeClr>
                </a:solidFill>
              </a:defRPr>
            </a:lvl4pPr>
            <a:lvl5pPr marL="1827089" indent="0" algn="ctr">
              <a:buNone/>
              <a:defRPr>
                <a:solidFill>
                  <a:schemeClr val="tx1">
                    <a:tint val="75000"/>
                  </a:schemeClr>
                </a:solidFill>
              </a:defRPr>
            </a:lvl5pPr>
            <a:lvl6pPr marL="2283834" indent="0" algn="ctr">
              <a:buNone/>
              <a:defRPr>
                <a:solidFill>
                  <a:schemeClr val="tx1">
                    <a:tint val="75000"/>
                  </a:schemeClr>
                </a:solidFill>
              </a:defRPr>
            </a:lvl6pPr>
            <a:lvl7pPr marL="2740580" indent="0" algn="ctr">
              <a:buNone/>
              <a:defRPr>
                <a:solidFill>
                  <a:schemeClr val="tx1">
                    <a:tint val="75000"/>
                  </a:schemeClr>
                </a:solidFill>
              </a:defRPr>
            </a:lvl7pPr>
            <a:lvl8pPr marL="3197360" indent="0" algn="ctr">
              <a:buNone/>
              <a:defRPr>
                <a:solidFill>
                  <a:schemeClr val="tx1">
                    <a:tint val="75000"/>
                  </a:schemeClr>
                </a:solidFill>
              </a:defRPr>
            </a:lvl8pPr>
            <a:lvl9pPr marL="3654128" indent="0" algn="ctr">
              <a:buNone/>
              <a:defRPr>
                <a:solidFill>
                  <a:schemeClr val="tx1">
                    <a:tint val="75000"/>
                  </a:schemeClr>
                </a:solidFill>
              </a:defRPr>
            </a:lvl9pPr>
          </a:lstStyle>
          <a:p>
            <a:r>
              <a:rPr lang="nn-NO" noProof="0" dirty="0"/>
              <a:t>Navn på foredragsholder og dato</a:t>
            </a:r>
          </a:p>
        </p:txBody>
      </p:sp>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827807405"/>
      </p:ext>
    </p:extLst>
  </p:cSld>
  <p:clrMapOvr>
    <a:masterClrMapping/>
  </p:clrMapOvr>
  <p:transition spd="med">
    <p:fade/>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p:cSld name="1_Tittellysbilde Turkis">
    <p:bg>
      <p:bgPr>
        <a:solidFill>
          <a:schemeClr val="bg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913530"/>
            <a:ext cx="7772400" cy="553827"/>
          </a:xfrm>
        </p:spPr>
        <p:txBody>
          <a:bodyPr/>
          <a:lstStyle>
            <a:lvl1pPr algn="ctr">
              <a:defRPr sz="3600" cap="all" baseline="0">
                <a:solidFill>
                  <a:schemeClr val="bg1"/>
                </a:solidFill>
              </a:defRPr>
            </a:lvl1pPr>
          </a:lstStyle>
          <a:p>
            <a:r>
              <a:rPr lang="nb-NO"/>
              <a:t>Klikk for å redigere tittelstil</a:t>
            </a:r>
            <a:endParaRPr lang="nb-NO" dirty="0"/>
          </a:p>
        </p:txBody>
      </p:sp>
      <p:sp>
        <p:nvSpPr>
          <p:cNvPr id="7" name="Plassholder for bilde 6"/>
          <p:cNvSpPr>
            <a:spLocks noGrp="1"/>
          </p:cNvSpPr>
          <p:nvPr>
            <p:ph type="pic" sz="quarter" idx="11"/>
          </p:nvPr>
        </p:nvSpPr>
        <p:spPr>
          <a:xfrm>
            <a:off x="3797987" y="844092"/>
            <a:ext cx="1548051" cy="1439716"/>
          </a:xfrm>
        </p:spPr>
        <p:txBody>
          <a:bodyPr anchor="ctr">
            <a:normAutofit/>
          </a:bodyPr>
          <a:lstStyle>
            <a:lvl1pPr marL="0" indent="0" algn="ctr">
              <a:buNone/>
              <a:defRPr sz="2000"/>
            </a:lvl1pPr>
          </a:lstStyle>
          <a:p>
            <a:r>
              <a:rPr lang="nb-NO"/>
              <a:t>Klikk ikonet for å legge til et bilde</a:t>
            </a:r>
            <a:endParaRPr lang="nb-NO" dirty="0"/>
          </a:p>
        </p:txBody>
      </p:sp>
      <p:sp>
        <p:nvSpPr>
          <p:cNvPr id="5" name="Plassholder for lysbildenummer 5"/>
          <p:cNvSpPr>
            <a:spLocks noGrp="1"/>
          </p:cNvSpPr>
          <p:nvPr>
            <p:ph type="sldNum" sz="quarter" idx="4"/>
          </p:nvPr>
        </p:nvSpPr>
        <p:spPr>
          <a:xfrm>
            <a:off x="8579600" y="4819589"/>
            <a:ext cx="239339" cy="169277"/>
          </a:xfrm>
          <a:prstGeom prst="rect">
            <a:avLst/>
          </a:prstGeom>
          <a:noFill/>
        </p:spPr>
        <p:txBody>
          <a:bodyPr vert="horz" wrap="none" lIns="35962" tIns="0" rIns="35962" bIns="0" rtlCol="0" anchor="ctr">
            <a:spAutoFit/>
          </a:bodyPr>
          <a:lstStyle>
            <a:lvl1pPr algn="ctr">
              <a:defRPr sz="1100">
                <a:solidFill>
                  <a:schemeClr val="bg1"/>
                </a:solidFill>
              </a:defRPr>
            </a:lvl1pPr>
          </a:lstStyle>
          <a:p>
            <a:fld id="{F4619D5B-10D2-CA4F-A2E8-36FB65D92FA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61857952"/>
      </p:ext>
    </p:extLst>
  </p:cSld>
  <p:clrMapOvr>
    <a:masterClrMapping/>
  </p:clrMapOvr>
  <p:transition spd="med">
    <p:fade/>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Content Placeholder 2"/>
          <p:cNvSpPr>
            <a:spLocks noGrp="1"/>
          </p:cNvSpPr>
          <p:nvPr>
            <p:ph idx="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Date Placeholder 3"/>
          <p:cNvSpPr>
            <a:spLocks noGrp="1"/>
          </p:cNvSpPr>
          <p:nvPr>
            <p:ph type="dt" sz="half" idx="10"/>
          </p:nvPr>
        </p:nvSpPr>
        <p:spPr/>
        <p:txBody>
          <a:bodyPr/>
          <a:lstStyle/>
          <a:p>
            <a:fld id="{EDBDFB32-C012-B842-8927-F20EF43A197F}" type="datetimeFigureOut">
              <a:rPr lang="en-US" smtClean="0">
                <a:solidFill>
                  <a:prstClr val="black"/>
                </a:solidFill>
              </a:rPr>
              <a:pPr/>
              <a:t>10/23/2017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4619D5B-10D2-CA4F-A2E8-36FB65D92FA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3938945"/>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597836"/>
            <a:ext cx="7772400" cy="1102519"/>
          </a:xfrm>
        </p:spPr>
        <p:txBody>
          <a:bodyPr/>
          <a:lstStyle/>
          <a:p>
            <a:r>
              <a:rPr lang="nb-NO"/>
              <a:t>Klikk for å redigere tittelstil</a:t>
            </a:r>
          </a:p>
        </p:txBody>
      </p:sp>
      <p:sp>
        <p:nvSpPr>
          <p:cNvPr id="3" name="Undertit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E059D7D8-5C08-C546-81E7-1D5B7716376D}" type="datetimeFigureOut">
              <a:rPr lang="nb-NO" smtClean="0">
                <a:solidFill>
                  <a:prstClr val="black"/>
                </a:solidFill>
              </a:rPr>
              <a:pPr/>
              <a:t>23.10.2017</a:t>
            </a:fld>
            <a:endParaRPr lang="nb-NO">
              <a:solidFill>
                <a:prstClr val="black"/>
              </a:solidFill>
            </a:endParaRPr>
          </a:p>
        </p:txBody>
      </p:sp>
      <p:sp>
        <p:nvSpPr>
          <p:cNvPr id="5" name="Plassholder for bunntekst 4"/>
          <p:cNvSpPr>
            <a:spLocks noGrp="1"/>
          </p:cNvSpPr>
          <p:nvPr>
            <p:ph type="ftr" sz="quarter" idx="11"/>
          </p:nvPr>
        </p:nvSpPr>
        <p:spPr/>
        <p:txBody>
          <a:bodyPr/>
          <a:lstStyle/>
          <a:p>
            <a:endParaRPr lang="nb-NO">
              <a:solidFill>
                <a:prstClr val="black"/>
              </a:solidFill>
            </a:endParaRPr>
          </a:p>
        </p:txBody>
      </p:sp>
      <p:sp>
        <p:nvSpPr>
          <p:cNvPr id="6" name="Plassholder for lysbildenummer 5"/>
          <p:cNvSpPr>
            <a:spLocks noGrp="1"/>
          </p:cNvSpPr>
          <p:nvPr>
            <p:ph type="sldNum" sz="quarter" idx="12"/>
          </p:nvPr>
        </p:nvSpPr>
        <p:spPr/>
        <p:txBody>
          <a:bodyPr/>
          <a:lstStyle/>
          <a:p>
            <a:fld id="{54F5BC58-7654-B749-94F7-55F200DC2C51}"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684237674"/>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woObj">
  <p:cSld name="Innhold x 2">
    <p:spTree>
      <p:nvGrpSpPr>
        <p:cNvPr id="1" name=""/>
        <p:cNvGrpSpPr/>
        <p:nvPr/>
      </p:nvGrpSpPr>
      <p:grpSpPr>
        <a:xfrm>
          <a:off x="0" y="0"/>
          <a:ext cx="0" cy="0"/>
          <a:chOff x="0" y="0"/>
          <a:chExt cx="0" cy="0"/>
        </a:xfrm>
      </p:grpSpPr>
      <p:sp>
        <p:nvSpPr>
          <p:cNvPr id="2" name="Title 1"/>
          <p:cNvSpPr>
            <a:spLocks noGrp="1"/>
          </p:cNvSpPr>
          <p:nvPr>
            <p:ph type="title"/>
          </p:nvPr>
        </p:nvSpPr>
        <p:spPr>
          <a:xfrm>
            <a:off x="468313" y="952518"/>
            <a:ext cx="8207374" cy="806053"/>
          </a:xfrm>
        </p:spPr>
        <p:txBody>
          <a:bodyPr/>
          <a:lstStyle>
            <a:lvl1pPr>
              <a:defRPr sz="2400"/>
            </a:lvl1pPr>
          </a:lstStyle>
          <a:p>
            <a:r>
              <a:rPr lang="nb-NO"/>
              <a:t>Klikk for å redigere tittelstil</a:t>
            </a:r>
            <a:endParaRPr lang="en-US" dirty="0"/>
          </a:p>
        </p:txBody>
      </p:sp>
      <p:sp>
        <p:nvSpPr>
          <p:cNvPr id="3" name="Content Placeholder 2"/>
          <p:cNvSpPr>
            <a:spLocks noGrp="1"/>
          </p:cNvSpPr>
          <p:nvPr>
            <p:ph sz="half" idx="1"/>
          </p:nvPr>
        </p:nvSpPr>
        <p:spPr>
          <a:xfrm>
            <a:off x="468313" y="1758556"/>
            <a:ext cx="3933456" cy="2744390"/>
          </a:xfrm>
        </p:spPr>
        <p:txBody>
          <a:bodyPr/>
          <a:lstStyle>
            <a:lvl1pPr>
              <a:defRPr sz="2000"/>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743530" y="1758556"/>
            <a:ext cx="3932181" cy="2744390"/>
          </a:xfrm>
        </p:spPr>
        <p:txBody>
          <a:bodyPr/>
          <a:lstStyle>
            <a:lvl1pPr>
              <a:defRPr sz="2000"/>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a:xfrm>
            <a:off x="6697676" y="139322"/>
            <a:ext cx="1978025" cy="486965"/>
          </a:xfrm>
          <a:prstGeom prst="rect">
            <a:avLst/>
          </a:prstGeom>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pPr fontAlgn="base">
              <a:spcBef>
                <a:spcPct val="0"/>
              </a:spcBef>
              <a:spcAft>
                <a:spcPct val="0"/>
              </a:spcAft>
              <a:defRPr/>
            </a:pPr>
            <a:fld id="{13D52BEB-D6A9-4CA6-AD40-49D115821073}" type="datetime1">
              <a:rPr lang="nb-NO" altLang="nb-NO">
                <a:solidFill>
                  <a:srgbClr val="3B2655"/>
                </a:solidFill>
                <a:ea typeface="MS PGothic" pitchFamily="34" charset="-128"/>
              </a:rPr>
              <a:pPr fontAlgn="base">
                <a:spcBef>
                  <a:spcPct val="0"/>
                </a:spcBef>
                <a:spcAft>
                  <a:spcPct val="0"/>
                </a:spcAft>
                <a:defRPr/>
              </a:pPr>
              <a:t>23.10.2017</a:t>
            </a:fld>
            <a:endParaRPr lang="en-US" altLang="nb-NO">
              <a:solidFill>
                <a:srgbClr val="3B2655"/>
              </a:solidFill>
              <a:ea typeface="MS PGothic" pitchFamily="34" charset="-128"/>
            </a:endParaRPr>
          </a:p>
        </p:txBody>
      </p:sp>
      <p:sp>
        <p:nvSpPr>
          <p:cNvPr id="6" name="Footer Placeholder 5"/>
          <p:cNvSpPr>
            <a:spLocks noGrp="1"/>
          </p:cNvSpPr>
          <p:nvPr>
            <p:ph type="ftr" sz="quarter" idx="11"/>
          </p:nvPr>
        </p:nvSpPr>
        <p:spPr>
          <a:xfrm>
            <a:off x="468325" y="4582717"/>
            <a:ext cx="8207375" cy="210740"/>
          </a:xfrm>
        </p:spPr>
        <p:txBody>
          <a:bodyPr/>
          <a:lstStyle>
            <a:lvl1pPr>
              <a:defRPr/>
            </a:lvl1pPr>
          </a:lstStyle>
          <a:p>
            <a:pPr>
              <a:defRPr/>
            </a:pPr>
            <a:endParaRPr lang="en-US">
              <a:solidFill>
                <a:srgbClr val="3B2655">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3A3D0D7F-EAA5-404C-B564-39164D24B0D8}" type="slidenum">
              <a:rPr lang="en-US" altLang="nb-NO">
                <a:solidFill>
                  <a:prstClr val="white"/>
                </a:solidFill>
              </a:rPr>
              <a:pPr>
                <a:defRPr/>
              </a:pPr>
              <a:t>‹#›</a:t>
            </a:fld>
            <a:endParaRPr lang="en-US" altLang="nb-NO">
              <a:solidFill>
                <a:prstClr val="white"/>
              </a:solidFill>
            </a:endParaRPr>
          </a:p>
        </p:txBody>
      </p:sp>
    </p:spTree>
    <p:extLst>
      <p:ext uri="{BB962C8B-B14F-4D97-AF65-F5344CB8AC3E}">
        <p14:creationId xmlns:p14="http://schemas.microsoft.com/office/powerpoint/2010/main" val="3574226920"/>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twoTxTwoObj">
  <p:cSld name="To spalter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12" y="1151336"/>
            <a:ext cx="3932167" cy="272823"/>
          </a:xfrm>
        </p:spPr>
        <p:txBody>
          <a:bodyPr anchor="t">
            <a:norm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457212" y="1424162"/>
            <a:ext cx="3932167" cy="309800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734621" y="1151336"/>
            <a:ext cx="3952203" cy="272823"/>
          </a:xfrm>
        </p:spPr>
        <p:txBody>
          <a:bodyPr anchor="t">
            <a:norm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734621" y="1424162"/>
            <a:ext cx="3952203" cy="309800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078188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_Bildeside stor tittel">
    <p:bg>
      <p:bgPr>
        <a:solidFill>
          <a:srgbClr val="F0F0F2"/>
        </a:solidFill>
        <a:effectLst/>
      </p:bgPr>
    </p:bg>
    <p:spTree>
      <p:nvGrpSpPr>
        <p:cNvPr id="1" name=""/>
        <p:cNvGrpSpPr/>
        <p:nvPr/>
      </p:nvGrpSpPr>
      <p:grpSpPr>
        <a:xfrm>
          <a:off x="0" y="0"/>
          <a:ext cx="0" cy="0"/>
          <a:chOff x="0" y="0"/>
          <a:chExt cx="0" cy="0"/>
        </a:xfrm>
      </p:grpSpPr>
      <p:sp>
        <p:nvSpPr>
          <p:cNvPr id="22" name="Plassholder for bilde 21"/>
          <p:cNvSpPr>
            <a:spLocks noGrp="1"/>
          </p:cNvSpPr>
          <p:nvPr>
            <p:ph type="pic" sz="quarter" idx="14"/>
          </p:nvPr>
        </p:nvSpPr>
        <p:spPr>
          <a:xfrm>
            <a:off x="0" y="0"/>
            <a:ext cx="9144000" cy="5143500"/>
          </a:xfrm>
          <a:solidFill>
            <a:srgbClr val="B8B8B6"/>
          </a:solidFill>
        </p:spPr>
        <p:txBody>
          <a:bodyPr/>
          <a:lstStyle/>
          <a:p>
            <a:r>
              <a:rPr lang="nb-NO"/>
              <a:t>Klikk ikonet for å legge til et bilde</a:t>
            </a:r>
          </a:p>
        </p:txBody>
      </p:sp>
      <p:sp>
        <p:nvSpPr>
          <p:cNvPr id="2" name="Tittel 1"/>
          <p:cNvSpPr>
            <a:spLocks noGrp="1"/>
          </p:cNvSpPr>
          <p:nvPr>
            <p:ph type="title"/>
          </p:nvPr>
        </p:nvSpPr>
        <p:spPr>
          <a:xfrm>
            <a:off x="302153" y="196225"/>
            <a:ext cx="8229600" cy="369218"/>
          </a:xfrm>
        </p:spPr>
        <p:txBody>
          <a:bodyPr/>
          <a:lstStyle>
            <a:lvl1pPr>
              <a:defRPr sz="2400"/>
            </a:lvl1pPr>
          </a:lstStyle>
          <a:p>
            <a:r>
              <a:rPr lang="nb-NO"/>
              <a:t>Klikk for å redigere tittelstil</a:t>
            </a:r>
            <a:endParaRPr lang="nb-NO" dirty="0"/>
          </a:p>
        </p:txBody>
      </p:sp>
      <p:sp>
        <p:nvSpPr>
          <p:cNvPr id="20" name="Plassholder for tekst 18"/>
          <p:cNvSpPr>
            <a:spLocks noGrp="1"/>
          </p:cNvSpPr>
          <p:nvPr>
            <p:ph type="body" sz="quarter" idx="13" hasCustomPrompt="1"/>
          </p:nvPr>
        </p:nvSpPr>
        <p:spPr>
          <a:xfrm>
            <a:off x="7862168" y="4697226"/>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5" name="Plassholder for lysbildenummer 5"/>
          <p:cNvSpPr>
            <a:spLocks noGrp="1"/>
          </p:cNvSpPr>
          <p:nvPr>
            <p:ph type="sldNum" sz="quarter" idx="4"/>
          </p:nvPr>
        </p:nvSpPr>
        <p:spPr>
          <a:xfrm>
            <a:off x="395089" y="4819623"/>
            <a:ext cx="243542"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3154111005"/>
      </p:ext>
    </p:extLst>
  </p:cSld>
  <p:clrMapOvr>
    <a:masterClrMapping/>
  </p:clrMapOvr>
  <p:transition spd="med">
    <p:fade/>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userDrawn="1">
  <p:cSld name="Bokmål Startside m eget bilde">
    <p:spTree>
      <p:nvGrpSpPr>
        <p:cNvPr id="1" name=""/>
        <p:cNvGrpSpPr/>
        <p:nvPr/>
      </p:nvGrpSpPr>
      <p:grpSpPr>
        <a:xfrm>
          <a:off x="0" y="0"/>
          <a:ext cx="0" cy="0"/>
          <a:chOff x="0" y="0"/>
          <a:chExt cx="0" cy="0"/>
        </a:xfrm>
      </p:grpSpPr>
      <p:sp>
        <p:nvSpPr>
          <p:cNvPr id="7" name="TekstSylinder 7"/>
          <p:cNvSpPr txBox="1">
            <a:spLocks noChangeArrowheads="1"/>
          </p:cNvSpPr>
          <p:nvPr userDrawn="1"/>
        </p:nvSpPr>
        <p:spPr bwMode="auto">
          <a:xfrm>
            <a:off x="21" y="-201204"/>
            <a:ext cx="2987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914400" eaLnBrk="1" fontAlgn="base" hangingPunct="1">
              <a:spcBef>
                <a:spcPct val="0"/>
              </a:spcBef>
              <a:spcAft>
                <a:spcPct val="0"/>
              </a:spcAft>
            </a:pPr>
            <a:r>
              <a:rPr lang="nb-NO" altLang="nb-NO" sz="1200">
                <a:solidFill>
                  <a:srgbClr val="000000"/>
                </a:solidFill>
              </a:rPr>
              <a:t>Bokmål mal: Startside – sett inn eget bilde</a:t>
            </a:r>
          </a:p>
        </p:txBody>
      </p:sp>
      <p:pic>
        <p:nvPicPr>
          <p:cNvPr id="8" name="Bilde 1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8338" y="395287"/>
            <a:ext cx="223837" cy="27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Sylinder 12"/>
          <p:cNvSpPr txBox="1">
            <a:spLocks noChangeArrowheads="1"/>
          </p:cNvSpPr>
          <p:nvPr userDrawn="1"/>
        </p:nvSpPr>
        <p:spPr bwMode="auto">
          <a:xfrm>
            <a:off x="833463" y="350044"/>
            <a:ext cx="349567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fontAlgn="base">
              <a:lnSpc>
                <a:spcPct val="90000"/>
              </a:lnSpc>
              <a:spcBef>
                <a:spcPct val="0"/>
              </a:spcBef>
              <a:spcAft>
                <a:spcPct val="0"/>
              </a:spcAft>
              <a:defRPr/>
            </a:pPr>
            <a:r>
              <a:rPr lang="nb-NO" sz="1300">
                <a:solidFill>
                  <a:srgbClr val="000000"/>
                </a:solidFill>
              </a:rPr>
              <a:t>Kommunal- og</a:t>
            </a:r>
            <a:br>
              <a:rPr lang="nb-NO" sz="1300">
                <a:solidFill>
                  <a:srgbClr val="000000"/>
                </a:solidFill>
              </a:rPr>
            </a:br>
            <a:r>
              <a:rPr lang="nb-NO" sz="1300">
                <a:solidFill>
                  <a:srgbClr val="000000"/>
                </a:solidFill>
              </a:rPr>
              <a:t>moderniseringsdepartementet</a:t>
            </a:r>
          </a:p>
        </p:txBody>
      </p:sp>
      <p:sp>
        <p:nvSpPr>
          <p:cNvPr id="10" name="Plassholder for bilde 3"/>
          <p:cNvSpPr>
            <a:spLocks noGrp="1"/>
          </p:cNvSpPr>
          <p:nvPr>
            <p:ph type="pic" sz="quarter" idx="21"/>
          </p:nvPr>
        </p:nvSpPr>
        <p:spPr>
          <a:xfrm>
            <a:off x="0" y="2453964"/>
            <a:ext cx="9144000" cy="2689536"/>
          </a:xfrm>
          <a:solidFill>
            <a:schemeClr val="bg1">
              <a:lumMod val="95000"/>
            </a:schemeClr>
          </a:solidFill>
        </p:spPr>
        <p:txBody>
          <a:bodyPr rtlCol="0">
            <a:normAutofit/>
          </a:bodyPr>
          <a:lstStyle>
            <a:lvl1pPr marL="0" indent="0" algn="ctr">
              <a:buNone/>
              <a:defRPr sz="1200" baseline="0">
                <a:solidFill>
                  <a:schemeClr val="bg2">
                    <a:lumMod val="50000"/>
                  </a:schemeClr>
                </a:solidFill>
              </a:defRPr>
            </a:lvl1pPr>
          </a:lstStyle>
          <a:p>
            <a:pPr lvl="0"/>
            <a:r>
              <a:rPr lang="nb-NO" noProof="0"/>
              <a:t>Drag picture to placeholder or click icon to add</a:t>
            </a:r>
            <a:endParaRPr lang="nb-NO" noProof="0" dirty="0"/>
          </a:p>
        </p:txBody>
      </p:sp>
      <p:sp>
        <p:nvSpPr>
          <p:cNvPr id="5" name="Plassholder for tekst 4"/>
          <p:cNvSpPr>
            <a:spLocks noGrp="1"/>
          </p:cNvSpPr>
          <p:nvPr>
            <p:ph type="body" sz="quarter" idx="20"/>
          </p:nvPr>
        </p:nvSpPr>
        <p:spPr>
          <a:xfrm>
            <a:off x="899100" y="843558"/>
            <a:ext cx="7344000" cy="858600"/>
          </a:xfrm>
        </p:spPr>
        <p:txBody>
          <a:bodyPr lIns="0" anchor="b"/>
          <a:lstStyle>
            <a:lvl1pPr marL="0" indent="0">
              <a:buNone/>
              <a:defRPr sz="3200" b="1">
                <a:solidFill>
                  <a:schemeClr val="tx1"/>
                </a:solidFill>
              </a:defRPr>
            </a:lvl1pPr>
          </a:lstStyle>
          <a:p>
            <a:pPr lvl="0"/>
            <a:r>
              <a:rPr lang="nb-NO"/>
              <a:t>Click to edit Master text styles</a:t>
            </a:r>
          </a:p>
        </p:txBody>
      </p:sp>
      <p:sp>
        <p:nvSpPr>
          <p:cNvPr id="35" name="Plassholder for tekst 34"/>
          <p:cNvSpPr>
            <a:spLocks noGrp="1"/>
          </p:cNvSpPr>
          <p:nvPr>
            <p:ph type="body" sz="quarter" idx="17"/>
          </p:nvPr>
        </p:nvSpPr>
        <p:spPr>
          <a:xfrm>
            <a:off x="899592" y="1788445"/>
            <a:ext cx="7344000" cy="216000"/>
          </a:xfrm>
        </p:spPr>
        <p:txBody>
          <a:bodyPr lIns="0" anchor="ctr"/>
          <a:lstStyle>
            <a:lvl1pPr marL="0" indent="0">
              <a:buNone/>
              <a:defRPr sz="1400">
                <a:latin typeface="Arial" panose="020B0604020202020204" pitchFamily="34" charset="0"/>
                <a:cs typeface="Arial" panose="020B0604020202020204" pitchFamily="34" charset="0"/>
              </a:defRPr>
            </a:lvl1pPr>
          </a:lstStyle>
          <a:p>
            <a:pPr lvl="0"/>
            <a:r>
              <a:rPr lang="nb-NO"/>
              <a:t>Click to edit Master text styles</a:t>
            </a:r>
          </a:p>
        </p:txBody>
      </p:sp>
      <p:sp>
        <p:nvSpPr>
          <p:cNvPr id="39" name="Plassholder for tekst 38"/>
          <p:cNvSpPr>
            <a:spLocks noGrp="1"/>
          </p:cNvSpPr>
          <p:nvPr>
            <p:ph type="body" sz="quarter" idx="18"/>
          </p:nvPr>
        </p:nvSpPr>
        <p:spPr>
          <a:xfrm>
            <a:off x="899592" y="2058693"/>
            <a:ext cx="7344000" cy="216000"/>
          </a:xfrm>
        </p:spPr>
        <p:txBody>
          <a:bodyPr lIns="0" anchor="ctr"/>
          <a:lstStyle>
            <a:lvl1pPr marL="0" indent="0">
              <a:buNone/>
              <a:defRPr sz="1400">
                <a:latin typeface="Arial" panose="020B0604020202020204" pitchFamily="34" charset="0"/>
                <a:cs typeface="Arial" panose="020B0604020202020204" pitchFamily="34" charset="0"/>
              </a:defRPr>
            </a:lvl1pPr>
          </a:lstStyle>
          <a:p>
            <a:pPr lvl="0"/>
            <a:r>
              <a:rPr lang="nb-NO"/>
              <a:t>Click to edit Master text styles</a:t>
            </a:r>
          </a:p>
        </p:txBody>
      </p:sp>
      <p:sp>
        <p:nvSpPr>
          <p:cNvPr id="11" name="Plassholder for tekst 4"/>
          <p:cNvSpPr>
            <a:spLocks noGrp="1"/>
          </p:cNvSpPr>
          <p:nvPr>
            <p:ph type="body" sz="quarter" idx="22"/>
          </p:nvPr>
        </p:nvSpPr>
        <p:spPr>
          <a:xfrm>
            <a:off x="791100" y="276495"/>
            <a:ext cx="13500" cy="2446200"/>
          </a:xfrm>
          <a:solidFill>
            <a:schemeClr val="tx1"/>
          </a:solidFill>
        </p:spPr>
        <p:txBody>
          <a:bodyPr/>
          <a:lstStyle>
            <a:lvl1pPr marL="0" indent="0">
              <a:buNone/>
              <a:defRPr sz="100" baseline="0">
                <a:solidFill>
                  <a:schemeClr val="tx1"/>
                </a:solidFill>
              </a:defRPr>
            </a:lvl1pPr>
          </a:lstStyle>
          <a:p>
            <a:pPr lvl="0"/>
            <a:r>
              <a:rPr lang="nb-NO"/>
              <a:t>Click to edit Master text styles</a:t>
            </a:r>
          </a:p>
        </p:txBody>
      </p:sp>
    </p:spTree>
    <p:extLst>
      <p:ext uri="{BB962C8B-B14F-4D97-AF65-F5344CB8AC3E}">
        <p14:creationId xmlns:p14="http://schemas.microsoft.com/office/powerpoint/2010/main" val="3227329122"/>
      </p:ext>
    </p:extLst>
  </p:cSld>
  <p:clrMapOvr>
    <a:masterClrMapping/>
  </p:clrMapOvr>
  <p:transition spd="med">
    <p:fade/>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userDrawn="1">
  <p:cSld name="Tittel og brødteks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151336"/>
            <a:ext cx="8229600" cy="272823"/>
          </a:xfrm>
        </p:spPr>
        <p:txBody>
          <a:bodyPr anchor="t">
            <a:norm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457200" y="1424162"/>
            <a:ext cx="8229600" cy="3098006"/>
          </a:xfrm>
        </p:spPr>
        <p:txBody>
          <a:bodyPr>
            <a:normAutofit/>
          </a:bodyPr>
          <a:lstStyle>
            <a:lvl1pPr>
              <a:defRPr sz="1600"/>
            </a:lvl1pPr>
            <a:lvl2pPr marL="608400">
              <a:defRPr sz="1600"/>
            </a:lvl2pPr>
            <a:lvl3pPr marL="896400">
              <a:defRPr sz="1600"/>
            </a:lvl3pPr>
            <a:lvl4pPr marL="1184400">
              <a:defRPr sz="1600"/>
            </a:lvl4pPr>
            <a:lvl5pPr marL="1472400">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688661704"/>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Date Placeholder 2"/>
          <p:cNvSpPr>
            <a:spLocks noGrp="1"/>
          </p:cNvSpPr>
          <p:nvPr>
            <p:ph type="dt" sz="half" idx="10"/>
          </p:nvPr>
        </p:nvSpPr>
        <p:spPr/>
        <p:txBody>
          <a:bodyPr/>
          <a:lstStyle/>
          <a:p>
            <a:fld id="{BBB4495D-CEE5-8D4F-9E01-4CED31AE11B7}" type="datetimeFigureOut">
              <a:rPr lang="en-US" smtClean="0">
                <a:solidFill>
                  <a:prstClr val="black"/>
                </a:solidFill>
              </a:rPr>
              <a:pPr/>
              <a:t>10/23/2017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F6DDBEB3-BB26-4D49-8646-00A94A804CE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1783106"/>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841772"/>
            <a:ext cx="6858000" cy="17907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lvl1pPr defTabSz="457200">
              <a:defRPr/>
            </a:lvl1pPr>
          </a:lstStyle>
          <a:p>
            <a:fld id="{31A12C86-118F-4C93-8B11-16FCE52BCE56}" type="datetimeFigureOut">
              <a:rPr lang="nb-NO" altLang="nb-NO"/>
              <a:pPr/>
              <a:t>23.10.2017</a:t>
            </a:fld>
            <a:endParaRPr lang="nb-NO" altLang="nb-NO"/>
          </a:p>
        </p:txBody>
      </p:sp>
      <p:sp>
        <p:nvSpPr>
          <p:cNvPr id="5" name="Plassholder for bunntekst 4"/>
          <p:cNvSpPr>
            <a:spLocks noGrp="1"/>
          </p:cNvSpPr>
          <p:nvPr>
            <p:ph type="ftr" sz="quarter" idx="11"/>
          </p:nvPr>
        </p:nvSpPr>
        <p:spPr/>
        <p:txBody>
          <a:bodyPr/>
          <a:lstStyle>
            <a:lvl1pPr defTabSz="457200">
              <a:defRPr/>
            </a:lvl1pPr>
          </a:lstStyle>
          <a:p>
            <a:pPr>
              <a:defRPr/>
            </a:pPr>
            <a:endParaRPr lang="nb-NO"/>
          </a:p>
        </p:txBody>
      </p:sp>
      <p:sp>
        <p:nvSpPr>
          <p:cNvPr id="6" name="Plassholder for lysbildenummer 5"/>
          <p:cNvSpPr>
            <a:spLocks noGrp="1"/>
          </p:cNvSpPr>
          <p:nvPr>
            <p:ph type="sldNum" sz="quarter" idx="12"/>
          </p:nvPr>
        </p:nvSpPr>
        <p:spPr/>
        <p:txBody>
          <a:bodyPr/>
          <a:lstStyle>
            <a:lvl1pPr defTabSz="457200">
              <a:defRPr/>
            </a:lvl1pPr>
          </a:lstStyle>
          <a:p>
            <a:fld id="{AF8C68BC-89F9-4BDF-9275-824A32F67967}" type="slidenum">
              <a:rPr lang="nb-NO" altLang="nb-NO"/>
              <a:pPr/>
              <a:t>‹#›</a:t>
            </a:fld>
            <a:endParaRPr lang="nb-NO" altLang="nb-NO"/>
          </a:p>
        </p:txBody>
      </p:sp>
    </p:spTree>
    <p:extLst>
      <p:ext uri="{BB962C8B-B14F-4D97-AF65-F5344CB8AC3E}">
        <p14:creationId xmlns:p14="http://schemas.microsoft.com/office/powerpoint/2010/main" val="762404743"/>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defTabSz="457200">
              <a:defRPr/>
            </a:lvl1pPr>
          </a:lstStyle>
          <a:p>
            <a:fld id="{AF33BFEF-B110-4E14-8326-754A6C9C43FB}" type="datetimeFigureOut">
              <a:rPr lang="nb-NO" altLang="nb-NO"/>
              <a:pPr/>
              <a:t>23.10.2017</a:t>
            </a:fld>
            <a:endParaRPr lang="nb-NO" altLang="nb-NO"/>
          </a:p>
        </p:txBody>
      </p:sp>
      <p:sp>
        <p:nvSpPr>
          <p:cNvPr id="5" name="Plassholder for bunntekst 4"/>
          <p:cNvSpPr>
            <a:spLocks noGrp="1"/>
          </p:cNvSpPr>
          <p:nvPr>
            <p:ph type="ftr" sz="quarter" idx="11"/>
          </p:nvPr>
        </p:nvSpPr>
        <p:spPr/>
        <p:txBody>
          <a:bodyPr/>
          <a:lstStyle>
            <a:lvl1pPr defTabSz="457200">
              <a:defRPr/>
            </a:lvl1pPr>
          </a:lstStyle>
          <a:p>
            <a:pPr>
              <a:defRPr/>
            </a:pPr>
            <a:endParaRPr lang="nb-NO"/>
          </a:p>
        </p:txBody>
      </p:sp>
      <p:sp>
        <p:nvSpPr>
          <p:cNvPr id="6" name="Plassholder for lysbildenummer 5"/>
          <p:cNvSpPr>
            <a:spLocks noGrp="1"/>
          </p:cNvSpPr>
          <p:nvPr>
            <p:ph type="sldNum" sz="quarter" idx="12"/>
          </p:nvPr>
        </p:nvSpPr>
        <p:spPr/>
        <p:txBody>
          <a:bodyPr/>
          <a:lstStyle>
            <a:lvl1pPr defTabSz="457200">
              <a:defRPr/>
            </a:lvl1pPr>
          </a:lstStyle>
          <a:p>
            <a:fld id="{6C99A888-C913-4AAD-98BD-37E5B6EB5D44}" type="slidenum">
              <a:rPr lang="nb-NO" altLang="nb-NO"/>
              <a:pPr/>
              <a:t>‹#›</a:t>
            </a:fld>
            <a:endParaRPr lang="nb-NO" altLang="nb-NO"/>
          </a:p>
        </p:txBody>
      </p:sp>
    </p:spTree>
    <p:extLst>
      <p:ext uri="{BB962C8B-B14F-4D97-AF65-F5344CB8AC3E}">
        <p14:creationId xmlns:p14="http://schemas.microsoft.com/office/powerpoint/2010/main" val="840919830"/>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282323"/>
            <a:ext cx="7886700" cy="2139553"/>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623888" y="3442105"/>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defTabSz="457200">
              <a:defRPr/>
            </a:lvl1pPr>
          </a:lstStyle>
          <a:p>
            <a:fld id="{F6EC8D07-544C-4DCF-901C-9CA29CBC90D7}" type="datetimeFigureOut">
              <a:rPr lang="nb-NO" altLang="nb-NO"/>
              <a:pPr/>
              <a:t>23.10.2017</a:t>
            </a:fld>
            <a:endParaRPr lang="nb-NO" altLang="nb-NO"/>
          </a:p>
        </p:txBody>
      </p:sp>
      <p:sp>
        <p:nvSpPr>
          <p:cNvPr id="5" name="Plassholder for bunntekst 4"/>
          <p:cNvSpPr>
            <a:spLocks noGrp="1"/>
          </p:cNvSpPr>
          <p:nvPr>
            <p:ph type="ftr" sz="quarter" idx="11"/>
          </p:nvPr>
        </p:nvSpPr>
        <p:spPr/>
        <p:txBody>
          <a:bodyPr/>
          <a:lstStyle>
            <a:lvl1pPr defTabSz="457200">
              <a:defRPr/>
            </a:lvl1pPr>
          </a:lstStyle>
          <a:p>
            <a:pPr>
              <a:defRPr/>
            </a:pPr>
            <a:endParaRPr lang="nb-NO"/>
          </a:p>
        </p:txBody>
      </p:sp>
      <p:sp>
        <p:nvSpPr>
          <p:cNvPr id="6" name="Plassholder for lysbildenummer 5"/>
          <p:cNvSpPr>
            <a:spLocks noGrp="1"/>
          </p:cNvSpPr>
          <p:nvPr>
            <p:ph type="sldNum" sz="quarter" idx="12"/>
          </p:nvPr>
        </p:nvSpPr>
        <p:spPr/>
        <p:txBody>
          <a:bodyPr/>
          <a:lstStyle>
            <a:lvl1pPr defTabSz="457200">
              <a:defRPr/>
            </a:lvl1pPr>
          </a:lstStyle>
          <a:p>
            <a:fld id="{400CBF09-2EF9-4B9C-A01C-1A15275CFB02}" type="slidenum">
              <a:rPr lang="nb-NO" altLang="nb-NO"/>
              <a:pPr/>
              <a:t>‹#›</a:t>
            </a:fld>
            <a:endParaRPr lang="nb-NO" altLang="nb-NO"/>
          </a:p>
        </p:txBody>
      </p:sp>
    </p:spTree>
    <p:extLst>
      <p:ext uri="{BB962C8B-B14F-4D97-AF65-F5344CB8AC3E}">
        <p14:creationId xmlns:p14="http://schemas.microsoft.com/office/powerpoint/2010/main" val="3220033046"/>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28650" y="1369219"/>
            <a:ext cx="3886200" cy="32635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29150" y="1369219"/>
            <a:ext cx="3886200" cy="32635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defTabSz="457200">
              <a:defRPr/>
            </a:lvl1pPr>
          </a:lstStyle>
          <a:p>
            <a:fld id="{9EC4E08F-1E12-4C44-AEEF-43B7B76881DD}" type="datetimeFigureOut">
              <a:rPr lang="nb-NO" altLang="nb-NO"/>
              <a:pPr/>
              <a:t>23.10.2017</a:t>
            </a:fld>
            <a:endParaRPr lang="nb-NO" altLang="nb-NO"/>
          </a:p>
        </p:txBody>
      </p:sp>
      <p:sp>
        <p:nvSpPr>
          <p:cNvPr id="6" name="Plassholder for bunntekst 5"/>
          <p:cNvSpPr>
            <a:spLocks noGrp="1"/>
          </p:cNvSpPr>
          <p:nvPr>
            <p:ph type="ftr" sz="quarter" idx="11"/>
          </p:nvPr>
        </p:nvSpPr>
        <p:spPr/>
        <p:txBody>
          <a:bodyPr/>
          <a:lstStyle>
            <a:lvl1pPr defTabSz="457200">
              <a:defRPr/>
            </a:lvl1pPr>
          </a:lstStyle>
          <a:p>
            <a:pPr>
              <a:defRPr/>
            </a:pPr>
            <a:endParaRPr lang="nb-NO"/>
          </a:p>
        </p:txBody>
      </p:sp>
      <p:sp>
        <p:nvSpPr>
          <p:cNvPr id="7" name="Plassholder for lysbildenummer 6"/>
          <p:cNvSpPr>
            <a:spLocks noGrp="1"/>
          </p:cNvSpPr>
          <p:nvPr>
            <p:ph type="sldNum" sz="quarter" idx="12"/>
          </p:nvPr>
        </p:nvSpPr>
        <p:spPr/>
        <p:txBody>
          <a:bodyPr/>
          <a:lstStyle>
            <a:lvl1pPr defTabSz="457200">
              <a:defRPr/>
            </a:lvl1pPr>
          </a:lstStyle>
          <a:p>
            <a:fld id="{CF990E17-EF35-4AEE-9F7B-31DB63647891}" type="slidenum">
              <a:rPr lang="nb-NO" altLang="nb-NO"/>
              <a:pPr/>
              <a:t>‹#›</a:t>
            </a:fld>
            <a:endParaRPr lang="nb-NO" altLang="nb-NO"/>
          </a:p>
        </p:txBody>
      </p:sp>
    </p:spTree>
    <p:extLst>
      <p:ext uri="{BB962C8B-B14F-4D97-AF65-F5344CB8AC3E}">
        <p14:creationId xmlns:p14="http://schemas.microsoft.com/office/powerpoint/2010/main" val="3301057330"/>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273847"/>
            <a:ext cx="7886700" cy="994172"/>
          </a:xfrm>
        </p:spPr>
        <p:txBody>
          <a:bodyPr/>
          <a:lstStyle/>
          <a:p>
            <a:r>
              <a:rPr lang="nb-NO"/>
              <a:t>Klikk for å redigere tittelstil</a:t>
            </a:r>
          </a:p>
        </p:txBody>
      </p:sp>
      <p:sp>
        <p:nvSpPr>
          <p:cNvPr id="3" name="Plassholder for tekst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29842" y="1878806"/>
            <a:ext cx="3868340" cy="276344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7"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29157" y="1878806"/>
            <a:ext cx="3887391" cy="276344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defTabSz="457200">
              <a:defRPr/>
            </a:lvl1pPr>
          </a:lstStyle>
          <a:p>
            <a:fld id="{73FB6916-2863-461C-AA67-4FE671F7CCEC}" type="datetimeFigureOut">
              <a:rPr lang="nb-NO" altLang="nb-NO"/>
              <a:pPr/>
              <a:t>23.10.2017</a:t>
            </a:fld>
            <a:endParaRPr lang="nb-NO" altLang="nb-NO"/>
          </a:p>
        </p:txBody>
      </p:sp>
      <p:sp>
        <p:nvSpPr>
          <p:cNvPr id="8" name="Plassholder for bunntekst 7"/>
          <p:cNvSpPr>
            <a:spLocks noGrp="1"/>
          </p:cNvSpPr>
          <p:nvPr>
            <p:ph type="ftr" sz="quarter" idx="11"/>
          </p:nvPr>
        </p:nvSpPr>
        <p:spPr/>
        <p:txBody>
          <a:bodyPr/>
          <a:lstStyle>
            <a:lvl1pPr defTabSz="457200">
              <a:defRPr/>
            </a:lvl1pPr>
          </a:lstStyle>
          <a:p>
            <a:pPr>
              <a:defRPr/>
            </a:pPr>
            <a:endParaRPr lang="nb-NO"/>
          </a:p>
        </p:txBody>
      </p:sp>
      <p:sp>
        <p:nvSpPr>
          <p:cNvPr id="9" name="Plassholder for lysbildenummer 8"/>
          <p:cNvSpPr>
            <a:spLocks noGrp="1"/>
          </p:cNvSpPr>
          <p:nvPr>
            <p:ph type="sldNum" sz="quarter" idx="12"/>
          </p:nvPr>
        </p:nvSpPr>
        <p:spPr/>
        <p:txBody>
          <a:bodyPr/>
          <a:lstStyle>
            <a:lvl1pPr defTabSz="457200">
              <a:defRPr/>
            </a:lvl1pPr>
          </a:lstStyle>
          <a:p>
            <a:fld id="{D6B8DDAE-8E76-4874-AC63-B48EB72A52FA}" type="slidenum">
              <a:rPr lang="nb-NO" altLang="nb-NO"/>
              <a:pPr/>
              <a:t>‹#›</a:t>
            </a:fld>
            <a:endParaRPr lang="nb-NO" altLang="nb-NO"/>
          </a:p>
        </p:txBody>
      </p:sp>
    </p:spTree>
    <p:extLst>
      <p:ext uri="{BB962C8B-B14F-4D97-AF65-F5344CB8AC3E}">
        <p14:creationId xmlns:p14="http://schemas.microsoft.com/office/powerpoint/2010/main" val="4070530199"/>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defTabSz="457200">
              <a:defRPr/>
            </a:lvl1pPr>
          </a:lstStyle>
          <a:p>
            <a:fld id="{241E1059-6D47-4074-85F0-A0B3A3CA476D}" type="datetimeFigureOut">
              <a:rPr lang="nb-NO" altLang="nb-NO"/>
              <a:pPr/>
              <a:t>23.10.2017</a:t>
            </a:fld>
            <a:endParaRPr lang="nb-NO" altLang="nb-NO"/>
          </a:p>
        </p:txBody>
      </p:sp>
      <p:sp>
        <p:nvSpPr>
          <p:cNvPr id="4" name="Plassholder for bunntekst 3"/>
          <p:cNvSpPr>
            <a:spLocks noGrp="1"/>
          </p:cNvSpPr>
          <p:nvPr>
            <p:ph type="ftr" sz="quarter" idx="11"/>
          </p:nvPr>
        </p:nvSpPr>
        <p:spPr/>
        <p:txBody>
          <a:bodyPr/>
          <a:lstStyle>
            <a:lvl1pPr defTabSz="457200">
              <a:defRPr/>
            </a:lvl1pPr>
          </a:lstStyle>
          <a:p>
            <a:pPr>
              <a:defRPr/>
            </a:pPr>
            <a:endParaRPr lang="nb-NO"/>
          </a:p>
        </p:txBody>
      </p:sp>
      <p:sp>
        <p:nvSpPr>
          <p:cNvPr id="5" name="Plassholder for lysbildenummer 4"/>
          <p:cNvSpPr>
            <a:spLocks noGrp="1"/>
          </p:cNvSpPr>
          <p:nvPr>
            <p:ph type="sldNum" sz="quarter" idx="12"/>
          </p:nvPr>
        </p:nvSpPr>
        <p:spPr/>
        <p:txBody>
          <a:bodyPr/>
          <a:lstStyle>
            <a:lvl1pPr defTabSz="457200">
              <a:defRPr/>
            </a:lvl1pPr>
          </a:lstStyle>
          <a:p>
            <a:fld id="{B87C0300-E86A-403C-A906-8EF63F34F01A}" type="slidenum">
              <a:rPr lang="nb-NO" altLang="nb-NO"/>
              <a:pPr/>
              <a:t>‹#›</a:t>
            </a:fld>
            <a:endParaRPr lang="nb-NO" altLang="nb-NO"/>
          </a:p>
        </p:txBody>
      </p:sp>
    </p:spTree>
    <p:extLst>
      <p:ext uri="{BB962C8B-B14F-4D97-AF65-F5344CB8AC3E}">
        <p14:creationId xmlns:p14="http://schemas.microsoft.com/office/powerpoint/2010/main" val="1713086073"/>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defTabSz="457200">
              <a:defRPr/>
            </a:lvl1pPr>
          </a:lstStyle>
          <a:p>
            <a:fld id="{C8D2237A-58E2-4CC0-B4CB-4EDE434E0486}" type="datetimeFigureOut">
              <a:rPr lang="nb-NO" altLang="nb-NO"/>
              <a:pPr/>
              <a:t>23.10.2017</a:t>
            </a:fld>
            <a:endParaRPr lang="nb-NO" altLang="nb-NO"/>
          </a:p>
        </p:txBody>
      </p:sp>
      <p:sp>
        <p:nvSpPr>
          <p:cNvPr id="3" name="Plassholder for bunntekst 2"/>
          <p:cNvSpPr>
            <a:spLocks noGrp="1"/>
          </p:cNvSpPr>
          <p:nvPr>
            <p:ph type="ftr" sz="quarter" idx="11"/>
          </p:nvPr>
        </p:nvSpPr>
        <p:spPr/>
        <p:txBody>
          <a:bodyPr/>
          <a:lstStyle>
            <a:lvl1pPr defTabSz="457200">
              <a:defRPr/>
            </a:lvl1pPr>
          </a:lstStyle>
          <a:p>
            <a:pPr>
              <a:defRPr/>
            </a:pPr>
            <a:endParaRPr lang="nb-NO"/>
          </a:p>
        </p:txBody>
      </p:sp>
      <p:sp>
        <p:nvSpPr>
          <p:cNvPr id="4" name="Plassholder for lysbildenummer 3"/>
          <p:cNvSpPr>
            <a:spLocks noGrp="1"/>
          </p:cNvSpPr>
          <p:nvPr>
            <p:ph type="sldNum" sz="quarter" idx="12"/>
          </p:nvPr>
        </p:nvSpPr>
        <p:spPr/>
        <p:txBody>
          <a:bodyPr/>
          <a:lstStyle>
            <a:lvl1pPr defTabSz="457200">
              <a:defRPr/>
            </a:lvl1pPr>
          </a:lstStyle>
          <a:p>
            <a:fld id="{386B2EFD-3F72-46E5-9AF1-14AEA301B009}" type="slidenum">
              <a:rPr lang="nb-NO" altLang="nb-NO"/>
              <a:pPr/>
              <a:t>‹#›</a:t>
            </a:fld>
            <a:endParaRPr lang="nb-NO" altLang="nb-NO"/>
          </a:p>
        </p:txBody>
      </p:sp>
    </p:spTree>
    <p:extLst>
      <p:ext uri="{BB962C8B-B14F-4D97-AF65-F5344CB8AC3E}">
        <p14:creationId xmlns:p14="http://schemas.microsoft.com/office/powerpoint/2010/main" val="2617203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1_3 ikoner med bakgrunnsbil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lassholder for bilde 6"/>
          <p:cNvSpPr>
            <a:spLocks noGrp="1"/>
          </p:cNvSpPr>
          <p:nvPr>
            <p:ph type="pic" sz="quarter" idx="10"/>
          </p:nvPr>
        </p:nvSpPr>
        <p:spPr>
          <a:xfrm>
            <a:off x="1196549" y="1825702"/>
            <a:ext cx="1331769" cy="1223585"/>
          </a:xfrm>
        </p:spPr>
        <p:txBody>
          <a:bodyPr anchor="ctr">
            <a:normAutofit/>
          </a:bodyPr>
          <a:lstStyle>
            <a:lvl1pPr marL="0" indent="0" algn="ctr">
              <a:buNone/>
              <a:defRPr sz="2000"/>
            </a:lvl1pPr>
          </a:lstStyle>
          <a:p>
            <a:r>
              <a:rPr lang="nb-NO"/>
              <a:t>Klikk ikonet for å legge til et bilde</a:t>
            </a:r>
            <a:endParaRPr lang="nb-NO" dirty="0"/>
          </a:p>
        </p:txBody>
      </p:sp>
      <p:sp>
        <p:nvSpPr>
          <p:cNvPr id="8" name="Plassholder for bilde 6"/>
          <p:cNvSpPr>
            <a:spLocks noGrp="1"/>
          </p:cNvSpPr>
          <p:nvPr>
            <p:ph type="pic" sz="quarter" idx="11"/>
          </p:nvPr>
        </p:nvSpPr>
        <p:spPr>
          <a:xfrm>
            <a:off x="3924121" y="1825702"/>
            <a:ext cx="1331769" cy="1223585"/>
          </a:xfrm>
        </p:spPr>
        <p:txBody>
          <a:bodyPr anchor="ctr">
            <a:normAutofit/>
          </a:bodyPr>
          <a:lstStyle>
            <a:lvl1pPr marL="0" indent="0" algn="ctr">
              <a:buNone/>
              <a:defRPr sz="2000"/>
            </a:lvl1pPr>
          </a:lstStyle>
          <a:p>
            <a:r>
              <a:rPr lang="nb-NO"/>
              <a:t>Klikk ikonet for å legge til et bilde</a:t>
            </a:r>
          </a:p>
        </p:txBody>
      </p:sp>
      <p:sp>
        <p:nvSpPr>
          <p:cNvPr id="9" name="Plassholder for bilde 6"/>
          <p:cNvSpPr>
            <a:spLocks noGrp="1"/>
          </p:cNvSpPr>
          <p:nvPr>
            <p:ph type="pic" sz="quarter" idx="12"/>
          </p:nvPr>
        </p:nvSpPr>
        <p:spPr>
          <a:xfrm>
            <a:off x="6623790" y="1825702"/>
            <a:ext cx="1331769" cy="1223585"/>
          </a:xfrm>
        </p:spPr>
        <p:txBody>
          <a:bodyPr anchor="ctr">
            <a:normAutofit/>
          </a:bodyPr>
          <a:lstStyle>
            <a:lvl1pPr marL="0" indent="0" algn="ctr">
              <a:buNone/>
              <a:defRPr sz="2000"/>
            </a:lvl1pPr>
          </a:lstStyle>
          <a:p>
            <a:r>
              <a:rPr lang="nb-NO"/>
              <a:t>Klikk ikonet for å legge til et bilde</a:t>
            </a:r>
          </a:p>
        </p:txBody>
      </p:sp>
      <p:sp>
        <p:nvSpPr>
          <p:cNvPr id="11" name="Plassholder for tekst 10"/>
          <p:cNvSpPr>
            <a:spLocks noGrp="1"/>
          </p:cNvSpPr>
          <p:nvPr>
            <p:ph type="body" sz="quarter" idx="13" hasCustomPrompt="1"/>
          </p:nvPr>
        </p:nvSpPr>
        <p:spPr>
          <a:xfrm>
            <a:off x="635919" y="3442052"/>
            <a:ext cx="2447847" cy="337720"/>
          </a:xfrm>
        </p:spPr>
        <p:txBody>
          <a:bodyPr wrap="square">
            <a:spAutoFit/>
          </a:bodyPr>
          <a:lstStyle>
            <a:lvl1pPr marL="0" indent="0" algn="ctr">
              <a:buNone/>
              <a:defRPr sz="1600" cap="all" baseline="0">
                <a:solidFill>
                  <a:schemeClr val="bg1"/>
                </a:solidFill>
              </a:defRPr>
            </a:lvl1pPr>
          </a:lstStyle>
          <a:p>
            <a:pPr lvl="0"/>
            <a:r>
              <a:rPr lang="nb-NO" dirty="0"/>
              <a:t>Tekst</a:t>
            </a:r>
          </a:p>
        </p:txBody>
      </p:sp>
      <p:sp>
        <p:nvSpPr>
          <p:cNvPr id="12" name="Plassholder for tekst 10"/>
          <p:cNvSpPr>
            <a:spLocks noGrp="1"/>
          </p:cNvSpPr>
          <p:nvPr>
            <p:ph type="body" sz="quarter" idx="14" hasCustomPrompt="1"/>
          </p:nvPr>
        </p:nvSpPr>
        <p:spPr>
          <a:xfrm>
            <a:off x="3348148" y="3441026"/>
            <a:ext cx="2447847" cy="337720"/>
          </a:xfrm>
        </p:spPr>
        <p:txBody>
          <a:bodyPr wrap="square">
            <a:spAutoFit/>
          </a:bodyPr>
          <a:lstStyle>
            <a:lvl1pPr marL="0" indent="0" algn="ctr">
              <a:buNone/>
              <a:defRPr sz="1600" cap="all" baseline="0">
                <a:solidFill>
                  <a:schemeClr val="bg1"/>
                </a:solidFill>
              </a:defRPr>
            </a:lvl1pPr>
          </a:lstStyle>
          <a:p>
            <a:pPr lvl="0"/>
            <a:r>
              <a:rPr lang="nb-NO" dirty="0"/>
              <a:t>Tekst</a:t>
            </a:r>
          </a:p>
        </p:txBody>
      </p:sp>
      <p:sp>
        <p:nvSpPr>
          <p:cNvPr id="13" name="Plassholder for tekst 10"/>
          <p:cNvSpPr>
            <a:spLocks noGrp="1"/>
          </p:cNvSpPr>
          <p:nvPr>
            <p:ph type="body" sz="quarter" idx="15" hasCustomPrompt="1"/>
          </p:nvPr>
        </p:nvSpPr>
        <p:spPr>
          <a:xfrm>
            <a:off x="6104092" y="3441026"/>
            <a:ext cx="2447847" cy="337720"/>
          </a:xfrm>
        </p:spPr>
        <p:txBody>
          <a:bodyPr wrap="square">
            <a:spAutoFit/>
          </a:bodyPr>
          <a:lstStyle>
            <a:lvl1pPr marL="0" indent="0" algn="ctr">
              <a:buNone/>
              <a:defRPr sz="1600" cap="all" baseline="0">
                <a:solidFill>
                  <a:schemeClr val="bg1"/>
                </a:solidFill>
              </a:defRPr>
            </a:lvl1pPr>
          </a:lstStyle>
          <a:p>
            <a:pPr lvl="0"/>
            <a:r>
              <a:rPr lang="nb-NO" dirty="0"/>
              <a:t>Tekst</a:t>
            </a:r>
          </a:p>
        </p:txBody>
      </p:sp>
      <p:pic>
        <p:nvPicPr>
          <p:cNvPr id="14" name="Bild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2168" y="4697226"/>
            <a:ext cx="1090611" cy="335423"/>
          </a:xfrm>
          <a:prstGeom prst="rect">
            <a:avLst/>
          </a:prstGeom>
        </p:spPr>
      </p:pic>
      <p:cxnSp>
        <p:nvCxnSpPr>
          <p:cNvPr id="18" name="Rett linje 17"/>
          <p:cNvCxnSpPr/>
          <p:nvPr/>
        </p:nvCxnSpPr>
        <p:spPr>
          <a:xfrm>
            <a:off x="3143886" y="1287800"/>
            <a:ext cx="0" cy="273515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linje 18"/>
          <p:cNvCxnSpPr/>
          <p:nvPr/>
        </p:nvCxnSpPr>
        <p:spPr>
          <a:xfrm>
            <a:off x="5994216" y="1287800"/>
            <a:ext cx="0" cy="273515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lassholder for lysbildenummer 5"/>
          <p:cNvSpPr>
            <a:spLocks noGrp="1"/>
          </p:cNvSpPr>
          <p:nvPr>
            <p:ph type="sldNum" sz="quarter" idx="4"/>
          </p:nvPr>
        </p:nvSpPr>
        <p:spPr>
          <a:xfrm>
            <a:off x="395089" y="4819623"/>
            <a:ext cx="243542"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3795582265"/>
      </p:ext>
    </p:extLst>
  </p:cSld>
  <p:clrMapOvr>
    <a:masterClrMapping/>
  </p:clrMapOvr>
  <p:transition spd="med">
    <p:fade/>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342900"/>
            <a:ext cx="2949178" cy="120015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3887391" y="740588"/>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defTabSz="457200">
              <a:defRPr/>
            </a:lvl1pPr>
          </a:lstStyle>
          <a:p>
            <a:fld id="{63103F0D-63E4-43A6-AFC4-EC759C7B4E7E}" type="datetimeFigureOut">
              <a:rPr lang="nb-NO" altLang="nb-NO"/>
              <a:pPr/>
              <a:t>23.10.2017</a:t>
            </a:fld>
            <a:endParaRPr lang="nb-NO" altLang="nb-NO"/>
          </a:p>
        </p:txBody>
      </p:sp>
      <p:sp>
        <p:nvSpPr>
          <p:cNvPr id="6" name="Plassholder for bunntekst 5"/>
          <p:cNvSpPr>
            <a:spLocks noGrp="1"/>
          </p:cNvSpPr>
          <p:nvPr>
            <p:ph type="ftr" sz="quarter" idx="11"/>
          </p:nvPr>
        </p:nvSpPr>
        <p:spPr/>
        <p:txBody>
          <a:bodyPr/>
          <a:lstStyle>
            <a:lvl1pPr defTabSz="457200">
              <a:defRPr/>
            </a:lvl1pPr>
          </a:lstStyle>
          <a:p>
            <a:pPr>
              <a:defRPr/>
            </a:pPr>
            <a:endParaRPr lang="nb-NO"/>
          </a:p>
        </p:txBody>
      </p:sp>
      <p:sp>
        <p:nvSpPr>
          <p:cNvPr id="7" name="Plassholder for lysbildenummer 6"/>
          <p:cNvSpPr>
            <a:spLocks noGrp="1"/>
          </p:cNvSpPr>
          <p:nvPr>
            <p:ph type="sldNum" sz="quarter" idx="12"/>
          </p:nvPr>
        </p:nvSpPr>
        <p:spPr/>
        <p:txBody>
          <a:bodyPr/>
          <a:lstStyle>
            <a:lvl1pPr defTabSz="457200">
              <a:defRPr/>
            </a:lvl1pPr>
          </a:lstStyle>
          <a:p>
            <a:fld id="{A90016BA-6476-4717-8D2E-6C9C3D9DBDD1}" type="slidenum">
              <a:rPr lang="nb-NO" altLang="nb-NO"/>
              <a:pPr/>
              <a:t>‹#›</a:t>
            </a:fld>
            <a:endParaRPr lang="nb-NO" altLang="nb-NO"/>
          </a:p>
        </p:txBody>
      </p:sp>
    </p:spTree>
    <p:extLst>
      <p:ext uri="{BB962C8B-B14F-4D97-AF65-F5344CB8AC3E}">
        <p14:creationId xmlns:p14="http://schemas.microsoft.com/office/powerpoint/2010/main" val="3699000786"/>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342900"/>
            <a:ext cx="2949178" cy="120015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3887391" y="740588"/>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defTabSz="457200">
              <a:defRPr/>
            </a:lvl1pPr>
          </a:lstStyle>
          <a:p>
            <a:fld id="{12E09C2F-76C0-402B-BDA2-C40E9556EFD9}" type="datetimeFigureOut">
              <a:rPr lang="nb-NO" altLang="nb-NO"/>
              <a:pPr/>
              <a:t>23.10.2017</a:t>
            </a:fld>
            <a:endParaRPr lang="nb-NO" altLang="nb-NO"/>
          </a:p>
        </p:txBody>
      </p:sp>
      <p:sp>
        <p:nvSpPr>
          <p:cNvPr id="6" name="Plassholder for bunntekst 5"/>
          <p:cNvSpPr>
            <a:spLocks noGrp="1"/>
          </p:cNvSpPr>
          <p:nvPr>
            <p:ph type="ftr" sz="quarter" idx="11"/>
          </p:nvPr>
        </p:nvSpPr>
        <p:spPr/>
        <p:txBody>
          <a:bodyPr/>
          <a:lstStyle>
            <a:lvl1pPr defTabSz="457200">
              <a:defRPr/>
            </a:lvl1pPr>
          </a:lstStyle>
          <a:p>
            <a:pPr>
              <a:defRPr/>
            </a:pPr>
            <a:endParaRPr lang="nb-NO"/>
          </a:p>
        </p:txBody>
      </p:sp>
      <p:sp>
        <p:nvSpPr>
          <p:cNvPr id="7" name="Plassholder for lysbildenummer 6"/>
          <p:cNvSpPr>
            <a:spLocks noGrp="1"/>
          </p:cNvSpPr>
          <p:nvPr>
            <p:ph type="sldNum" sz="quarter" idx="12"/>
          </p:nvPr>
        </p:nvSpPr>
        <p:spPr/>
        <p:txBody>
          <a:bodyPr/>
          <a:lstStyle>
            <a:lvl1pPr defTabSz="457200">
              <a:defRPr/>
            </a:lvl1pPr>
          </a:lstStyle>
          <a:p>
            <a:fld id="{037DDAFE-475A-4309-9C64-DD476012A4B2}" type="slidenum">
              <a:rPr lang="nb-NO" altLang="nb-NO"/>
              <a:pPr/>
              <a:t>‹#›</a:t>
            </a:fld>
            <a:endParaRPr lang="nb-NO" altLang="nb-NO"/>
          </a:p>
        </p:txBody>
      </p:sp>
    </p:spTree>
    <p:extLst>
      <p:ext uri="{BB962C8B-B14F-4D97-AF65-F5344CB8AC3E}">
        <p14:creationId xmlns:p14="http://schemas.microsoft.com/office/powerpoint/2010/main" val="2329375156"/>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defTabSz="457200">
              <a:defRPr/>
            </a:lvl1pPr>
          </a:lstStyle>
          <a:p>
            <a:fld id="{07AF9A5E-7AF1-465B-ABB8-D9DFCB8B1AF3}" type="datetimeFigureOut">
              <a:rPr lang="nb-NO" altLang="nb-NO"/>
              <a:pPr/>
              <a:t>23.10.2017</a:t>
            </a:fld>
            <a:endParaRPr lang="nb-NO" altLang="nb-NO"/>
          </a:p>
        </p:txBody>
      </p:sp>
      <p:sp>
        <p:nvSpPr>
          <p:cNvPr id="5" name="Plassholder for bunntekst 4"/>
          <p:cNvSpPr>
            <a:spLocks noGrp="1"/>
          </p:cNvSpPr>
          <p:nvPr>
            <p:ph type="ftr" sz="quarter" idx="11"/>
          </p:nvPr>
        </p:nvSpPr>
        <p:spPr/>
        <p:txBody>
          <a:bodyPr/>
          <a:lstStyle>
            <a:lvl1pPr defTabSz="457200">
              <a:defRPr/>
            </a:lvl1pPr>
          </a:lstStyle>
          <a:p>
            <a:pPr>
              <a:defRPr/>
            </a:pPr>
            <a:endParaRPr lang="nb-NO"/>
          </a:p>
        </p:txBody>
      </p:sp>
      <p:sp>
        <p:nvSpPr>
          <p:cNvPr id="6" name="Plassholder for lysbildenummer 5"/>
          <p:cNvSpPr>
            <a:spLocks noGrp="1"/>
          </p:cNvSpPr>
          <p:nvPr>
            <p:ph type="sldNum" sz="quarter" idx="12"/>
          </p:nvPr>
        </p:nvSpPr>
        <p:spPr/>
        <p:txBody>
          <a:bodyPr/>
          <a:lstStyle>
            <a:lvl1pPr defTabSz="457200">
              <a:defRPr/>
            </a:lvl1pPr>
          </a:lstStyle>
          <a:p>
            <a:fld id="{BCA99F1E-CC80-4663-801C-5CABA9B737A3}" type="slidenum">
              <a:rPr lang="nb-NO" altLang="nb-NO"/>
              <a:pPr/>
              <a:t>‹#›</a:t>
            </a:fld>
            <a:endParaRPr lang="nb-NO" altLang="nb-NO"/>
          </a:p>
        </p:txBody>
      </p:sp>
    </p:spTree>
    <p:extLst>
      <p:ext uri="{BB962C8B-B14F-4D97-AF65-F5344CB8AC3E}">
        <p14:creationId xmlns:p14="http://schemas.microsoft.com/office/powerpoint/2010/main" val="3514866429"/>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43676" y="273856"/>
            <a:ext cx="1971675" cy="4358879"/>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28677" y="273856"/>
            <a:ext cx="5800725" cy="435887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defTabSz="457200">
              <a:defRPr/>
            </a:lvl1pPr>
          </a:lstStyle>
          <a:p>
            <a:fld id="{107D4DBE-1FDD-48BE-B1D6-51239494EB56}" type="datetimeFigureOut">
              <a:rPr lang="nb-NO" altLang="nb-NO"/>
              <a:pPr/>
              <a:t>23.10.2017</a:t>
            </a:fld>
            <a:endParaRPr lang="nb-NO" altLang="nb-NO"/>
          </a:p>
        </p:txBody>
      </p:sp>
      <p:sp>
        <p:nvSpPr>
          <p:cNvPr id="5" name="Plassholder for bunntekst 4"/>
          <p:cNvSpPr>
            <a:spLocks noGrp="1"/>
          </p:cNvSpPr>
          <p:nvPr>
            <p:ph type="ftr" sz="quarter" idx="11"/>
          </p:nvPr>
        </p:nvSpPr>
        <p:spPr/>
        <p:txBody>
          <a:bodyPr/>
          <a:lstStyle>
            <a:lvl1pPr defTabSz="457200">
              <a:defRPr/>
            </a:lvl1pPr>
          </a:lstStyle>
          <a:p>
            <a:pPr>
              <a:defRPr/>
            </a:pPr>
            <a:endParaRPr lang="nb-NO"/>
          </a:p>
        </p:txBody>
      </p:sp>
      <p:sp>
        <p:nvSpPr>
          <p:cNvPr id="6" name="Plassholder for lysbildenummer 5"/>
          <p:cNvSpPr>
            <a:spLocks noGrp="1"/>
          </p:cNvSpPr>
          <p:nvPr>
            <p:ph type="sldNum" sz="quarter" idx="12"/>
          </p:nvPr>
        </p:nvSpPr>
        <p:spPr/>
        <p:txBody>
          <a:bodyPr/>
          <a:lstStyle>
            <a:lvl1pPr defTabSz="457200">
              <a:defRPr/>
            </a:lvl1pPr>
          </a:lstStyle>
          <a:p>
            <a:fld id="{57B0AB00-4B8A-490E-B28A-8561F6217E46}" type="slidenum">
              <a:rPr lang="nb-NO" altLang="nb-NO"/>
              <a:pPr/>
              <a:t>‹#›</a:t>
            </a:fld>
            <a:endParaRPr lang="nb-NO" altLang="nb-NO"/>
          </a:p>
        </p:txBody>
      </p:sp>
    </p:spTree>
    <p:extLst>
      <p:ext uri="{BB962C8B-B14F-4D97-AF65-F5344CB8AC3E}">
        <p14:creationId xmlns:p14="http://schemas.microsoft.com/office/powerpoint/2010/main" val="27414466"/>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Bokmål Tekst med utfallende bilde">
    <p:spTree>
      <p:nvGrpSpPr>
        <p:cNvPr id="1" name=""/>
        <p:cNvGrpSpPr/>
        <p:nvPr/>
      </p:nvGrpSpPr>
      <p:grpSpPr>
        <a:xfrm>
          <a:off x="0" y="0"/>
          <a:ext cx="0" cy="0"/>
          <a:chOff x="0" y="0"/>
          <a:chExt cx="0" cy="0"/>
        </a:xfrm>
      </p:grpSpPr>
      <p:sp>
        <p:nvSpPr>
          <p:cNvPr id="3" name="TekstSylinder 2"/>
          <p:cNvSpPr txBox="1">
            <a:spLocks noChangeArrowheads="1"/>
          </p:cNvSpPr>
          <p:nvPr userDrawn="1"/>
        </p:nvSpPr>
        <p:spPr bwMode="auto">
          <a:xfrm>
            <a:off x="-71438" y="-228588"/>
            <a:ext cx="759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914400" eaLnBrk="1" fontAlgn="base" hangingPunct="1">
              <a:spcBef>
                <a:spcPct val="0"/>
              </a:spcBef>
              <a:spcAft>
                <a:spcPct val="0"/>
              </a:spcAft>
            </a:pPr>
            <a:r>
              <a:rPr lang="nb-NO" altLang="nb-NO" sz="1200">
                <a:solidFill>
                  <a:srgbClr val="000000"/>
                </a:solidFill>
              </a:rPr>
              <a:t>Bokmål mal:1 utfallende bilde</a:t>
            </a:r>
          </a:p>
        </p:txBody>
      </p:sp>
      <p:sp>
        <p:nvSpPr>
          <p:cNvPr id="9" name="Plassholder for bilde 8"/>
          <p:cNvSpPr>
            <a:spLocks noGrp="1"/>
          </p:cNvSpPr>
          <p:nvPr>
            <p:ph type="pic" sz="quarter" idx="17"/>
          </p:nvPr>
        </p:nvSpPr>
        <p:spPr>
          <a:xfrm>
            <a:off x="0" y="9"/>
            <a:ext cx="9144000" cy="4587874"/>
          </a:xfrm>
          <a:solidFill>
            <a:schemeClr val="bg1">
              <a:lumMod val="95000"/>
            </a:schemeClr>
          </a:solidFill>
        </p:spPr>
        <p:txBody>
          <a:bodyPr rtlCol="0">
            <a:normAutofit/>
          </a:bodyPr>
          <a:lstStyle>
            <a:lvl1pPr algn="ctr">
              <a:buNone/>
              <a:defRPr sz="1200">
                <a:solidFill>
                  <a:schemeClr val="bg1">
                    <a:lumMod val="50000"/>
                  </a:schemeClr>
                </a:solidFill>
              </a:defRPr>
            </a:lvl1pPr>
          </a:lstStyle>
          <a:p>
            <a:pPr lvl="0"/>
            <a:r>
              <a:rPr lang="nb-NO" noProof="0"/>
              <a:t>Drag picture to placeholder or click icon to add</a:t>
            </a:r>
            <a:endParaRPr lang="nb-NO" noProof="0" dirty="0"/>
          </a:p>
        </p:txBody>
      </p:sp>
      <p:sp>
        <p:nvSpPr>
          <p:cNvPr id="4" name="Plassholder for dato 3"/>
          <p:cNvSpPr>
            <a:spLocks noGrp="1"/>
          </p:cNvSpPr>
          <p:nvPr>
            <p:ph type="dt" sz="half" idx="18"/>
          </p:nvPr>
        </p:nvSpPr>
        <p:spPr>
          <a:xfrm>
            <a:off x="7656517" y="4736306"/>
            <a:ext cx="750887" cy="161925"/>
          </a:xfrm>
        </p:spPr>
        <p:txBody>
          <a:bodyPr lIns="72000" rIns="0"/>
          <a:lstStyle>
            <a:lvl1pPr algn="r" defTabSz="457200">
              <a:defRPr sz="800">
                <a:solidFill>
                  <a:srgbClr val="000000"/>
                </a:solidFill>
              </a:defRPr>
            </a:lvl1pPr>
          </a:lstStyle>
          <a:p>
            <a:fld id="{1B0E09B2-1AB5-47B3-AFF8-4E534584ACFC}" type="datetime4">
              <a:rPr lang="nb-NO" altLang="nb-NO"/>
              <a:pPr/>
              <a:t>23. oktober 2017</a:t>
            </a:fld>
            <a:endParaRPr lang="nb-NO" altLang="nb-NO"/>
          </a:p>
        </p:txBody>
      </p:sp>
      <p:sp>
        <p:nvSpPr>
          <p:cNvPr id="5" name="Plassholder for bunntekst 4"/>
          <p:cNvSpPr>
            <a:spLocks noGrp="1"/>
          </p:cNvSpPr>
          <p:nvPr>
            <p:ph type="ftr" sz="quarter" idx="19"/>
          </p:nvPr>
        </p:nvSpPr>
        <p:spPr>
          <a:xfrm>
            <a:off x="3357563" y="4736306"/>
            <a:ext cx="4265612" cy="161925"/>
          </a:xfrm>
        </p:spPr>
        <p:txBody>
          <a:bodyPr wrap="square" rIns="0" numCol="1" anchorCtr="0" compatLnSpc="1">
            <a:prstTxWarp prst="textNoShape">
              <a:avLst/>
            </a:prstTxWarp>
          </a:bodyPr>
          <a:lstStyle>
            <a:lvl1pPr algn="r" defTabSz="457200" fontAlgn="base">
              <a:spcBef>
                <a:spcPct val="0"/>
              </a:spcBef>
              <a:spcAft>
                <a:spcPct val="0"/>
              </a:spcAft>
              <a:defRPr sz="800" smtClean="0">
                <a:solidFill>
                  <a:srgbClr val="000000"/>
                </a:solidFill>
                <a:latin typeface="Calibri" pitchFamily="34" charset="0"/>
                <a:ea typeface="MS PGothic" pitchFamily="34" charset="-128"/>
              </a:defRPr>
            </a:lvl1pPr>
          </a:lstStyle>
          <a:p>
            <a:r>
              <a:rPr lang="nb-NO" altLang="nb-NO"/>
              <a:t>Tittel på presentasjonen</a:t>
            </a:r>
          </a:p>
        </p:txBody>
      </p:sp>
      <p:sp>
        <p:nvSpPr>
          <p:cNvPr id="6" name="Plassholder for lysbildenummer 5"/>
          <p:cNvSpPr>
            <a:spLocks noGrp="1"/>
          </p:cNvSpPr>
          <p:nvPr>
            <p:ph type="sldNum" sz="quarter" idx="20"/>
          </p:nvPr>
        </p:nvSpPr>
        <p:spPr>
          <a:xfrm>
            <a:off x="8434413" y="4736306"/>
            <a:ext cx="377825" cy="161925"/>
          </a:xfrm>
        </p:spPr>
        <p:txBody>
          <a:bodyPr rIns="0"/>
          <a:lstStyle>
            <a:lvl1pPr defTabSz="457200">
              <a:defRPr sz="800">
                <a:solidFill>
                  <a:srgbClr val="000000"/>
                </a:solidFill>
              </a:defRPr>
            </a:lvl1pPr>
          </a:lstStyle>
          <a:p>
            <a:fld id="{35F2A5E3-DFEC-4AFE-B950-65FC5ACFA6BC}" type="slidenum">
              <a:rPr lang="nb-NO" altLang="nb-NO"/>
              <a:pPr/>
              <a:t>‹#›</a:t>
            </a:fld>
            <a:endParaRPr lang="nb-NO" altLang="nb-NO"/>
          </a:p>
        </p:txBody>
      </p:sp>
    </p:spTree>
    <p:extLst>
      <p:ext uri="{BB962C8B-B14F-4D97-AF65-F5344CB8AC3E}">
        <p14:creationId xmlns:p14="http://schemas.microsoft.com/office/powerpoint/2010/main" val="397491119"/>
      </p:ext>
    </p:extLst>
  </p:cSld>
  <p:clrMapOvr>
    <a:masterClrMapping/>
  </p:clrMapOvr>
  <p:transition spd="med">
    <p:fade/>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userDrawn="1">
  <p:cSld name="Bokmål Startside m eget bilde">
    <p:spTree>
      <p:nvGrpSpPr>
        <p:cNvPr id="1" name=""/>
        <p:cNvGrpSpPr/>
        <p:nvPr/>
      </p:nvGrpSpPr>
      <p:grpSpPr>
        <a:xfrm>
          <a:off x="0" y="0"/>
          <a:ext cx="0" cy="0"/>
          <a:chOff x="0" y="0"/>
          <a:chExt cx="0" cy="0"/>
        </a:xfrm>
      </p:grpSpPr>
      <p:sp>
        <p:nvSpPr>
          <p:cNvPr id="7" name="TekstSylinder 7"/>
          <p:cNvSpPr txBox="1">
            <a:spLocks noChangeArrowheads="1"/>
          </p:cNvSpPr>
          <p:nvPr userDrawn="1"/>
        </p:nvSpPr>
        <p:spPr bwMode="auto">
          <a:xfrm>
            <a:off x="21" y="-201204"/>
            <a:ext cx="2987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914400" eaLnBrk="1" fontAlgn="base" hangingPunct="1">
              <a:spcBef>
                <a:spcPct val="0"/>
              </a:spcBef>
              <a:spcAft>
                <a:spcPct val="0"/>
              </a:spcAft>
            </a:pPr>
            <a:r>
              <a:rPr lang="nb-NO" altLang="nb-NO" sz="1200">
                <a:solidFill>
                  <a:srgbClr val="000000"/>
                </a:solidFill>
              </a:rPr>
              <a:t>Bokmål mal: Startside – sett inn eget bilde</a:t>
            </a:r>
          </a:p>
        </p:txBody>
      </p:sp>
      <p:pic>
        <p:nvPicPr>
          <p:cNvPr id="8" name="Bilde 1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8338" y="395287"/>
            <a:ext cx="223837" cy="27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Sylinder 12"/>
          <p:cNvSpPr txBox="1">
            <a:spLocks noChangeArrowheads="1"/>
          </p:cNvSpPr>
          <p:nvPr userDrawn="1"/>
        </p:nvSpPr>
        <p:spPr bwMode="auto">
          <a:xfrm>
            <a:off x="833463" y="350044"/>
            <a:ext cx="349567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fontAlgn="base">
              <a:lnSpc>
                <a:spcPct val="90000"/>
              </a:lnSpc>
              <a:spcBef>
                <a:spcPct val="0"/>
              </a:spcBef>
              <a:spcAft>
                <a:spcPct val="0"/>
              </a:spcAft>
              <a:defRPr/>
            </a:pPr>
            <a:r>
              <a:rPr lang="nb-NO" sz="1300">
                <a:solidFill>
                  <a:srgbClr val="000000"/>
                </a:solidFill>
              </a:rPr>
              <a:t>Kommunal- og</a:t>
            </a:r>
            <a:br>
              <a:rPr lang="nb-NO" sz="1300">
                <a:solidFill>
                  <a:srgbClr val="000000"/>
                </a:solidFill>
              </a:rPr>
            </a:br>
            <a:r>
              <a:rPr lang="nb-NO" sz="1300">
                <a:solidFill>
                  <a:srgbClr val="000000"/>
                </a:solidFill>
              </a:rPr>
              <a:t>moderniseringsdepartementet</a:t>
            </a:r>
          </a:p>
        </p:txBody>
      </p:sp>
      <p:sp>
        <p:nvSpPr>
          <p:cNvPr id="10" name="Plassholder for bilde 3"/>
          <p:cNvSpPr>
            <a:spLocks noGrp="1"/>
          </p:cNvSpPr>
          <p:nvPr>
            <p:ph type="pic" sz="quarter" idx="21"/>
          </p:nvPr>
        </p:nvSpPr>
        <p:spPr>
          <a:xfrm>
            <a:off x="0" y="2453964"/>
            <a:ext cx="9144000" cy="2689536"/>
          </a:xfrm>
          <a:solidFill>
            <a:schemeClr val="bg1">
              <a:lumMod val="95000"/>
            </a:schemeClr>
          </a:solidFill>
        </p:spPr>
        <p:txBody>
          <a:bodyPr rtlCol="0">
            <a:normAutofit/>
          </a:bodyPr>
          <a:lstStyle>
            <a:lvl1pPr marL="0" indent="0" algn="ctr">
              <a:buNone/>
              <a:defRPr sz="1200" baseline="0">
                <a:solidFill>
                  <a:schemeClr val="bg2">
                    <a:lumMod val="50000"/>
                  </a:schemeClr>
                </a:solidFill>
              </a:defRPr>
            </a:lvl1pPr>
          </a:lstStyle>
          <a:p>
            <a:pPr lvl="0"/>
            <a:r>
              <a:rPr lang="nb-NO" noProof="0"/>
              <a:t>Drag picture to placeholder or click icon to add</a:t>
            </a:r>
            <a:endParaRPr lang="nb-NO" noProof="0" dirty="0"/>
          </a:p>
        </p:txBody>
      </p:sp>
      <p:sp>
        <p:nvSpPr>
          <p:cNvPr id="5" name="Plassholder for tekst 4"/>
          <p:cNvSpPr>
            <a:spLocks noGrp="1"/>
          </p:cNvSpPr>
          <p:nvPr>
            <p:ph type="body" sz="quarter" idx="20"/>
          </p:nvPr>
        </p:nvSpPr>
        <p:spPr>
          <a:xfrm>
            <a:off x="899100" y="843558"/>
            <a:ext cx="7344000" cy="858600"/>
          </a:xfrm>
        </p:spPr>
        <p:txBody>
          <a:bodyPr lIns="0" anchor="b"/>
          <a:lstStyle>
            <a:lvl1pPr marL="0" indent="0">
              <a:buNone/>
              <a:defRPr sz="3200" b="1">
                <a:solidFill>
                  <a:schemeClr val="tx1"/>
                </a:solidFill>
              </a:defRPr>
            </a:lvl1pPr>
          </a:lstStyle>
          <a:p>
            <a:pPr lvl="0"/>
            <a:r>
              <a:rPr lang="nb-NO"/>
              <a:t>Click to edit Master text styles</a:t>
            </a:r>
          </a:p>
        </p:txBody>
      </p:sp>
      <p:sp>
        <p:nvSpPr>
          <p:cNvPr id="35" name="Plassholder for tekst 34"/>
          <p:cNvSpPr>
            <a:spLocks noGrp="1"/>
          </p:cNvSpPr>
          <p:nvPr>
            <p:ph type="body" sz="quarter" idx="17"/>
          </p:nvPr>
        </p:nvSpPr>
        <p:spPr>
          <a:xfrm>
            <a:off x="899592" y="1788445"/>
            <a:ext cx="7344000" cy="216000"/>
          </a:xfrm>
        </p:spPr>
        <p:txBody>
          <a:bodyPr lIns="0" anchor="ctr"/>
          <a:lstStyle>
            <a:lvl1pPr marL="0" indent="0">
              <a:buNone/>
              <a:defRPr sz="1400">
                <a:latin typeface="Arial" panose="020B0604020202020204" pitchFamily="34" charset="0"/>
                <a:cs typeface="Arial" panose="020B0604020202020204" pitchFamily="34" charset="0"/>
              </a:defRPr>
            </a:lvl1pPr>
          </a:lstStyle>
          <a:p>
            <a:pPr lvl="0"/>
            <a:r>
              <a:rPr lang="nb-NO"/>
              <a:t>Click to edit Master text styles</a:t>
            </a:r>
          </a:p>
        </p:txBody>
      </p:sp>
      <p:sp>
        <p:nvSpPr>
          <p:cNvPr id="39" name="Plassholder for tekst 38"/>
          <p:cNvSpPr>
            <a:spLocks noGrp="1"/>
          </p:cNvSpPr>
          <p:nvPr>
            <p:ph type="body" sz="quarter" idx="18"/>
          </p:nvPr>
        </p:nvSpPr>
        <p:spPr>
          <a:xfrm>
            <a:off x="899592" y="2058693"/>
            <a:ext cx="7344000" cy="216000"/>
          </a:xfrm>
        </p:spPr>
        <p:txBody>
          <a:bodyPr lIns="0" anchor="ctr"/>
          <a:lstStyle>
            <a:lvl1pPr marL="0" indent="0">
              <a:buNone/>
              <a:defRPr sz="1400">
                <a:latin typeface="Arial" panose="020B0604020202020204" pitchFamily="34" charset="0"/>
                <a:cs typeface="Arial" panose="020B0604020202020204" pitchFamily="34" charset="0"/>
              </a:defRPr>
            </a:lvl1pPr>
          </a:lstStyle>
          <a:p>
            <a:pPr lvl="0"/>
            <a:r>
              <a:rPr lang="nb-NO"/>
              <a:t>Click to edit Master text styles</a:t>
            </a:r>
          </a:p>
        </p:txBody>
      </p:sp>
      <p:sp>
        <p:nvSpPr>
          <p:cNvPr id="11" name="Plassholder for tekst 4"/>
          <p:cNvSpPr>
            <a:spLocks noGrp="1"/>
          </p:cNvSpPr>
          <p:nvPr>
            <p:ph type="body" sz="quarter" idx="22"/>
          </p:nvPr>
        </p:nvSpPr>
        <p:spPr>
          <a:xfrm>
            <a:off x="791100" y="276495"/>
            <a:ext cx="13500" cy="2446200"/>
          </a:xfrm>
          <a:solidFill>
            <a:schemeClr val="tx1"/>
          </a:solidFill>
        </p:spPr>
        <p:txBody>
          <a:bodyPr/>
          <a:lstStyle>
            <a:lvl1pPr marL="0" indent="0">
              <a:buNone/>
              <a:defRPr sz="100" baseline="0">
                <a:solidFill>
                  <a:schemeClr val="tx1"/>
                </a:solidFill>
              </a:defRPr>
            </a:lvl1pPr>
          </a:lstStyle>
          <a:p>
            <a:pPr lvl="0"/>
            <a:r>
              <a:rPr lang="nb-NO"/>
              <a:t>Click to edit Master text styles</a:t>
            </a:r>
          </a:p>
        </p:txBody>
      </p:sp>
    </p:spTree>
    <p:extLst>
      <p:ext uri="{BB962C8B-B14F-4D97-AF65-F5344CB8AC3E}">
        <p14:creationId xmlns:p14="http://schemas.microsoft.com/office/powerpoint/2010/main" val="1549098861"/>
      </p:ext>
    </p:extLst>
  </p:cSld>
  <p:clrMapOvr>
    <a:masterClrMapping/>
  </p:clrMapOvr>
  <p:transition spd="med">
    <p:fade/>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preserve="1">
  <p:cSld name="Title Slide _ blå">
    <p:bg>
      <p:bgPr>
        <a:solidFill>
          <a:srgbClr val="00436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7180" y="1417120"/>
            <a:ext cx="7498080" cy="743879"/>
          </a:xfrm>
        </p:spPr>
        <p:txBody>
          <a:bodyPr anchor="b">
            <a:normAutofit/>
          </a:bodyPr>
          <a:lstStyle>
            <a:lvl1pPr>
              <a:defRPr sz="3600">
                <a:solidFill>
                  <a:schemeClr val="bg1"/>
                </a:solidFill>
              </a:defRPr>
            </a:lvl1pPr>
          </a:lstStyle>
          <a:p>
            <a:r>
              <a:rPr lang="nb-NO"/>
              <a:t>Klikk for å redigere tittelstil</a:t>
            </a:r>
            <a:endParaRPr lang="en-GB" dirty="0"/>
          </a:p>
        </p:txBody>
      </p:sp>
      <p:sp>
        <p:nvSpPr>
          <p:cNvPr id="3" name="Subtitle 2"/>
          <p:cNvSpPr>
            <a:spLocks noGrp="1"/>
          </p:cNvSpPr>
          <p:nvPr>
            <p:ph type="subTitle" idx="1"/>
          </p:nvPr>
        </p:nvSpPr>
        <p:spPr>
          <a:xfrm>
            <a:off x="787180" y="2160956"/>
            <a:ext cx="7498080" cy="963477"/>
          </a:xfrm>
        </p:spPr>
        <p:txBody>
          <a:bodyPr>
            <a:normAutofit/>
          </a:bodyPr>
          <a:lstStyle>
            <a:lvl1pPr marL="0" indent="0" algn="l">
              <a:buNone/>
              <a:defRPr sz="2400" i="1">
                <a:solidFill>
                  <a:schemeClr val="bg1"/>
                </a:solidFill>
              </a:defRPr>
            </a:lvl1pPr>
            <a:lvl2pPr marL="457010" indent="0" algn="ctr">
              <a:buNone/>
              <a:defRPr>
                <a:solidFill>
                  <a:schemeClr val="tx1">
                    <a:tint val="75000"/>
                  </a:schemeClr>
                </a:solidFill>
              </a:defRPr>
            </a:lvl2pPr>
            <a:lvl3pPr marL="914040" indent="0" algn="ctr">
              <a:buNone/>
              <a:defRPr>
                <a:solidFill>
                  <a:schemeClr val="tx1">
                    <a:tint val="75000"/>
                  </a:schemeClr>
                </a:solidFill>
              </a:defRPr>
            </a:lvl3pPr>
            <a:lvl4pPr marL="1371056" indent="0" algn="ctr">
              <a:buNone/>
              <a:defRPr>
                <a:solidFill>
                  <a:schemeClr val="tx1">
                    <a:tint val="75000"/>
                  </a:schemeClr>
                </a:solidFill>
              </a:defRPr>
            </a:lvl4pPr>
            <a:lvl5pPr marL="1828079" indent="0" algn="ctr">
              <a:buNone/>
              <a:defRPr>
                <a:solidFill>
                  <a:schemeClr val="tx1">
                    <a:tint val="75000"/>
                  </a:schemeClr>
                </a:solidFill>
              </a:defRPr>
            </a:lvl5pPr>
            <a:lvl6pPr marL="2285088" indent="0" algn="ctr">
              <a:buNone/>
              <a:defRPr>
                <a:solidFill>
                  <a:schemeClr val="tx1">
                    <a:tint val="75000"/>
                  </a:schemeClr>
                </a:solidFill>
              </a:defRPr>
            </a:lvl6pPr>
            <a:lvl7pPr marL="2742098" indent="0" algn="ctr">
              <a:buNone/>
              <a:defRPr>
                <a:solidFill>
                  <a:schemeClr val="tx1">
                    <a:tint val="75000"/>
                  </a:schemeClr>
                </a:solidFill>
              </a:defRPr>
            </a:lvl7pPr>
            <a:lvl8pPr marL="3199120" indent="0" algn="ctr">
              <a:buNone/>
              <a:defRPr>
                <a:solidFill>
                  <a:schemeClr val="tx1">
                    <a:tint val="75000"/>
                  </a:schemeClr>
                </a:solidFill>
              </a:defRPr>
            </a:lvl8pPr>
            <a:lvl9pPr marL="3656137" indent="0" algn="ctr">
              <a:buNone/>
              <a:defRPr>
                <a:solidFill>
                  <a:schemeClr val="tx1">
                    <a:tint val="75000"/>
                  </a:schemeClr>
                </a:solidFill>
              </a:defRPr>
            </a:lvl9pPr>
          </a:lstStyle>
          <a:p>
            <a:r>
              <a:rPr lang="nb-NO"/>
              <a:t>Klikk for å redigere undertittelstil i malen</a:t>
            </a:r>
            <a:endParaRPr lang="en-GB" dirty="0"/>
          </a:p>
        </p:txBody>
      </p:sp>
      <p:sp>
        <p:nvSpPr>
          <p:cNvPr id="10" name="Plassholder for tekst 9"/>
          <p:cNvSpPr>
            <a:spLocks noGrp="1"/>
          </p:cNvSpPr>
          <p:nvPr>
            <p:ph type="body" sz="quarter" idx="10" hasCustomPrompt="1"/>
          </p:nvPr>
        </p:nvSpPr>
        <p:spPr>
          <a:xfrm>
            <a:off x="787180" y="3343733"/>
            <a:ext cx="7498080" cy="287217"/>
          </a:xfrm>
        </p:spPr>
        <p:txBody>
          <a:bodyPr>
            <a:normAutofit/>
          </a:bodyPr>
          <a:lstStyle>
            <a:lvl1pPr marL="0" indent="0">
              <a:buNone/>
              <a:defRPr sz="1800">
                <a:solidFill>
                  <a:schemeClr val="bg1"/>
                </a:solidFill>
              </a:defRPr>
            </a:lvl1pPr>
            <a:lvl5pPr>
              <a:defRPr/>
            </a:lvl5pPr>
          </a:lstStyle>
          <a:p>
            <a:pPr lvl="0"/>
            <a:r>
              <a:rPr lang="nb-NO" dirty="0"/>
              <a:t>Foredragsholder 1, organisasjon</a:t>
            </a:r>
          </a:p>
        </p:txBody>
      </p:sp>
      <p:pic>
        <p:nvPicPr>
          <p:cNvPr id="15" name="Bild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198" y="4709968"/>
            <a:ext cx="2488757" cy="225431"/>
          </a:xfrm>
          <a:prstGeom prst="rect">
            <a:avLst/>
          </a:prstGeom>
        </p:spPr>
      </p:pic>
      <p:cxnSp>
        <p:nvCxnSpPr>
          <p:cNvPr id="19" name="Rett linje 18"/>
          <p:cNvCxnSpPr/>
          <p:nvPr/>
        </p:nvCxnSpPr>
        <p:spPr>
          <a:xfrm>
            <a:off x="787218" y="4577111"/>
            <a:ext cx="7569641" cy="0"/>
          </a:xfrm>
          <a:prstGeom prst="line">
            <a:avLst/>
          </a:prstGeom>
          <a:ln w="12700">
            <a:solidFill>
              <a:schemeClr val="bg1"/>
            </a:solidFill>
          </a:ln>
          <a:effectLst/>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88667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preserve="1">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1024592"/>
            <a:ext cx="7708900" cy="3692317"/>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0" name="Rett linje 9"/>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9" name="Tittel 18"/>
          <p:cNvSpPr>
            <a:spLocks noGrp="1"/>
          </p:cNvSpPr>
          <p:nvPr>
            <p:ph type="title"/>
          </p:nvPr>
        </p:nvSpPr>
        <p:spPr/>
        <p:txBody>
          <a:bodyPr>
            <a:normAutofit/>
          </a:bodyPr>
          <a:lstStyle>
            <a:lvl1pPr>
              <a:defRPr sz="2800">
                <a:solidFill>
                  <a:srgbClr val="004364"/>
                </a:solidFill>
              </a:defRPr>
            </a:lvl1pPr>
          </a:lstStyle>
          <a:p>
            <a:r>
              <a:rPr lang="nb-NO"/>
              <a:t>Klikk for å redigere tittelstil</a:t>
            </a:r>
            <a:endParaRPr lang="nb-NO" dirty="0"/>
          </a:p>
        </p:txBody>
      </p:sp>
      <p:sp>
        <p:nvSpPr>
          <p:cNvPr id="22"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25" name="Rett linje 24"/>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26" name="Bild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102482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preserve="1">
  <p:cSld name="Title and Content with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1024592"/>
            <a:ext cx="7708900" cy="3692317"/>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0" name="Rett linje 9"/>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9" name="Tittel 18"/>
          <p:cNvSpPr>
            <a:spLocks noGrp="1"/>
          </p:cNvSpPr>
          <p:nvPr>
            <p:ph type="title"/>
          </p:nvPr>
        </p:nvSpPr>
        <p:spPr/>
        <p:txBody>
          <a:bodyPr>
            <a:normAutofit/>
          </a:bodyPr>
          <a:lstStyle>
            <a:lvl1pPr>
              <a:defRPr sz="2800">
                <a:solidFill>
                  <a:srgbClr val="004364"/>
                </a:solidFill>
              </a:defRPr>
            </a:lvl1pPr>
          </a:lstStyle>
          <a:p>
            <a:r>
              <a:rPr lang="nb-NO"/>
              <a:t>Klikk for å redigere tittelstil</a:t>
            </a:r>
            <a:endParaRPr lang="nb-NO" dirty="0"/>
          </a:p>
        </p:txBody>
      </p:sp>
      <p:sp>
        <p:nvSpPr>
          <p:cNvPr id="12"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3"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6" name="Rett linje 15"/>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7" name="Bild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346612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preserve="1">
  <p:cSld name="To innholdsdeler">
    <p:spTree>
      <p:nvGrpSpPr>
        <p:cNvPr id="1" name=""/>
        <p:cNvGrpSpPr/>
        <p:nvPr/>
      </p:nvGrpSpPr>
      <p:grpSpPr>
        <a:xfrm>
          <a:off x="0" y="0"/>
          <a:ext cx="0" cy="0"/>
          <a:chOff x="0" y="0"/>
          <a:chExt cx="0" cy="0"/>
        </a:xfrm>
      </p:grpSpPr>
      <p:sp>
        <p:nvSpPr>
          <p:cNvPr id="11" name="Content Placeholder 2"/>
          <p:cNvSpPr>
            <a:spLocks noGrp="1"/>
          </p:cNvSpPr>
          <p:nvPr>
            <p:ph idx="13"/>
          </p:nvPr>
        </p:nvSpPr>
        <p:spPr>
          <a:xfrm>
            <a:off x="723900" y="1024383"/>
            <a:ext cx="3771900" cy="3584530"/>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2" name="Content Placeholder 2"/>
          <p:cNvSpPr>
            <a:spLocks noGrp="1"/>
          </p:cNvSpPr>
          <p:nvPr>
            <p:ph idx="1"/>
          </p:nvPr>
        </p:nvSpPr>
        <p:spPr>
          <a:xfrm>
            <a:off x="4652462" y="1024383"/>
            <a:ext cx="3780367" cy="3584530"/>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cxnSp>
        <p:nvCxnSpPr>
          <p:cNvPr id="13" name="Rett linje 12"/>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Tittel 18"/>
          <p:cNvSpPr>
            <a:spLocks noGrp="1"/>
          </p:cNvSpPr>
          <p:nvPr>
            <p:ph type="title"/>
          </p:nvPr>
        </p:nvSpPr>
        <p:spPr>
          <a:xfrm>
            <a:off x="723900" y="205980"/>
            <a:ext cx="7708900" cy="588910"/>
          </a:xfrm>
        </p:spPr>
        <p:txBody>
          <a:bodyPr>
            <a:normAutofit/>
          </a:bodyPr>
          <a:lstStyle>
            <a:lvl1pPr>
              <a:defRPr sz="2800">
                <a:solidFill>
                  <a:srgbClr val="004364"/>
                </a:solidFill>
              </a:defRPr>
            </a:lvl1pPr>
          </a:lstStyle>
          <a:p>
            <a:r>
              <a:rPr lang="nb-NO"/>
              <a:t>Klikk for å redigere tittelstil</a:t>
            </a:r>
            <a:endParaRPr lang="nb-NO" dirty="0"/>
          </a:p>
        </p:txBody>
      </p:sp>
      <p:sp>
        <p:nvSpPr>
          <p:cNvPr id="15"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6"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8" name="Rett linje 17"/>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9" name="Bild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385790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Venndiagram">
    <p:bg>
      <p:bgPr>
        <a:solidFill>
          <a:srgbClr val="F0F0F2"/>
        </a:solidFill>
        <a:effectLst/>
      </p:bgPr>
    </p:bg>
    <p:spTree>
      <p:nvGrpSpPr>
        <p:cNvPr id="1" name=""/>
        <p:cNvGrpSpPr/>
        <p:nvPr/>
      </p:nvGrpSpPr>
      <p:grpSpPr>
        <a:xfrm>
          <a:off x="0" y="0"/>
          <a:ext cx="0" cy="0"/>
          <a:chOff x="0" y="0"/>
          <a:chExt cx="0" cy="0"/>
        </a:xfrm>
      </p:grpSpPr>
      <p:sp>
        <p:nvSpPr>
          <p:cNvPr id="15" name="Plassholder for tekst 7"/>
          <p:cNvSpPr>
            <a:spLocks noGrp="1" noChangeAspect="1"/>
          </p:cNvSpPr>
          <p:nvPr>
            <p:ph type="body" sz="quarter" idx="18" hasCustomPrompt="1"/>
          </p:nvPr>
        </p:nvSpPr>
        <p:spPr>
          <a:xfrm>
            <a:off x="2164867" y="2408873"/>
            <a:ext cx="2447575" cy="2447245"/>
          </a:xfrm>
          <a:prstGeom prst="ellipse">
            <a:avLst/>
          </a:prstGeom>
          <a:solidFill>
            <a:schemeClr val="accent3"/>
          </a:solidFill>
        </p:spPr>
        <p:txBody>
          <a:bodyPr anchor="ctr">
            <a:noAutofit/>
          </a:bodyPr>
          <a:lstStyle>
            <a:lvl1pPr marL="0" indent="0" algn="ctr">
              <a:lnSpc>
                <a:spcPct val="100000"/>
              </a:lnSpc>
              <a:spcBef>
                <a:spcPts val="0"/>
              </a:spcBef>
              <a:buNone/>
              <a:defRPr sz="1300" cap="none" baseline="0">
                <a:solidFill>
                  <a:schemeClr val="bg1"/>
                </a:solidFill>
              </a:defRPr>
            </a:lvl1pPr>
          </a:lstStyle>
          <a:p>
            <a:pPr lvl="0"/>
            <a:r>
              <a:rPr lang="nb-NO" dirty="0"/>
              <a:t>Tekst</a:t>
            </a:r>
          </a:p>
        </p:txBody>
      </p:sp>
      <p:sp>
        <p:nvSpPr>
          <p:cNvPr id="11" name="Plassholder for tekst 7"/>
          <p:cNvSpPr>
            <a:spLocks noGrp="1" noChangeAspect="1"/>
          </p:cNvSpPr>
          <p:nvPr>
            <p:ph type="body" sz="quarter" idx="16" hasCustomPrompt="1"/>
          </p:nvPr>
        </p:nvSpPr>
        <p:spPr>
          <a:xfrm>
            <a:off x="3249047" y="588027"/>
            <a:ext cx="2447575" cy="2447245"/>
          </a:xfrm>
          <a:prstGeom prst="ellipse">
            <a:avLst/>
          </a:prstGeom>
          <a:solidFill>
            <a:schemeClr val="tx2"/>
          </a:solidFill>
        </p:spPr>
        <p:txBody>
          <a:bodyPr bIns="535230" anchor="ctr">
            <a:noAutofit/>
          </a:bodyPr>
          <a:lstStyle>
            <a:lvl1pPr marL="0" indent="0" algn="ctr">
              <a:lnSpc>
                <a:spcPct val="100000"/>
              </a:lnSpc>
              <a:spcBef>
                <a:spcPts val="0"/>
              </a:spcBef>
              <a:buNone/>
              <a:defRPr sz="1300" cap="none" baseline="0">
                <a:solidFill>
                  <a:schemeClr val="bg1"/>
                </a:solidFill>
              </a:defRPr>
            </a:lvl1pPr>
          </a:lstStyle>
          <a:p>
            <a:pPr lvl="0"/>
            <a:r>
              <a:rPr lang="nb-NO" dirty="0"/>
              <a:t>Tekst</a:t>
            </a:r>
          </a:p>
        </p:txBody>
      </p:sp>
      <p:sp>
        <p:nvSpPr>
          <p:cNvPr id="2" name="Tittel 1"/>
          <p:cNvSpPr>
            <a:spLocks noGrp="1"/>
          </p:cNvSpPr>
          <p:nvPr>
            <p:ph type="title"/>
          </p:nvPr>
        </p:nvSpPr>
        <p:spPr>
          <a:xfrm>
            <a:off x="392323" y="363781"/>
            <a:ext cx="2667000" cy="276914"/>
          </a:xfrm>
        </p:spPr>
        <p:txBody>
          <a:bodyPr/>
          <a:lstStyle/>
          <a:p>
            <a:r>
              <a:rPr lang="nb-NO"/>
              <a:t>Klikk for å redigere tittelstil</a:t>
            </a:r>
          </a:p>
        </p:txBody>
      </p:sp>
      <p:sp>
        <p:nvSpPr>
          <p:cNvPr id="8" name="Plassholder for tekst 7"/>
          <p:cNvSpPr>
            <a:spLocks noGrp="1"/>
          </p:cNvSpPr>
          <p:nvPr>
            <p:ph type="body" sz="quarter" idx="13" hasCustomPrompt="1"/>
          </p:nvPr>
        </p:nvSpPr>
        <p:spPr>
          <a:xfrm>
            <a:off x="3276271" y="230774"/>
            <a:ext cx="2303063" cy="460831"/>
          </a:xfrm>
        </p:spPr>
        <p:txBody>
          <a:bodyPr>
            <a:spAutoFit/>
          </a:bodyPr>
          <a:lstStyle>
            <a:lvl1pPr marL="0" indent="0" algn="ctr">
              <a:buNone/>
              <a:defRPr cap="all" baseline="0">
                <a:solidFill>
                  <a:schemeClr val="tx1"/>
                </a:solidFill>
              </a:defRPr>
            </a:lvl1pPr>
          </a:lstStyle>
          <a:p>
            <a:pPr lvl="0"/>
            <a:r>
              <a:rPr lang="nb-NO" dirty="0"/>
              <a:t>Tekst</a:t>
            </a:r>
          </a:p>
        </p:txBody>
      </p:sp>
      <p:sp>
        <p:nvSpPr>
          <p:cNvPr id="9" name="Plassholder for tekst 7"/>
          <p:cNvSpPr>
            <a:spLocks noGrp="1"/>
          </p:cNvSpPr>
          <p:nvPr>
            <p:ph type="body" sz="quarter" idx="14" hasCustomPrompt="1"/>
          </p:nvPr>
        </p:nvSpPr>
        <p:spPr>
          <a:xfrm>
            <a:off x="252347" y="4562035"/>
            <a:ext cx="2070187" cy="460831"/>
          </a:xfrm>
        </p:spPr>
        <p:txBody>
          <a:bodyPr wrap="square">
            <a:spAutoFit/>
          </a:bodyPr>
          <a:lstStyle>
            <a:lvl1pPr marL="0" indent="0" algn="r">
              <a:buNone/>
              <a:defRPr cap="all" baseline="0">
                <a:solidFill>
                  <a:schemeClr val="tx1"/>
                </a:solidFill>
              </a:defRPr>
            </a:lvl1pPr>
          </a:lstStyle>
          <a:p>
            <a:pPr lvl="0"/>
            <a:r>
              <a:rPr lang="nb-NO" dirty="0"/>
              <a:t>Tekst</a:t>
            </a:r>
          </a:p>
        </p:txBody>
      </p:sp>
      <p:sp>
        <p:nvSpPr>
          <p:cNvPr id="10" name="Plassholder for tekst 7"/>
          <p:cNvSpPr>
            <a:spLocks noGrp="1"/>
          </p:cNvSpPr>
          <p:nvPr>
            <p:ph type="body" sz="quarter" idx="15" hasCustomPrompt="1"/>
          </p:nvPr>
        </p:nvSpPr>
        <p:spPr>
          <a:xfrm>
            <a:off x="6659939" y="4559755"/>
            <a:ext cx="2070187" cy="460831"/>
          </a:xfrm>
        </p:spPr>
        <p:txBody>
          <a:bodyPr wrap="square">
            <a:spAutoFit/>
          </a:bodyPr>
          <a:lstStyle>
            <a:lvl1pPr marL="0" indent="0" algn="l">
              <a:buNone/>
              <a:defRPr cap="all" baseline="0">
                <a:solidFill>
                  <a:schemeClr val="tx1"/>
                </a:solidFill>
              </a:defRPr>
            </a:lvl1pPr>
          </a:lstStyle>
          <a:p>
            <a:pPr lvl="0"/>
            <a:r>
              <a:rPr lang="nb-NO" dirty="0"/>
              <a:t>Tekst</a:t>
            </a:r>
          </a:p>
        </p:txBody>
      </p:sp>
      <p:sp>
        <p:nvSpPr>
          <p:cNvPr id="16" name="Plassholder for tekst 7"/>
          <p:cNvSpPr>
            <a:spLocks noGrp="1" noChangeAspect="1"/>
          </p:cNvSpPr>
          <p:nvPr>
            <p:ph type="body" sz="quarter" idx="19" hasCustomPrompt="1"/>
          </p:nvPr>
        </p:nvSpPr>
        <p:spPr>
          <a:xfrm>
            <a:off x="4282747" y="2461814"/>
            <a:ext cx="2447575" cy="2447245"/>
          </a:xfrm>
          <a:prstGeom prst="ellipse">
            <a:avLst/>
          </a:prstGeom>
          <a:solidFill>
            <a:schemeClr val="accent1"/>
          </a:solidFill>
        </p:spPr>
        <p:txBody>
          <a:bodyPr anchor="ctr">
            <a:noAutofit/>
          </a:bodyPr>
          <a:lstStyle>
            <a:lvl1pPr marL="0" indent="0" algn="ctr">
              <a:lnSpc>
                <a:spcPct val="100000"/>
              </a:lnSpc>
              <a:spcBef>
                <a:spcPts val="0"/>
              </a:spcBef>
              <a:buNone/>
              <a:defRPr sz="1300" cap="none" baseline="0">
                <a:solidFill>
                  <a:schemeClr val="bg1"/>
                </a:solidFill>
              </a:defRPr>
            </a:lvl1pPr>
          </a:lstStyle>
          <a:p>
            <a:pPr lvl="0"/>
            <a:r>
              <a:rPr lang="nb-NO" dirty="0"/>
              <a:t>Tekst</a:t>
            </a:r>
          </a:p>
        </p:txBody>
      </p:sp>
      <p:sp>
        <p:nvSpPr>
          <p:cNvPr id="13" name="Plassholder for tekst 7"/>
          <p:cNvSpPr>
            <a:spLocks noGrp="1"/>
          </p:cNvSpPr>
          <p:nvPr>
            <p:ph type="body" sz="quarter" idx="17" hasCustomPrompt="1"/>
          </p:nvPr>
        </p:nvSpPr>
        <p:spPr>
          <a:xfrm>
            <a:off x="3826802" y="2296565"/>
            <a:ext cx="1259781" cy="1259611"/>
          </a:xfrm>
          <a:prstGeom prst="ellipse">
            <a:avLst/>
          </a:prstGeom>
          <a:solidFill>
            <a:srgbClr val="003557"/>
          </a:solidFill>
        </p:spPr>
        <p:txBody>
          <a:bodyPr anchor="ctr">
            <a:noAutofit/>
          </a:bodyPr>
          <a:lstStyle>
            <a:lvl1pPr marL="0" indent="0" algn="ctr">
              <a:lnSpc>
                <a:spcPct val="100000"/>
              </a:lnSpc>
              <a:spcBef>
                <a:spcPts val="0"/>
              </a:spcBef>
              <a:buNone/>
              <a:defRPr sz="1100" cap="all" baseline="0">
                <a:solidFill>
                  <a:schemeClr val="bg1"/>
                </a:solidFill>
              </a:defRPr>
            </a:lvl1pPr>
          </a:lstStyle>
          <a:p>
            <a:pPr lvl="0"/>
            <a:r>
              <a:rPr lang="nb-NO" dirty="0"/>
              <a:t>Tekst</a:t>
            </a:r>
          </a:p>
        </p:txBody>
      </p:sp>
      <p:sp>
        <p:nvSpPr>
          <p:cNvPr id="12" name="Plassholder for lysbildenummer 5"/>
          <p:cNvSpPr>
            <a:spLocks noGrp="1"/>
          </p:cNvSpPr>
          <p:nvPr>
            <p:ph type="sldNum" sz="quarter" idx="4"/>
          </p:nvPr>
        </p:nvSpPr>
        <p:spPr>
          <a:xfrm>
            <a:off x="395089" y="4819623"/>
            <a:ext cx="243542"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2227445907"/>
      </p:ext>
    </p:extLst>
  </p:cSld>
  <p:clrMapOvr>
    <a:masterClrMapping/>
  </p:clrMapOvr>
  <p:transition spd="med">
    <p:fade/>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1202" y="1029892"/>
            <a:ext cx="3786188" cy="479822"/>
          </a:xfrm>
        </p:spPr>
        <p:txBody>
          <a:bodyPr anchor="t">
            <a:normAutofit/>
          </a:bodyPr>
          <a:lstStyle>
            <a:lvl1pPr marL="0" indent="0">
              <a:buNone/>
              <a:defRPr sz="2000" b="1"/>
            </a:lvl1pPr>
            <a:lvl2pPr marL="457010" indent="0">
              <a:buNone/>
              <a:defRPr sz="2000" b="1"/>
            </a:lvl2pPr>
            <a:lvl3pPr marL="914040" indent="0">
              <a:buNone/>
              <a:defRPr sz="1800" b="1"/>
            </a:lvl3pPr>
            <a:lvl4pPr marL="1371056" indent="0">
              <a:buNone/>
              <a:defRPr sz="1600" b="1"/>
            </a:lvl4pPr>
            <a:lvl5pPr marL="1828079" indent="0">
              <a:buNone/>
              <a:defRPr sz="1600" b="1"/>
            </a:lvl5pPr>
            <a:lvl6pPr marL="2285088" indent="0">
              <a:buNone/>
              <a:defRPr sz="1600" b="1"/>
            </a:lvl6pPr>
            <a:lvl7pPr marL="2742098" indent="0">
              <a:buNone/>
              <a:defRPr sz="1600" b="1"/>
            </a:lvl7pPr>
            <a:lvl8pPr marL="3199120" indent="0">
              <a:buNone/>
              <a:defRPr sz="1600" b="1"/>
            </a:lvl8pPr>
            <a:lvl9pPr marL="3656137"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5148" y="1029892"/>
            <a:ext cx="3787675" cy="479822"/>
          </a:xfrm>
        </p:spPr>
        <p:txBody>
          <a:bodyPr anchor="t">
            <a:normAutofit/>
          </a:bodyPr>
          <a:lstStyle>
            <a:lvl1pPr marL="0" indent="0">
              <a:buNone/>
              <a:defRPr sz="2000" b="1"/>
            </a:lvl1pPr>
            <a:lvl2pPr marL="457010" indent="0">
              <a:buNone/>
              <a:defRPr sz="2000" b="1"/>
            </a:lvl2pPr>
            <a:lvl3pPr marL="914040" indent="0">
              <a:buNone/>
              <a:defRPr sz="1800" b="1"/>
            </a:lvl3pPr>
            <a:lvl4pPr marL="1371056" indent="0">
              <a:buNone/>
              <a:defRPr sz="1600" b="1"/>
            </a:lvl4pPr>
            <a:lvl5pPr marL="1828079" indent="0">
              <a:buNone/>
              <a:defRPr sz="1600" b="1"/>
            </a:lvl5pPr>
            <a:lvl6pPr marL="2285088" indent="0">
              <a:buNone/>
              <a:defRPr sz="1600" b="1"/>
            </a:lvl6pPr>
            <a:lvl7pPr marL="2742098" indent="0">
              <a:buNone/>
              <a:defRPr sz="1600" b="1"/>
            </a:lvl7pPr>
            <a:lvl8pPr marL="3199120" indent="0">
              <a:buNone/>
              <a:defRPr sz="1600" b="1"/>
            </a:lvl8pPr>
            <a:lvl9pPr marL="3656137" indent="0">
              <a:buNone/>
              <a:defRPr sz="1600" b="1"/>
            </a:lvl9pPr>
          </a:lstStyle>
          <a:p>
            <a:pPr lvl="0"/>
            <a:r>
              <a:rPr lang="nb-NO"/>
              <a:t>Klikk for å redigere tekststiler i malen</a:t>
            </a:r>
          </a:p>
        </p:txBody>
      </p:sp>
      <p:cxnSp>
        <p:nvCxnSpPr>
          <p:cNvPr id="13" name="Rett linje 12"/>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4" name="Tittel 18"/>
          <p:cNvSpPr>
            <a:spLocks noGrp="1"/>
          </p:cNvSpPr>
          <p:nvPr>
            <p:ph type="title"/>
          </p:nvPr>
        </p:nvSpPr>
        <p:spPr>
          <a:xfrm>
            <a:off x="723900" y="205980"/>
            <a:ext cx="7708900" cy="588910"/>
          </a:xfrm>
        </p:spPr>
        <p:txBody>
          <a:bodyPr>
            <a:normAutofit/>
          </a:bodyPr>
          <a:lstStyle>
            <a:lvl1pPr>
              <a:defRPr sz="2800">
                <a:solidFill>
                  <a:srgbClr val="004364"/>
                </a:solidFill>
              </a:defRPr>
            </a:lvl1pPr>
          </a:lstStyle>
          <a:p>
            <a:r>
              <a:rPr lang="nb-NO"/>
              <a:t>Klikk for å redigere tittelstil</a:t>
            </a:r>
            <a:endParaRPr lang="nb-NO" dirty="0"/>
          </a:p>
        </p:txBody>
      </p:sp>
      <p:sp>
        <p:nvSpPr>
          <p:cNvPr id="15"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6"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8" name="Rett linje 17"/>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9" name="Bild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
        <p:nvSpPr>
          <p:cNvPr id="20" name="Content Placeholder 2"/>
          <p:cNvSpPr>
            <a:spLocks noGrp="1"/>
          </p:cNvSpPr>
          <p:nvPr>
            <p:ph idx="13"/>
          </p:nvPr>
        </p:nvSpPr>
        <p:spPr>
          <a:xfrm>
            <a:off x="723900" y="1509743"/>
            <a:ext cx="3771900" cy="3094093"/>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1" name="Content Placeholder 2"/>
          <p:cNvSpPr>
            <a:spLocks noGrp="1"/>
          </p:cNvSpPr>
          <p:nvPr>
            <p:ph idx="14"/>
          </p:nvPr>
        </p:nvSpPr>
        <p:spPr>
          <a:xfrm>
            <a:off x="4652462" y="1509713"/>
            <a:ext cx="3780367" cy="3094092"/>
          </a:xfrm>
        </p:spPr>
        <p:txBody>
          <a:bodyPr/>
          <a:lstStyle>
            <a:lvl1pPr marL="342758" indent="-342758">
              <a:spcBef>
                <a:spcPts val="1200"/>
              </a:spcBef>
              <a:spcAft>
                <a:spcPts val="300"/>
              </a:spcAft>
              <a:buClr>
                <a:srgbClr val="004367"/>
              </a:buClr>
              <a:buFont typeface="Wingdings" panose="05000000000000000000" pitchFamily="2" charset="2"/>
              <a:buChar char="§"/>
              <a:defRPr sz="2400"/>
            </a:lvl1pPr>
            <a:lvl2pPr marL="799780" indent="-342758">
              <a:spcBef>
                <a:spcPts val="0"/>
              </a:spcBef>
              <a:spcAft>
                <a:spcPts val="300"/>
              </a:spcAft>
              <a:buClr>
                <a:srgbClr val="004367"/>
              </a:buClr>
              <a:buFont typeface="Wingdings" panose="05000000000000000000" pitchFamily="2" charset="2"/>
              <a:buChar char="§"/>
              <a:defRPr/>
            </a:lvl2pPr>
            <a:lvl3pPr marL="1199670" indent="-285638">
              <a:spcBef>
                <a:spcPts val="200"/>
              </a:spcBef>
              <a:spcAft>
                <a:spcPts val="200"/>
              </a:spcAft>
              <a:buClr>
                <a:srgbClr val="004367"/>
              </a:buClr>
              <a:buFont typeface="Wingdings" panose="05000000000000000000" pitchFamily="2" charset="2"/>
              <a:buChar char="§"/>
              <a:defRPr/>
            </a:lvl3pPr>
            <a:lvl4pPr marL="1656680" indent="-285638">
              <a:buClr>
                <a:srgbClr val="004367"/>
              </a:buClr>
              <a:buFont typeface="Wingdings" panose="05000000000000000000" pitchFamily="2" charset="2"/>
              <a:buChar char="§"/>
              <a:defRPr/>
            </a:lvl4pPr>
            <a:lvl5pPr marL="2113710" indent="-285638">
              <a:buClr>
                <a:srgbClr val="004367"/>
              </a:buClr>
              <a:buFont typeface="Wingdings" panose="05000000000000000000" pitchFamily="2" charset="2"/>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287517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1.xml><?xml version="1.0" encoding="utf-8"?>
<p:sldLayout xmlns:a="http://schemas.openxmlformats.org/drawingml/2006/main" xmlns:r="http://schemas.openxmlformats.org/officeDocument/2006/relationships" xmlns:p="http://schemas.openxmlformats.org/presentationml/2006/main" showMasterSp="0" preserve="1">
  <p:cSld name="Bare tittel">
    <p:spTree>
      <p:nvGrpSpPr>
        <p:cNvPr id="1" name=""/>
        <p:cNvGrpSpPr/>
        <p:nvPr/>
      </p:nvGrpSpPr>
      <p:grpSpPr>
        <a:xfrm>
          <a:off x="0" y="0"/>
          <a:ext cx="0" cy="0"/>
          <a:chOff x="0" y="0"/>
          <a:chExt cx="0" cy="0"/>
        </a:xfrm>
      </p:grpSpPr>
      <p:cxnSp>
        <p:nvCxnSpPr>
          <p:cNvPr id="10" name="Rett linje 9"/>
          <p:cNvCxnSpPr/>
          <p:nvPr/>
        </p:nvCxnSpPr>
        <p:spPr>
          <a:xfrm>
            <a:off x="723900" y="806618"/>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sp>
        <p:nvSpPr>
          <p:cNvPr id="11" name="Tittel 18"/>
          <p:cNvSpPr>
            <a:spLocks noGrp="1"/>
          </p:cNvSpPr>
          <p:nvPr>
            <p:ph type="title"/>
          </p:nvPr>
        </p:nvSpPr>
        <p:spPr>
          <a:xfrm>
            <a:off x="723900" y="205980"/>
            <a:ext cx="7708900" cy="588910"/>
          </a:xfrm>
        </p:spPr>
        <p:txBody>
          <a:bodyPr>
            <a:normAutofit/>
          </a:bodyPr>
          <a:lstStyle>
            <a:lvl1pPr>
              <a:defRPr sz="2800">
                <a:solidFill>
                  <a:srgbClr val="004364"/>
                </a:solidFill>
              </a:defRPr>
            </a:lvl1pPr>
          </a:lstStyle>
          <a:p>
            <a:r>
              <a:rPr lang="nb-NO"/>
              <a:t>Klikk for å redigere tittelstil</a:t>
            </a:r>
            <a:endParaRPr lang="nb-NO" dirty="0"/>
          </a:p>
        </p:txBody>
      </p:sp>
      <p:sp>
        <p:nvSpPr>
          <p:cNvPr id="12"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3"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5" name="Rett linje 14"/>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6" name="Bild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402517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2.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12" name="Plassholder for dato 13"/>
          <p:cNvSpPr>
            <a:spLocks noGrp="1"/>
          </p:cNvSpPr>
          <p:nvPr>
            <p:ph type="dt" sz="half" idx="10"/>
          </p:nvPr>
        </p:nvSpPr>
        <p:spPr>
          <a:xfrm>
            <a:off x="6322869" y="4874574"/>
            <a:ext cx="1063255" cy="273844"/>
          </a:xfrm>
        </p:spPr>
        <p:txBody>
          <a:bodyPr/>
          <a:lstStyle>
            <a:lvl1pPr>
              <a:defRPr/>
            </a:lvl1pPr>
          </a:lstStyle>
          <a:p>
            <a:fld id="{EDBDFB32-C012-B842-8927-F20EF43A197F}" type="datetimeFigureOut">
              <a:rPr lang="en-US" smtClean="0">
                <a:solidFill>
                  <a:prstClr val="black"/>
                </a:solidFill>
              </a:rPr>
              <a:pPr/>
              <a:t>10/23/2017</a:t>
            </a:fld>
            <a:endParaRPr lang="en-US">
              <a:solidFill>
                <a:prstClr val="black"/>
              </a:solidFill>
            </a:endParaRPr>
          </a:p>
        </p:txBody>
      </p:sp>
      <p:sp>
        <p:nvSpPr>
          <p:cNvPr id="13" name="Plassholder for bunntekst 21"/>
          <p:cNvSpPr>
            <a:spLocks noGrp="1"/>
          </p:cNvSpPr>
          <p:nvPr>
            <p:ph type="ftr" sz="quarter" idx="11"/>
          </p:nvPr>
        </p:nvSpPr>
        <p:spPr>
          <a:xfrm>
            <a:off x="2154867" y="4869312"/>
            <a:ext cx="4167964" cy="273844"/>
          </a:xfrm>
        </p:spPr>
        <p:txBody>
          <a:bodyPr/>
          <a:lstStyle>
            <a:lvl1pPr>
              <a:defRPr/>
            </a:lvl1pPr>
          </a:lstStyle>
          <a:p>
            <a:endParaRPr lang="en-US">
              <a:solidFill>
                <a:prstClr val="black"/>
              </a:solidFill>
            </a:endParaRPr>
          </a:p>
        </p:txBody>
      </p:sp>
      <p:cxnSp>
        <p:nvCxnSpPr>
          <p:cNvPr id="15" name="Rett linje 14"/>
          <p:cNvCxnSpPr/>
          <p:nvPr/>
        </p:nvCxnSpPr>
        <p:spPr>
          <a:xfrm>
            <a:off x="723900"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6" name="Bild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290828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3.xml><?xml version="1.0" encoding="utf-8"?>
<p:sldLayout xmlns:a="http://schemas.openxmlformats.org/drawingml/2006/main" xmlns:r="http://schemas.openxmlformats.org/officeDocument/2006/relationships" xmlns:p="http://schemas.openxmlformats.org/presentationml/2006/main">
  <p:cSld name="Tittellysbilde 1">
    <p:spTree>
      <p:nvGrpSpPr>
        <p:cNvPr id="1" name=""/>
        <p:cNvGrpSpPr/>
        <p:nvPr/>
      </p:nvGrpSpPr>
      <p:grpSpPr>
        <a:xfrm>
          <a:off x="0" y="0"/>
          <a:ext cx="0" cy="0"/>
          <a:chOff x="0" y="0"/>
          <a:chExt cx="0" cy="0"/>
        </a:xfrm>
      </p:grpSpPr>
      <p:sp>
        <p:nvSpPr>
          <p:cNvPr id="3" name="Undertittel 2"/>
          <p:cNvSpPr>
            <a:spLocks noGrp="1"/>
          </p:cNvSpPr>
          <p:nvPr>
            <p:ph type="subTitle" idx="1" hasCustomPrompt="1"/>
          </p:nvPr>
        </p:nvSpPr>
        <p:spPr>
          <a:xfrm>
            <a:off x="734400" y="1763101"/>
            <a:ext cx="7776000" cy="253800"/>
          </a:xfrm>
        </p:spPr>
        <p:txBody>
          <a:bodyPr lIns="93524">
            <a:noAutofit/>
          </a:bodyPr>
          <a:lstStyle>
            <a:lvl1pPr marL="0" indent="0" algn="l">
              <a:buNone/>
              <a:defRPr sz="1600">
                <a:solidFill>
                  <a:schemeClr val="bg1"/>
                </a:solidFill>
              </a:defRPr>
            </a:lvl1pPr>
            <a:lvl2pPr marL="456746" indent="0" algn="ctr">
              <a:buNone/>
              <a:defRPr>
                <a:solidFill>
                  <a:schemeClr val="tx1">
                    <a:tint val="75000"/>
                  </a:schemeClr>
                </a:solidFill>
              </a:defRPr>
            </a:lvl2pPr>
            <a:lvl3pPr marL="913545" indent="0" algn="ctr">
              <a:buNone/>
              <a:defRPr>
                <a:solidFill>
                  <a:schemeClr val="tx1">
                    <a:tint val="75000"/>
                  </a:schemeClr>
                </a:solidFill>
              </a:defRPr>
            </a:lvl3pPr>
            <a:lvl4pPr marL="1370308" indent="0" algn="ctr">
              <a:buNone/>
              <a:defRPr>
                <a:solidFill>
                  <a:schemeClr val="tx1">
                    <a:tint val="75000"/>
                  </a:schemeClr>
                </a:solidFill>
              </a:defRPr>
            </a:lvl4pPr>
            <a:lvl5pPr marL="1827089" indent="0" algn="ctr">
              <a:buNone/>
              <a:defRPr>
                <a:solidFill>
                  <a:schemeClr val="tx1">
                    <a:tint val="75000"/>
                  </a:schemeClr>
                </a:solidFill>
              </a:defRPr>
            </a:lvl5pPr>
            <a:lvl6pPr marL="2283834" indent="0" algn="ctr">
              <a:buNone/>
              <a:defRPr>
                <a:solidFill>
                  <a:schemeClr val="tx1">
                    <a:tint val="75000"/>
                  </a:schemeClr>
                </a:solidFill>
              </a:defRPr>
            </a:lvl6pPr>
            <a:lvl7pPr marL="2740580" indent="0" algn="ctr">
              <a:buNone/>
              <a:defRPr>
                <a:solidFill>
                  <a:schemeClr val="tx1">
                    <a:tint val="75000"/>
                  </a:schemeClr>
                </a:solidFill>
              </a:defRPr>
            </a:lvl7pPr>
            <a:lvl8pPr marL="3197360" indent="0" algn="ctr">
              <a:buNone/>
              <a:defRPr>
                <a:solidFill>
                  <a:schemeClr val="tx1">
                    <a:tint val="75000"/>
                  </a:schemeClr>
                </a:solidFill>
              </a:defRPr>
            </a:lvl8pPr>
            <a:lvl9pPr marL="3654128" indent="0" algn="ctr">
              <a:buNone/>
              <a:defRPr>
                <a:solidFill>
                  <a:schemeClr val="tx1">
                    <a:tint val="75000"/>
                  </a:schemeClr>
                </a:solidFill>
              </a:defRPr>
            </a:lvl9pPr>
          </a:lstStyle>
          <a:p>
            <a:r>
              <a:rPr lang="nn-NO" noProof="0" dirty="0"/>
              <a:t>Navn på foredragsholder og dato</a:t>
            </a:r>
          </a:p>
        </p:txBody>
      </p:sp>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365210820"/>
      </p:ext>
    </p:extLst>
  </p:cSld>
  <p:clrMapOvr>
    <a:masterClrMapping/>
  </p:clrMapOvr>
  <p:transition spd="med">
    <p:fade/>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showMasterSp="0">
  <p:cSld name="1_Tittellysbilde Turkis">
    <p:bg>
      <p:bgPr>
        <a:solidFill>
          <a:schemeClr val="bg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913530"/>
            <a:ext cx="7772400" cy="553827"/>
          </a:xfrm>
        </p:spPr>
        <p:txBody>
          <a:bodyPr/>
          <a:lstStyle>
            <a:lvl1pPr algn="ctr">
              <a:defRPr sz="3600" cap="all" baseline="0">
                <a:solidFill>
                  <a:schemeClr val="bg1"/>
                </a:solidFill>
              </a:defRPr>
            </a:lvl1pPr>
          </a:lstStyle>
          <a:p>
            <a:r>
              <a:rPr lang="nb-NO"/>
              <a:t>Klikk for å redigere tittelstil</a:t>
            </a:r>
            <a:endParaRPr lang="nb-NO" dirty="0"/>
          </a:p>
        </p:txBody>
      </p:sp>
      <p:sp>
        <p:nvSpPr>
          <p:cNvPr id="7" name="Plassholder for bilde 6"/>
          <p:cNvSpPr>
            <a:spLocks noGrp="1"/>
          </p:cNvSpPr>
          <p:nvPr>
            <p:ph type="pic" sz="quarter" idx="11"/>
          </p:nvPr>
        </p:nvSpPr>
        <p:spPr>
          <a:xfrm>
            <a:off x="3797987" y="844092"/>
            <a:ext cx="1548051" cy="1439716"/>
          </a:xfrm>
        </p:spPr>
        <p:txBody>
          <a:bodyPr anchor="ctr">
            <a:normAutofit/>
          </a:bodyPr>
          <a:lstStyle>
            <a:lvl1pPr marL="0" indent="0" algn="ctr">
              <a:buNone/>
              <a:defRPr sz="2000"/>
            </a:lvl1pPr>
          </a:lstStyle>
          <a:p>
            <a:r>
              <a:rPr lang="nb-NO"/>
              <a:t>Klikk ikonet for å legge til et bilde</a:t>
            </a:r>
            <a:endParaRPr lang="nb-NO" dirty="0"/>
          </a:p>
        </p:txBody>
      </p:sp>
      <p:sp>
        <p:nvSpPr>
          <p:cNvPr id="5" name="Plassholder for lysbildenummer 5"/>
          <p:cNvSpPr>
            <a:spLocks noGrp="1"/>
          </p:cNvSpPr>
          <p:nvPr>
            <p:ph type="sldNum" sz="quarter" idx="4"/>
          </p:nvPr>
        </p:nvSpPr>
        <p:spPr>
          <a:xfrm>
            <a:off x="8579622" y="4819605"/>
            <a:ext cx="239339" cy="169277"/>
          </a:xfrm>
          <a:prstGeom prst="rect">
            <a:avLst/>
          </a:prstGeom>
          <a:noFill/>
        </p:spPr>
        <p:txBody>
          <a:bodyPr vert="horz" wrap="none" lIns="35962" tIns="0" rIns="35962" bIns="0" rtlCol="0" anchor="ctr">
            <a:spAutoFit/>
          </a:bodyPr>
          <a:lstStyle>
            <a:lvl1pPr algn="ctr">
              <a:defRPr sz="1100">
                <a:solidFill>
                  <a:schemeClr val="bg1"/>
                </a:solidFill>
              </a:defRPr>
            </a:lvl1pPr>
          </a:lstStyle>
          <a:p>
            <a:fld id="{F4619D5B-10D2-CA4F-A2E8-36FB65D92FA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66419662"/>
      </p:ext>
    </p:extLst>
  </p:cSld>
  <p:clrMapOvr>
    <a:masterClrMapping/>
  </p:clrMapOvr>
  <p:transition spd="med">
    <p:fade/>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Content Placeholder 2"/>
          <p:cNvSpPr>
            <a:spLocks noGrp="1"/>
          </p:cNvSpPr>
          <p:nvPr>
            <p:ph idx="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4" name="Date Placeholder 3"/>
          <p:cNvSpPr>
            <a:spLocks noGrp="1"/>
          </p:cNvSpPr>
          <p:nvPr>
            <p:ph type="dt" sz="half" idx="10"/>
          </p:nvPr>
        </p:nvSpPr>
        <p:spPr/>
        <p:txBody>
          <a:bodyPr/>
          <a:lstStyle/>
          <a:p>
            <a:fld id="{EDBDFB32-C012-B842-8927-F20EF43A197F}" type="datetimeFigureOut">
              <a:rPr lang="en-US" smtClean="0">
                <a:solidFill>
                  <a:prstClr val="black"/>
                </a:solidFill>
              </a:rPr>
              <a:pPr/>
              <a:t>10/23/2017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4619D5B-10D2-CA4F-A2E8-36FB65D92FA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47812533"/>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597847"/>
            <a:ext cx="7772400" cy="1102519"/>
          </a:xfrm>
        </p:spPr>
        <p:txBody>
          <a:bodyPr/>
          <a:lstStyle/>
          <a:p>
            <a:r>
              <a:rPr lang="nb-NO"/>
              <a:t>Klikk for å redigere tittelstil</a:t>
            </a:r>
          </a:p>
        </p:txBody>
      </p:sp>
      <p:sp>
        <p:nvSpPr>
          <p:cNvPr id="3" name="Undertit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E059D7D8-5C08-C546-81E7-1D5B7716376D}" type="datetimeFigureOut">
              <a:rPr lang="nb-NO" smtClean="0">
                <a:solidFill>
                  <a:prstClr val="black"/>
                </a:solidFill>
              </a:rPr>
              <a:pPr/>
              <a:t>23.10.2017</a:t>
            </a:fld>
            <a:endParaRPr lang="nb-NO">
              <a:solidFill>
                <a:prstClr val="black"/>
              </a:solidFill>
            </a:endParaRPr>
          </a:p>
        </p:txBody>
      </p:sp>
      <p:sp>
        <p:nvSpPr>
          <p:cNvPr id="5" name="Plassholder for bunntekst 4"/>
          <p:cNvSpPr>
            <a:spLocks noGrp="1"/>
          </p:cNvSpPr>
          <p:nvPr>
            <p:ph type="ftr" sz="quarter" idx="11"/>
          </p:nvPr>
        </p:nvSpPr>
        <p:spPr/>
        <p:txBody>
          <a:bodyPr/>
          <a:lstStyle/>
          <a:p>
            <a:endParaRPr lang="nb-NO">
              <a:solidFill>
                <a:prstClr val="black"/>
              </a:solidFill>
            </a:endParaRPr>
          </a:p>
        </p:txBody>
      </p:sp>
      <p:sp>
        <p:nvSpPr>
          <p:cNvPr id="6" name="Plassholder for lysbildenummer 5"/>
          <p:cNvSpPr>
            <a:spLocks noGrp="1"/>
          </p:cNvSpPr>
          <p:nvPr>
            <p:ph type="sldNum" sz="quarter" idx="12"/>
          </p:nvPr>
        </p:nvSpPr>
        <p:spPr/>
        <p:txBody>
          <a:bodyPr/>
          <a:lstStyle/>
          <a:p>
            <a:fld id="{54F5BC58-7654-B749-94F7-55F200DC2C51}"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554510412"/>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twoObj">
  <p:cSld name="Innhold x 2">
    <p:spTree>
      <p:nvGrpSpPr>
        <p:cNvPr id="1" name=""/>
        <p:cNvGrpSpPr/>
        <p:nvPr/>
      </p:nvGrpSpPr>
      <p:grpSpPr>
        <a:xfrm>
          <a:off x="0" y="0"/>
          <a:ext cx="0" cy="0"/>
          <a:chOff x="0" y="0"/>
          <a:chExt cx="0" cy="0"/>
        </a:xfrm>
      </p:grpSpPr>
      <p:sp>
        <p:nvSpPr>
          <p:cNvPr id="2" name="Title 1"/>
          <p:cNvSpPr>
            <a:spLocks noGrp="1"/>
          </p:cNvSpPr>
          <p:nvPr>
            <p:ph type="title"/>
          </p:nvPr>
        </p:nvSpPr>
        <p:spPr>
          <a:xfrm>
            <a:off x="468313" y="952529"/>
            <a:ext cx="8207374" cy="806053"/>
          </a:xfrm>
        </p:spPr>
        <p:txBody>
          <a:bodyPr/>
          <a:lstStyle>
            <a:lvl1pPr>
              <a:defRPr sz="2400"/>
            </a:lvl1pPr>
          </a:lstStyle>
          <a:p>
            <a:r>
              <a:rPr lang="nb-NO"/>
              <a:t>Klikk for å redigere tittelstil</a:t>
            </a:r>
            <a:endParaRPr lang="en-US" dirty="0"/>
          </a:p>
        </p:txBody>
      </p:sp>
      <p:sp>
        <p:nvSpPr>
          <p:cNvPr id="3" name="Content Placeholder 2"/>
          <p:cNvSpPr>
            <a:spLocks noGrp="1"/>
          </p:cNvSpPr>
          <p:nvPr>
            <p:ph sz="half" idx="1"/>
          </p:nvPr>
        </p:nvSpPr>
        <p:spPr>
          <a:xfrm>
            <a:off x="468313" y="1758556"/>
            <a:ext cx="3933456" cy="2744390"/>
          </a:xfrm>
        </p:spPr>
        <p:txBody>
          <a:bodyPr/>
          <a:lstStyle>
            <a:lvl1pPr>
              <a:defRPr sz="2000"/>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743530" y="1758556"/>
            <a:ext cx="3932181" cy="2744390"/>
          </a:xfrm>
        </p:spPr>
        <p:txBody>
          <a:bodyPr/>
          <a:lstStyle>
            <a:lvl1pPr>
              <a:defRPr sz="2000"/>
            </a:lvl1pPr>
            <a:lvl2pPr>
              <a:defRPr sz="1800"/>
            </a:lvl2pPr>
            <a:lvl3pPr>
              <a:defRPr sz="1600"/>
            </a:lvl3pPr>
            <a:lvl4pPr>
              <a:defRPr sz="16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a:xfrm>
            <a:off x="6697676" y="139333"/>
            <a:ext cx="1978025" cy="486965"/>
          </a:xfrm>
          <a:prstGeom prst="rect">
            <a:avLst/>
          </a:prstGeom>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pPr fontAlgn="base">
              <a:spcBef>
                <a:spcPct val="0"/>
              </a:spcBef>
              <a:spcAft>
                <a:spcPct val="0"/>
              </a:spcAft>
              <a:defRPr/>
            </a:pPr>
            <a:fld id="{13D52BEB-D6A9-4CA6-AD40-49D115821073}" type="datetime1">
              <a:rPr lang="nb-NO" altLang="nb-NO">
                <a:solidFill>
                  <a:srgbClr val="3B2655"/>
                </a:solidFill>
                <a:ea typeface="MS PGothic" pitchFamily="34" charset="-128"/>
              </a:rPr>
              <a:pPr fontAlgn="base">
                <a:spcBef>
                  <a:spcPct val="0"/>
                </a:spcBef>
                <a:spcAft>
                  <a:spcPct val="0"/>
                </a:spcAft>
                <a:defRPr/>
              </a:pPr>
              <a:t>23.10.2017</a:t>
            </a:fld>
            <a:endParaRPr lang="en-US" altLang="nb-NO">
              <a:solidFill>
                <a:srgbClr val="3B2655"/>
              </a:solidFill>
              <a:ea typeface="MS PGothic" pitchFamily="34" charset="-128"/>
            </a:endParaRPr>
          </a:p>
        </p:txBody>
      </p:sp>
      <p:sp>
        <p:nvSpPr>
          <p:cNvPr id="6" name="Footer Placeholder 5"/>
          <p:cNvSpPr>
            <a:spLocks noGrp="1"/>
          </p:cNvSpPr>
          <p:nvPr>
            <p:ph type="ftr" sz="quarter" idx="11"/>
          </p:nvPr>
        </p:nvSpPr>
        <p:spPr>
          <a:xfrm>
            <a:off x="468325" y="4582717"/>
            <a:ext cx="8207375" cy="210740"/>
          </a:xfrm>
        </p:spPr>
        <p:txBody>
          <a:bodyPr/>
          <a:lstStyle>
            <a:lvl1pPr>
              <a:defRPr/>
            </a:lvl1pPr>
          </a:lstStyle>
          <a:p>
            <a:pPr>
              <a:defRPr/>
            </a:pPr>
            <a:endParaRPr lang="en-US">
              <a:solidFill>
                <a:srgbClr val="3B2655">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3A3D0D7F-EAA5-404C-B564-39164D24B0D8}" type="slidenum">
              <a:rPr lang="en-US" altLang="nb-NO">
                <a:solidFill>
                  <a:prstClr val="white"/>
                </a:solidFill>
              </a:rPr>
              <a:pPr>
                <a:defRPr/>
              </a:pPr>
              <a:t>‹#›</a:t>
            </a:fld>
            <a:endParaRPr lang="en-US" altLang="nb-NO">
              <a:solidFill>
                <a:prstClr val="white"/>
              </a:solidFill>
            </a:endParaRPr>
          </a:p>
        </p:txBody>
      </p:sp>
    </p:spTree>
    <p:extLst>
      <p:ext uri="{BB962C8B-B14F-4D97-AF65-F5344CB8AC3E}">
        <p14:creationId xmlns:p14="http://schemas.microsoft.com/office/powerpoint/2010/main" val="1651549982"/>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twoTxTwoObj">
  <p:cSld name="To spalter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12" y="1151336"/>
            <a:ext cx="3932167" cy="272823"/>
          </a:xfrm>
        </p:spPr>
        <p:txBody>
          <a:bodyPr anchor="t">
            <a:norm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457212" y="1424162"/>
            <a:ext cx="3932167" cy="309800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734621" y="1151336"/>
            <a:ext cx="3952203" cy="272823"/>
          </a:xfrm>
        </p:spPr>
        <p:txBody>
          <a:bodyPr anchor="t">
            <a:norm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734621" y="1424162"/>
            <a:ext cx="3952203" cy="309800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290654097"/>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userDrawn="1">
  <p:cSld name="Bokmål Startside m eget bilde">
    <p:spTree>
      <p:nvGrpSpPr>
        <p:cNvPr id="1" name=""/>
        <p:cNvGrpSpPr/>
        <p:nvPr/>
      </p:nvGrpSpPr>
      <p:grpSpPr>
        <a:xfrm>
          <a:off x="0" y="0"/>
          <a:ext cx="0" cy="0"/>
          <a:chOff x="0" y="0"/>
          <a:chExt cx="0" cy="0"/>
        </a:xfrm>
      </p:grpSpPr>
      <p:sp>
        <p:nvSpPr>
          <p:cNvPr id="7" name="TekstSylinder 7"/>
          <p:cNvSpPr txBox="1">
            <a:spLocks noChangeArrowheads="1"/>
          </p:cNvSpPr>
          <p:nvPr userDrawn="1"/>
        </p:nvSpPr>
        <p:spPr bwMode="auto">
          <a:xfrm>
            <a:off x="21" y="-201193"/>
            <a:ext cx="2987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914400" eaLnBrk="1" fontAlgn="base" hangingPunct="1">
              <a:spcBef>
                <a:spcPct val="0"/>
              </a:spcBef>
              <a:spcAft>
                <a:spcPct val="0"/>
              </a:spcAft>
            </a:pPr>
            <a:r>
              <a:rPr lang="nb-NO" altLang="nb-NO" sz="1200">
                <a:solidFill>
                  <a:srgbClr val="000000"/>
                </a:solidFill>
              </a:rPr>
              <a:t>Bokmål mal: Startside – sett inn eget bilde</a:t>
            </a:r>
          </a:p>
        </p:txBody>
      </p:sp>
      <p:pic>
        <p:nvPicPr>
          <p:cNvPr id="8" name="Bilde 1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8352" y="395287"/>
            <a:ext cx="223837" cy="27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Sylinder 12"/>
          <p:cNvSpPr txBox="1">
            <a:spLocks noChangeArrowheads="1"/>
          </p:cNvSpPr>
          <p:nvPr userDrawn="1"/>
        </p:nvSpPr>
        <p:spPr bwMode="auto">
          <a:xfrm>
            <a:off x="833466" y="350044"/>
            <a:ext cx="3495675"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fontAlgn="base">
              <a:lnSpc>
                <a:spcPct val="90000"/>
              </a:lnSpc>
              <a:spcBef>
                <a:spcPct val="0"/>
              </a:spcBef>
              <a:spcAft>
                <a:spcPct val="0"/>
              </a:spcAft>
              <a:defRPr/>
            </a:pPr>
            <a:r>
              <a:rPr lang="nb-NO" sz="1300">
                <a:solidFill>
                  <a:srgbClr val="000000"/>
                </a:solidFill>
              </a:rPr>
              <a:t>Kommunal- og</a:t>
            </a:r>
            <a:br>
              <a:rPr lang="nb-NO" sz="1300">
                <a:solidFill>
                  <a:srgbClr val="000000"/>
                </a:solidFill>
              </a:rPr>
            </a:br>
            <a:r>
              <a:rPr lang="nb-NO" sz="1300">
                <a:solidFill>
                  <a:srgbClr val="000000"/>
                </a:solidFill>
              </a:rPr>
              <a:t>moderniseringsdepartementet</a:t>
            </a:r>
          </a:p>
        </p:txBody>
      </p:sp>
      <p:sp>
        <p:nvSpPr>
          <p:cNvPr id="10" name="Plassholder for bilde 3"/>
          <p:cNvSpPr>
            <a:spLocks noGrp="1"/>
          </p:cNvSpPr>
          <p:nvPr>
            <p:ph type="pic" sz="quarter" idx="21"/>
          </p:nvPr>
        </p:nvSpPr>
        <p:spPr>
          <a:xfrm>
            <a:off x="0" y="2453964"/>
            <a:ext cx="9144000" cy="2689536"/>
          </a:xfrm>
          <a:solidFill>
            <a:schemeClr val="bg1">
              <a:lumMod val="95000"/>
            </a:schemeClr>
          </a:solidFill>
        </p:spPr>
        <p:txBody>
          <a:bodyPr rtlCol="0">
            <a:normAutofit/>
          </a:bodyPr>
          <a:lstStyle>
            <a:lvl1pPr marL="0" indent="0" algn="ctr">
              <a:buNone/>
              <a:defRPr sz="1200" baseline="0">
                <a:solidFill>
                  <a:schemeClr val="bg2">
                    <a:lumMod val="50000"/>
                  </a:schemeClr>
                </a:solidFill>
              </a:defRPr>
            </a:lvl1pPr>
          </a:lstStyle>
          <a:p>
            <a:pPr lvl="0"/>
            <a:r>
              <a:rPr lang="nb-NO" noProof="0"/>
              <a:t>Drag picture to placeholder or click icon to add</a:t>
            </a:r>
            <a:endParaRPr lang="nb-NO" noProof="0" dirty="0"/>
          </a:p>
        </p:txBody>
      </p:sp>
      <p:sp>
        <p:nvSpPr>
          <p:cNvPr id="5" name="Plassholder for tekst 4"/>
          <p:cNvSpPr>
            <a:spLocks noGrp="1"/>
          </p:cNvSpPr>
          <p:nvPr>
            <p:ph type="body" sz="quarter" idx="20"/>
          </p:nvPr>
        </p:nvSpPr>
        <p:spPr>
          <a:xfrm>
            <a:off x="899100" y="843558"/>
            <a:ext cx="7344000" cy="858600"/>
          </a:xfrm>
        </p:spPr>
        <p:txBody>
          <a:bodyPr lIns="0" anchor="b"/>
          <a:lstStyle>
            <a:lvl1pPr marL="0" indent="0">
              <a:buNone/>
              <a:defRPr sz="3200" b="1">
                <a:solidFill>
                  <a:schemeClr val="tx1"/>
                </a:solidFill>
              </a:defRPr>
            </a:lvl1pPr>
          </a:lstStyle>
          <a:p>
            <a:pPr lvl="0"/>
            <a:r>
              <a:rPr lang="nb-NO"/>
              <a:t>Click to edit Master text styles</a:t>
            </a:r>
          </a:p>
        </p:txBody>
      </p:sp>
      <p:sp>
        <p:nvSpPr>
          <p:cNvPr id="35" name="Plassholder for tekst 34"/>
          <p:cNvSpPr>
            <a:spLocks noGrp="1"/>
          </p:cNvSpPr>
          <p:nvPr>
            <p:ph type="body" sz="quarter" idx="17"/>
          </p:nvPr>
        </p:nvSpPr>
        <p:spPr>
          <a:xfrm>
            <a:off x="899592" y="1788445"/>
            <a:ext cx="7344000" cy="216000"/>
          </a:xfrm>
        </p:spPr>
        <p:txBody>
          <a:bodyPr lIns="0" anchor="ctr"/>
          <a:lstStyle>
            <a:lvl1pPr marL="0" indent="0">
              <a:buNone/>
              <a:defRPr sz="1400">
                <a:latin typeface="Arial" panose="020B0604020202020204" pitchFamily="34" charset="0"/>
                <a:cs typeface="Arial" panose="020B0604020202020204" pitchFamily="34" charset="0"/>
              </a:defRPr>
            </a:lvl1pPr>
          </a:lstStyle>
          <a:p>
            <a:pPr lvl="0"/>
            <a:r>
              <a:rPr lang="nb-NO"/>
              <a:t>Click to edit Master text styles</a:t>
            </a:r>
          </a:p>
        </p:txBody>
      </p:sp>
      <p:sp>
        <p:nvSpPr>
          <p:cNvPr id="39" name="Plassholder for tekst 38"/>
          <p:cNvSpPr>
            <a:spLocks noGrp="1"/>
          </p:cNvSpPr>
          <p:nvPr>
            <p:ph type="body" sz="quarter" idx="18"/>
          </p:nvPr>
        </p:nvSpPr>
        <p:spPr>
          <a:xfrm>
            <a:off x="899592" y="2058693"/>
            <a:ext cx="7344000" cy="216000"/>
          </a:xfrm>
        </p:spPr>
        <p:txBody>
          <a:bodyPr lIns="0" anchor="ctr"/>
          <a:lstStyle>
            <a:lvl1pPr marL="0" indent="0">
              <a:buNone/>
              <a:defRPr sz="1400">
                <a:latin typeface="Arial" panose="020B0604020202020204" pitchFamily="34" charset="0"/>
                <a:cs typeface="Arial" panose="020B0604020202020204" pitchFamily="34" charset="0"/>
              </a:defRPr>
            </a:lvl1pPr>
          </a:lstStyle>
          <a:p>
            <a:pPr lvl="0"/>
            <a:r>
              <a:rPr lang="nb-NO"/>
              <a:t>Click to edit Master text styles</a:t>
            </a:r>
          </a:p>
        </p:txBody>
      </p:sp>
      <p:sp>
        <p:nvSpPr>
          <p:cNvPr id="11" name="Plassholder for tekst 4"/>
          <p:cNvSpPr>
            <a:spLocks noGrp="1"/>
          </p:cNvSpPr>
          <p:nvPr>
            <p:ph type="body" sz="quarter" idx="22"/>
          </p:nvPr>
        </p:nvSpPr>
        <p:spPr>
          <a:xfrm>
            <a:off x="791100" y="276495"/>
            <a:ext cx="13500" cy="2446200"/>
          </a:xfrm>
          <a:solidFill>
            <a:schemeClr val="tx1"/>
          </a:solidFill>
        </p:spPr>
        <p:txBody>
          <a:bodyPr/>
          <a:lstStyle>
            <a:lvl1pPr marL="0" indent="0">
              <a:buNone/>
              <a:defRPr sz="100" baseline="0">
                <a:solidFill>
                  <a:schemeClr val="tx1"/>
                </a:solidFill>
              </a:defRPr>
            </a:lvl1pPr>
          </a:lstStyle>
          <a:p>
            <a:pPr lvl="0"/>
            <a:r>
              <a:rPr lang="nb-NO"/>
              <a:t>Click to edit Master text styles</a:t>
            </a:r>
          </a:p>
        </p:txBody>
      </p:sp>
    </p:spTree>
    <p:extLst>
      <p:ext uri="{BB962C8B-B14F-4D97-AF65-F5344CB8AC3E}">
        <p14:creationId xmlns:p14="http://schemas.microsoft.com/office/powerpoint/2010/main" val="743167564"/>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Ikoner og tekst">
    <p:bg>
      <p:bgPr>
        <a:solidFill>
          <a:schemeClr val="bg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896373" y="1048258"/>
            <a:ext cx="6713756" cy="369218"/>
          </a:xfrm>
        </p:spPr>
        <p:txBody>
          <a:bodyPr/>
          <a:lstStyle>
            <a:lvl1pPr>
              <a:defRPr sz="2400">
                <a:solidFill>
                  <a:schemeClr val="bg1"/>
                </a:solidFill>
              </a:defRPr>
            </a:lvl1pPr>
          </a:lstStyle>
          <a:p>
            <a:r>
              <a:rPr lang="nb-NO"/>
              <a:t>Klikk for å redigere tittelstil</a:t>
            </a:r>
            <a:endParaRPr lang="nb-NO" dirty="0"/>
          </a:p>
        </p:txBody>
      </p:sp>
      <p:sp>
        <p:nvSpPr>
          <p:cNvPr id="3" name="Plassholder for innhold 2"/>
          <p:cNvSpPr>
            <a:spLocks noGrp="1"/>
          </p:cNvSpPr>
          <p:nvPr>
            <p:ph idx="1" hasCustomPrompt="1"/>
          </p:nvPr>
        </p:nvSpPr>
        <p:spPr>
          <a:xfrm>
            <a:off x="2556126" y="1797598"/>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pic>
        <p:nvPicPr>
          <p:cNvPr id="7" name="Bild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62156" y="4697226"/>
            <a:ext cx="1090747" cy="335465"/>
          </a:xfrm>
          <a:prstGeom prst="rect">
            <a:avLst/>
          </a:prstGeom>
        </p:spPr>
      </p:pic>
      <p:sp>
        <p:nvSpPr>
          <p:cNvPr id="10" name="Plassholder for bilde 9"/>
          <p:cNvSpPr>
            <a:spLocks noGrp="1"/>
          </p:cNvSpPr>
          <p:nvPr>
            <p:ph type="pic" sz="quarter" idx="10" hasCustomPrompt="1"/>
          </p:nvPr>
        </p:nvSpPr>
        <p:spPr>
          <a:xfrm>
            <a:off x="1926327" y="1719470"/>
            <a:ext cx="515847" cy="431667"/>
          </a:xfrm>
        </p:spPr>
        <p:txBody>
          <a:bodyPr>
            <a:normAutofit/>
          </a:bodyPr>
          <a:lstStyle>
            <a:lvl1pPr>
              <a:lnSpc>
                <a:spcPct val="100000"/>
              </a:lnSpc>
              <a:defRPr sz="1000">
                <a:solidFill>
                  <a:schemeClr val="bg1"/>
                </a:solidFill>
              </a:defRPr>
            </a:lvl1pPr>
          </a:lstStyle>
          <a:p>
            <a:r>
              <a:rPr lang="nb-NO" dirty="0"/>
              <a:t>Ikon</a:t>
            </a:r>
          </a:p>
        </p:txBody>
      </p:sp>
      <p:sp>
        <p:nvSpPr>
          <p:cNvPr id="12" name="Plassholder for innhold 2"/>
          <p:cNvSpPr>
            <a:spLocks noGrp="1"/>
          </p:cNvSpPr>
          <p:nvPr>
            <p:ph idx="11" hasCustomPrompt="1"/>
          </p:nvPr>
        </p:nvSpPr>
        <p:spPr>
          <a:xfrm>
            <a:off x="2555763" y="2474959"/>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sp>
        <p:nvSpPr>
          <p:cNvPr id="13" name="Plassholder for bilde 9"/>
          <p:cNvSpPr>
            <a:spLocks noGrp="1"/>
          </p:cNvSpPr>
          <p:nvPr>
            <p:ph type="pic" sz="quarter" idx="12" hasCustomPrompt="1"/>
          </p:nvPr>
        </p:nvSpPr>
        <p:spPr>
          <a:xfrm>
            <a:off x="1925964" y="2396828"/>
            <a:ext cx="515847" cy="431667"/>
          </a:xfrm>
        </p:spPr>
        <p:txBody>
          <a:bodyPr/>
          <a:lstStyle>
            <a:lvl1pPr>
              <a:lnSpc>
                <a:spcPct val="100000"/>
              </a:lnSpc>
              <a:defRPr>
                <a:solidFill>
                  <a:schemeClr val="bg1"/>
                </a:solidFill>
              </a:defRPr>
            </a:lvl1pPr>
          </a:lstStyle>
          <a:p>
            <a:r>
              <a:rPr lang="nb-NO" dirty="0"/>
              <a:t>Ikon</a:t>
            </a:r>
          </a:p>
        </p:txBody>
      </p:sp>
      <p:sp>
        <p:nvSpPr>
          <p:cNvPr id="14" name="Plassholder for innhold 2"/>
          <p:cNvSpPr>
            <a:spLocks noGrp="1"/>
          </p:cNvSpPr>
          <p:nvPr>
            <p:ph idx="13" hasCustomPrompt="1"/>
          </p:nvPr>
        </p:nvSpPr>
        <p:spPr>
          <a:xfrm>
            <a:off x="2556126" y="3118150"/>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sp>
        <p:nvSpPr>
          <p:cNvPr id="15" name="Plassholder for bilde 9"/>
          <p:cNvSpPr>
            <a:spLocks noGrp="1"/>
          </p:cNvSpPr>
          <p:nvPr>
            <p:ph type="pic" sz="quarter" idx="14" hasCustomPrompt="1"/>
          </p:nvPr>
        </p:nvSpPr>
        <p:spPr>
          <a:xfrm>
            <a:off x="1926327" y="3040022"/>
            <a:ext cx="515847" cy="431667"/>
          </a:xfrm>
        </p:spPr>
        <p:txBody>
          <a:bodyPr/>
          <a:lstStyle>
            <a:lvl1pPr marL="0" indent="0">
              <a:lnSpc>
                <a:spcPct val="100000"/>
              </a:lnSpc>
              <a:buNone/>
              <a:defRPr>
                <a:solidFill>
                  <a:schemeClr val="bg1"/>
                </a:solidFill>
              </a:defRPr>
            </a:lvl1pPr>
          </a:lstStyle>
          <a:p>
            <a:r>
              <a:rPr lang="nb-NO" dirty="0"/>
              <a:t>Ikon</a:t>
            </a:r>
          </a:p>
          <a:p>
            <a:endParaRPr lang="nb-NO" dirty="0"/>
          </a:p>
        </p:txBody>
      </p:sp>
      <p:sp>
        <p:nvSpPr>
          <p:cNvPr id="16" name="Plassholder for innhold 2"/>
          <p:cNvSpPr>
            <a:spLocks noGrp="1"/>
          </p:cNvSpPr>
          <p:nvPr>
            <p:ph idx="15" hasCustomPrompt="1"/>
          </p:nvPr>
        </p:nvSpPr>
        <p:spPr>
          <a:xfrm>
            <a:off x="2555763" y="3795508"/>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sp>
        <p:nvSpPr>
          <p:cNvPr id="17" name="Plassholder for bilde 9"/>
          <p:cNvSpPr>
            <a:spLocks noGrp="1"/>
          </p:cNvSpPr>
          <p:nvPr>
            <p:ph type="pic" sz="quarter" idx="16" hasCustomPrompt="1"/>
          </p:nvPr>
        </p:nvSpPr>
        <p:spPr>
          <a:xfrm>
            <a:off x="1925964" y="3717380"/>
            <a:ext cx="515847" cy="431667"/>
          </a:xfrm>
        </p:spPr>
        <p:txBody>
          <a:bodyPr/>
          <a:lstStyle>
            <a:lvl1pPr>
              <a:lnSpc>
                <a:spcPct val="100000"/>
              </a:lnSpc>
              <a:defRPr>
                <a:solidFill>
                  <a:schemeClr val="bg1"/>
                </a:solidFill>
              </a:defRPr>
            </a:lvl1pPr>
          </a:lstStyle>
          <a:p>
            <a:r>
              <a:rPr lang="nb-NO" dirty="0"/>
              <a:t>Ikon</a:t>
            </a:r>
          </a:p>
        </p:txBody>
      </p:sp>
      <p:sp>
        <p:nvSpPr>
          <p:cNvPr id="18" name="Plassholder for innhold 2"/>
          <p:cNvSpPr>
            <a:spLocks noGrp="1"/>
          </p:cNvSpPr>
          <p:nvPr>
            <p:ph idx="17" hasCustomPrompt="1"/>
          </p:nvPr>
        </p:nvSpPr>
        <p:spPr>
          <a:xfrm>
            <a:off x="6228259" y="1799626"/>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sp>
        <p:nvSpPr>
          <p:cNvPr id="19" name="Plassholder for bilde 9"/>
          <p:cNvSpPr>
            <a:spLocks noGrp="1"/>
          </p:cNvSpPr>
          <p:nvPr>
            <p:ph type="pic" sz="quarter" idx="18" hasCustomPrompt="1"/>
          </p:nvPr>
        </p:nvSpPr>
        <p:spPr>
          <a:xfrm>
            <a:off x="5598409" y="1721498"/>
            <a:ext cx="515847" cy="431667"/>
          </a:xfrm>
        </p:spPr>
        <p:txBody>
          <a:bodyPr>
            <a:normAutofit/>
          </a:bodyPr>
          <a:lstStyle>
            <a:lvl1pPr>
              <a:lnSpc>
                <a:spcPct val="100000"/>
              </a:lnSpc>
              <a:defRPr sz="1000">
                <a:solidFill>
                  <a:schemeClr val="bg1"/>
                </a:solidFill>
              </a:defRPr>
            </a:lvl1pPr>
          </a:lstStyle>
          <a:p>
            <a:r>
              <a:rPr lang="nb-NO" dirty="0"/>
              <a:t>Ikon</a:t>
            </a:r>
          </a:p>
        </p:txBody>
      </p:sp>
      <p:sp>
        <p:nvSpPr>
          <p:cNvPr id="20" name="Plassholder for innhold 2"/>
          <p:cNvSpPr>
            <a:spLocks noGrp="1"/>
          </p:cNvSpPr>
          <p:nvPr>
            <p:ph idx="19" hasCustomPrompt="1"/>
          </p:nvPr>
        </p:nvSpPr>
        <p:spPr>
          <a:xfrm>
            <a:off x="6227896" y="2476984"/>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sp>
        <p:nvSpPr>
          <p:cNvPr id="21" name="Plassholder for bilde 9"/>
          <p:cNvSpPr>
            <a:spLocks noGrp="1"/>
          </p:cNvSpPr>
          <p:nvPr>
            <p:ph type="pic" sz="quarter" idx="20" hasCustomPrompt="1"/>
          </p:nvPr>
        </p:nvSpPr>
        <p:spPr>
          <a:xfrm>
            <a:off x="5597996" y="2398856"/>
            <a:ext cx="515847" cy="431667"/>
          </a:xfrm>
        </p:spPr>
        <p:txBody>
          <a:bodyPr>
            <a:normAutofit/>
          </a:bodyPr>
          <a:lstStyle>
            <a:lvl1pPr>
              <a:lnSpc>
                <a:spcPct val="100000"/>
              </a:lnSpc>
              <a:defRPr sz="1000">
                <a:solidFill>
                  <a:schemeClr val="bg1"/>
                </a:solidFill>
              </a:defRPr>
            </a:lvl1pPr>
          </a:lstStyle>
          <a:p>
            <a:r>
              <a:rPr lang="nb-NO" dirty="0"/>
              <a:t>Ikon</a:t>
            </a:r>
          </a:p>
        </p:txBody>
      </p:sp>
      <p:sp>
        <p:nvSpPr>
          <p:cNvPr id="22" name="Plassholder for innhold 2"/>
          <p:cNvSpPr>
            <a:spLocks noGrp="1"/>
          </p:cNvSpPr>
          <p:nvPr>
            <p:ph idx="21" hasCustomPrompt="1"/>
          </p:nvPr>
        </p:nvSpPr>
        <p:spPr>
          <a:xfrm>
            <a:off x="6228259" y="3120181"/>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sp>
        <p:nvSpPr>
          <p:cNvPr id="23" name="Plassholder for bilde 9"/>
          <p:cNvSpPr>
            <a:spLocks noGrp="1"/>
          </p:cNvSpPr>
          <p:nvPr>
            <p:ph type="pic" sz="quarter" idx="22" hasCustomPrompt="1"/>
          </p:nvPr>
        </p:nvSpPr>
        <p:spPr>
          <a:xfrm>
            <a:off x="5598409" y="3042050"/>
            <a:ext cx="515847" cy="431667"/>
          </a:xfrm>
        </p:spPr>
        <p:txBody>
          <a:bodyPr>
            <a:normAutofit/>
          </a:bodyPr>
          <a:lstStyle>
            <a:lvl1pPr>
              <a:lnSpc>
                <a:spcPct val="100000"/>
              </a:lnSpc>
              <a:defRPr sz="1000">
                <a:solidFill>
                  <a:schemeClr val="bg1"/>
                </a:solidFill>
              </a:defRPr>
            </a:lvl1pPr>
          </a:lstStyle>
          <a:p>
            <a:r>
              <a:rPr lang="nb-NO" dirty="0"/>
              <a:t>Ikon</a:t>
            </a:r>
          </a:p>
        </p:txBody>
      </p:sp>
      <p:sp>
        <p:nvSpPr>
          <p:cNvPr id="24" name="Plassholder for innhold 2"/>
          <p:cNvSpPr>
            <a:spLocks noGrp="1"/>
          </p:cNvSpPr>
          <p:nvPr>
            <p:ph idx="23" hasCustomPrompt="1"/>
          </p:nvPr>
        </p:nvSpPr>
        <p:spPr>
          <a:xfrm>
            <a:off x="6227896" y="3797536"/>
            <a:ext cx="2591838" cy="215378"/>
          </a:xfrm>
        </p:spPr>
        <p:txBody>
          <a:bodyPr>
            <a:noAutofit/>
          </a:bodyPr>
          <a:lstStyle>
            <a:lvl1pPr marL="0" indent="0">
              <a:lnSpc>
                <a:spcPct val="100000"/>
              </a:lnSpc>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Tekst</a:t>
            </a:r>
          </a:p>
        </p:txBody>
      </p:sp>
      <p:sp>
        <p:nvSpPr>
          <p:cNvPr id="25" name="Plassholder for bilde 9"/>
          <p:cNvSpPr>
            <a:spLocks noGrp="1"/>
          </p:cNvSpPr>
          <p:nvPr>
            <p:ph type="pic" sz="quarter" idx="24" hasCustomPrompt="1"/>
          </p:nvPr>
        </p:nvSpPr>
        <p:spPr>
          <a:xfrm>
            <a:off x="5597996" y="3719408"/>
            <a:ext cx="515847" cy="431667"/>
          </a:xfrm>
        </p:spPr>
        <p:txBody>
          <a:bodyPr>
            <a:normAutofit/>
          </a:bodyPr>
          <a:lstStyle>
            <a:lvl1pPr>
              <a:lnSpc>
                <a:spcPct val="100000"/>
              </a:lnSpc>
              <a:defRPr sz="1000">
                <a:solidFill>
                  <a:schemeClr val="bg1"/>
                </a:solidFill>
              </a:defRPr>
            </a:lvl1pPr>
          </a:lstStyle>
          <a:p>
            <a:r>
              <a:rPr lang="nb-NO" dirty="0"/>
              <a:t>Ikon</a:t>
            </a:r>
          </a:p>
        </p:txBody>
      </p:sp>
      <p:sp>
        <p:nvSpPr>
          <p:cNvPr id="26" name="Plassholder for lysbildenummer 5"/>
          <p:cNvSpPr>
            <a:spLocks noGrp="1"/>
          </p:cNvSpPr>
          <p:nvPr>
            <p:ph type="sldNum" sz="quarter" idx="4"/>
          </p:nvPr>
        </p:nvSpPr>
        <p:spPr>
          <a:xfrm>
            <a:off x="395089" y="4819623"/>
            <a:ext cx="243542"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3230911512"/>
      </p:ext>
    </p:extLst>
  </p:cSld>
  <p:clrMapOvr>
    <a:masterClrMapping/>
  </p:clrMapOvr>
  <p:transition spd="med">
    <p:fade/>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userDrawn="1">
  <p:cSld name="Tittel og brødteks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151336"/>
            <a:ext cx="8229600" cy="272823"/>
          </a:xfrm>
        </p:spPr>
        <p:txBody>
          <a:bodyPr anchor="t">
            <a:norm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457200" y="1424162"/>
            <a:ext cx="8229600" cy="3098006"/>
          </a:xfrm>
        </p:spPr>
        <p:txBody>
          <a:bodyPr>
            <a:normAutofit/>
          </a:bodyPr>
          <a:lstStyle>
            <a:lvl1pPr>
              <a:defRPr sz="1600"/>
            </a:lvl1pPr>
            <a:lvl2pPr marL="608400">
              <a:defRPr sz="1600"/>
            </a:lvl2pPr>
            <a:lvl3pPr marL="896400">
              <a:defRPr sz="1600"/>
            </a:lvl3pPr>
            <a:lvl4pPr marL="1184400">
              <a:defRPr sz="1600"/>
            </a:lvl4pPr>
            <a:lvl5pPr marL="1472400">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862574262"/>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en-US"/>
          </a:p>
        </p:txBody>
      </p:sp>
      <p:sp>
        <p:nvSpPr>
          <p:cNvPr id="3" name="Date Placeholder 2"/>
          <p:cNvSpPr>
            <a:spLocks noGrp="1"/>
          </p:cNvSpPr>
          <p:nvPr>
            <p:ph type="dt" sz="half" idx="10"/>
          </p:nvPr>
        </p:nvSpPr>
        <p:spPr/>
        <p:txBody>
          <a:bodyPr/>
          <a:lstStyle/>
          <a:p>
            <a:fld id="{BBB4495D-CEE5-8D4F-9E01-4CED31AE11B7}" type="datetimeFigureOut">
              <a:rPr lang="en-US" smtClean="0">
                <a:solidFill>
                  <a:prstClr val="black"/>
                </a:solidFill>
              </a:rPr>
              <a:pPr/>
              <a:t>10/23/2017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F6DDBEB3-BB26-4D49-8646-00A94A804CE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80898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1_Tittel, tekst og høyrestilt bilde">
    <p:bg>
      <p:bgPr>
        <a:solidFill>
          <a:srgbClr val="F0F0F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392430" y="561497"/>
            <a:ext cx="3387727" cy="677358"/>
          </a:xfrm>
        </p:spPr>
        <p:txBody>
          <a:bodyPr/>
          <a:lstStyle/>
          <a:p>
            <a:r>
              <a:rPr lang="nb-NO"/>
              <a:t>Klikk for å redigere tittelstil</a:t>
            </a:r>
            <a:endParaRPr lang="nb-NO" dirty="0"/>
          </a:p>
        </p:txBody>
      </p:sp>
      <p:sp>
        <p:nvSpPr>
          <p:cNvPr id="3" name="Plassholder for innhold 2"/>
          <p:cNvSpPr>
            <a:spLocks noGrp="1"/>
          </p:cNvSpPr>
          <p:nvPr>
            <p:ph idx="1"/>
          </p:nvPr>
        </p:nvSpPr>
        <p:spPr>
          <a:xfrm>
            <a:off x="392499" y="1295764"/>
            <a:ext cx="3387727" cy="339447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bilde 21"/>
          <p:cNvSpPr>
            <a:spLocks noGrp="1"/>
          </p:cNvSpPr>
          <p:nvPr>
            <p:ph type="pic" sz="quarter" idx="14"/>
          </p:nvPr>
        </p:nvSpPr>
        <p:spPr>
          <a:xfrm>
            <a:off x="3996036" y="0"/>
            <a:ext cx="5147964" cy="5143500"/>
          </a:xfrm>
          <a:solidFill>
            <a:srgbClr val="B8B8B6"/>
          </a:solidFill>
        </p:spPr>
        <p:txBody>
          <a:bodyPr/>
          <a:lstStyle/>
          <a:p>
            <a:r>
              <a:rPr lang="nb-NO"/>
              <a:t>Klikk ikonet for å legge til et bilde</a:t>
            </a:r>
          </a:p>
        </p:txBody>
      </p:sp>
      <p:sp>
        <p:nvSpPr>
          <p:cNvPr id="8" name="Plassholder for tekst 18"/>
          <p:cNvSpPr>
            <a:spLocks noGrp="1"/>
          </p:cNvSpPr>
          <p:nvPr>
            <p:ph type="body" sz="quarter" idx="13" hasCustomPrompt="1"/>
          </p:nvPr>
        </p:nvSpPr>
        <p:spPr>
          <a:xfrm>
            <a:off x="7862168" y="4697226"/>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6" name="Plassholder for lysbildenummer 5"/>
          <p:cNvSpPr>
            <a:spLocks noGrp="1"/>
          </p:cNvSpPr>
          <p:nvPr>
            <p:ph type="sldNum" sz="quarter" idx="4"/>
          </p:nvPr>
        </p:nvSpPr>
        <p:spPr>
          <a:xfrm>
            <a:off x="395089" y="4819623"/>
            <a:ext cx="243542"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135860070"/>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1_Tittel, tekst og venstrestilt bilde">
    <p:bg>
      <p:bgPr>
        <a:solidFill>
          <a:srgbClr val="F0F0F2"/>
        </a:solidFill>
        <a:effectLst/>
      </p:bgPr>
    </p:bg>
    <p:spTree>
      <p:nvGrpSpPr>
        <p:cNvPr id="1" name=""/>
        <p:cNvGrpSpPr/>
        <p:nvPr/>
      </p:nvGrpSpPr>
      <p:grpSpPr>
        <a:xfrm>
          <a:off x="0" y="0"/>
          <a:ext cx="0" cy="0"/>
          <a:chOff x="0" y="0"/>
          <a:chExt cx="0" cy="0"/>
        </a:xfrm>
      </p:grpSpPr>
      <p:sp>
        <p:nvSpPr>
          <p:cNvPr id="6" name="Plassholder for bilde 21"/>
          <p:cNvSpPr>
            <a:spLocks noGrp="1"/>
          </p:cNvSpPr>
          <p:nvPr>
            <p:ph type="pic" sz="quarter" idx="14"/>
          </p:nvPr>
        </p:nvSpPr>
        <p:spPr>
          <a:xfrm>
            <a:off x="0" y="0"/>
            <a:ext cx="5168002" cy="5143500"/>
          </a:xfrm>
          <a:custGeom>
            <a:avLst/>
            <a:gdLst>
              <a:gd name="connsiteX0" fmla="*/ 0 w 5168900"/>
              <a:gd name="connsiteY0" fmla="*/ 0 h 5145088"/>
              <a:gd name="connsiteX1" fmla="*/ 5168900 w 5168900"/>
              <a:gd name="connsiteY1" fmla="*/ 0 h 5145088"/>
              <a:gd name="connsiteX2" fmla="*/ 5168900 w 5168900"/>
              <a:gd name="connsiteY2" fmla="*/ 5145088 h 5145088"/>
              <a:gd name="connsiteX3" fmla="*/ 0 w 5168900"/>
              <a:gd name="connsiteY3" fmla="*/ 5145088 h 5145088"/>
              <a:gd name="connsiteX4" fmla="*/ 0 w 5168900"/>
              <a:gd name="connsiteY4" fmla="*/ 0 h 5145088"/>
              <a:gd name="connsiteX0" fmla="*/ 0 w 5168900"/>
              <a:gd name="connsiteY0" fmla="*/ 0 h 5145088"/>
              <a:gd name="connsiteX1" fmla="*/ 5168900 w 5168900"/>
              <a:gd name="connsiteY1" fmla="*/ 0 h 5145088"/>
              <a:gd name="connsiteX2" fmla="*/ 5165725 w 5168900"/>
              <a:gd name="connsiteY2" fmla="*/ 3505200 h 5145088"/>
              <a:gd name="connsiteX3" fmla="*/ 5168900 w 5168900"/>
              <a:gd name="connsiteY3" fmla="*/ 5145088 h 5145088"/>
              <a:gd name="connsiteX4" fmla="*/ 0 w 5168900"/>
              <a:gd name="connsiteY4" fmla="*/ 5145088 h 5145088"/>
              <a:gd name="connsiteX5" fmla="*/ 0 w 5168900"/>
              <a:gd name="connsiteY5" fmla="*/ 0 h 5145088"/>
              <a:gd name="connsiteX0" fmla="*/ 0 w 5168900"/>
              <a:gd name="connsiteY0" fmla="*/ 0 h 5145088"/>
              <a:gd name="connsiteX1" fmla="*/ 5168900 w 5168900"/>
              <a:gd name="connsiteY1" fmla="*/ 0 h 5145088"/>
              <a:gd name="connsiteX2" fmla="*/ 4972050 w 5168900"/>
              <a:gd name="connsiteY2" fmla="*/ 3549650 h 5145088"/>
              <a:gd name="connsiteX3" fmla="*/ 5168900 w 5168900"/>
              <a:gd name="connsiteY3" fmla="*/ 5145088 h 5145088"/>
              <a:gd name="connsiteX4" fmla="*/ 0 w 5168900"/>
              <a:gd name="connsiteY4" fmla="*/ 5145088 h 5145088"/>
              <a:gd name="connsiteX5" fmla="*/ 0 w 5168900"/>
              <a:gd name="connsiteY5" fmla="*/ 0 h 5145088"/>
              <a:gd name="connsiteX0" fmla="*/ 0 w 5544364"/>
              <a:gd name="connsiteY0" fmla="*/ 0 h 5145088"/>
              <a:gd name="connsiteX1" fmla="*/ 5168900 w 5544364"/>
              <a:gd name="connsiteY1" fmla="*/ 0 h 5145088"/>
              <a:gd name="connsiteX2" fmla="*/ 5168900 w 5544364"/>
              <a:gd name="connsiteY2" fmla="*/ 3429000 h 5145088"/>
              <a:gd name="connsiteX3" fmla="*/ 4972050 w 5544364"/>
              <a:gd name="connsiteY3" fmla="*/ 3549650 h 5145088"/>
              <a:gd name="connsiteX4" fmla="*/ 5168900 w 5544364"/>
              <a:gd name="connsiteY4" fmla="*/ 5145088 h 5145088"/>
              <a:gd name="connsiteX5" fmla="*/ 0 w 5544364"/>
              <a:gd name="connsiteY5" fmla="*/ 5145088 h 5145088"/>
              <a:gd name="connsiteX6" fmla="*/ 0 w 5544364"/>
              <a:gd name="connsiteY6" fmla="*/ 0 h 5145088"/>
              <a:gd name="connsiteX0" fmla="*/ 0 w 5544364"/>
              <a:gd name="connsiteY0" fmla="*/ 0 h 5145088"/>
              <a:gd name="connsiteX1" fmla="*/ 5168900 w 5544364"/>
              <a:gd name="connsiteY1" fmla="*/ 0 h 5145088"/>
              <a:gd name="connsiteX2" fmla="*/ 5168900 w 5544364"/>
              <a:gd name="connsiteY2" fmla="*/ 3429000 h 5145088"/>
              <a:gd name="connsiteX3" fmla="*/ 4972050 w 5544364"/>
              <a:gd name="connsiteY3" fmla="*/ 3549650 h 5145088"/>
              <a:gd name="connsiteX4" fmla="*/ 5162550 w 5544364"/>
              <a:gd name="connsiteY4" fmla="*/ 3673475 h 5145088"/>
              <a:gd name="connsiteX5" fmla="*/ 5168900 w 5544364"/>
              <a:gd name="connsiteY5" fmla="*/ 5145088 h 5145088"/>
              <a:gd name="connsiteX6" fmla="*/ 0 w 5544364"/>
              <a:gd name="connsiteY6" fmla="*/ 5145088 h 5145088"/>
              <a:gd name="connsiteX7" fmla="*/ 0 w 5544364"/>
              <a:gd name="connsiteY7" fmla="*/ 0 h 5145088"/>
              <a:gd name="connsiteX0" fmla="*/ 0 w 5544364"/>
              <a:gd name="connsiteY0" fmla="*/ 0 h 5145088"/>
              <a:gd name="connsiteX1" fmla="*/ 5168900 w 5544364"/>
              <a:gd name="connsiteY1" fmla="*/ 0 h 5145088"/>
              <a:gd name="connsiteX2" fmla="*/ 5168900 w 5544364"/>
              <a:gd name="connsiteY2" fmla="*/ 3429000 h 5145088"/>
              <a:gd name="connsiteX3" fmla="*/ 4972050 w 5544364"/>
              <a:gd name="connsiteY3" fmla="*/ 3549650 h 5145088"/>
              <a:gd name="connsiteX4" fmla="*/ 5162550 w 5544364"/>
              <a:gd name="connsiteY4" fmla="*/ 3673475 h 5145088"/>
              <a:gd name="connsiteX5" fmla="*/ 5168900 w 5544364"/>
              <a:gd name="connsiteY5" fmla="*/ 5145088 h 5145088"/>
              <a:gd name="connsiteX6" fmla="*/ 0 w 5544364"/>
              <a:gd name="connsiteY6" fmla="*/ 5145088 h 5145088"/>
              <a:gd name="connsiteX7" fmla="*/ 0 w 5544364"/>
              <a:gd name="connsiteY7" fmla="*/ 0 h 5145088"/>
              <a:gd name="connsiteX0" fmla="*/ 0 w 5168900"/>
              <a:gd name="connsiteY0" fmla="*/ 0 h 5145088"/>
              <a:gd name="connsiteX1" fmla="*/ 5168900 w 5168900"/>
              <a:gd name="connsiteY1" fmla="*/ 0 h 5145088"/>
              <a:gd name="connsiteX2" fmla="*/ 5168900 w 5168900"/>
              <a:gd name="connsiteY2" fmla="*/ 3429000 h 5145088"/>
              <a:gd name="connsiteX3" fmla="*/ 4972050 w 5168900"/>
              <a:gd name="connsiteY3" fmla="*/ 3549650 h 5145088"/>
              <a:gd name="connsiteX4" fmla="*/ 5162550 w 5168900"/>
              <a:gd name="connsiteY4" fmla="*/ 3673475 h 5145088"/>
              <a:gd name="connsiteX5" fmla="*/ 5168900 w 5168900"/>
              <a:gd name="connsiteY5" fmla="*/ 5145088 h 5145088"/>
              <a:gd name="connsiteX6" fmla="*/ 0 w 5168900"/>
              <a:gd name="connsiteY6" fmla="*/ 5145088 h 5145088"/>
              <a:gd name="connsiteX7" fmla="*/ 0 w 5168900"/>
              <a:gd name="connsiteY7" fmla="*/ 0 h 5145088"/>
              <a:gd name="connsiteX0" fmla="*/ 0 w 5168900"/>
              <a:gd name="connsiteY0" fmla="*/ 0 h 5145088"/>
              <a:gd name="connsiteX1" fmla="*/ 5168900 w 5168900"/>
              <a:gd name="connsiteY1" fmla="*/ 0 h 5145088"/>
              <a:gd name="connsiteX2" fmla="*/ 5168900 w 5168900"/>
              <a:gd name="connsiteY2" fmla="*/ 3429000 h 5145088"/>
              <a:gd name="connsiteX3" fmla="*/ 4972050 w 5168900"/>
              <a:gd name="connsiteY3" fmla="*/ 3549650 h 5145088"/>
              <a:gd name="connsiteX4" fmla="*/ 5162550 w 5168900"/>
              <a:gd name="connsiteY4" fmla="*/ 3673475 h 5145088"/>
              <a:gd name="connsiteX5" fmla="*/ 5168900 w 5168900"/>
              <a:gd name="connsiteY5" fmla="*/ 5145088 h 5145088"/>
              <a:gd name="connsiteX6" fmla="*/ 0 w 5168900"/>
              <a:gd name="connsiteY6" fmla="*/ 5145088 h 5145088"/>
              <a:gd name="connsiteX7" fmla="*/ 0 w 5168900"/>
              <a:gd name="connsiteY7" fmla="*/ 0 h 5145088"/>
              <a:gd name="connsiteX0" fmla="*/ 0 w 5168900"/>
              <a:gd name="connsiteY0" fmla="*/ 0 h 5145088"/>
              <a:gd name="connsiteX1" fmla="*/ 5168900 w 5168900"/>
              <a:gd name="connsiteY1" fmla="*/ 0 h 5145088"/>
              <a:gd name="connsiteX2" fmla="*/ 5168900 w 5168900"/>
              <a:gd name="connsiteY2" fmla="*/ 3429000 h 5145088"/>
              <a:gd name="connsiteX3" fmla="*/ 4972050 w 5168900"/>
              <a:gd name="connsiteY3" fmla="*/ 3549650 h 5145088"/>
              <a:gd name="connsiteX4" fmla="*/ 5162550 w 5168900"/>
              <a:gd name="connsiteY4" fmla="*/ 3673475 h 5145088"/>
              <a:gd name="connsiteX5" fmla="*/ 5168900 w 5168900"/>
              <a:gd name="connsiteY5" fmla="*/ 5145088 h 5145088"/>
              <a:gd name="connsiteX6" fmla="*/ 0 w 5168900"/>
              <a:gd name="connsiteY6" fmla="*/ 5145088 h 5145088"/>
              <a:gd name="connsiteX7" fmla="*/ 0 w 5168900"/>
              <a:gd name="connsiteY7" fmla="*/ 0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8900" h="5145088">
                <a:moveTo>
                  <a:pt x="0" y="0"/>
                </a:moveTo>
                <a:lnTo>
                  <a:pt x="5168900" y="0"/>
                </a:lnTo>
                <a:lnTo>
                  <a:pt x="5168900" y="3429000"/>
                </a:lnTo>
                <a:lnTo>
                  <a:pt x="4972050" y="3549650"/>
                </a:lnTo>
                <a:lnTo>
                  <a:pt x="5162550" y="3673475"/>
                </a:lnTo>
                <a:cubicBezTo>
                  <a:pt x="5164667" y="4164013"/>
                  <a:pt x="5166783" y="4654550"/>
                  <a:pt x="5168900" y="5145088"/>
                </a:cubicBezTo>
                <a:lnTo>
                  <a:pt x="0" y="5145088"/>
                </a:lnTo>
                <a:lnTo>
                  <a:pt x="0" y="0"/>
                </a:lnTo>
                <a:close/>
              </a:path>
            </a:pathLst>
          </a:custGeom>
          <a:solidFill>
            <a:srgbClr val="B8B8B6"/>
          </a:solidFill>
        </p:spPr>
        <p:txBody>
          <a:bodyPr/>
          <a:lstStyle/>
          <a:p>
            <a:r>
              <a:rPr lang="nb-NO"/>
              <a:t>Klikk ikonet for å legge til et bilde</a:t>
            </a:r>
          </a:p>
        </p:txBody>
      </p:sp>
      <p:sp>
        <p:nvSpPr>
          <p:cNvPr id="2" name="Tittel 1"/>
          <p:cNvSpPr>
            <a:spLocks noGrp="1"/>
          </p:cNvSpPr>
          <p:nvPr>
            <p:ph type="title"/>
          </p:nvPr>
        </p:nvSpPr>
        <p:spPr>
          <a:xfrm>
            <a:off x="5436071" y="561497"/>
            <a:ext cx="3387727" cy="677358"/>
          </a:xfrm>
        </p:spPr>
        <p:txBody>
          <a:bodyPr/>
          <a:lstStyle/>
          <a:p>
            <a:r>
              <a:rPr lang="nb-NO"/>
              <a:t>Klikk for å redigere tittelstil</a:t>
            </a:r>
            <a:endParaRPr lang="nb-NO" dirty="0"/>
          </a:p>
        </p:txBody>
      </p:sp>
      <p:sp>
        <p:nvSpPr>
          <p:cNvPr id="3" name="Plassholder for innhold 2"/>
          <p:cNvSpPr>
            <a:spLocks noGrp="1"/>
          </p:cNvSpPr>
          <p:nvPr>
            <p:ph idx="1"/>
          </p:nvPr>
        </p:nvSpPr>
        <p:spPr>
          <a:xfrm>
            <a:off x="5436130" y="1295764"/>
            <a:ext cx="3387727" cy="3394472"/>
          </a:xfrm>
        </p:spPr>
        <p:txBody>
          <a:bodyPr>
            <a:normAutofit/>
          </a:bodyPr>
          <a:lstStyle>
            <a:lvl1pPr>
              <a:defRPr sz="1200"/>
            </a:lvl1pPr>
            <a:lvl2pPr>
              <a:defRPr sz="1100"/>
            </a:lvl2pPr>
            <a:lvl3pPr>
              <a:defRPr sz="110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18"/>
          <p:cNvSpPr>
            <a:spLocks noGrp="1"/>
          </p:cNvSpPr>
          <p:nvPr>
            <p:ph type="body" sz="quarter" idx="13" hasCustomPrompt="1"/>
          </p:nvPr>
        </p:nvSpPr>
        <p:spPr>
          <a:xfrm>
            <a:off x="180372" y="4697226"/>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7" name="Plassholder for lysbildenummer 5"/>
          <p:cNvSpPr>
            <a:spLocks noGrp="1"/>
          </p:cNvSpPr>
          <p:nvPr>
            <p:ph type="sldNum" sz="quarter" idx="4"/>
          </p:nvPr>
        </p:nvSpPr>
        <p:spPr>
          <a:xfrm>
            <a:off x="8577505" y="4819623"/>
            <a:ext cx="243542"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3086907481"/>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1_Tittel, tekst og 2 bilder">
    <p:bg>
      <p:bgPr>
        <a:solidFill>
          <a:srgbClr val="F0F0F2"/>
        </a:solidFill>
        <a:effectLst/>
      </p:bgPr>
    </p:bg>
    <p:spTree>
      <p:nvGrpSpPr>
        <p:cNvPr id="1" name=""/>
        <p:cNvGrpSpPr/>
        <p:nvPr/>
      </p:nvGrpSpPr>
      <p:grpSpPr>
        <a:xfrm>
          <a:off x="0" y="0"/>
          <a:ext cx="0" cy="0"/>
          <a:chOff x="0" y="0"/>
          <a:chExt cx="0" cy="0"/>
        </a:xfrm>
      </p:grpSpPr>
      <p:sp>
        <p:nvSpPr>
          <p:cNvPr id="6" name="Plassholder for bilde 21"/>
          <p:cNvSpPr>
            <a:spLocks noGrp="1"/>
          </p:cNvSpPr>
          <p:nvPr>
            <p:ph type="pic" sz="quarter" idx="14"/>
          </p:nvPr>
        </p:nvSpPr>
        <p:spPr>
          <a:xfrm>
            <a:off x="2388826" y="0"/>
            <a:ext cx="2779178" cy="5143500"/>
          </a:xfrm>
          <a:custGeom>
            <a:avLst/>
            <a:gdLst>
              <a:gd name="connsiteX0" fmla="*/ 0 w 5168900"/>
              <a:gd name="connsiteY0" fmla="*/ 0 h 5145088"/>
              <a:gd name="connsiteX1" fmla="*/ 5168900 w 5168900"/>
              <a:gd name="connsiteY1" fmla="*/ 0 h 5145088"/>
              <a:gd name="connsiteX2" fmla="*/ 5168900 w 5168900"/>
              <a:gd name="connsiteY2" fmla="*/ 5145088 h 5145088"/>
              <a:gd name="connsiteX3" fmla="*/ 0 w 5168900"/>
              <a:gd name="connsiteY3" fmla="*/ 5145088 h 5145088"/>
              <a:gd name="connsiteX4" fmla="*/ 0 w 5168900"/>
              <a:gd name="connsiteY4" fmla="*/ 0 h 5145088"/>
              <a:gd name="connsiteX0" fmla="*/ 0 w 5168900"/>
              <a:gd name="connsiteY0" fmla="*/ 0 h 5145088"/>
              <a:gd name="connsiteX1" fmla="*/ 5168900 w 5168900"/>
              <a:gd name="connsiteY1" fmla="*/ 0 h 5145088"/>
              <a:gd name="connsiteX2" fmla="*/ 5165725 w 5168900"/>
              <a:gd name="connsiteY2" fmla="*/ 3505200 h 5145088"/>
              <a:gd name="connsiteX3" fmla="*/ 5168900 w 5168900"/>
              <a:gd name="connsiteY3" fmla="*/ 5145088 h 5145088"/>
              <a:gd name="connsiteX4" fmla="*/ 0 w 5168900"/>
              <a:gd name="connsiteY4" fmla="*/ 5145088 h 5145088"/>
              <a:gd name="connsiteX5" fmla="*/ 0 w 5168900"/>
              <a:gd name="connsiteY5" fmla="*/ 0 h 5145088"/>
              <a:gd name="connsiteX0" fmla="*/ 0 w 5168900"/>
              <a:gd name="connsiteY0" fmla="*/ 0 h 5145088"/>
              <a:gd name="connsiteX1" fmla="*/ 5168900 w 5168900"/>
              <a:gd name="connsiteY1" fmla="*/ 0 h 5145088"/>
              <a:gd name="connsiteX2" fmla="*/ 4972050 w 5168900"/>
              <a:gd name="connsiteY2" fmla="*/ 3549650 h 5145088"/>
              <a:gd name="connsiteX3" fmla="*/ 5168900 w 5168900"/>
              <a:gd name="connsiteY3" fmla="*/ 5145088 h 5145088"/>
              <a:gd name="connsiteX4" fmla="*/ 0 w 5168900"/>
              <a:gd name="connsiteY4" fmla="*/ 5145088 h 5145088"/>
              <a:gd name="connsiteX5" fmla="*/ 0 w 5168900"/>
              <a:gd name="connsiteY5" fmla="*/ 0 h 5145088"/>
              <a:gd name="connsiteX0" fmla="*/ 0 w 5544364"/>
              <a:gd name="connsiteY0" fmla="*/ 0 h 5145088"/>
              <a:gd name="connsiteX1" fmla="*/ 5168900 w 5544364"/>
              <a:gd name="connsiteY1" fmla="*/ 0 h 5145088"/>
              <a:gd name="connsiteX2" fmla="*/ 5168900 w 5544364"/>
              <a:gd name="connsiteY2" fmla="*/ 3429000 h 5145088"/>
              <a:gd name="connsiteX3" fmla="*/ 4972050 w 5544364"/>
              <a:gd name="connsiteY3" fmla="*/ 3549650 h 5145088"/>
              <a:gd name="connsiteX4" fmla="*/ 5168900 w 5544364"/>
              <a:gd name="connsiteY4" fmla="*/ 5145088 h 5145088"/>
              <a:gd name="connsiteX5" fmla="*/ 0 w 5544364"/>
              <a:gd name="connsiteY5" fmla="*/ 5145088 h 5145088"/>
              <a:gd name="connsiteX6" fmla="*/ 0 w 5544364"/>
              <a:gd name="connsiteY6" fmla="*/ 0 h 5145088"/>
              <a:gd name="connsiteX0" fmla="*/ 0 w 5544364"/>
              <a:gd name="connsiteY0" fmla="*/ 0 h 5145088"/>
              <a:gd name="connsiteX1" fmla="*/ 5168900 w 5544364"/>
              <a:gd name="connsiteY1" fmla="*/ 0 h 5145088"/>
              <a:gd name="connsiteX2" fmla="*/ 5168900 w 5544364"/>
              <a:gd name="connsiteY2" fmla="*/ 3429000 h 5145088"/>
              <a:gd name="connsiteX3" fmla="*/ 4972050 w 5544364"/>
              <a:gd name="connsiteY3" fmla="*/ 3549650 h 5145088"/>
              <a:gd name="connsiteX4" fmla="*/ 5162550 w 5544364"/>
              <a:gd name="connsiteY4" fmla="*/ 3673475 h 5145088"/>
              <a:gd name="connsiteX5" fmla="*/ 5168900 w 5544364"/>
              <a:gd name="connsiteY5" fmla="*/ 5145088 h 5145088"/>
              <a:gd name="connsiteX6" fmla="*/ 0 w 5544364"/>
              <a:gd name="connsiteY6" fmla="*/ 5145088 h 5145088"/>
              <a:gd name="connsiteX7" fmla="*/ 0 w 5544364"/>
              <a:gd name="connsiteY7" fmla="*/ 0 h 5145088"/>
              <a:gd name="connsiteX0" fmla="*/ 0 w 5544364"/>
              <a:gd name="connsiteY0" fmla="*/ 0 h 5145088"/>
              <a:gd name="connsiteX1" fmla="*/ 5168900 w 5544364"/>
              <a:gd name="connsiteY1" fmla="*/ 0 h 5145088"/>
              <a:gd name="connsiteX2" fmla="*/ 5168900 w 5544364"/>
              <a:gd name="connsiteY2" fmla="*/ 3429000 h 5145088"/>
              <a:gd name="connsiteX3" fmla="*/ 4972050 w 5544364"/>
              <a:gd name="connsiteY3" fmla="*/ 3549650 h 5145088"/>
              <a:gd name="connsiteX4" fmla="*/ 5162550 w 5544364"/>
              <a:gd name="connsiteY4" fmla="*/ 3673475 h 5145088"/>
              <a:gd name="connsiteX5" fmla="*/ 5168900 w 5544364"/>
              <a:gd name="connsiteY5" fmla="*/ 5145088 h 5145088"/>
              <a:gd name="connsiteX6" fmla="*/ 0 w 5544364"/>
              <a:gd name="connsiteY6" fmla="*/ 5145088 h 5145088"/>
              <a:gd name="connsiteX7" fmla="*/ 0 w 5544364"/>
              <a:gd name="connsiteY7" fmla="*/ 0 h 5145088"/>
              <a:gd name="connsiteX0" fmla="*/ 0 w 5168900"/>
              <a:gd name="connsiteY0" fmla="*/ 0 h 5145088"/>
              <a:gd name="connsiteX1" fmla="*/ 5168900 w 5168900"/>
              <a:gd name="connsiteY1" fmla="*/ 0 h 5145088"/>
              <a:gd name="connsiteX2" fmla="*/ 5168900 w 5168900"/>
              <a:gd name="connsiteY2" fmla="*/ 3429000 h 5145088"/>
              <a:gd name="connsiteX3" fmla="*/ 4972050 w 5168900"/>
              <a:gd name="connsiteY3" fmla="*/ 3549650 h 5145088"/>
              <a:gd name="connsiteX4" fmla="*/ 5162550 w 5168900"/>
              <a:gd name="connsiteY4" fmla="*/ 3673475 h 5145088"/>
              <a:gd name="connsiteX5" fmla="*/ 5168900 w 5168900"/>
              <a:gd name="connsiteY5" fmla="*/ 5145088 h 5145088"/>
              <a:gd name="connsiteX6" fmla="*/ 0 w 5168900"/>
              <a:gd name="connsiteY6" fmla="*/ 5145088 h 5145088"/>
              <a:gd name="connsiteX7" fmla="*/ 0 w 5168900"/>
              <a:gd name="connsiteY7" fmla="*/ 0 h 5145088"/>
              <a:gd name="connsiteX0" fmla="*/ 0 w 5168900"/>
              <a:gd name="connsiteY0" fmla="*/ 0 h 5145088"/>
              <a:gd name="connsiteX1" fmla="*/ 5168900 w 5168900"/>
              <a:gd name="connsiteY1" fmla="*/ 0 h 5145088"/>
              <a:gd name="connsiteX2" fmla="*/ 5168900 w 5168900"/>
              <a:gd name="connsiteY2" fmla="*/ 3429000 h 5145088"/>
              <a:gd name="connsiteX3" fmla="*/ 4972050 w 5168900"/>
              <a:gd name="connsiteY3" fmla="*/ 3549650 h 5145088"/>
              <a:gd name="connsiteX4" fmla="*/ 5162550 w 5168900"/>
              <a:gd name="connsiteY4" fmla="*/ 3673475 h 5145088"/>
              <a:gd name="connsiteX5" fmla="*/ 5168900 w 5168900"/>
              <a:gd name="connsiteY5" fmla="*/ 5145088 h 5145088"/>
              <a:gd name="connsiteX6" fmla="*/ 0 w 5168900"/>
              <a:gd name="connsiteY6" fmla="*/ 5145088 h 5145088"/>
              <a:gd name="connsiteX7" fmla="*/ 0 w 5168900"/>
              <a:gd name="connsiteY7" fmla="*/ 0 h 5145088"/>
              <a:gd name="connsiteX0" fmla="*/ 0 w 5168900"/>
              <a:gd name="connsiteY0" fmla="*/ 0 h 5145088"/>
              <a:gd name="connsiteX1" fmla="*/ 5168900 w 5168900"/>
              <a:gd name="connsiteY1" fmla="*/ 0 h 5145088"/>
              <a:gd name="connsiteX2" fmla="*/ 5168900 w 5168900"/>
              <a:gd name="connsiteY2" fmla="*/ 3429000 h 5145088"/>
              <a:gd name="connsiteX3" fmla="*/ 4972050 w 5168900"/>
              <a:gd name="connsiteY3" fmla="*/ 3549650 h 5145088"/>
              <a:gd name="connsiteX4" fmla="*/ 5162550 w 5168900"/>
              <a:gd name="connsiteY4" fmla="*/ 3673475 h 5145088"/>
              <a:gd name="connsiteX5" fmla="*/ 5168900 w 5168900"/>
              <a:gd name="connsiteY5" fmla="*/ 5145088 h 5145088"/>
              <a:gd name="connsiteX6" fmla="*/ 0 w 5168900"/>
              <a:gd name="connsiteY6" fmla="*/ 5145088 h 5145088"/>
              <a:gd name="connsiteX7" fmla="*/ 0 w 5168900"/>
              <a:gd name="connsiteY7" fmla="*/ 0 h 5145088"/>
              <a:gd name="connsiteX0" fmla="*/ 0 w 5168900"/>
              <a:gd name="connsiteY0" fmla="*/ 0 h 5145088"/>
              <a:gd name="connsiteX1" fmla="*/ 5168900 w 5168900"/>
              <a:gd name="connsiteY1" fmla="*/ 0 h 5145088"/>
              <a:gd name="connsiteX2" fmla="*/ 5168900 w 5168900"/>
              <a:gd name="connsiteY2" fmla="*/ 3429000 h 5145088"/>
              <a:gd name="connsiteX3" fmla="*/ 4799357 w 5168900"/>
              <a:gd name="connsiteY3" fmla="*/ 3552032 h 5145088"/>
              <a:gd name="connsiteX4" fmla="*/ 5162550 w 5168900"/>
              <a:gd name="connsiteY4" fmla="*/ 3673475 h 5145088"/>
              <a:gd name="connsiteX5" fmla="*/ 5168900 w 5168900"/>
              <a:gd name="connsiteY5" fmla="*/ 5145088 h 5145088"/>
              <a:gd name="connsiteX6" fmla="*/ 0 w 5168900"/>
              <a:gd name="connsiteY6" fmla="*/ 5145088 h 5145088"/>
              <a:gd name="connsiteX7" fmla="*/ 0 w 5168900"/>
              <a:gd name="connsiteY7" fmla="*/ 0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8900" h="5145088">
                <a:moveTo>
                  <a:pt x="0" y="0"/>
                </a:moveTo>
                <a:lnTo>
                  <a:pt x="5168900" y="0"/>
                </a:lnTo>
                <a:lnTo>
                  <a:pt x="5168900" y="3429000"/>
                </a:lnTo>
                <a:lnTo>
                  <a:pt x="4799357" y="3552032"/>
                </a:lnTo>
                <a:lnTo>
                  <a:pt x="5162550" y="3673475"/>
                </a:lnTo>
                <a:cubicBezTo>
                  <a:pt x="5164667" y="4164013"/>
                  <a:pt x="5166783" y="4654550"/>
                  <a:pt x="5168900" y="5145088"/>
                </a:cubicBezTo>
                <a:lnTo>
                  <a:pt x="0" y="5145088"/>
                </a:lnTo>
                <a:lnTo>
                  <a:pt x="0" y="0"/>
                </a:lnTo>
                <a:close/>
              </a:path>
            </a:pathLst>
          </a:custGeom>
          <a:solidFill>
            <a:srgbClr val="B8B8B6"/>
          </a:solidFill>
        </p:spPr>
        <p:txBody>
          <a:bodyPr/>
          <a:lstStyle/>
          <a:p>
            <a:r>
              <a:rPr lang="nb-NO"/>
              <a:t>Klikk ikonet for å legge til et bilde</a:t>
            </a:r>
          </a:p>
        </p:txBody>
      </p:sp>
      <p:sp>
        <p:nvSpPr>
          <p:cNvPr id="10" name="Plassholder for bilde 21"/>
          <p:cNvSpPr>
            <a:spLocks noGrp="1"/>
          </p:cNvSpPr>
          <p:nvPr>
            <p:ph type="pic" sz="quarter" idx="15"/>
          </p:nvPr>
        </p:nvSpPr>
        <p:spPr>
          <a:xfrm>
            <a:off x="0" y="0"/>
            <a:ext cx="2353434" cy="5143500"/>
          </a:xfrm>
          <a:solidFill>
            <a:srgbClr val="B8B8B6"/>
          </a:solidFill>
        </p:spPr>
        <p:txBody>
          <a:bodyPr/>
          <a:lstStyle/>
          <a:p>
            <a:r>
              <a:rPr lang="nb-NO"/>
              <a:t>Klikk ikonet for å legge til et bilde</a:t>
            </a:r>
          </a:p>
        </p:txBody>
      </p:sp>
      <p:sp>
        <p:nvSpPr>
          <p:cNvPr id="2" name="Tittel 1"/>
          <p:cNvSpPr>
            <a:spLocks noGrp="1"/>
          </p:cNvSpPr>
          <p:nvPr>
            <p:ph type="title"/>
          </p:nvPr>
        </p:nvSpPr>
        <p:spPr>
          <a:xfrm>
            <a:off x="5436071" y="561497"/>
            <a:ext cx="3387727" cy="677358"/>
          </a:xfrm>
        </p:spPr>
        <p:txBody>
          <a:bodyPr/>
          <a:lstStyle/>
          <a:p>
            <a:r>
              <a:rPr lang="nb-NO"/>
              <a:t>Klikk for å redigere tittelstil</a:t>
            </a:r>
            <a:endParaRPr lang="nb-NO" dirty="0"/>
          </a:p>
        </p:txBody>
      </p:sp>
      <p:sp>
        <p:nvSpPr>
          <p:cNvPr id="3" name="Plassholder for innhold 2"/>
          <p:cNvSpPr>
            <a:spLocks noGrp="1"/>
          </p:cNvSpPr>
          <p:nvPr>
            <p:ph idx="1"/>
          </p:nvPr>
        </p:nvSpPr>
        <p:spPr>
          <a:xfrm>
            <a:off x="5436130" y="1295764"/>
            <a:ext cx="3387727" cy="3394472"/>
          </a:xfrm>
        </p:spPr>
        <p:txBody>
          <a:bodyPr>
            <a:normAutofit/>
          </a:bodyPr>
          <a:lstStyle>
            <a:lvl1pPr>
              <a:defRPr sz="1200"/>
            </a:lvl1pPr>
            <a:lvl2pPr>
              <a:defRPr sz="1100"/>
            </a:lvl2pPr>
            <a:lvl3pPr>
              <a:defRPr sz="110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18"/>
          <p:cNvSpPr>
            <a:spLocks noGrp="1"/>
          </p:cNvSpPr>
          <p:nvPr>
            <p:ph type="body" sz="quarter" idx="13" hasCustomPrompt="1"/>
          </p:nvPr>
        </p:nvSpPr>
        <p:spPr>
          <a:xfrm>
            <a:off x="180372" y="4697226"/>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7" name="Plassholder for lysbildenummer 5"/>
          <p:cNvSpPr>
            <a:spLocks noGrp="1"/>
          </p:cNvSpPr>
          <p:nvPr>
            <p:ph type="sldNum" sz="quarter" idx="4"/>
          </p:nvPr>
        </p:nvSpPr>
        <p:spPr>
          <a:xfrm>
            <a:off x="8577448" y="4819623"/>
            <a:ext cx="243542"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365107209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12" name="Plassholder for dato 13"/>
          <p:cNvSpPr>
            <a:spLocks noGrp="1"/>
          </p:cNvSpPr>
          <p:nvPr>
            <p:ph type="dt" sz="half" idx="10"/>
          </p:nvPr>
        </p:nvSpPr>
        <p:spPr>
          <a:xfrm>
            <a:off x="6322928" y="4874574"/>
            <a:ext cx="1063255" cy="273844"/>
          </a:xfrm>
        </p:spPr>
        <p:txBody>
          <a:bodyPr/>
          <a:lstStyle>
            <a:lvl1pPr>
              <a:defRPr/>
            </a:lvl1pPr>
          </a:lstStyle>
          <a:p>
            <a:fld id="{EDBDFB32-C012-B842-8927-F20EF43A197F}" type="datetimeFigureOut">
              <a:rPr lang="en-US" smtClean="0"/>
              <a:t>10/23/2017</a:t>
            </a:fld>
            <a:endParaRPr lang="en-US"/>
          </a:p>
        </p:txBody>
      </p:sp>
      <p:sp>
        <p:nvSpPr>
          <p:cNvPr id="13" name="Plassholder for bunntekst 21"/>
          <p:cNvSpPr>
            <a:spLocks noGrp="1"/>
          </p:cNvSpPr>
          <p:nvPr>
            <p:ph type="ftr" sz="quarter" idx="11"/>
          </p:nvPr>
        </p:nvSpPr>
        <p:spPr>
          <a:xfrm>
            <a:off x="2154867" y="4869312"/>
            <a:ext cx="4167964" cy="273844"/>
          </a:xfrm>
        </p:spPr>
        <p:txBody>
          <a:bodyPr/>
          <a:lstStyle>
            <a:lvl1pPr>
              <a:defRPr/>
            </a:lvl1pPr>
          </a:lstStyle>
          <a:p>
            <a:endParaRPr lang="en-US"/>
          </a:p>
        </p:txBody>
      </p:sp>
      <p:cxnSp>
        <p:nvCxnSpPr>
          <p:cNvPr id="15" name="Rett linje 14"/>
          <p:cNvCxnSpPr/>
          <p:nvPr/>
        </p:nvCxnSpPr>
        <p:spPr>
          <a:xfrm>
            <a:off x="723901" y="4869311"/>
            <a:ext cx="7708900" cy="0"/>
          </a:xfrm>
          <a:prstGeom prst="line">
            <a:avLst/>
          </a:prstGeom>
          <a:ln w="12700">
            <a:solidFill>
              <a:srgbClr val="004364"/>
            </a:solidFill>
          </a:ln>
          <a:effectLst/>
        </p:spPr>
        <p:style>
          <a:lnRef idx="2">
            <a:schemeClr val="accent3"/>
          </a:lnRef>
          <a:fillRef idx="0">
            <a:schemeClr val="accent3"/>
          </a:fillRef>
          <a:effectRef idx="1">
            <a:schemeClr val="accent3"/>
          </a:effectRef>
          <a:fontRef idx="minor">
            <a:schemeClr val="tx1"/>
          </a:fontRef>
        </p:style>
      </p:cxnSp>
      <p:pic>
        <p:nvPicPr>
          <p:cNvPr id="16" name="Bild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34" y="4939849"/>
            <a:ext cx="1246667" cy="112922"/>
          </a:xfrm>
          <a:prstGeom prst="rect">
            <a:avLst/>
          </a:prstGeom>
        </p:spPr>
      </p:pic>
    </p:spTree>
    <p:extLst>
      <p:ext uri="{BB962C8B-B14F-4D97-AF65-F5344CB8AC3E}">
        <p14:creationId xmlns:p14="http://schemas.microsoft.com/office/powerpoint/2010/main" val="371644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1_Tittel, tekst og 2 bilder[#2]">
    <p:bg>
      <p:bgPr>
        <a:solidFill>
          <a:srgbClr val="F0F0F2"/>
        </a:solidFill>
        <a:effectLst/>
      </p:bgPr>
    </p:bg>
    <p:spTree>
      <p:nvGrpSpPr>
        <p:cNvPr id="1" name=""/>
        <p:cNvGrpSpPr/>
        <p:nvPr/>
      </p:nvGrpSpPr>
      <p:grpSpPr>
        <a:xfrm>
          <a:off x="0" y="0"/>
          <a:ext cx="0" cy="0"/>
          <a:chOff x="0" y="0"/>
          <a:chExt cx="0" cy="0"/>
        </a:xfrm>
      </p:grpSpPr>
      <p:sp>
        <p:nvSpPr>
          <p:cNvPr id="6" name="Plassholder for bilde 21"/>
          <p:cNvSpPr>
            <a:spLocks noGrp="1"/>
          </p:cNvSpPr>
          <p:nvPr>
            <p:ph type="pic" sz="quarter" idx="14"/>
          </p:nvPr>
        </p:nvSpPr>
        <p:spPr>
          <a:xfrm>
            <a:off x="6682809" y="0"/>
            <a:ext cx="2461192" cy="5143500"/>
          </a:xfrm>
          <a:prstGeom prst="rect">
            <a:avLst/>
          </a:prstGeom>
          <a:solidFill>
            <a:srgbClr val="B8B8B6"/>
          </a:solidFill>
        </p:spPr>
        <p:txBody>
          <a:bodyPr/>
          <a:lstStyle/>
          <a:p>
            <a:r>
              <a:rPr lang="nb-NO"/>
              <a:t>Klikk ikonet for å legge til et bilde</a:t>
            </a:r>
          </a:p>
        </p:txBody>
      </p:sp>
      <p:sp>
        <p:nvSpPr>
          <p:cNvPr id="10" name="Plassholder for bilde 21"/>
          <p:cNvSpPr>
            <a:spLocks noGrp="1"/>
          </p:cNvSpPr>
          <p:nvPr>
            <p:ph type="pic" sz="quarter" idx="15"/>
          </p:nvPr>
        </p:nvSpPr>
        <p:spPr>
          <a:xfrm>
            <a:off x="110" y="0"/>
            <a:ext cx="2742725" cy="5143500"/>
          </a:xfrm>
          <a:solidFill>
            <a:srgbClr val="B8B8B6"/>
          </a:solidFill>
        </p:spPr>
        <p:txBody>
          <a:bodyPr/>
          <a:lstStyle/>
          <a:p>
            <a:r>
              <a:rPr lang="nb-NO"/>
              <a:t>Klikk ikonet for å legge til et bilde</a:t>
            </a:r>
          </a:p>
        </p:txBody>
      </p:sp>
      <p:sp>
        <p:nvSpPr>
          <p:cNvPr id="2" name="Tittel 1"/>
          <p:cNvSpPr>
            <a:spLocks noGrp="1"/>
          </p:cNvSpPr>
          <p:nvPr>
            <p:ph type="title"/>
          </p:nvPr>
        </p:nvSpPr>
        <p:spPr>
          <a:xfrm>
            <a:off x="3060224" y="562700"/>
            <a:ext cx="3387727" cy="677358"/>
          </a:xfrm>
        </p:spPr>
        <p:txBody>
          <a:bodyPr/>
          <a:lstStyle/>
          <a:p>
            <a:r>
              <a:rPr lang="nb-NO"/>
              <a:t>Klikk for å redigere tittelstil</a:t>
            </a:r>
            <a:endParaRPr lang="nb-NO" dirty="0"/>
          </a:p>
        </p:txBody>
      </p:sp>
      <p:sp>
        <p:nvSpPr>
          <p:cNvPr id="3" name="Plassholder for innhold 2"/>
          <p:cNvSpPr>
            <a:spLocks noGrp="1"/>
          </p:cNvSpPr>
          <p:nvPr>
            <p:ph idx="1"/>
          </p:nvPr>
        </p:nvSpPr>
        <p:spPr>
          <a:xfrm>
            <a:off x="3060283" y="1294355"/>
            <a:ext cx="3387727" cy="339447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18"/>
          <p:cNvSpPr>
            <a:spLocks noGrp="1"/>
          </p:cNvSpPr>
          <p:nvPr>
            <p:ph type="body" sz="quarter" idx="13" hasCustomPrompt="1"/>
          </p:nvPr>
        </p:nvSpPr>
        <p:spPr>
          <a:xfrm>
            <a:off x="180372" y="4697226"/>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9" name="Plassholder for lysbildenummer 5"/>
          <p:cNvSpPr>
            <a:spLocks noGrp="1"/>
          </p:cNvSpPr>
          <p:nvPr>
            <p:ph type="sldNum" sz="quarter" idx="4"/>
          </p:nvPr>
        </p:nvSpPr>
        <p:spPr>
          <a:xfrm>
            <a:off x="8577448" y="4819623"/>
            <a:ext cx="243542"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785111613"/>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Tittel, tekst og 3 bilder">
    <p:bg>
      <p:bgPr>
        <a:solidFill>
          <a:srgbClr val="F0F0F2"/>
        </a:solidFill>
        <a:effectLst/>
      </p:bgPr>
    </p:bg>
    <p:spTree>
      <p:nvGrpSpPr>
        <p:cNvPr id="1" name=""/>
        <p:cNvGrpSpPr/>
        <p:nvPr/>
      </p:nvGrpSpPr>
      <p:grpSpPr>
        <a:xfrm>
          <a:off x="0" y="0"/>
          <a:ext cx="0" cy="0"/>
          <a:chOff x="0" y="0"/>
          <a:chExt cx="0" cy="0"/>
        </a:xfrm>
      </p:grpSpPr>
      <p:sp>
        <p:nvSpPr>
          <p:cNvPr id="6" name="Plassholder for bilde 21"/>
          <p:cNvSpPr>
            <a:spLocks noGrp="1"/>
          </p:cNvSpPr>
          <p:nvPr>
            <p:ph type="pic" sz="quarter" idx="14"/>
          </p:nvPr>
        </p:nvSpPr>
        <p:spPr>
          <a:xfrm>
            <a:off x="2754547" y="2954754"/>
            <a:ext cx="2419139" cy="2188835"/>
          </a:xfrm>
          <a:custGeom>
            <a:avLst/>
            <a:gdLst>
              <a:gd name="connsiteX0" fmla="*/ 0 w 2418837"/>
              <a:gd name="connsiteY0" fmla="*/ 0 h 2189511"/>
              <a:gd name="connsiteX1" fmla="*/ 2418837 w 2418837"/>
              <a:gd name="connsiteY1" fmla="*/ 0 h 2189511"/>
              <a:gd name="connsiteX2" fmla="*/ 2418837 w 2418837"/>
              <a:gd name="connsiteY2" fmla="*/ 2189511 h 2189511"/>
              <a:gd name="connsiteX3" fmla="*/ 0 w 2418837"/>
              <a:gd name="connsiteY3" fmla="*/ 2189511 h 2189511"/>
              <a:gd name="connsiteX4" fmla="*/ 0 w 2418837"/>
              <a:gd name="connsiteY4" fmla="*/ 0 h 2189511"/>
              <a:gd name="connsiteX0" fmla="*/ 0 w 2418837"/>
              <a:gd name="connsiteY0" fmla="*/ 0 h 2189511"/>
              <a:gd name="connsiteX1" fmla="*/ 2418837 w 2418837"/>
              <a:gd name="connsiteY1" fmla="*/ 0 h 2189511"/>
              <a:gd name="connsiteX2" fmla="*/ 2417178 w 2418837"/>
              <a:gd name="connsiteY2" fmla="*/ 480567 h 2189511"/>
              <a:gd name="connsiteX3" fmla="*/ 2418837 w 2418837"/>
              <a:gd name="connsiteY3" fmla="*/ 2189511 h 2189511"/>
              <a:gd name="connsiteX4" fmla="*/ 0 w 2418837"/>
              <a:gd name="connsiteY4" fmla="*/ 2189511 h 2189511"/>
              <a:gd name="connsiteX5" fmla="*/ 0 w 2418837"/>
              <a:gd name="connsiteY5" fmla="*/ 0 h 2189511"/>
              <a:gd name="connsiteX0" fmla="*/ 0 w 2419559"/>
              <a:gd name="connsiteY0" fmla="*/ 0 h 2189511"/>
              <a:gd name="connsiteX1" fmla="*/ 2418837 w 2419559"/>
              <a:gd name="connsiteY1" fmla="*/ 0 h 2189511"/>
              <a:gd name="connsiteX2" fmla="*/ 2417178 w 2419559"/>
              <a:gd name="connsiteY2" fmla="*/ 480567 h 2189511"/>
              <a:gd name="connsiteX3" fmla="*/ 2419559 w 2419559"/>
              <a:gd name="connsiteY3" fmla="*/ 716311 h 2189511"/>
              <a:gd name="connsiteX4" fmla="*/ 2418837 w 2419559"/>
              <a:gd name="connsiteY4" fmla="*/ 2189511 h 2189511"/>
              <a:gd name="connsiteX5" fmla="*/ 0 w 2419559"/>
              <a:gd name="connsiteY5" fmla="*/ 2189511 h 2189511"/>
              <a:gd name="connsiteX6" fmla="*/ 0 w 2419559"/>
              <a:gd name="connsiteY6"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606773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606773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599630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9559" h="2189511">
                <a:moveTo>
                  <a:pt x="0" y="0"/>
                </a:moveTo>
                <a:lnTo>
                  <a:pt x="2418837" y="0"/>
                </a:lnTo>
                <a:lnTo>
                  <a:pt x="2417178" y="480567"/>
                </a:lnTo>
                <a:lnTo>
                  <a:pt x="2219534" y="599630"/>
                </a:lnTo>
                <a:lnTo>
                  <a:pt x="2419559" y="716311"/>
                </a:lnTo>
                <a:cubicBezTo>
                  <a:pt x="2419318" y="1207378"/>
                  <a:pt x="2419078" y="1698444"/>
                  <a:pt x="2418837" y="2189511"/>
                </a:cubicBezTo>
                <a:lnTo>
                  <a:pt x="0" y="2189511"/>
                </a:lnTo>
                <a:lnTo>
                  <a:pt x="0" y="0"/>
                </a:lnTo>
                <a:close/>
              </a:path>
            </a:pathLst>
          </a:custGeom>
          <a:solidFill>
            <a:srgbClr val="B8B8B6"/>
          </a:solidFill>
        </p:spPr>
        <p:txBody>
          <a:bodyPr/>
          <a:lstStyle/>
          <a:p>
            <a:r>
              <a:rPr lang="nb-NO"/>
              <a:t>Klikk ikonet for å legge til et bilde</a:t>
            </a:r>
          </a:p>
        </p:txBody>
      </p:sp>
      <p:sp>
        <p:nvSpPr>
          <p:cNvPr id="10" name="Plassholder for bilde 21"/>
          <p:cNvSpPr>
            <a:spLocks noGrp="1"/>
          </p:cNvSpPr>
          <p:nvPr>
            <p:ph type="pic" sz="quarter" idx="15"/>
          </p:nvPr>
        </p:nvSpPr>
        <p:spPr>
          <a:xfrm>
            <a:off x="51" y="0"/>
            <a:ext cx="2713233" cy="5143500"/>
          </a:xfrm>
          <a:solidFill>
            <a:srgbClr val="B8B8B6"/>
          </a:solidFill>
        </p:spPr>
        <p:txBody>
          <a:bodyPr/>
          <a:lstStyle/>
          <a:p>
            <a:r>
              <a:rPr lang="nb-NO"/>
              <a:t>Klikk ikonet for å legge til et bilde</a:t>
            </a:r>
          </a:p>
        </p:txBody>
      </p:sp>
      <p:sp>
        <p:nvSpPr>
          <p:cNvPr id="2" name="Tittel 1"/>
          <p:cNvSpPr>
            <a:spLocks noGrp="1"/>
          </p:cNvSpPr>
          <p:nvPr>
            <p:ph type="title"/>
          </p:nvPr>
        </p:nvSpPr>
        <p:spPr>
          <a:xfrm>
            <a:off x="5436071" y="561497"/>
            <a:ext cx="3387727" cy="677358"/>
          </a:xfrm>
        </p:spPr>
        <p:txBody>
          <a:bodyPr/>
          <a:lstStyle/>
          <a:p>
            <a:r>
              <a:rPr lang="nb-NO"/>
              <a:t>Klikk for å redigere tittelstil</a:t>
            </a:r>
            <a:endParaRPr lang="nb-NO" dirty="0"/>
          </a:p>
        </p:txBody>
      </p:sp>
      <p:sp>
        <p:nvSpPr>
          <p:cNvPr id="3" name="Plassholder for innhold 2"/>
          <p:cNvSpPr>
            <a:spLocks noGrp="1"/>
          </p:cNvSpPr>
          <p:nvPr>
            <p:ph idx="1"/>
          </p:nvPr>
        </p:nvSpPr>
        <p:spPr>
          <a:xfrm>
            <a:off x="5436130" y="1295764"/>
            <a:ext cx="3387727" cy="3394472"/>
          </a:xfrm>
        </p:spPr>
        <p:txBody>
          <a:bodyPr>
            <a:normAutofit/>
          </a:bodyPr>
          <a:lstStyle>
            <a:lvl1pPr>
              <a:defRPr sz="1200"/>
            </a:lvl1pPr>
            <a:lvl2pPr>
              <a:defRPr sz="1100"/>
            </a:lvl2pPr>
            <a:lvl3pPr>
              <a:defRPr sz="110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18"/>
          <p:cNvSpPr>
            <a:spLocks noGrp="1"/>
          </p:cNvSpPr>
          <p:nvPr>
            <p:ph type="body" sz="quarter" idx="13" hasCustomPrompt="1"/>
          </p:nvPr>
        </p:nvSpPr>
        <p:spPr>
          <a:xfrm>
            <a:off x="180372" y="4697226"/>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7" name="Plassholder for bilde 21"/>
          <p:cNvSpPr>
            <a:spLocks noGrp="1"/>
          </p:cNvSpPr>
          <p:nvPr>
            <p:ph type="pic" sz="quarter" idx="16"/>
          </p:nvPr>
        </p:nvSpPr>
        <p:spPr>
          <a:xfrm>
            <a:off x="2754547" y="53"/>
            <a:ext cx="2419139" cy="2925177"/>
          </a:xfrm>
          <a:solidFill>
            <a:srgbClr val="B8B8B6"/>
          </a:solidFill>
        </p:spPr>
        <p:txBody>
          <a:bodyPr/>
          <a:lstStyle/>
          <a:p>
            <a:r>
              <a:rPr lang="nb-NO"/>
              <a:t>Klikk ikonet for å legge til et bilde</a:t>
            </a:r>
          </a:p>
        </p:txBody>
      </p:sp>
      <p:sp>
        <p:nvSpPr>
          <p:cNvPr id="9" name="Plassholder for lysbildenummer 5"/>
          <p:cNvSpPr>
            <a:spLocks noGrp="1"/>
          </p:cNvSpPr>
          <p:nvPr>
            <p:ph type="sldNum" sz="quarter" idx="4"/>
          </p:nvPr>
        </p:nvSpPr>
        <p:spPr>
          <a:xfrm>
            <a:off x="8577448" y="4819623"/>
            <a:ext cx="243542"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3386404453"/>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Tittel, tekst og 3 bilder [#2]">
    <p:bg>
      <p:bgPr>
        <a:solidFill>
          <a:srgbClr val="F0F0F2"/>
        </a:solidFill>
        <a:effectLst/>
      </p:bgPr>
    </p:bg>
    <p:spTree>
      <p:nvGrpSpPr>
        <p:cNvPr id="1" name=""/>
        <p:cNvGrpSpPr/>
        <p:nvPr/>
      </p:nvGrpSpPr>
      <p:grpSpPr>
        <a:xfrm>
          <a:off x="0" y="0"/>
          <a:ext cx="0" cy="0"/>
          <a:chOff x="0" y="0"/>
          <a:chExt cx="0" cy="0"/>
        </a:xfrm>
      </p:grpSpPr>
      <p:sp>
        <p:nvSpPr>
          <p:cNvPr id="6" name="Plassholder for bilde 21"/>
          <p:cNvSpPr>
            <a:spLocks noGrp="1"/>
          </p:cNvSpPr>
          <p:nvPr>
            <p:ph type="pic" sz="quarter" idx="14"/>
          </p:nvPr>
        </p:nvSpPr>
        <p:spPr>
          <a:xfrm>
            <a:off x="2754547" y="2954754"/>
            <a:ext cx="2419139" cy="2188835"/>
          </a:xfrm>
          <a:custGeom>
            <a:avLst/>
            <a:gdLst>
              <a:gd name="connsiteX0" fmla="*/ 0 w 2418837"/>
              <a:gd name="connsiteY0" fmla="*/ 0 h 2189511"/>
              <a:gd name="connsiteX1" fmla="*/ 2418837 w 2418837"/>
              <a:gd name="connsiteY1" fmla="*/ 0 h 2189511"/>
              <a:gd name="connsiteX2" fmla="*/ 2418837 w 2418837"/>
              <a:gd name="connsiteY2" fmla="*/ 2189511 h 2189511"/>
              <a:gd name="connsiteX3" fmla="*/ 0 w 2418837"/>
              <a:gd name="connsiteY3" fmla="*/ 2189511 h 2189511"/>
              <a:gd name="connsiteX4" fmla="*/ 0 w 2418837"/>
              <a:gd name="connsiteY4" fmla="*/ 0 h 2189511"/>
              <a:gd name="connsiteX0" fmla="*/ 0 w 2418837"/>
              <a:gd name="connsiteY0" fmla="*/ 0 h 2189511"/>
              <a:gd name="connsiteX1" fmla="*/ 2418837 w 2418837"/>
              <a:gd name="connsiteY1" fmla="*/ 0 h 2189511"/>
              <a:gd name="connsiteX2" fmla="*/ 2417178 w 2418837"/>
              <a:gd name="connsiteY2" fmla="*/ 480567 h 2189511"/>
              <a:gd name="connsiteX3" fmla="*/ 2418837 w 2418837"/>
              <a:gd name="connsiteY3" fmla="*/ 2189511 h 2189511"/>
              <a:gd name="connsiteX4" fmla="*/ 0 w 2418837"/>
              <a:gd name="connsiteY4" fmla="*/ 2189511 h 2189511"/>
              <a:gd name="connsiteX5" fmla="*/ 0 w 2418837"/>
              <a:gd name="connsiteY5" fmla="*/ 0 h 2189511"/>
              <a:gd name="connsiteX0" fmla="*/ 0 w 2419559"/>
              <a:gd name="connsiteY0" fmla="*/ 0 h 2189511"/>
              <a:gd name="connsiteX1" fmla="*/ 2418837 w 2419559"/>
              <a:gd name="connsiteY1" fmla="*/ 0 h 2189511"/>
              <a:gd name="connsiteX2" fmla="*/ 2417178 w 2419559"/>
              <a:gd name="connsiteY2" fmla="*/ 480567 h 2189511"/>
              <a:gd name="connsiteX3" fmla="*/ 2419559 w 2419559"/>
              <a:gd name="connsiteY3" fmla="*/ 716311 h 2189511"/>
              <a:gd name="connsiteX4" fmla="*/ 2418837 w 2419559"/>
              <a:gd name="connsiteY4" fmla="*/ 2189511 h 2189511"/>
              <a:gd name="connsiteX5" fmla="*/ 0 w 2419559"/>
              <a:gd name="connsiteY5" fmla="*/ 2189511 h 2189511"/>
              <a:gd name="connsiteX6" fmla="*/ 0 w 2419559"/>
              <a:gd name="connsiteY6"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606773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606773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599630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9559" h="2189511">
                <a:moveTo>
                  <a:pt x="0" y="0"/>
                </a:moveTo>
                <a:lnTo>
                  <a:pt x="2418837" y="0"/>
                </a:lnTo>
                <a:lnTo>
                  <a:pt x="2417178" y="480567"/>
                </a:lnTo>
                <a:lnTo>
                  <a:pt x="2219534" y="599630"/>
                </a:lnTo>
                <a:lnTo>
                  <a:pt x="2419559" y="716311"/>
                </a:lnTo>
                <a:cubicBezTo>
                  <a:pt x="2419318" y="1207378"/>
                  <a:pt x="2419078" y="1698444"/>
                  <a:pt x="2418837" y="2189511"/>
                </a:cubicBezTo>
                <a:lnTo>
                  <a:pt x="0" y="2189511"/>
                </a:lnTo>
                <a:lnTo>
                  <a:pt x="0" y="0"/>
                </a:lnTo>
                <a:close/>
              </a:path>
            </a:pathLst>
          </a:custGeom>
          <a:solidFill>
            <a:srgbClr val="B8B8B6"/>
          </a:solidFill>
        </p:spPr>
        <p:txBody>
          <a:bodyPr/>
          <a:lstStyle/>
          <a:p>
            <a:r>
              <a:rPr lang="nb-NO"/>
              <a:t>Klikk ikonet for å legge til et bilde</a:t>
            </a:r>
          </a:p>
        </p:txBody>
      </p:sp>
      <p:sp>
        <p:nvSpPr>
          <p:cNvPr id="10" name="Plassholder for bilde 21"/>
          <p:cNvSpPr>
            <a:spLocks noGrp="1"/>
          </p:cNvSpPr>
          <p:nvPr>
            <p:ph type="pic" sz="quarter" idx="15"/>
          </p:nvPr>
        </p:nvSpPr>
        <p:spPr>
          <a:xfrm>
            <a:off x="51" y="2954754"/>
            <a:ext cx="2713233" cy="2188835"/>
          </a:xfrm>
          <a:solidFill>
            <a:srgbClr val="B8B8B6"/>
          </a:solidFill>
        </p:spPr>
        <p:txBody>
          <a:bodyPr/>
          <a:lstStyle/>
          <a:p>
            <a:r>
              <a:rPr lang="nb-NO"/>
              <a:t>Klikk ikonet for å legge til et bilde</a:t>
            </a:r>
          </a:p>
        </p:txBody>
      </p:sp>
      <p:sp>
        <p:nvSpPr>
          <p:cNvPr id="2" name="Tittel 1"/>
          <p:cNvSpPr>
            <a:spLocks noGrp="1"/>
          </p:cNvSpPr>
          <p:nvPr>
            <p:ph type="title"/>
          </p:nvPr>
        </p:nvSpPr>
        <p:spPr>
          <a:xfrm>
            <a:off x="5436071" y="561497"/>
            <a:ext cx="3387727" cy="677358"/>
          </a:xfrm>
        </p:spPr>
        <p:txBody>
          <a:bodyPr/>
          <a:lstStyle/>
          <a:p>
            <a:r>
              <a:rPr lang="nb-NO"/>
              <a:t>Klikk for å redigere tittelstil</a:t>
            </a:r>
            <a:endParaRPr lang="nb-NO" dirty="0"/>
          </a:p>
        </p:txBody>
      </p:sp>
      <p:sp>
        <p:nvSpPr>
          <p:cNvPr id="3" name="Plassholder for innhold 2"/>
          <p:cNvSpPr>
            <a:spLocks noGrp="1"/>
          </p:cNvSpPr>
          <p:nvPr>
            <p:ph idx="1"/>
          </p:nvPr>
        </p:nvSpPr>
        <p:spPr>
          <a:xfrm>
            <a:off x="5436130" y="1295764"/>
            <a:ext cx="3387727" cy="3394472"/>
          </a:xfrm>
        </p:spPr>
        <p:txBody>
          <a:bodyPr>
            <a:normAutofit/>
          </a:bodyPr>
          <a:lstStyle>
            <a:lvl1pPr>
              <a:defRPr sz="1200"/>
            </a:lvl1pPr>
            <a:lvl2pPr>
              <a:defRPr sz="1100"/>
            </a:lvl2pPr>
            <a:lvl3pPr>
              <a:defRPr sz="110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18"/>
          <p:cNvSpPr>
            <a:spLocks noGrp="1"/>
          </p:cNvSpPr>
          <p:nvPr>
            <p:ph type="body" sz="quarter" idx="13" hasCustomPrompt="1"/>
          </p:nvPr>
        </p:nvSpPr>
        <p:spPr>
          <a:xfrm>
            <a:off x="180372" y="4697226"/>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7" name="Plassholder for bilde 21"/>
          <p:cNvSpPr>
            <a:spLocks noGrp="1"/>
          </p:cNvSpPr>
          <p:nvPr>
            <p:ph type="pic" sz="quarter" idx="16"/>
          </p:nvPr>
        </p:nvSpPr>
        <p:spPr>
          <a:xfrm>
            <a:off x="80" y="53"/>
            <a:ext cx="5173559" cy="2925177"/>
          </a:xfrm>
          <a:solidFill>
            <a:srgbClr val="B8B8B6"/>
          </a:solidFill>
        </p:spPr>
        <p:txBody>
          <a:bodyPr/>
          <a:lstStyle/>
          <a:p>
            <a:r>
              <a:rPr lang="nb-NO"/>
              <a:t>Klikk ikonet for å legge til et bilde</a:t>
            </a:r>
          </a:p>
        </p:txBody>
      </p:sp>
      <p:sp>
        <p:nvSpPr>
          <p:cNvPr id="9" name="Plassholder for lysbildenummer 5"/>
          <p:cNvSpPr>
            <a:spLocks noGrp="1"/>
          </p:cNvSpPr>
          <p:nvPr>
            <p:ph type="sldNum" sz="quarter" idx="4"/>
          </p:nvPr>
        </p:nvSpPr>
        <p:spPr>
          <a:xfrm>
            <a:off x="8577448" y="4819623"/>
            <a:ext cx="243542"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2345597220"/>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Tittel, tekst og 4 bilder">
    <p:bg>
      <p:bgPr>
        <a:solidFill>
          <a:srgbClr val="F0F0F2"/>
        </a:solidFill>
        <a:effectLst/>
      </p:bgPr>
    </p:bg>
    <p:spTree>
      <p:nvGrpSpPr>
        <p:cNvPr id="1" name=""/>
        <p:cNvGrpSpPr/>
        <p:nvPr/>
      </p:nvGrpSpPr>
      <p:grpSpPr>
        <a:xfrm>
          <a:off x="0" y="0"/>
          <a:ext cx="0" cy="0"/>
          <a:chOff x="0" y="0"/>
          <a:chExt cx="0" cy="0"/>
        </a:xfrm>
      </p:grpSpPr>
      <p:sp>
        <p:nvSpPr>
          <p:cNvPr id="6" name="Plassholder for bilde 21"/>
          <p:cNvSpPr>
            <a:spLocks noGrp="1"/>
          </p:cNvSpPr>
          <p:nvPr>
            <p:ph type="pic" sz="quarter" idx="14"/>
          </p:nvPr>
        </p:nvSpPr>
        <p:spPr>
          <a:xfrm>
            <a:off x="2754547" y="2954754"/>
            <a:ext cx="2419139" cy="2188835"/>
          </a:xfrm>
          <a:custGeom>
            <a:avLst/>
            <a:gdLst>
              <a:gd name="connsiteX0" fmla="*/ 0 w 2418837"/>
              <a:gd name="connsiteY0" fmla="*/ 0 h 2189511"/>
              <a:gd name="connsiteX1" fmla="*/ 2418837 w 2418837"/>
              <a:gd name="connsiteY1" fmla="*/ 0 h 2189511"/>
              <a:gd name="connsiteX2" fmla="*/ 2418837 w 2418837"/>
              <a:gd name="connsiteY2" fmla="*/ 2189511 h 2189511"/>
              <a:gd name="connsiteX3" fmla="*/ 0 w 2418837"/>
              <a:gd name="connsiteY3" fmla="*/ 2189511 h 2189511"/>
              <a:gd name="connsiteX4" fmla="*/ 0 w 2418837"/>
              <a:gd name="connsiteY4" fmla="*/ 0 h 2189511"/>
              <a:gd name="connsiteX0" fmla="*/ 0 w 2418837"/>
              <a:gd name="connsiteY0" fmla="*/ 0 h 2189511"/>
              <a:gd name="connsiteX1" fmla="*/ 2418837 w 2418837"/>
              <a:gd name="connsiteY1" fmla="*/ 0 h 2189511"/>
              <a:gd name="connsiteX2" fmla="*/ 2417178 w 2418837"/>
              <a:gd name="connsiteY2" fmla="*/ 480567 h 2189511"/>
              <a:gd name="connsiteX3" fmla="*/ 2418837 w 2418837"/>
              <a:gd name="connsiteY3" fmla="*/ 2189511 h 2189511"/>
              <a:gd name="connsiteX4" fmla="*/ 0 w 2418837"/>
              <a:gd name="connsiteY4" fmla="*/ 2189511 h 2189511"/>
              <a:gd name="connsiteX5" fmla="*/ 0 w 2418837"/>
              <a:gd name="connsiteY5" fmla="*/ 0 h 2189511"/>
              <a:gd name="connsiteX0" fmla="*/ 0 w 2419559"/>
              <a:gd name="connsiteY0" fmla="*/ 0 h 2189511"/>
              <a:gd name="connsiteX1" fmla="*/ 2418837 w 2419559"/>
              <a:gd name="connsiteY1" fmla="*/ 0 h 2189511"/>
              <a:gd name="connsiteX2" fmla="*/ 2417178 w 2419559"/>
              <a:gd name="connsiteY2" fmla="*/ 480567 h 2189511"/>
              <a:gd name="connsiteX3" fmla="*/ 2419559 w 2419559"/>
              <a:gd name="connsiteY3" fmla="*/ 716311 h 2189511"/>
              <a:gd name="connsiteX4" fmla="*/ 2418837 w 2419559"/>
              <a:gd name="connsiteY4" fmla="*/ 2189511 h 2189511"/>
              <a:gd name="connsiteX5" fmla="*/ 0 w 2419559"/>
              <a:gd name="connsiteY5" fmla="*/ 2189511 h 2189511"/>
              <a:gd name="connsiteX6" fmla="*/ 0 w 2419559"/>
              <a:gd name="connsiteY6"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414797 w 2419559"/>
              <a:gd name="connsiteY3" fmla="*/ 597248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606773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606773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 name="connsiteX0" fmla="*/ 0 w 2419559"/>
              <a:gd name="connsiteY0" fmla="*/ 0 h 2189511"/>
              <a:gd name="connsiteX1" fmla="*/ 2418837 w 2419559"/>
              <a:gd name="connsiteY1" fmla="*/ 0 h 2189511"/>
              <a:gd name="connsiteX2" fmla="*/ 2417178 w 2419559"/>
              <a:gd name="connsiteY2" fmla="*/ 480567 h 2189511"/>
              <a:gd name="connsiteX3" fmla="*/ 2219534 w 2419559"/>
              <a:gd name="connsiteY3" fmla="*/ 599630 h 2189511"/>
              <a:gd name="connsiteX4" fmla="*/ 2419559 w 2419559"/>
              <a:gd name="connsiteY4" fmla="*/ 716311 h 2189511"/>
              <a:gd name="connsiteX5" fmla="*/ 2418837 w 2419559"/>
              <a:gd name="connsiteY5" fmla="*/ 2189511 h 2189511"/>
              <a:gd name="connsiteX6" fmla="*/ 0 w 2419559"/>
              <a:gd name="connsiteY6" fmla="*/ 2189511 h 2189511"/>
              <a:gd name="connsiteX7" fmla="*/ 0 w 2419559"/>
              <a:gd name="connsiteY7" fmla="*/ 0 h 218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9559" h="2189511">
                <a:moveTo>
                  <a:pt x="0" y="0"/>
                </a:moveTo>
                <a:lnTo>
                  <a:pt x="2418837" y="0"/>
                </a:lnTo>
                <a:lnTo>
                  <a:pt x="2417178" y="480567"/>
                </a:lnTo>
                <a:lnTo>
                  <a:pt x="2219534" y="599630"/>
                </a:lnTo>
                <a:lnTo>
                  <a:pt x="2419559" y="716311"/>
                </a:lnTo>
                <a:cubicBezTo>
                  <a:pt x="2419318" y="1207378"/>
                  <a:pt x="2419078" y="1698444"/>
                  <a:pt x="2418837" y="2189511"/>
                </a:cubicBezTo>
                <a:lnTo>
                  <a:pt x="0" y="2189511"/>
                </a:lnTo>
                <a:lnTo>
                  <a:pt x="0" y="0"/>
                </a:lnTo>
                <a:close/>
              </a:path>
            </a:pathLst>
          </a:custGeom>
          <a:solidFill>
            <a:srgbClr val="B8B8B6"/>
          </a:solidFill>
        </p:spPr>
        <p:txBody>
          <a:bodyPr/>
          <a:lstStyle/>
          <a:p>
            <a:r>
              <a:rPr lang="nb-NO"/>
              <a:t>Klikk ikonet for å legge til et bilde</a:t>
            </a:r>
          </a:p>
        </p:txBody>
      </p:sp>
      <p:sp>
        <p:nvSpPr>
          <p:cNvPr id="10" name="Plassholder for bilde 21"/>
          <p:cNvSpPr>
            <a:spLocks noGrp="1"/>
          </p:cNvSpPr>
          <p:nvPr>
            <p:ph type="pic" sz="quarter" idx="15"/>
          </p:nvPr>
        </p:nvSpPr>
        <p:spPr>
          <a:xfrm>
            <a:off x="51" y="2954754"/>
            <a:ext cx="2713233" cy="2188835"/>
          </a:xfrm>
          <a:solidFill>
            <a:srgbClr val="B8B8B6"/>
          </a:solidFill>
        </p:spPr>
        <p:txBody>
          <a:bodyPr/>
          <a:lstStyle/>
          <a:p>
            <a:r>
              <a:rPr lang="nb-NO"/>
              <a:t>Klikk ikonet for å legge til et bilde</a:t>
            </a:r>
          </a:p>
        </p:txBody>
      </p:sp>
      <p:sp>
        <p:nvSpPr>
          <p:cNvPr id="2" name="Tittel 1"/>
          <p:cNvSpPr>
            <a:spLocks noGrp="1"/>
          </p:cNvSpPr>
          <p:nvPr>
            <p:ph type="title"/>
          </p:nvPr>
        </p:nvSpPr>
        <p:spPr>
          <a:xfrm>
            <a:off x="5436071" y="561497"/>
            <a:ext cx="3387727" cy="677358"/>
          </a:xfrm>
        </p:spPr>
        <p:txBody>
          <a:bodyPr/>
          <a:lstStyle/>
          <a:p>
            <a:r>
              <a:rPr lang="nb-NO"/>
              <a:t>Klikk for å redigere tittelstil</a:t>
            </a:r>
            <a:endParaRPr lang="nb-NO" dirty="0"/>
          </a:p>
        </p:txBody>
      </p:sp>
      <p:sp>
        <p:nvSpPr>
          <p:cNvPr id="3" name="Plassholder for innhold 2"/>
          <p:cNvSpPr>
            <a:spLocks noGrp="1"/>
          </p:cNvSpPr>
          <p:nvPr>
            <p:ph idx="1"/>
          </p:nvPr>
        </p:nvSpPr>
        <p:spPr>
          <a:xfrm>
            <a:off x="5436130" y="1295764"/>
            <a:ext cx="3387727" cy="3394472"/>
          </a:xfrm>
        </p:spPr>
        <p:txBody>
          <a:bodyPr>
            <a:normAutofit/>
          </a:bodyPr>
          <a:lstStyle>
            <a:lvl1pPr>
              <a:defRPr sz="1200"/>
            </a:lvl1pPr>
            <a:lvl2pPr>
              <a:defRPr sz="1100"/>
            </a:lvl2pPr>
            <a:lvl3pPr>
              <a:defRPr sz="1100"/>
            </a:lvl3pPr>
            <a:lvl4pPr>
              <a:defRPr sz="900"/>
            </a:lvl4pPr>
            <a:lvl5pPr>
              <a:defRPr sz="9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18"/>
          <p:cNvSpPr>
            <a:spLocks noGrp="1"/>
          </p:cNvSpPr>
          <p:nvPr>
            <p:ph type="body" sz="quarter" idx="13" hasCustomPrompt="1"/>
          </p:nvPr>
        </p:nvSpPr>
        <p:spPr>
          <a:xfrm>
            <a:off x="180372" y="4697226"/>
            <a:ext cx="1090611" cy="334697"/>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dirty="0"/>
              <a:t>.</a:t>
            </a:r>
          </a:p>
        </p:txBody>
      </p:sp>
      <p:sp>
        <p:nvSpPr>
          <p:cNvPr id="7" name="Plassholder for bilde 21"/>
          <p:cNvSpPr>
            <a:spLocks noGrp="1"/>
          </p:cNvSpPr>
          <p:nvPr>
            <p:ph type="pic" sz="quarter" idx="16"/>
          </p:nvPr>
        </p:nvSpPr>
        <p:spPr>
          <a:xfrm>
            <a:off x="1" y="53"/>
            <a:ext cx="2713232" cy="2925177"/>
          </a:xfrm>
          <a:solidFill>
            <a:srgbClr val="B8B8B6"/>
          </a:solidFill>
        </p:spPr>
        <p:txBody>
          <a:bodyPr/>
          <a:lstStyle/>
          <a:p>
            <a:r>
              <a:rPr lang="nb-NO"/>
              <a:t>Klikk ikonet for å legge til et bilde</a:t>
            </a:r>
          </a:p>
        </p:txBody>
      </p:sp>
      <p:sp>
        <p:nvSpPr>
          <p:cNvPr id="9" name="Plassholder for bilde 21"/>
          <p:cNvSpPr>
            <a:spLocks noGrp="1"/>
          </p:cNvSpPr>
          <p:nvPr>
            <p:ph type="pic" sz="quarter" idx="17"/>
          </p:nvPr>
        </p:nvSpPr>
        <p:spPr>
          <a:xfrm>
            <a:off x="2754547" y="53"/>
            <a:ext cx="2419139" cy="2925177"/>
          </a:xfrm>
          <a:solidFill>
            <a:srgbClr val="B8B8B6"/>
          </a:solidFill>
        </p:spPr>
        <p:txBody>
          <a:bodyPr/>
          <a:lstStyle/>
          <a:p>
            <a:r>
              <a:rPr lang="nb-NO"/>
              <a:t>Klikk ikonet for å legge til et bilde</a:t>
            </a:r>
          </a:p>
        </p:txBody>
      </p:sp>
      <p:sp>
        <p:nvSpPr>
          <p:cNvPr id="11" name="Plassholder for lysbildenummer 5"/>
          <p:cNvSpPr>
            <a:spLocks noGrp="1"/>
          </p:cNvSpPr>
          <p:nvPr>
            <p:ph type="sldNum" sz="quarter" idx="4"/>
          </p:nvPr>
        </p:nvSpPr>
        <p:spPr>
          <a:xfrm>
            <a:off x="8577448" y="4819623"/>
            <a:ext cx="243542"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1727146"/>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Sitat">
    <p:bg>
      <p:bgPr>
        <a:solidFill>
          <a:srgbClr val="F0F0F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887287" y="1534463"/>
            <a:ext cx="3527779" cy="287166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cxnSp>
        <p:nvCxnSpPr>
          <p:cNvPr id="8" name="Rett linje 7"/>
          <p:cNvCxnSpPr/>
          <p:nvPr/>
        </p:nvCxnSpPr>
        <p:spPr>
          <a:xfrm>
            <a:off x="4643995" y="916101"/>
            <a:ext cx="0" cy="3527303"/>
          </a:xfrm>
          <a:prstGeom prst="line">
            <a:avLst/>
          </a:prstGeom>
          <a:ln>
            <a:solidFill>
              <a:srgbClr val="545454"/>
            </a:solidFill>
            <a:prstDash val="sysDash"/>
          </a:ln>
        </p:spPr>
        <p:style>
          <a:lnRef idx="1">
            <a:schemeClr val="accent1"/>
          </a:lnRef>
          <a:fillRef idx="0">
            <a:schemeClr val="accent1"/>
          </a:fillRef>
          <a:effectRef idx="0">
            <a:schemeClr val="accent1"/>
          </a:effectRef>
          <a:fontRef idx="minor">
            <a:schemeClr val="tx1"/>
          </a:fontRef>
        </p:style>
      </p:cxnSp>
      <p:sp>
        <p:nvSpPr>
          <p:cNvPr id="9" name="Plassholder for tekst 7"/>
          <p:cNvSpPr>
            <a:spLocks noGrp="1"/>
          </p:cNvSpPr>
          <p:nvPr>
            <p:ph type="body" sz="quarter" idx="13" hasCustomPrompt="1"/>
          </p:nvPr>
        </p:nvSpPr>
        <p:spPr>
          <a:xfrm>
            <a:off x="887287" y="976345"/>
            <a:ext cx="3527779" cy="460831"/>
          </a:xfrm>
        </p:spPr>
        <p:txBody>
          <a:bodyPr wrap="square">
            <a:spAutoFit/>
          </a:bodyPr>
          <a:lstStyle>
            <a:lvl1pPr marL="0" indent="0" algn="l">
              <a:buNone/>
              <a:defRPr cap="all" baseline="0">
                <a:solidFill>
                  <a:srgbClr val="545454"/>
                </a:solidFill>
              </a:defRPr>
            </a:lvl1pPr>
          </a:lstStyle>
          <a:p>
            <a:pPr lvl="0"/>
            <a:r>
              <a:rPr lang="nb-NO" dirty="0"/>
              <a:t>mellomtittel</a:t>
            </a:r>
          </a:p>
        </p:txBody>
      </p:sp>
      <p:sp>
        <p:nvSpPr>
          <p:cNvPr id="10" name="Plassholder for tekst 7"/>
          <p:cNvSpPr>
            <a:spLocks noGrp="1"/>
          </p:cNvSpPr>
          <p:nvPr>
            <p:ph type="body" sz="quarter" idx="14" hasCustomPrompt="1"/>
          </p:nvPr>
        </p:nvSpPr>
        <p:spPr>
          <a:xfrm>
            <a:off x="5094267" y="2135289"/>
            <a:ext cx="3527779" cy="368498"/>
          </a:xfrm>
        </p:spPr>
        <p:txBody>
          <a:bodyPr wrap="square" anchor="ctr">
            <a:spAutoFit/>
          </a:bodyPr>
          <a:lstStyle>
            <a:lvl1pPr marL="0" indent="0" algn="ctr">
              <a:spcBef>
                <a:spcPts val="0"/>
              </a:spcBef>
              <a:buNone/>
              <a:defRPr sz="1800" i="1" cap="none" baseline="0">
                <a:solidFill>
                  <a:schemeClr val="tx2"/>
                </a:solidFill>
              </a:defRPr>
            </a:lvl1pPr>
          </a:lstStyle>
          <a:p>
            <a:pPr lvl="0"/>
            <a:r>
              <a:rPr lang="nb-NO" dirty="0"/>
              <a:t>«Sitat»</a:t>
            </a:r>
          </a:p>
        </p:txBody>
      </p:sp>
      <p:sp>
        <p:nvSpPr>
          <p:cNvPr id="7" name="Plassholder for lysbildenummer 5"/>
          <p:cNvSpPr>
            <a:spLocks noGrp="1"/>
          </p:cNvSpPr>
          <p:nvPr>
            <p:ph type="sldNum" sz="quarter" idx="4"/>
          </p:nvPr>
        </p:nvSpPr>
        <p:spPr>
          <a:xfrm>
            <a:off x="395089" y="4819623"/>
            <a:ext cx="243542"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2916755618"/>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Fagnettverk">
    <p:bg>
      <p:bgPr>
        <a:solidFill>
          <a:srgbClr val="F0F0F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392323" y="225325"/>
            <a:ext cx="8229600" cy="276914"/>
          </a:xfrm>
        </p:spPr>
        <p:txBody>
          <a:bodyPr/>
          <a:lstStyle/>
          <a:p>
            <a:r>
              <a:rPr lang="nb-NO"/>
              <a:t>Klikk for å redigere tittelstil</a:t>
            </a:r>
          </a:p>
        </p:txBody>
      </p:sp>
      <p:sp>
        <p:nvSpPr>
          <p:cNvPr id="9" name="Plassholder for tekst 7"/>
          <p:cNvSpPr>
            <a:spLocks noGrp="1"/>
          </p:cNvSpPr>
          <p:nvPr>
            <p:ph type="body" sz="quarter" idx="11"/>
          </p:nvPr>
        </p:nvSpPr>
        <p:spPr>
          <a:xfrm>
            <a:off x="308497" y="725650"/>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rgbClr val="38BEE7"/>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0" name="Plassholder for tekst 7"/>
          <p:cNvSpPr>
            <a:spLocks noGrp="1"/>
          </p:cNvSpPr>
          <p:nvPr>
            <p:ph type="body" sz="quarter" idx="12"/>
          </p:nvPr>
        </p:nvSpPr>
        <p:spPr>
          <a:xfrm>
            <a:off x="2462970" y="727205"/>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tx2"/>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1" name="Plassholder for tekst 7"/>
          <p:cNvSpPr>
            <a:spLocks noGrp="1"/>
          </p:cNvSpPr>
          <p:nvPr>
            <p:ph type="body" sz="quarter" idx="13"/>
          </p:nvPr>
        </p:nvSpPr>
        <p:spPr>
          <a:xfrm>
            <a:off x="4860014" y="725650"/>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accent1"/>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2" name="Plassholder for tekst 7"/>
          <p:cNvSpPr>
            <a:spLocks noGrp="1"/>
          </p:cNvSpPr>
          <p:nvPr>
            <p:ph type="body" sz="quarter" idx="14"/>
          </p:nvPr>
        </p:nvSpPr>
        <p:spPr>
          <a:xfrm>
            <a:off x="7203306" y="727205"/>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bg2"/>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3" name="Plassholder for tekst 7"/>
          <p:cNvSpPr>
            <a:spLocks noGrp="1"/>
          </p:cNvSpPr>
          <p:nvPr>
            <p:ph type="body" sz="quarter" idx="15"/>
          </p:nvPr>
        </p:nvSpPr>
        <p:spPr>
          <a:xfrm>
            <a:off x="304928" y="1833657"/>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bg2"/>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4" name="Plassholder for tekst 7"/>
          <p:cNvSpPr>
            <a:spLocks noGrp="1"/>
          </p:cNvSpPr>
          <p:nvPr>
            <p:ph type="body" sz="quarter" idx="16"/>
          </p:nvPr>
        </p:nvSpPr>
        <p:spPr>
          <a:xfrm>
            <a:off x="2459362" y="1835211"/>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accent1"/>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5" name="Plassholder for tekst 7"/>
          <p:cNvSpPr>
            <a:spLocks noGrp="1"/>
          </p:cNvSpPr>
          <p:nvPr>
            <p:ph type="body" sz="quarter" idx="17"/>
          </p:nvPr>
        </p:nvSpPr>
        <p:spPr>
          <a:xfrm>
            <a:off x="4856413" y="1833657"/>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rgbClr val="38BEE7"/>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6" name="Plassholder for tekst 7"/>
          <p:cNvSpPr>
            <a:spLocks noGrp="1"/>
          </p:cNvSpPr>
          <p:nvPr>
            <p:ph type="body" sz="quarter" idx="18"/>
          </p:nvPr>
        </p:nvSpPr>
        <p:spPr>
          <a:xfrm>
            <a:off x="7199731" y="1835211"/>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tx2"/>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7" name="Plassholder for tekst 7"/>
          <p:cNvSpPr>
            <a:spLocks noGrp="1"/>
          </p:cNvSpPr>
          <p:nvPr>
            <p:ph type="body" sz="quarter" idx="19"/>
          </p:nvPr>
        </p:nvSpPr>
        <p:spPr>
          <a:xfrm>
            <a:off x="315046" y="2968420"/>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tx2"/>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8" name="Plassholder for tekst 7"/>
          <p:cNvSpPr>
            <a:spLocks noGrp="1"/>
          </p:cNvSpPr>
          <p:nvPr>
            <p:ph type="body" sz="quarter" idx="20"/>
          </p:nvPr>
        </p:nvSpPr>
        <p:spPr>
          <a:xfrm>
            <a:off x="2469523" y="2969974"/>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rgbClr val="38BEE7"/>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19" name="Plassholder for tekst 7"/>
          <p:cNvSpPr>
            <a:spLocks noGrp="1"/>
          </p:cNvSpPr>
          <p:nvPr>
            <p:ph type="body" sz="quarter" idx="21"/>
          </p:nvPr>
        </p:nvSpPr>
        <p:spPr>
          <a:xfrm>
            <a:off x="4866541" y="2968420"/>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bg2"/>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20" name="Plassholder for tekst 7"/>
          <p:cNvSpPr>
            <a:spLocks noGrp="1"/>
          </p:cNvSpPr>
          <p:nvPr>
            <p:ph type="body" sz="quarter" idx="22"/>
          </p:nvPr>
        </p:nvSpPr>
        <p:spPr>
          <a:xfrm>
            <a:off x="7209800" y="2969974"/>
            <a:ext cx="1577715" cy="937963"/>
          </a:xfrm>
          <a:custGeom>
            <a:avLst/>
            <a:gdLst>
              <a:gd name="connsiteX0" fmla="*/ 0 w 1577989"/>
              <a:gd name="connsiteY0" fmla="*/ 0 h 814043"/>
              <a:gd name="connsiteX1" fmla="*/ 1577989 w 1577989"/>
              <a:gd name="connsiteY1" fmla="*/ 0 h 814043"/>
              <a:gd name="connsiteX2" fmla="*/ 1577989 w 1577989"/>
              <a:gd name="connsiteY2" fmla="*/ 814043 h 814043"/>
              <a:gd name="connsiteX3" fmla="*/ 0 w 1577989"/>
              <a:gd name="connsiteY3" fmla="*/ 814043 h 814043"/>
              <a:gd name="connsiteX4" fmla="*/ 0 w 1577989"/>
              <a:gd name="connsiteY4" fmla="*/ 0 h 814043"/>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0 w 1577989"/>
              <a:gd name="connsiteY4" fmla="*/ 814043 h 814428"/>
              <a:gd name="connsiteX5" fmla="*/ 0 w 1577989"/>
              <a:gd name="connsiteY5"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697464 w 1577989"/>
              <a:gd name="connsiteY4" fmla="*/ 812046 h 814428"/>
              <a:gd name="connsiteX5" fmla="*/ 0 w 1577989"/>
              <a:gd name="connsiteY5" fmla="*/ 814043 h 814428"/>
              <a:gd name="connsiteX6" fmla="*/ 0 w 1577989"/>
              <a:gd name="connsiteY6" fmla="*/ 0 h 814428"/>
              <a:gd name="connsiteX0" fmla="*/ 0 w 1577989"/>
              <a:gd name="connsiteY0" fmla="*/ 0 h 814428"/>
              <a:gd name="connsiteX1" fmla="*/ 1577989 w 1577989"/>
              <a:gd name="connsiteY1" fmla="*/ 0 h 814428"/>
              <a:gd name="connsiteX2" fmla="*/ 1577989 w 1577989"/>
              <a:gd name="connsiteY2" fmla="*/ 814043 h 814428"/>
              <a:gd name="connsiteX3" fmla="*/ 859389 w 1577989"/>
              <a:gd name="connsiteY3" fmla="*/ 814428 h 814428"/>
              <a:gd name="connsiteX4" fmla="*/ 778426 w 1577989"/>
              <a:gd name="connsiteY4" fmla="*/ 812046 h 814428"/>
              <a:gd name="connsiteX5" fmla="*/ 697464 w 1577989"/>
              <a:gd name="connsiteY5" fmla="*/ 812046 h 814428"/>
              <a:gd name="connsiteX6" fmla="*/ 0 w 1577989"/>
              <a:gd name="connsiteY6" fmla="*/ 814043 h 814428"/>
              <a:gd name="connsiteX7" fmla="*/ 0 w 1577989"/>
              <a:gd name="connsiteY7" fmla="*/ 0 h 814428"/>
              <a:gd name="connsiteX0" fmla="*/ 0 w 1577989"/>
              <a:gd name="connsiteY0" fmla="*/ 0 h 938252"/>
              <a:gd name="connsiteX1" fmla="*/ 1577989 w 1577989"/>
              <a:gd name="connsiteY1" fmla="*/ 0 h 938252"/>
              <a:gd name="connsiteX2" fmla="*/ 1577989 w 1577989"/>
              <a:gd name="connsiteY2" fmla="*/ 814043 h 938252"/>
              <a:gd name="connsiteX3" fmla="*/ 859389 w 1577989"/>
              <a:gd name="connsiteY3" fmla="*/ 814428 h 938252"/>
              <a:gd name="connsiteX4" fmla="*/ 780807 w 1577989"/>
              <a:gd name="connsiteY4" fmla="*/ 938252 h 938252"/>
              <a:gd name="connsiteX5" fmla="*/ 697464 w 1577989"/>
              <a:gd name="connsiteY5" fmla="*/ 812046 h 938252"/>
              <a:gd name="connsiteX6" fmla="*/ 0 w 1577989"/>
              <a:gd name="connsiteY6" fmla="*/ 814043 h 938252"/>
              <a:gd name="connsiteX7" fmla="*/ 0 w 1577989"/>
              <a:gd name="connsiteY7" fmla="*/ 0 h 93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989" h="938252">
                <a:moveTo>
                  <a:pt x="0" y="0"/>
                </a:moveTo>
                <a:lnTo>
                  <a:pt x="1577989" y="0"/>
                </a:lnTo>
                <a:lnTo>
                  <a:pt x="1577989" y="814043"/>
                </a:lnTo>
                <a:lnTo>
                  <a:pt x="859389" y="814428"/>
                </a:lnTo>
                <a:lnTo>
                  <a:pt x="780807" y="938252"/>
                </a:lnTo>
                <a:lnTo>
                  <a:pt x="697464" y="812046"/>
                </a:lnTo>
                <a:lnTo>
                  <a:pt x="0" y="814043"/>
                </a:lnTo>
                <a:lnTo>
                  <a:pt x="0" y="0"/>
                </a:lnTo>
                <a:close/>
              </a:path>
            </a:pathLst>
          </a:custGeom>
          <a:solidFill>
            <a:schemeClr val="accent1"/>
          </a:solidFill>
        </p:spPr>
        <p:txBody>
          <a:bodyPr lIns="124888" tIns="124888" rIns="124888" bIns="249807"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21" name="Plassholder for tekst 7"/>
          <p:cNvSpPr>
            <a:spLocks noGrp="1"/>
          </p:cNvSpPr>
          <p:nvPr>
            <p:ph type="body" sz="quarter" idx="23"/>
          </p:nvPr>
        </p:nvSpPr>
        <p:spPr>
          <a:xfrm>
            <a:off x="309148" y="4059529"/>
            <a:ext cx="1577715" cy="827744"/>
          </a:xfrm>
          <a:prstGeom prst="rect">
            <a:avLst/>
          </a:prstGeom>
          <a:solidFill>
            <a:schemeClr val="accent1"/>
          </a:solidFill>
        </p:spPr>
        <p:txBody>
          <a:bodyPr lIns="124888" tIns="124888" rIns="124888" bIns="124888"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22" name="Plassholder for tekst 7"/>
          <p:cNvSpPr>
            <a:spLocks noGrp="1"/>
          </p:cNvSpPr>
          <p:nvPr>
            <p:ph type="body" sz="quarter" idx="24"/>
          </p:nvPr>
        </p:nvSpPr>
        <p:spPr>
          <a:xfrm>
            <a:off x="2463593" y="4061083"/>
            <a:ext cx="1577715" cy="827744"/>
          </a:xfrm>
          <a:prstGeom prst="rect">
            <a:avLst/>
          </a:prstGeom>
          <a:solidFill>
            <a:schemeClr val="bg2"/>
          </a:solidFill>
        </p:spPr>
        <p:txBody>
          <a:bodyPr lIns="124888" tIns="124888" rIns="124888" bIns="124888"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23" name="Plassholder for tekst 7"/>
          <p:cNvSpPr>
            <a:spLocks noGrp="1"/>
          </p:cNvSpPr>
          <p:nvPr>
            <p:ph type="body" sz="quarter" idx="25"/>
          </p:nvPr>
        </p:nvSpPr>
        <p:spPr>
          <a:xfrm>
            <a:off x="4860670" y="4059529"/>
            <a:ext cx="1577715" cy="827744"/>
          </a:xfrm>
          <a:prstGeom prst="rect">
            <a:avLst/>
          </a:prstGeom>
          <a:solidFill>
            <a:schemeClr val="tx2"/>
          </a:solidFill>
        </p:spPr>
        <p:txBody>
          <a:bodyPr lIns="124888" tIns="124888" rIns="124888" bIns="124888"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
        <p:nvSpPr>
          <p:cNvPr id="24" name="Plassholder for tekst 7"/>
          <p:cNvSpPr>
            <a:spLocks noGrp="1"/>
          </p:cNvSpPr>
          <p:nvPr>
            <p:ph type="body" sz="quarter" idx="26"/>
          </p:nvPr>
        </p:nvSpPr>
        <p:spPr>
          <a:xfrm>
            <a:off x="7203929" y="4061083"/>
            <a:ext cx="1577715" cy="827744"/>
          </a:xfrm>
          <a:prstGeom prst="rect">
            <a:avLst/>
          </a:prstGeom>
          <a:solidFill>
            <a:srgbClr val="38BEE7"/>
          </a:solidFill>
        </p:spPr>
        <p:txBody>
          <a:bodyPr lIns="124888" tIns="124888" rIns="124888" bIns="124888" anchor="ctr"/>
          <a:lstStyle>
            <a:lvl1pPr marL="0" indent="0" algn="ctr">
              <a:lnSpc>
                <a:spcPct val="100000"/>
              </a:lnSpc>
              <a:buFont typeface="Open Sans" panose="020B0606030504020204" pitchFamily="34" charset="0"/>
              <a:buChar char="﻿"/>
              <a:defRPr sz="1200" cap="all" baseline="0">
                <a:solidFill>
                  <a:schemeClr val="bg1"/>
                </a:solidFill>
              </a:defRPr>
            </a:lvl1pPr>
            <a:lvl2pPr marL="0" indent="0" algn="ctr">
              <a:lnSpc>
                <a:spcPct val="100000"/>
              </a:lnSpc>
              <a:spcBef>
                <a:spcPts val="600"/>
              </a:spcBef>
              <a:buFont typeface="Open Sans" panose="020B0606030504020204" pitchFamily="34" charset="0"/>
              <a:buChar char="﻿"/>
              <a:defRPr sz="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2770840529"/>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Bildecollage">
    <p:bg>
      <p:bgPr>
        <a:solidFill>
          <a:srgbClr val="F0F0F2"/>
        </a:solidFill>
        <a:effectLst/>
      </p:bgPr>
    </p:bg>
    <p:spTree>
      <p:nvGrpSpPr>
        <p:cNvPr id="1" name=""/>
        <p:cNvGrpSpPr/>
        <p:nvPr/>
      </p:nvGrpSpPr>
      <p:grpSpPr>
        <a:xfrm>
          <a:off x="0" y="0"/>
          <a:ext cx="0" cy="0"/>
          <a:chOff x="0" y="0"/>
          <a:chExt cx="0" cy="0"/>
        </a:xfrm>
      </p:grpSpPr>
      <p:sp>
        <p:nvSpPr>
          <p:cNvPr id="10" name="Plassholder for bilde 21"/>
          <p:cNvSpPr>
            <a:spLocks noGrp="1"/>
          </p:cNvSpPr>
          <p:nvPr>
            <p:ph type="pic" sz="quarter" idx="15"/>
          </p:nvPr>
        </p:nvSpPr>
        <p:spPr>
          <a:xfrm>
            <a:off x="700262" y="2972497"/>
            <a:ext cx="2207616" cy="1893107"/>
          </a:xfrm>
          <a:solidFill>
            <a:srgbClr val="B8B8B6"/>
          </a:solidFill>
        </p:spPr>
        <p:txBody>
          <a:bodyPr/>
          <a:lstStyle/>
          <a:p>
            <a:r>
              <a:rPr lang="nb-NO"/>
              <a:t>Klikk ikonet for å legge til et bilde</a:t>
            </a:r>
          </a:p>
        </p:txBody>
      </p:sp>
      <p:sp>
        <p:nvSpPr>
          <p:cNvPr id="7" name="Plassholder for bilde 21"/>
          <p:cNvSpPr>
            <a:spLocks noGrp="1"/>
          </p:cNvSpPr>
          <p:nvPr>
            <p:ph type="pic" sz="quarter" idx="16"/>
          </p:nvPr>
        </p:nvSpPr>
        <p:spPr>
          <a:xfrm>
            <a:off x="690217" y="1067301"/>
            <a:ext cx="2654211" cy="1710577"/>
          </a:xfrm>
          <a:solidFill>
            <a:srgbClr val="B8B8B6"/>
          </a:solidFill>
        </p:spPr>
        <p:txBody>
          <a:bodyPr/>
          <a:lstStyle/>
          <a:p>
            <a:r>
              <a:rPr lang="nb-NO"/>
              <a:t>Klikk ikonet for å legge til et bilde</a:t>
            </a:r>
          </a:p>
        </p:txBody>
      </p:sp>
      <p:sp>
        <p:nvSpPr>
          <p:cNvPr id="9" name="Plassholder for bilde 21"/>
          <p:cNvSpPr>
            <a:spLocks noGrp="1"/>
          </p:cNvSpPr>
          <p:nvPr>
            <p:ph type="pic" sz="quarter" idx="17"/>
          </p:nvPr>
        </p:nvSpPr>
        <p:spPr>
          <a:xfrm>
            <a:off x="3508906" y="772665"/>
            <a:ext cx="2371730" cy="2877997"/>
          </a:xfrm>
          <a:solidFill>
            <a:srgbClr val="B8B8B6"/>
          </a:solidFill>
        </p:spPr>
        <p:txBody>
          <a:bodyPr/>
          <a:lstStyle/>
          <a:p>
            <a:r>
              <a:rPr lang="nb-NO"/>
              <a:t>Klikk ikonet for å legge til et bilde</a:t>
            </a:r>
          </a:p>
        </p:txBody>
      </p:sp>
      <p:sp>
        <p:nvSpPr>
          <p:cNvPr id="11" name="Plassholder for bilde 21"/>
          <p:cNvSpPr>
            <a:spLocks noGrp="1"/>
          </p:cNvSpPr>
          <p:nvPr>
            <p:ph type="pic" sz="quarter" idx="18"/>
          </p:nvPr>
        </p:nvSpPr>
        <p:spPr>
          <a:xfrm>
            <a:off x="6208491" y="976274"/>
            <a:ext cx="2438527" cy="2668407"/>
          </a:xfrm>
          <a:solidFill>
            <a:srgbClr val="B8B8B6"/>
          </a:solidFill>
        </p:spPr>
        <p:txBody>
          <a:bodyPr/>
          <a:lstStyle/>
          <a:p>
            <a:r>
              <a:rPr lang="nb-NO"/>
              <a:t>Klikk ikonet for å legge til et bilde</a:t>
            </a:r>
          </a:p>
        </p:txBody>
      </p:sp>
      <p:sp>
        <p:nvSpPr>
          <p:cNvPr id="12" name="Plassholder for bilde 21"/>
          <p:cNvSpPr>
            <a:spLocks noGrp="1"/>
          </p:cNvSpPr>
          <p:nvPr>
            <p:ph type="pic" sz="quarter" idx="19"/>
          </p:nvPr>
        </p:nvSpPr>
        <p:spPr>
          <a:xfrm>
            <a:off x="5435947" y="3833489"/>
            <a:ext cx="2131612" cy="583855"/>
          </a:xfrm>
          <a:solidFill>
            <a:srgbClr val="B8B8B6"/>
          </a:solidFill>
        </p:spPr>
        <p:txBody>
          <a:bodyPr/>
          <a:lstStyle/>
          <a:p>
            <a:r>
              <a:rPr lang="nb-NO"/>
              <a:t>Klikk ikonet for å legge til et bilde</a:t>
            </a:r>
            <a:endParaRPr lang="nb-NO" dirty="0"/>
          </a:p>
        </p:txBody>
      </p:sp>
      <p:sp>
        <p:nvSpPr>
          <p:cNvPr id="8" name="Plassholder for lysbildenummer 5"/>
          <p:cNvSpPr>
            <a:spLocks noGrp="1"/>
          </p:cNvSpPr>
          <p:nvPr>
            <p:ph type="sldNum" sz="quarter" idx="4"/>
          </p:nvPr>
        </p:nvSpPr>
        <p:spPr>
          <a:xfrm>
            <a:off x="395089" y="4819623"/>
            <a:ext cx="243542"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924159674"/>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nb-NO"/>
              <a:t>Klikk for å redigere tittelstil</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6146" indent="0">
              <a:buNone/>
              <a:defRPr sz="1800">
                <a:solidFill>
                  <a:schemeClr val="tx1">
                    <a:tint val="75000"/>
                  </a:schemeClr>
                </a:solidFill>
              </a:defRPr>
            </a:lvl2pPr>
            <a:lvl3pPr marL="912420" indent="0">
              <a:buNone/>
              <a:defRPr sz="1600">
                <a:solidFill>
                  <a:schemeClr val="tx1">
                    <a:tint val="75000"/>
                  </a:schemeClr>
                </a:solidFill>
              </a:defRPr>
            </a:lvl3pPr>
            <a:lvl4pPr marL="1368608" indent="0">
              <a:buNone/>
              <a:defRPr sz="1400">
                <a:solidFill>
                  <a:schemeClr val="tx1">
                    <a:tint val="75000"/>
                  </a:schemeClr>
                </a:solidFill>
              </a:defRPr>
            </a:lvl4pPr>
            <a:lvl5pPr marL="1824839" indent="0">
              <a:buNone/>
              <a:defRPr sz="1400">
                <a:solidFill>
                  <a:schemeClr val="tx1">
                    <a:tint val="75000"/>
                  </a:schemeClr>
                </a:solidFill>
              </a:defRPr>
            </a:lvl5pPr>
            <a:lvl6pPr marL="2280984" indent="0">
              <a:buNone/>
              <a:defRPr sz="1400">
                <a:solidFill>
                  <a:schemeClr val="tx1">
                    <a:tint val="75000"/>
                  </a:schemeClr>
                </a:solidFill>
              </a:defRPr>
            </a:lvl6pPr>
            <a:lvl7pPr marL="2737130" indent="0">
              <a:buNone/>
              <a:defRPr sz="1400">
                <a:solidFill>
                  <a:schemeClr val="tx1">
                    <a:tint val="75000"/>
                  </a:schemeClr>
                </a:solidFill>
              </a:defRPr>
            </a:lvl7pPr>
            <a:lvl8pPr marL="3193370" indent="0">
              <a:buNone/>
              <a:defRPr sz="1400">
                <a:solidFill>
                  <a:schemeClr val="tx1">
                    <a:tint val="75000"/>
                  </a:schemeClr>
                </a:solidFill>
              </a:defRPr>
            </a:lvl8pPr>
            <a:lvl9pPr marL="3649578"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r>
              <a:rPr lang="nb-NO"/>
              <a:t>03.12.2015</a:t>
            </a:r>
            <a:endParaRPr lang="en-US"/>
          </a:p>
        </p:txBody>
      </p:sp>
      <p:sp>
        <p:nvSpPr>
          <p:cNvPr id="5" name="Footer Placeholder 4"/>
          <p:cNvSpPr>
            <a:spLocks noGrp="1"/>
          </p:cNvSpPr>
          <p:nvPr>
            <p:ph type="ftr" sz="quarter" idx="11"/>
          </p:nvPr>
        </p:nvSpPr>
        <p:spPr/>
        <p:txBody>
          <a:bodyPr/>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p:txBody>
          <a:bodyPr/>
          <a:lstStyle/>
          <a:p>
            <a:fld id="{CB690AB1-BF38-0442-8664-47BCBAAC5D22}" type="slidenum">
              <a:rPr lang="en-US" smtClean="0"/>
              <a:t>‹#›</a:t>
            </a:fld>
            <a:endParaRPr lang="en-US"/>
          </a:p>
        </p:txBody>
      </p:sp>
    </p:spTree>
    <p:extLst>
      <p:ext uri="{BB962C8B-B14F-4D97-AF65-F5344CB8AC3E}">
        <p14:creationId xmlns:p14="http://schemas.microsoft.com/office/powerpoint/2010/main" val="10997052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tellysbilde 1">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a:spLocks noChangeArrowheads="1"/>
          </p:cNvSpPr>
          <p:nvPr userDrawn="1"/>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userDrawn="1"/>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9"/>
          <p:cNvSpPr>
            <a:spLocks noChangeArrowheads="1"/>
          </p:cNvSpPr>
          <p:nvPr userDrawn="1"/>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13"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userDrawn="1"/>
        </p:nvPicPr>
        <p:blipFill>
          <a:blip r:embed="rId3" cstate="print"/>
          <a:stretch>
            <a:fillRect/>
          </a:stretch>
        </p:blipFill>
        <p:spPr>
          <a:xfrm>
            <a:off x="414000" y="2065500"/>
            <a:ext cx="8730000" cy="2916000"/>
          </a:xfrm>
          <a:prstGeom prst="rect">
            <a:avLst/>
          </a:prstGeom>
        </p:spPr>
      </p:pic>
    </p:spTree>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tellysbilde 2">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a:spLocks noChangeArrowheads="1"/>
          </p:cNvSpPr>
          <p:nvPr userDrawn="1"/>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userDrawn="1"/>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9"/>
          <p:cNvSpPr>
            <a:spLocks noChangeArrowheads="1"/>
          </p:cNvSpPr>
          <p:nvPr userDrawn="1"/>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13"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userDrawn="1"/>
        </p:nvPicPr>
        <p:blipFill>
          <a:blip r:embed="rId3" cstate="print"/>
          <a:stretch>
            <a:fillRect/>
          </a:stretch>
        </p:blipFill>
        <p:spPr>
          <a:xfrm>
            <a:off x="414000" y="2065500"/>
            <a:ext cx="8730000" cy="2916000"/>
          </a:xfrm>
          <a:prstGeom prst="rect">
            <a:avLst/>
          </a:prstGeom>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tellysbilde 1">
    <p:spTree>
      <p:nvGrpSpPr>
        <p:cNvPr id="1" name=""/>
        <p:cNvGrpSpPr/>
        <p:nvPr/>
      </p:nvGrpSpPr>
      <p:grpSpPr>
        <a:xfrm>
          <a:off x="0" y="0"/>
          <a:ext cx="0" cy="0"/>
          <a:chOff x="0" y="0"/>
          <a:chExt cx="0" cy="0"/>
        </a:xfrm>
      </p:grpSpPr>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1282026421"/>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tellysbilde 3">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a:spLocks noChangeArrowheads="1"/>
          </p:cNvSpPr>
          <p:nvPr userDrawn="1"/>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userDrawn="1"/>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9"/>
          <p:cNvSpPr>
            <a:spLocks noChangeArrowheads="1"/>
          </p:cNvSpPr>
          <p:nvPr userDrawn="1"/>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13"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userDrawn="1"/>
        </p:nvPicPr>
        <p:blipFill>
          <a:blip r:embed="rId3" cstate="print"/>
          <a:stretch>
            <a:fillRect/>
          </a:stretch>
        </p:blipFill>
        <p:spPr>
          <a:xfrm>
            <a:off x="414000" y="2065500"/>
            <a:ext cx="8730000" cy="2916000"/>
          </a:xfrm>
          <a:prstGeom prst="rect">
            <a:avLst/>
          </a:prstGeom>
        </p:spPr>
      </p:pic>
    </p:spTree>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tellysbilde (valgfritt bilde)">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2" name="Plassholder for bilde 11"/>
          <p:cNvSpPr>
            <a:spLocks noGrp="1"/>
          </p:cNvSpPr>
          <p:nvPr>
            <p:ph type="pic" sz="quarter" idx="13"/>
          </p:nvPr>
        </p:nvSpPr>
        <p:spPr>
          <a:xfrm>
            <a:off x="414000" y="2065500"/>
            <a:ext cx="8730000" cy="2916000"/>
          </a:xfrm>
        </p:spPr>
        <p:txBody>
          <a:bodyPr/>
          <a:lstStyle/>
          <a:p>
            <a:r>
              <a:rPr lang="nb-NO"/>
              <a:t>Klikk ikonet for å legge til et bilde</a:t>
            </a:r>
          </a:p>
        </p:txBody>
      </p:sp>
      <p:sp>
        <p:nvSpPr>
          <p:cNvPr id="10" name="Rectangle 9"/>
          <p:cNvSpPr>
            <a:spLocks noChangeArrowheads="1"/>
          </p:cNvSpPr>
          <p:nvPr userDrawn="1"/>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userDrawn="1"/>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9"/>
          <p:cNvSpPr>
            <a:spLocks noChangeArrowheads="1"/>
          </p:cNvSpPr>
          <p:nvPr userDrawn="1"/>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13"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spTree>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r>
              <a:rPr lang="nb-NO"/>
              <a:t>03.12.2015</a:t>
            </a:r>
            <a:endParaRPr lang="nb-NO" dirty="0"/>
          </a:p>
        </p:txBody>
      </p:sp>
      <p:sp>
        <p:nvSpPr>
          <p:cNvPr id="6" name="Plassholder for lysbildenummer 5"/>
          <p:cNvSpPr>
            <a:spLocks noGrp="1"/>
          </p:cNvSpPr>
          <p:nvPr>
            <p:ph type="sldNum" sz="quarter" idx="12"/>
          </p:nvPr>
        </p:nvSpPr>
        <p:spPr/>
        <p:txBody>
          <a:bodyPr/>
          <a:lstStyle/>
          <a:p>
            <a:fld id="{8C59886F-D758-4FCD-8939-F25371B3C5F4}" type="slidenum">
              <a:rPr lang="nb-NO" smtClean="0"/>
              <a:pPr/>
              <a:t>‹#›</a:t>
            </a:fld>
            <a:endParaRPr lang="nb-NO"/>
          </a:p>
        </p:txBody>
      </p:sp>
      <p:sp>
        <p:nvSpPr>
          <p:cNvPr id="103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037" name="Rectangle 13"/>
          <p:cNvSpPr>
            <a:spLocks noChangeArrowheads="1"/>
          </p:cNvSpPr>
          <p:nvPr userDrawn="1"/>
        </p:nvSpPr>
        <p:spPr bwMode="auto">
          <a:xfrm>
            <a:off x="898385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038" name="Rectangle 14"/>
          <p:cNvSpPr>
            <a:spLocks noChangeArrowheads="1"/>
          </p:cNvSpPr>
          <p:nvPr userDrawn="1"/>
        </p:nvSpPr>
        <p:spPr bwMode="auto">
          <a:xfrm>
            <a:off x="898385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12"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3" name="Plassholder for bunntekst 4"/>
          <p:cNvSpPr>
            <a:spLocks noGrp="1"/>
          </p:cNvSpPr>
          <p:nvPr>
            <p:ph type="ftr" sz="quarter" idx="3"/>
          </p:nvPr>
        </p:nvSpPr>
        <p:spPr>
          <a:xfrm>
            <a:off x="71280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t>Informasjonsforvaltning som forutsetning for offentlig samhandling - David Norheim</a:t>
            </a:r>
            <a:endParaRPr lang="nb-NO" dirty="0"/>
          </a:p>
        </p:txBody>
      </p:sp>
    </p:spTree>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a:xfrm>
            <a:off x="712800" y="828903"/>
            <a:ext cx="4216390" cy="683100"/>
          </a:xfrm>
        </p:spPr>
        <p:txBody>
          <a:bodyPr/>
          <a:lstStyle/>
          <a:p>
            <a:r>
              <a:rPr lang="nb-NO"/>
              <a:t>Klikk for å redigere tittelstil</a:t>
            </a:r>
            <a:endParaRPr lang="nb-NO" dirty="0"/>
          </a:p>
        </p:txBody>
      </p:sp>
      <p:sp>
        <p:nvSpPr>
          <p:cNvPr id="3" name="Plassholder for innhold 2"/>
          <p:cNvSpPr>
            <a:spLocks noGrp="1"/>
          </p:cNvSpPr>
          <p:nvPr>
            <p:ph idx="1"/>
          </p:nvPr>
        </p:nvSpPr>
        <p:spPr>
          <a:xfrm>
            <a:off x="712800" y="1522803"/>
            <a:ext cx="4216390" cy="3086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r>
              <a:rPr lang="nb-NO"/>
              <a:t>03.12.2015</a:t>
            </a:r>
          </a:p>
        </p:txBody>
      </p:sp>
      <p:sp>
        <p:nvSpPr>
          <p:cNvPr id="6" name="Plassholder for lysbildenummer 5"/>
          <p:cNvSpPr>
            <a:spLocks noGrp="1"/>
          </p:cNvSpPr>
          <p:nvPr>
            <p:ph type="sldNum" sz="quarter" idx="12"/>
          </p:nvPr>
        </p:nvSpPr>
        <p:spPr/>
        <p:txBody>
          <a:bodyPr/>
          <a:lstStyle/>
          <a:p>
            <a:fld id="{8C59886F-D758-4FCD-8939-F25371B3C5F4}" type="slidenum">
              <a:rPr lang="nb-NO" smtClean="0"/>
              <a:pPr/>
              <a:t>‹#›</a:t>
            </a:fld>
            <a:endParaRPr lang="nb-NO"/>
          </a:p>
        </p:txBody>
      </p:sp>
      <p:sp>
        <p:nvSpPr>
          <p:cNvPr id="103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037" name="Rectangle 13"/>
          <p:cNvSpPr>
            <a:spLocks noChangeArrowheads="1"/>
          </p:cNvSpPr>
          <p:nvPr userDrawn="1"/>
        </p:nvSpPr>
        <p:spPr bwMode="auto">
          <a:xfrm>
            <a:off x="898385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038" name="Rectangle 14"/>
          <p:cNvSpPr>
            <a:spLocks noChangeArrowheads="1"/>
          </p:cNvSpPr>
          <p:nvPr userDrawn="1"/>
        </p:nvSpPr>
        <p:spPr bwMode="auto">
          <a:xfrm>
            <a:off x="898385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3" name="Plassholder for bilde 12"/>
          <p:cNvSpPr>
            <a:spLocks noGrp="1"/>
          </p:cNvSpPr>
          <p:nvPr>
            <p:ph type="pic" sz="quarter" idx="13"/>
          </p:nvPr>
        </p:nvSpPr>
        <p:spPr>
          <a:xfrm>
            <a:off x="5094006" y="828903"/>
            <a:ext cx="4050000" cy="3780000"/>
          </a:xfrm>
        </p:spPr>
        <p:txBody>
          <a:bodyPr/>
          <a:lstStyle/>
          <a:p>
            <a:r>
              <a:rPr lang="nb-NO"/>
              <a:t>Klikk ikonet for å legge til et bilde</a:t>
            </a:r>
          </a:p>
        </p:txBody>
      </p:sp>
      <p:pic>
        <p:nvPicPr>
          <p:cNvPr id="14"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5" name="Plassholder for bunntekst 4"/>
          <p:cNvSpPr>
            <a:spLocks noGrp="1"/>
          </p:cNvSpPr>
          <p:nvPr>
            <p:ph type="ftr" sz="quarter" idx="3"/>
          </p:nvPr>
        </p:nvSpPr>
        <p:spPr>
          <a:xfrm>
            <a:off x="71280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t>Informasjonsforvaltning som forutsetning for offentlig samhandling - David Norheim</a:t>
            </a:r>
            <a:endParaRPr lang="nb-NO" dirty="0"/>
          </a:p>
        </p:txBody>
      </p:sp>
    </p:spTree>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r>
              <a:rPr lang="nb-NO"/>
              <a:t>03.12.2015</a:t>
            </a:r>
          </a:p>
        </p:txBody>
      </p:sp>
      <p:sp>
        <p:nvSpPr>
          <p:cNvPr id="7" name="Plassholder for lysbildenummer 6"/>
          <p:cNvSpPr>
            <a:spLocks noGrp="1"/>
          </p:cNvSpPr>
          <p:nvPr>
            <p:ph type="sldNum" sz="quarter" idx="12"/>
          </p:nvPr>
        </p:nvSpPr>
        <p:spPr/>
        <p:txBody>
          <a:bodyPr/>
          <a:lstStyle/>
          <a:p>
            <a:fld id="{8C59886F-D758-4FCD-8939-F25371B3C5F4}" type="slidenum">
              <a:rPr lang="nb-NO" smtClean="0"/>
              <a:pPr/>
              <a:t>‹#›</a:t>
            </a:fld>
            <a:endParaRPr lang="nb-NO"/>
          </a:p>
        </p:txBody>
      </p:sp>
      <p:sp>
        <p:nvSpPr>
          <p:cNvPr id="1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3"/>
          <p:cNvSpPr>
            <a:spLocks noChangeArrowheads="1"/>
          </p:cNvSpPr>
          <p:nvPr userDrawn="1"/>
        </p:nvSpPr>
        <p:spPr bwMode="auto">
          <a:xfrm>
            <a:off x="898385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4"/>
          <p:cNvSpPr>
            <a:spLocks noChangeArrowheads="1"/>
          </p:cNvSpPr>
          <p:nvPr userDrawn="1"/>
        </p:nvSpPr>
        <p:spPr bwMode="auto">
          <a:xfrm>
            <a:off x="898385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7" name="Plassholder for innhold 2"/>
          <p:cNvSpPr>
            <a:spLocks noGrp="1"/>
          </p:cNvSpPr>
          <p:nvPr>
            <p:ph idx="1"/>
          </p:nvPr>
        </p:nvSpPr>
        <p:spPr>
          <a:xfrm>
            <a:off x="712800" y="1522803"/>
            <a:ext cx="3798000" cy="3086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9" name="Plassholder for innhold 2"/>
          <p:cNvSpPr>
            <a:spLocks noGrp="1"/>
          </p:cNvSpPr>
          <p:nvPr>
            <p:ph idx="13"/>
          </p:nvPr>
        </p:nvSpPr>
        <p:spPr>
          <a:xfrm>
            <a:off x="4692575" y="1525884"/>
            <a:ext cx="3798000" cy="3086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8"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20" name="Plassholder for bunntekst 4"/>
          <p:cNvSpPr>
            <a:spLocks noGrp="1"/>
          </p:cNvSpPr>
          <p:nvPr>
            <p:ph type="ftr" sz="quarter" idx="3"/>
          </p:nvPr>
        </p:nvSpPr>
        <p:spPr>
          <a:xfrm>
            <a:off x="71280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t>Informasjonsforvaltning som forutsetning for offentlig samhandling - David Norheim</a:t>
            </a:r>
            <a:endParaRPr lang="nb-NO" dirty="0"/>
          </a:p>
        </p:txBody>
      </p:sp>
    </p:spTree>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5" name="Plassholder for tekst 4"/>
          <p:cNvSpPr>
            <a:spLocks noGrp="1"/>
          </p:cNvSpPr>
          <p:nvPr>
            <p:ph type="body" sz="quarter" idx="3"/>
          </p:nvPr>
        </p:nvSpPr>
        <p:spPr>
          <a:xfrm>
            <a:off x="4692575" y="1522483"/>
            <a:ext cx="3798000" cy="479822"/>
          </a:xfrm>
        </p:spPr>
        <p:txBody>
          <a:bodyPr anchor="b"/>
          <a:lstStyle>
            <a:lvl1pPr marL="0" indent="0">
              <a:buNone/>
              <a:defRPr sz="24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r>
              <a:rPr lang="nb-NO"/>
              <a:t>03.12.2015</a:t>
            </a:r>
          </a:p>
        </p:txBody>
      </p:sp>
      <p:sp>
        <p:nvSpPr>
          <p:cNvPr id="9" name="Plassholder for lysbildenummer 8"/>
          <p:cNvSpPr>
            <a:spLocks noGrp="1"/>
          </p:cNvSpPr>
          <p:nvPr>
            <p:ph type="sldNum" sz="quarter" idx="12"/>
          </p:nvPr>
        </p:nvSpPr>
        <p:spPr/>
        <p:txBody>
          <a:bodyPr/>
          <a:lstStyle/>
          <a:p>
            <a:fld id="{8C59886F-D758-4FCD-8939-F25371B3C5F4}" type="slidenum">
              <a:rPr lang="nb-NO" smtClean="0"/>
              <a:pPr/>
              <a:t>‹#›</a:t>
            </a:fld>
            <a:endParaRPr lang="nb-NO"/>
          </a:p>
        </p:txBody>
      </p:sp>
      <p:sp>
        <p:nvSpPr>
          <p:cNvPr id="15"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3"/>
          <p:cNvSpPr>
            <a:spLocks noChangeArrowheads="1"/>
          </p:cNvSpPr>
          <p:nvPr userDrawn="1"/>
        </p:nvSpPr>
        <p:spPr bwMode="auto">
          <a:xfrm>
            <a:off x="898385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14"/>
          <p:cNvSpPr>
            <a:spLocks noChangeArrowheads="1"/>
          </p:cNvSpPr>
          <p:nvPr userDrawn="1"/>
        </p:nvSpPr>
        <p:spPr bwMode="auto">
          <a:xfrm>
            <a:off x="898385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9" name="Plassholder for tekst 4"/>
          <p:cNvSpPr>
            <a:spLocks noGrp="1"/>
          </p:cNvSpPr>
          <p:nvPr>
            <p:ph type="body" sz="quarter" idx="13"/>
          </p:nvPr>
        </p:nvSpPr>
        <p:spPr>
          <a:xfrm>
            <a:off x="714348" y="1522483"/>
            <a:ext cx="3798000" cy="479822"/>
          </a:xfrm>
        </p:spPr>
        <p:txBody>
          <a:bodyPr anchor="b"/>
          <a:lstStyle>
            <a:lvl1pPr marL="0" indent="0">
              <a:buNone/>
              <a:defRPr sz="24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20" name="Plassholder for innhold 2"/>
          <p:cNvSpPr>
            <a:spLocks noGrp="1"/>
          </p:cNvSpPr>
          <p:nvPr>
            <p:ph idx="1"/>
          </p:nvPr>
        </p:nvSpPr>
        <p:spPr>
          <a:xfrm>
            <a:off x="712800" y="2032886"/>
            <a:ext cx="3798000" cy="25760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1" name="Plassholder for innhold 2"/>
          <p:cNvSpPr>
            <a:spLocks noGrp="1"/>
          </p:cNvSpPr>
          <p:nvPr>
            <p:ph idx="14"/>
          </p:nvPr>
        </p:nvSpPr>
        <p:spPr>
          <a:xfrm>
            <a:off x="4692575" y="2035966"/>
            <a:ext cx="3798000" cy="25760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22"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23" name="Plassholder for bunntekst 4"/>
          <p:cNvSpPr>
            <a:spLocks noGrp="1"/>
          </p:cNvSpPr>
          <p:nvPr>
            <p:ph type="ftr" sz="quarter" idx="15"/>
          </p:nvPr>
        </p:nvSpPr>
        <p:spPr>
          <a:xfrm>
            <a:off x="71280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t>Informasjonsforvaltning som forutsetning for offentlig samhandling - David Norheim</a:t>
            </a:r>
            <a:endParaRPr lang="nb-NO" dirty="0"/>
          </a:p>
        </p:txBody>
      </p:sp>
    </p:spTree>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r>
              <a:rPr lang="nb-NO"/>
              <a:t>03.12.2015</a:t>
            </a:r>
          </a:p>
        </p:txBody>
      </p:sp>
      <p:sp>
        <p:nvSpPr>
          <p:cNvPr id="5" name="Plassholder for lysbildenummer 4"/>
          <p:cNvSpPr>
            <a:spLocks noGrp="1"/>
          </p:cNvSpPr>
          <p:nvPr>
            <p:ph type="sldNum" sz="quarter" idx="12"/>
          </p:nvPr>
        </p:nvSpPr>
        <p:spPr/>
        <p:txBody>
          <a:bodyPr/>
          <a:lstStyle/>
          <a:p>
            <a:fld id="{8C59886F-D758-4FCD-8939-F25371B3C5F4}" type="slidenum">
              <a:rPr lang="nb-NO" smtClean="0"/>
              <a:pPr/>
              <a:t>‹#›</a:t>
            </a:fld>
            <a:endParaRPr lang="nb-NO"/>
          </a:p>
        </p:txBody>
      </p:sp>
      <p:sp>
        <p:nvSpPr>
          <p:cNvPr id="11"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3"/>
          <p:cNvSpPr>
            <a:spLocks noChangeArrowheads="1"/>
          </p:cNvSpPr>
          <p:nvPr userDrawn="1"/>
        </p:nvSpPr>
        <p:spPr bwMode="auto">
          <a:xfrm>
            <a:off x="898385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4"/>
          <p:cNvSpPr>
            <a:spLocks noChangeArrowheads="1"/>
          </p:cNvSpPr>
          <p:nvPr userDrawn="1"/>
        </p:nvSpPr>
        <p:spPr bwMode="auto">
          <a:xfrm>
            <a:off x="898385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15"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7" name="Plassholder for bunntekst 4"/>
          <p:cNvSpPr>
            <a:spLocks noGrp="1"/>
          </p:cNvSpPr>
          <p:nvPr>
            <p:ph type="ftr" sz="quarter" idx="3"/>
          </p:nvPr>
        </p:nvSpPr>
        <p:spPr>
          <a:xfrm>
            <a:off x="71280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t>Informasjonsforvaltning som forutsetning for offentlig samhandling - David Norheim</a:t>
            </a:r>
            <a:endParaRPr lang="nb-NO" dirty="0"/>
          </a:p>
        </p:txBody>
      </p:sp>
    </p:spTree>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t>03.12.2015</a:t>
            </a:r>
          </a:p>
        </p:txBody>
      </p:sp>
      <p:sp>
        <p:nvSpPr>
          <p:cNvPr id="4" name="Plassholder for lysbildenummer 3"/>
          <p:cNvSpPr>
            <a:spLocks noGrp="1"/>
          </p:cNvSpPr>
          <p:nvPr>
            <p:ph type="sldNum" sz="quarter" idx="12"/>
          </p:nvPr>
        </p:nvSpPr>
        <p:spPr/>
        <p:txBody>
          <a:bodyPr/>
          <a:lstStyle/>
          <a:p>
            <a:fld id="{8C59886F-D758-4FCD-8939-F25371B3C5F4}" type="slidenum">
              <a:rPr lang="nb-NO" smtClean="0"/>
              <a:pPr/>
              <a:t>‹#›</a:t>
            </a:fld>
            <a:endParaRPr lang="nb-NO"/>
          </a:p>
        </p:txBody>
      </p:sp>
      <p:sp>
        <p:nvSpPr>
          <p:cNvPr id="10"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3"/>
          <p:cNvSpPr>
            <a:spLocks noChangeArrowheads="1"/>
          </p:cNvSpPr>
          <p:nvPr userDrawn="1"/>
        </p:nvSpPr>
        <p:spPr bwMode="auto">
          <a:xfrm>
            <a:off x="898385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4"/>
          <p:cNvSpPr>
            <a:spLocks noChangeArrowheads="1"/>
          </p:cNvSpPr>
          <p:nvPr userDrawn="1"/>
        </p:nvSpPr>
        <p:spPr bwMode="auto">
          <a:xfrm>
            <a:off x="898385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14"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5" name="Plassholder for bunntekst 4"/>
          <p:cNvSpPr>
            <a:spLocks noGrp="1"/>
          </p:cNvSpPr>
          <p:nvPr>
            <p:ph type="ftr" sz="quarter" idx="3"/>
          </p:nvPr>
        </p:nvSpPr>
        <p:spPr>
          <a:xfrm>
            <a:off x="71280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t>Informasjonsforvaltning som forutsetning for offentlig samhandling - David Norheim</a:t>
            </a:r>
            <a:endParaRPr lang="nb-NO" dirty="0"/>
          </a:p>
        </p:txBody>
      </p:sp>
    </p:spTree>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r>
              <a:rPr lang="nb-NO"/>
              <a:t>03.12.2015</a:t>
            </a:r>
          </a:p>
        </p:txBody>
      </p:sp>
      <p:sp>
        <p:nvSpPr>
          <p:cNvPr id="7" name="Plassholder for lysbildenummer 6"/>
          <p:cNvSpPr>
            <a:spLocks noGrp="1"/>
          </p:cNvSpPr>
          <p:nvPr>
            <p:ph type="sldNum" sz="quarter" idx="12"/>
          </p:nvPr>
        </p:nvSpPr>
        <p:spPr/>
        <p:txBody>
          <a:bodyPr/>
          <a:lstStyle/>
          <a:p>
            <a:fld id="{8C59886F-D758-4FCD-8939-F25371B3C5F4}" type="slidenum">
              <a:rPr lang="nb-NO" smtClean="0"/>
              <a:pPr/>
              <a:t>‹#›</a:t>
            </a:fld>
            <a:endParaRPr lang="nb-NO"/>
          </a:p>
        </p:txBody>
      </p:sp>
      <p:sp>
        <p:nvSpPr>
          <p:cNvPr id="1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3"/>
          <p:cNvSpPr>
            <a:spLocks noChangeArrowheads="1"/>
          </p:cNvSpPr>
          <p:nvPr userDrawn="1"/>
        </p:nvSpPr>
        <p:spPr bwMode="auto">
          <a:xfrm>
            <a:off x="898385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4"/>
          <p:cNvSpPr>
            <a:spLocks noChangeArrowheads="1"/>
          </p:cNvSpPr>
          <p:nvPr userDrawn="1"/>
        </p:nvSpPr>
        <p:spPr bwMode="auto">
          <a:xfrm>
            <a:off x="898385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17"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8" name="Tittel 1"/>
          <p:cNvSpPr>
            <a:spLocks noGrp="1"/>
          </p:cNvSpPr>
          <p:nvPr>
            <p:ph type="title"/>
          </p:nvPr>
        </p:nvSpPr>
        <p:spPr>
          <a:xfrm>
            <a:off x="712843" y="827491"/>
            <a:ext cx="2752713" cy="871538"/>
          </a:xfrm>
        </p:spPr>
        <p:txBody>
          <a:bodyPr anchor="b"/>
          <a:lstStyle>
            <a:lvl1pPr algn="l">
              <a:defRPr sz="2000" b="1"/>
            </a:lvl1pPr>
          </a:lstStyle>
          <a:p>
            <a:r>
              <a:rPr lang="nb-NO" noProof="0"/>
              <a:t>Klikk for å redigere tittelstil</a:t>
            </a:r>
          </a:p>
        </p:txBody>
      </p:sp>
      <p:sp>
        <p:nvSpPr>
          <p:cNvPr id="19" name="Plassholder for innhold 2"/>
          <p:cNvSpPr>
            <a:spLocks noGrp="1"/>
          </p:cNvSpPr>
          <p:nvPr>
            <p:ph idx="1"/>
          </p:nvPr>
        </p:nvSpPr>
        <p:spPr>
          <a:xfrm>
            <a:off x="3575050" y="827491"/>
            <a:ext cx="5111750" cy="37671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0" name="Plassholder for tekst 3"/>
          <p:cNvSpPr>
            <a:spLocks noGrp="1"/>
          </p:cNvSpPr>
          <p:nvPr>
            <p:ph type="body" sz="half" idx="2"/>
          </p:nvPr>
        </p:nvSpPr>
        <p:spPr>
          <a:xfrm>
            <a:off x="712843" y="1699024"/>
            <a:ext cx="2752713" cy="2895600"/>
          </a:xfrm>
        </p:spPr>
        <p:txBody>
          <a:bodyPr/>
          <a:lstStyle>
            <a:lvl1pPr marL="0" indent="0">
              <a:buNone/>
              <a:defRPr sz="1400"/>
            </a:lvl1pPr>
            <a:lvl2pPr marL="456146" indent="0">
              <a:buNone/>
              <a:defRPr sz="1200"/>
            </a:lvl2pPr>
            <a:lvl3pPr marL="912420" indent="0">
              <a:buNone/>
              <a:defRPr sz="1000"/>
            </a:lvl3pPr>
            <a:lvl4pPr marL="1368608" indent="0">
              <a:buNone/>
              <a:defRPr sz="900"/>
            </a:lvl4pPr>
            <a:lvl5pPr marL="1824839" indent="0">
              <a:buNone/>
              <a:defRPr sz="900"/>
            </a:lvl5pPr>
            <a:lvl6pPr marL="2280984" indent="0">
              <a:buNone/>
              <a:defRPr sz="900"/>
            </a:lvl6pPr>
            <a:lvl7pPr marL="2737130" indent="0">
              <a:buNone/>
              <a:defRPr sz="900"/>
            </a:lvl7pPr>
            <a:lvl8pPr marL="3193370" indent="0">
              <a:buNone/>
              <a:defRPr sz="900"/>
            </a:lvl8pPr>
            <a:lvl9pPr marL="3649578" indent="0">
              <a:buNone/>
              <a:defRPr sz="900"/>
            </a:lvl9pPr>
          </a:lstStyle>
          <a:p>
            <a:pPr lvl="0"/>
            <a:r>
              <a:rPr lang="nb-NO" noProof="0"/>
              <a:t>Klikk for å redigere tekststiler i malen</a:t>
            </a:r>
          </a:p>
        </p:txBody>
      </p:sp>
      <p:sp>
        <p:nvSpPr>
          <p:cNvPr id="21" name="Plassholder for bunntekst 4"/>
          <p:cNvSpPr>
            <a:spLocks noGrp="1"/>
          </p:cNvSpPr>
          <p:nvPr>
            <p:ph type="ftr" sz="quarter" idx="3"/>
          </p:nvPr>
        </p:nvSpPr>
        <p:spPr>
          <a:xfrm>
            <a:off x="71280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t>Informasjonsforvaltning som forutsetning for offentlig samhandling - David Norheim</a:t>
            </a:r>
            <a:endParaRPr lang="nb-NO" dirty="0"/>
          </a:p>
        </p:txBody>
      </p:sp>
    </p:spTree>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858600"/>
            <a:ext cx="5486400" cy="2689200"/>
          </a:xfrm>
        </p:spPr>
        <p:txBody>
          <a:bodyPr/>
          <a:lstStyle>
            <a:lvl1pPr marL="0" indent="0">
              <a:buNone/>
              <a:defRPr sz="3200"/>
            </a:lvl1pPr>
            <a:lvl2pPr marL="456146" indent="0">
              <a:buNone/>
              <a:defRPr sz="2800"/>
            </a:lvl2pPr>
            <a:lvl3pPr marL="912420" indent="0">
              <a:buNone/>
              <a:defRPr sz="2400"/>
            </a:lvl3pPr>
            <a:lvl4pPr marL="1368608" indent="0">
              <a:buNone/>
              <a:defRPr sz="2000"/>
            </a:lvl4pPr>
            <a:lvl5pPr marL="1824839" indent="0">
              <a:buNone/>
              <a:defRPr sz="2000"/>
            </a:lvl5pPr>
            <a:lvl6pPr marL="2280984" indent="0">
              <a:buNone/>
              <a:defRPr sz="2000"/>
            </a:lvl6pPr>
            <a:lvl7pPr marL="2737130" indent="0">
              <a:buNone/>
              <a:defRPr sz="2000"/>
            </a:lvl7pPr>
            <a:lvl8pPr marL="3193370" indent="0">
              <a:buNone/>
              <a:defRPr sz="2000"/>
            </a:lvl8pPr>
            <a:lvl9pPr marL="3649578"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4025642"/>
            <a:ext cx="5486400" cy="603647"/>
          </a:xfrm>
        </p:spPr>
        <p:txBody>
          <a:bodyPr/>
          <a:lstStyle>
            <a:lvl1pPr marL="0" indent="0">
              <a:buNone/>
              <a:defRPr sz="1400"/>
            </a:lvl1pPr>
            <a:lvl2pPr marL="456146" indent="0">
              <a:buNone/>
              <a:defRPr sz="1200"/>
            </a:lvl2pPr>
            <a:lvl3pPr marL="912420" indent="0">
              <a:buNone/>
              <a:defRPr sz="1000"/>
            </a:lvl3pPr>
            <a:lvl4pPr marL="1368608" indent="0">
              <a:buNone/>
              <a:defRPr sz="900"/>
            </a:lvl4pPr>
            <a:lvl5pPr marL="1824839" indent="0">
              <a:buNone/>
              <a:defRPr sz="900"/>
            </a:lvl5pPr>
            <a:lvl6pPr marL="2280984" indent="0">
              <a:buNone/>
              <a:defRPr sz="900"/>
            </a:lvl6pPr>
            <a:lvl7pPr marL="2737130" indent="0">
              <a:buNone/>
              <a:defRPr sz="900"/>
            </a:lvl7pPr>
            <a:lvl8pPr marL="3193370" indent="0">
              <a:buNone/>
              <a:defRPr sz="900"/>
            </a:lvl8pPr>
            <a:lvl9pPr marL="3649578"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r>
              <a:rPr lang="nb-NO"/>
              <a:t>03.12.2015</a:t>
            </a:r>
          </a:p>
        </p:txBody>
      </p:sp>
      <p:sp>
        <p:nvSpPr>
          <p:cNvPr id="7" name="Plassholder for lysbildenummer 6"/>
          <p:cNvSpPr>
            <a:spLocks noGrp="1"/>
          </p:cNvSpPr>
          <p:nvPr>
            <p:ph type="sldNum" sz="quarter" idx="12"/>
          </p:nvPr>
        </p:nvSpPr>
        <p:spPr/>
        <p:txBody>
          <a:bodyPr/>
          <a:lstStyle/>
          <a:p>
            <a:fld id="{8C59886F-D758-4FCD-8939-F25371B3C5F4}" type="slidenum">
              <a:rPr lang="nb-NO" smtClean="0"/>
              <a:pPr/>
              <a:t>‹#›</a:t>
            </a:fld>
            <a:endParaRPr lang="nb-NO"/>
          </a:p>
        </p:txBody>
      </p:sp>
      <p:sp>
        <p:nvSpPr>
          <p:cNvPr id="1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3"/>
          <p:cNvSpPr>
            <a:spLocks noChangeArrowheads="1"/>
          </p:cNvSpPr>
          <p:nvPr userDrawn="1"/>
        </p:nvSpPr>
        <p:spPr bwMode="auto">
          <a:xfrm>
            <a:off x="8983859"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4"/>
          <p:cNvSpPr>
            <a:spLocks noChangeArrowheads="1"/>
          </p:cNvSpPr>
          <p:nvPr userDrawn="1"/>
        </p:nvSpPr>
        <p:spPr bwMode="auto">
          <a:xfrm>
            <a:off x="8983859"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marL="0" marR="0" lvl="0" indent="0" algn="ctr" defTabSz="91242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a:ln>
                <a:noFill/>
              </a:ln>
              <a:solidFill>
                <a:schemeClr val="tx1"/>
              </a:solidFill>
              <a:effectLst/>
              <a:latin typeface="Arial" pitchFamily="34" charset="0"/>
              <a:cs typeface="Arial" pitchFamily="34" charset="0"/>
            </a:endParaRPr>
          </a:p>
        </p:txBody>
      </p:sp>
      <p:pic>
        <p:nvPicPr>
          <p:cNvPr id="17"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8" name="Plassholder for bunntekst 4"/>
          <p:cNvSpPr>
            <a:spLocks noGrp="1"/>
          </p:cNvSpPr>
          <p:nvPr>
            <p:ph type="ftr" sz="quarter" idx="3"/>
          </p:nvPr>
        </p:nvSpPr>
        <p:spPr>
          <a:xfrm>
            <a:off x="71280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t>Informasjonsforvaltning som forutsetning for offentlig samhandling - David Norheim</a:t>
            </a:r>
            <a:endParaRPr lang="nb-NO"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Tittellysbilde Turkis">
    <p:bg>
      <p:bgPr>
        <a:solidFill>
          <a:schemeClr val="bg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913581"/>
            <a:ext cx="7772400" cy="553827"/>
          </a:xfrm>
        </p:spPr>
        <p:txBody>
          <a:bodyPr/>
          <a:lstStyle>
            <a:lvl1pPr algn="ctr">
              <a:defRPr sz="3600" cap="all" baseline="0">
                <a:solidFill>
                  <a:schemeClr val="bg1"/>
                </a:solidFill>
              </a:defRPr>
            </a:lvl1pPr>
          </a:lstStyle>
          <a:p>
            <a:r>
              <a:rPr lang="nb-NO"/>
              <a:t>Klikk for å redigere tittelstil</a:t>
            </a:r>
            <a:endParaRPr lang="nb-NO" dirty="0"/>
          </a:p>
        </p:txBody>
      </p:sp>
      <p:sp>
        <p:nvSpPr>
          <p:cNvPr id="7" name="Plassholder for bilde 6"/>
          <p:cNvSpPr>
            <a:spLocks noGrp="1"/>
          </p:cNvSpPr>
          <p:nvPr>
            <p:ph type="pic" sz="quarter" idx="11"/>
          </p:nvPr>
        </p:nvSpPr>
        <p:spPr>
          <a:xfrm>
            <a:off x="3798046" y="844092"/>
            <a:ext cx="1548051" cy="1439716"/>
          </a:xfrm>
        </p:spPr>
        <p:txBody>
          <a:bodyPr anchor="ctr">
            <a:normAutofit/>
          </a:bodyPr>
          <a:lstStyle>
            <a:lvl1pPr marL="0" indent="0" algn="ctr">
              <a:buNone/>
              <a:defRPr sz="2000"/>
            </a:lvl1pPr>
          </a:lstStyle>
          <a:p>
            <a:r>
              <a:rPr lang="nb-NO"/>
              <a:t>Klikk ikonet for å legge til et bilde</a:t>
            </a:r>
            <a:endParaRPr lang="nb-NO" dirty="0"/>
          </a:p>
        </p:txBody>
      </p:sp>
      <p:sp>
        <p:nvSpPr>
          <p:cNvPr id="5" name="Plassholder for lysbildenummer 5"/>
          <p:cNvSpPr>
            <a:spLocks noGrp="1"/>
          </p:cNvSpPr>
          <p:nvPr>
            <p:ph type="sldNum" sz="quarter" idx="4"/>
          </p:nvPr>
        </p:nvSpPr>
        <p:spPr>
          <a:xfrm>
            <a:off x="8579941" y="4819617"/>
            <a:ext cx="238733" cy="169277"/>
          </a:xfrm>
          <a:prstGeom prst="rect">
            <a:avLst/>
          </a:prstGeom>
          <a:noFill/>
        </p:spPr>
        <p:txBody>
          <a:bodyPr vert="horz" wrap="none" lIns="35662" tIns="0" rIns="35662" bIns="0" rtlCol="0" anchor="ctr">
            <a:spAutoFit/>
          </a:bodyPr>
          <a:lstStyle>
            <a:lvl1pPr algn="ctr">
              <a:defRPr sz="1100">
                <a:solidFill>
                  <a:schemeClr val="bg1"/>
                </a:solidFill>
              </a:defRPr>
            </a:lvl1pPr>
          </a:lstStyle>
          <a:p>
            <a:fld id="{F4619D5B-10D2-CA4F-A2E8-36FB65D92FA8}" type="slidenum">
              <a:rPr lang="en-US" smtClean="0"/>
              <a:t>‹#›</a:t>
            </a:fld>
            <a:endParaRPr lang="en-US"/>
          </a:p>
        </p:txBody>
      </p:sp>
    </p:spTree>
    <p:extLst>
      <p:ext uri="{BB962C8B-B14F-4D97-AF65-F5344CB8AC3E}">
        <p14:creationId xmlns:p14="http://schemas.microsoft.com/office/powerpoint/2010/main" val="83251348"/>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11"/>
            <a:ext cx="7772400" cy="1102519"/>
          </a:xfrm>
        </p:spPr>
        <p:txBody>
          <a:bodyPr/>
          <a:lstStyle/>
          <a:p>
            <a:r>
              <a:rPr lang="nb-NO"/>
              <a:t>Klikk for å redigere tittelstil</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r>
              <a:rPr lang="nb-NO"/>
              <a:t>03.12.2015</a:t>
            </a:r>
            <a:endParaRPr lang="en-US"/>
          </a:p>
        </p:txBody>
      </p:sp>
      <p:sp>
        <p:nvSpPr>
          <p:cNvPr id="5" name="Footer Placeholder 4"/>
          <p:cNvSpPr>
            <a:spLocks noGrp="1"/>
          </p:cNvSpPr>
          <p:nvPr>
            <p:ph type="ftr" sz="quarter" idx="11"/>
          </p:nvPr>
        </p:nvSpPr>
        <p:spPr/>
        <p:txBody>
          <a:bodyPr/>
          <a:lstStyle/>
          <a:p>
            <a:r>
              <a:rPr lang="en-US"/>
              <a:t>Informasjonsforvaltning som forutsetning for offentlig samhandling - David Norheim</a:t>
            </a:r>
          </a:p>
        </p:txBody>
      </p:sp>
      <p:sp>
        <p:nvSpPr>
          <p:cNvPr id="6" name="Slide Number Placeholder 5"/>
          <p:cNvSpPr>
            <a:spLocks noGrp="1"/>
          </p:cNvSpPr>
          <p:nvPr>
            <p:ph type="sldNum" sz="quarter" idx="12"/>
          </p:nvPr>
        </p:nvSpPr>
        <p:spPr/>
        <p:txBody>
          <a:bodyPr/>
          <a:lstStyle/>
          <a:p>
            <a:fld id="{A1B15F48-FCC7-1F4E-BED3-33F4A610B45D}" type="slidenum">
              <a:rPr lang="en-US" smtClean="0"/>
              <a:t>‹#›</a:t>
            </a:fld>
            <a:endParaRPr lang="en-US"/>
          </a:p>
        </p:txBody>
      </p:sp>
    </p:spTree>
    <p:extLst>
      <p:ext uri="{BB962C8B-B14F-4D97-AF65-F5344CB8AC3E}">
        <p14:creationId xmlns:p14="http://schemas.microsoft.com/office/powerpoint/2010/main" val="8171580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tellysbilde 1">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 name="Rectangle 9"/>
          <p:cNvSpPr>
            <a:spLocks noChangeArrowheads="1"/>
          </p:cNvSpPr>
          <p:nvPr userDrawn="1"/>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userDrawn="1"/>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userDrawn="1"/>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userDrawn="1"/>
        </p:nvPicPr>
        <p:blipFill>
          <a:blip r:embed="rId3" cstate="print"/>
          <a:stretch>
            <a:fillRect/>
          </a:stretch>
        </p:blipFill>
        <p:spPr>
          <a:xfrm>
            <a:off x="414000" y="2065500"/>
            <a:ext cx="8730000" cy="2916000"/>
          </a:xfrm>
          <a:prstGeom prst="rect">
            <a:avLst/>
          </a:prstGeom>
        </p:spPr>
      </p:pic>
    </p:spTree>
    <p:extLst>
      <p:ext uri="{BB962C8B-B14F-4D97-AF65-F5344CB8AC3E}">
        <p14:creationId xmlns:p14="http://schemas.microsoft.com/office/powerpoint/2010/main" val="2743636911"/>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tellysbilde 2">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 name="Rectangle 9"/>
          <p:cNvSpPr>
            <a:spLocks noChangeArrowheads="1"/>
          </p:cNvSpPr>
          <p:nvPr userDrawn="1"/>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userDrawn="1"/>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userDrawn="1"/>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userDrawn="1"/>
        </p:nvPicPr>
        <p:blipFill>
          <a:blip r:embed="rId3" cstate="print"/>
          <a:stretch>
            <a:fillRect/>
          </a:stretch>
        </p:blipFill>
        <p:spPr>
          <a:xfrm>
            <a:off x="414000" y="2065500"/>
            <a:ext cx="8730000" cy="2916000"/>
          </a:xfrm>
          <a:prstGeom prst="rect">
            <a:avLst/>
          </a:prstGeom>
        </p:spPr>
      </p:pic>
    </p:spTree>
    <p:extLst>
      <p:ext uri="{BB962C8B-B14F-4D97-AF65-F5344CB8AC3E}">
        <p14:creationId xmlns:p14="http://schemas.microsoft.com/office/powerpoint/2010/main" val="3077960015"/>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tellysbilde 3">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 name="Rectangle 9"/>
          <p:cNvSpPr>
            <a:spLocks noChangeArrowheads="1"/>
          </p:cNvSpPr>
          <p:nvPr userDrawn="1"/>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userDrawn="1"/>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userDrawn="1"/>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pic>
        <p:nvPicPr>
          <p:cNvPr id="11" name="Picture 10" descr="Brreg_PPT_1.jpg"/>
          <p:cNvPicPr>
            <a:picLocks/>
          </p:cNvPicPr>
          <p:nvPr userDrawn="1"/>
        </p:nvPicPr>
        <p:blipFill>
          <a:blip r:embed="rId3" cstate="print"/>
          <a:stretch>
            <a:fillRect/>
          </a:stretch>
        </p:blipFill>
        <p:spPr>
          <a:xfrm>
            <a:off x="414000" y="2065500"/>
            <a:ext cx="8730000" cy="2916000"/>
          </a:xfrm>
          <a:prstGeom prst="rect">
            <a:avLst/>
          </a:prstGeom>
        </p:spPr>
      </p:pic>
    </p:spTree>
    <p:extLst>
      <p:ext uri="{BB962C8B-B14F-4D97-AF65-F5344CB8AC3E}">
        <p14:creationId xmlns:p14="http://schemas.microsoft.com/office/powerpoint/2010/main" val="217628912"/>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tellysbilde (valgfritt bilde)">
    <p:spTree>
      <p:nvGrpSpPr>
        <p:cNvPr id="1" name=""/>
        <p:cNvGrpSpPr/>
        <p:nvPr/>
      </p:nvGrpSpPr>
      <p:grpSpPr>
        <a:xfrm>
          <a:off x="0" y="0"/>
          <a:ext cx="0" cy="0"/>
          <a:chOff x="0" y="0"/>
          <a:chExt cx="0" cy="0"/>
        </a:xfrm>
      </p:grpSpPr>
      <p:sp>
        <p:nvSpPr>
          <p:cNvPr id="9" name="Rectangle 12"/>
          <p:cNvSpPr>
            <a:spLocks noChangeArrowheads="1"/>
          </p:cNvSpPr>
          <p:nvPr userDrawn="1"/>
        </p:nvSpPr>
        <p:spPr bwMode="auto">
          <a:xfrm>
            <a:off x="414000" y="826200"/>
            <a:ext cx="8730000"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2" name="Plassholder for bilde 11"/>
          <p:cNvSpPr>
            <a:spLocks noGrp="1"/>
          </p:cNvSpPr>
          <p:nvPr>
            <p:ph type="pic" sz="quarter" idx="13"/>
          </p:nvPr>
        </p:nvSpPr>
        <p:spPr>
          <a:xfrm>
            <a:off x="414000" y="2065500"/>
            <a:ext cx="8730000" cy="2916000"/>
          </a:xfrm>
        </p:spPr>
        <p:txBody>
          <a:bodyPr/>
          <a:lstStyle/>
          <a:p>
            <a:r>
              <a:rPr lang="nb-NO"/>
              <a:t>Klikk ikonet for å legge til et bilde</a:t>
            </a:r>
          </a:p>
        </p:txBody>
      </p:sp>
      <p:sp>
        <p:nvSpPr>
          <p:cNvPr id="10" name="Rectangle 9"/>
          <p:cNvSpPr>
            <a:spLocks noChangeArrowheads="1"/>
          </p:cNvSpPr>
          <p:nvPr userDrawn="1"/>
        </p:nvSpPr>
        <p:spPr bwMode="auto">
          <a:xfrm flipH="1">
            <a:off x="414000" y="1714499"/>
            <a:ext cx="8730000"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3" name="Undertittel 2"/>
          <p:cNvSpPr>
            <a:spLocks noGrp="1"/>
          </p:cNvSpPr>
          <p:nvPr>
            <p:ph type="subTitle" idx="1" hasCustomPrompt="1"/>
          </p:nvPr>
        </p:nvSpPr>
        <p:spPr>
          <a:xfrm>
            <a:off x="734400" y="1763101"/>
            <a:ext cx="7776000" cy="253800"/>
          </a:xfrm>
        </p:spPr>
        <p:txBody>
          <a:bodyPr lIns="92775">
            <a:noAutofit/>
          </a:bodyPr>
          <a:lstStyle>
            <a:lvl1pPr marL="0" indent="0" algn="l">
              <a:buNone/>
              <a:defRPr sz="1600">
                <a:solidFill>
                  <a:schemeClr val="bg1"/>
                </a:solidFill>
              </a:defRPr>
            </a:lvl1pPr>
            <a:lvl2pPr marL="456146" indent="0" algn="ctr">
              <a:buNone/>
              <a:defRPr>
                <a:solidFill>
                  <a:schemeClr val="tx1">
                    <a:tint val="75000"/>
                  </a:schemeClr>
                </a:solidFill>
              </a:defRPr>
            </a:lvl2pPr>
            <a:lvl3pPr marL="912420" indent="0" algn="ctr">
              <a:buNone/>
              <a:defRPr>
                <a:solidFill>
                  <a:schemeClr val="tx1">
                    <a:tint val="75000"/>
                  </a:schemeClr>
                </a:solidFill>
              </a:defRPr>
            </a:lvl3pPr>
            <a:lvl4pPr marL="1368608" indent="0" algn="ctr">
              <a:buNone/>
              <a:defRPr>
                <a:solidFill>
                  <a:schemeClr val="tx1">
                    <a:tint val="75000"/>
                  </a:schemeClr>
                </a:solidFill>
              </a:defRPr>
            </a:lvl4pPr>
            <a:lvl5pPr marL="1824839" indent="0" algn="ctr">
              <a:buNone/>
              <a:defRPr>
                <a:solidFill>
                  <a:schemeClr val="tx1">
                    <a:tint val="75000"/>
                  </a:schemeClr>
                </a:solidFill>
              </a:defRPr>
            </a:lvl5pPr>
            <a:lvl6pPr marL="2280984" indent="0" algn="ctr">
              <a:buNone/>
              <a:defRPr>
                <a:solidFill>
                  <a:schemeClr val="tx1">
                    <a:tint val="75000"/>
                  </a:schemeClr>
                </a:solidFill>
              </a:defRPr>
            </a:lvl6pPr>
            <a:lvl7pPr marL="2737130" indent="0" algn="ctr">
              <a:buNone/>
              <a:defRPr>
                <a:solidFill>
                  <a:schemeClr val="tx1">
                    <a:tint val="75000"/>
                  </a:schemeClr>
                </a:solidFill>
              </a:defRPr>
            </a:lvl7pPr>
            <a:lvl8pPr marL="3193370" indent="0" algn="ctr">
              <a:buNone/>
              <a:defRPr>
                <a:solidFill>
                  <a:schemeClr val="tx1">
                    <a:tint val="75000"/>
                  </a:schemeClr>
                </a:solidFill>
              </a:defRPr>
            </a:lvl8pPr>
            <a:lvl9pPr marL="3649578" indent="0" algn="ctr">
              <a:buNone/>
              <a:defRPr>
                <a:solidFill>
                  <a:schemeClr val="tx1">
                    <a:tint val="75000"/>
                  </a:schemeClr>
                </a:solidFill>
              </a:defRPr>
            </a:lvl9pPr>
          </a:lstStyle>
          <a:p>
            <a:r>
              <a:rPr lang="nn-NO" noProof="0" dirty="0"/>
              <a:t>Navn på foredragsholder og dato</a:t>
            </a:r>
          </a:p>
        </p:txBody>
      </p:sp>
      <p:sp>
        <p:nvSpPr>
          <p:cNvPr id="7" name="Rectangle 12"/>
          <p:cNvSpPr>
            <a:spLocks noChangeArrowheads="1"/>
          </p:cNvSpPr>
          <p:nvPr userDrawn="1"/>
        </p:nvSpPr>
        <p:spPr bwMode="auto">
          <a:xfrm>
            <a:off x="0" y="826200"/>
            <a:ext cx="160338" cy="888300"/>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8" name="Rectangle 9"/>
          <p:cNvSpPr>
            <a:spLocks noChangeArrowheads="1"/>
          </p:cNvSpPr>
          <p:nvPr userDrawn="1"/>
        </p:nvSpPr>
        <p:spPr bwMode="auto">
          <a:xfrm>
            <a:off x="0" y="171449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3"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4" name="Tittel 1"/>
          <p:cNvSpPr>
            <a:spLocks noGrp="1"/>
          </p:cNvSpPr>
          <p:nvPr>
            <p:ph type="title"/>
          </p:nvPr>
        </p:nvSpPr>
        <p:spPr>
          <a:xfrm>
            <a:off x="712800" y="873965"/>
            <a:ext cx="7776000" cy="683100"/>
          </a:xfrm>
        </p:spPr>
        <p:txBody>
          <a:bodyPr/>
          <a:lstStyle>
            <a:lvl1pPr>
              <a:defRPr>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3845193674"/>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r>
              <a:rPr lang="nb-NO">
                <a:solidFill>
                  <a:srgbClr val="7AA0C1"/>
                </a:solidFill>
              </a:rPr>
              <a:t>03.12.2015</a:t>
            </a:r>
            <a:endParaRPr lang="nb-NO" dirty="0">
              <a:solidFill>
                <a:srgbClr val="7AA0C1"/>
              </a:solidFill>
            </a:endParaRPr>
          </a:p>
        </p:txBody>
      </p:sp>
      <p:sp>
        <p:nvSpPr>
          <p:cNvPr id="6" name="Plassholder for lysbildenummer 5"/>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03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6"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7" name="Rectangle 13"/>
          <p:cNvSpPr>
            <a:spLocks noChangeArrowheads="1"/>
          </p:cNvSpPr>
          <p:nvPr userDrawn="1"/>
        </p:nvSpPr>
        <p:spPr bwMode="auto">
          <a:xfrm>
            <a:off x="898386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8" name="Rectangle 14"/>
          <p:cNvSpPr>
            <a:spLocks noChangeArrowheads="1"/>
          </p:cNvSpPr>
          <p:nvPr userDrawn="1"/>
        </p:nvSpPr>
        <p:spPr bwMode="auto">
          <a:xfrm>
            <a:off x="898386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2"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3" name="Plassholder for bunntekst 4"/>
          <p:cNvSpPr>
            <a:spLocks noGrp="1"/>
          </p:cNvSpPr>
          <p:nvPr>
            <p:ph type="ftr" sz="quarter" idx="3"/>
          </p:nvPr>
        </p:nvSpPr>
        <p:spPr>
          <a:xfrm>
            <a:off x="712808"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1715258784"/>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a:xfrm>
            <a:off x="712800" y="828903"/>
            <a:ext cx="4216390" cy="683100"/>
          </a:xfrm>
        </p:spPr>
        <p:txBody>
          <a:bodyPr/>
          <a:lstStyle/>
          <a:p>
            <a:r>
              <a:rPr lang="nb-NO"/>
              <a:t>Klikk for å redigere tittelstil</a:t>
            </a:r>
            <a:endParaRPr lang="nb-NO" dirty="0"/>
          </a:p>
        </p:txBody>
      </p:sp>
      <p:sp>
        <p:nvSpPr>
          <p:cNvPr id="3" name="Plassholder for innhold 2"/>
          <p:cNvSpPr>
            <a:spLocks noGrp="1"/>
          </p:cNvSpPr>
          <p:nvPr>
            <p:ph idx="1"/>
          </p:nvPr>
        </p:nvSpPr>
        <p:spPr>
          <a:xfrm>
            <a:off x="712800" y="1522803"/>
            <a:ext cx="4216390" cy="3086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r>
              <a:rPr lang="nb-NO">
                <a:solidFill>
                  <a:srgbClr val="7AA0C1"/>
                </a:solidFill>
              </a:rPr>
              <a:t>03.12.2015</a:t>
            </a:r>
          </a:p>
        </p:txBody>
      </p:sp>
      <p:sp>
        <p:nvSpPr>
          <p:cNvPr id="6" name="Plassholder for lysbildenummer 5"/>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03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6"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7" name="Rectangle 13"/>
          <p:cNvSpPr>
            <a:spLocks noChangeArrowheads="1"/>
          </p:cNvSpPr>
          <p:nvPr userDrawn="1"/>
        </p:nvSpPr>
        <p:spPr bwMode="auto">
          <a:xfrm>
            <a:off x="898386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038" name="Rectangle 14"/>
          <p:cNvSpPr>
            <a:spLocks noChangeArrowheads="1"/>
          </p:cNvSpPr>
          <p:nvPr userDrawn="1"/>
        </p:nvSpPr>
        <p:spPr bwMode="auto">
          <a:xfrm>
            <a:off x="898386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3" name="Plassholder for bilde 12"/>
          <p:cNvSpPr>
            <a:spLocks noGrp="1"/>
          </p:cNvSpPr>
          <p:nvPr>
            <p:ph type="pic" sz="quarter" idx="13"/>
          </p:nvPr>
        </p:nvSpPr>
        <p:spPr>
          <a:xfrm>
            <a:off x="5094007" y="828903"/>
            <a:ext cx="4050000" cy="3780000"/>
          </a:xfrm>
        </p:spPr>
        <p:txBody>
          <a:bodyPr/>
          <a:lstStyle/>
          <a:p>
            <a:r>
              <a:rPr lang="nb-NO"/>
              <a:t>Klikk ikonet for å legge til et bilde</a:t>
            </a:r>
          </a:p>
        </p:txBody>
      </p:sp>
      <p:pic>
        <p:nvPicPr>
          <p:cNvPr id="14"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5" name="Plassholder for bunntekst 4"/>
          <p:cNvSpPr>
            <a:spLocks noGrp="1"/>
          </p:cNvSpPr>
          <p:nvPr>
            <p:ph type="ftr" sz="quarter" idx="3"/>
          </p:nvPr>
        </p:nvSpPr>
        <p:spPr>
          <a:xfrm>
            <a:off x="712808"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3628476159"/>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r>
              <a:rPr lang="nb-NO">
                <a:solidFill>
                  <a:srgbClr val="7AA0C1"/>
                </a:solidFill>
              </a:rPr>
              <a:t>03.12.2015</a:t>
            </a:r>
          </a:p>
        </p:txBody>
      </p:sp>
      <p:sp>
        <p:nvSpPr>
          <p:cNvPr id="7" name="Plassholder for lysbildenummer 6"/>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3"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4"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5" name="Rectangle 13"/>
          <p:cNvSpPr>
            <a:spLocks noChangeArrowheads="1"/>
          </p:cNvSpPr>
          <p:nvPr userDrawn="1"/>
        </p:nvSpPr>
        <p:spPr bwMode="auto">
          <a:xfrm>
            <a:off x="898386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6" name="Rectangle 14"/>
          <p:cNvSpPr>
            <a:spLocks noChangeArrowheads="1"/>
          </p:cNvSpPr>
          <p:nvPr userDrawn="1"/>
        </p:nvSpPr>
        <p:spPr bwMode="auto">
          <a:xfrm>
            <a:off x="898386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7" name="Plassholder for innhold 2"/>
          <p:cNvSpPr>
            <a:spLocks noGrp="1"/>
          </p:cNvSpPr>
          <p:nvPr>
            <p:ph idx="1"/>
          </p:nvPr>
        </p:nvSpPr>
        <p:spPr>
          <a:xfrm>
            <a:off x="712800" y="1522803"/>
            <a:ext cx="3798000" cy="3086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9" name="Plassholder for innhold 2"/>
          <p:cNvSpPr>
            <a:spLocks noGrp="1"/>
          </p:cNvSpPr>
          <p:nvPr>
            <p:ph idx="13"/>
          </p:nvPr>
        </p:nvSpPr>
        <p:spPr>
          <a:xfrm>
            <a:off x="4692575" y="1525884"/>
            <a:ext cx="3798000" cy="3086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8"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20" name="Plassholder for bunntekst 4"/>
          <p:cNvSpPr>
            <a:spLocks noGrp="1"/>
          </p:cNvSpPr>
          <p:nvPr>
            <p:ph type="ftr" sz="quarter" idx="3"/>
          </p:nvPr>
        </p:nvSpPr>
        <p:spPr>
          <a:xfrm>
            <a:off x="712808"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3415602627"/>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5" name="Plassholder for tekst 4"/>
          <p:cNvSpPr>
            <a:spLocks noGrp="1"/>
          </p:cNvSpPr>
          <p:nvPr>
            <p:ph type="body" sz="quarter" idx="3"/>
          </p:nvPr>
        </p:nvSpPr>
        <p:spPr>
          <a:xfrm>
            <a:off x="4692575" y="1522483"/>
            <a:ext cx="3798000" cy="479822"/>
          </a:xfrm>
        </p:spPr>
        <p:txBody>
          <a:bodyPr anchor="b"/>
          <a:lstStyle>
            <a:lvl1pPr marL="0" indent="0">
              <a:buNone/>
              <a:defRPr sz="24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p>
            <a:r>
              <a:rPr lang="nb-NO">
                <a:solidFill>
                  <a:srgbClr val="7AA0C1"/>
                </a:solidFill>
              </a:rPr>
              <a:t>03.12.2015</a:t>
            </a:r>
          </a:p>
        </p:txBody>
      </p:sp>
      <p:sp>
        <p:nvSpPr>
          <p:cNvPr id="9" name="Plassholder for lysbildenummer 8"/>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5"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6"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7" name="Rectangle 13"/>
          <p:cNvSpPr>
            <a:spLocks noChangeArrowheads="1"/>
          </p:cNvSpPr>
          <p:nvPr userDrawn="1"/>
        </p:nvSpPr>
        <p:spPr bwMode="auto">
          <a:xfrm>
            <a:off x="898386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8" name="Rectangle 14"/>
          <p:cNvSpPr>
            <a:spLocks noChangeArrowheads="1"/>
          </p:cNvSpPr>
          <p:nvPr userDrawn="1"/>
        </p:nvSpPr>
        <p:spPr bwMode="auto">
          <a:xfrm>
            <a:off x="898386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9" name="Plassholder for tekst 4"/>
          <p:cNvSpPr>
            <a:spLocks noGrp="1"/>
          </p:cNvSpPr>
          <p:nvPr>
            <p:ph type="body" sz="quarter" idx="13"/>
          </p:nvPr>
        </p:nvSpPr>
        <p:spPr>
          <a:xfrm>
            <a:off x="714348" y="1522483"/>
            <a:ext cx="3798000" cy="479822"/>
          </a:xfrm>
        </p:spPr>
        <p:txBody>
          <a:bodyPr anchor="b"/>
          <a:lstStyle>
            <a:lvl1pPr marL="0" indent="0">
              <a:buNone/>
              <a:defRPr sz="2400" b="1"/>
            </a:lvl1pPr>
            <a:lvl2pPr marL="456146" indent="0">
              <a:buNone/>
              <a:defRPr sz="2000" b="1"/>
            </a:lvl2pPr>
            <a:lvl3pPr marL="912420" indent="0">
              <a:buNone/>
              <a:defRPr sz="1800" b="1"/>
            </a:lvl3pPr>
            <a:lvl4pPr marL="1368608" indent="0">
              <a:buNone/>
              <a:defRPr sz="1600" b="1"/>
            </a:lvl4pPr>
            <a:lvl5pPr marL="1824839" indent="0">
              <a:buNone/>
              <a:defRPr sz="1600" b="1"/>
            </a:lvl5pPr>
            <a:lvl6pPr marL="2280984" indent="0">
              <a:buNone/>
              <a:defRPr sz="1600" b="1"/>
            </a:lvl6pPr>
            <a:lvl7pPr marL="2737130" indent="0">
              <a:buNone/>
              <a:defRPr sz="1600" b="1"/>
            </a:lvl7pPr>
            <a:lvl8pPr marL="3193370" indent="0">
              <a:buNone/>
              <a:defRPr sz="1600" b="1"/>
            </a:lvl8pPr>
            <a:lvl9pPr marL="3649578" indent="0">
              <a:buNone/>
              <a:defRPr sz="1600" b="1"/>
            </a:lvl9pPr>
          </a:lstStyle>
          <a:p>
            <a:pPr lvl="0"/>
            <a:r>
              <a:rPr lang="nb-NO"/>
              <a:t>Klikk for å redigere tekststiler i malen</a:t>
            </a:r>
          </a:p>
        </p:txBody>
      </p:sp>
      <p:sp>
        <p:nvSpPr>
          <p:cNvPr id="20" name="Plassholder for innhold 2"/>
          <p:cNvSpPr>
            <a:spLocks noGrp="1"/>
          </p:cNvSpPr>
          <p:nvPr>
            <p:ph idx="1"/>
          </p:nvPr>
        </p:nvSpPr>
        <p:spPr>
          <a:xfrm>
            <a:off x="712800" y="2032886"/>
            <a:ext cx="3798000" cy="25760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1" name="Plassholder for innhold 2"/>
          <p:cNvSpPr>
            <a:spLocks noGrp="1"/>
          </p:cNvSpPr>
          <p:nvPr>
            <p:ph idx="14"/>
          </p:nvPr>
        </p:nvSpPr>
        <p:spPr>
          <a:xfrm>
            <a:off x="4692575" y="2035966"/>
            <a:ext cx="3798000" cy="25760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22"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23" name="Plassholder for bunntekst 4"/>
          <p:cNvSpPr>
            <a:spLocks noGrp="1"/>
          </p:cNvSpPr>
          <p:nvPr>
            <p:ph type="ftr" sz="quarter" idx="15"/>
          </p:nvPr>
        </p:nvSpPr>
        <p:spPr>
          <a:xfrm>
            <a:off x="712808"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3596103890"/>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r>
              <a:rPr lang="nb-NO">
                <a:solidFill>
                  <a:srgbClr val="7AA0C1"/>
                </a:solidFill>
              </a:rPr>
              <a:t>03.12.2015</a:t>
            </a:r>
          </a:p>
        </p:txBody>
      </p:sp>
      <p:sp>
        <p:nvSpPr>
          <p:cNvPr id="5" name="Plassholder for lysbildenummer 4"/>
          <p:cNvSpPr>
            <a:spLocks noGrp="1"/>
          </p:cNvSpPr>
          <p:nvPr>
            <p:ph type="sldNum" sz="quarter" idx="12"/>
          </p:nvPr>
        </p:nvSpPr>
        <p:spPr/>
        <p:txBody>
          <a:bodyPr/>
          <a:lstStyle/>
          <a:p>
            <a:fld id="{8C59886F-D758-4FCD-8939-F25371B3C5F4}" type="slidenum">
              <a:rPr lang="nb-NO" smtClean="0">
                <a:solidFill>
                  <a:srgbClr val="7AA0C1"/>
                </a:solidFill>
              </a:rPr>
              <a:pPr/>
              <a:t>‹#›</a:t>
            </a:fld>
            <a:endParaRPr lang="nb-NO">
              <a:solidFill>
                <a:srgbClr val="7AA0C1"/>
              </a:solidFill>
            </a:endParaRPr>
          </a:p>
        </p:txBody>
      </p:sp>
      <p:sp>
        <p:nvSpPr>
          <p:cNvPr id="11" name="Rectangle 9"/>
          <p:cNvSpPr>
            <a:spLocks noChangeArrowheads="1"/>
          </p:cNvSpPr>
          <p:nvPr userDrawn="1"/>
        </p:nvSpPr>
        <p:spPr bwMode="auto">
          <a:xfrm>
            <a:off x="0" y="827489"/>
            <a:ext cx="160338"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2" name="Rectangle 12"/>
          <p:cNvSpPr>
            <a:spLocks noChangeArrowheads="1"/>
          </p:cNvSpPr>
          <p:nvPr userDrawn="1"/>
        </p:nvSpPr>
        <p:spPr bwMode="auto">
          <a:xfrm>
            <a:off x="0" y="1173145"/>
            <a:ext cx="160338"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3" name="Rectangle 13"/>
          <p:cNvSpPr>
            <a:spLocks noChangeArrowheads="1"/>
          </p:cNvSpPr>
          <p:nvPr userDrawn="1"/>
        </p:nvSpPr>
        <p:spPr bwMode="auto">
          <a:xfrm>
            <a:off x="8983863" y="4607724"/>
            <a:ext cx="160337" cy="350044"/>
          </a:xfrm>
          <a:prstGeom prst="rect">
            <a:avLst/>
          </a:prstGeom>
          <a:solidFill>
            <a:schemeClr val="bg2"/>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sp>
        <p:nvSpPr>
          <p:cNvPr id="14" name="Rectangle 14"/>
          <p:cNvSpPr>
            <a:spLocks noChangeArrowheads="1"/>
          </p:cNvSpPr>
          <p:nvPr userDrawn="1"/>
        </p:nvSpPr>
        <p:spPr bwMode="auto">
          <a:xfrm>
            <a:off x="8983863" y="827485"/>
            <a:ext cx="160337" cy="3781424"/>
          </a:xfrm>
          <a:prstGeom prst="rect">
            <a:avLst/>
          </a:prstGeom>
          <a:solidFill>
            <a:srgbClr val="7AA0C1">
              <a:alpha val="24001"/>
            </a:srgbClr>
          </a:solidFill>
          <a:ln w="9525">
            <a:noFill/>
            <a:miter lim="800000"/>
            <a:headEnd/>
            <a:tailEnd/>
          </a:ln>
        </p:spPr>
        <p:txBody>
          <a:bodyPr vert="horz" wrap="none" lIns="90616" tIns="45307" rIns="90616" bIns="45307" numCol="1" anchor="ctr" anchorCtr="0" compatLnSpc="1">
            <a:prstTxWarp prst="textNoShape">
              <a:avLst/>
            </a:prstTxWarp>
          </a:bodyPr>
          <a:lstStyle/>
          <a:p>
            <a:pPr algn="ctr" fontAlgn="base">
              <a:spcBef>
                <a:spcPct val="0"/>
              </a:spcBef>
              <a:spcAft>
                <a:spcPct val="0"/>
              </a:spcAft>
            </a:pPr>
            <a:endParaRPr lang="nb-NO">
              <a:solidFill>
                <a:prstClr val="black"/>
              </a:solidFill>
              <a:latin typeface="Arial" pitchFamily="34" charset="0"/>
              <a:cs typeface="Arial" pitchFamily="34" charset="0"/>
            </a:endParaRPr>
          </a:p>
        </p:txBody>
      </p:sp>
      <p:pic>
        <p:nvPicPr>
          <p:cNvPr id="15" name="Picture 17" descr="brreg_logo_RGB"/>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4050" y="264320"/>
            <a:ext cx="2314575" cy="209550"/>
          </a:xfrm>
          <a:prstGeom prst="rect">
            <a:avLst/>
          </a:prstGeom>
          <a:noFill/>
          <a:ln w="9525">
            <a:noFill/>
            <a:miter lim="800000"/>
            <a:headEnd/>
            <a:tailEnd/>
          </a:ln>
        </p:spPr>
      </p:pic>
      <p:sp>
        <p:nvSpPr>
          <p:cNvPr id="17" name="Plassholder for bunntekst 4"/>
          <p:cNvSpPr>
            <a:spLocks noGrp="1"/>
          </p:cNvSpPr>
          <p:nvPr>
            <p:ph type="ftr" sz="quarter" idx="3"/>
          </p:nvPr>
        </p:nvSpPr>
        <p:spPr>
          <a:xfrm>
            <a:off x="712808"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Tree>
    <p:extLst>
      <p:ext uri="{BB962C8B-B14F-4D97-AF65-F5344CB8AC3E}">
        <p14:creationId xmlns:p14="http://schemas.microsoft.com/office/powerpoint/2010/main" val="255019291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image" Target="../media/image22.png"/><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theme" Target="../theme/theme10.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25.pn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image" Target="../media/image2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theme" Target="../theme/theme12.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20" Type="http://schemas.openxmlformats.org/officeDocument/2006/relationships/image" Target="../media/image11.png"/><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19" Type="http://schemas.openxmlformats.org/officeDocument/2006/relationships/image" Target="../media/image1.png"/><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6" Type="http://schemas.openxmlformats.org/officeDocument/2006/relationships/image" Target="../media/image29.emf"/><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theme" Target="../theme/theme13.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heme" Target="../theme/theme14.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5" Type="http://schemas.openxmlformats.org/officeDocument/2006/relationships/image" Target="../media/image26.png"/><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image" Target="../media/image30.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15.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image" Target="../media/image26.png"/><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image" Target="../media/image30.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theme" Target="../theme/theme16.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5" Type="http://schemas.openxmlformats.org/officeDocument/2006/relationships/image" Target="../media/image26.png"/><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image" Target="../media/image30.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theme" Target="../theme/theme17.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image" Target="../media/image26.png"/><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image" Target="../media/image30.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theme" Target="../theme/theme18.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5" Type="http://schemas.openxmlformats.org/officeDocument/2006/relationships/image" Target="../media/image26.png"/><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image" Target="../media/image30.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theme" Target="../theme/theme19.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5" Type="http://schemas.openxmlformats.org/officeDocument/2006/relationships/image" Target="../media/image26.png"/><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image" Target="../media/image3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18" Type="http://schemas.openxmlformats.org/officeDocument/2006/relationships/slideLayout" Target="../slideLayouts/slideLayout281.xml"/><Relationship Id="rId26" Type="http://schemas.openxmlformats.org/officeDocument/2006/relationships/slideLayout" Target="../slideLayouts/slideLayout289.xml"/><Relationship Id="rId3" Type="http://schemas.openxmlformats.org/officeDocument/2006/relationships/slideLayout" Target="../slideLayouts/slideLayout266.xml"/><Relationship Id="rId21" Type="http://schemas.openxmlformats.org/officeDocument/2006/relationships/slideLayout" Target="../slideLayouts/slideLayout284.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17" Type="http://schemas.openxmlformats.org/officeDocument/2006/relationships/slideLayout" Target="../slideLayouts/slideLayout280.xml"/><Relationship Id="rId25" Type="http://schemas.openxmlformats.org/officeDocument/2006/relationships/slideLayout" Target="../slideLayouts/slideLayout288.xml"/><Relationship Id="rId33" Type="http://schemas.openxmlformats.org/officeDocument/2006/relationships/image" Target="../media/image36.png"/><Relationship Id="rId2" Type="http://schemas.openxmlformats.org/officeDocument/2006/relationships/slideLayout" Target="../slideLayouts/slideLayout265.xml"/><Relationship Id="rId16" Type="http://schemas.openxmlformats.org/officeDocument/2006/relationships/slideLayout" Target="../slideLayouts/slideLayout279.xml"/><Relationship Id="rId20" Type="http://schemas.openxmlformats.org/officeDocument/2006/relationships/slideLayout" Target="../slideLayouts/slideLayout283.xml"/><Relationship Id="rId29" Type="http://schemas.openxmlformats.org/officeDocument/2006/relationships/slideLayout" Target="../slideLayouts/slideLayout292.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24" Type="http://schemas.openxmlformats.org/officeDocument/2006/relationships/slideLayout" Target="../slideLayouts/slideLayout287.xml"/><Relationship Id="rId32" Type="http://schemas.openxmlformats.org/officeDocument/2006/relationships/image" Target="../media/image35.png"/><Relationship Id="rId5" Type="http://schemas.openxmlformats.org/officeDocument/2006/relationships/slideLayout" Target="../slideLayouts/slideLayout268.xml"/><Relationship Id="rId15" Type="http://schemas.openxmlformats.org/officeDocument/2006/relationships/slideLayout" Target="../slideLayouts/slideLayout278.xml"/><Relationship Id="rId23" Type="http://schemas.openxmlformats.org/officeDocument/2006/relationships/slideLayout" Target="../slideLayouts/slideLayout286.xml"/><Relationship Id="rId28" Type="http://schemas.openxmlformats.org/officeDocument/2006/relationships/slideLayout" Target="../slideLayouts/slideLayout291.xml"/><Relationship Id="rId10" Type="http://schemas.openxmlformats.org/officeDocument/2006/relationships/slideLayout" Target="../slideLayouts/slideLayout273.xml"/><Relationship Id="rId19" Type="http://schemas.openxmlformats.org/officeDocument/2006/relationships/slideLayout" Target="../slideLayouts/slideLayout282.xml"/><Relationship Id="rId31" Type="http://schemas.openxmlformats.org/officeDocument/2006/relationships/theme" Target="../theme/theme20.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slideLayout" Target="../slideLayouts/slideLayout277.xml"/><Relationship Id="rId22" Type="http://schemas.openxmlformats.org/officeDocument/2006/relationships/slideLayout" Target="../slideLayouts/slideLayout285.xml"/><Relationship Id="rId27" Type="http://schemas.openxmlformats.org/officeDocument/2006/relationships/slideLayout" Target="../slideLayouts/slideLayout290.xml"/><Relationship Id="rId30" Type="http://schemas.openxmlformats.org/officeDocument/2006/relationships/slideLayout" Target="../slideLayouts/slideLayout29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18" Type="http://schemas.openxmlformats.org/officeDocument/2006/relationships/slideLayout" Target="../slideLayouts/slideLayout311.xml"/><Relationship Id="rId26" Type="http://schemas.openxmlformats.org/officeDocument/2006/relationships/slideLayout" Target="../slideLayouts/slideLayout319.xml"/><Relationship Id="rId3" Type="http://schemas.openxmlformats.org/officeDocument/2006/relationships/slideLayout" Target="../slideLayouts/slideLayout296.xml"/><Relationship Id="rId21" Type="http://schemas.openxmlformats.org/officeDocument/2006/relationships/slideLayout" Target="../slideLayouts/slideLayout314.xml"/><Relationship Id="rId34" Type="http://schemas.openxmlformats.org/officeDocument/2006/relationships/image" Target="../media/image36.png"/><Relationship Id="rId7" Type="http://schemas.openxmlformats.org/officeDocument/2006/relationships/slideLayout" Target="../slideLayouts/slideLayout300.xml"/><Relationship Id="rId12" Type="http://schemas.openxmlformats.org/officeDocument/2006/relationships/slideLayout" Target="../slideLayouts/slideLayout305.xml"/><Relationship Id="rId17" Type="http://schemas.openxmlformats.org/officeDocument/2006/relationships/slideLayout" Target="../slideLayouts/slideLayout310.xml"/><Relationship Id="rId25" Type="http://schemas.openxmlformats.org/officeDocument/2006/relationships/slideLayout" Target="../slideLayouts/slideLayout318.xml"/><Relationship Id="rId33" Type="http://schemas.openxmlformats.org/officeDocument/2006/relationships/image" Target="../media/image35.png"/><Relationship Id="rId2" Type="http://schemas.openxmlformats.org/officeDocument/2006/relationships/slideLayout" Target="../slideLayouts/slideLayout295.xml"/><Relationship Id="rId16" Type="http://schemas.openxmlformats.org/officeDocument/2006/relationships/slideLayout" Target="../slideLayouts/slideLayout309.xml"/><Relationship Id="rId20" Type="http://schemas.openxmlformats.org/officeDocument/2006/relationships/slideLayout" Target="../slideLayouts/slideLayout313.xml"/><Relationship Id="rId29" Type="http://schemas.openxmlformats.org/officeDocument/2006/relationships/slideLayout" Target="../slideLayouts/slideLayout322.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24" Type="http://schemas.openxmlformats.org/officeDocument/2006/relationships/slideLayout" Target="../slideLayouts/slideLayout317.xml"/><Relationship Id="rId32" Type="http://schemas.openxmlformats.org/officeDocument/2006/relationships/theme" Target="../theme/theme21.xml"/><Relationship Id="rId5" Type="http://schemas.openxmlformats.org/officeDocument/2006/relationships/slideLayout" Target="../slideLayouts/slideLayout298.xml"/><Relationship Id="rId15" Type="http://schemas.openxmlformats.org/officeDocument/2006/relationships/slideLayout" Target="../slideLayouts/slideLayout308.xml"/><Relationship Id="rId23" Type="http://schemas.openxmlformats.org/officeDocument/2006/relationships/slideLayout" Target="../slideLayouts/slideLayout316.xml"/><Relationship Id="rId28" Type="http://schemas.openxmlformats.org/officeDocument/2006/relationships/slideLayout" Target="../slideLayouts/slideLayout321.xml"/><Relationship Id="rId10" Type="http://schemas.openxmlformats.org/officeDocument/2006/relationships/slideLayout" Target="../slideLayouts/slideLayout303.xml"/><Relationship Id="rId19" Type="http://schemas.openxmlformats.org/officeDocument/2006/relationships/slideLayout" Target="../slideLayouts/slideLayout312.xml"/><Relationship Id="rId31" Type="http://schemas.openxmlformats.org/officeDocument/2006/relationships/slideLayout" Target="../slideLayouts/slideLayout324.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slideLayout" Target="../slideLayouts/slideLayout307.xml"/><Relationship Id="rId22" Type="http://schemas.openxmlformats.org/officeDocument/2006/relationships/slideLayout" Target="../slideLayouts/slideLayout315.xml"/><Relationship Id="rId27" Type="http://schemas.openxmlformats.org/officeDocument/2006/relationships/slideLayout" Target="../slideLayouts/slideLayout320.xml"/><Relationship Id="rId30" Type="http://schemas.openxmlformats.org/officeDocument/2006/relationships/slideLayout" Target="../slideLayouts/slideLayout32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slideLayout" Target="../slideLayouts/slideLayout337.xml"/><Relationship Id="rId18" Type="http://schemas.openxmlformats.org/officeDocument/2006/relationships/slideLayout" Target="../slideLayouts/slideLayout342.xml"/><Relationship Id="rId26" Type="http://schemas.openxmlformats.org/officeDocument/2006/relationships/slideLayout" Target="../slideLayouts/slideLayout350.xml"/><Relationship Id="rId3" Type="http://schemas.openxmlformats.org/officeDocument/2006/relationships/slideLayout" Target="../slideLayouts/slideLayout327.xml"/><Relationship Id="rId21" Type="http://schemas.openxmlformats.org/officeDocument/2006/relationships/slideLayout" Target="../slideLayouts/slideLayout345.xml"/><Relationship Id="rId34" Type="http://schemas.openxmlformats.org/officeDocument/2006/relationships/image" Target="../media/image36.png"/><Relationship Id="rId7" Type="http://schemas.openxmlformats.org/officeDocument/2006/relationships/slideLayout" Target="../slideLayouts/slideLayout331.xml"/><Relationship Id="rId12" Type="http://schemas.openxmlformats.org/officeDocument/2006/relationships/slideLayout" Target="../slideLayouts/slideLayout336.xml"/><Relationship Id="rId17" Type="http://schemas.openxmlformats.org/officeDocument/2006/relationships/slideLayout" Target="../slideLayouts/slideLayout341.xml"/><Relationship Id="rId25" Type="http://schemas.openxmlformats.org/officeDocument/2006/relationships/slideLayout" Target="../slideLayouts/slideLayout349.xml"/><Relationship Id="rId33" Type="http://schemas.openxmlformats.org/officeDocument/2006/relationships/image" Target="../media/image35.png"/><Relationship Id="rId2" Type="http://schemas.openxmlformats.org/officeDocument/2006/relationships/slideLayout" Target="../slideLayouts/slideLayout326.xml"/><Relationship Id="rId16" Type="http://schemas.openxmlformats.org/officeDocument/2006/relationships/slideLayout" Target="../slideLayouts/slideLayout340.xml"/><Relationship Id="rId20" Type="http://schemas.openxmlformats.org/officeDocument/2006/relationships/slideLayout" Target="../slideLayouts/slideLayout344.xml"/><Relationship Id="rId29" Type="http://schemas.openxmlformats.org/officeDocument/2006/relationships/slideLayout" Target="../slideLayouts/slideLayout353.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24" Type="http://schemas.openxmlformats.org/officeDocument/2006/relationships/slideLayout" Target="../slideLayouts/slideLayout348.xml"/><Relationship Id="rId32" Type="http://schemas.openxmlformats.org/officeDocument/2006/relationships/theme" Target="../theme/theme22.xml"/><Relationship Id="rId5" Type="http://schemas.openxmlformats.org/officeDocument/2006/relationships/slideLayout" Target="../slideLayouts/slideLayout329.xml"/><Relationship Id="rId15" Type="http://schemas.openxmlformats.org/officeDocument/2006/relationships/slideLayout" Target="../slideLayouts/slideLayout339.xml"/><Relationship Id="rId23" Type="http://schemas.openxmlformats.org/officeDocument/2006/relationships/slideLayout" Target="../slideLayouts/slideLayout347.xml"/><Relationship Id="rId28" Type="http://schemas.openxmlformats.org/officeDocument/2006/relationships/slideLayout" Target="../slideLayouts/slideLayout352.xml"/><Relationship Id="rId10" Type="http://schemas.openxmlformats.org/officeDocument/2006/relationships/slideLayout" Target="../slideLayouts/slideLayout334.xml"/><Relationship Id="rId19" Type="http://schemas.openxmlformats.org/officeDocument/2006/relationships/slideLayout" Target="../slideLayouts/slideLayout343.xml"/><Relationship Id="rId31" Type="http://schemas.openxmlformats.org/officeDocument/2006/relationships/slideLayout" Target="../slideLayouts/slideLayout355.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 Id="rId22" Type="http://schemas.openxmlformats.org/officeDocument/2006/relationships/slideLayout" Target="../slideLayouts/slideLayout346.xml"/><Relationship Id="rId27" Type="http://schemas.openxmlformats.org/officeDocument/2006/relationships/slideLayout" Target="../slideLayouts/slideLayout351.xml"/><Relationship Id="rId30" Type="http://schemas.openxmlformats.org/officeDocument/2006/relationships/slideLayout" Target="../slideLayouts/slideLayout35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slideLayout" Target="../slideLayouts/slideLayout368.xml"/><Relationship Id="rId18" Type="http://schemas.openxmlformats.org/officeDocument/2006/relationships/slideLayout" Target="../slideLayouts/slideLayout373.xml"/><Relationship Id="rId26" Type="http://schemas.openxmlformats.org/officeDocument/2006/relationships/slideLayout" Target="../slideLayouts/slideLayout381.xml"/><Relationship Id="rId3" Type="http://schemas.openxmlformats.org/officeDocument/2006/relationships/slideLayout" Target="../slideLayouts/slideLayout358.xml"/><Relationship Id="rId21" Type="http://schemas.openxmlformats.org/officeDocument/2006/relationships/slideLayout" Target="../slideLayouts/slideLayout376.xml"/><Relationship Id="rId34" Type="http://schemas.openxmlformats.org/officeDocument/2006/relationships/image" Target="../media/image36.png"/><Relationship Id="rId7" Type="http://schemas.openxmlformats.org/officeDocument/2006/relationships/slideLayout" Target="../slideLayouts/slideLayout362.xml"/><Relationship Id="rId12" Type="http://schemas.openxmlformats.org/officeDocument/2006/relationships/slideLayout" Target="../slideLayouts/slideLayout367.xml"/><Relationship Id="rId17" Type="http://schemas.openxmlformats.org/officeDocument/2006/relationships/slideLayout" Target="../slideLayouts/slideLayout372.xml"/><Relationship Id="rId25" Type="http://schemas.openxmlformats.org/officeDocument/2006/relationships/slideLayout" Target="../slideLayouts/slideLayout380.xml"/><Relationship Id="rId33" Type="http://schemas.openxmlformats.org/officeDocument/2006/relationships/image" Target="../media/image35.png"/><Relationship Id="rId2" Type="http://schemas.openxmlformats.org/officeDocument/2006/relationships/slideLayout" Target="../slideLayouts/slideLayout357.xml"/><Relationship Id="rId16" Type="http://schemas.openxmlformats.org/officeDocument/2006/relationships/slideLayout" Target="../slideLayouts/slideLayout371.xml"/><Relationship Id="rId20" Type="http://schemas.openxmlformats.org/officeDocument/2006/relationships/slideLayout" Target="../slideLayouts/slideLayout375.xml"/><Relationship Id="rId29" Type="http://schemas.openxmlformats.org/officeDocument/2006/relationships/slideLayout" Target="../slideLayouts/slideLayout384.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24" Type="http://schemas.openxmlformats.org/officeDocument/2006/relationships/slideLayout" Target="../slideLayouts/slideLayout379.xml"/><Relationship Id="rId32" Type="http://schemas.openxmlformats.org/officeDocument/2006/relationships/theme" Target="../theme/theme23.xml"/><Relationship Id="rId5" Type="http://schemas.openxmlformats.org/officeDocument/2006/relationships/slideLayout" Target="../slideLayouts/slideLayout360.xml"/><Relationship Id="rId15" Type="http://schemas.openxmlformats.org/officeDocument/2006/relationships/slideLayout" Target="../slideLayouts/slideLayout370.xml"/><Relationship Id="rId23" Type="http://schemas.openxmlformats.org/officeDocument/2006/relationships/slideLayout" Target="../slideLayouts/slideLayout378.xml"/><Relationship Id="rId28" Type="http://schemas.openxmlformats.org/officeDocument/2006/relationships/slideLayout" Target="../slideLayouts/slideLayout383.xml"/><Relationship Id="rId10" Type="http://schemas.openxmlformats.org/officeDocument/2006/relationships/slideLayout" Target="../slideLayouts/slideLayout365.xml"/><Relationship Id="rId19" Type="http://schemas.openxmlformats.org/officeDocument/2006/relationships/slideLayout" Target="../slideLayouts/slideLayout374.xml"/><Relationship Id="rId31" Type="http://schemas.openxmlformats.org/officeDocument/2006/relationships/slideLayout" Target="../slideLayouts/slideLayout386.xml"/><Relationship Id="rId4" Type="http://schemas.openxmlformats.org/officeDocument/2006/relationships/slideLayout" Target="../slideLayouts/slideLayout359.xml"/><Relationship Id="rId9" Type="http://schemas.openxmlformats.org/officeDocument/2006/relationships/slideLayout" Target="../slideLayouts/slideLayout364.xml"/><Relationship Id="rId14" Type="http://schemas.openxmlformats.org/officeDocument/2006/relationships/slideLayout" Target="../slideLayouts/slideLayout369.xml"/><Relationship Id="rId22" Type="http://schemas.openxmlformats.org/officeDocument/2006/relationships/slideLayout" Target="../slideLayouts/slideLayout377.xml"/><Relationship Id="rId27" Type="http://schemas.openxmlformats.org/officeDocument/2006/relationships/slideLayout" Target="../slideLayouts/slideLayout382.xml"/><Relationship Id="rId30" Type="http://schemas.openxmlformats.org/officeDocument/2006/relationships/slideLayout" Target="../slideLayouts/slideLayout38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slideLayout" Target="../slideLayouts/slideLayout399.xml"/><Relationship Id="rId18" Type="http://schemas.openxmlformats.org/officeDocument/2006/relationships/slideLayout" Target="../slideLayouts/slideLayout404.xml"/><Relationship Id="rId26" Type="http://schemas.openxmlformats.org/officeDocument/2006/relationships/slideLayout" Target="../slideLayouts/slideLayout412.xml"/><Relationship Id="rId3" Type="http://schemas.openxmlformats.org/officeDocument/2006/relationships/slideLayout" Target="../slideLayouts/slideLayout389.xml"/><Relationship Id="rId21" Type="http://schemas.openxmlformats.org/officeDocument/2006/relationships/slideLayout" Target="../slideLayouts/slideLayout407.xml"/><Relationship Id="rId34" Type="http://schemas.openxmlformats.org/officeDocument/2006/relationships/image" Target="../media/image36.png"/><Relationship Id="rId7" Type="http://schemas.openxmlformats.org/officeDocument/2006/relationships/slideLayout" Target="../slideLayouts/slideLayout393.xml"/><Relationship Id="rId12" Type="http://schemas.openxmlformats.org/officeDocument/2006/relationships/slideLayout" Target="../slideLayouts/slideLayout398.xml"/><Relationship Id="rId17" Type="http://schemas.openxmlformats.org/officeDocument/2006/relationships/slideLayout" Target="../slideLayouts/slideLayout403.xml"/><Relationship Id="rId25" Type="http://schemas.openxmlformats.org/officeDocument/2006/relationships/slideLayout" Target="../slideLayouts/slideLayout411.xml"/><Relationship Id="rId33" Type="http://schemas.openxmlformats.org/officeDocument/2006/relationships/image" Target="../media/image35.png"/><Relationship Id="rId2" Type="http://schemas.openxmlformats.org/officeDocument/2006/relationships/slideLayout" Target="../slideLayouts/slideLayout388.xml"/><Relationship Id="rId16" Type="http://schemas.openxmlformats.org/officeDocument/2006/relationships/slideLayout" Target="../slideLayouts/slideLayout402.xml"/><Relationship Id="rId20" Type="http://schemas.openxmlformats.org/officeDocument/2006/relationships/slideLayout" Target="../slideLayouts/slideLayout406.xml"/><Relationship Id="rId29" Type="http://schemas.openxmlformats.org/officeDocument/2006/relationships/slideLayout" Target="../slideLayouts/slideLayout415.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24" Type="http://schemas.openxmlformats.org/officeDocument/2006/relationships/slideLayout" Target="../slideLayouts/slideLayout410.xml"/><Relationship Id="rId32" Type="http://schemas.openxmlformats.org/officeDocument/2006/relationships/theme" Target="../theme/theme24.xml"/><Relationship Id="rId5" Type="http://schemas.openxmlformats.org/officeDocument/2006/relationships/slideLayout" Target="../slideLayouts/slideLayout391.xml"/><Relationship Id="rId15" Type="http://schemas.openxmlformats.org/officeDocument/2006/relationships/slideLayout" Target="../slideLayouts/slideLayout401.xml"/><Relationship Id="rId23" Type="http://schemas.openxmlformats.org/officeDocument/2006/relationships/slideLayout" Target="../slideLayouts/slideLayout409.xml"/><Relationship Id="rId28" Type="http://schemas.openxmlformats.org/officeDocument/2006/relationships/slideLayout" Target="../slideLayouts/slideLayout414.xml"/><Relationship Id="rId10" Type="http://schemas.openxmlformats.org/officeDocument/2006/relationships/slideLayout" Target="../slideLayouts/slideLayout396.xml"/><Relationship Id="rId19" Type="http://schemas.openxmlformats.org/officeDocument/2006/relationships/slideLayout" Target="../slideLayouts/slideLayout405.xml"/><Relationship Id="rId31" Type="http://schemas.openxmlformats.org/officeDocument/2006/relationships/slideLayout" Target="../slideLayouts/slideLayout417.xml"/><Relationship Id="rId4" Type="http://schemas.openxmlformats.org/officeDocument/2006/relationships/slideLayout" Target="../slideLayouts/slideLayout390.xml"/><Relationship Id="rId9" Type="http://schemas.openxmlformats.org/officeDocument/2006/relationships/slideLayout" Target="../slideLayouts/slideLayout395.xml"/><Relationship Id="rId14" Type="http://schemas.openxmlformats.org/officeDocument/2006/relationships/slideLayout" Target="../slideLayouts/slideLayout400.xml"/><Relationship Id="rId22" Type="http://schemas.openxmlformats.org/officeDocument/2006/relationships/slideLayout" Target="../slideLayouts/slideLayout408.xml"/><Relationship Id="rId27" Type="http://schemas.openxmlformats.org/officeDocument/2006/relationships/slideLayout" Target="../slideLayouts/slideLayout413.xml"/><Relationship Id="rId30" Type="http://schemas.openxmlformats.org/officeDocument/2006/relationships/slideLayout" Target="../slideLayouts/slideLayout41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425.xml"/><Relationship Id="rId13" Type="http://schemas.openxmlformats.org/officeDocument/2006/relationships/slideLayout" Target="../slideLayouts/slideLayout430.xml"/><Relationship Id="rId18" Type="http://schemas.openxmlformats.org/officeDocument/2006/relationships/slideLayout" Target="../slideLayouts/slideLayout435.xml"/><Relationship Id="rId26" Type="http://schemas.openxmlformats.org/officeDocument/2006/relationships/slideLayout" Target="../slideLayouts/slideLayout443.xml"/><Relationship Id="rId3" Type="http://schemas.openxmlformats.org/officeDocument/2006/relationships/slideLayout" Target="../slideLayouts/slideLayout420.xml"/><Relationship Id="rId21" Type="http://schemas.openxmlformats.org/officeDocument/2006/relationships/slideLayout" Target="../slideLayouts/slideLayout438.xml"/><Relationship Id="rId34" Type="http://schemas.openxmlformats.org/officeDocument/2006/relationships/image" Target="../media/image36.png"/><Relationship Id="rId7" Type="http://schemas.openxmlformats.org/officeDocument/2006/relationships/slideLayout" Target="../slideLayouts/slideLayout424.xml"/><Relationship Id="rId12" Type="http://schemas.openxmlformats.org/officeDocument/2006/relationships/slideLayout" Target="../slideLayouts/slideLayout429.xml"/><Relationship Id="rId17" Type="http://schemas.openxmlformats.org/officeDocument/2006/relationships/slideLayout" Target="../slideLayouts/slideLayout434.xml"/><Relationship Id="rId25" Type="http://schemas.openxmlformats.org/officeDocument/2006/relationships/slideLayout" Target="../slideLayouts/slideLayout442.xml"/><Relationship Id="rId33" Type="http://schemas.openxmlformats.org/officeDocument/2006/relationships/image" Target="../media/image35.png"/><Relationship Id="rId2" Type="http://schemas.openxmlformats.org/officeDocument/2006/relationships/slideLayout" Target="../slideLayouts/slideLayout419.xml"/><Relationship Id="rId16" Type="http://schemas.openxmlformats.org/officeDocument/2006/relationships/slideLayout" Target="../slideLayouts/slideLayout433.xml"/><Relationship Id="rId20" Type="http://schemas.openxmlformats.org/officeDocument/2006/relationships/slideLayout" Target="../slideLayouts/slideLayout437.xml"/><Relationship Id="rId29" Type="http://schemas.openxmlformats.org/officeDocument/2006/relationships/slideLayout" Target="../slideLayouts/slideLayout446.xml"/><Relationship Id="rId1" Type="http://schemas.openxmlformats.org/officeDocument/2006/relationships/slideLayout" Target="../slideLayouts/slideLayout418.xml"/><Relationship Id="rId6" Type="http://schemas.openxmlformats.org/officeDocument/2006/relationships/slideLayout" Target="../slideLayouts/slideLayout423.xml"/><Relationship Id="rId11" Type="http://schemas.openxmlformats.org/officeDocument/2006/relationships/slideLayout" Target="../slideLayouts/slideLayout428.xml"/><Relationship Id="rId24" Type="http://schemas.openxmlformats.org/officeDocument/2006/relationships/slideLayout" Target="../slideLayouts/slideLayout441.xml"/><Relationship Id="rId32" Type="http://schemas.openxmlformats.org/officeDocument/2006/relationships/theme" Target="../theme/theme25.xml"/><Relationship Id="rId5" Type="http://schemas.openxmlformats.org/officeDocument/2006/relationships/slideLayout" Target="../slideLayouts/slideLayout422.xml"/><Relationship Id="rId15" Type="http://schemas.openxmlformats.org/officeDocument/2006/relationships/slideLayout" Target="../slideLayouts/slideLayout432.xml"/><Relationship Id="rId23" Type="http://schemas.openxmlformats.org/officeDocument/2006/relationships/slideLayout" Target="../slideLayouts/slideLayout440.xml"/><Relationship Id="rId28" Type="http://schemas.openxmlformats.org/officeDocument/2006/relationships/slideLayout" Target="../slideLayouts/slideLayout445.xml"/><Relationship Id="rId10" Type="http://schemas.openxmlformats.org/officeDocument/2006/relationships/slideLayout" Target="../slideLayouts/slideLayout427.xml"/><Relationship Id="rId19" Type="http://schemas.openxmlformats.org/officeDocument/2006/relationships/slideLayout" Target="../slideLayouts/slideLayout436.xml"/><Relationship Id="rId31" Type="http://schemas.openxmlformats.org/officeDocument/2006/relationships/slideLayout" Target="../slideLayouts/slideLayout448.xml"/><Relationship Id="rId4" Type="http://schemas.openxmlformats.org/officeDocument/2006/relationships/slideLayout" Target="../slideLayouts/slideLayout421.xml"/><Relationship Id="rId9" Type="http://schemas.openxmlformats.org/officeDocument/2006/relationships/slideLayout" Target="../slideLayouts/slideLayout426.xml"/><Relationship Id="rId14" Type="http://schemas.openxmlformats.org/officeDocument/2006/relationships/slideLayout" Target="../slideLayouts/slideLayout431.xml"/><Relationship Id="rId22" Type="http://schemas.openxmlformats.org/officeDocument/2006/relationships/slideLayout" Target="../slideLayouts/slideLayout439.xml"/><Relationship Id="rId27" Type="http://schemas.openxmlformats.org/officeDocument/2006/relationships/slideLayout" Target="../slideLayouts/slideLayout444.xml"/><Relationship Id="rId30" Type="http://schemas.openxmlformats.org/officeDocument/2006/relationships/slideLayout" Target="../slideLayouts/slideLayout44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456.xml"/><Relationship Id="rId13" Type="http://schemas.openxmlformats.org/officeDocument/2006/relationships/slideLayout" Target="../slideLayouts/slideLayout461.xml"/><Relationship Id="rId18" Type="http://schemas.openxmlformats.org/officeDocument/2006/relationships/slideLayout" Target="../slideLayouts/slideLayout466.xml"/><Relationship Id="rId26" Type="http://schemas.openxmlformats.org/officeDocument/2006/relationships/slideLayout" Target="../slideLayouts/slideLayout474.xml"/><Relationship Id="rId3" Type="http://schemas.openxmlformats.org/officeDocument/2006/relationships/slideLayout" Target="../slideLayouts/slideLayout451.xml"/><Relationship Id="rId21" Type="http://schemas.openxmlformats.org/officeDocument/2006/relationships/slideLayout" Target="../slideLayouts/slideLayout469.xml"/><Relationship Id="rId34" Type="http://schemas.openxmlformats.org/officeDocument/2006/relationships/image" Target="../media/image36.png"/><Relationship Id="rId7" Type="http://schemas.openxmlformats.org/officeDocument/2006/relationships/slideLayout" Target="../slideLayouts/slideLayout455.xml"/><Relationship Id="rId12" Type="http://schemas.openxmlformats.org/officeDocument/2006/relationships/slideLayout" Target="../slideLayouts/slideLayout460.xml"/><Relationship Id="rId17" Type="http://schemas.openxmlformats.org/officeDocument/2006/relationships/slideLayout" Target="../slideLayouts/slideLayout465.xml"/><Relationship Id="rId25" Type="http://schemas.openxmlformats.org/officeDocument/2006/relationships/slideLayout" Target="../slideLayouts/slideLayout473.xml"/><Relationship Id="rId33" Type="http://schemas.openxmlformats.org/officeDocument/2006/relationships/image" Target="../media/image35.png"/><Relationship Id="rId2" Type="http://schemas.openxmlformats.org/officeDocument/2006/relationships/slideLayout" Target="../slideLayouts/slideLayout450.xml"/><Relationship Id="rId16" Type="http://schemas.openxmlformats.org/officeDocument/2006/relationships/slideLayout" Target="../slideLayouts/slideLayout464.xml"/><Relationship Id="rId20" Type="http://schemas.openxmlformats.org/officeDocument/2006/relationships/slideLayout" Target="../slideLayouts/slideLayout468.xml"/><Relationship Id="rId29" Type="http://schemas.openxmlformats.org/officeDocument/2006/relationships/slideLayout" Target="../slideLayouts/slideLayout477.xml"/><Relationship Id="rId1" Type="http://schemas.openxmlformats.org/officeDocument/2006/relationships/slideLayout" Target="../slideLayouts/slideLayout449.xml"/><Relationship Id="rId6" Type="http://schemas.openxmlformats.org/officeDocument/2006/relationships/slideLayout" Target="../slideLayouts/slideLayout454.xml"/><Relationship Id="rId11" Type="http://schemas.openxmlformats.org/officeDocument/2006/relationships/slideLayout" Target="../slideLayouts/slideLayout459.xml"/><Relationship Id="rId24" Type="http://schemas.openxmlformats.org/officeDocument/2006/relationships/slideLayout" Target="../slideLayouts/slideLayout472.xml"/><Relationship Id="rId32" Type="http://schemas.openxmlformats.org/officeDocument/2006/relationships/theme" Target="../theme/theme26.xml"/><Relationship Id="rId5" Type="http://schemas.openxmlformats.org/officeDocument/2006/relationships/slideLayout" Target="../slideLayouts/slideLayout453.xml"/><Relationship Id="rId15" Type="http://schemas.openxmlformats.org/officeDocument/2006/relationships/slideLayout" Target="../slideLayouts/slideLayout463.xml"/><Relationship Id="rId23" Type="http://schemas.openxmlformats.org/officeDocument/2006/relationships/slideLayout" Target="../slideLayouts/slideLayout471.xml"/><Relationship Id="rId28" Type="http://schemas.openxmlformats.org/officeDocument/2006/relationships/slideLayout" Target="../slideLayouts/slideLayout476.xml"/><Relationship Id="rId10" Type="http://schemas.openxmlformats.org/officeDocument/2006/relationships/slideLayout" Target="../slideLayouts/slideLayout458.xml"/><Relationship Id="rId19" Type="http://schemas.openxmlformats.org/officeDocument/2006/relationships/slideLayout" Target="../slideLayouts/slideLayout467.xml"/><Relationship Id="rId31" Type="http://schemas.openxmlformats.org/officeDocument/2006/relationships/slideLayout" Target="../slideLayouts/slideLayout479.xml"/><Relationship Id="rId4" Type="http://schemas.openxmlformats.org/officeDocument/2006/relationships/slideLayout" Target="../slideLayouts/slideLayout452.xml"/><Relationship Id="rId9" Type="http://schemas.openxmlformats.org/officeDocument/2006/relationships/slideLayout" Target="../slideLayouts/slideLayout457.xml"/><Relationship Id="rId14" Type="http://schemas.openxmlformats.org/officeDocument/2006/relationships/slideLayout" Target="../slideLayouts/slideLayout462.xml"/><Relationship Id="rId22" Type="http://schemas.openxmlformats.org/officeDocument/2006/relationships/slideLayout" Target="../slideLayouts/slideLayout470.xml"/><Relationship Id="rId27" Type="http://schemas.openxmlformats.org/officeDocument/2006/relationships/slideLayout" Target="../slideLayouts/slideLayout475.xml"/><Relationship Id="rId30" Type="http://schemas.openxmlformats.org/officeDocument/2006/relationships/slideLayout" Target="../slideLayouts/slideLayout47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87.xml"/><Relationship Id="rId13" Type="http://schemas.openxmlformats.org/officeDocument/2006/relationships/slideLayout" Target="../slideLayouts/slideLayout492.xml"/><Relationship Id="rId18" Type="http://schemas.openxmlformats.org/officeDocument/2006/relationships/slideLayout" Target="../slideLayouts/slideLayout497.xml"/><Relationship Id="rId26" Type="http://schemas.openxmlformats.org/officeDocument/2006/relationships/slideLayout" Target="../slideLayouts/slideLayout505.xml"/><Relationship Id="rId3" Type="http://schemas.openxmlformats.org/officeDocument/2006/relationships/slideLayout" Target="../slideLayouts/slideLayout482.xml"/><Relationship Id="rId21" Type="http://schemas.openxmlformats.org/officeDocument/2006/relationships/slideLayout" Target="../slideLayouts/slideLayout500.xml"/><Relationship Id="rId7" Type="http://schemas.openxmlformats.org/officeDocument/2006/relationships/slideLayout" Target="../slideLayouts/slideLayout486.xml"/><Relationship Id="rId12" Type="http://schemas.openxmlformats.org/officeDocument/2006/relationships/slideLayout" Target="../slideLayouts/slideLayout491.xml"/><Relationship Id="rId17" Type="http://schemas.openxmlformats.org/officeDocument/2006/relationships/slideLayout" Target="../slideLayouts/slideLayout496.xml"/><Relationship Id="rId25" Type="http://schemas.openxmlformats.org/officeDocument/2006/relationships/slideLayout" Target="../slideLayouts/slideLayout504.xml"/><Relationship Id="rId33" Type="http://schemas.openxmlformats.org/officeDocument/2006/relationships/image" Target="../media/image36.png"/><Relationship Id="rId2" Type="http://schemas.openxmlformats.org/officeDocument/2006/relationships/slideLayout" Target="../slideLayouts/slideLayout481.xml"/><Relationship Id="rId16" Type="http://schemas.openxmlformats.org/officeDocument/2006/relationships/slideLayout" Target="../slideLayouts/slideLayout495.xml"/><Relationship Id="rId20" Type="http://schemas.openxmlformats.org/officeDocument/2006/relationships/slideLayout" Target="../slideLayouts/slideLayout499.xml"/><Relationship Id="rId29" Type="http://schemas.openxmlformats.org/officeDocument/2006/relationships/slideLayout" Target="../slideLayouts/slideLayout508.xml"/><Relationship Id="rId1" Type="http://schemas.openxmlformats.org/officeDocument/2006/relationships/slideLayout" Target="../slideLayouts/slideLayout480.xml"/><Relationship Id="rId6" Type="http://schemas.openxmlformats.org/officeDocument/2006/relationships/slideLayout" Target="../slideLayouts/slideLayout485.xml"/><Relationship Id="rId11" Type="http://schemas.openxmlformats.org/officeDocument/2006/relationships/slideLayout" Target="../slideLayouts/slideLayout490.xml"/><Relationship Id="rId24" Type="http://schemas.openxmlformats.org/officeDocument/2006/relationships/slideLayout" Target="../slideLayouts/slideLayout503.xml"/><Relationship Id="rId32" Type="http://schemas.openxmlformats.org/officeDocument/2006/relationships/image" Target="../media/image35.png"/><Relationship Id="rId5" Type="http://schemas.openxmlformats.org/officeDocument/2006/relationships/slideLayout" Target="../slideLayouts/slideLayout484.xml"/><Relationship Id="rId15" Type="http://schemas.openxmlformats.org/officeDocument/2006/relationships/slideLayout" Target="../slideLayouts/slideLayout494.xml"/><Relationship Id="rId23" Type="http://schemas.openxmlformats.org/officeDocument/2006/relationships/slideLayout" Target="../slideLayouts/slideLayout502.xml"/><Relationship Id="rId28" Type="http://schemas.openxmlformats.org/officeDocument/2006/relationships/slideLayout" Target="../slideLayouts/slideLayout507.xml"/><Relationship Id="rId10" Type="http://schemas.openxmlformats.org/officeDocument/2006/relationships/slideLayout" Target="../slideLayouts/slideLayout489.xml"/><Relationship Id="rId19" Type="http://schemas.openxmlformats.org/officeDocument/2006/relationships/slideLayout" Target="../slideLayouts/slideLayout498.xml"/><Relationship Id="rId31" Type="http://schemas.openxmlformats.org/officeDocument/2006/relationships/theme" Target="../theme/theme27.xml"/><Relationship Id="rId4" Type="http://schemas.openxmlformats.org/officeDocument/2006/relationships/slideLayout" Target="../slideLayouts/slideLayout483.xml"/><Relationship Id="rId9" Type="http://schemas.openxmlformats.org/officeDocument/2006/relationships/slideLayout" Target="../slideLayouts/slideLayout488.xml"/><Relationship Id="rId14" Type="http://schemas.openxmlformats.org/officeDocument/2006/relationships/slideLayout" Target="../slideLayouts/slideLayout493.xml"/><Relationship Id="rId22" Type="http://schemas.openxmlformats.org/officeDocument/2006/relationships/slideLayout" Target="../slideLayouts/slideLayout501.xml"/><Relationship Id="rId27" Type="http://schemas.openxmlformats.org/officeDocument/2006/relationships/slideLayout" Target="../slideLayouts/slideLayout506.xml"/><Relationship Id="rId30" Type="http://schemas.openxmlformats.org/officeDocument/2006/relationships/slideLayout" Target="../slideLayouts/slideLayout509.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517.xml"/><Relationship Id="rId13" Type="http://schemas.openxmlformats.org/officeDocument/2006/relationships/slideLayout" Target="../slideLayouts/slideLayout522.xml"/><Relationship Id="rId18" Type="http://schemas.openxmlformats.org/officeDocument/2006/relationships/slideLayout" Target="../slideLayouts/slideLayout527.xml"/><Relationship Id="rId26" Type="http://schemas.openxmlformats.org/officeDocument/2006/relationships/slideLayout" Target="../slideLayouts/slideLayout535.xml"/><Relationship Id="rId3" Type="http://schemas.openxmlformats.org/officeDocument/2006/relationships/slideLayout" Target="../slideLayouts/slideLayout512.xml"/><Relationship Id="rId21" Type="http://schemas.openxmlformats.org/officeDocument/2006/relationships/slideLayout" Target="../slideLayouts/slideLayout530.xml"/><Relationship Id="rId34" Type="http://schemas.openxmlformats.org/officeDocument/2006/relationships/image" Target="../media/image36.png"/><Relationship Id="rId7" Type="http://schemas.openxmlformats.org/officeDocument/2006/relationships/slideLayout" Target="../slideLayouts/slideLayout516.xml"/><Relationship Id="rId12" Type="http://schemas.openxmlformats.org/officeDocument/2006/relationships/slideLayout" Target="../slideLayouts/slideLayout521.xml"/><Relationship Id="rId17" Type="http://schemas.openxmlformats.org/officeDocument/2006/relationships/slideLayout" Target="../slideLayouts/slideLayout526.xml"/><Relationship Id="rId25" Type="http://schemas.openxmlformats.org/officeDocument/2006/relationships/slideLayout" Target="../slideLayouts/slideLayout534.xml"/><Relationship Id="rId33" Type="http://schemas.openxmlformats.org/officeDocument/2006/relationships/image" Target="../media/image35.png"/><Relationship Id="rId2" Type="http://schemas.openxmlformats.org/officeDocument/2006/relationships/slideLayout" Target="../slideLayouts/slideLayout511.xml"/><Relationship Id="rId16" Type="http://schemas.openxmlformats.org/officeDocument/2006/relationships/slideLayout" Target="../slideLayouts/slideLayout525.xml"/><Relationship Id="rId20" Type="http://schemas.openxmlformats.org/officeDocument/2006/relationships/slideLayout" Target="../slideLayouts/slideLayout529.xml"/><Relationship Id="rId29" Type="http://schemas.openxmlformats.org/officeDocument/2006/relationships/slideLayout" Target="../slideLayouts/slideLayout538.xml"/><Relationship Id="rId1" Type="http://schemas.openxmlformats.org/officeDocument/2006/relationships/slideLayout" Target="../slideLayouts/slideLayout510.xml"/><Relationship Id="rId6" Type="http://schemas.openxmlformats.org/officeDocument/2006/relationships/slideLayout" Target="../slideLayouts/slideLayout515.xml"/><Relationship Id="rId11" Type="http://schemas.openxmlformats.org/officeDocument/2006/relationships/slideLayout" Target="../slideLayouts/slideLayout520.xml"/><Relationship Id="rId24" Type="http://schemas.openxmlformats.org/officeDocument/2006/relationships/slideLayout" Target="../slideLayouts/slideLayout533.xml"/><Relationship Id="rId32" Type="http://schemas.openxmlformats.org/officeDocument/2006/relationships/theme" Target="../theme/theme28.xml"/><Relationship Id="rId5" Type="http://schemas.openxmlformats.org/officeDocument/2006/relationships/slideLayout" Target="../slideLayouts/slideLayout514.xml"/><Relationship Id="rId15" Type="http://schemas.openxmlformats.org/officeDocument/2006/relationships/slideLayout" Target="../slideLayouts/slideLayout524.xml"/><Relationship Id="rId23" Type="http://schemas.openxmlformats.org/officeDocument/2006/relationships/slideLayout" Target="../slideLayouts/slideLayout532.xml"/><Relationship Id="rId28" Type="http://schemas.openxmlformats.org/officeDocument/2006/relationships/slideLayout" Target="../slideLayouts/slideLayout537.xml"/><Relationship Id="rId10" Type="http://schemas.openxmlformats.org/officeDocument/2006/relationships/slideLayout" Target="../slideLayouts/slideLayout519.xml"/><Relationship Id="rId19" Type="http://schemas.openxmlformats.org/officeDocument/2006/relationships/slideLayout" Target="../slideLayouts/slideLayout528.xml"/><Relationship Id="rId31" Type="http://schemas.openxmlformats.org/officeDocument/2006/relationships/slideLayout" Target="../slideLayouts/slideLayout540.xml"/><Relationship Id="rId4" Type="http://schemas.openxmlformats.org/officeDocument/2006/relationships/slideLayout" Target="../slideLayouts/slideLayout513.xml"/><Relationship Id="rId9" Type="http://schemas.openxmlformats.org/officeDocument/2006/relationships/slideLayout" Target="../slideLayouts/slideLayout518.xml"/><Relationship Id="rId14" Type="http://schemas.openxmlformats.org/officeDocument/2006/relationships/slideLayout" Target="../slideLayouts/slideLayout523.xml"/><Relationship Id="rId22" Type="http://schemas.openxmlformats.org/officeDocument/2006/relationships/slideLayout" Target="../slideLayouts/slideLayout531.xml"/><Relationship Id="rId27" Type="http://schemas.openxmlformats.org/officeDocument/2006/relationships/slideLayout" Target="../slideLayouts/slideLayout536.xml"/><Relationship Id="rId30" Type="http://schemas.openxmlformats.org/officeDocument/2006/relationships/slideLayout" Target="../slideLayouts/slideLayout539.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slideLayout" Target="../slideLayouts/slideLayout553.xml"/><Relationship Id="rId18" Type="http://schemas.openxmlformats.org/officeDocument/2006/relationships/slideLayout" Target="../slideLayouts/slideLayout558.xml"/><Relationship Id="rId26" Type="http://schemas.openxmlformats.org/officeDocument/2006/relationships/slideLayout" Target="../slideLayouts/slideLayout566.xml"/><Relationship Id="rId3" Type="http://schemas.openxmlformats.org/officeDocument/2006/relationships/slideLayout" Target="../slideLayouts/slideLayout543.xml"/><Relationship Id="rId21" Type="http://schemas.openxmlformats.org/officeDocument/2006/relationships/slideLayout" Target="../slideLayouts/slideLayout561.xml"/><Relationship Id="rId7" Type="http://schemas.openxmlformats.org/officeDocument/2006/relationships/slideLayout" Target="../slideLayouts/slideLayout547.xml"/><Relationship Id="rId12" Type="http://schemas.openxmlformats.org/officeDocument/2006/relationships/slideLayout" Target="../slideLayouts/slideLayout552.xml"/><Relationship Id="rId17" Type="http://schemas.openxmlformats.org/officeDocument/2006/relationships/slideLayout" Target="../slideLayouts/slideLayout557.xml"/><Relationship Id="rId25" Type="http://schemas.openxmlformats.org/officeDocument/2006/relationships/slideLayout" Target="../slideLayouts/slideLayout565.xml"/><Relationship Id="rId33" Type="http://schemas.openxmlformats.org/officeDocument/2006/relationships/image" Target="../media/image36.png"/><Relationship Id="rId2" Type="http://schemas.openxmlformats.org/officeDocument/2006/relationships/slideLayout" Target="../slideLayouts/slideLayout542.xml"/><Relationship Id="rId16" Type="http://schemas.openxmlformats.org/officeDocument/2006/relationships/slideLayout" Target="../slideLayouts/slideLayout556.xml"/><Relationship Id="rId20" Type="http://schemas.openxmlformats.org/officeDocument/2006/relationships/slideLayout" Target="../slideLayouts/slideLayout560.xml"/><Relationship Id="rId29" Type="http://schemas.openxmlformats.org/officeDocument/2006/relationships/slideLayout" Target="../slideLayouts/slideLayout569.xml"/><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24" Type="http://schemas.openxmlformats.org/officeDocument/2006/relationships/slideLayout" Target="../slideLayouts/slideLayout564.xml"/><Relationship Id="rId32" Type="http://schemas.openxmlformats.org/officeDocument/2006/relationships/image" Target="../media/image35.png"/><Relationship Id="rId5" Type="http://schemas.openxmlformats.org/officeDocument/2006/relationships/slideLayout" Target="../slideLayouts/slideLayout545.xml"/><Relationship Id="rId15" Type="http://schemas.openxmlformats.org/officeDocument/2006/relationships/slideLayout" Target="../slideLayouts/slideLayout555.xml"/><Relationship Id="rId23" Type="http://schemas.openxmlformats.org/officeDocument/2006/relationships/slideLayout" Target="../slideLayouts/slideLayout563.xml"/><Relationship Id="rId28" Type="http://schemas.openxmlformats.org/officeDocument/2006/relationships/slideLayout" Target="../slideLayouts/slideLayout568.xml"/><Relationship Id="rId10" Type="http://schemas.openxmlformats.org/officeDocument/2006/relationships/slideLayout" Target="../slideLayouts/slideLayout550.xml"/><Relationship Id="rId19" Type="http://schemas.openxmlformats.org/officeDocument/2006/relationships/slideLayout" Target="../slideLayouts/slideLayout559.xml"/><Relationship Id="rId31" Type="http://schemas.openxmlformats.org/officeDocument/2006/relationships/theme" Target="../theme/theme29.xml"/><Relationship Id="rId4" Type="http://schemas.openxmlformats.org/officeDocument/2006/relationships/slideLayout" Target="../slideLayouts/slideLayout544.xml"/><Relationship Id="rId9" Type="http://schemas.openxmlformats.org/officeDocument/2006/relationships/slideLayout" Target="../slideLayouts/slideLayout549.xml"/><Relationship Id="rId14" Type="http://schemas.openxmlformats.org/officeDocument/2006/relationships/slideLayout" Target="../slideLayouts/slideLayout554.xml"/><Relationship Id="rId22" Type="http://schemas.openxmlformats.org/officeDocument/2006/relationships/slideLayout" Target="../slideLayouts/slideLayout562.xml"/><Relationship Id="rId27" Type="http://schemas.openxmlformats.org/officeDocument/2006/relationships/slideLayout" Target="../slideLayouts/slideLayout567.xml"/><Relationship Id="rId30" Type="http://schemas.openxmlformats.org/officeDocument/2006/relationships/slideLayout" Target="../slideLayouts/slideLayout5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image" Target="../media/image11.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578.xml"/><Relationship Id="rId13" Type="http://schemas.openxmlformats.org/officeDocument/2006/relationships/slideLayout" Target="../slideLayouts/slideLayout583.xml"/><Relationship Id="rId18" Type="http://schemas.openxmlformats.org/officeDocument/2006/relationships/slideLayout" Target="../slideLayouts/slideLayout588.xml"/><Relationship Id="rId26" Type="http://schemas.openxmlformats.org/officeDocument/2006/relationships/slideLayout" Target="../slideLayouts/slideLayout596.xml"/><Relationship Id="rId3" Type="http://schemas.openxmlformats.org/officeDocument/2006/relationships/slideLayout" Target="../slideLayouts/slideLayout573.xml"/><Relationship Id="rId21" Type="http://schemas.openxmlformats.org/officeDocument/2006/relationships/slideLayout" Target="../slideLayouts/slideLayout591.xml"/><Relationship Id="rId34" Type="http://schemas.openxmlformats.org/officeDocument/2006/relationships/image" Target="../media/image36.png"/><Relationship Id="rId7" Type="http://schemas.openxmlformats.org/officeDocument/2006/relationships/slideLayout" Target="../slideLayouts/slideLayout577.xml"/><Relationship Id="rId12" Type="http://schemas.openxmlformats.org/officeDocument/2006/relationships/slideLayout" Target="../slideLayouts/slideLayout582.xml"/><Relationship Id="rId17" Type="http://schemas.openxmlformats.org/officeDocument/2006/relationships/slideLayout" Target="../slideLayouts/slideLayout587.xml"/><Relationship Id="rId25" Type="http://schemas.openxmlformats.org/officeDocument/2006/relationships/slideLayout" Target="../slideLayouts/slideLayout595.xml"/><Relationship Id="rId33" Type="http://schemas.openxmlformats.org/officeDocument/2006/relationships/image" Target="../media/image35.png"/><Relationship Id="rId2" Type="http://schemas.openxmlformats.org/officeDocument/2006/relationships/slideLayout" Target="../slideLayouts/slideLayout572.xml"/><Relationship Id="rId16" Type="http://schemas.openxmlformats.org/officeDocument/2006/relationships/slideLayout" Target="../slideLayouts/slideLayout586.xml"/><Relationship Id="rId20" Type="http://schemas.openxmlformats.org/officeDocument/2006/relationships/slideLayout" Target="../slideLayouts/slideLayout590.xml"/><Relationship Id="rId29" Type="http://schemas.openxmlformats.org/officeDocument/2006/relationships/slideLayout" Target="../slideLayouts/slideLayout599.xml"/><Relationship Id="rId1" Type="http://schemas.openxmlformats.org/officeDocument/2006/relationships/slideLayout" Target="../slideLayouts/slideLayout571.xml"/><Relationship Id="rId6" Type="http://schemas.openxmlformats.org/officeDocument/2006/relationships/slideLayout" Target="../slideLayouts/slideLayout576.xml"/><Relationship Id="rId11" Type="http://schemas.openxmlformats.org/officeDocument/2006/relationships/slideLayout" Target="../slideLayouts/slideLayout581.xml"/><Relationship Id="rId24" Type="http://schemas.openxmlformats.org/officeDocument/2006/relationships/slideLayout" Target="../slideLayouts/slideLayout594.xml"/><Relationship Id="rId32" Type="http://schemas.openxmlformats.org/officeDocument/2006/relationships/theme" Target="../theme/theme30.xml"/><Relationship Id="rId5" Type="http://schemas.openxmlformats.org/officeDocument/2006/relationships/slideLayout" Target="../slideLayouts/slideLayout575.xml"/><Relationship Id="rId15" Type="http://schemas.openxmlformats.org/officeDocument/2006/relationships/slideLayout" Target="../slideLayouts/slideLayout585.xml"/><Relationship Id="rId23" Type="http://schemas.openxmlformats.org/officeDocument/2006/relationships/slideLayout" Target="../slideLayouts/slideLayout593.xml"/><Relationship Id="rId28" Type="http://schemas.openxmlformats.org/officeDocument/2006/relationships/slideLayout" Target="../slideLayouts/slideLayout598.xml"/><Relationship Id="rId10" Type="http://schemas.openxmlformats.org/officeDocument/2006/relationships/slideLayout" Target="../slideLayouts/slideLayout580.xml"/><Relationship Id="rId19" Type="http://schemas.openxmlformats.org/officeDocument/2006/relationships/slideLayout" Target="../slideLayouts/slideLayout589.xml"/><Relationship Id="rId31" Type="http://schemas.openxmlformats.org/officeDocument/2006/relationships/slideLayout" Target="../slideLayouts/slideLayout601.xml"/><Relationship Id="rId4" Type="http://schemas.openxmlformats.org/officeDocument/2006/relationships/slideLayout" Target="../slideLayouts/slideLayout574.xml"/><Relationship Id="rId9" Type="http://schemas.openxmlformats.org/officeDocument/2006/relationships/slideLayout" Target="../slideLayouts/slideLayout579.xml"/><Relationship Id="rId14" Type="http://schemas.openxmlformats.org/officeDocument/2006/relationships/slideLayout" Target="../slideLayouts/slideLayout584.xml"/><Relationship Id="rId22" Type="http://schemas.openxmlformats.org/officeDocument/2006/relationships/slideLayout" Target="../slideLayouts/slideLayout592.xml"/><Relationship Id="rId27" Type="http://schemas.openxmlformats.org/officeDocument/2006/relationships/slideLayout" Target="../slideLayouts/slideLayout597.xml"/><Relationship Id="rId30" Type="http://schemas.openxmlformats.org/officeDocument/2006/relationships/slideLayout" Target="../slideLayouts/slideLayout60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609.xml"/><Relationship Id="rId13" Type="http://schemas.openxmlformats.org/officeDocument/2006/relationships/slideLayout" Target="../slideLayouts/slideLayout614.xml"/><Relationship Id="rId18" Type="http://schemas.openxmlformats.org/officeDocument/2006/relationships/image" Target="../media/image2.png"/><Relationship Id="rId3" Type="http://schemas.openxmlformats.org/officeDocument/2006/relationships/slideLayout" Target="../slideLayouts/slideLayout604.xml"/><Relationship Id="rId7" Type="http://schemas.openxmlformats.org/officeDocument/2006/relationships/slideLayout" Target="../slideLayouts/slideLayout608.xml"/><Relationship Id="rId12" Type="http://schemas.openxmlformats.org/officeDocument/2006/relationships/slideLayout" Target="../slideLayouts/slideLayout613.xml"/><Relationship Id="rId17" Type="http://schemas.openxmlformats.org/officeDocument/2006/relationships/image" Target="../media/image1.png"/><Relationship Id="rId2" Type="http://schemas.openxmlformats.org/officeDocument/2006/relationships/slideLayout" Target="../slideLayouts/slideLayout603.xml"/><Relationship Id="rId16" Type="http://schemas.openxmlformats.org/officeDocument/2006/relationships/theme" Target="../theme/theme31.xml"/><Relationship Id="rId1" Type="http://schemas.openxmlformats.org/officeDocument/2006/relationships/slideLayout" Target="../slideLayouts/slideLayout602.xml"/><Relationship Id="rId6" Type="http://schemas.openxmlformats.org/officeDocument/2006/relationships/slideLayout" Target="../slideLayouts/slideLayout607.xml"/><Relationship Id="rId11" Type="http://schemas.openxmlformats.org/officeDocument/2006/relationships/slideLayout" Target="../slideLayouts/slideLayout612.xml"/><Relationship Id="rId5" Type="http://schemas.openxmlformats.org/officeDocument/2006/relationships/slideLayout" Target="../slideLayouts/slideLayout606.xml"/><Relationship Id="rId15" Type="http://schemas.openxmlformats.org/officeDocument/2006/relationships/slideLayout" Target="../slideLayouts/slideLayout616.xml"/><Relationship Id="rId10" Type="http://schemas.openxmlformats.org/officeDocument/2006/relationships/slideLayout" Target="../slideLayouts/slideLayout611.xml"/><Relationship Id="rId4" Type="http://schemas.openxmlformats.org/officeDocument/2006/relationships/slideLayout" Target="../slideLayouts/slideLayout605.xml"/><Relationship Id="rId9" Type="http://schemas.openxmlformats.org/officeDocument/2006/relationships/slideLayout" Target="../slideLayouts/slideLayout610.xml"/><Relationship Id="rId14" Type="http://schemas.openxmlformats.org/officeDocument/2006/relationships/slideLayout" Target="../slideLayouts/slideLayout61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slideLayout" Target="../slideLayouts/slideLayout629.xml"/><Relationship Id="rId18" Type="http://schemas.openxmlformats.org/officeDocument/2006/relationships/image" Target="../media/image1.pn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slideLayout" Target="../slideLayouts/slideLayout628.xml"/><Relationship Id="rId17" Type="http://schemas.openxmlformats.org/officeDocument/2006/relationships/theme" Target="../theme/theme32.xml"/><Relationship Id="rId2" Type="http://schemas.openxmlformats.org/officeDocument/2006/relationships/slideLayout" Target="../slideLayouts/slideLayout618.xml"/><Relationship Id="rId16" Type="http://schemas.openxmlformats.org/officeDocument/2006/relationships/slideLayout" Target="../slideLayouts/slideLayout632.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5" Type="http://schemas.openxmlformats.org/officeDocument/2006/relationships/slideLayout" Target="../slideLayouts/slideLayout631.xml"/><Relationship Id="rId10" Type="http://schemas.openxmlformats.org/officeDocument/2006/relationships/slideLayout" Target="../slideLayouts/slideLayout626.xml"/><Relationship Id="rId19" Type="http://schemas.openxmlformats.org/officeDocument/2006/relationships/image" Target="../media/image2.png"/><Relationship Id="rId4" Type="http://schemas.openxmlformats.org/officeDocument/2006/relationships/slideLayout" Target="../slideLayouts/slideLayout620.xml"/><Relationship Id="rId9" Type="http://schemas.openxmlformats.org/officeDocument/2006/relationships/slideLayout" Target="../slideLayouts/slideLayout625.xml"/><Relationship Id="rId14" Type="http://schemas.openxmlformats.org/officeDocument/2006/relationships/slideLayout" Target="../slideLayouts/slideLayout63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640.xml"/><Relationship Id="rId13" Type="http://schemas.openxmlformats.org/officeDocument/2006/relationships/slideLayout" Target="../slideLayouts/slideLayout645.xml"/><Relationship Id="rId3" Type="http://schemas.openxmlformats.org/officeDocument/2006/relationships/slideLayout" Target="../slideLayouts/slideLayout635.xml"/><Relationship Id="rId7" Type="http://schemas.openxmlformats.org/officeDocument/2006/relationships/slideLayout" Target="../slideLayouts/slideLayout639.xml"/><Relationship Id="rId12" Type="http://schemas.openxmlformats.org/officeDocument/2006/relationships/slideLayout" Target="../slideLayouts/slideLayout644.xml"/><Relationship Id="rId2" Type="http://schemas.openxmlformats.org/officeDocument/2006/relationships/slideLayout" Target="../slideLayouts/slideLayout634.xml"/><Relationship Id="rId1" Type="http://schemas.openxmlformats.org/officeDocument/2006/relationships/slideLayout" Target="../slideLayouts/slideLayout633.xml"/><Relationship Id="rId6" Type="http://schemas.openxmlformats.org/officeDocument/2006/relationships/slideLayout" Target="../slideLayouts/slideLayout638.xml"/><Relationship Id="rId11" Type="http://schemas.openxmlformats.org/officeDocument/2006/relationships/slideLayout" Target="../slideLayouts/slideLayout643.xml"/><Relationship Id="rId5" Type="http://schemas.openxmlformats.org/officeDocument/2006/relationships/slideLayout" Target="../slideLayouts/slideLayout637.xml"/><Relationship Id="rId10" Type="http://schemas.openxmlformats.org/officeDocument/2006/relationships/slideLayout" Target="../slideLayouts/slideLayout642.xml"/><Relationship Id="rId4" Type="http://schemas.openxmlformats.org/officeDocument/2006/relationships/slideLayout" Target="../slideLayouts/slideLayout636.xml"/><Relationship Id="rId9" Type="http://schemas.openxmlformats.org/officeDocument/2006/relationships/slideLayout" Target="../slideLayouts/slideLayout641.xml"/><Relationship Id="rId14"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653.xml"/><Relationship Id="rId13" Type="http://schemas.openxmlformats.org/officeDocument/2006/relationships/slideLayout" Target="../slideLayouts/slideLayout658.xml"/><Relationship Id="rId18" Type="http://schemas.openxmlformats.org/officeDocument/2006/relationships/image" Target="../media/image1.png"/><Relationship Id="rId3" Type="http://schemas.openxmlformats.org/officeDocument/2006/relationships/slideLayout" Target="../slideLayouts/slideLayout648.xml"/><Relationship Id="rId7" Type="http://schemas.openxmlformats.org/officeDocument/2006/relationships/slideLayout" Target="../slideLayouts/slideLayout652.xml"/><Relationship Id="rId12" Type="http://schemas.openxmlformats.org/officeDocument/2006/relationships/slideLayout" Target="../slideLayouts/slideLayout657.xml"/><Relationship Id="rId17" Type="http://schemas.openxmlformats.org/officeDocument/2006/relationships/theme" Target="../theme/theme34.xml"/><Relationship Id="rId2" Type="http://schemas.openxmlformats.org/officeDocument/2006/relationships/slideLayout" Target="../slideLayouts/slideLayout647.xml"/><Relationship Id="rId16" Type="http://schemas.openxmlformats.org/officeDocument/2006/relationships/slideLayout" Target="../slideLayouts/slideLayout661.xml"/><Relationship Id="rId1" Type="http://schemas.openxmlformats.org/officeDocument/2006/relationships/slideLayout" Target="../slideLayouts/slideLayout646.xml"/><Relationship Id="rId6" Type="http://schemas.openxmlformats.org/officeDocument/2006/relationships/slideLayout" Target="../slideLayouts/slideLayout651.xml"/><Relationship Id="rId11" Type="http://schemas.openxmlformats.org/officeDocument/2006/relationships/slideLayout" Target="../slideLayouts/slideLayout656.xml"/><Relationship Id="rId5" Type="http://schemas.openxmlformats.org/officeDocument/2006/relationships/slideLayout" Target="../slideLayouts/slideLayout650.xml"/><Relationship Id="rId15" Type="http://schemas.openxmlformats.org/officeDocument/2006/relationships/slideLayout" Target="../slideLayouts/slideLayout660.xml"/><Relationship Id="rId10" Type="http://schemas.openxmlformats.org/officeDocument/2006/relationships/slideLayout" Target="../slideLayouts/slideLayout655.xml"/><Relationship Id="rId19" Type="http://schemas.openxmlformats.org/officeDocument/2006/relationships/image" Target="../media/image2.png"/><Relationship Id="rId4" Type="http://schemas.openxmlformats.org/officeDocument/2006/relationships/slideLayout" Target="../slideLayouts/slideLayout649.xml"/><Relationship Id="rId9" Type="http://schemas.openxmlformats.org/officeDocument/2006/relationships/slideLayout" Target="../slideLayouts/slideLayout654.xml"/><Relationship Id="rId14" Type="http://schemas.openxmlformats.org/officeDocument/2006/relationships/slideLayout" Target="../slideLayouts/slideLayout65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4.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theme" Target="../theme/theme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8.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19.pn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9.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olpe-nede.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83223" y="4824805"/>
            <a:ext cx="7752080" cy="326708"/>
          </a:xfrm>
          <a:prstGeom prst="rect">
            <a:avLst/>
          </a:prstGeom>
        </p:spPr>
      </p:pic>
      <p:sp>
        <p:nvSpPr>
          <p:cNvPr id="2" name="Title Placeholder 1"/>
          <p:cNvSpPr>
            <a:spLocks noGrp="1"/>
          </p:cNvSpPr>
          <p:nvPr>
            <p:ph type="title"/>
          </p:nvPr>
        </p:nvSpPr>
        <p:spPr>
          <a:xfrm>
            <a:off x="723901" y="205982"/>
            <a:ext cx="7708900" cy="588910"/>
          </a:xfrm>
          <a:prstGeom prst="rect">
            <a:avLst/>
          </a:prstGeom>
        </p:spPr>
        <p:txBody>
          <a:bodyPr vert="horz" lIns="0" tIns="45330" rIns="0" bIns="4533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723901" y="902387"/>
            <a:ext cx="7708900" cy="3692317"/>
          </a:xfrm>
          <a:prstGeom prst="rect">
            <a:avLst/>
          </a:prstGeom>
        </p:spPr>
        <p:txBody>
          <a:bodyPr vert="horz" lIns="0" tIns="45330" rIns="0" bIns="4533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Date Placeholder 3"/>
          <p:cNvSpPr>
            <a:spLocks noGrp="1"/>
          </p:cNvSpPr>
          <p:nvPr>
            <p:ph type="dt" sz="half" idx="2"/>
          </p:nvPr>
        </p:nvSpPr>
        <p:spPr>
          <a:xfrm>
            <a:off x="7086669" y="4869312"/>
            <a:ext cx="1346201" cy="273844"/>
          </a:xfrm>
          <a:prstGeom prst="rect">
            <a:avLst/>
          </a:prstGeom>
        </p:spPr>
        <p:txBody>
          <a:bodyPr vert="horz" lIns="0" tIns="0" rIns="0" bIns="0" rtlCol="0" anchor="ctr"/>
          <a:lstStyle>
            <a:lvl1pPr algn="r">
              <a:defRPr sz="900">
                <a:solidFill>
                  <a:schemeClr val="tx1"/>
                </a:solidFill>
              </a:defRPr>
            </a:lvl1pPr>
          </a:lstStyle>
          <a:p>
            <a:fld id="{EDBDFB32-C012-B842-8927-F20EF43A197F}" type="datetimeFigureOut">
              <a:rPr lang="en-US" smtClean="0"/>
              <a:t>10/23/2017</a:t>
            </a:fld>
            <a:endParaRPr lang="en-US"/>
          </a:p>
        </p:txBody>
      </p:sp>
      <p:sp>
        <p:nvSpPr>
          <p:cNvPr id="5" name="Footer Placeholder 4"/>
          <p:cNvSpPr>
            <a:spLocks noGrp="1"/>
          </p:cNvSpPr>
          <p:nvPr>
            <p:ph type="ftr" sz="quarter" idx="3"/>
          </p:nvPr>
        </p:nvSpPr>
        <p:spPr>
          <a:xfrm>
            <a:off x="1989666" y="4869312"/>
            <a:ext cx="5096934" cy="273844"/>
          </a:xfrm>
          <a:prstGeom prst="rect">
            <a:avLst/>
          </a:prstGeom>
        </p:spPr>
        <p:txBody>
          <a:bodyPr vert="horz" lIns="0" tIns="0" rIns="0" bIns="0" rtlCol="0" anchor="ctr"/>
          <a:lstStyle>
            <a:lvl1pPr algn="l">
              <a:defRPr sz="900">
                <a:solidFill>
                  <a:schemeClr val="tx1"/>
                </a:solidFill>
              </a:defRPr>
            </a:lvl1pPr>
          </a:lstStyle>
          <a:p>
            <a:endParaRPr lang="en-US"/>
          </a:p>
        </p:txBody>
      </p:sp>
      <p:sp>
        <p:nvSpPr>
          <p:cNvPr id="6" name="Slide Number Placeholder 5"/>
          <p:cNvSpPr>
            <a:spLocks noGrp="1"/>
          </p:cNvSpPr>
          <p:nvPr>
            <p:ph type="sldNum" sz="quarter" idx="4"/>
          </p:nvPr>
        </p:nvSpPr>
        <p:spPr>
          <a:xfrm>
            <a:off x="8432876" y="4869312"/>
            <a:ext cx="588201" cy="273844"/>
          </a:xfrm>
          <a:prstGeom prst="rect">
            <a:avLst/>
          </a:prstGeom>
        </p:spPr>
        <p:txBody>
          <a:bodyPr vert="horz" lIns="0" tIns="0" rIns="0" bIns="0" rtlCol="0" anchor="ctr"/>
          <a:lstStyle>
            <a:lvl1pPr algn="ctr">
              <a:defRPr sz="900">
                <a:solidFill>
                  <a:schemeClr val="tx1"/>
                </a:solidFill>
              </a:defRPr>
            </a:lvl1pPr>
          </a:lstStyle>
          <a:p>
            <a:fld id="{F4619D5B-10D2-CA4F-A2E8-36FB65D92FA8}" type="slidenum">
              <a:rPr lang="en-US" smtClean="0"/>
              <a:t>‹#›</a:t>
            </a:fld>
            <a:endParaRPr lang="en-US"/>
          </a:p>
        </p:txBody>
      </p:sp>
      <p:pic>
        <p:nvPicPr>
          <p:cNvPr id="11" name="Picture 10" descr="brreg_logo_SORT.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1071" y="4940261"/>
            <a:ext cx="1270000" cy="116325"/>
          </a:xfrm>
          <a:prstGeom prst="rect">
            <a:avLst/>
          </a:prstGeom>
        </p:spPr>
      </p:pic>
    </p:spTree>
    <p:extLst>
      <p:ext uri="{BB962C8B-B14F-4D97-AF65-F5344CB8AC3E}">
        <p14:creationId xmlns:p14="http://schemas.microsoft.com/office/powerpoint/2010/main" val="1995852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6410" rtl="0" eaLnBrk="1" latinLnBrk="0" hangingPunct="1">
        <a:spcBef>
          <a:spcPct val="0"/>
        </a:spcBef>
        <a:buNone/>
        <a:defRPr sz="2400" b="1" kern="1200">
          <a:solidFill>
            <a:schemeClr val="tx1"/>
          </a:solidFill>
          <a:latin typeface="+mj-lt"/>
          <a:ea typeface="+mj-ea"/>
          <a:cs typeface="+mj-cs"/>
        </a:defRPr>
      </a:lvl1pPr>
    </p:titleStyle>
    <p:bodyStyle>
      <a:lvl1pPr marL="342308" indent="-342308" algn="l" defTabSz="456410" rtl="0" eaLnBrk="1" latinLnBrk="0" hangingPunct="1">
        <a:spcBef>
          <a:spcPct val="20000"/>
        </a:spcBef>
        <a:buFont typeface="Lucida Grande"/>
        <a:buChar char="-"/>
        <a:defRPr sz="2200" kern="1200">
          <a:solidFill>
            <a:schemeClr val="tx1"/>
          </a:solidFill>
          <a:latin typeface="+mn-lt"/>
          <a:ea typeface="+mn-ea"/>
          <a:cs typeface="+mn-cs"/>
        </a:defRPr>
      </a:lvl1pPr>
      <a:lvl2pPr marL="741761" indent="-285288" algn="l" defTabSz="456410" rtl="0" eaLnBrk="1" latinLnBrk="0" hangingPunct="1">
        <a:spcBef>
          <a:spcPct val="20000"/>
        </a:spcBef>
        <a:buFont typeface="Lucida Grande"/>
        <a:buChar char="-"/>
        <a:defRPr sz="2200" kern="1200">
          <a:solidFill>
            <a:schemeClr val="tx1"/>
          </a:solidFill>
          <a:latin typeface="+mn-lt"/>
          <a:ea typeface="+mn-ea"/>
          <a:cs typeface="+mn-cs"/>
        </a:defRPr>
      </a:lvl2pPr>
      <a:lvl3pPr marL="1141120" indent="-228204" algn="l" defTabSz="456410" rtl="0" eaLnBrk="1" latinLnBrk="0" hangingPunct="1">
        <a:spcBef>
          <a:spcPct val="20000"/>
        </a:spcBef>
        <a:buFont typeface="Lucida Grande"/>
        <a:buChar char="-"/>
        <a:defRPr sz="1600" kern="1200">
          <a:solidFill>
            <a:schemeClr val="tx1"/>
          </a:solidFill>
          <a:latin typeface="+mn-lt"/>
          <a:ea typeface="+mn-ea"/>
          <a:cs typeface="+mn-cs"/>
        </a:defRPr>
      </a:lvl3pPr>
      <a:lvl4pPr marL="1597560" indent="-228204" algn="l" defTabSz="456410" rtl="0" eaLnBrk="1" latinLnBrk="0" hangingPunct="1">
        <a:spcBef>
          <a:spcPct val="20000"/>
        </a:spcBef>
        <a:buFont typeface="Lucida Grande"/>
        <a:buChar char="-"/>
        <a:defRPr sz="1600" kern="1200">
          <a:solidFill>
            <a:schemeClr val="tx1"/>
          </a:solidFill>
          <a:latin typeface="+mn-lt"/>
          <a:ea typeface="+mn-ea"/>
          <a:cs typeface="+mn-cs"/>
        </a:defRPr>
      </a:lvl4pPr>
      <a:lvl5pPr marL="2054033" indent="-228204" algn="l" defTabSz="456410" rtl="0" eaLnBrk="1" latinLnBrk="0" hangingPunct="1">
        <a:spcBef>
          <a:spcPct val="20000"/>
        </a:spcBef>
        <a:buFont typeface="Lucida Grande"/>
        <a:buChar char="-"/>
        <a:defRPr sz="1600" kern="1200">
          <a:solidFill>
            <a:schemeClr val="tx1"/>
          </a:solidFill>
          <a:latin typeface="+mn-lt"/>
          <a:ea typeface="+mn-ea"/>
          <a:cs typeface="+mn-cs"/>
        </a:defRPr>
      </a:lvl5pPr>
      <a:lvl6pPr marL="2510442" indent="-228204" algn="l" defTabSz="456410" rtl="0" eaLnBrk="1" latinLnBrk="0" hangingPunct="1">
        <a:spcBef>
          <a:spcPct val="20000"/>
        </a:spcBef>
        <a:buFont typeface="Arial"/>
        <a:buChar char="•"/>
        <a:defRPr sz="2000" kern="1200">
          <a:solidFill>
            <a:schemeClr val="tx1"/>
          </a:solidFill>
          <a:latin typeface="+mn-lt"/>
          <a:ea typeface="+mn-ea"/>
          <a:cs typeface="+mn-cs"/>
        </a:defRPr>
      </a:lvl6pPr>
      <a:lvl7pPr marL="2966916" indent="-228204" algn="l" defTabSz="456410" rtl="0" eaLnBrk="1" latinLnBrk="0" hangingPunct="1">
        <a:spcBef>
          <a:spcPct val="20000"/>
        </a:spcBef>
        <a:buFont typeface="Arial"/>
        <a:buChar char="•"/>
        <a:defRPr sz="2000" kern="1200">
          <a:solidFill>
            <a:schemeClr val="tx1"/>
          </a:solidFill>
          <a:latin typeface="+mn-lt"/>
          <a:ea typeface="+mn-ea"/>
          <a:cs typeface="+mn-cs"/>
        </a:defRPr>
      </a:lvl7pPr>
      <a:lvl8pPr marL="3423358" indent="-228204" algn="l" defTabSz="456410" rtl="0" eaLnBrk="1" latinLnBrk="0" hangingPunct="1">
        <a:spcBef>
          <a:spcPct val="20000"/>
        </a:spcBef>
        <a:buFont typeface="Arial"/>
        <a:buChar char="•"/>
        <a:defRPr sz="2000" kern="1200">
          <a:solidFill>
            <a:schemeClr val="tx1"/>
          </a:solidFill>
          <a:latin typeface="+mn-lt"/>
          <a:ea typeface="+mn-ea"/>
          <a:cs typeface="+mn-cs"/>
        </a:defRPr>
      </a:lvl8pPr>
      <a:lvl9pPr marL="3879798" indent="-228204" algn="l" defTabSz="4564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410" rtl="0" eaLnBrk="1" latinLnBrk="0" hangingPunct="1">
        <a:defRPr sz="1800" kern="1200">
          <a:solidFill>
            <a:schemeClr val="tx1"/>
          </a:solidFill>
          <a:latin typeface="+mn-lt"/>
          <a:ea typeface="+mn-ea"/>
          <a:cs typeface="+mn-cs"/>
        </a:defRPr>
      </a:lvl1pPr>
      <a:lvl2pPr marL="456410" algn="l" defTabSz="456410" rtl="0" eaLnBrk="1" latinLnBrk="0" hangingPunct="1">
        <a:defRPr sz="1800" kern="1200">
          <a:solidFill>
            <a:schemeClr val="tx1"/>
          </a:solidFill>
          <a:latin typeface="+mn-lt"/>
          <a:ea typeface="+mn-ea"/>
          <a:cs typeface="+mn-cs"/>
        </a:defRPr>
      </a:lvl2pPr>
      <a:lvl3pPr marL="912915" algn="l" defTabSz="456410" rtl="0" eaLnBrk="1" latinLnBrk="0" hangingPunct="1">
        <a:defRPr sz="1800" kern="1200">
          <a:solidFill>
            <a:schemeClr val="tx1"/>
          </a:solidFill>
          <a:latin typeface="+mn-lt"/>
          <a:ea typeface="+mn-ea"/>
          <a:cs typeface="+mn-cs"/>
        </a:defRPr>
      </a:lvl3pPr>
      <a:lvl4pPr marL="1369356" algn="l" defTabSz="456410" rtl="0" eaLnBrk="1" latinLnBrk="0" hangingPunct="1">
        <a:defRPr sz="1800" kern="1200">
          <a:solidFill>
            <a:schemeClr val="tx1"/>
          </a:solidFill>
          <a:latin typeface="+mn-lt"/>
          <a:ea typeface="+mn-ea"/>
          <a:cs typeface="+mn-cs"/>
        </a:defRPr>
      </a:lvl4pPr>
      <a:lvl5pPr marL="1825829" algn="l" defTabSz="456410" rtl="0" eaLnBrk="1" latinLnBrk="0" hangingPunct="1">
        <a:defRPr sz="1800" kern="1200">
          <a:solidFill>
            <a:schemeClr val="tx1"/>
          </a:solidFill>
          <a:latin typeface="+mn-lt"/>
          <a:ea typeface="+mn-ea"/>
          <a:cs typeface="+mn-cs"/>
        </a:defRPr>
      </a:lvl5pPr>
      <a:lvl6pPr marL="2282238" algn="l" defTabSz="456410" rtl="0" eaLnBrk="1" latinLnBrk="0" hangingPunct="1">
        <a:defRPr sz="1800" kern="1200">
          <a:solidFill>
            <a:schemeClr val="tx1"/>
          </a:solidFill>
          <a:latin typeface="+mn-lt"/>
          <a:ea typeface="+mn-ea"/>
          <a:cs typeface="+mn-cs"/>
        </a:defRPr>
      </a:lvl6pPr>
      <a:lvl7pPr marL="2738648" algn="l" defTabSz="456410" rtl="0" eaLnBrk="1" latinLnBrk="0" hangingPunct="1">
        <a:defRPr sz="1800" kern="1200">
          <a:solidFill>
            <a:schemeClr val="tx1"/>
          </a:solidFill>
          <a:latin typeface="+mn-lt"/>
          <a:ea typeface="+mn-ea"/>
          <a:cs typeface="+mn-cs"/>
        </a:defRPr>
      </a:lvl7pPr>
      <a:lvl8pPr marL="3195120" algn="l" defTabSz="456410" rtl="0" eaLnBrk="1" latinLnBrk="0" hangingPunct="1">
        <a:defRPr sz="1800" kern="1200">
          <a:solidFill>
            <a:schemeClr val="tx1"/>
          </a:solidFill>
          <a:latin typeface="+mn-lt"/>
          <a:ea typeface="+mn-ea"/>
          <a:cs typeface="+mn-cs"/>
        </a:defRPr>
      </a:lvl8pPr>
      <a:lvl9pPr marL="3651580" algn="l" defTabSz="45641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0F0F2"/>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92323" y="363846"/>
            <a:ext cx="8229600" cy="276999"/>
          </a:xfrm>
          <a:prstGeom prst="rect">
            <a:avLst/>
          </a:prstGeom>
        </p:spPr>
        <p:txBody>
          <a:bodyPr vert="horz" lIns="0" tIns="0" rIns="0" bIns="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392381" y="1041140"/>
            <a:ext cx="8229600" cy="3394472"/>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p:cNvSpPr>
            <a:spLocks noGrp="1"/>
          </p:cNvSpPr>
          <p:nvPr>
            <p:ph type="sldNum" sz="quarter" idx="4"/>
          </p:nvPr>
        </p:nvSpPr>
        <p:spPr>
          <a:xfrm>
            <a:off x="392700" y="4819644"/>
            <a:ext cx="248351" cy="169277"/>
          </a:xfrm>
          <a:prstGeom prst="rect">
            <a:avLst/>
          </a:prstGeom>
          <a:solidFill>
            <a:srgbClr val="F0F0F2"/>
          </a:solidFill>
        </p:spPr>
        <p:txBody>
          <a:bodyPr vert="horz" wrap="none" lIns="35662" tIns="0" rIns="35662" bIns="0" rtlCol="0" anchor="ctr">
            <a:spAutoFit/>
          </a:bodyPr>
          <a:lstStyle>
            <a:lvl1pPr algn="ctr">
              <a:defRPr sz="1100">
                <a:solidFill>
                  <a:schemeClr val="tx2"/>
                </a:solidFill>
              </a:defRPr>
            </a:lvl1pPr>
          </a:lstStyle>
          <a:p>
            <a:pPr defTabSz="814648"/>
            <a:fld id="{0AE548F1-6D36-4902-B57A-69A845AA9B7E}" type="slidenum">
              <a:rPr lang="nb-NO" smtClean="0">
                <a:solidFill>
                  <a:srgbClr val="07466D"/>
                </a:solidFill>
              </a:rPr>
              <a:pPr defTabSz="814648"/>
              <a:t>‹#›</a:t>
            </a:fld>
            <a:endParaRPr lang="nb-NO" dirty="0">
              <a:solidFill>
                <a:srgbClr val="07466D"/>
              </a:solidFill>
            </a:endParaRPr>
          </a:p>
        </p:txBody>
      </p:sp>
      <p:pic>
        <p:nvPicPr>
          <p:cNvPr id="11" name="Bilde 10"/>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862182" y="4697241"/>
            <a:ext cx="1090747" cy="335465"/>
          </a:xfrm>
          <a:prstGeom prst="rect">
            <a:avLst/>
          </a:prstGeom>
        </p:spPr>
      </p:pic>
    </p:spTree>
    <p:extLst>
      <p:ext uri="{BB962C8B-B14F-4D97-AF65-F5344CB8AC3E}">
        <p14:creationId xmlns:p14="http://schemas.microsoft.com/office/powerpoint/2010/main" val="4102217068"/>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 id="2147483941" r:id="rId18"/>
    <p:sldLayoutId id="2147483942" r:id="rId19"/>
    <p:sldLayoutId id="2147483943" r:id="rId20"/>
    <p:sldLayoutId id="2147483944" r:id="rId21"/>
    <p:sldLayoutId id="2147483945" r:id="rId22"/>
    <p:sldLayoutId id="2147483946" r:id="rId23"/>
  </p:sldLayoutIdLst>
  <p:hf sldNum="0" hdr="0"/>
  <p:txStyles>
    <p:titleStyle>
      <a:lvl1pPr algn="l" defTabSz="814648" rtl="0" eaLnBrk="1" latinLnBrk="0" hangingPunct="1">
        <a:spcBef>
          <a:spcPct val="0"/>
        </a:spcBef>
        <a:buNone/>
        <a:defRPr sz="1800" kern="1200" cap="all" baseline="0">
          <a:solidFill>
            <a:srgbClr val="545454"/>
          </a:solidFill>
          <a:latin typeface="+mj-lt"/>
          <a:ea typeface="+mj-ea"/>
          <a:cs typeface="+mj-cs"/>
        </a:defRPr>
      </a:lvl1pPr>
    </p:titleStyle>
    <p:bodyStyle>
      <a:lvl1pPr marL="199585" indent="-199585" algn="l" defTabSz="814648" rtl="0" eaLnBrk="1" latinLnBrk="0" hangingPunct="1">
        <a:lnSpc>
          <a:spcPct val="140000"/>
        </a:lnSpc>
        <a:spcBef>
          <a:spcPts val="0"/>
        </a:spcBef>
        <a:buFont typeface="Arial" pitchFamily="34" charset="0"/>
        <a:buChar char="•"/>
        <a:defRPr sz="1100" kern="1200">
          <a:solidFill>
            <a:srgbClr val="545454"/>
          </a:solidFill>
          <a:latin typeface="+mn-lt"/>
          <a:ea typeface="+mn-ea"/>
          <a:cs typeface="+mn-cs"/>
        </a:defRPr>
      </a:lvl1pPr>
      <a:lvl2pPr marL="661937" indent="-254621" algn="l" defTabSz="814648" rtl="0" eaLnBrk="1" latinLnBrk="0" hangingPunct="1">
        <a:lnSpc>
          <a:spcPct val="140000"/>
        </a:lnSpc>
        <a:spcBef>
          <a:spcPts val="0"/>
        </a:spcBef>
        <a:buFont typeface="Arial" pitchFamily="34" charset="0"/>
        <a:buChar char="–"/>
        <a:defRPr sz="1100" kern="1200">
          <a:solidFill>
            <a:srgbClr val="545454"/>
          </a:solidFill>
          <a:latin typeface="+mn-lt"/>
          <a:ea typeface="+mn-ea"/>
          <a:cs typeface="+mn-cs"/>
        </a:defRPr>
      </a:lvl2pPr>
      <a:lvl3pPr marL="1018355" indent="-203680" algn="l" defTabSz="814648" rtl="0" eaLnBrk="1" latinLnBrk="0" hangingPunct="1">
        <a:lnSpc>
          <a:spcPct val="140000"/>
        </a:lnSpc>
        <a:spcBef>
          <a:spcPts val="0"/>
        </a:spcBef>
        <a:buFont typeface="Arial" pitchFamily="34" charset="0"/>
        <a:buChar char="•"/>
        <a:defRPr sz="1100" kern="1200">
          <a:solidFill>
            <a:srgbClr val="545454"/>
          </a:solidFill>
          <a:latin typeface="+mn-lt"/>
          <a:ea typeface="+mn-ea"/>
          <a:cs typeface="+mn-cs"/>
        </a:defRPr>
      </a:lvl3pPr>
      <a:lvl4pPr marL="1425671" indent="-203680" algn="l" defTabSz="814648" rtl="0" eaLnBrk="1" latinLnBrk="0" hangingPunct="1">
        <a:lnSpc>
          <a:spcPct val="140000"/>
        </a:lnSpc>
        <a:spcBef>
          <a:spcPts val="0"/>
        </a:spcBef>
        <a:buFont typeface="Arial" pitchFamily="34" charset="0"/>
        <a:buChar char="–"/>
        <a:defRPr sz="1100" kern="1200">
          <a:solidFill>
            <a:srgbClr val="545454"/>
          </a:solidFill>
          <a:latin typeface="+mn-lt"/>
          <a:ea typeface="+mn-ea"/>
          <a:cs typeface="+mn-cs"/>
        </a:defRPr>
      </a:lvl4pPr>
      <a:lvl5pPr marL="1833071" indent="-203680" algn="l" defTabSz="814648" rtl="0" eaLnBrk="1" latinLnBrk="0" hangingPunct="1">
        <a:lnSpc>
          <a:spcPct val="140000"/>
        </a:lnSpc>
        <a:spcBef>
          <a:spcPts val="0"/>
        </a:spcBef>
        <a:buFont typeface="Arial" pitchFamily="34" charset="0"/>
        <a:buChar char="»"/>
        <a:defRPr sz="1100" kern="1200">
          <a:solidFill>
            <a:srgbClr val="545454"/>
          </a:solidFill>
          <a:latin typeface="+mn-lt"/>
          <a:ea typeface="+mn-ea"/>
          <a:cs typeface="+mn-cs"/>
        </a:defRPr>
      </a:lvl5pPr>
      <a:lvl6pPr marL="2240390" indent="-203680" algn="l" defTabSz="81464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7749" indent="-203680" algn="l" defTabSz="81464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5066" indent="-203680" algn="l" defTabSz="81464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2383" indent="-203680" algn="l" defTabSz="81464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nb-NO"/>
      </a:defPPr>
      <a:lvl1pPr marL="0" algn="l" defTabSz="814648" rtl="0" eaLnBrk="1" latinLnBrk="0" hangingPunct="1">
        <a:defRPr sz="1600" kern="1200">
          <a:solidFill>
            <a:schemeClr val="tx1"/>
          </a:solidFill>
          <a:latin typeface="+mn-lt"/>
          <a:ea typeface="+mn-ea"/>
          <a:cs typeface="+mn-cs"/>
        </a:defRPr>
      </a:lvl1pPr>
      <a:lvl2pPr marL="407359" algn="l" defTabSz="814648" rtl="0" eaLnBrk="1" latinLnBrk="0" hangingPunct="1">
        <a:defRPr sz="1600" kern="1200">
          <a:solidFill>
            <a:schemeClr val="tx1"/>
          </a:solidFill>
          <a:latin typeface="+mn-lt"/>
          <a:ea typeface="+mn-ea"/>
          <a:cs typeface="+mn-cs"/>
        </a:defRPr>
      </a:lvl2pPr>
      <a:lvl3pPr marL="814648" algn="l" defTabSz="814648" rtl="0" eaLnBrk="1" latinLnBrk="0" hangingPunct="1">
        <a:defRPr sz="1600" kern="1200">
          <a:solidFill>
            <a:schemeClr val="tx1"/>
          </a:solidFill>
          <a:latin typeface="+mn-lt"/>
          <a:ea typeface="+mn-ea"/>
          <a:cs typeface="+mn-cs"/>
        </a:defRPr>
      </a:lvl3pPr>
      <a:lvl4pPr marL="1222079" algn="l" defTabSz="814648" rtl="0" eaLnBrk="1" latinLnBrk="0" hangingPunct="1">
        <a:defRPr sz="1600" kern="1200">
          <a:solidFill>
            <a:schemeClr val="tx1"/>
          </a:solidFill>
          <a:latin typeface="+mn-lt"/>
          <a:ea typeface="+mn-ea"/>
          <a:cs typeface="+mn-cs"/>
        </a:defRPr>
      </a:lvl4pPr>
      <a:lvl5pPr marL="1629393" algn="l" defTabSz="814648" rtl="0" eaLnBrk="1" latinLnBrk="0" hangingPunct="1">
        <a:defRPr sz="1600" kern="1200">
          <a:solidFill>
            <a:schemeClr val="tx1"/>
          </a:solidFill>
          <a:latin typeface="+mn-lt"/>
          <a:ea typeface="+mn-ea"/>
          <a:cs typeface="+mn-cs"/>
        </a:defRPr>
      </a:lvl5pPr>
      <a:lvl6pPr marL="2036710" algn="l" defTabSz="814648" rtl="0" eaLnBrk="1" latinLnBrk="0" hangingPunct="1">
        <a:defRPr sz="1600" kern="1200">
          <a:solidFill>
            <a:schemeClr val="tx1"/>
          </a:solidFill>
          <a:latin typeface="+mn-lt"/>
          <a:ea typeface="+mn-ea"/>
          <a:cs typeface="+mn-cs"/>
        </a:defRPr>
      </a:lvl6pPr>
      <a:lvl7pPr marL="2444070" algn="l" defTabSz="814648" rtl="0" eaLnBrk="1" latinLnBrk="0" hangingPunct="1">
        <a:defRPr sz="1600" kern="1200">
          <a:solidFill>
            <a:schemeClr val="tx1"/>
          </a:solidFill>
          <a:latin typeface="+mn-lt"/>
          <a:ea typeface="+mn-ea"/>
          <a:cs typeface="+mn-cs"/>
        </a:defRPr>
      </a:lvl7pPr>
      <a:lvl8pPr marL="2851393" algn="l" defTabSz="814648" rtl="0" eaLnBrk="1" latinLnBrk="0" hangingPunct="1">
        <a:defRPr sz="1600" kern="1200">
          <a:solidFill>
            <a:schemeClr val="tx1"/>
          </a:solidFill>
          <a:latin typeface="+mn-lt"/>
          <a:ea typeface="+mn-ea"/>
          <a:cs typeface="+mn-cs"/>
        </a:defRPr>
      </a:lvl8pPr>
      <a:lvl9pPr marL="3258788" algn="l" defTabSz="814648"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0616" tIns="45307" rIns="90616" bIns="45307" numCol="1" anchor="ctr" anchorCtr="0" compatLnSpc="1">
            <a:prstTxWarp prst="textNoShape">
              <a:avLst/>
            </a:prstTxWarp>
          </a:bodyPr>
          <a:lstStyle/>
          <a:p>
            <a:pPr lvl="0"/>
            <a:r>
              <a:rPr lang="nb-NO"/>
              <a:t>Klikk for å redigere tittelstil</a:t>
            </a:r>
          </a:p>
        </p:txBody>
      </p:sp>
      <p:sp>
        <p:nvSpPr>
          <p:cNvPr id="4099" name="Text Placeholder 2"/>
          <p:cNvSpPr>
            <a:spLocks noGrp="1"/>
          </p:cNvSpPr>
          <p:nvPr>
            <p:ph type="body" idx="1"/>
          </p:nvPr>
        </p:nvSpPr>
        <p:spPr bwMode="auto">
          <a:xfrm>
            <a:off x="457200" y="1200154"/>
            <a:ext cx="8229600" cy="3394472"/>
          </a:xfrm>
          <a:prstGeom prst="rect">
            <a:avLst/>
          </a:prstGeom>
          <a:noFill/>
          <a:ln w="9525">
            <a:noFill/>
            <a:miter lim="800000"/>
            <a:headEnd/>
            <a:tailEnd/>
          </a:ln>
        </p:spPr>
        <p:txBody>
          <a:bodyPr vert="horz" wrap="square" lIns="90616" tIns="45307" rIns="90616" bIns="45307"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2"/>
          </p:nvPr>
        </p:nvSpPr>
        <p:spPr>
          <a:xfrm>
            <a:off x="457200" y="4767264"/>
            <a:ext cx="2133600" cy="273844"/>
          </a:xfrm>
          <a:prstGeom prst="rect">
            <a:avLst/>
          </a:prstGeom>
        </p:spPr>
        <p:txBody>
          <a:bodyPr vert="horz" wrap="square" lIns="90616" tIns="45307" rIns="90616" bIns="45307" numCol="1" anchor="ctr" anchorCtr="0" compatLnSpc="1">
            <a:prstTxWarp prst="textNoShape">
              <a:avLst/>
            </a:prstTxWarp>
          </a:bodyPr>
          <a:lstStyle>
            <a:lvl1pPr>
              <a:defRPr sz="1000"/>
            </a:lvl1pPr>
          </a:lstStyle>
          <a:p>
            <a:pPr fontAlgn="base">
              <a:spcBef>
                <a:spcPct val="0"/>
              </a:spcBef>
              <a:spcAft>
                <a:spcPct val="0"/>
              </a:spcAft>
            </a:pPr>
            <a:r>
              <a:rPr lang="nb-NO">
                <a:solidFill>
                  <a:srgbClr val="000000"/>
                </a:solidFill>
                <a:latin typeface="Arial" charset="0"/>
                <a:ea typeface="Arial"/>
                <a:cs typeface="Arial" charset="0"/>
              </a:rPr>
              <a:t>03.12.2015</a:t>
            </a:r>
            <a:endParaRPr lang="nb-NO" dirty="0">
              <a:solidFill>
                <a:srgbClr val="000000"/>
              </a:solidFill>
              <a:latin typeface="Arial" charset="0"/>
              <a:ea typeface="Arial"/>
              <a:cs typeface="Arial"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wrap="square" lIns="90616" tIns="45307" rIns="90616" bIns="45307" numCol="1" anchor="ctr" anchorCtr="0" compatLnSpc="1">
            <a:prstTxWarp prst="textNoShape">
              <a:avLst/>
            </a:prstTxWarp>
          </a:bodyPr>
          <a:lstStyle>
            <a:lvl1pPr algn="ctr">
              <a:defRPr sz="1000"/>
            </a:lvl1pPr>
          </a:lstStyle>
          <a:p>
            <a:pPr fontAlgn="base">
              <a:spcBef>
                <a:spcPct val="0"/>
              </a:spcBef>
              <a:spcAft>
                <a:spcPct val="0"/>
              </a:spcAft>
            </a:pPr>
            <a:r>
              <a:rPr lang="nb-NO">
                <a:solidFill>
                  <a:srgbClr val="000000"/>
                </a:solidFill>
                <a:latin typeface="Arial" charset="0"/>
                <a:ea typeface="Arial"/>
                <a:cs typeface="Arial" charset="0"/>
              </a:rPr>
              <a:t>Informasjonsforvaltning som forutsetning for offentlig samhandling - David Norheim</a:t>
            </a:r>
          </a:p>
        </p:txBody>
      </p:sp>
      <p:pic>
        <p:nvPicPr>
          <p:cNvPr id="4102" name="Picture 1032" descr="PPT-logo-RGB"/>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829550" y="4661348"/>
            <a:ext cx="85725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sldNum="0" hdr="0"/>
  <p:txStyles>
    <p:titleStyle>
      <a:lvl1pPr algn="l" defTabSz="456146" rtl="0" eaLnBrk="1" fontAlgn="base" hangingPunct="1">
        <a:spcBef>
          <a:spcPct val="0"/>
        </a:spcBef>
        <a:spcAft>
          <a:spcPct val="0"/>
        </a:spcAft>
        <a:defRPr sz="4400">
          <a:solidFill>
            <a:schemeClr val="tx1"/>
          </a:solidFill>
          <a:latin typeface="+mj-lt"/>
          <a:ea typeface="+mj-ea"/>
          <a:cs typeface="+mj-cs"/>
        </a:defRPr>
      </a:lvl1pPr>
      <a:lvl2pPr algn="l" defTabSz="456146"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6146"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6146"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6146"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5pPr>
      <a:lvl6pPr marL="456146" algn="l" defTabSz="456146"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6pPr>
      <a:lvl7pPr marL="912420" algn="l" defTabSz="456146"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7pPr>
      <a:lvl8pPr marL="1368608" algn="l" defTabSz="456146"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8pPr>
      <a:lvl9pPr marL="1824839" algn="l" defTabSz="456146"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9pPr>
    </p:titleStyle>
    <p:bodyStyle>
      <a:lvl1pPr marL="269345" indent="-269345" algn="l" defTabSz="456146" rtl="0" eaLnBrk="1" fontAlgn="base" hangingPunct="1">
        <a:spcBef>
          <a:spcPct val="20000"/>
        </a:spcBef>
        <a:spcAft>
          <a:spcPct val="0"/>
        </a:spcAft>
        <a:buFont typeface="Arial" charset="0"/>
        <a:buBlip>
          <a:blip r:embed="rId14"/>
        </a:buBlip>
        <a:tabLst>
          <a:tab pos="628916" algn="l"/>
        </a:tabLst>
        <a:defRPr sz="2800">
          <a:solidFill>
            <a:schemeClr val="tx1"/>
          </a:solidFill>
          <a:latin typeface="+mn-lt"/>
          <a:ea typeface="+mn-ea"/>
          <a:cs typeface="+mn-cs"/>
        </a:defRPr>
      </a:lvl1pPr>
      <a:lvl2pPr marL="628916" indent="-180580" algn="l" defTabSz="456146" rtl="0" eaLnBrk="1" fontAlgn="base" hangingPunct="1">
        <a:spcBef>
          <a:spcPct val="20000"/>
        </a:spcBef>
        <a:spcAft>
          <a:spcPct val="0"/>
        </a:spcAft>
        <a:buFont typeface="Arial" charset="0"/>
        <a:buBlip>
          <a:blip r:embed="rId14"/>
        </a:buBlip>
        <a:tabLst>
          <a:tab pos="628916" algn="l"/>
        </a:tabLst>
        <a:defRPr sz="2000">
          <a:solidFill>
            <a:schemeClr val="tx1"/>
          </a:solidFill>
          <a:latin typeface="+mn-lt"/>
          <a:ea typeface="+mn-ea"/>
          <a:cs typeface="+mn-cs"/>
        </a:defRPr>
      </a:lvl2pPr>
      <a:lvl3pPr marL="986900" indent="-178993" algn="l" defTabSz="456146" rtl="0" eaLnBrk="1" fontAlgn="base" hangingPunct="1">
        <a:spcBef>
          <a:spcPct val="20000"/>
        </a:spcBef>
        <a:spcAft>
          <a:spcPct val="0"/>
        </a:spcAft>
        <a:buFont typeface="Arial" charset="0"/>
        <a:buBlip>
          <a:blip r:embed="rId14"/>
        </a:buBlip>
        <a:tabLst>
          <a:tab pos="628916" algn="l"/>
        </a:tabLst>
        <a:defRPr>
          <a:solidFill>
            <a:schemeClr val="tx1"/>
          </a:solidFill>
          <a:latin typeface="+mn-lt"/>
          <a:ea typeface="+mn-ea"/>
          <a:cs typeface="+mn-cs"/>
        </a:defRPr>
      </a:lvl3pPr>
      <a:lvl4pPr marL="1346471" indent="-180580" algn="l" defTabSz="456146" rtl="0" eaLnBrk="1" fontAlgn="base" hangingPunct="1">
        <a:spcBef>
          <a:spcPct val="20000"/>
        </a:spcBef>
        <a:spcAft>
          <a:spcPct val="0"/>
        </a:spcAft>
        <a:buFont typeface="Arial" charset="0"/>
        <a:buBlip>
          <a:blip r:embed="rId14"/>
        </a:buBlip>
        <a:tabLst>
          <a:tab pos="628916" algn="l"/>
        </a:tabLst>
        <a:defRPr sz="1600">
          <a:solidFill>
            <a:schemeClr val="tx1"/>
          </a:solidFill>
          <a:latin typeface="+mn-lt"/>
          <a:ea typeface="+mn-ea"/>
          <a:cs typeface="+mn-cs"/>
        </a:defRPr>
      </a:lvl4pPr>
      <a:lvl5pPr marL="1704452" indent="-178993" algn="l" defTabSz="456146" rtl="0" eaLnBrk="1" fontAlgn="base" hangingPunct="1">
        <a:spcBef>
          <a:spcPct val="20000"/>
        </a:spcBef>
        <a:spcAft>
          <a:spcPct val="0"/>
        </a:spcAft>
        <a:buFont typeface="Arial" charset="0"/>
        <a:buBlip>
          <a:blip r:embed="rId14"/>
        </a:buBlip>
        <a:tabLst>
          <a:tab pos="628916" algn="l"/>
        </a:tabLst>
        <a:defRPr sz="1600" i="1">
          <a:solidFill>
            <a:schemeClr val="tx1"/>
          </a:solidFill>
          <a:latin typeface="+mn-lt"/>
          <a:ea typeface="+mn-ea"/>
          <a:cs typeface="+mn-cs"/>
        </a:defRPr>
      </a:lvl5pPr>
      <a:lvl6pPr marL="2160598" indent="-178993" algn="l" defTabSz="456146" rtl="0" eaLnBrk="1" fontAlgn="base" hangingPunct="1">
        <a:spcBef>
          <a:spcPct val="20000"/>
        </a:spcBef>
        <a:spcAft>
          <a:spcPct val="0"/>
        </a:spcAft>
        <a:buFont typeface="Arial" pitchFamily="37" charset="0"/>
        <a:buBlip>
          <a:blip r:embed="rId14"/>
        </a:buBlip>
        <a:tabLst>
          <a:tab pos="628916" algn="l"/>
        </a:tabLst>
        <a:defRPr sz="1600" i="1">
          <a:solidFill>
            <a:schemeClr val="tx1"/>
          </a:solidFill>
          <a:latin typeface="+mn-lt"/>
          <a:ea typeface="+mn-ea"/>
          <a:cs typeface="+mn-cs"/>
        </a:defRPr>
      </a:lvl6pPr>
      <a:lvl7pPr marL="2616743" indent="-178993" algn="l" defTabSz="456146" rtl="0" eaLnBrk="1" fontAlgn="base" hangingPunct="1">
        <a:spcBef>
          <a:spcPct val="20000"/>
        </a:spcBef>
        <a:spcAft>
          <a:spcPct val="0"/>
        </a:spcAft>
        <a:buFont typeface="Arial" pitchFamily="37" charset="0"/>
        <a:buBlip>
          <a:blip r:embed="rId14"/>
        </a:buBlip>
        <a:tabLst>
          <a:tab pos="628916" algn="l"/>
        </a:tabLst>
        <a:defRPr sz="1600" i="1">
          <a:solidFill>
            <a:schemeClr val="tx1"/>
          </a:solidFill>
          <a:latin typeface="+mn-lt"/>
          <a:ea typeface="+mn-ea"/>
          <a:cs typeface="+mn-cs"/>
        </a:defRPr>
      </a:lvl7pPr>
      <a:lvl8pPr marL="3072987" indent="-178993" algn="l" defTabSz="456146" rtl="0" eaLnBrk="1" fontAlgn="base" hangingPunct="1">
        <a:spcBef>
          <a:spcPct val="20000"/>
        </a:spcBef>
        <a:spcAft>
          <a:spcPct val="0"/>
        </a:spcAft>
        <a:buFont typeface="Arial" pitchFamily="37" charset="0"/>
        <a:buBlip>
          <a:blip r:embed="rId14"/>
        </a:buBlip>
        <a:tabLst>
          <a:tab pos="628916" algn="l"/>
        </a:tabLst>
        <a:defRPr sz="1600" i="1">
          <a:solidFill>
            <a:schemeClr val="tx1"/>
          </a:solidFill>
          <a:latin typeface="+mn-lt"/>
          <a:ea typeface="+mn-ea"/>
          <a:cs typeface="+mn-cs"/>
        </a:defRPr>
      </a:lvl8pPr>
      <a:lvl9pPr marL="3529194" indent="-178993" algn="l" defTabSz="456146" rtl="0" eaLnBrk="1" fontAlgn="base" hangingPunct="1">
        <a:spcBef>
          <a:spcPct val="20000"/>
        </a:spcBef>
        <a:spcAft>
          <a:spcPct val="0"/>
        </a:spcAft>
        <a:buFont typeface="Arial" pitchFamily="37" charset="0"/>
        <a:buBlip>
          <a:blip r:embed="rId14"/>
        </a:buBlip>
        <a:tabLst>
          <a:tab pos="628916" algn="l"/>
        </a:tabLst>
        <a:defRPr sz="1600" i="1">
          <a:solidFill>
            <a:schemeClr val="tx1"/>
          </a:solidFill>
          <a:latin typeface="+mn-lt"/>
          <a:ea typeface="+mn-ea"/>
          <a:cs typeface="+mn-cs"/>
        </a:defRPr>
      </a:lvl9pPr>
    </p:bodyStyle>
    <p:otherStyle>
      <a:defPPr>
        <a:defRPr lang="nb-NO"/>
      </a:defPPr>
      <a:lvl1pPr marL="0" algn="l" defTabSz="456146" rtl="0" eaLnBrk="1" latinLnBrk="0" hangingPunct="1">
        <a:defRPr sz="1800" kern="1200">
          <a:solidFill>
            <a:schemeClr val="tx1"/>
          </a:solidFill>
          <a:latin typeface="+mn-lt"/>
          <a:ea typeface="+mn-ea"/>
          <a:cs typeface="+mn-cs"/>
        </a:defRPr>
      </a:lvl1pPr>
      <a:lvl2pPr marL="456146" algn="l" defTabSz="456146" rtl="0" eaLnBrk="1" latinLnBrk="0" hangingPunct="1">
        <a:defRPr sz="1800" kern="1200">
          <a:solidFill>
            <a:schemeClr val="tx1"/>
          </a:solidFill>
          <a:latin typeface="+mn-lt"/>
          <a:ea typeface="+mn-ea"/>
          <a:cs typeface="+mn-cs"/>
        </a:defRPr>
      </a:lvl2pPr>
      <a:lvl3pPr marL="912420" algn="l" defTabSz="456146" rtl="0" eaLnBrk="1" latinLnBrk="0" hangingPunct="1">
        <a:defRPr sz="1800" kern="1200">
          <a:solidFill>
            <a:schemeClr val="tx1"/>
          </a:solidFill>
          <a:latin typeface="+mn-lt"/>
          <a:ea typeface="+mn-ea"/>
          <a:cs typeface="+mn-cs"/>
        </a:defRPr>
      </a:lvl3pPr>
      <a:lvl4pPr marL="1368608" algn="l" defTabSz="456146" rtl="0" eaLnBrk="1" latinLnBrk="0" hangingPunct="1">
        <a:defRPr sz="1800" kern="1200">
          <a:solidFill>
            <a:schemeClr val="tx1"/>
          </a:solidFill>
          <a:latin typeface="+mn-lt"/>
          <a:ea typeface="+mn-ea"/>
          <a:cs typeface="+mn-cs"/>
        </a:defRPr>
      </a:lvl4pPr>
      <a:lvl5pPr marL="1824839" algn="l" defTabSz="456146" rtl="0" eaLnBrk="1" latinLnBrk="0" hangingPunct="1">
        <a:defRPr sz="1800" kern="1200">
          <a:solidFill>
            <a:schemeClr val="tx1"/>
          </a:solidFill>
          <a:latin typeface="+mn-lt"/>
          <a:ea typeface="+mn-ea"/>
          <a:cs typeface="+mn-cs"/>
        </a:defRPr>
      </a:lvl5pPr>
      <a:lvl6pPr marL="2280984" algn="l" defTabSz="456146" rtl="0" eaLnBrk="1" latinLnBrk="0" hangingPunct="1">
        <a:defRPr sz="1800" kern="1200">
          <a:solidFill>
            <a:schemeClr val="tx1"/>
          </a:solidFill>
          <a:latin typeface="+mn-lt"/>
          <a:ea typeface="+mn-ea"/>
          <a:cs typeface="+mn-cs"/>
        </a:defRPr>
      </a:lvl6pPr>
      <a:lvl7pPr marL="2737130" algn="l" defTabSz="456146" rtl="0" eaLnBrk="1" latinLnBrk="0" hangingPunct="1">
        <a:defRPr sz="1800" kern="1200">
          <a:solidFill>
            <a:schemeClr val="tx1"/>
          </a:solidFill>
          <a:latin typeface="+mn-lt"/>
          <a:ea typeface="+mn-ea"/>
          <a:cs typeface="+mn-cs"/>
        </a:defRPr>
      </a:lvl7pPr>
      <a:lvl8pPr marL="3193370" algn="l" defTabSz="456146" rtl="0" eaLnBrk="1" latinLnBrk="0" hangingPunct="1">
        <a:defRPr sz="1800" kern="1200">
          <a:solidFill>
            <a:schemeClr val="tx1"/>
          </a:solidFill>
          <a:latin typeface="+mn-lt"/>
          <a:ea typeface="+mn-ea"/>
          <a:cs typeface="+mn-cs"/>
        </a:defRPr>
      </a:lvl8pPr>
      <a:lvl9pPr marL="3649578" algn="l" defTabSz="45614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olpe-nede.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383223" y="4824805"/>
            <a:ext cx="7752080" cy="326708"/>
          </a:xfrm>
          <a:prstGeom prst="rect">
            <a:avLst/>
          </a:prstGeom>
        </p:spPr>
      </p:pic>
      <p:sp>
        <p:nvSpPr>
          <p:cNvPr id="2" name="Title Placeholder 1"/>
          <p:cNvSpPr>
            <a:spLocks noGrp="1"/>
          </p:cNvSpPr>
          <p:nvPr>
            <p:ph type="title"/>
          </p:nvPr>
        </p:nvSpPr>
        <p:spPr>
          <a:xfrm>
            <a:off x="723901" y="205982"/>
            <a:ext cx="7708900" cy="588910"/>
          </a:xfrm>
          <a:prstGeom prst="rect">
            <a:avLst/>
          </a:prstGeom>
        </p:spPr>
        <p:txBody>
          <a:bodyPr vert="horz" lIns="0" tIns="45307" rIns="0" bIns="45307"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723901" y="902438"/>
            <a:ext cx="7708900" cy="3692317"/>
          </a:xfrm>
          <a:prstGeom prst="rect">
            <a:avLst/>
          </a:prstGeom>
        </p:spPr>
        <p:txBody>
          <a:bodyPr vert="horz" lIns="0" tIns="45307" rIns="0" bIns="45307"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4" name="Date Placeholder 3"/>
          <p:cNvSpPr>
            <a:spLocks noGrp="1"/>
          </p:cNvSpPr>
          <p:nvPr>
            <p:ph type="dt" sz="half" idx="2"/>
          </p:nvPr>
        </p:nvSpPr>
        <p:spPr>
          <a:xfrm>
            <a:off x="7086728" y="4869312"/>
            <a:ext cx="1346201" cy="273844"/>
          </a:xfrm>
          <a:prstGeom prst="rect">
            <a:avLst/>
          </a:prstGeom>
        </p:spPr>
        <p:txBody>
          <a:bodyPr vert="horz" lIns="0" tIns="0" rIns="0" bIns="0" rtlCol="0" anchor="ctr"/>
          <a:lstStyle>
            <a:lvl1pPr algn="r">
              <a:defRPr sz="900">
                <a:solidFill>
                  <a:schemeClr val="tx1"/>
                </a:solidFill>
              </a:defRPr>
            </a:lvl1pPr>
          </a:lstStyle>
          <a:p>
            <a:r>
              <a:rPr lang="nb-NO">
                <a:solidFill>
                  <a:prstClr val="black"/>
                </a:solidFill>
                <a:latin typeface="Calibri"/>
              </a:rPr>
              <a:t>03.12.2015</a:t>
            </a:r>
            <a:endParaRPr lang="en-US">
              <a:solidFill>
                <a:prstClr val="black"/>
              </a:solidFill>
              <a:latin typeface="Calibri"/>
            </a:endParaRPr>
          </a:p>
        </p:txBody>
      </p:sp>
      <p:sp>
        <p:nvSpPr>
          <p:cNvPr id="5" name="Footer Placeholder 4"/>
          <p:cNvSpPr>
            <a:spLocks noGrp="1"/>
          </p:cNvSpPr>
          <p:nvPr>
            <p:ph type="ftr" sz="quarter" idx="3"/>
          </p:nvPr>
        </p:nvSpPr>
        <p:spPr>
          <a:xfrm>
            <a:off x="1989666" y="4869312"/>
            <a:ext cx="5096934" cy="273844"/>
          </a:xfrm>
          <a:prstGeom prst="rect">
            <a:avLst/>
          </a:prstGeom>
        </p:spPr>
        <p:txBody>
          <a:bodyPr vert="horz" lIns="0" tIns="0" rIns="0" bIns="0" rtlCol="0" anchor="ctr"/>
          <a:lstStyle>
            <a:lvl1pPr algn="l">
              <a:defRPr sz="900">
                <a:solidFill>
                  <a:schemeClr val="tx1"/>
                </a:solidFill>
              </a:defRPr>
            </a:lvl1pPr>
          </a:lstStyle>
          <a:p>
            <a:r>
              <a:rPr lang="en-US">
                <a:solidFill>
                  <a:prstClr val="black"/>
                </a:solidFill>
                <a:latin typeface="Calibri"/>
              </a:rPr>
              <a:t>Informasjonsforvaltning som forutsetning for offentlig samhandling - David Norheim</a:t>
            </a:r>
          </a:p>
        </p:txBody>
      </p:sp>
      <p:sp>
        <p:nvSpPr>
          <p:cNvPr id="6" name="Slide Number Placeholder 5"/>
          <p:cNvSpPr>
            <a:spLocks noGrp="1"/>
          </p:cNvSpPr>
          <p:nvPr>
            <p:ph type="sldNum" sz="quarter" idx="4"/>
          </p:nvPr>
        </p:nvSpPr>
        <p:spPr>
          <a:xfrm>
            <a:off x="8432935" y="4869312"/>
            <a:ext cx="588201" cy="273844"/>
          </a:xfrm>
          <a:prstGeom prst="rect">
            <a:avLst/>
          </a:prstGeom>
        </p:spPr>
        <p:txBody>
          <a:bodyPr vert="horz" lIns="0" tIns="0" rIns="0" bIns="0" rtlCol="0" anchor="ctr"/>
          <a:lstStyle>
            <a:lvl1pPr algn="ctr">
              <a:defRPr sz="900">
                <a:solidFill>
                  <a:schemeClr val="tx1"/>
                </a:solidFill>
              </a:defRPr>
            </a:lvl1pPr>
          </a:lstStyle>
          <a:p>
            <a:fld id="{CB690AB1-BF38-0442-8664-47BCBAAC5D22}" type="slidenum">
              <a:rPr lang="en-US" smtClean="0">
                <a:solidFill>
                  <a:prstClr val="black"/>
                </a:solidFill>
                <a:latin typeface="Calibri"/>
              </a:rPr>
              <a:pPr/>
              <a:t>‹#›</a:t>
            </a:fld>
            <a:endParaRPr lang="en-US">
              <a:solidFill>
                <a:prstClr val="black"/>
              </a:solidFill>
              <a:latin typeface="Calibri"/>
            </a:endParaRPr>
          </a:p>
        </p:txBody>
      </p:sp>
      <p:pic>
        <p:nvPicPr>
          <p:cNvPr id="11" name="Picture 10" descr="brreg_logo_SORT.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91071" y="4940261"/>
            <a:ext cx="1270000" cy="116325"/>
          </a:xfrm>
          <a:prstGeom prst="rect">
            <a:avLst/>
          </a:prstGeom>
        </p:spPr>
      </p:pic>
    </p:spTree>
    <p:extLst>
      <p:ext uri="{BB962C8B-B14F-4D97-AF65-F5344CB8AC3E}">
        <p14:creationId xmlns:p14="http://schemas.microsoft.com/office/powerpoint/2010/main" val="1995852459"/>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p:txStyles>
    <p:titleStyle>
      <a:lvl1pPr algn="l" defTabSz="456146" rtl="0" eaLnBrk="1" latinLnBrk="0" hangingPunct="1">
        <a:spcBef>
          <a:spcPct val="0"/>
        </a:spcBef>
        <a:buNone/>
        <a:defRPr sz="2400" b="1" kern="1200">
          <a:solidFill>
            <a:schemeClr val="tx1"/>
          </a:solidFill>
          <a:latin typeface="+mj-lt"/>
          <a:ea typeface="+mj-ea"/>
          <a:cs typeface="+mj-cs"/>
        </a:defRPr>
      </a:lvl1pPr>
    </p:titleStyle>
    <p:bodyStyle>
      <a:lvl1pPr marL="342110" indent="-342110" algn="l" defTabSz="456146" rtl="0" eaLnBrk="1" latinLnBrk="0" hangingPunct="1">
        <a:spcBef>
          <a:spcPct val="20000"/>
        </a:spcBef>
        <a:buFont typeface="Lucida Grande"/>
        <a:buChar char="-"/>
        <a:defRPr sz="2200" kern="1200">
          <a:solidFill>
            <a:schemeClr val="tx1"/>
          </a:solidFill>
          <a:latin typeface="+mn-lt"/>
          <a:ea typeface="+mn-ea"/>
          <a:cs typeface="+mn-cs"/>
        </a:defRPr>
      </a:lvl1pPr>
      <a:lvl2pPr marL="741365" indent="-285134" algn="l" defTabSz="456146" rtl="0" eaLnBrk="1" latinLnBrk="0" hangingPunct="1">
        <a:spcBef>
          <a:spcPct val="20000"/>
        </a:spcBef>
        <a:buFont typeface="Lucida Grande"/>
        <a:buChar char="-"/>
        <a:defRPr sz="2200" kern="1200">
          <a:solidFill>
            <a:schemeClr val="tx1"/>
          </a:solidFill>
          <a:latin typeface="+mn-lt"/>
          <a:ea typeface="+mn-ea"/>
          <a:cs typeface="+mn-cs"/>
        </a:defRPr>
      </a:lvl2pPr>
      <a:lvl3pPr marL="1140493" indent="-228072" algn="l" defTabSz="456146" rtl="0" eaLnBrk="1" latinLnBrk="0" hangingPunct="1">
        <a:spcBef>
          <a:spcPct val="20000"/>
        </a:spcBef>
        <a:buFont typeface="Lucida Grande"/>
        <a:buChar char="-"/>
        <a:defRPr sz="1600" kern="1200">
          <a:solidFill>
            <a:schemeClr val="tx1"/>
          </a:solidFill>
          <a:latin typeface="+mn-lt"/>
          <a:ea typeface="+mn-ea"/>
          <a:cs typeface="+mn-cs"/>
        </a:defRPr>
      </a:lvl3pPr>
      <a:lvl4pPr marL="1596680" indent="-228072" algn="l" defTabSz="456146" rtl="0" eaLnBrk="1" latinLnBrk="0" hangingPunct="1">
        <a:spcBef>
          <a:spcPct val="20000"/>
        </a:spcBef>
        <a:buFont typeface="Lucida Grande"/>
        <a:buChar char="-"/>
        <a:defRPr sz="1600" kern="1200">
          <a:solidFill>
            <a:schemeClr val="tx1"/>
          </a:solidFill>
          <a:latin typeface="+mn-lt"/>
          <a:ea typeface="+mn-ea"/>
          <a:cs typeface="+mn-cs"/>
        </a:defRPr>
      </a:lvl4pPr>
      <a:lvl5pPr marL="2052911" indent="-228072" algn="l" defTabSz="456146" rtl="0" eaLnBrk="1" latinLnBrk="0" hangingPunct="1">
        <a:spcBef>
          <a:spcPct val="20000"/>
        </a:spcBef>
        <a:buFont typeface="Lucida Grande"/>
        <a:buChar char="-"/>
        <a:defRPr sz="1600" kern="1200">
          <a:solidFill>
            <a:schemeClr val="tx1"/>
          </a:solidFill>
          <a:latin typeface="+mn-lt"/>
          <a:ea typeface="+mn-ea"/>
          <a:cs typeface="+mn-cs"/>
        </a:defRPr>
      </a:lvl5pPr>
      <a:lvl6pPr marL="2509056" indent="-228072" algn="l" defTabSz="456146" rtl="0" eaLnBrk="1" latinLnBrk="0" hangingPunct="1">
        <a:spcBef>
          <a:spcPct val="20000"/>
        </a:spcBef>
        <a:buFont typeface="Arial"/>
        <a:buChar char="•"/>
        <a:defRPr sz="2000" kern="1200">
          <a:solidFill>
            <a:schemeClr val="tx1"/>
          </a:solidFill>
          <a:latin typeface="+mn-lt"/>
          <a:ea typeface="+mn-ea"/>
          <a:cs typeface="+mn-cs"/>
        </a:defRPr>
      </a:lvl6pPr>
      <a:lvl7pPr marL="2965288" indent="-228072" algn="l" defTabSz="456146" rtl="0" eaLnBrk="1" latinLnBrk="0" hangingPunct="1">
        <a:spcBef>
          <a:spcPct val="20000"/>
        </a:spcBef>
        <a:buFont typeface="Arial"/>
        <a:buChar char="•"/>
        <a:defRPr sz="2000" kern="1200">
          <a:solidFill>
            <a:schemeClr val="tx1"/>
          </a:solidFill>
          <a:latin typeface="+mn-lt"/>
          <a:ea typeface="+mn-ea"/>
          <a:cs typeface="+mn-cs"/>
        </a:defRPr>
      </a:lvl7pPr>
      <a:lvl8pPr marL="3421477" indent="-228072" algn="l" defTabSz="456146" rtl="0" eaLnBrk="1" latinLnBrk="0" hangingPunct="1">
        <a:spcBef>
          <a:spcPct val="20000"/>
        </a:spcBef>
        <a:buFont typeface="Arial"/>
        <a:buChar char="•"/>
        <a:defRPr sz="2000" kern="1200">
          <a:solidFill>
            <a:schemeClr val="tx1"/>
          </a:solidFill>
          <a:latin typeface="+mn-lt"/>
          <a:ea typeface="+mn-ea"/>
          <a:cs typeface="+mn-cs"/>
        </a:defRPr>
      </a:lvl8pPr>
      <a:lvl9pPr marL="3877664" indent="-228072" algn="l" defTabSz="456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146" rtl="0" eaLnBrk="1" latinLnBrk="0" hangingPunct="1">
        <a:defRPr sz="1800" kern="1200">
          <a:solidFill>
            <a:schemeClr val="tx1"/>
          </a:solidFill>
          <a:latin typeface="+mn-lt"/>
          <a:ea typeface="+mn-ea"/>
          <a:cs typeface="+mn-cs"/>
        </a:defRPr>
      </a:lvl1pPr>
      <a:lvl2pPr marL="456146" algn="l" defTabSz="456146" rtl="0" eaLnBrk="1" latinLnBrk="0" hangingPunct="1">
        <a:defRPr sz="1800" kern="1200">
          <a:solidFill>
            <a:schemeClr val="tx1"/>
          </a:solidFill>
          <a:latin typeface="+mn-lt"/>
          <a:ea typeface="+mn-ea"/>
          <a:cs typeface="+mn-cs"/>
        </a:defRPr>
      </a:lvl2pPr>
      <a:lvl3pPr marL="912420" algn="l" defTabSz="456146" rtl="0" eaLnBrk="1" latinLnBrk="0" hangingPunct="1">
        <a:defRPr sz="1800" kern="1200">
          <a:solidFill>
            <a:schemeClr val="tx1"/>
          </a:solidFill>
          <a:latin typeface="+mn-lt"/>
          <a:ea typeface="+mn-ea"/>
          <a:cs typeface="+mn-cs"/>
        </a:defRPr>
      </a:lvl3pPr>
      <a:lvl4pPr marL="1368608" algn="l" defTabSz="456146" rtl="0" eaLnBrk="1" latinLnBrk="0" hangingPunct="1">
        <a:defRPr sz="1800" kern="1200">
          <a:solidFill>
            <a:schemeClr val="tx1"/>
          </a:solidFill>
          <a:latin typeface="+mn-lt"/>
          <a:ea typeface="+mn-ea"/>
          <a:cs typeface="+mn-cs"/>
        </a:defRPr>
      </a:lvl4pPr>
      <a:lvl5pPr marL="1824839" algn="l" defTabSz="456146" rtl="0" eaLnBrk="1" latinLnBrk="0" hangingPunct="1">
        <a:defRPr sz="1800" kern="1200">
          <a:solidFill>
            <a:schemeClr val="tx1"/>
          </a:solidFill>
          <a:latin typeface="+mn-lt"/>
          <a:ea typeface="+mn-ea"/>
          <a:cs typeface="+mn-cs"/>
        </a:defRPr>
      </a:lvl5pPr>
      <a:lvl6pPr marL="2280984" algn="l" defTabSz="456146" rtl="0" eaLnBrk="1" latinLnBrk="0" hangingPunct="1">
        <a:defRPr sz="1800" kern="1200">
          <a:solidFill>
            <a:schemeClr val="tx1"/>
          </a:solidFill>
          <a:latin typeface="+mn-lt"/>
          <a:ea typeface="+mn-ea"/>
          <a:cs typeface="+mn-cs"/>
        </a:defRPr>
      </a:lvl6pPr>
      <a:lvl7pPr marL="2737130" algn="l" defTabSz="456146" rtl="0" eaLnBrk="1" latinLnBrk="0" hangingPunct="1">
        <a:defRPr sz="1800" kern="1200">
          <a:solidFill>
            <a:schemeClr val="tx1"/>
          </a:solidFill>
          <a:latin typeface="+mn-lt"/>
          <a:ea typeface="+mn-ea"/>
          <a:cs typeface="+mn-cs"/>
        </a:defRPr>
      </a:lvl7pPr>
      <a:lvl8pPr marL="3193370" algn="l" defTabSz="456146" rtl="0" eaLnBrk="1" latinLnBrk="0" hangingPunct="1">
        <a:defRPr sz="1800" kern="1200">
          <a:solidFill>
            <a:schemeClr val="tx1"/>
          </a:solidFill>
          <a:latin typeface="+mn-lt"/>
          <a:ea typeface="+mn-ea"/>
          <a:cs typeface="+mn-cs"/>
        </a:defRPr>
      </a:lvl8pPr>
      <a:lvl9pPr marL="3649578" algn="l" defTabSz="45614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l="7125"/>
          <a:stretch/>
        </p:blipFill>
        <p:spPr bwMode="auto">
          <a:xfrm>
            <a:off x="134" y="4708328"/>
            <a:ext cx="8895105" cy="246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180916"/>
            <a:ext cx="8641656" cy="502565"/>
          </a:xfrm>
          <a:prstGeom prst="rect">
            <a:avLst/>
          </a:prstGeom>
        </p:spPr>
        <p:txBody>
          <a:bodyPr vert="horz" lIns="0" tIns="0" rIns="0" bIns="0" rtlCol="0" anchor="b" anchorCtr="0">
            <a:noAutofit/>
          </a:bodyPr>
          <a:lstStyle/>
          <a:p>
            <a:r>
              <a:rPr lang="nb-NO" noProof="0"/>
              <a:t>Klikk for å redigere tittelstil</a:t>
            </a:r>
            <a:endParaRPr lang="en-GB" noProof="0" dirty="0"/>
          </a:p>
        </p:txBody>
      </p:sp>
      <p:sp>
        <p:nvSpPr>
          <p:cNvPr id="3" name="Text Placeholder 2"/>
          <p:cNvSpPr>
            <a:spLocks noGrp="1"/>
          </p:cNvSpPr>
          <p:nvPr>
            <p:ph type="body" idx="1"/>
          </p:nvPr>
        </p:nvSpPr>
        <p:spPr>
          <a:xfrm>
            <a:off x="250825" y="951310"/>
            <a:ext cx="8641656" cy="3543300"/>
          </a:xfrm>
          <a:prstGeom prst="rect">
            <a:avLst/>
          </a:prstGeom>
        </p:spPr>
        <p:txBody>
          <a:bodyPr vert="horz" lIns="0" tIns="0" rIns="0" bIns="0" rtlCol="0">
            <a:no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GB" noProof="0" dirty="0"/>
          </a:p>
        </p:txBody>
      </p:sp>
      <p:sp>
        <p:nvSpPr>
          <p:cNvPr id="4" name="Date Placeholder 3"/>
          <p:cNvSpPr>
            <a:spLocks noGrp="1"/>
          </p:cNvSpPr>
          <p:nvPr>
            <p:ph type="dt" sz="half" idx="2"/>
          </p:nvPr>
        </p:nvSpPr>
        <p:spPr>
          <a:xfrm>
            <a:off x="3239854" y="5023261"/>
            <a:ext cx="1257536" cy="116100"/>
          </a:xfrm>
          <a:prstGeom prst="rect">
            <a:avLst/>
          </a:prstGeom>
        </p:spPr>
        <p:txBody>
          <a:bodyPr vert="horz" lIns="0" tIns="0" rIns="0" bIns="0" rtlCol="0" anchor="t" anchorCtr="0"/>
          <a:lstStyle>
            <a:lvl1pPr algn="r">
              <a:defRPr sz="700">
                <a:solidFill>
                  <a:schemeClr val="tx1"/>
                </a:solidFill>
              </a:defRPr>
            </a:lvl1pPr>
          </a:lstStyle>
          <a:p>
            <a:pPr defTabSz="912420"/>
            <a:r>
              <a:rPr lang="nb-NO">
                <a:solidFill>
                  <a:srgbClr val="333333"/>
                </a:solidFill>
              </a:rPr>
              <a:t>03.12.2015</a:t>
            </a:r>
            <a:endParaRPr lang="en-GB" dirty="0">
              <a:solidFill>
                <a:srgbClr val="333333"/>
              </a:solidFill>
            </a:endParaRPr>
          </a:p>
        </p:txBody>
      </p:sp>
      <p:sp>
        <p:nvSpPr>
          <p:cNvPr id="5" name="Footer Placeholder 4"/>
          <p:cNvSpPr>
            <a:spLocks noGrp="1"/>
          </p:cNvSpPr>
          <p:nvPr>
            <p:ph type="ftr" sz="quarter" idx="3"/>
          </p:nvPr>
        </p:nvSpPr>
        <p:spPr>
          <a:xfrm>
            <a:off x="250825" y="5023261"/>
            <a:ext cx="2989028" cy="116100"/>
          </a:xfrm>
          <a:prstGeom prst="rect">
            <a:avLst/>
          </a:prstGeom>
        </p:spPr>
        <p:txBody>
          <a:bodyPr vert="horz" lIns="0" tIns="0" rIns="0" bIns="0" rtlCol="0" anchor="t" anchorCtr="0"/>
          <a:lstStyle>
            <a:lvl1pPr algn="l">
              <a:defRPr sz="800" b="1">
                <a:solidFill>
                  <a:schemeClr val="tx1"/>
                </a:solidFill>
              </a:defRPr>
            </a:lvl1pPr>
          </a:lstStyle>
          <a:p>
            <a:pPr defTabSz="912420"/>
            <a:r>
              <a:rPr lang="en-GB">
                <a:solidFill>
                  <a:srgbClr val="333333"/>
                </a:solidFill>
              </a:rPr>
              <a:t>Informasjonsforvaltning som forutsetning for offentlig samhandling - David Norheim</a:t>
            </a:r>
            <a:endParaRPr lang="en-GB" dirty="0">
              <a:solidFill>
                <a:srgbClr val="333333"/>
              </a:solidFill>
            </a:endParaRPr>
          </a:p>
        </p:txBody>
      </p:sp>
      <p:sp>
        <p:nvSpPr>
          <p:cNvPr id="6" name="Slide Number Placeholder 5"/>
          <p:cNvSpPr>
            <a:spLocks noGrp="1"/>
          </p:cNvSpPr>
          <p:nvPr>
            <p:ph type="sldNum" sz="quarter" idx="4"/>
          </p:nvPr>
        </p:nvSpPr>
        <p:spPr>
          <a:xfrm>
            <a:off x="250852" y="4888447"/>
            <a:ext cx="240231" cy="134816"/>
          </a:xfrm>
          <a:prstGeom prst="rect">
            <a:avLst/>
          </a:prstGeom>
        </p:spPr>
        <p:txBody>
          <a:bodyPr vert="horz" lIns="0" tIns="0" rIns="0" bIns="0" rtlCol="0" anchor="t" anchorCtr="0"/>
          <a:lstStyle>
            <a:lvl1pPr algn="l">
              <a:defRPr sz="700">
                <a:solidFill>
                  <a:schemeClr val="tx1"/>
                </a:solidFill>
              </a:defRPr>
            </a:lvl1pPr>
          </a:lstStyle>
          <a:p>
            <a:pPr defTabSz="912420"/>
            <a:fld id="{5BA07366-CB75-4AA8-9E5B-928B849F427C}" type="slidenum">
              <a:rPr lang="en-GB" smtClean="0">
                <a:solidFill>
                  <a:srgbClr val="333333"/>
                </a:solidFill>
              </a:rPr>
              <a:pPr defTabSz="912420"/>
              <a:t>‹#›</a:t>
            </a:fld>
            <a:endParaRPr lang="en-GB" dirty="0">
              <a:solidFill>
                <a:srgbClr val="333333"/>
              </a:solidFill>
            </a:endParaRPr>
          </a:p>
        </p:txBody>
      </p:sp>
      <p:sp>
        <p:nvSpPr>
          <p:cNvPr id="11" name="TextBox 10"/>
          <p:cNvSpPr txBox="1"/>
          <p:nvPr/>
        </p:nvSpPr>
        <p:spPr>
          <a:xfrm>
            <a:off x="491177" y="4888482"/>
            <a:ext cx="732573" cy="107722"/>
          </a:xfrm>
          <a:prstGeom prst="rect">
            <a:avLst/>
          </a:prstGeom>
          <a:noFill/>
        </p:spPr>
        <p:txBody>
          <a:bodyPr wrap="none" lIns="0" tIns="0" rIns="0" bIns="0" rtlCol="0">
            <a:spAutoFit/>
          </a:bodyPr>
          <a:lstStyle/>
          <a:p>
            <a:pPr defTabSz="912420"/>
            <a:r>
              <a:rPr lang="en-GB" sz="700" dirty="0">
                <a:solidFill>
                  <a:srgbClr val="333333"/>
                </a:solidFill>
                <a:latin typeface="Verdana"/>
              </a:rPr>
              <a:t>DNV GL © 2014</a:t>
            </a:r>
          </a:p>
        </p:txBody>
      </p:sp>
      <p:cxnSp>
        <p:nvCxnSpPr>
          <p:cNvPr id="15" name="Straight Connector 14"/>
          <p:cNvCxnSpPr/>
          <p:nvPr/>
        </p:nvCxnSpPr>
        <p:spPr>
          <a:xfrm>
            <a:off x="171" y="7074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bmkConfidentiality2"/>
          <p:cNvSpPr/>
          <p:nvPr/>
        </p:nvSpPr>
        <p:spPr>
          <a:xfrm>
            <a:off x="250951" y="4584171"/>
            <a:ext cx="2845013" cy="1202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2420">
              <a:lnSpc>
                <a:spcPct val="113000"/>
              </a:lnSpc>
              <a:spcBef>
                <a:spcPts val="600"/>
              </a:spcBef>
            </a:pPr>
            <a:endParaRPr lang="en-GB" sz="800" b="1" dirty="0">
              <a:solidFill>
                <a:srgbClr val="333333"/>
              </a:solidFill>
              <a:latin typeface="Verdana"/>
            </a:endParaRPr>
          </a:p>
        </p:txBody>
      </p:sp>
      <p:sp>
        <p:nvSpPr>
          <p:cNvPr id="12" name="bmkDraft2"/>
          <p:cNvSpPr txBox="1">
            <a:spLocks noChangeArrowheads="1"/>
          </p:cNvSpPr>
          <p:nvPr/>
        </p:nvSpPr>
        <p:spPr bwMode="auto">
          <a:xfrm>
            <a:off x="3811588" y="4509000"/>
            <a:ext cx="1511300" cy="17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defTabSz="912420">
              <a:spcBef>
                <a:spcPct val="50000"/>
              </a:spcBef>
            </a:pPr>
            <a:endParaRPr lang="en-GB" altLang="ja-JP" sz="1600" cap="all" dirty="0">
              <a:solidFill>
                <a:srgbClr val="C4262E"/>
              </a:solidFill>
              <a:latin typeface="Verdana"/>
              <a:ea typeface="ＭＳ Ｐゴシック" charset="-128"/>
              <a:cs typeface="Arial" charset="0"/>
            </a:endParaRPr>
          </a:p>
        </p:txBody>
      </p:sp>
      <p:sp>
        <p:nvSpPr>
          <p:cNvPr id="14" name="bmkFld2Date"/>
          <p:cNvSpPr txBox="1">
            <a:spLocks noChangeArrowheads="1"/>
          </p:cNvSpPr>
          <p:nvPr/>
        </p:nvSpPr>
        <p:spPr bwMode="auto">
          <a:xfrm>
            <a:off x="1692000" y="4889700"/>
            <a:ext cx="2805388" cy="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defTabSz="912420">
              <a:spcBef>
                <a:spcPct val="50000"/>
              </a:spcBef>
            </a:pPr>
            <a:r>
              <a:rPr lang="en-GB" altLang="ja-JP" sz="700">
                <a:solidFill>
                  <a:srgbClr val="333333"/>
                </a:solidFill>
                <a:latin typeface="Verdana"/>
                <a:ea typeface="ＭＳ Ｐゴシック" charset="-128"/>
                <a:cs typeface="Arial" charset="0"/>
              </a:rPr>
              <a:t>2015-03-10</a:t>
            </a:r>
            <a:endParaRPr lang="en-GB" altLang="ja-JP" sz="700" dirty="0">
              <a:solidFill>
                <a:srgbClr val="333333"/>
              </a:solidFill>
              <a:latin typeface="Verdana"/>
              <a:ea typeface="ＭＳ Ｐゴシック" charset="-128"/>
              <a:cs typeface="Arial" charset="0"/>
            </a:endParaRPr>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Lst>
  <p:hf sldNum="0" hdr="0"/>
  <p:txStyles>
    <p:titleStyle>
      <a:lvl1pPr algn="l" defTabSz="912420" rtl="0" eaLnBrk="1" latinLnBrk="0" hangingPunct="1">
        <a:spcBef>
          <a:spcPct val="0"/>
        </a:spcBef>
        <a:buNone/>
        <a:defRPr sz="1800" b="1" kern="1200">
          <a:solidFill>
            <a:schemeClr val="accent4"/>
          </a:solidFill>
          <a:latin typeface="+mj-lt"/>
          <a:ea typeface="+mj-ea"/>
          <a:cs typeface="+mj-cs"/>
        </a:defRPr>
      </a:lvl1pPr>
    </p:titleStyle>
    <p:bodyStyle>
      <a:lvl1pPr marL="179605" indent="-179605" algn="l" defTabSz="91242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5120" indent="-197560" algn="l" defTabSz="91242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0680" indent="-197560" algn="l" defTabSz="91242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6152" indent="-197560" algn="l" defTabSz="91242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1712" indent="-197560" algn="l" defTabSz="91242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09056"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88"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77"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64"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2420" rtl="0" eaLnBrk="1" latinLnBrk="0" hangingPunct="1">
        <a:defRPr sz="1800" kern="1200">
          <a:solidFill>
            <a:schemeClr val="tx1"/>
          </a:solidFill>
          <a:latin typeface="+mn-lt"/>
          <a:ea typeface="+mn-ea"/>
          <a:cs typeface="+mn-cs"/>
        </a:defRPr>
      </a:lvl1pPr>
      <a:lvl2pPr marL="456146" algn="l" defTabSz="912420" rtl="0" eaLnBrk="1" latinLnBrk="0" hangingPunct="1">
        <a:defRPr sz="1800" kern="1200">
          <a:solidFill>
            <a:schemeClr val="tx1"/>
          </a:solidFill>
          <a:latin typeface="+mn-lt"/>
          <a:ea typeface="+mn-ea"/>
          <a:cs typeface="+mn-cs"/>
        </a:defRPr>
      </a:lvl2pPr>
      <a:lvl3pPr marL="912420" algn="l" defTabSz="912420" rtl="0" eaLnBrk="1" latinLnBrk="0" hangingPunct="1">
        <a:defRPr sz="1800" kern="1200">
          <a:solidFill>
            <a:schemeClr val="tx1"/>
          </a:solidFill>
          <a:latin typeface="+mn-lt"/>
          <a:ea typeface="+mn-ea"/>
          <a:cs typeface="+mn-cs"/>
        </a:defRPr>
      </a:lvl3pPr>
      <a:lvl4pPr marL="1368608" algn="l" defTabSz="912420" rtl="0" eaLnBrk="1" latinLnBrk="0" hangingPunct="1">
        <a:defRPr sz="1800" kern="1200">
          <a:solidFill>
            <a:schemeClr val="tx1"/>
          </a:solidFill>
          <a:latin typeface="+mn-lt"/>
          <a:ea typeface="+mn-ea"/>
          <a:cs typeface="+mn-cs"/>
        </a:defRPr>
      </a:lvl4pPr>
      <a:lvl5pPr marL="1824839" algn="l" defTabSz="912420" rtl="0" eaLnBrk="1" latinLnBrk="0" hangingPunct="1">
        <a:defRPr sz="1800" kern="1200">
          <a:solidFill>
            <a:schemeClr val="tx1"/>
          </a:solidFill>
          <a:latin typeface="+mn-lt"/>
          <a:ea typeface="+mn-ea"/>
          <a:cs typeface="+mn-cs"/>
        </a:defRPr>
      </a:lvl5pPr>
      <a:lvl6pPr marL="2280984" algn="l" defTabSz="912420" rtl="0" eaLnBrk="1" latinLnBrk="0" hangingPunct="1">
        <a:defRPr sz="1800" kern="1200">
          <a:solidFill>
            <a:schemeClr val="tx1"/>
          </a:solidFill>
          <a:latin typeface="+mn-lt"/>
          <a:ea typeface="+mn-ea"/>
          <a:cs typeface="+mn-cs"/>
        </a:defRPr>
      </a:lvl6pPr>
      <a:lvl7pPr marL="2737130" algn="l" defTabSz="912420" rtl="0" eaLnBrk="1" latinLnBrk="0" hangingPunct="1">
        <a:defRPr sz="1800" kern="1200">
          <a:solidFill>
            <a:schemeClr val="tx1"/>
          </a:solidFill>
          <a:latin typeface="+mn-lt"/>
          <a:ea typeface="+mn-ea"/>
          <a:cs typeface="+mn-cs"/>
        </a:defRPr>
      </a:lvl7pPr>
      <a:lvl8pPr marL="3193370" algn="l" defTabSz="912420" rtl="0" eaLnBrk="1" latinLnBrk="0" hangingPunct="1">
        <a:defRPr sz="1800" kern="1200">
          <a:solidFill>
            <a:schemeClr val="tx1"/>
          </a:solidFill>
          <a:latin typeface="+mn-lt"/>
          <a:ea typeface="+mn-ea"/>
          <a:cs typeface="+mn-cs"/>
        </a:defRPr>
      </a:lvl8pPr>
      <a:lvl9pPr marL="3649578" algn="l" defTabSz="91242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67975" tIns="33991" rIns="67975" bIns="33991" numCol="1" anchor="ctr" anchorCtr="0" compatLnSpc="1">
            <a:prstTxWarp prst="textNoShape">
              <a:avLst/>
            </a:prstTxWarp>
          </a:bodyPr>
          <a:lstStyle/>
          <a:p>
            <a:pPr lvl="0"/>
            <a:r>
              <a:rPr lang="nb-NO"/>
              <a:t>Klikk for å redigere tittelstil</a:t>
            </a:r>
          </a:p>
        </p:txBody>
      </p:sp>
      <p:sp>
        <p:nvSpPr>
          <p:cNvPr id="4099" name="Text Placeholder 2"/>
          <p:cNvSpPr>
            <a:spLocks noGrp="1"/>
          </p:cNvSpPr>
          <p:nvPr>
            <p:ph type="body" idx="1"/>
          </p:nvPr>
        </p:nvSpPr>
        <p:spPr bwMode="auto">
          <a:xfrm>
            <a:off x="457200" y="1200155"/>
            <a:ext cx="8229600" cy="3394472"/>
          </a:xfrm>
          <a:prstGeom prst="rect">
            <a:avLst/>
          </a:prstGeom>
          <a:noFill/>
          <a:ln w="9525">
            <a:noFill/>
            <a:miter lim="800000"/>
            <a:headEnd/>
            <a:tailEnd/>
          </a:ln>
        </p:spPr>
        <p:txBody>
          <a:bodyPr vert="horz" wrap="square" lIns="67975" tIns="33991" rIns="67975" bIns="33991"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2"/>
          </p:nvPr>
        </p:nvSpPr>
        <p:spPr>
          <a:xfrm>
            <a:off x="457200" y="4767267"/>
            <a:ext cx="2133600" cy="273844"/>
          </a:xfrm>
          <a:prstGeom prst="rect">
            <a:avLst/>
          </a:prstGeom>
        </p:spPr>
        <p:txBody>
          <a:bodyPr vert="horz" wrap="square" lIns="67975" tIns="33991" rIns="67975" bIns="33991" numCol="1" anchor="ctr" anchorCtr="0" compatLnSpc="1">
            <a:prstTxWarp prst="textNoShape">
              <a:avLst/>
            </a:prstTxWarp>
          </a:bodyPr>
          <a:lstStyle>
            <a:lvl1pPr>
              <a:defRPr sz="800"/>
            </a:lvl1pPr>
          </a:lstStyle>
          <a:p>
            <a:pPr defTabSz="342119" fontAlgn="base">
              <a:spcBef>
                <a:spcPct val="0"/>
              </a:spcBef>
              <a:spcAft>
                <a:spcPct val="0"/>
              </a:spcAft>
            </a:pPr>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3"/>
          </p:nvPr>
        </p:nvSpPr>
        <p:spPr>
          <a:xfrm>
            <a:off x="3124200" y="4767267"/>
            <a:ext cx="2895600" cy="273844"/>
          </a:xfrm>
          <a:prstGeom prst="rect">
            <a:avLst/>
          </a:prstGeom>
        </p:spPr>
        <p:txBody>
          <a:bodyPr vert="horz" wrap="square" lIns="67975" tIns="33991" rIns="67975" bIns="33991" numCol="1" anchor="ctr" anchorCtr="0" compatLnSpc="1">
            <a:prstTxWarp prst="textNoShape">
              <a:avLst/>
            </a:prstTxWarp>
          </a:bodyPr>
          <a:lstStyle>
            <a:lvl1pPr algn="ctr">
              <a:defRPr sz="800"/>
            </a:lvl1pPr>
          </a:lstStyle>
          <a:p>
            <a:pPr defTabSz="342119" fontAlgn="base">
              <a:spcBef>
                <a:spcPct val="0"/>
              </a:spcBef>
              <a:spcAft>
                <a:spcPct val="0"/>
              </a:spcAft>
            </a:pPr>
            <a:r>
              <a:rPr lang="nb-NO">
                <a:solidFill>
                  <a:srgbClr val="000000"/>
                </a:solidFill>
              </a:rPr>
              <a:t>Informasjonsforvaltning som forutsetning for offentlig samhandling - David Norheim</a:t>
            </a:r>
          </a:p>
        </p:txBody>
      </p:sp>
      <p:pic>
        <p:nvPicPr>
          <p:cNvPr id="4102" name="Picture 1032" descr="PPT-logo-RGB"/>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29550" y="4661348"/>
            <a:ext cx="857250" cy="333375"/>
          </a:xfrm>
          <a:prstGeom prst="rect">
            <a:avLst/>
          </a:prstGeom>
          <a:noFill/>
          <a:ln w="9525">
            <a:noFill/>
            <a:miter lim="800000"/>
            <a:headEnd/>
            <a:tailEnd/>
          </a:ln>
        </p:spPr>
      </p:pic>
    </p:spTree>
    <p:extLst>
      <p:ext uri="{BB962C8B-B14F-4D97-AF65-F5344CB8AC3E}">
        <p14:creationId xmlns:p14="http://schemas.microsoft.com/office/powerpoint/2010/main" val="1627287785"/>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hf sldNum="0" hdr="0"/>
  <p:txStyles>
    <p:titleStyle>
      <a:lvl1pPr algn="l" defTabSz="342119" rtl="0" eaLnBrk="1" fontAlgn="base" hangingPunct="1">
        <a:spcBef>
          <a:spcPct val="0"/>
        </a:spcBef>
        <a:spcAft>
          <a:spcPct val="0"/>
        </a:spcAft>
        <a:defRPr sz="3300">
          <a:solidFill>
            <a:schemeClr val="tx1"/>
          </a:solidFill>
          <a:latin typeface="+mj-lt"/>
          <a:ea typeface="+mj-ea"/>
          <a:cs typeface="+mj-cs"/>
        </a:defRPr>
      </a:lvl1pPr>
      <a:lvl2pPr algn="l" defTabSz="34211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2pPr>
      <a:lvl3pPr algn="l" defTabSz="34211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3pPr>
      <a:lvl4pPr algn="l" defTabSz="34211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4pPr>
      <a:lvl5pPr algn="l" defTabSz="34211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5pPr>
      <a:lvl6pPr marL="342119" algn="l" defTabSz="34211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6pPr>
      <a:lvl7pPr marL="684321" algn="l" defTabSz="34211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7pPr>
      <a:lvl8pPr marL="1026482" algn="l" defTabSz="34211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8pPr>
      <a:lvl9pPr marL="1368642" algn="l" defTabSz="34211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9pPr>
    </p:titleStyle>
    <p:bodyStyle>
      <a:lvl1pPr marL="201971" indent="-201971" algn="l" defTabSz="342119" rtl="0" eaLnBrk="1" fontAlgn="base" hangingPunct="1">
        <a:spcBef>
          <a:spcPct val="20000"/>
        </a:spcBef>
        <a:spcAft>
          <a:spcPct val="0"/>
        </a:spcAft>
        <a:buFont typeface="Arial" charset="0"/>
        <a:buBlip>
          <a:blip r:embed="rId15"/>
        </a:buBlip>
        <a:tabLst>
          <a:tab pos="471635" algn="l"/>
        </a:tabLst>
        <a:defRPr sz="2100">
          <a:solidFill>
            <a:schemeClr val="tx1"/>
          </a:solidFill>
          <a:latin typeface="+mn-lt"/>
          <a:ea typeface="+mn-ea"/>
          <a:cs typeface="+mn-cs"/>
        </a:defRPr>
      </a:lvl1pPr>
      <a:lvl2pPr marL="471635" indent="-135470" algn="l" defTabSz="342119" rtl="0" eaLnBrk="1" fontAlgn="base" hangingPunct="1">
        <a:spcBef>
          <a:spcPct val="20000"/>
        </a:spcBef>
        <a:spcAft>
          <a:spcPct val="0"/>
        </a:spcAft>
        <a:buFont typeface="Arial" charset="0"/>
        <a:buBlip>
          <a:blip r:embed="rId15"/>
        </a:buBlip>
        <a:tabLst>
          <a:tab pos="471635" algn="l"/>
        </a:tabLst>
        <a:defRPr sz="1500">
          <a:solidFill>
            <a:schemeClr val="tx1"/>
          </a:solidFill>
          <a:latin typeface="+mn-lt"/>
          <a:ea typeface="+mn-ea"/>
          <a:cs typeface="+mn-cs"/>
        </a:defRPr>
      </a:lvl2pPr>
      <a:lvl3pPr marL="740194" indent="-134280" algn="l" defTabSz="342119" rtl="0" eaLnBrk="1" fontAlgn="base" hangingPunct="1">
        <a:spcBef>
          <a:spcPct val="20000"/>
        </a:spcBef>
        <a:spcAft>
          <a:spcPct val="0"/>
        </a:spcAft>
        <a:buFont typeface="Arial" charset="0"/>
        <a:buBlip>
          <a:blip r:embed="rId15"/>
        </a:buBlip>
        <a:tabLst>
          <a:tab pos="471635" algn="l"/>
        </a:tabLst>
        <a:defRPr>
          <a:solidFill>
            <a:schemeClr val="tx1"/>
          </a:solidFill>
          <a:latin typeface="+mn-lt"/>
          <a:ea typeface="+mn-ea"/>
          <a:cs typeface="+mn-cs"/>
        </a:defRPr>
      </a:lvl3pPr>
      <a:lvl4pPr marL="1009856" indent="-135470" algn="l" defTabSz="342119" rtl="0" eaLnBrk="1" fontAlgn="base" hangingPunct="1">
        <a:spcBef>
          <a:spcPct val="20000"/>
        </a:spcBef>
        <a:spcAft>
          <a:spcPct val="0"/>
        </a:spcAft>
        <a:buFont typeface="Arial" charset="0"/>
        <a:buBlip>
          <a:blip r:embed="rId15"/>
        </a:buBlip>
        <a:tabLst>
          <a:tab pos="471635" algn="l"/>
        </a:tabLst>
        <a:defRPr sz="1200">
          <a:solidFill>
            <a:schemeClr val="tx1"/>
          </a:solidFill>
          <a:latin typeface="+mn-lt"/>
          <a:ea typeface="+mn-ea"/>
          <a:cs typeface="+mn-cs"/>
        </a:defRPr>
      </a:lvl4pPr>
      <a:lvl5pPr marL="1278329" indent="-134280" algn="l" defTabSz="342119" rtl="0" eaLnBrk="1" fontAlgn="base" hangingPunct="1">
        <a:spcBef>
          <a:spcPct val="20000"/>
        </a:spcBef>
        <a:spcAft>
          <a:spcPct val="0"/>
        </a:spcAft>
        <a:buFont typeface="Arial" charset="0"/>
        <a:buBlip>
          <a:blip r:embed="rId15"/>
        </a:buBlip>
        <a:tabLst>
          <a:tab pos="471635" algn="l"/>
        </a:tabLst>
        <a:defRPr sz="1200" i="1">
          <a:solidFill>
            <a:schemeClr val="tx1"/>
          </a:solidFill>
          <a:latin typeface="+mn-lt"/>
          <a:ea typeface="+mn-ea"/>
          <a:cs typeface="+mn-cs"/>
        </a:defRPr>
      </a:lvl5pPr>
      <a:lvl6pPr marL="1620490" indent="-134280" algn="l" defTabSz="342119" rtl="0" eaLnBrk="1" fontAlgn="base" hangingPunct="1">
        <a:spcBef>
          <a:spcPct val="20000"/>
        </a:spcBef>
        <a:spcAft>
          <a:spcPct val="0"/>
        </a:spcAft>
        <a:buFont typeface="Arial" pitchFamily="37" charset="0"/>
        <a:buBlip>
          <a:blip r:embed="rId15"/>
        </a:buBlip>
        <a:tabLst>
          <a:tab pos="471635" algn="l"/>
        </a:tabLst>
        <a:defRPr sz="1200" i="1">
          <a:solidFill>
            <a:schemeClr val="tx1"/>
          </a:solidFill>
          <a:latin typeface="+mn-lt"/>
          <a:ea typeface="+mn-ea"/>
          <a:cs typeface="+mn-cs"/>
        </a:defRPr>
      </a:lvl6pPr>
      <a:lvl7pPr marL="1962650" indent="-134280" algn="l" defTabSz="342119" rtl="0" eaLnBrk="1" fontAlgn="base" hangingPunct="1">
        <a:spcBef>
          <a:spcPct val="20000"/>
        </a:spcBef>
        <a:spcAft>
          <a:spcPct val="0"/>
        </a:spcAft>
        <a:buFont typeface="Arial" pitchFamily="37" charset="0"/>
        <a:buBlip>
          <a:blip r:embed="rId15"/>
        </a:buBlip>
        <a:tabLst>
          <a:tab pos="471635" algn="l"/>
        </a:tabLst>
        <a:defRPr sz="1200" i="1">
          <a:solidFill>
            <a:schemeClr val="tx1"/>
          </a:solidFill>
          <a:latin typeface="+mn-lt"/>
          <a:ea typeface="+mn-ea"/>
          <a:cs typeface="+mn-cs"/>
        </a:defRPr>
      </a:lvl7pPr>
      <a:lvl8pPr marL="2304854" indent="-134280" algn="l" defTabSz="342119" rtl="0" eaLnBrk="1" fontAlgn="base" hangingPunct="1">
        <a:spcBef>
          <a:spcPct val="20000"/>
        </a:spcBef>
        <a:spcAft>
          <a:spcPct val="0"/>
        </a:spcAft>
        <a:buFont typeface="Arial" pitchFamily="37" charset="0"/>
        <a:buBlip>
          <a:blip r:embed="rId15"/>
        </a:buBlip>
        <a:tabLst>
          <a:tab pos="471635" algn="l"/>
        </a:tabLst>
        <a:defRPr sz="1200" i="1">
          <a:solidFill>
            <a:schemeClr val="tx1"/>
          </a:solidFill>
          <a:latin typeface="+mn-lt"/>
          <a:ea typeface="+mn-ea"/>
          <a:cs typeface="+mn-cs"/>
        </a:defRPr>
      </a:lvl8pPr>
      <a:lvl9pPr marL="2646971" indent="-134280" algn="l" defTabSz="342119" rtl="0" eaLnBrk="1" fontAlgn="base" hangingPunct="1">
        <a:spcBef>
          <a:spcPct val="20000"/>
        </a:spcBef>
        <a:spcAft>
          <a:spcPct val="0"/>
        </a:spcAft>
        <a:buFont typeface="Arial" pitchFamily="37" charset="0"/>
        <a:buBlip>
          <a:blip r:embed="rId15"/>
        </a:buBlip>
        <a:tabLst>
          <a:tab pos="471635" algn="l"/>
        </a:tabLst>
        <a:defRPr sz="1200" i="1">
          <a:solidFill>
            <a:schemeClr val="tx1"/>
          </a:solidFill>
          <a:latin typeface="+mn-lt"/>
          <a:ea typeface="+mn-ea"/>
          <a:cs typeface="+mn-cs"/>
        </a:defRPr>
      </a:lvl9pPr>
    </p:bodyStyle>
    <p:otherStyle>
      <a:defPPr>
        <a:defRPr lang="nb-NO"/>
      </a:defPPr>
      <a:lvl1pPr marL="0" algn="l" defTabSz="342119" rtl="0" eaLnBrk="1" latinLnBrk="0" hangingPunct="1">
        <a:defRPr sz="1400" kern="1200">
          <a:solidFill>
            <a:schemeClr val="tx1"/>
          </a:solidFill>
          <a:latin typeface="+mn-lt"/>
          <a:ea typeface="+mn-ea"/>
          <a:cs typeface="+mn-cs"/>
        </a:defRPr>
      </a:lvl1pPr>
      <a:lvl2pPr marL="342119" algn="l" defTabSz="342119" rtl="0" eaLnBrk="1" latinLnBrk="0" hangingPunct="1">
        <a:defRPr sz="1400" kern="1200">
          <a:solidFill>
            <a:schemeClr val="tx1"/>
          </a:solidFill>
          <a:latin typeface="+mn-lt"/>
          <a:ea typeface="+mn-ea"/>
          <a:cs typeface="+mn-cs"/>
        </a:defRPr>
      </a:lvl2pPr>
      <a:lvl3pPr marL="684321" algn="l" defTabSz="342119" rtl="0" eaLnBrk="1" latinLnBrk="0" hangingPunct="1">
        <a:defRPr sz="1400" kern="1200">
          <a:solidFill>
            <a:schemeClr val="tx1"/>
          </a:solidFill>
          <a:latin typeface="+mn-lt"/>
          <a:ea typeface="+mn-ea"/>
          <a:cs typeface="+mn-cs"/>
        </a:defRPr>
      </a:lvl3pPr>
      <a:lvl4pPr marL="1026482" algn="l" defTabSz="342119" rtl="0" eaLnBrk="1" latinLnBrk="0" hangingPunct="1">
        <a:defRPr sz="1400" kern="1200">
          <a:solidFill>
            <a:schemeClr val="tx1"/>
          </a:solidFill>
          <a:latin typeface="+mn-lt"/>
          <a:ea typeface="+mn-ea"/>
          <a:cs typeface="+mn-cs"/>
        </a:defRPr>
      </a:lvl4pPr>
      <a:lvl5pPr marL="1368642" algn="l" defTabSz="342119" rtl="0" eaLnBrk="1" latinLnBrk="0" hangingPunct="1">
        <a:defRPr sz="1400" kern="1200">
          <a:solidFill>
            <a:schemeClr val="tx1"/>
          </a:solidFill>
          <a:latin typeface="+mn-lt"/>
          <a:ea typeface="+mn-ea"/>
          <a:cs typeface="+mn-cs"/>
        </a:defRPr>
      </a:lvl5pPr>
      <a:lvl6pPr marL="1710845" algn="l" defTabSz="342119" rtl="0" eaLnBrk="1" latinLnBrk="0" hangingPunct="1">
        <a:defRPr sz="1400" kern="1200">
          <a:solidFill>
            <a:schemeClr val="tx1"/>
          </a:solidFill>
          <a:latin typeface="+mn-lt"/>
          <a:ea typeface="+mn-ea"/>
          <a:cs typeface="+mn-cs"/>
        </a:defRPr>
      </a:lvl6pPr>
      <a:lvl7pPr marL="2052962" algn="l" defTabSz="342119" rtl="0" eaLnBrk="1" latinLnBrk="0" hangingPunct="1">
        <a:defRPr sz="1400" kern="1200">
          <a:solidFill>
            <a:schemeClr val="tx1"/>
          </a:solidFill>
          <a:latin typeface="+mn-lt"/>
          <a:ea typeface="+mn-ea"/>
          <a:cs typeface="+mn-cs"/>
        </a:defRPr>
      </a:lvl7pPr>
      <a:lvl8pPr marL="2395080" algn="l" defTabSz="342119" rtl="0" eaLnBrk="1" latinLnBrk="0" hangingPunct="1">
        <a:defRPr sz="1400" kern="1200">
          <a:solidFill>
            <a:schemeClr val="tx1"/>
          </a:solidFill>
          <a:latin typeface="+mn-lt"/>
          <a:ea typeface="+mn-ea"/>
          <a:cs typeface="+mn-cs"/>
        </a:defRPr>
      </a:lvl8pPr>
      <a:lvl9pPr marL="2737199" algn="l" defTabSz="342119" rtl="0" eaLnBrk="1" latinLnBrk="0" hangingPunct="1">
        <a:defRPr sz="1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67978" tIns="33991" rIns="67978" bIns="33991" numCol="1" anchor="ctr" anchorCtr="0" compatLnSpc="1">
            <a:prstTxWarp prst="textNoShape">
              <a:avLst/>
            </a:prstTxWarp>
          </a:bodyPr>
          <a:lstStyle/>
          <a:p>
            <a:pPr lvl="0"/>
            <a:r>
              <a:rPr lang="nb-NO"/>
              <a:t>Klikk for å redigere tittelstil</a:t>
            </a:r>
          </a:p>
        </p:txBody>
      </p:sp>
      <p:sp>
        <p:nvSpPr>
          <p:cNvPr id="4099" name="Text Placeholder 2"/>
          <p:cNvSpPr>
            <a:spLocks noGrp="1"/>
          </p:cNvSpPr>
          <p:nvPr>
            <p:ph type="body" idx="1"/>
          </p:nvPr>
        </p:nvSpPr>
        <p:spPr bwMode="auto">
          <a:xfrm>
            <a:off x="457200" y="1200155"/>
            <a:ext cx="8229600" cy="3394472"/>
          </a:xfrm>
          <a:prstGeom prst="rect">
            <a:avLst/>
          </a:prstGeom>
          <a:noFill/>
          <a:ln w="9525">
            <a:noFill/>
            <a:miter lim="800000"/>
            <a:headEnd/>
            <a:tailEnd/>
          </a:ln>
        </p:spPr>
        <p:txBody>
          <a:bodyPr vert="horz" wrap="square" lIns="67978" tIns="33991" rIns="67978" bIns="33991"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2"/>
          </p:nvPr>
        </p:nvSpPr>
        <p:spPr>
          <a:xfrm>
            <a:off x="457200" y="4767267"/>
            <a:ext cx="2133600" cy="273844"/>
          </a:xfrm>
          <a:prstGeom prst="rect">
            <a:avLst/>
          </a:prstGeom>
        </p:spPr>
        <p:txBody>
          <a:bodyPr vert="horz" wrap="square" lIns="67978" tIns="33991" rIns="67978" bIns="33991" numCol="1" anchor="ctr" anchorCtr="0" compatLnSpc="1">
            <a:prstTxWarp prst="textNoShape">
              <a:avLst/>
            </a:prstTxWarp>
          </a:bodyPr>
          <a:lstStyle>
            <a:lvl1pPr>
              <a:defRPr sz="800"/>
            </a:lvl1pPr>
          </a:lstStyle>
          <a:p>
            <a:pPr defTabSz="342137" fontAlgn="base">
              <a:spcBef>
                <a:spcPct val="0"/>
              </a:spcBef>
              <a:spcAft>
                <a:spcPct val="0"/>
              </a:spcAft>
            </a:pPr>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3"/>
          </p:nvPr>
        </p:nvSpPr>
        <p:spPr>
          <a:xfrm>
            <a:off x="3124200" y="4767267"/>
            <a:ext cx="2895600" cy="273844"/>
          </a:xfrm>
          <a:prstGeom prst="rect">
            <a:avLst/>
          </a:prstGeom>
        </p:spPr>
        <p:txBody>
          <a:bodyPr vert="horz" wrap="square" lIns="67978" tIns="33991" rIns="67978" bIns="33991" numCol="1" anchor="ctr" anchorCtr="0" compatLnSpc="1">
            <a:prstTxWarp prst="textNoShape">
              <a:avLst/>
            </a:prstTxWarp>
          </a:bodyPr>
          <a:lstStyle>
            <a:lvl1pPr algn="ctr">
              <a:defRPr sz="800"/>
            </a:lvl1pPr>
          </a:lstStyle>
          <a:p>
            <a:pPr defTabSz="342137" fontAlgn="base">
              <a:spcBef>
                <a:spcPct val="0"/>
              </a:spcBef>
              <a:spcAft>
                <a:spcPct val="0"/>
              </a:spcAft>
            </a:pPr>
            <a:r>
              <a:rPr lang="nb-NO">
                <a:solidFill>
                  <a:srgbClr val="000000"/>
                </a:solidFill>
              </a:rPr>
              <a:t>Informasjonsforvaltning som forutsetning for offentlig samhandling - David Norheim</a:t>
            </a:r>
          </a:p>
        </p:txBody>
      </p:sp>
      <p:pic>
        <p:nvPicPr>
          <p:cNvPr id="4102" name="Picture 1032" descr="PPT-logo-RGB"/>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29550" y="4661348"/>
            <a:ext cx="857250" cy="333375"/>
          </a:xfrm>
          <a:prstGeom prst="rect">
            <a:avLst/>
          </a:prstGeom>
          <a:noFill/>
          <a:ln w="9525">
            <a:noFill/>
            <a:miter lim="800000"/>
            <a:headEnd/>
            <a:tailEnd/>
          </a:ln>
        </p:spPr>
      </p:pic>
    </p:spTree>
    <p:extLst>
      <p:ext uri="{BB962C8B-B14F-4D97-AF65-F5344CB8AC3E}">
        <p14:creationId xmlns:p14="http://schemas.microsoft.com/office/powerpoint/2010/main" val="2143997467"/>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Lst>
  <p:hf sldNum="0" hdr="0"/>
  <p:txStyles>
    <p:titleStyle>
      <a:lvl1pPr algn="l" defTabSz="342137" rtl="0" eaLnBrk="1" fontAlgn="base" hangingPunct="1">
        <a:spcBef>
          <a:spcPct val="0"/>
        </a:spcBef>
        <a:spcAft>
          <a:spcPct val="0"/>
        </a:spcAft>
        <a:defRPr sz="3300">
          <a:solidFill>
            <a:schemeClr val="tx1"/>
          </a:solidFill>
          <a:latin typeface="+mj-lt"/>
          <a:ea typeface="+mj-ea"/>
          <a:cs typeface="+mj-cs"/>
        </a:defRPr>
      </a:lvl1pPr>
      <a:lvl2pPr algn="l" defTabSz="342137"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2pPr>
      <a:lvl3pPr algn="l" defTabSz="342137"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3pPr>
      <a:lvl4pPr algn="l" defTabSz="342137"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4pPr>
      <a:lvl5pPr algn="l" defTabSz="342137"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5pPr>
      <a:lvl6pPr marL="342137" algn="l" defTabSz="342137"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6pPr>
      <a:lvl7pPr marL="684355" algn="l" defTabSz="342137"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7pPr>
      <a:lvl8pPr marL="1026533" algn="l" defTabSz="342137"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8pPr>
      <a:lvl9pPr marL="1368710" algn="l" defTabSz="342137"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9pPr>
    </p:titleStyle>
    <p:bodyStyle>
      <a:lvl1pPr marL="201981" indent="-201981" algn="l" defTabSz="342137" rtl="0" eaLnBrk="1" fontAlgn="base" hangingPunct="1">
        <a:spcBef>
          <a:spcPct val="20000"/>
        </a:spcBef>
        <a:spcAft>
          <a:spcPct val="0"/>
        </a:spcAft>
        <a:buFont typeface="Arial" charset="0"/>
        <a:buBlip>
          <a:blip r:embed="rId15"/>
        </a:buBlip>
        <a:tabLst>
          <a:tab pos="471659" algn="l"/>
        </a:tabLst>
        <a:defRPr sz="2100">
          <a:solidFill>
            <a:schemeClr val="tx1"/>
          </a:solidFill>
          <a:latin typeface="+mn-lt"/>
          <a:ea typeface="+mn-ea"/>
          <a:cs typeface="+mn-cs"/>
        </a:defRPr>
      </a:lvl1pPr>
      <a:lvl2pPr marL="471659" indent="-135476" algn="l" defTabSz="342137" rtl="0" eaLnBrk="1" fontAlgn="base" hangingPunct="1">
        <a:spcBef>
          <a:spcPct val="20000"/>
        </a:spcBef>
        <a:spcAft>
          <a:spcPct val="0"/>
        </a:spcAft>
        <a:buFont typeface="Arial" charset="0"/>
        <a:buBlip>
          <a:blip r:embed="rId15"/>
        </a:buBlip>
        <a:tabLst>
          <a:tab pos="471659" algn="l"/>
        </a:tabLst>
        <a:defRPr sz="1500">
          <a:solidFill>
            <a:schemeClr val="tx1"/>
          </a:solidFill>
          <a:latin typeface="+mn-lt"/>
          <a:ea typeface="+mn-ea"/>
          <a:cs typeface="+mn-cs"/>
        </a:defRPr>
      </a:lvl2pPr>
      <a:lvl3pPr marL="740230" indent="-134286" algn="l" defTabSz="342137" rtl="0" eaLnBrk="1" fontAlgn="base" hangingPunct="1">
        <a:spcBef>
          <a:spcPct val="20000"/>
        </a:spcBef>
        <a:spcAft>
          <a:spcPct val="0"/>
        </a:spcAft>
        <a:buFont typeface="Arial" charset="0"/>
        <a:buBlip>
          <a:blip r:embed="rId15"/>
        </a:buBlip>
        <a:tabLst>
          <a:tab pos="471659" algn="l"/>
        </a:tabLst>
        <a:defRPr>
          <a:solidFill>
            <a:schemeClr val="tx1"/>
          </a:solidFill>
          <a:latin typeface="+mn-lt"/>
          <a:ea typeface="+mn-ea"/>
          <a:cs typeface="+mn-cs"/>
        </a:defRPr>
      </a:lvl3pPr>
      <a:lvl4pPr marL="1009906" indent="-135476" algn="l" defTabSz="342137" rtl="0" eaLnBrk="1" fontAlgn="base" hangingPunct="1">
        <a:spcBef>
          <a:spcPct val="20000"/>
        </a:spcBef>
        <a:spcAft>
          <a:spcPct val="0"/>
        </a:spcAft>
        <a:buFont typeface="Arial" charset="0"/>
        <a:buBlip>
          <a:blip r:embed="rId15"/>
        </a:buBlip>
        <a:tabLst>
          <a:tab pos="471659" algn="l"/>
        </a:tabLst>
        <a:defRPr sz="1200">
          <a:solidFill>
            <a:schemeClr val="tx1"/>
          </a:solidFill>
          <a:latin typeface="+mn-lt"/>
          <a:ea typeface="+mn-ea"/>
          <a:cs typeface="+mn-cs"/>
        </a:defRPr>
      </a:lvl4pPr>
      <a:lvl5pPr marL="1278393" indent="-134286" algn="l" defTabSz="342137" rtl="0" eaLnBrk="1" fontAlgn="base" hangingPunct="1">
        <a:spcBef>
          <a:spcPct val="20000"/>
        </a:spcBef>
        <a:spcAft>
          <a:spcPct val="0"/>
        </a:spcAft>
        <a:buFont typeface="Arial" charset="0"/>
        <a:buBlip>
          <a:blip r:embed="rId15"/>
        </a:buBlip>
        <a:tabLst>
          <a:tab pos="471659" algn="l"/>
        </a:tabLst>
        <a:defRPr sz="1200" i="1">
          <a:solidFill>
            <a:schemeClr val="tx1"/>
          </a:solidFill>
          <a:latin typeface="+mn-lt"/>
          <a:ea typeface="+mn-ea"/>
          <a:cs typeface="+mn-cs"/>
        </a:defRPr>
      </a:lvl5pPr>
      <a:lvl6pPr marL="1620571" indent="-134286" algn="l" defTabSz="342137" rtl="0" eaLnBrk="1" fontAlgn="base" hangingPunct="1">
        <a:spcBef>
          <a:spcPct val="20000"/>
        </a:spcBef>
        <a:spcAft>
          <a:spcPct val="0"/>
        </a:spcAft>
        <a:buFont typeface="Arial" pitchFamily="37" charset="0"/>
        <a:buBlip>
          <a:blip r:embed="rId15"/>
        </a:buBlip>
        <a:tabLst>
          <a:tab pos="471659" algn="l"/>
        </a:tabLst>
        <a:defRPr sz="1200" i="1">
          <a:solidFill>
            <a:schemeClr val="tx1"/>
          </a:solidFill>
          <a:latin typeface="+mn-lt"/>
          <a:ea typeface="+mn-ea"/>
          <a:cs typeface="+mn-cs"/>
        </a:defRPr>
      </a:lvl6pPr>
      <a:lvl7pPr marL="1962748" indent="-134286" algn="l" defTabSz="342137" rtl="0" eaLnBrk="1" fontAlgn="base" hangingPunct="1">
        <a:spcBef>
          <a:spcPct val="20000"/>
        </a:spcBef>
        <a:spcAft>
          <a:spcPct val="0"/>
        </a:spcAft>
        <a:buFont typeface="Arial" pitchFamily="37" charset="0"/>
        <a:buBlip>
          <a:blip r:embed="rId15"/>
        </a:buBlip>
        <a:tabLst>
          <a:tab pos="471659" algn="l"/>
        </a:tabLst>
        <a:defRPr sz="1200" i="1">
          <a:solidFill>
            <a:schemeClr val="tx1"/>
          </a:solidFill>
          <a:latin typeface="+mn-lt"/>
          <a:ea typeface="+mn-ea"/>
          <a:cs typeface="+mn-cs"/>
        </a:defRPr>
      </a:lvl7pPr>
      <a:lvl8pPr marL="2304968" indent="-134286" algn="l" defTabSz="342137" rtl="0" eaLnBrk="1" fontAlgn="base" hangingPunct="1">
        <a:spcBef>
          <a:spcPct val="20000"/>
        </a:spcBef>
        <a:spcAft>
          <a:spcPct val="0"/>
        </a:spcAft>
        <a:buFont typeface="Arial" pitchFamily="37" charset="0"/>
        <a:buBlip>
          <a:blip r:embed="rId15"/>
        </a:buBlip>
        <a:tabLst>
          <a:tab pos="471659" algn="l"/>
        </a:tabLst>
        <a:defRPr sz="1200" i="1">
          <a:solidFill>
            <a:schemeClr val="tx1"/>
          </a:solidFill>
          <a:latin typeface="+mn-lt"/>
          <a:ea typeface="+mn-ea"/>
          <a:cs typeface="+mn-cs"/>
        </a:defRPr>
      </a:lvl8pPr>
      <a:lvl9pPr marL="2647103" indent="-134286" algn="l" defTabSz="342137" rtl="0" eaLnBrk="1" fontAlgn="base" hangingPunct="1">
        <a:spcBef>
          <a:spcPct val="20000"/>
        </a:spcBef>
        <a:spcAft>
          <a:spcPct val="0"/>
        </a:spcAft>
        <a:buFont typeface="Arial" pitchFamily="37" charset="0"/>
        <a:buBlip>
          <a:blip r:embed="rId15"/>
        </a:buBlip>
        <a:tabLst>
          <a:tab pos="471659" algn="l"/>
        </a:tabLst>
        <a:defRPr sz="1200" i="1">
          <a:solidFill>
            <a:schemeClr val="tx1"/>
          </a:solidFill>
          <a:latin typeface="+mn-lt"/>
          <a:ea typeface="+mn-ea"/>
          <a:cs typeface="+mn-cs"/>
        </a:defRPr>
      </a:lvl9pPr>
    </p:bodyStyle>
    <p:otherStyle>
      <a:defPPr>
        <a:defRPr lang="nb-NO"/>
      </a:defPPr>
      <a:lvl1pPr marL="0" algn="l" defTabSz="342137" rtl="0" eaLnBrk="1" latinLnBrk="0" hangingPunct="1">
        <a:defRPr sz="1400" kern="1200">
          <a:solidFill>
            <a:schemeClr val="tx1"/>
          </a:solidFill>
          <a:latin typeface="+mn-lt"/>
          <a:ea typeface="+mn-ea"/>
          <a:cs typeface="+mn-cs"/>
        </a:defRPr>
      </a:lvl1pPr>
      <a:lvl2pPr marL="342137" algn="l" defTabSz="342137" rtl="0" eaLnBrk="1" latinLnBrk="0" hangingPunct="1">
        <a:defRPr sz="1400" kern="1200">
          <a:solidFill>
            <a:schemeClr val="tx1"/>
          </a:solidFill>
          <a:latin typeface="+mn-lt"/>
          <a:ea typeface="+mn-ea"/>
          <a:cs typeface="+mn-cs"/>
        </a:defRPr>
      </a:lvl2pPr>
      <a:lvl3pPr marL="684355" algn="l" defTabSz="342137" rtl="0" eaLnBrk="1" latinLnBrk="0" hangingPunct="1">
        <a:defRPr sz="1400" kern="1200">
          <a:solidFill>
            <a:schemeClr val="tx1"/>
          </a:solidFill>
          <a:latin typeface="+mn-lt"/>
          <a:ea typeface="+mn-ea"/>
          <a:cs typeface="+mn-cs"/>
        </a:defRPr>
      </a:lvl3pPr>
      <a:lvl4pPr marL="1026533" algn="l" defTabSz="342137" rtl="0" eaLnBrk="1" latinLnBrk="0" hangingPunct="1">
        <a:defRPr sz="1400" kern="1200">
          <a:solidFill>
            <a:schemeClr val="tx1"/>
          </a:solidFill>
          <a:latin typeface="+mn-lt"/>
          <a:ea typeface="+mn-ea"/>
          <a:cs typeface="+mn-cs"/>
        </a:defRPr>
      </a:lvl4pPr>
      <a:lvl5pPr marL="1368710" algn="l" defTabSz="342137" rtl="0" eaLnBrk="1" latinLnBrk="0" hangingPunct="1">
        <a:defRPr sz="1400" kern="1200">
          <a:solidFill>
            <a:schemeClr val="tx1"/>
          </a:solidFill>
          <a:latin typeface="+mn-lt"/>
          <a:ea typeface="+mn-ea"/>
          <a:cs typeface="+mn-cs"/>
        </a:defRPr>
      </a:lvl5pPr>
      <a:lvl6pPr marL="1710929" algn="l" defTabSz="342137" rtl="0" eaLnBrk="1" latinLnBrk="0" hangingPunct="1">
        <a:defRPr sz="1400" kern="1200">
          <a:solidFill>
            <a:schemeClr val="tx1"/>
          </a:solidFill>
          <a:latin typeface="+mn-lt"/>
          <a:ea typeface="+mn-ea"/>
          <a:cs typeface="+mn-cs"/>
        </a:defRPr>
      </a:lvl6pPr>
      <a:lvl7pPr marL="2053064" algn="l" defTabSz="342137" rtl="0" eaLnBrk="1" latinLnBrk="0" hangingPunct="1">
        <a:defRPr sz="1400" kern="1200">
          <a:solidFill>
            <a:schemeClr val="tx1"/>
          </a:solidFill>
          <a:latin typeface="+mn-lt"/>
          <a:ea typeface="+mn-ea"/>
          <a:cs typeface="+mn-cs"/>
        </a:defRPr>
      </a:lvl7pPr>
      <a:lvl8pPr marL="2395200" algn="l" defTabSz="342137" rtl="0" eaLnBrk="1" latinLnBrk="0" hangingPunct="1">
        <a:defRPr sz="1400" kern="1200">
          <a:solidFill>
            <a:schemeClr val="tx1"/>
          </a:solidFill>
          <a:latin typeface="+mn-lt"/>
          <a:ea typeface="+mn-ea"/>
          <a:cs typeface="+mn-cs"/>
        </a:defRPr>
      </a:lvl8pPr>
      <a:lvl9pPr marL="2737337" algn="l" defTabSz="342137" rtl="0" eaLnBrk="1" latinLnBrk="0" hangingPunct="1">
        <a:defRPr sz="1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67982" tIns="33991" rIns="67982" bIns="33991" numCol="1" anchor="ctr" anchorCtr="0" compatLnSpc="1">
            <a:prstTxWarp prst="textNoShape">
              <a:avLst/>
            </a:prstTxWarp>
          </a:bodyPr>
          <a:lstStyle/>
          <a:p>
            <a:pPr lvl="0"/>
            <a:r>
              <a:rPr lang="nb-NO"/>
              <a:t>Klikk for å redigere tittelstil</a:t>
            </a:r>
          </a:p>
        </p:txBody>
      </p:sp>
      <p:sp>
        <p:nvSpPr>
          <p:cNvPr id="4099" name="Text Placeholder 2"/>
          <p:cNvSpPr>
            <a:spLocks noGrp="1"/>
          </p:cNvSpPr>
          <p:nvPr>
            <p:ph type="body" idx="1"/>
          </p:nvPr>
        </p:nvSpPr>
        <p:spPr bwMode="auto">
          <a:xfrm>
            <a:off x="457200" y="1200155"/>
            <a:ext cx="8229600" cy="3394472"/>
          </a:xfrm>
          <a:prstGeom prst="rect">
            <a:avLst/>
          </a:prstGeom>
          <a:noFill/>
          <a:ln w="9525">
            <a:noFill/>
            <a:miter lim="800000"/>
            <a:headEnd/>
            <a:tailEnd/>
          </a:ln>
        </p:spPr>
        <p:txBody>
          <a:bodyPr vert="horz" wrap="square" lIns="67982" tIns="33991" rIns="67982" bIns="33991"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2"/>
          </p:nvPr>
        </p:nvSpPr>
        <p:spPr>
          <a:xfrm>
            <a:off x="457200" y="4767267"/>
            <a:ext cx="2133600" cy="273844"/>
          </a:xfrm>
          <a:prstGeom prst="rect">
            <a:avLst/>
          </a:prstGeom>
        </p:spPr>
        <p:txBody>
          <a:bodyPr vert="horz" wrap="square" lIns="67982" tIns="33991" rIns="67982" bIns="33991" numCol="1" anchor="ctr" anchorCtr="0" compatLnSpc="1">
            <a:prstTxWarp prst="textNoShape">
              <a:avLst/>
            </a:prstTxWarp>
          </a:bodyPr>
          <a:lstStyle>
            <a:lvl1pPr>
              <a:defRPr sz="800"/>
            </a:lvl1pPr>
          </a:lstStyle>
          <a:p>
            <a:pPr defTabSz="342164" fontAlgn="base">
              <a:spcBef>
                <a:spcPct val="0"/>
              </a:spcBef>
              <a:spcAft>
                <a:spcPct val="0"/>
              </a:spcAft>
            </a:pPr>
            <a:r>
              <a:rPr lang="nb-NO">
                <a:solidFill>
                  <a:srgbClr val="000000"/>
                </a:solidFill>
              </a:rPr>
              <a:t>03.12.2015</a:t>
            </a:r>
            <a:endParaRPr lang="nb-NO" dirty="0">
              <a:solidFill>
                <a:srgbClr val="000000"/>
              </a:solidFill>
            </a:endParaRPr>
          </a:p>
        </p:txBody>
      </p:sp>
      <p:sp>
        <p:nvSpPr>
          <p:cNvPr id="5" name="Footer Placeholder 4"/>
          <p:cNvSpPr>
            <a:spLocks noGrp="1"/>
          </p:cNvSpPr>
          <p:nvPr>
            <p:ph type="ftr" sz="quarter" idx="3"/>
          </p:nvPr>
        </p:nvSpPr>
        <p:spPr>
          <a:xfrm>
            <a:off x="3124200" y="4767267"/>
            <a:ext cx="2895600" cy="273844"/>
          </a:xfrm>
          <a:prstGeom prst="rect">
            <a:avLst/>
          </a:prstGeom>
        </p:spPr>
        <p:txBody>
          <a:bodyPr vert="horz" wrap="square" lIns="67982" tIns="33991" rIns="67982" bIns="33991" numCol="1" anchor="ctr" anchorCtr="0" compatLnSpc="1">
            <a:prstTxWarp prst="textNoShape">
              <a:avLst/>
            </a:prstTxWarp>
          </a:bodyPr>
          <a:lstStyle>
            <a:lvl1pPr algn="ctr">
              <a:defRPr sz="800"/>
            </a:lvl1pPr>
          </a:lstStyle>
          <a:p>
            <a:pPr defTabSz="342164" fontAlgn="base">
              <a:spcBef>
                <a:spcPct val="0"/>
              </a:spcBef>
              <a:spcAft>
                <a:spcPct val="0"/>
              </a:spcAft>
            </a:pPr>
            <a:r>
              <a:rPr lang="nb-NO">
                <a:solidFill>
                  <a:srgbClr val="000000"/>
                </a:solidFill>
              </a:rPr>
              <a:t>Informasjonsforvaltning som forutsetning for offentlig samhandling - David Norheim</a:t>
            </a:r>
          </a:p>
        </p:txBody>
      </p:sp>
      <p:pic>
        <p:nvPicPr>
          <p:cNvPr id="4102" name="Picture 1032" descr="PPT-logo-RGB"/>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29550" y="4661348"/>
            <a:ext cx="857250" cy="333375"/>
          </a:xfrm>
          <a:prstGeom prst="rect">
            <a:avLst/>
          </a:prstGeom>
          <a:noFill/>
          <a:ln w="9525">
            <a:noFill/>
            <a:miter lim="800000"/>
            <a:headEnd/>
            <a:tailEnd/>
          </a:ln>
        </p:spPr>
      </p:pic>
    </p:spTree>
    <p:extLst>
      <p:ext uri="{BB962C8B-B14F-4D97-AF65-F5344CB8AC3E}">
        <p14:creationId xmlns:p14="http://schemas.microsoft.com/office/powerpoint/2010/main" val="107477170"/>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Lst>
  <p:hf sldNum="0" hdr="0"/>
  <p:txStyles>
    <p:titleStyle>
      <a:lvl1pPr algn="l" defTabSz="342164" rtl="0" eaLnBrk="1" fontAlgn="base" hangingPunct="1">
        <a:spcBef>
          <a:spcPct val="0"/>
        </a:spcBef>
        <a:spcAft>
          <a:spcPct val="0"/>
        </a:spcAft>
        <a:defRPr sz="3300">
          <a:solidFill>
            <a:schemeClr val="tx1"/>
          </a:solidFill>
          <a:latin typeface="+mj-lt"/>
          <a:ea typeface="+mj-ea"/>
          <a:cs typeface="+mj-cs"/>
        </a:defRPr>
      </a:lvl1pPr>
      <a:lvl2pPr algn="l" defTabSz="34216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2pPr>
      <a:lvl3pPr algn="l" defTabSz="34216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3pPr>
      <a:lvl4pPr algn="l" defTabSz="34216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4pPr>
      <a:lvl5pPr algn="l" defTabSz="34216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5pPr>
      <a:lvl6pPr marL="342164" algn="l" defTabSz="34216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6pPr>
      <a:lvl7pPr marL="684406" algn="l" defTabSz="34216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7pPr>
      <a:lvl8pPr marL="1026609" algn="l" defTabSz="34216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8pPr>
      <a:lvl9pPr marL="1368812" algn="l" defTabSz="34216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9pPr>
    </p:titleStyle>
    <p:bodyStyle>
      <a:lvl1pPr marL="201996" indent="-201996" algn="l" defTabSz="342164" rtl="0" eaLnBrk="1" fontAlgn="base" hangingPunct="1">
        <a:spcBef>
          <a:spcPct val="20000"/>
        </a:spcBef>
        <a:spcAft>
          <a:spcPct val="0"/>
        </a:spcAft>
        <a:buFont typeface="Arial" charset="0"/>
        <a:buBlip>
          <a:blip r:embed="rId15"/>
        </a:buBlip>
        <a:tabLst>
          <a:tab pos="471695" algn="l"/>
        </a:tabLst>
        <a:defRPr sz="2100">
          <a:solidFill>
            <a:schemeClr val="tx1"/>
          </a:solidFill>
          <a:latin typeface="+mn-lt"/>
          <a:ea typeface="+mn-ea"/>
          <a:cs typeface="+mn-cs"/>
        </a:defRPr>
      </a:lvl1pPr>
      <a:lvl2pPr marL="471695" indent="-135485" algn="l" defTabSz="342164" rtl="0" eaLnBrk="1" fontAlgn="base" hangingPunct="1">
        <a:spcBef>
          <a:spcPct val="20000"/>
        </a:spcBef>
        <a:spcAft>
          <a:spcPct val="0"/>
        </a:spcAft>
        <a:buFont typeface="Arial" charset="0"/>
        <a:buBlip>
          <a:blip r:embed="rId15"/>
        </a:buBlip>
        <a:tabLst>
          <a:tab pos="471695" algn="l"/>
        </a:tabLst>
        <a:defRPr sz="1500">
          <a:solidFill>
            <a:schemeClr val="tx1"/>
          </a:solidFill>
          <a:latin typeface="+mn-lt"/>
          <a:ea typeface="+mn-ea"/>
          <a:cs typeface="+mn-cs"/>
        </a:defRPr>
      </a:lvl2pPr>
      <a:lvl3pPr marL="740284" indent="-134295" algn="l" defTabSz="342164" rtl="0" eaLnBrk="1" fontAlgn="base" hangingPunct="1">
        <a:spcBef>
          <a:spcPct val="20000"/>
        </a:spcBef>
        <a:spcAft>
          <a:spcPct val="0"/>
        </a:spcAft>
        <a:buFont typeface="Arial" charset="0"/>
        <a:buBlip>
          <a:blip r:embed="rId15"/>
        </a:buBlip>
        <a:tabLst>
          <a:tab pos="471695" algn="l"/>
        </a:tabLst>
        <a:defRPr>
          <a:solidFill>
            <a:schemeClr val="tx1"/>
          </a:solidFill>
          <a:latin typeface="+mn-lt"/>
          <a:ea typeface="+mn-ea"/>
          <a:cs typeface="+mn-cs"/>
        </a:defRPr>
      </a:lvl3pPr>
      <a:lvl4pPr marL="1009981" indent="-135485" algn="l" defTabSz="342164" rtl="0" eaLnBrk="1" fontAlgn="base" hangingPunct="1">
        <a:spcBef>
          <a:spcPct val="20000"/>
        </a:spcBef>
        <a:spcAft>
          <a:spcPct val="0"/>
        </a:spcAft>
        <a:buFont typeface="Arial" charset="0"/>
        <a:buBlip>
          <a:blip r:embed="rId15"/>
        </a:buBlip>
        <a:tabLst>
          <a:tab pos="471695" algn="l"/>
        </a:tabLst>
        <a:defRPr sz="1200">
          <a:solidFill>
            <a:schemeClr val="tx1"/>
          </a:solidFill>
          <a:latin typeface="+mn-lt"/>
          <a:ea typeface="+mn-ea"/>
          <a:cs typeface="+mn-cs"/>
        </a:defRPr>
      </a:lvl4pPr>
      <a:lvl5pPr marL="1278489" indent="-134295" algn="l" defTabSz="342164" rtl="0" eaLnBrk="1" fontAlgn="base" hangingPunct="1">
        <a:spcBef>
          <a:spcPct val="20000"/>
        </a:spcBef>
        <a:spcAft>
          <a:spcPct val="0"/>
        </a:spcAft>
        <a:buFont typeface="Arial" charset="0"/>
        <a:buBlip>
          <a:blip r:embed="rId15"/>
        </a:buBlip>
        <a:tabLst>
          <a:tab pos="471695" algn="l"/>
        </a:tabLst>
        <a:defRPr sz="1200" i="1">
          <a:solidFill>
            <a:schemeClr val="tx1"/>
          </a:solidFill>
          <a:latin typeface="+mn-lt"/>
          <a:ea typeface="+mn-ea"/>
          <a:cs typeface="+mn-cs"/>
        </a:defRPr>
      </a:lvl5pPr>
      <a:lvl6pPr marL="1620692" indent="-134295" algn="l" defTabSz="342164" rtl="0" eaLnBrk="1" fontAlgn="base" hangingPunct="1">
        <a:spcBef>
          <a:spcPct val="20000"/>
        </a:spcBef>
        <a:spcAft>
          <a:spcPct val="0"/>
        </a:spcAft>
        <a:buFont typeface="Arial" pitchFamily="37" charset="0"/>
        <a:buBlip>
          <a:blip r:embed="rId15"/>
        </a:buBlip>
        <a:tabLst>
          <a:tab pos="471695" algn="l"/>
        </a:tabLst>
        <a:defRPr sz="1200" i="1">
          <a:solidFill>
            <a:schemeClr val="tx1"/>
          </a:solidFill>
          <a:latin typeface="+mn-lt"/>
          <a:ea typeface="+mn-ea"/>
          <a:cs typeface="+mn-cs"/>
        </a:defRPr>
      </a:lvl6pPr>
      <a:lvl7pPr marL="1962895" indent="-134295" algn="l" defTabSz="342164" rtl="0" eaLnBrk="1" fontAlgn="base" hangingPunct="1">
        <a:spcBef>
          <a:spcPct val="20000"/>
        </a:spcBef>
        <a:spcAft>
          <a:spcPct val="0"/>
        </a:spcAft>
        <a:buFont typeface="Arial" pitchFamily="37" charset="0"/>
        <a:buBlip>
          <a:blip r:embed="rId15"/>
        </a:buBlip>
        <a:tabLst>
          <a:tab pos="471695" algn="l"/>
        </a:tabLst>
        <a:defRPr sz="1200" i="1">
          <a:solidFill>
            <a:schemeClr val="tx1"/>
          </a:solidFill>
          <a:latin typeface="+mn-lt"/>
          <a:ea typeface="+mn-ea"/>
          <a:cs typeface="+mn-cs"/>
        </a:defRPr>
      </a:lvl7pPr>
      <a:lvl8pPr marL="2305139" indent="-134295" algn="l" defTabSz="342164" rtl="0" eaLnBrk="1" fontAlgn="base" hangingPunct="1">
        <a:spcBef>
          <a:spcPct val="20000"/>
        </a:spcBef>
        <a:spcAft>
          <a:spcPct val="0"/>
        </a:spcAft>
        <a:buFont typeface="Arial" pitchFamily="37" charset="0"/>
        <a:buBlip>
          <a:blip r:embed="rId15"/>
        </a:buBlip>
        <a:tabLst>
          <a:tab pos="471695" algn="l"/>
        </a:tabLst>
        <a:defRPr sz="1200" i="1">
          <a:solidFill>
            <a:schemeClr val="tx1"/>
          </a:solidFill>
          <a:latin typeface="+mn-lt"/>
          <a:ea typeface="+mn-ea"/>
          <a:cs typeface="+mn-cs"/>
        </a:defRPr>
      </a:lvl8pPr>
      <a:lvl9pPr marL="2647301" indent="-134295" algn="l" defTabSz="342164" rtl="0" eaLnBrk="1" fontAlgn="base" hangingPunct="1">
        <a:spcBef>
          <a:spcPct val="20000"/>
        </a:spcBef>
        <a:spcAft>
          <a:spcPct val="0"/>
        </a:spcAft>
        <a:buFont typeface="Arial" pitchFamily="37" charset="0"/>
        <a:buBlip>
          <a:blip r:embed="rId15"/>
        </a:buBlip>
        <a:tabLst>
          <a:tab pos="471695" algn="l"/>
        </a:tabLst>
        <a:defRPr sz="1200" i="1">
          <a:solidFill>
            <a:schemeClr val="tx1"/>
          </a:solidFill>
          <a:latin typeface="+mn-lt"/>
          <a:ea typeface="+mn-ea"/>
          <a:cs typeface="+mn-cs"/>
        </a:defRPr>
      </a:lvl9pPr>
    </p:bodyStyle>
    <p:otherStyle>
      <a:defPPr>
        <a:defRPr lang="nb-NO"/>
      </a:defPPr>
      <a:lvl1pPr marL="0" algn="l" defTabSz="342164" rtl="0" eaLnBrk="1" latinLnBrk="0" hangingPunct="1">
        <a:defRPr sz="1400" kern="1200">
          <a:solidFill>
            <a:schemeClr val="tx1"/>
          </a:solidFill>
          <a:latin typeface="+mn-lt"/>
          <a:ea typeface="+mn-ea"/>
          <a:cs typeface="+mn-cs"/>
        </a:defRPr>
      </a:lvl1pPr>
      <a:lvl2pPr marL="342164" algn="l" defTabSz="342164" rtl="0" eaLnBrk="1" latinLnBrk="0" hangingPunct="1">
        <a:defRPr sz="1400" kern="1200">
          <a:solidFill>
            <a:schemeClr val="tx1"/>
          </a:solidFill>
          <a:latin typeface="+mn-lt"/>
          <a:ea typeface="+mn-ea"/>
          <a:cs typeface="+mn-cs"/>
        </a:defRPr>
      </a:lvl2pPr>
      <a:lvl3pPr marL="684406" algn="l" defTabSz="342164" rtl="0" eaLnBrk="1" latinLnBrk="0" hangingPunct="1">
        <a:defRPr sz="1400" kern="1200">
          <a:solidFill>
            <a:schemeClr val="tx1"/>
          </a:solidFill>
          <a:latin typeface="+mn-lt"/>
          <a:ea typeface="+mn-ea"/>
          <a:cs typeface="+mn-cs"/>
        </a:defRPr>
      </a:lvl3pPr>
      <a:lvl4pPr marL="1026609" algn="l" defTabSz="342164" rtl="0" eaLnBrk="1" latinLnBrk="0" hangingPunct="1">
        <a:defRPr sz="1400" kern="1200">
          <a:solidFill>
            <a:schemeClr val="tx1"/>
          </a:solidFill>
          <a:latin typeface="+mn-lt"/>
          <a:ea typeface="+mn-ea"/>
          <a:cs typeface="+mn-cs"/>
        </a:defRPr>
      </a:lvl4pPr>
      <a:lvl5pPr marL="1368812" algn="l" defTabSz="342164" rtl="0" eaLnBrk="1" latinLnBrk="0" hangingPunct="1">
        <a:defRPr sz="1400" kern="1200">
          <a:solidFill>
            <a:schemeClr val="tx1"/>
          </a:solidFill>
          <a:latin typeface="+mn-lt"/>
          <a:ea typeface="+mn-ea"/>
          <a:cs typeface="+mn-cs"/>
        </a:defRPr>
      </a:lvl5pPr>
      <a:lvl6pPr marL="1711055" algn="l" defTabSz="342164" rtl="0" eaLnBrk="1" latinLnBrk="0" hangingPunct="1">
        <a:defRPr sz="1400" kern="1200">
          <a:solidFill>
            <a:schemeClr val="tx1"/>
          </a:solidFill>
          <a:latin typeface="+mn-lt"/>
          <a:ea typeface="+mn-ea"/>
          <a:cs typeface="+mn-cs"/>
        </a:defRPr>
      </a:lvl6pPr>
      <a:lvl7pPr marL="2053217" algn="l" defTabSz="342164" rtl="0" eaLnBrk="1" latinLnBrk="0" hangingPunct="1">
        <a:defRPr sz="1400" kern="1200">
          <a:solidFill>
            <a:schemeClr val="tx1"/>
          </a:solidFill>
          <a:latin typeface="+mn-lt"/>
          <a:ea typeface="+mn-ea"/>
          <a:cs typeface="+mn-cs"/>
        </a:defRPr>
      </a:lvl7pPr>
      <a:lvl8pPr marL="2395380" algn="l" defTabSz="342164" rtl="0" eaLnBrk="1" latinLnBrk="0" hangingPunct="1">
        <a:defRPr sz="1400" kern="1200">
          <a:solidFill>
            <a:schemeClr val="tx1"/>
          </a:solidFill>
          <a:latin typeface="+mn-lt"/>
          <a:ea typeface="+mn-ea"/>
          <a:cs typeface="+mn-cs"/>
        </a:defRPr>
      </a:lvl8pPr>
      <a:lvl9pPr marL="2737544" algn="l" defTabSz="342164" rtl="0" eaLnBrk="1" latinLnBrk="0" hangingPunct="1">
        <a:defRPr sz="1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68012" tIns="33991" rIns="68012" bIns="33991" numCol="1" anchor="ctr" anchorCtr="0" compatLnSpc="1">
            <a:prstTxWarp prst="textNoShape">
              <a:avLst/>
            </a:prstTxWarp>
          </a:bodyPr>
          <a:lstStyle/>
          <a:p>
            <a:pPr lvl="0"/>
            <a:r>
              <a:rPr lang="nb-NO"/>
              <a:t>Klikk for å redigere tittelstil</a:t>
            </a:r>
          </a:p>
        </p:txBody>
      </p:sp>
      <p:sp>
        <p:nvSpPr>
          <p:cNvPr id="4099" name="Text Placeholder 2"/>
          <p:cNvSpPr>
            <a:spLocks noGrp="1"/>
          </p:cNvSpPr>
          <p:nvPr>
            <p:ph type="body" idx="1"/>
          </p:nvPr>
        </p:nvSpPr>
        <p:spPr bwMode="auto">
          <a:xfrm>
            <a:off x="457200" y="1200155"/>
            <a:ext cx="8229600" cy="3394472"/>
          </a:xfrm>
          <a:prstGeom prst="rect">
            <a:avLst/>
          </a:prstGeom>
          <a:noFill/>
          <a:ln w="9525">
            <a:noFill/>
            <a:miter lim="800000"/>
            <a:headEnd/>
            <a:tailEnd/>
          </a:ln>
        </p:spPr>
        <p:txBody>
          <a:bodyPr vert="horz" wrap="square" lIns="68012" tIns="33991" rIns="68012" bIns="33991"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2"/>
          </p:nvPr>
        </p:nvSpPr>
        <p:spPr>
          <a:xfrm>
            <a:off x="457200" y="4767267"/>
            <a:ext cx="2133600" cy="273844"/>
          </a:xfrm>
          <a:prstGeom prst="rect">
            <a:avLst/>
          </a:prstGeom>
        </p:spPr>
        <p:txBody>
          <a:bodyPr vert="horz" wrap="square" lIns="68012" tIns="33991" rIns="68012" bIns="33991" numCol="1" anchor="ctr" anchorCtr="0" compatLnSpc="1">
            <a:prstTxWarp prst="textNoShape">
              <a:avLst/>
            </a:prstTxWarp>
          </a:bodyPr>
          <a:lstStyle>
            <a:lvl1pPr>
              <a:defRPr sz="800"/>
            </a:lvl1pPr>
          </a:lstStyle>
          <a:p>
            <a:pPr defTabSz="342344" fontAlgn="base">
              <a:spcBef>
                <a:spcPct val="0"/>
              </a:spcBef>
              <a:spcAft>
                <a:spcPct val="0"/>
              </a:spcAft>
            </a:pPr>
            <a:r>
              <a:rPr lang="nn-NO">
                <a:solidFill>
                  <a:srgbClr val="000000"/>
                </a:solidFill>
              </a:rPr>
              <a:t>Dato</a:t>
            </a:r>
            <a:endParaRPr lang="nb-NO" dirty="0">
              <a:solidFill>
                <a:srgbClr val="000000"/>
              </a:solidFill>
            </a:endParaRPr>
          </a:p>
        </p:txBody>
      </p:sp>
      <p:sp>
        <p:nvSpPr>
          <p:cNvPr id="5" name="Footer Placeholder 4"/>
          <p:cNvSpPr>
            <a:spLocks noGrp="1"/>
          </p:cNvSpPr>
          <p:nvPr>
            <p:ph type="ftr" sz="quarter" idx="3"/>
          </p:nvPr>
        </p:nvSpPr>
        <p:spPr>
          <a:xfrm>
            <a:off x="3124200" y="4767267"/>
            <a:ext cx="2895600" cy="273844"/>
          </a:xfrm>
          <a:prstGeom prst="rect">
            <a:avLst/>
          </a:prstGeom>
        </p:spPr>
        <p:txBody>
          <a:bodyPr vert="horz" wrap="square" lIns="68012" tIns="33991" rIns="68012" bIns="33991" numCol="1" anchor="ctr" anchorCtr="0" compatLnSpc="1">
            <a:prstTxWarp prst="textNoShape">
              <a:avLst/>
            </a:prstTxWarp>
          </a:bodyPr>
          <a:lstStyle>
            <a:lvl1pPr algn="ctr">
              <a:defRPr sz="800"/>
            </a:lvl1pPr>
          </a:lstStyle>
          <a:p>
            <a:pPr defTabSz="342344" fontAlgn="base">
              <a:spcBef>
                <a:spcPct val="0"/>
              </a:spcBef>
              <a:spcAft>
                <a:spcPct val="0"/>
              </a:spcAft>
            </a:pPr>
            <a:r>
              <a:rPr lang="nb-NO">
                <a:solidFill>
                  <a:srgbClr val="000000"/>
                </a:solidFill>
              </a:rPr>
              <a:t>Direktoratet for forvaltning og IKT</a:t>
            </a:r>
          </a:p>
        </p:txBody>
      </p:sp>
      <p:pic>
        <p:nvPicPr>
          <p:cNvPr id="4102" name="Picture 1032" descr="PPT-logo-RGB"/>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29550" y="4661348"/>
            <a:ext cx="857250" cy="333375"/>
          </a:xfrm>
          <a:prstGeom prst="rect">
            <a:avLst/>
          </a:prstGeom>
          <a:noFill/>
          <a:ln w="9525">
            <a:noFill/>
            <a:miter lim="800000"/>
            <a:headEnd/>
            <a:tailEnd/>
          </a:ln>
        </p:spPr>
      </p:pic>
    </p:spTree>
    <p:extLst>
      <p:ext uri="{BB962C8B-B14F-4D97-AF65-F5344CB8AC3E}">
        <p14:creationId xmlns:p14="http://schemas.microsoft.com/office/powerpoint/2010/main" val="1240178764"/>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Lst>
  <p:hf sldNum="0" hdr="0"/>
  <p:txStyles>
    <p:titleStyle>
      <a:lvl1pPr algn="l" defTabSz="342344" rtl="0" eaLnBrk="1" fontAlgn="base" hangingPunct="1">
        <a:spcBef>
          <a:spcPct val="0"/>
        </a:spcBef>
        <a:spcAft>
          <a:spcPct val="0"/>
        </a:spcAft>
        <a:defRPr sz="3300">
          <a:solidFill>
            <a:schemeClr val="tx1"/>
          </a:solidFill>
          <a:latin typeface="+mj-lt"/>
          <a:ea typeface="+mj-ea"/>
          <a:cs typeface="+mj-cs"/>
        </a:defRPr>
      </a:lvl1pPr>
      <a:lvl2pPr algn="l" defTabSz="34234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2pPr>
      <a:lvl3pPr algn="l" defTabSz="34234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3pPr>
      <a:lvl4pPr algn="l" defTabSz="34234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4pPr>
      <a:lvl5pPr algn="l" defTabSz="34234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5pPr>
      <a:lvl6pPr marL="342344" algn="l" defTabSz="34234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6pPr>
      <a:lvl7pPr marL="684746" algn="l" defTabSz="34234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7pPr>
      <a:lvl8pPr marL="1027119" algn="l" defTabSz="34234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8pPr>
      <a:lvl9pPr marL="1369492" algn="l" defTabSz="342344"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9pPr>
    </p:titleStyle>
    <p:bodyStyle>
      <a:lvl1pPr marL="202096" indent="-202096" algn="l" defTabSz="342344" rtl="0" eaLnBrk="1" fontAlgn="base" hangingPunct="1">
        <a:spcBef>
          <a:spcPct val="20000"/>
        </a:spcBef>
        <a:spcAft>
          <a:spcPct val="0"/>
        </a:spcAft>
        <a:buFont typeface="Arial" charset="0"/>
        <a:buBlip>
          <a:blip r:embed="rId15"/>
        </a:buBlip>
        <a:tabLst>
          <a:tab pos="471935" algn="l"/>
        </a:tabLst>
        <a:defRPr sz="2100">
          <a:solidFill>
            <a:schemeClr val="tx1"/>
          </a:solidFill>
          <a:latin typeface="+mn-lt"/>
          <a:ea typeface="+mn-ea"/>
          <a:cs typeface="+mn-cs"/>
        </a:defRPr>
      </a:lvl1pPr>
      <a:lvl2pPr marL="471935" indent="-135545" algn="l" defTabSz="342344" rtl="0" eaLnBrk="1" fontAlgn="base" hangingPunct="1">
        <a:spcBef>
          <a:spcPct val="20000"/>
        </a:spcBef>
        <a:spcAft>
          <a:spcPct val="0"/>
        </a:spcAft>
        <a:buFont typeface="Arial" charset="0"/>
        <a:buBlip>
          <a:blip r:embed="rId15"/>
        </a:buBlip>
        <a:tabLst>
          <a:tab pos="471935" algn="l"/>
        </a:tabLst>
        <a:defRPr sz="1500">
          <a:solidFill>
            <a:schemeClr val="tx1"/>
          </a:solidFill>
          <a:latin typeface="+mn-lt"/>
          <a:ea typeface="+mn-ea"/>
          <a:cs typeface="+mn-cs"/>
        </a:defRPr>
      </a:lvl2pPr>
      <a:lvl3pPr marL="740644" indent="-134355" algn="l" defTabSz="342344" rtl="0" eaLnBrk="1" fontAlgn="base" hangingPunct="1">
        <a:spcBef>
          <a:spcPct val="20000"/>
        </a:spcBef>
        <a:spcAft>
          <a:spcPct val="0"/>
        </a:spcAft>
        <a:buFont typeface="Arial" charset="0"/>
        <a:buBlip>
          <a:blip r:embed="rId15"/>
        </a:buBlip>
        <a:tabLst>
          <a:tab pos="471935" algn="l"/>
        </a:tabLst>
        <a:defRPr>
          <a:solidFill>
            <a:schemeClr val="tx1"/>
          </a:solidFill>
          <a:latin typeface="+mn-lt"/>
          <a:ea typeface="+mn-ea"/>
          <a:cs typeface="+mn-cs"/>
        </a:defRPr>
      </a:lvl3pPr>
      <a:lvl4pPr marL="1010481" indent="-135545" algn="l" defTabSz="342344" rtl="0" eaLnBrk="1" fontAlgn="base" hangingPunct="1">
        <a:spcBef>
          <a:spcPct val="20000"/>
        </a:spcBef>
        <a:spcAft>
          <a:spcPct val="0"/>
        </a:spcAft>
        <a:buFont typeface="Arial" charset="0"/>
        <a:buBlip>
          <a:blip r:embed="rId15"/>
        </a:buBlip>
        <a:tabLst>
          <a:tab pos="471935" algn="l"/>
        </a:tabLst>
        <a:defRPr sz="1200">
          <a:solidFill>
            <a:schemeClr val="tx1"/>
          </a:solidFill>
          <a:latin typeface="+mn-lt"/>
          <a:ea typeface="+mn-ea"/>
          <a:cs typeface="+mn-cs"/>
        </a:defRPr>
      </a:lvl4pPr>
      <a:lvl5pPr marL="1279129" indent="-134355" algn="l" defTabSz="342344" rtl="0" eaLnBrk="1" fontAlgn="base" hangingPunct="1">
        <a:spcBef>
          <a:spcPct val="20000"/>
        </a:spcBef>
        <a:spcAft>
          <a:spcPct val="0"/>
        </a:spcAft>
        <a:buFont typeface="Arial" charset="0"/>
        <a:buBlip>
          <a:blip r:embed="rId15"/>
        </a:buBlip>
        <a:tabLst>
          <a:tab pos="471935" algn="l"/>
        </a:tabLst>
        <a:defRPr sz="1200" i="1">
          <a:solidFill>
            <a:schemeClr val="tx1"/>
          </a:solidFill>
          <a:latin typeface="+mn-lt"/>
          <a:ea typeface="+mn-ea"/>
          <a:cs typeface="+mn-cs"/>
        </a:defRPr>
      </a:lvl5pPr>
      <a:lvl6pPr marL="1621502" indent="-134355" algn="l" defTabSz="342344" rtl="0" eaLnBrk="1" fontAlgn="base" hangingPunct="1">
        <a:spcBef>
          <a:spcPct val="20000"/>
        </a:spcBef>
        <a:spcAft>
          <a:spcPct val="0"/>
        </a:spcAft>
        <a:buFont typeface="Arial" pitchFamily="37" charset="0"/>
        <a:buBlip>
          <a:blip r:embed="rId15"/>
        </a:buBlip>
        <a:tabLst>
          <a:tab pos="471935" algn="l"/>
        </a:tabLst>
        <a:defRPr sz="1200" i="1">
          <a:solidFill>
            <a:schemeClr val="tx1"/>
          </a:solidFill>
          <a:latin typeface="+mn-lt"/>
          <a:ea typeface="+mn-ea"/>
          <a:cs typeface="+mn-cs"/>
        </a:defRPr>
      </a:lvl6pPr>
      <a:lvl7pPr marL="1963875" indent="-134355" algn="l" defTabSz="342344" rtl="0" eaLnBrk="1" fontAlgn="base" hangingPunct="1">
        <a:spcBef>
          <a:spcPct val="20000"/>
        </a:spcBef>
        <a:spcAft>
          <a:spcPct val="0"/>
        </a:spcAft>
        <a:buFont typeface="Arial" pitchFamily="37" charset="0"/>
        <a:buBlip>
          <a:blip r:embed="rId15"/>
        </a:buBlip>
        <a:tabLst>
          <a:tab pos="471935" algn="l"/>
        </a:tabLst>
        <a:defRPr sz="1200" i="1">
          <a:solidFill>
            <a:schemeClr val="tx1"/>
          </a:solidFill>
          <a:latin typeface="+mn-lt"/>
          <a:ea typeface="+mn-ea"/>
          <a:cs typeface="+mn-cs"/>
        </a:defRPr>
      </a:lvl7pPr>
      <a:lvl8pPr marL="2306279" indent="-134355" algn="l" defTabSz="342344" rtl="0" eaLnBrk="1" fontAlgn="base" hangingPunct="1">
        <a:spcBef>
          <a:spcPct val="20000"/>
        </a:spcBef>
        <a:spcAft>
          <a:spcPct val="0"/>
        </a:spcAft>
        <a:buFont typeface="Arial" pitchFamily="37" charset="0"/>
        <a:buBlip>
          <a:blip r:embed="rId15"/>
        </a:buBlip>
        <a:tabLst>
          <a:tab pos="471935" algn="l"/>
        </a:tabLst>
        <a:defRPr sz="1200" i="1">
          <a:solidFill>
            <a:schemeClr val="tx1"/>
          </a:solidFill>
          <a:latin typeface="+mn-lt"/>
          <a:ea typeface="+mn-ea"/>
          <a:cs typeface="+mn-cs"/>
        </a:defRPr>
      </a:lvl8pPr>
      <a:lvl9pPr marL="2648621" indent="-134355" algn="l" defTabSz="342344" rtl="0" eaLnBrk="1" fontAlgn="base" hangingPunct="1">
        <a:spcBef>
          <a:spcPct val="20000"/>
        </a:spcBef>
        <a:spcAft>
          <a:spcPct val="0"/>
        </a:spcAft>
        <a:buFont typeface="Arial" pitchFamily="37" charset="0"/>
        <a:buBlip>
          <a:blip r:embed="rId15"/>
        </a:buBlip>
        <a:tabLst>
          <a:tab pos="471935" algn="l"/>
        </a:tabLst>
        <a:defRPr sz="1200" i="1">
          <a:solidFill>
            <a:schemeClr val="tx1"/>
          </a:solidFill>
          <a:latin typeface="+mn-lt"/>
          <a:ea typeface="+mn-ea"/>
          <a:cs typeface="+mn-cs"/>
        </a:defRPr>
      </a:lvl9pPr>
    </p:bodyStyle>
    <p:otherStyle>
      <a:defPPr>
        <a:defRPr lang="nb-NO"/>
      </a:defPPr>
      <a:lvl1pPr marL="0" algn="l" defTabSz="342344" rtl="0" eaLnBrk="1" latinLnBrk="0" hangingPunct="1">
        <a:defRPr sz="1400" kern="1200">
          <a:solidFill>
            <a:schemeClr val="tx1"/>
          </a:solidFill>
          <a:latin typeface="+mn-lt"/>
          <a:ea typeface="+mn-ea"/>
          <a:cs typeface="+mn-cs"/>
        </a:defRPr>
      </a:lvl1pPr>
      <a:lvl2pPr marL="342344" algn="l" defTabSz="342344" rtl="0" eaLnBrk="1" latinLnBrk="0" hangingPunct="1">
        <a:defRPr sz="1400" kern="1200">
          <a:solidFill>
            <a:schemeClr val="tx1"/>
          </a:solidFill>
          <a:latin typeface="+mn-lt"/>
          <a:ea typeface="+mn-ea"/>
          <a:cs typeface="+mn-cs"/>
        </a:defRPr>
      </a:lvl2pPr>
      <a:lvl3pPr marL="684746" algn="l" defTabSz="342344" rtl="0" eaLnBrk="1" latinLnBrk="0" hangingPunct="1">
        <a:defRPr sz="1400" kern="1200">
          <a:solidFill>
            <a:schemeClr val="tx1"/>
          </a:solidFill>
          <a:latin typeface="+mn-lt"/>
          <a:ea typeface="+mn-ea"/>
          <a:cs typeface="+mn-cs"/>
        </a:defRPr>
      </a:lvl3pPr>
      <a:lvl4pPr marL="1027119" algn="l" defTabSz="342344" rtl="0" eaLnBrk="1" latinLnBrk="0" hangingPunct="1">
        <a:defRPr sz="1400" kern="1200">
          <a:solidFill>
            <a:schemeClr val="tx1"/>
          </a:solidFill>
          <a:latin typeface="+mn-lt"/>
          <a:ea typeface="+mn-ea"/>
          <a:cs typeface="+mn-cs"/>
        </a:defRPr>
      </a:lvl4pPr>
      <a:lvl5pPr marL="1369492" algn="l" defTabSz="342344" rtl="0" eaLnBrk="1" latinLnBrk="0" hangingPunct="1">
        <a:defRPr sz="1400" kern="1200">
          <a:solidFill>
            <a:schemeClr val="tx1"/>
          </a:solidFill>
          <a:latin typeface="+mn-lt"/>
          <a:ea typeface="+mn-ea"/>
          <a:cs typeface="+mn-cs"/>
        </a:defRPr>
      </a:lvl5pPr>
      <a:lvl6pPr marL="1711895" algn="l" defTabSz="342344" rtl="0" eaLnBrk="1" latinLnBrk="0" hangingPunct="1">
        <a:defRPr sz="1400" kern="1200">
          <a:solidFill>
            <a:schemeClr val="tx1"/>
          </a:solidFill>
          <a:latin typeface="+mn-lt"/>
          <a:ea typeface="+mn-ea"/>
          <a:cs typeface="+mn-cs"/>
        </a:defRPr>
      </a:lvl6pPr>
      <a:lvl7pPr marL="2054237" algn="l" defTabSz="342344" rtl="0" eaLnBrk="1" latinLnBrk="0" hangingPunct="1">
        <a:defRPr sz="1400" kern="1200">
          <a:solidFill>
            <a:schemeClr val="tx1"/>
          </a:solidFill>
          <a:latin typeface="+mn-lt"/>
          <a:ea typeface="+mn-ea"/>
          <a:cs typeface="+mn-cs"/>
        </a:defRPr>
      </a:lvl7pPr>
      <a:lvl8pPr marL="2396580" algn="l" defTabSz="342344" rtl="0" eaLnBrk="1" latinLnBrk="0" hangingPunct="1">
        <a:defRPr sz="1400" kern="1200">
          <a:solidFill>
            <a:schemeClr val="tx1"/>
          </a:solidFill>
          <a:latin typeface="+mn-lt"/>
          <a:ea typeface="+mn-ea"/>
          <a:cs typeface="+mn-cs"/>
        </a:defRPr>
      </a:lvl8pPr>
      <a:lvl9pPr marL="2738924" algn="l" defTabSz="342344" rtl="0" eaLnBrk="1" latinLnBrk="0" hangingPunct="1">
        <a:defRPr sz="1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68020" tIns="33991" rIns="68020" bIns="33991" numCol="1" anchor="ctr" anchorCtr="0" compatLnSpc="1">
            <a:prstTxWarp prst="textNoShape">
              <a:avLst/>
            </a:prstTxWarp>
          </a:bodyPr>
          <a:lstStyle/>
          <a:p>
            <a:pPr lvl="0"/>
            <a:r>
              <a:rPr lang="nb-NO"/>
              <a:t>Klikk for å redigere tittelstil</a:t>
            </a:r>
          </a:p>
        </p:txBody>
      </p:sp>
      <p:sp>
        <p:nvSpPr>
          <p:cNvPr id="4099" name="Text Placeholder 2"/>
          <p:cNvSpPr>
            <a:spLocks noGrp="1"/>
          </p:cNvSpPr>
          <p:nvPr>
            <p:ph type="body" idx="1"/>
          </p:nvPr>
        </p:nvSpPr>
        <p:spPr bwMode="auto">
          <a:xfrm>
            <a:off x="457200" y="1200155"/>
            <a:ext cx="8229600" cy="3394472"/>
          </a:xfrm>
          <a:prstGeom prst="rect">
            <a:avLst/>
          </a:prstGeom>
          <a:noFill/>
          <a:ln w="9525">
            <a:noFill/>
            <a:miter lim="800000"/>
            <a:headEnd/>
            <a:tailEnd/>
          </a:ln>
        </p:spPr>
        <p:txBody>
          <a:bodyPr vert="horz" wrap="square" lIns="68020" tIns="33991" rIns="68020" bIns="33991"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2"/>
          </p:nvPr>
        </p:nvSpPr>
        <p:spPr>
          <a:xfrm>
            <a:off x="457200" y="4767267"/>
            <a:ext cx="2133600" cy="273844"/>
          </a:xfrm>
          <a:prstGeom prst="rect">
            <a:avLst/>
          </a:prstGeom>
        </p:spPr>
        <p:txBody>
          <a:bodyPr vert="horz" wrap="square" lIns="68020" tIns="33991" rIns="68020" bIns="33991" numCol="1" anchor="ctr" anchorCtr="0" compatLnSpc="1">
            <a:prstTxWarp prst="textNoShape">
              <a:avLst/>
            </a:prstTxWarp>
          </a:bodyPr>
          <a:lstStyle>
            <a:lvl1pPr>
              <a:defRPr sz="800"/>
            </a:lvl1pPr>
          </a:lstStyle>
          <a:p>
            <a:pPr defTabSz="342389" fontAlgn="base">
              <a:spcBef>
                <a:spcPct val="0"/>
              </a:spcBef>
              <a:spcAft>
                <a:spcPct val="0"/>
              </a:spcAft>
            </a:pPr>
            <a:r>
              <a:rPr lang="nn-NO">
                <a:solidFill>
                  <a:srgbClr val="000000"/>
                </a:solidFill>
              </a:rPr>
              <a:t>Dato</a:t>
            </a:r>
            <a:endParaRPr lang="nb-NO" dirty="0">
              <a:solidFill>
                <a:srgbClr val="000000"/>
              </a:solidFill>
            </a:endParaRPr>
          </a:p>
        </p:txBody>
      </p:sp>
      <p:sp>
        <p:nvSpPr>
          <p:cNvPr id="5" name="Footer Placeholder 4"/>
          <p:cNvSpPr>
            <a:spLocks noGrp="1"/>
          </p:cNvSpPr>
          <p:nvPr>
            <p:ph type="ftr" sz="quarter" idx="3"/>
          </p:nvPr>
        </p:nvSpPr>
        <p:spPr>
          <a:xfrm>
            <a:off x="3124200" y="4767267"/>
            <a:ext cx="2895600" cy="273844"/>
          </a:xfrm>
          <a:prstGeom prst="rect">
            <a:avLst/>
          </a:prstGeom>
        </p:spPr>
        <p:txBody>
          <a:bodyPr vert="horz" wrap="square" lIns="68020" tIns="33991" rIns="68020" bIns="33991" numCol="1" anchor="ctr" anchorCtr="0" compatLnSpc="1">
            <a:prstTxWarp prst="textNoShape">
              <a:avLst/>
            </a:prstTxWarp>
          </a:bodyPr>
          <a:lstStyle>
            <a:lvl1pPr algn="ctr">
              <a:defRPr sz="800"/>
            </a:lvl1pPr>
          </a:lstStyle>
          <a:p>
            <a:pPr defTabSz="342389" fontAlgn="base">
              <a:spcBef>
                <a:spcPct val="0"/>
              </a:spcBef>
              <a:spcAft>
                <a:spcPct val="0"/>
              </a:spcAft>
            </a:pPr>
            <a:r>
              <a:rPr lang="nb-NO">
                <a:solidFill>
                  <a:srgbClr val="000000"/>
                </a:solidFill>
              </a:rPr>
              <a:t>Direktoratet for forvaltning og IKT</a:t>
            </a:r>
          </a:p>
        </p:txBody>
      </p:sp>
      <p:pic>
        <p:nvPicPr>
          <p:cNvPr id="4102" name="Picture 1032" descr="PPT-logo-RGB"/>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29550" y="4661348"/>
            <a:ext cx="857250" cy="333375"/>
          </a:xfrm>
          <a:prstGeom prst="rect">
            <a:avLst/>
          </a:prstGeom>
          <a:noFill/>
          <a:ln w="9525">
            <a:noFill/>
            <a:miter lim="800000"/>
            <a:headEnd/>
            <a:tailEnd/>
          </a:ln>
        </p:spPr>
      </p:pic>
    </p:spTree>
    <p:extLst>
      <p:ext uri="{BB962C8B-B14F-4D97-AF65-F5344CB8AC3E}">
        <p14:creationId xmlns:p14="http://schemas.microsoft.com/office/powerpoint/2010/main" val="30622800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hf sldNum="0" hdr="0"/>
  <p:txStyles>
    <p:titleStyle>
      <a:lvl1pPr algn="l" defTabSz="342389" rtl="0" eaLnBrk="1" fontAlgn="base" hangingPunct="1">
        <a:spcBef>
          <a:spcPct val="0"/>
        </a:spcBef>
        <a:spcAft>
          <a:spcPct val="0"/>
        </a:spcAft>
        <a:defRPr sz="3300">
          <a:solidFill>
            <a:schemeClr val="tx1"/>
          </a:solidFill>
          <a:latin typeface="+mj-lt"/>
          <a:ea typeface="+mj-ea"/>
          <a:cs typeface="+mj-cs"/>
        </a:defRPr>
      </a:lvl1pPr>
      <a:lvl2pPr algn="l" defTabSz="34238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2pPr>
      <a:lvl3pPr algn="l" defTabSz="34238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3pPr>
      <a:lvl4pPr algn="l" defTabSz="34238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4pPr>
      <a:lvl5pPr algn="l" defTabSz="34238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5pPr>
      <a:lvl6pPr marL="342389" algn="l" defTabSz="34238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6pPr>
      <a:lvl7pPr marL="684831" algn="l" defTabSz="34238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7pPr>
      <a:lvl8pPr marL="1027247" algn="l" defTabSz="34238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8pPr>
      <a:lvl9pPr marL="1369662" algn="l" defTabSz="342389"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9pPr>
    </p:titleStyle>
    <p:bodyStyle>
      <a:lvl1pPr marL="202121" indent="-202121" algn="l" defTabSz="342389" rtl="0" eaLnBrk="1" fontAlgn="base" hangingPunct="1">
        <a:spcBef>
          <a:spcPct val="20000"/>
        </a:spcBef>
        <a:spcAft>
          <a:spcPct val="0"/>
        </a:spcAft>
        <a:buFont typeface="Arial" charset="0"/>
        <a:buBlip>
          <a:blip r:embed="rId15"/>
        </a:buBlip>
        <a:tabLst>
          <a:tab pos="471995" algn="l"/>
        </a:tabLst>
        <a:defRPr sz="2100">
          <a:solidFill>
            <a:schemeClr val="tx1"/>
          </a:solidFill>
          <a:latin typeface="+mn-lt"/>
          <a:ea typeface="+mn-ea"/>
          <a:cs typeface="+mn-cs"/>
        </a:defRPr>
      </a:lvl1pPr>
      <a:lvl2pPr marL="471995" indent="-135560" algn="l" defTabSz="342389" rtl="0" eaLnBrk="1" fontAlgn="base" hangingPunct="1">
        <a:spcBef>
          <a:spcPct val="20000"/>
        </a:spcBef>
        <a:spcAft>
          <a:spcPct val="0"/>
        </a:spcAft>
        <a:buFont typeface="Arial" charset="0"/>
        <a:buBlip>
          <a:blip r:embed="rId15"/>
        </a:buBlip>
        <a:tabLst>
          <a:tab pos="471995" algn="l"/>
        </a:tabLst>
        <a:defRPr sz="1500">
          <a:solidFill>
            <a:schemeClr val="tx1"/>
          </a:solidFill>
          <a:latin typeface="+mn-lt"/>
          <a:ea typeface="+mn-ea"/>
          <a:cs typeface="+mn-cs"/>
        </a:defRPr>
      </a:lvl2pPr>
      <a:lvl3pPr marL="740734" indent="-134370" algn="l" defTabSz="342389" rtl="0" eaLnBrk="1" fontAlgn="base" hangingPunct="1">
        <a:spcBef>
          <a:spcPct val="20000"/>
        </a:spcBef>
        <a:spcAft>
          <a:spcPct val="0"/>
        </a:spcAft>
        <a:buFont typeface="Arial" charset="0"/>
        <a:buBlip>
          <a:blip r:embed="rId15"/>
        </a:buBlip>
        <a:tabLst>
          <a:tab pos="471995" algn="l"/>
        </a:tabLst>
        <a:defRPr>
          <a:solidFill>
            <a:schemeClr val="tx1"/>
          </a:solidFill>
          <a:latin typeface="+mn-lt"/>
          <a:ea typeface="+mn-ea"/>
          <a:cs typeface="+mn-cs"/>
        </a:defRPr>
      </a:lvl3pPr>
      <a:lvl4pPr marL="1010606" indent="-135560" algn="l" defTabSz="342389" rtl="0" eaLnBrk="1" fontAlgn="base" hangingPunct="1">
        <a:spcBef>
          <a:spcPct val="20000"/>
        </a:spcBef>
        <a:spcAft>
          <a:spcPct val="0"/>
        </a:spcAft>
        <a:buFont typeface="Arial" charset="0"/>
        <a:buBlip>
          <a:blip r:embed="rId15"/>
        </a:buBlip>
        <a:tabLst>
          <a:tab pos="471995" algn="l"/>
        </a:tabLst>
        <a:defRPr sz="1200">
          <a:solidFill>
            <a:schemeClr val="tx1"/>
          </a:solidFill>
          <a:latin typeface="+mn-lt"/>
          <a:ea typeface="+mn-ea"/>
          <a:cs typeface="+mn-cs"/>
        </a:defRPr>
      </a:lvl4pPr>
      <a:lvl5pPr marL="1279289" indent="-134370" algn="l" defTabSz="342389" rtl="0" eaLnBrk="1" fontAlgn="base" hangingPunct="1">
        <a:spcBef>
          <a:spcPct val="20000"/>
        </a:spcBef>
        <a:spcAft>
          <a:spcPct val="0"/>
        </a:spcAft>
        <a:buFont typeface="Arial" charset="0"/>
        <a:buBlip>
          <a:blip r:embed="rId15"/>
        </a:buBlip>
        <a:tabLst>
          <a:tab pos="471995" algn="l"/>
        </a:tabLst>
        <a:defRPr sz="1200" i="1">
          <a:solidFill>
            <a:schemeClr val="tx1"/>
          </a:solidFill>
          <a:latin typeface="+mn-lt"/>
          <a:ea typeface="+mn-ea"/>
          <a:cs typeface="+mn-cs"/>
        </a:defRPr>
      </a:lvl5pPr>
      <a:lvl6pPr marL="1621705" indent="-134370" algn="l" defTabSz="342389" rtl="0" eaLnBrk="1" fontAlgn="base" hangingPunct="1">
        <a:spcBef>
          <a:spcPct val="20000"/>
        </a:spcBef>
        <a:spcAft>
          <a:spcPct val="0"/>
        </a:spcAft>
        <a:buFont typeface="Arial" pitchFamily="37" charset="0"/>
        <a:buBlip>
          <a:blip r:embed="rId15"/>
        </a:buBlip>
        <a:tabLst>
          <a:tab pos="471995" algn="l"/>
        </a:tabLst>
        <a:defRPr sz="1200" i="1">
          <a:solidFill>
            <a:schemeClr val="tx1"/>
          </a:solidFill>
          <a:latin typeface="+mn-lt"/>
          <a:ea typeface="+mn-ea"/>
          <a:cs typeface="+mn-cs"/>
        </a:defRPr>
      </a:lvl6pPr>
      <a:lvl7pPr marL="1964120" indent="-134370" algn="l" defTabSz="342389" rtl="0" eaLnBrk="1" fontAlgn="base" hangingPunct="1">
        <a:spcBef>
          <a:spcPct val="20000"/>
        </a:spcBef>
        <a:spcAft>
          <a:spcPct val="0"/>
        </a:spcAft>
        <a:buFont typeface="Arial" pitchFamily="37" charset="0"/>
        <a:buBlip>
          <a:blip r:embed="rId15"/>
        </a:buBlip>
        <a:tabLst>
          <a:tab pos="471995" algn="l"/>
        </a:tabLst>
        <a:defRPr sz="1200" i="1">
          <a:solidFill>
            <a:schemeClr val="tx1"/>
          </a:solidFill>
          <a:latin typeface="+mn-lt"/>
          <a:ea typeface="+mn-ea"/>
          <a:cs typeface="+mn-cs"/>
        </a:defRPr>
      </a:lvl7pPr>
      <a:lvl8pPr marL="2306564" indent="-134370" algn="l" defTabSz="342389" rtl="0" eaLnBrk="1" fontAlgn="base" hangingPunct="1">
        <a:spcBef>
          <a:spcPct val="20000"/>
        </a:spcBef>
        <a:spcAft>
          <a:spcPct val="0"/>
        </a:spcAft>
        <a:buFont typeface="Arial" pitchFamily="37" charset="0"/>
        <a:buBlip>
          <a:blip r:embed="rId15"/>
        </a:buBlip>
        <a:tabLst>
          <a:tab pos="471995" algn="l"/>
        </a:tabLst>
        <a:defRPr sz="1200" i="1">
          <a:solidFill>
            <a:schemeClr val="tx1"/>
          </a:solidFill>
          <a:latin typeface="+mn-lt"/>
          <a:ea typeface="+mn-ea"/>
          <a:cs typeface="+mn-cs"/>
        </a:defRPr>
      </a:lvl8pPr>
      <a:lvl9pPr marL="2648951" indent="-134370" algn="l" defTabSz="342389" rtl="0" eaLnBrk="1" fontAlgn="base" hangingPunct="1">
        <a:spcBef>
          <a:spcPct val="20000"/>
        </a:spcBef>
        <a:spcAft>
          <a:spcPct val="0"/>
        </a:spcAft>
        <a:buFont typeface="Arial" pitchFamily="37" charset="0"/>
        <a:buBlip>
          <a:blip r:embed="rId15"/>
        </a:buBlip>
        <a:tabLst>
          <a:tab pos="471995" algn="l"/>
        </a:tabLst>
        <a:defRPr sz="1200" i="1">
          <a:solidFill>
            <a:schemeClr val="tx1"/>
          </a:solidFill>
          <a:latin typeface="+mn-lt"/>
          <a:ea typeface="+mn-ea"/>
          <a:cs typeface="+mn-cs"/>
        </a:defRPr>
      </a:lvl9pPr>
    </p:bodyStyle>
    <p:otherStyle>
      <a:defPPr>
        <a:defRPr lang="nb-NO"/>
      </a:defPPr>
      <a:lvl1pPr marL="0" algn="l" defTabSz="342389" rtl="0" eaLnBrk="1" latinLnBrk="0" hangingPunct="1">
        <a:defRPr sz="1400" kern="1200">
          <a:solidFill>
            <a:schemeClr val="tx1"/>
          </a:solidFill>
          <a:latin typeface="+mn-lt"/>
          <a:ea typeface="+mn-ea"/>
          <a:cs typeface="+mn-cs"/>
        </a:defRPr>
      </a:lvl1pPr>
      <a:lvl2pPr marL="342389" algn="l" defTabSz="342389" rtl="0" eaLnBrk="1" latinLnBrk="0" hangingPunct="1">
        <a:defRPr sz="1400" kern="1200">
          <a:solidFill>
            <a:schemeClr val="tx1"/>
          </a:solidFill>
          <a:latin typeface="+mn-lt"/>
          <a:ea typeface="+mn-ea"/>
          <a:cs typeface="+mn-cs"/>
        </a:defRPr>
      </a:lvl2pPr>
      <a:lvl3pPr marL="684831" algn="l" defTabSz="342389" rtl="0" eaLnBrk="1" latinLnBrk="0" hangingPunct="1">
        <a:defRPr sz="1400" kern="1200">
          <a:solidFill>
            <a:schemeClr val="tx1"/>
          </a:solidFill>
          <a:latin typeface="+mn-lt"/>
          <a:ea typeface="+mn-ea"/>
          <a:cs typeface="+mn-cs"/>
        </a:defRPr>
      </a:lvl3pPr>
      <a:lvl4pPr marL="1027247" algn="l" defTabSz="342389" rtl="0" eaLnBrk="1" latinLnBrk="0" hangingPunct="1">
        <a:defRPr sz="1400" kern="1200">
          <a:solidFill>
            <a:schemeClr val="tx1"/>
          </a:solidFill>
          <a:latin typeface="+mn-lt"/>
          <a:ea typeface="+mn-ea"/>
          <a:cs typeface="+mn-cs"/>
        </a:defRPr>
      </a:lvl4pPr>
      <a:lvl5pPr marL="1369662" algn="l" defTabSz="342389" rtl="0" eaLnBrk="1" latinLnBrk="0" hangingPunct="1">
        <a:defRPr sz="1400" kern="1200">
          <a:solidFill>
            <a:schemeClr val="tx1"/>
          </a:solidFill>
          <a:latin typeface="+mn-lt"/>
          <a:ea typeface="+mn-ea"/>
          <a:cs typeface="+mn-cs"/>
        </a:defRPr>
      </a:lvl5pPr>
      <a:lvl6pPr marL="1712105" algn="l" defTabSz="342389" rtl="0" eaLnBrk="1" latinLnBrk="0" hangingPunct="1">
        <a:defRPr sz="1400" kern="1200">
          <a:solidFill>
            <a:schemeClr val="tx1"/>
          </a:solidFill>
          <a:latin typeface="+mn-lt"/>
          <a:ea typeface="+mn-ea"/>
          <a:cs typeface="+mn-cs"/>
        </a:defRPr>
      </a:lvl6pPr>
      <a:lvl7pPr marL="2054492" algn="l" defTabSz="342389" rtl="0" eaLnBrk="1" latinLnBrk="0" hangingPunct="1">
        <a:defRPr sz="1400" kern="1200">
          <a:solidFill>
            <a:schemeClr val="tx1"/>
          </a:solidFill>
          <a:latin typeface="+mn-lt"/>
          <a:ea typeface="+mn-ea"/>
          <a:cs typeface="+mn-cs"/>
        </a:defRPr>
      </a:lvl7pPr>
      <a:lvl8pPr marL="2396880" algn="l" defTabSz="342389" rtl="0" eaLnBrk="1" latinLnBrk="0" hangingPunct="1">
        <a:defRPr sz="1400" kern="1200">
          <a:solidFill>
            <a:schemeClr val="tx1"/>
          </a:solidFill>
          <a:latin typeface="+mn-lt"/>
          <a:ea typeface="+mn-ea"/>
          <a:cs typeface="+mn-cs"/>
        </a:defRPr>
      </a:lvl8pPr>
      <a:lvl9pPr marL="2739269" algn="l" defTabSz="342389" rtl="0" eaLnBrk="1" latinLnBrk="0" hangingPunct="1">
        <a:defRPr sz="1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68030" tIns="33991" rIns="68030" bIns="33991" numCol="1" anchor="ctr" anchorCtr="0" compatLnSpc="1">
            <a:prstTxWarp prst="textNoShape">
              <a:avLst/>
            </a:prstTxWarp>
          </a:bodyPr>
          <a:lstStyle/>
          <a:p>
            <a:pPr lvl="0"/>
            <a:r>
              <a:rPr lang="nb-NO"/>
              <a:t>Klikk for å redigere tittelstil</a:t>
            </a:r>
          </a:p>
        </p:txBody>
      </p:sp>
      <p:sp>
        <p:nvSpPr>
          <p:cNvPr id="4099" name="Text Placeholder 2"/>
          <p:cNvSpPr>
            <a:spLocks noGrp="1"/>
          </p:cNvSpPr>
          <p:nvPr>
            <p:ph type="body" idx="1"/>
          </p:nvPr>
        </p:nvSpPr>
        <p:spPr bwMode="auto">
          <a:xfrm>
            <a:off x="457200" y="1200155"/>
            <a:ext cx="8229600" cy="3394472"/>
          </a:xfrm>
          <a:prstGeom prst="rect">
            <a:avLst/>
          </a:prstGeom>
          <a:noFill/>
          <a:ln w="9525">
            <a:noFill/>
            <a:miter lim="800000"/>
            <a:headEnd/>
            <a:tailEnd/>
          </a:ln>
        </p:spPr>
        <p:txBody>
          <a:bodyPr vert="horz" wrap="square" lIns="68030" tIns="33991" rIns="68030" bIns="33991"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2"/>
          </p:nvPr>
        </p:nvSpPr>
        <p:spPr>
          <a:xfrm>
            <a:off x="457200" y="4767267"/>
            <a:ext cx="2133600" cy="273844"/>
          </a:xfrm>
          <a:prstGeom prst="rect">
            <a:avLst/>
          </a:prstGeom>
        </p:spPr>
        <p:txBody>
          <a:bodyPr vert="horz" wrap="square" lIns="68030" tIns="33991" rIns="68030" bIns="33991" numCol="1" anchor="ctr" anchorCtr="0" compatLnSpc="1">
            <a:prstTxWarp prst="textNoShape">
              <a:avLst/>
            </a:prstTxWarp>
          </a:bodyPr>
          <a:lstStyle>
            <a:lvl1pPr>
              <a:defRPr sz="800"/>
            </a:lvl1pPr>
          </a:lstStyle>
          <a:p>
            <a:pPr defTabSz="342452" fontAlgn="base">
              <a:spcBef>
                <a:spcPct val="0"/>
              </a:spcBef>
              <a:spcAft>
                <a:spcPct val="0"/>
              </a:spcAft>
            </a:pPr>
            <a:r>
              <a:rPr lang="nn-NO">
                <a:solidFill>
                  <a:srgbClr val="000000"/>
                </a:solidFill>
              </a:rPr>
              <a:t>Dato</a:t>
            </a:r>
            <a:endParaRPr lang="nb-NO" dirty="0">
              <a:solidFill>
                <a:srgbClr val="000000"/>
              </a:solidFill>
            </a:endParaRPr>
          </a:p>
        </p:txBody>
      </p:sp>
      <p:sp>
        <p:nvSpPr>
          <p:cNvPr id="5" name="Footer Placeholder 4"/>
          <p:cNvSpPr>
            <a:spLocks noGrp="1"/>
          </p:cNvSpPr>
          <p:nvPr>
            <p:ph type="ftr" sz="quarter" idx="3"/>
          </p:nvPr>
        </p:nvSpPr>
        <p:spPr>
          <a:xfrm>
            <a:off x="3124200" y="4767267"/>
            <a:ext cx="2895600" cy="273844"/>
          </a:xfrm>
          <a:prstGeom prst="rect">
            <a:avLst/>
          </a:prstGeom>
        </p:spPr>
        <p:txBody>
          <a:bodyPr vert="horz" wrap="square" lIns="68030" tIns="33991" rIns="68030" bIns="33991" numCol="1" anchor="ctr" anchorCtr="0" compatLnSpc="1">
            <a:prstTxWarp prst="textNoShape">
              <a:avLst/>
            </a:prstTxWarp>
          </a:bodyPr>
          <a:lstStyle>
            <a:lvl1pPr algn="ctr">
              <a:defRPr sz="800"/>
            </a:lvl1pPr>
          </a:lstStyle>
          <a:p>
            <a:pPr defTabSz="342452" fontAlgn="base">
              <a:spcBef>
                <a:spcPct val="0"/>
              </a:spcBef>
              <a:spcAft>
                <a:spcPct val="0"/>
              </a:spcAft>
            </a:pPr>
            <a:r>
              <a:rPr lang="nb-NO">
                <a:solidFill>
                  <a:srgbClr val="000000"/>
                </a:solidFill>
              </a:rPr>
              <a:t>Direktoratet for forvaltning og IKT</a:t>
            </a:r>
          </a:p>
        </p:txBody>
      </p:sp>
      <p:pic>
        <p:nvPicPr>
          <p:cNvPr id="4102" name="Picture 1032" descr="PPT-logo-RGB"/>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29550" y="4661348"/>
            <a:ext cx="857250" cy="333375"/>
          </a:xfrm>
          <a:prstGeom prst="rect">
            <a:avLst/>
          </a:prstGeom>
          <a:noFill/>
          <a:ln w="9525">
            <a:noFill/>
            <a:miter lim="800000"/>
            <a:headEnd/>
            <a:tailEnd/>
          </a:ln>
        </p:spPr>
      </p:pic>
    </p:spTree>
    <p:extLst>
      <p:ext uri="{BB962C8B-B14F-4D97-AF65-F5344CB8AC3E}">
        <p14:creationId xmlns:p14="http://schemas.microsoft.com/office/powerpoint/2010/main" val="2107236113"/>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Lst>
  <p:hf sldNum="0" hdr="0"/>
  <p:txStyles>
    <p:titleStyle>
      <a:lvl1pPr algn="l" defTabSz="342452" rtl="0" eaLnBrk="1" fontAlgn="base" hangingPunct="1">
        <a:spcBef>
          <a:spcPct val="0"/>
        </a:spcBef>
        <a:spcAft>
          <a:spcPct val="0"/>
        </a:spcAft>
        <a:defRPr sz="3300">
          <a:solidFill>
            <a:schemeClr val="tx1"/>
          </a:solidFill>
          <a:latin typeface="+mj-lt"/>
          <a:ea typeface="+mj-ea"/>
          <a:cs typeface="+mj-cs"/>
        </a:defRPr>
      </a:lvl1pPr>
      <a:lvl2pPr algn="l" defTabSz="342452"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2pPr>
      <a:lvl3pPr algn="l" defTabSz="342452"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3pPr>
      <a:lvl4pPr algn="l" defTabSz="342452"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4pPr>
      <a:lvl5pPr algn="l" defTabSz="342452"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5pPr>
      <a:lvl6pPr marL="342452" algn="l" defTabSz="342452"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6pPr>
      <a:lvl7pPr marL="684950" algn="l" defTabSz="342452"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7pPr>
      <a:lvl8pPr marL="1027425" algn="l" defTabSz="342452"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8pPr>
      <a:lvl9pPr marL="1369900" algn="l" defTabSz="342452" rtl="0" eaLnBrk="1" fontAlgn="base" hangingPunct="1">
        <a:spcBef>
          <a:spcPct val="0"/>
        </a:spcBef>
        <a:spcAft>
          <a:spcPct val="0"/>
        </a:spcAft>
        <a:defRPr sz="3300">
          <a:solidFill>
            <a:schemeClr val="tx1"/>
          </a:solidFill>
          <a:latin typeface="Arial" pitchFamily="37" charset="0"/>
          <a:ea typeface="Arial" pitchFamily="37" charset="0"/>
          <a:cs typeface="Arial" pitchFamily="37" charset="0"/>
        </a:defRPr>
      </a:lvl9pPr>
    </p:titleStyle>
    <p:bodyStyle>
      <a:lvl1pPr marL="202156" indent="-202156" algn="l" defTabSz="342452" rtl="0" eaLnBrk="1" fontAlgn="base" hangingPunct="1">
        <a:spcBef>
          <a:spcPct val="20000"/>
        </a:spcBef>
        <a:spcAft>
          <a:spcPct val="0"/>
        </a:spcAft>
        <a:buFont typeface="Arial" charset="0"/>
        <a:buBlip>
          <a:blip r:embed="rId15"/>
        </a:buBlip>
        <a:tabLst>
          <a:tab pos="472079" algn="l"/>
        </a:tabLst>
        <a:defRPr sz="2100">
          <a:solidFill>
            <a:schemeClr val="tx1"/>
          </a:solidFill>
          <a:latin typeface="+mn-lt"/>
          <a:ea typeface="+mn-ea"/>
          <a:cs typeface="+mn-cs"/>
        </a:defRPr>
      </a:lvl1pPr>
      <a:lvl2pPr marL="472079" indent="-135581" algn="l" defTabSz="342452" rtl="0" eaLnBrk="1" fontAlgn="base" hangingPunct="1">
        <a:spcBef>
          <a:spcPct val="20000"/>
        </a:spcBef>
        <a:spcAft>
          <a:spcPct val="0"/>
        </a:spcAft>
        <a:buFont typeface="Arial" charset="0"/>
        <a:buBlip>
          <a:blip r:embed="rId15"/>
        </a:buBlip>
        <a:tabLst>
          <a:tab pos="472079" algn="l"/>
        </a:tabLst>
        <a:defRPr sz="1500">
          <a:solidFill>
            <a:schemeClr val="tx1"/>
          </a:solidFill>
          <a:latin typeface="+mn-lt"/>
          <a:ea typeface="+mn-ea"/>
          <a:cs typeface="+mn-cs"/>
        </a:defRPr>
      </a:lvl2pPr>
      <a:lvl3pPr marL="740860" indent="-134391" algn="l" defTabSz="342452" rtl="0" eaLnBrk="1" fontAlgn="base" hangingPunct="1">
        <a:spcBef>
          <a:spcPct val="20000"/>
        </a:spcBef>
        <a:spcAft>
          <a:spcPct val="0"/>
        </a:spcAft>
        <a:buFont typeface="Arial" charset="0"/>
        <a:buBlip>
          <a:blip r:embed="rId15"/>
        </a:buBlip>
        <a:tabLst>
          <a:tab pos="472079" algn="l"/>
        </a:tabLst>
        <a:defRPr>
          <a:solidFill>
            <a:schemeClr val="tx1"/>
          </a:solidFill>
          <a:latin typeface="+mn-lt"/>
          <a:ea typeface="+mn-ea"/>
          <a:cs typeface="+mn-cs"/>
        </a:defRPr>
      </a:lvl3pPr>
      <a:lvl4pPr marL="1010781" indent="-135581" algn="l" defTabSz="342452" rtl="0" eaLnBrk="1" fontAlgn="base" hangingPunct="1">
        <a:spcBef>
          <a:spcPct val="20000"/>
        </a:spcBef>
        <a:spcAft>
          <a:spcPct val="0"/>
        </a:spcAft>
        <a:buFont typeface="Arial" charset="0"/>
        <a:buBlip>
          <a:blip r:embed="rId15"/>
        </a:buBlip>
        <a:tabLst>
          <a:tab pos="472079" algn="l"/>
        </a:tabLst>
        <a:defRPr sz="1200">
          <a:solidFill>
            <a:schemeClr val="tx1"/>
          </a:solidFill>
          <a:latin typeface="+mn-lt"/>
          <a:ea typeface="+mn-ea"/>
          <a:cs typeface="+mn-cs"/>
        </a:defRPr>
      </a:lvl4pPr>
      <a:lvl5pPr marL="1279513" indent="-134391" algn="l" defTabSz="342452" rtl="0" eaLnBrk="1" fontAlgn="base" hangingPunct="1">
        <a:spcBef>
          <a:spcPct val="20000"/>
        </a:spcBef>
        <a:spcAft>
          <a:spcPct val="0"/>
        </a:spcAft>
        <a:buFont typeface="Arial" charset="0"/>
        <a:buBlip>
          <a:blip r:embed="rId15"/>
        </a:buBlip>
        <a:tabLst>
          <a:tab pos="472079" algn="l"/>
        </a:tabLst>
        <a:defRPr sz="1200" i="1">
          <a:solidFill>
            <a:schemeClr val="tx1"/>
          </a:solidFill>
          <a:latin typeface="+mn-lt"/>
          <a:ea typeface="+mn-ea"/>
          <a:cs typeface="+mn-cs"/>
        </a:defRPr>
      </a:lvl5pPr>
      <a:lvl6pPr marL="1621988" indent="-134391" algn="l" defTabSz="342452" rtl="0" eaLnBrk="1" fontAlgn="base" hangingPunct="1">
        <a:spcBef>
          <a:spcPct val="20000"/>
        </a:spcBef>
        <a:spcAft>
          <a:spcPct val="0"/>
        </a:spcAft>
        <a:buFont typeface="Arial" pitchFamily="37" charset="0"/>
        <a:buBlip>
          <a:blip r:embed="rId15"/>
        </a:buBlip>
        <a:tabLst>
          <a:tab pos="472079" algn="l"/>
        </a:tabLst>
        <a:defRPr sz="1200" i="1">
          <a:solidFill>
            <a:schemeClr val="tx1"/>
          </a:solidFill>
          <a:latin typeface="+mn-lt"/>
          <a:ea typeface="+mn-ea"/>
          <a:cs typeface="+mn-cs"/>
        </a:defRPr>
      </a:lvl6pPr>
      <a:lvl7pPr marL="1964463" indent="-134391" algn="l" defTabSz="342452" rtl="0" eaLnBrk="1" fontAlgn="base" hangingPunct="1">
        <a:spcBef>
          <a:spcPct val="20000"/>
        </a:spcBef>
        <a:spcAft>
          <a:spcPct val="0"/>
        </a:spcAft>
        <a:buFont typeface="Arial" pitchFamily="37" charset="0"/>
        <a:buBlip>
          <a:blip r:embed="rId15"/>
        </a:buBlip>
        <a:tabLst>
          <a:tab pos="472079" algn="l"/>
        </a:tabLst>
        <a:defRPr sz="1200" i="1">
          <a:solidFill>
            <a:schemeClr val="tx1"/>
          </a:solidFill>
          <a:latin typeface="+mn-lt"/>
          <a:ea typeface="+mn-ea"/>
          <a:cs typeface="+mn-cs"/>
        </a:defRPr>
      </a:lvl7pPr>
      <a:lvl8pPr marL="2306963" indent="-134391" algn="l" defTabSz="342452" rtl="0" eaLnBrk="1" fontAlgn="base" hangingPunct="1">
        <a:spcBef>
          <a:spcPct val="20000"/>
        </a:spcBef>
        <a:spcAft>
          <a:spcPct val="0"/>
        </a:spcAft>
        <a:buFont typeface="Arial" pitchFamily="37" charset="0"/>
        <a:buBlip>
          <a:blip r:embed="rId15"/>
        </a:buBlip>
        <a:tabLst>
          <a:tab pos="472079" algn="l"/>
        </a:tabLst>
        <a:defRPr sz="1200" i="1">
          <a:solidFill>
            <a:schemeClr val="tx1"/>
          </a:solidFill>
          <a:latin typeface="+mn-lt"/>
          <a:ea typeface="+mn-ea"/>
          <a:cs typeface="+mn-cs"/>
        </a:defRPr>
      </a:lvl8pPr>
      <a:lvl9pPr marL="2649413" indent="-134391" algn="l" defTabSz="342452" rtl="0" eaLnBrk="1" fontAlgn="base" hangingPunct="1">
        <a:spcBef>
          <a:spcPct val="20000"/>
        </a:spcBef>
        <a:spcAft>
          <a:spcPct val="0"/>
        </a:spcAft>
        <a:buFont typeface="Arial" pitchFamily="37" charset="0"/>
        <a:buBlip>
          <a:blip r:embed="rId15"/>
        </a:buBlip>
        <a:tabLst>
          <a:tab pos="472079" algn="l"/>
        </a:tabLst>
        <a:defRPr sz="1200" i="1">
          <a:solidFill>
            <a:schemeClr val="tx1"/>
          </a:solidFill>
          <a:latin typeface="+mn-lt"/>
          <a:ea typeface="+mn-ea"/>
          <a:cs typeface="+mn-cs"/>
        </a:defRPr>
      </a:lvl9pPr>
    </p:bodyStyle>
    <p:otherStyle>
      <a:defPPr>
        <a:defRPr lang="nb-NO"/>
      </a:defPPr>
      <a:lvl1pPr marL="0" algn="l" defTabSz="342452" rtl="0" eaLnBrk="1" latinLnBrk="0" hangingPunct="1">
        <a:defRPr sz="1400" kern="1200">
          <a:solidFill>
            <a:schemeClr val="tx1"/>
          </a:solidFill>
          <a:latin typeface="+mn-lt"/>
          <a:ea typeface="+mn-ea"/>
          <a:cs typeface="+mn-cs"/>
        </a:defRPr>
      </a:lvl1pPr>
      <a:lvl2pPr marL="342452" algn="l" defTabSz="342452" rtl="0" eaLnBrk="1" latinLnBrk="0" hangingPunct="1">
        <a:defRPr sz="1400" kern="1200">
          <a:solidFill>
            <a:schemeClr val="tx1"/>
          </a:solidFill>
          <a:latin typeface="+mn-lt"/>
          <a:ea typeface="+mn-ea"/>
          <a:cs typeface="+mn-cs"/>
        </a:defRPr>
      </a:lvl2pPr>
      <a:lvl3pPr marL="684950" algn="l" defTabSz="342452" rtl="0" eaLnBrk="1" latinLnBrk="0" hangingPunct="1">
        <a:defRPr sz="1400" kern="1200">
          <a:solidFill>
            <a:schemeClr val="tx1"/>
          </a:solidFill>
          <a:latin typeface="+mn-lt"/>
          <a:ea typeface="+mn-ea"/>
          <a:cs typeface="+mn-cs"/>
        </a:defRPr>
      </a:lvl3pPr>
      <a:lvl4pPr marL="1027425" algn="l" defTabSz="342452" rtl="0" eaLnBrk="1" latinLnBrk="0" hangingPunct="1">
        <a:defRPr sz="1400" kern="1200">
          <a:solidFill>
            <a:schemeClr val="tx1"/>
          </a:solidFill>
          <a:latin typeface="+mn-lt"/>
          <a:ea typeface="+mn-ea"/>
          <a:cs typeface="+mn-cs"/>
        </a:defRPr>
      </a:lvl4pPr>
      <a:lvl5pPr marL="1369900" algn="l" defTabSz="342452" rtl="0" eaLnBrk="1" latinLnBrk="0" hangingPunct="1">
        <a:defRPr sz="1400" kern="1200">
          <a:solidFill>
            <a:schemeClr val="tx1"/>
          </a:solidFill>
          <a:latin typeface="+mn-lt"/>
          <a:ea typeface="+mn-ea"/>
          <a:cs typeface="+mn-cs"/>
        </a:defRPr>
      </a:lvl5pPr>
      <a:lvl6pPr marL="1712399" algn="l" defTabSz="342452" rtl="0" eaLnBrk="1" latinLnBrk="0" hangingPunct="1">
        <a:defRPr sz="1400" kern="1200">
          <a:solidFill>
            <a:schemeClr val="tx1"/>
          </a:solidFill>
          <a:latin typeface="+mn-lt"/>
          <a:ea typeface="+mn-ea"/>
          <a:cs typeface="+mn-cs"/>
        </a:defRPr>
      </a:lvl6pPr>
      <a:lvl7pPr marL="2054849" algn="l" defTabSz="342452" rtl="0" eaLnBrk="1" latinLnBrk="0" hangingPunct="1">
        <a:defRPr sz="1400" kern="1200">
          <a:solidFill>
            <a:schemeClr val="tx1"/>
          </a:solidFill>
          <a:latin typeface="+mn-lt"/>
          <a:ea typeface="+mn-ea"/>
          <a:cs typeface="+mn-cs"/>
        </a:defRPr>
      </a:lvl7pPr>
      <a:lvl8pPr marL="2397300" algn="l" defTabSz="342452" rtl="0" eaLnBrk="1" latinLnBrk="0" hangingPunct="1">
        <a:defRPr sz="1400" kern="1200">
          <a:solidFill>
            <a:schemeClr val="tx1"/>
          </a:solidFill>
          <a:latin typeface="+mn-lt"/>
          <a:ea typeface="+mn-ea"/>
          <a:cs typeface="+mn-cs"/>
        </a:defRPr>
      </a:lvl8pPr>
      <a:lvl9pPr marL="2739752" algn="l" defTabSz="342452"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3901" y="205982"/>
            <a:ext cx="7708900" cy="588910"/>
          </a:xfrm>
          <a:prstGeom prst="rect">
            <a:avLst/>
          </a:prstGeom>
        </p:spPr>
        <p:txBody>
          <a:bodyPr vert="horz" lIns="0" tIns="45307" rIns="0" bIns="45307"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723901" y="902438"/>
            <a:ext cx="7708900" cy="3692317"/>
          </a:xfrm>
          <a:prstGeom prst="rect">
            <a:avLst/>
          </a:prstGeom>
        </p:spPr>
        <p:txBody>
          <a:bodyPr vert="horz" lIns="0" tIns="45307" rIns="0" bIns="45307"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19958524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p:txStyles>
    <p:titleStyle>
      <a:lvl1pPr algn="l" defTabSz="456146" rtl="0" eaLnBrk="1" latinLnBrk="0" hangingPunct="1">
        <a:spcBef>
          <a:spcPct val="0"/>
        </a:spcBef>
        <a:buNone/>
        <a:defRPr sz="2400" b="1" kern="1200">
          <a:solidFill>
            <a:schemeClr val="tx1"/>
          </a:solidFill>
          <a:latin typeface="+mj-lt"/>
          <a:ea typeface="+mj-ea"/>
          <a:cs typeface="+mj-cs"/>
        </a:defRPr>
      </a:lvl1pPr>
    </p:titleStyle>
    <p:bodyStyle>
      <a:lvl1pPr marL="342110" indent="-342110" algn="l" defTabSz="456146" rtl="0" eaLnBrk="1" latinLnBrk="0" hangingPunct="1">
        <a:spcBef>
          <a:spcPct val="20000"/>
        </a:spcBef>
        <a:buFont typeface="Lucida Grande"/>
        <a:buChar char="-"/>
        <a:defRPr sz="2200" kern="1200">
          <a:solidFill>
            <a:schemeClr val="tx1"/>
          </a:solidFill>
          <a:latin typeface="+mn-lt"/>
          <a:ea typeface="+mn-ea"/>
          <a:cs typeface="+mn-cs"/>
        </a:defRPr>
      </a:lvl1pPr>
      <a:lvl2pPr marL="741365" indent="-285134" algn="l" defTabSz="456146" rtl="0" eaLnBrk="1" latinLnBrk="0" hangingPunct="1">
        <a:spcBef>
          <a:spcPct val="20000"/>
        </a:spcBef>
        <a:buFont typeface="Lucida Grande"/>
        <a:buChar char="-"/>
        <a:defRPr sz="2200" kern="1200">
          <a:solidFill>
            <a:schemeClr val="tx1"/>
          </a:solidFill>
          <a:latin typeface="+mn-lt"/>
          <a:ea typeface="+mn-ea"/>
          <a:cs typeface="+mn-cs"/>
        </a:defRPr>
      </a:lvl2pPr>
      <a:lvl3pPr marL="1140493" indent="-228072" algn="l" defTabSz="456146" rtl="0" eaLnBrk="1" latinLnBrk="0" hangingPunct="1">
        <a:spcBef>
          <a:spcPct val="20000"/>
        </a:spcBef>
        <a:buFont typeface="Lucida Grande"/>
        <a:buChar char="-"/>
        <a:defRPr sz="1600" kern="1200">
          <a:solidFill>
            <a:schemeClr val="tx1"/>
          </a:solidFill>
          <a:latin typeface="+mn-lt"/>
          <a:ea typeface="+mn-ea"/>
          <a:cs typeface="+mn-cs"/>
        </a:defRPr>
      </a:lvl3pPr>
      <a:lvl4pPr marL="1596680" indent="-228072" algn="l" defTabSz="456146" rtl="0" eaLnBrk="1" latinLnBrk="0" hangingPunct="1">
        <a:spcBef>
          <a:spcPct val="20000"/>
        </a:spcBef>
        <a:buFont typeface="Lucida Grande"/>
        <a:buChar char="-"/>
        <a:defRPr sz="1600" kern="1200">
          <a:solidFill>
            <a:schemeClr val="tx1"/>
          </a:solidFill>
          <a:latin typeface="+mn-lt"/>
          <a:ea typeface="+mn-ea"/>
          <a:cs typeface="+mn-cs"/>
        </a:defRPr>
      </a:lvl4pPr>
      <a:lvl5pPr marL="2052911" indent="-228072" algn="l" defTabSz="456146" rtl="0" eaLnBrk="1" latinLnBrk="0" hangingPunct="1">
        <a:spcBef>
          <a:spcPct val="20000"/>
        </a:spcBef>
        <a:buFont typeface="Lucida Grande"/>
        <a:buChar char="-"/>
        <a:defRPr sz="1600" kern="1200">
          <a:solidFill>
            <a:schemeClr val="tx1"/>
          </a:solidFill>
          <a:latin typeface="+mn-lt"/>
          <a:ea typeface="+mn-ea"/>
          <a:cs typeface="+mn-cs"/>
        </a:defRPr>
      </a:lvl5pPr>
      <a:lvl6pPr marL="2509056" indent="-228072" algn="l" defTabSz="456146" rtl="0" eaLnBrk="1" latinLnBrk="0" hangingPunct="1">
        <a:spcBef>
          <a:spcPct val="20000"/>
        </a:spcBef>
        <a:buFont typeface="Arial"/>
        <a:buChar char="•"/>
        <a:defRPr sz="2000" kern="1200">
          <a:solidFill>
            <a:schemeClr val="tx1"/>
          </a:solidFill>
          <a:latin typeface="+mn-lt"/>
          <a:ea typeface="+mn-ea"/>
          <a:cs typeface="+mn-cs"/>
        </a:defRPr>
      </a:lvl6pPr>
      <a:lvl7pPr marL="2965288" indent="-228072" algn="l" defTabSz="456146" rtl="0" eaLnBrk="1" latinLnBrk="0" hangingPunct="1">
        <a:spcBef>
          <a:spcPct val="20000"/>
        </a:spcBef>
        <a:buFont typeface="Arial"/>
        <a:buChar char="•"/>
        <a:defRPr sz="2000" kern="1200">
          <a:solidFill>
            <a:schemeClr val="tx1"/>
          </a:solidFill>
          <a:latin typeface="+mn-lt"/>
          <a:ea typeface="+mn-ea"/>
          <a:cs typeface="+mn-cs"/>
        </a:defRPr>
      </a:lvl7pPr>
      <a:lvl8pPr marL="3421477" indent="-228072" algn="l" defTabSz="456146" rtl="0" eaLnBrk="1" latinLnBrk="0" hangingPunct="1">
        <a:spcBef>
          <a:spcPct val="20000"/>
        </a:spcBef>
        <a:buFont typeface="Arial"/>
        <a:buChar char="•"/>
        <a:defRPr sz="2000" kern="1200">
          <a:solidFill>
            <a:schemeClr val="tx1"/>
          </a:solidFill>
          <a:latin typeface="+mn-lt"/>
          <a:ea typeface="+mn-ea"/>
          <a:cs typeface="+mn-cs"/>
        </a:defRPr>
      </a:lvl8pPr>
      <a:lvl9pPr marL="3877664" indent="-228072" algn="l" defTabSz="456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146" rtl="0" eaLnBrk="1" latinLnBrk="0" hangingPunct="1">
        <a:defRPr sz="1800" kern="1200">
          <a:solidFill>
            <a:schemeClr val="tx1"/>
          </a:solidFill>
          <a:latin typeface="+mn-lt"/>
          <a:ea typeface="+mn-ea"/>
          <a:cs typeface="+mn-cs"/>
        </a:defRPr>
      </a:lvl1pPr>
      <a:lvl2pPr marL="456146" algn="l" defTabSz="456146" rtl="0" eaLnBrk="1" latinLnBrk="0" hangingPunct="1">
        <a:defRPr sz="1800" kern="1200">
          <a:solidFill>
            <a:schemeClr val="tx1"/>
          </a:solidFill>
          <a:latin typeface="+mn-lt"/>
          <a:ea typeface="+mn-ea"/>
          <a:cs typeface="+mn-cs"/>
        </a:defRPr>
      </a:lvl2pPr>
      <a:lvl3pPr marL="912420" algn="l" defTabSz="456146" rtl="0" eaLnBrk="1" latinLnBrk="0" hangingPunct="1">
        <a:defRPr sz="1800" kern="1200">
          <a:solidFill>
            <a:schemeClr val="tx1"/>
          </a:solidFill>
          <a:latin typeface="+mn-lt"/>
          <a:ea typeface="+mn-ea"/>
          <a:cs typeface="+mn-cs"/>
        </a:defRPr>
      </a:lvl3pPr>
      <a:lvl4pPr marL="1368608" algn="l" defTabSz="456146" rtl="0" eaLnBrk="1" latinLnBrk="0" hangingPunct="1">
        <a:defRPr sz="1800" kern="1200">
          <a:solidFill>
            <a:schemeClr val="tx1"/>
          </a:solidFill>
          <a:latin typeface="+mn-lt"/>
          <a:ea typeface="+mn-ea"/>
          <a:cs typeface="+mn-cs"/>
        </a:defRPr>
      </a:lvl4pPr>
      <a:lvl5pPr marL="1824839" algn="l" defTabSz="456146" rtl="0" eaLnBrk="1" latinLnBrk="0" hangingPunct="1">
        <a:defRPr sz="1800" kern="1200">
          <a:solidFill>
            <a:schemeClr val="tx1"/>
          </a:solidFill>
          <a:latin typeface="+mn-lt"/>
          <a:ea typeface="+mn-ea"/>
          <a:cs typeface="+mn-cs"/>
        </a:defRPr>
      </a:lvl5pPr>
      <a:lvl6pPr marL="2280984" algn="l" defTabSz="456146" rtl="0" eaLnBrk="1" latinLnBrk="0" hangingPunct="1">
        <a:defRPr sz="1800" kern="1200">
          <a:solidFill>
            <a:schemeClr val="tx1"/>
          </a:solidFill>
          <a:latin typeface="+mn-lt"/>
          <a:ea typeface="+mn-ea"/>
          <a:cs typeface="+mn-cs"/>
        </a:defRPr>
      </a:lvl6pPr>
      <a:lvl7pPr marL="2737130" algn="l" defTabSz="456146" rtl="0" eaLnBrk="1" latinLnBrk="0" hangingPunct="1">
        <a:defRPr sz="1800" kern="1200">
          <a:solidFill>
            <a:schemeClr val="tx1"/>
          </a:solidFill>
          <a:latin typeface="+mn-lt"/>
          <a:ea typeface="+mn-ea"/>
          <a:cs typeface="+mn-cs"/>
        </a:defRPr>
      </a:lvl7pPr>
      <a:lvl8pPr marL="3193370" algn="l" defTabSz="456146" rtl="0" eaLnBrk="1" latinLnBrk="0" hangingPunct="1">
        <a:defRPr sz="1800" kern="1200">
          <a:solidFill>
            <a:schemeClr val="tx1"/>
          </a:solidFill>
          <a:latin typeface="+mn-lt"/>
          <a:ea typeface="+mn-ea"/>
          <a:cs typeface="+mn-cs"/>
        </a:defRPr>
      </a:lvl8pPr>
      <a:lvl9pPr marL="3649578" algn="l" defTabSz="45614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590" y="432055"/>
            <a:ext cx="8196058" cy="852926"/>
          </a:xfrm>
          <a:prstGeom prst="rect">
            <a:avLst/>
          </a:prstGeom>
        </p:spPr>
        <p:txBody>
          <a:bodyPr vert="horz" lIns="0" tIns="0" rIns="0" bIns="0" rtlCol="0" anchor="ctr" anchorCtr="0">
            <a:normAutofit/>
          </a:bodyPr>
          <a:lstStyle/>
          <a:p>
            <a:r>
              <a:rPr lang="nb-NO"/>
              <a:t>Klikk for å redigere tittelstil</a:t>
            </a:r>
          </a:p>
        </p:txBody>
      </p:sp>
      <p:sp>
        <p:nvSpPr>
          <p:cNvPr id="3" name="Plassholder for tekst 2"/>
          <p:cNvSpPr>
            <a:spLocks noGrp="1"/>
          </p:cNvSpPr>
          <p:nvPr>
            <p:ph type="body" idx="1"/>
          </p:nvPr>
        </p:nvSpPr>
        <p:spPr>
          <a:xfrm>
            <a:off x="472590" y="1464935"/>
            <a:ext cx="8196058" cy="283535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022956" y="4793101"/>
            <a:ext cx="634666" cy="138500"/>
          </a:xfrm>
          <a:prstGeom prst="rect">
            <a:avLst/>
          </a:prstGeom>
        </p:spPr>
        <p:txBody>
          <a:bodyPr vert="horz" lIns="0" tIns="0" rIns="0" bIns="0" rtlCol="0" anchor="ctr">
            <a:normAutofit/>
          </a:bodyPr>
          <a:lstStyle>
            <a:lvl1pPr algn="l">
              <a:defRPr sz="800">
                <a:solidFill>
                  <a:schemeClr val="tx1">
                    <a:tint val="75000"/>
                  </a:schemeClr>
                </a:solidFill>
              </a:defRPr>
            </a:lvl1pPr>
          </a:lstStyle>
          <a:p>
            <a:pPr defTabSz="684967"/>
            <a:fld id="{67D3EEB9-D3C8-4CBC-ACC8-F0D2E3445C95}" type="datetime1">
              <a:rPr lang="nb-NO" smtClean="0">
                <a:solidFill>
                  <a:prstClr val="black">
                    <a:tint val="75000"/>
                  </a:prstClr>
                </a:solidFill>
              </a:rPr>
              <a:pPr defTabSz="684967"/>
              <a:t>23.10.2017</a:t>
            </a:fld>
            <a:endParaRPr lang="nb-NO" dirty="0">
              <a:solidFill>
                <a:prstClr val="black">
                  <a:tint val="75000"/>
                </a:prstClr>
              </a:solidFill>
            </a:endParaRPr>
          </a:p>
        </p:txBody>
      </p:sp>
      <p:sp>
        <p:nvSpPr>
          <p:cNvPr id="5" name="Plassholder for bunntekst 4"/>
          <p:cNvSpPr>
            <a:spLocks noGrp="1"/>
          </p:cNvSpPr>
          <p:nvPr>
            <p:ph type="ftr" sz="quarter" idx="3"/>
          </p:nvPr>
        </p:nvSpPr>
        <p:spPr>
          <a:xfrm>
            <a:off x="1518392" y="4793101"/>
            <a:ext cx="3375642" cy="138500"/>
          </a:xfrm>
          <a:prstGeom prst="rect">
            <a:avLst/>
          </a:prstGeom>
        </p:spPr>
        <p:txBody>
          <a:bodyPr vert="horz" lIns="0" tIns="0" rIns="0" bIns="0" rtlCol="0" anchor="ctr">
            <a:normAutofit/>
          </a:bodyPr>
          <a:lstStyle>
            <a:lvl1pPr algn="r">
              <a:defRPr sz="800">
                <a:solidFill>
                  <a:schemeClr val="tx1">
                    <a:tint val="75000"/>
                  </a:schemeClr>
                </a:solidFill>
              </a:defRPr>
            </a:lvl1pPr>
          </a:lstStyle>
          <a:p>
            <a:pPr defTabSz="684967"/>
            <a:r>
              <a:rPr lang="nb-NO">
                <a:solidFill>
                  <a:prstClr val="black">
                    <a:tint val="75000"/>
                  </a:prstClr>
                </a:solidFill>
              </a:rPr>
              <a:t>Felles datakatalog</a:t>
            </a:r>
            <a:endParaRPr lang="nb-NO" dirty="0">
              <a:solidFill>
                <a:prstClr val="black">
                  <a:tint val="75000"/>
                </a:prstClr>
              </a:solidFill>
            </a:endParaRPr>
          </a:p>
        </p:txBody>
      </p:sp>
      <p:sp>
        <p:nvSpPr>
          <p:cNvPr id="6" name="Plassholder for lysbildenummer 5"/>
          <p:cNvSpPr>
            <a:spLocks noGrp="1"/>
          </p:cNvSpPr>
          <p:nvPr>
            <p:ph type="sldNum" sz="quarter" idx="4"/>
          </p:nvPr>
        </p:nvSpPr>
        <p:spPr>
          <a:xfrm>
            <a:off x="8429642" y="4793101"/>
            <a:ext cx="231608" cy="138500"/>
          </a:xfrm>
          <a:prstGeom prst="rect">
            <a:avLst/>
          </a:prstGeom>
        </p:spPr>
        <p:txBody>
          <a:bodyPr vert="horz" lIns="0" tIns="0" rIns="0" bIns="0" rtlCol="0" anchor="ctr">
            <a:normAutofit/>
          </a:bodyPr>
          <a:lstStyle>
            <a:lvl1pPr algn="r">
              <a:defRPr sz="800">
                <a:solidFill>
                  <a:schemeClr val="tx1">
                    <a:tint val="75000"/>
                  </a:schemeClr>
                </a:solidFill>
              </a:defRPr>
            </a:lvl1pPr>
          </a:lstStyle>
          <a:p>
            <a:pPr defTabSz="684967"/>
            <a:fld id="{5751DFAA-887F-4071-8EAD-E8CA316FCF06}" type="slidenum">
              <a:rPr lang="nb-NO" smtClean="0">
                <a:solidFill>
                  <a:prstClr val="black">
                    <a:tint val="75000"/>
                  </a:prstClr>
                </a:solidFill>
              </a:rPr>
              <a:pPr defTabSz="684967"/>
              <a:t>‹#›</a:t>
            </a:fld>
            <a:endParaRPr lang="nb-NO">
              <a:solidFill>
                <a:prstClr val="black">
                  <a:tint val="75000"/>
                </a:prstClr>
              </a:solidFill>
            </a:endParaRPr>
          </a:p>
        </p:txBody>
      </p:sp>
      <p:cxnSp>
        <p:nvCxnSpPr>
          <p:cNvPr id="16" name="Rett linje 15"/>
          <p:cNvCxnSpPr/>
          <p:nvPr/>
        </p:nvCxnSpPr>
        <p:spPr>
          <a:xfrm flipV="1">
            <a:off x="4968945" y="4825488"/>
            <a:ext cx="0" cy="81010"/>
          </a:xfrm>
          <a:prstGeom prst="line">
            <a:avLst/>
          </a:prstGeom>
          <a:ln w="19050">
            <a:solidFill>
              <a:srgbClr val="A6AAA9"/>
            </a:solidFill>
          </a:ln>
        </p:spPr>
        <p:style>
          <a:lnRef idx="1">
            <a:schemeClr val="accent1"/>
          </a:lnRef>
          <a:fillRef idx="0">
            <a:schemeClr val="accent1"/>
          </a:fillRef>
          <a:effectRef idx="0">
            <a:schemeClr val="accent1"/>
          </a:effectRef>
          <a:fontRef idx="minor">
            <a:schemeClr val="tx1"/>
          </a:fontRef>
        </p:style>
      </p:cxnSp>
      <p:pic>
        <p:nvPicPr>
          <p:cNvPr id="18" name="Bilde 17"/>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486163" y="4820103"/>
            <a:ext cx="139455" cy="109728"/>
          </a:xfrm>
          <a:prstGeom prst="rect">
            <a:avLst/>
          </a:prstGeom>
        </p:spPr>
      </p:pic>
      <p:pic>
        <p:nvPicPr>
          <p:cNvPr id="20" name="Bilde 19"/>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472590" y="4469060"/>
            <a:ext cx="8202718" cy="58293"/>
          </a:xfrm>
          <a:prstGeom prst="rect">
            <a:avLst/>
          </a:prstGeom>
        </p:spPr>
      </p:pic>
    </p:spTree>
    <p:extLst>
      <p:ext uri="{BB962C8B-B14F-4D97-AF65-F5344CB8AC3E}">
        <p14:creationId xmlns:p14="http://schemas.microsoft.com/office/powerpoint/2010/main" val="1448990148"/>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 id="2147484099" r:id="rId14"/>
    <p:sldLayoutId id="2147484100" r:id="rId15"/>
    <p:sldLayoutId id="2147484101" r:id="rId16"/>
    <p:sldLayoutId id="2147484102" r:id="rId17"/>
    <p:sldLayoutId id="2147484103" r:id="rId18"/>
    <p:sldLayoutId id="2147484104" r:id="rId19"/>
    <p:sldLayoutId id="2147484105" r:id="rId20"/>
    <p:sldLayoutId id="2147484106" r:id="rId21"/>
    <p:sldLayoutId id="2147484107" r:id="rId22"/>
    <p:sldLayoutId id="2147484108" r:id="rId23"/>
    <p:sldLayoutId id="2147484109" r:id="rId24"/>
    <p:sldLayoutId id="2147484110" r:id="rId25"/>
    <p:sldLayoutId id="2147484111" r:id="rId26"/>
    <p:sldLayoutId id="2147484112" r:id="rId27"/>
    <p:sldLayoutId id="2147484113" r:id="rId28"/>
    <p:sldLayoutId id="2147484114" r:id="rId29"/>
    <p:sldLayoutId id="2147484115" r:id="rId30"/>
  </p:sldLayoutIdLst>
  <p:hf sldNum="0" hdr="0"/>
  <p:txStyles>
    <p:titleStyle>
      <a:lvl1pPr algn="l" defTabSz="684923"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34850" indent="-134850" algn="l" defTabSz="684923" rtl="0" eaLnBrk="1" latinLnBrk="0" hangingPunct="1">
        <a:lnSpc>
          <a:spcPct val="100000"/>
        </a:lnSpc>
        <a:spcBef>
          <a:spcPts val="750"/>
        </a:spcBef>
        <a:spcAft>
          <a:spcPts val="750"/>
        </a:spcAft>
        <a:buFont typeface="Arial" panose="020B0604020202020204" pitchFamily="34" charset="0"/>
        <a:buChar char="•"/>
        <a:defRPr sz="1300" b="0" kern="1200">
          <a:solidFill>
            <a:schemeClr val="tx1"/>
          </a:solidFill>
          <a:latin typeface="+mn-lt"/>
          <a:ea typeface="+mn-ea"/>
          <a:cs typeface="+mn-cs"/>
        </a:defRPr>
      </a:lvl1pPr>
      <a:lvl2pPr marL="337055" indent="-134850" algn="l" defTabSz="684923"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2pPr>
      <a:lvl3pPr marL="539332" indent="-134850" algn="l" defTabSz="684923"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3pPr>
      <a:lvl4pPr marL="741607" indent="-134850" algn="l" defTabSz="684923"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4pPr>
      <a:lvl5pPr marL="943811" indent="-134850" algn="l" defTabSz="684923"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5pPr>
      <a:lvl6pPr marL="1883527" indent="-171243" algn="l" defTabSz="68492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5988" indent="-171243" algn="l" defTabSz="68492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449" indent="-171243" algn="l" defTabSz="68492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0932" indent="-171243" algn="l" defTabSz="68492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b-NO"/>
      </a:defPPr>
      <a:lvl1pPr marL="0" algn="l" defTabSz="684923" rtl="0" eaLnBrk="1" latinLnBrk="0" hangingPunct="1">
        <a:defRPr sz="1400" kern="1200">
          <a:solidFill>
            <a:schemeClr val="tx1"/>
          </a:solidFill>
          <a:latin typeface="+mn-lt"/>
          <a:ea typeface="+mn-ea"/>
          <a:cs typeface="+mn-cs"/>
        </a:defRPr>
      </a:lvl1pPr>
      <a:lvl2pPr marL="342440" algn="l" defTabSz="684923" rtl="0" eaLnBrk="1" latinLnBrk="0" hangingPunct="1">
        <a:defRPr sz="1400" kern="1200">
          <a:solidFill>
            <a:schemeClr val="tx1"/>
          </a:solidFill>
          <a:latin typeface="+mn-lt"/>
          <a:ea typeface="+mn-ea"/>
          <a:cs typeface="+mn-cs"/>
        </a:defRPr>
      </a:lvl2pPr>
      <a:lvl3pPr marL="684923" algn="l" defTabSz="684923" rtl="0" eaLnBrk="1" latinLnBrk="0" hangingPunct="1">
        <a:defRPr sz="1400" kern="1200">
          <a:solidFill>
            <a:schemeClr val="tx1"/>
          </a:solidFill>
          <a:latin typeface="+mn-lt"/>
          <a:ea typeface="+mn-ea"/>
          <a:cs typeface="+mn-cs"/>
        </a:defRPr>
      </a:lvl3pPr>
      <a:lvl4pPr marL="1027385" algn="l" defTabSz="684923" rtl="0" eaLnBrk="1" latinLnBrk="0" hangingPunct="1">
        <a:defRPr sz="1400" kern="1200">
          <a:solidFill>
            <a:schemeClr val="tx1"/>
          </a:solidFill>
          <a:latin typeface="+mn-lt"/>
          <a:ea typeface="+mn-ea"/>
          <a:cs typeface="+mn-cs"/>
        </a:defRPr>
      </a:lvl4pPr>
      <a:lvl5pPr marL="1369846" algn="l" defTabSz="684923" rtl="0" eaLnBrk="1" latinLnBrk="0" hangingPunct="1">
        <a:defRPr sz="1400" kern="1200">
          <a:solidFill>
            <a:schemeClr val="tx1"/>
          </a:solidFill>
          <a:latin typeface="+mn-lt"/>
          <a:ea typeface="+mn-ea"/>
          <a:cs typeface="+mn-cs"/>
        </a:defRPr>
      </a:lvl5pPr>
      <a:lvl6pPr marL="1712330" algn="l" defTabSz="684923" rtl="0" eaLnBrk="1" latinLnBrk="0" hangingPunct="1">
        <a:defRPr sz="1400" kern="1200">
          <a:solidFill>
            <a:schemeClr val="tx1"/>
          </a:solidFill>
          <a:latin typeface="+mn-lt"/>
          <a:ea typeface="+mn-ea"/>
          <a:cs typeface="+mn-cs"/>
        </a:defRPr>
      </a:lvl6pPr>
      <a:lvl7pPr marL="2054768" algn="l" defTabSz="684923" rtl="0" eaLnBrk="1" latinLnBrk="0" hangingPunct="1">
        <a:defRPr sz="1400" kern="1200">
          <a:solidFill>
            <a:schemeClr val="tx1"/>
          </a:solidFill>
          <a:latin typeface="+mn-lt"/>
          <a:ea typeface="+mn-ea"/>
          <a:cs typeface="+mn-cs"/>
        </a:defRPr>
      </a:lvl7pPr>
      <a:lvl8pPr marL="2397207" algn="l" defTabSz="684923" rtl="0" eaLnBrk="1" latinLnBrk="0" hangingPunct="1">
        <a:defRPr sz="1400" kern="1200">
          <a:solidFill>
            <a:schemeClr val="tx1"/>
          </a:solidFill>
          <a:latin typeface="+mn-lt"/>
          <a:ea typeface="+mn-ea"/>
          <a:cs typeface="+mn-cs"/>
        </a:defRPr>
      </a:lvl8pPr>
      <a:lvl9pPr marL="2739644" algn="l" defTabSz="684923" rtl="0" eaLnBrk="1" latinLnBrk="0" hangingPunct="1">
        <a:defRPr sz="14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590" y="432055"/>
            <a:ext cx="8196058" cy="852926"/>
          </a:xfrm>
          <a:prstGeom prst="rect">
            <a:avLst/>
          </a:prstGeom>
        </p:spPr>
        <p:txBody>
          <a:bodyPr vert="horz" lIns="0" tIns="0" rIns="0" bIns="0" rtlCol="0" anchor="ctr" anchorCtr="0">
            <a:normAutofit/>
          </a:bodyPr>
          <a:lstStyle/>
          <a:p>
            <a:r>
              <a:rPr lang="nb-NO"/>
              <a:t>Klikk for å redigere tittelstil</a:t>
            </a:r>
          </a:p>
        </p:txBody>
      </p:sp>
      <p:sp>
        <p:nvSpPr>
          <p:cNvPr id="3" name="Plassholder for tekst 2"/>
          <p:cNvSpPr>
            <a:spLocks noGrp="1"/>
          </p:cNvSpPr>
          <p:nvPr>
            <p:ph type="body" idx="1"/>
          </p:nvPr>
        </p:nvSpPr>
        <p:spPr>
          <a:xfrm>
            <a:off x="472590" y="1464933"/>
            <a:ext cx="8196058" cy="283535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022956" y="4793101"/>
            <a:ext cx="634666" cy="138500"/>
          </a:xfrm>
          <a:prstGeom prst="rect">
            <a:avLst/>
          </a:prstGeom>
        </p:spPr>
        <p:txBody>
          <a:bodyPr vert="horz" lIns="0" tIns="0" rIns="0" bIns="0" rtlCol="0" anchor="ctr">
            <a:normAutofit/>
          </a:bodyPr>
          <a:lstStyle>
            <a:lvl1pPr algn="l">
              <a:defRPr sz="700">
                <a:solidFill>
                  <a:schemeClr val="tx1">
                    <a:tint val="75000"/>
                  </a:schemeClr>
                </a:solidFill>
              </a:defRPr>
            </a:lvl1pPr>
          </a:lstStyle>
          <a:p>
            <a:pPr defTabSz="684984"/>
            <a:fld id="{CB563CE7-0A61-4B96-B432-37217F3D4930}" type="datetime1">
              <a:rPr lang="nb-NO" smtClean="0">
                <a:solidFill>
                  <a:prstClr val="black">
                    <a:tint val="75000"/>
                  </a:prstClr>
                </a:solidFill>
              </a:rPr>
              <a:pPr defTabSz="684984"/>
              <a:t>23.10.2017</a:t>
            </a:fld>
            <a:endParaRPr lang="nb-NO" dirty="0">
              <a:solidFill>
                <a:prstClr val="black">
                  <a:tint val="75000"/>
                </a:prstClr>
              </a:solidFill>
            </a:endParaRPr>
          </a:p>
        </p:txBody>
      </p:sp>
      <p:sp>
        <p:nvSpPr>
          <p:cNvPr id="5" name="Plassholder for bunntekst 4"/>
          <p:cNvSpPr>
            <a:spLocks noGrp="1"/>
          </p:cNvSpPr>
          <p:nvPr>
            <p:ph type="ftr" sz="quarter" idx="3"/>
          </p:nvPr>
        </p:nvSpPr>
        <p:spPr>
          <a:xfrm>
            <a:off x="1518392" y="4793101"/>
            <a:ext cx="3375642" cy="138500"/>
          </a:xfrm>
          <a:prstGeom prst="rect">
            <a:avLst/>
          </a:prstGeom>
        </p:spPr>
        <p:txBody>
          <a:bodyPr vert="horz" lIns="0" tIns="0" rIns="0" bIns="0" rtlCol="0" anchor="ctr">
            <a:normAutofit/>
          </a:bodyPr>
          <a:lstStyle>
            <a:lvl1pPr algn="r">
              <a:defRPr sz="700">
                <a:solidFill>
                  <a:schemeClr val="tx1">
                    <a:tint val="75000"/>
                  </a:schemeClr>
                </a:solidFill>
              </a:defRPr>
            </a:lvl1pPr>
          </a:lstStyle>
          <a:p>
            <a:pPr defTabSz="684984"/>
            <a:r>
              <a:rPr lang="nb-NO">
                <a:solidFill>
                  <a:prstClr val="black">
                    <a:tint val="75000"/>
                  </a:prstClr>
                </a:solidFill>
              </a:rPr>
              <a:t>Tittel på presentasjon og navn på foredragsholder</a:t>
            </a:r>
            <a:endParaRPr lang="nb-NO" dirty="0">
              <a:solidFill>
                <a:prstClr val="black">
                  <a:tint val="75000"/>
                </a:prstClr>
              </a:solidFill>
            </a:endParaRPr>
          </a:p>
        </p:txBody>
      </p:sp>
      <p:sp>
        <p:nvSpPr>
          <p:cNvPr id="6" name="Plassholder for lysbildenummer 5"/>
          <p:cNvSpPr>
            <a:spLocks noGrp="1"/>
          </p:cNvSpPr>
          <p:nvPr>
            <p:ph type="sldNum" sz="quarter" idx="4"/>
          </p:nvPr>
        </p:nvSpPr>
        <p:spPr>
          <a:xfrm>
            <a:off x="8429642" y="4793101"/>
            <a:ext cx="231608" cy="138500"/>
          </a:xfrm>
          <a:prstGeom prst="rect">
            <a:avLst/>
          </a:prstGeom>
        </p:spPr>
        <p:txBody>
          <a:bodyPr vert="horz" lIns="0" tIns="0" rIns="0" bIns="0" rtlCol="0" anchor="ctr">
            <a:normAutofit/>
          </a:bodyPr>
          <a:lstStyle>
            <a:lvl1pPr algn="r">
              <a:defRPr sz="700">
                <a:solidFill>
                  <a:schemeClr val="tx1">
                    <a:tint val="75000"/>
                  </a:schemeClr>
                </a:solidFill>
              </a:defRPr>
            </a:lvl1pPr>
          </a:lstStyle>
          <a:p>
            <a:pPr defTabSz="684984"/>
            <a:fld id="{5751DFAA-887F-4071-8EAD-E8CA316FCF06}" type="slidenum">
              <a:rPr lang="nb-NO" smtClean="0">
                <a:solidFill>
                  <a:prstClr val="black">
                    <a:tint val="75000"/>
                  </a:prstClr>
                </a:solidFill>
              </a:rPr>
              <a:pPr defTabSz="684984"/>
              <a:t>‹#›</a:t>
            </a:fld>
            <a:endParaRPr lang="nb-NO">
              <a:solidFill>
                <a:prstClr val="black">
                  <a:tint val="75000"/>
                </a:prstClr>
              </a:solidFill>
            </a:endParaRPr>
          </a:p>
        </p:txBody>
      </p:sp>
      <p:cxnSp>
        <p:nvCxnSpPr>
          <p:cNvPr id="16" name="Rett linje 15"/>
          <p:cNvCxnSpPr/>
          <p:nvPr userDrawn="1"/>
        </p:nvCxnSpPr>
        <p:spPr>
          <a:xfrm flipV="1">
            <a:off x="4968945" y="4825488"/>
            <a:ext cx="0" cy="81010"/>
          </a:xfrm>
          <a:prstGeom prst="line">
            <a:avLst/>
          </a:prstGeom>
          <a:ln w="19050">
            <a:solidFill>
              <a:srgbClr val="A6AAA9"/>
            </a:solidFill>
          </a:ln>
        </p:spPr>
        <p:style>
          <a:lnRef idx="1">
            <a:schemeClr val="accent1"/>
          </a:lnRef>
          <a:fillRef idx="0">
            <a:schemeClr val="accent1"/>
          </a:fillRef>
          <a:effectRef idx="0">
            <a:schemeClr val="accent1"/>
          </a:effectRef>
          <a:fontRef idx="minor">
            <a:schemeClr val="tx1"/>
          </a:fontRef>
        </p:style>
      </p:cxnSp>
      <p:pic>
        <p:nvPicPr>
          <p:cNvPr id="18" name="Bilde 17"/>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86163" y="4820103"/>
            <a:ext cx="139455" cy="109728"/>
          </a:xfrm>
          <a:prstGeom prst="rect">
            <a:avLst/>
          </a:prstGeom>
        </p:spPr>
      </p:pic>
      <p:pic>
        <p:nvPicPr>
          <p:cNvPr id="20" name="Bilde 19"/>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72590" y="4469060"/>
            <a:ext cx="8202718" cy="58293"/>
          </a:xfrm>
          <a:prstGeom prst="rect">
            <a:avLst/>
          </a:prstGeom>
        </p:spPr>
      </p:pic>
    </p:spTree>
    <p:extLst>
      <p:ext uri="{BB962C8B-B14F-4D97-AF65-F5344CB8AC3E}">
        <p14:creationId xmlns:p14="http://schemas.microsoft.com/office/powerpoint/2010/main" val="788026262"/>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 id="2147484131" r:id="rId14"/>
    <p:sldLayoutId id="2147484132" r:id="rId15"/>
    <p:sldLayoutId id="2147484133" r:id="rId16"/>
    <p:sldLayoutId id="2147484134" r:id="rId17"/>
    <p:sldLayoutId id="2147484135" r:id="rId18"/>
    <p:sldLayoutId id="2147484136" r:id="rId19"/>
    <p:sldLayoutId id="2147484137" r:id="rId20"/>
    <p:sldLayoutId id="2147484138" r:id="rId21"/>
    <p:sldLayoutId id="2147484139" r:id="rId22"/>
    <p:sldLayoutId id="2147484140" r:id="rId23"/>
    <p:sldLayoutId id="2147484141" r:id="rId24"/>
    <p:sldLayoutId id="2147484142" r:id="rId25"/>
    <p:sldLayoutId id="2147484143" r:id="rId26"/>
    <p:sldLayoutId id="2147484144" r:id="rId27"/>
    <p:sldLayoutId id="2147484145" r:id="rId28"/>
    <p:sldLayoutId id="2147484146" r:id="rId29"/>
    <p:sldLayoutId id="2147484147" r:id="rId30"/>
    <p:sldLayoutId id="2147484498" r:id="rId31"/>
  </p:sldLayoutIdLst>
  <p:hf hdr="0"/>
  <p:txStyles>
    <p:titleStyle>
      <a:lvl1pPr algn="l" defTabSz="684984"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34862" indent="-134862" algn="l" defTabSz="684984" rtl="0" eaLnBrk="1" latinLnBrk="0" hangingPunct="1">
        <a:lnSpc>
          <a:spcPct val="100000"/>
        </a:lnSpc>
        <a:spcBef>
          <a:spcPts val="750"/>
        </a:spcBef>
        <a:spcAft>
          <a:spcPts val="750"/>
        </a:spcAft>
        <a:buFont typeface="Arial" panose="020B0604020202020204" pitchFamily="34" charset="0"/>
        <a:buChar char="•"/>
        <a:defRPr sz="1300" b="0" kern="1200">
          <a:solidFill>
            <a:schemeClr val="tx1"/>
          </a:solidFill>
          <a:latin typeface="+mn-lt"/>
          <a:ea typeface="+mn-ea"/>
          <a:cs typeface="+mn-cs"/>
        </a:defRPr>
      </a:lvl1pPr>
      <a:lvl2pPr marL="337088" indent="-134862" algn="l" defTabSz="684984"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2pPr>
      <a:lvl3pPr marL="539380" indent="-134862" algn="l" defTabSz="684984"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3pPr>
      <a:lvl4pPr marL="741671" indent="-134862" algn="l" defTabSz="684984"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4pPr>
      <a:lvl5pPr marL="943898" indent="-134862" algn="l" defTabSz="684984"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5pPr>
      <a:lvl6pPr marL="1883694" indent="-171258" algn="l" defTabSz="6849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186" indent="-171258" algn="l" defTabSz="6849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678" indent="-171258" algn="l" defTabSz="6849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193" indent="-171258" algn="l" defTabSz="68498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b-NO"/>
      </a:defPPr>
      <a:lvl1pPr marL="0" algn="l" defTabSz="684984" rtl="0" eaLnBrk="1" latinLnBrk="0" hangingPunct="1">
        <a:defRPr sz="1400" kern="1200">
          <a:solidFill>
            <a:schemeClr val="tx1"/>
          </a:solidFill>
          <a:latin typeface="+mn-lt"/>
          <a:ea typeface="+mn-ea"/>
          <a:cs typeface="+mn-cs"/>
        </a:defRPr>
      </a:lvl1pPr>
      <a:lvl2pPr marL="342470" algn="l" defTabSz="684984" rtl="0" eaLnBrk="1" latinLnBrk="0" hangingPunct="1">
        <a:defRPr sz="1400" kern="1200">
          <a:solidFill>
            <a:schemeClr val="tx1"/>
          </a:solidFill>
          <a:latin typeface="+mn-lt"/>
          <a:ea typeface="+mn-ea"/>
          <a:cs typeface="+mn-cs"/>
        </a:defRPr>
      </a:lvl2pPr>
      <a:lvl3pPr marL="684984" algn="l" defTabSz="684984" rtl="0" eaLnBrk="1" latinLnBrk="0" hangingPunct="1">
        <a:defRPr sz="1400" kern="1200">
          <a:solidFill>
            <a:schemeClr val="tx1"/>
          </a:solidFill>
          <a:latin typeface="+mn-lt"/>
          <a:ea typeface="+mn-ea"/>
          <a:cs typeface="+mn-cs"/>
        </a:defRPr>
      </a:lvl3pPr>
      <a:lvl4pPr marL="1027476" algn="l" defTabSz="684984" rtl="0" eaLnBrk="1" latinLnBrk="0" hangingPunct="1">
        <a:defRPr sz="1400" kern="1200">
          <a:solidFill>
            <a:schemeClr val="tx1"/>
          </a:solidFill>
          <a:latin typeface="+mn-lt"/>
          <a:ea typeface="+mn-ea"/>
          <a:cs typeface="+mn-cs"/>
        </a:defRPr>
      </a:lvl4pPr>
      <a:lvl5pPr marL="1369968" algn="l" defTabSz="684984" rtl="0" eaLnBrk="1" latinLnBrk="0" hangingPunct="1">
        <a:defRPr sz="1400" kern="1200">
          <a:solidFill>
            <a:schemeClr val="tx1"/>
          </a:solidFill>
          <a:latin typeface="+mn-lt"/>
          <a:ea typeface="+mn-ea"/>
          <a:cs typeface="+mn-cs"/>
        </a:defRPr>
      </a:lvl5pPr>
      <a:lvl6pPr marL="1712483" algn="l" defTabSz="684984" rtl="0" eaLnBrk="1" latinLnBrk="0" hangingPunct="1">
        <a:defRPr sz="1400" kern="1200">
          <a:solidFill>
            <a:schemeClr val="tx1"/>
          </a:solidFill>
          <a:latin typeface="+mn-lt"/>
          <a:ea typeface="+mn-ea"/>
          <a:cs typeface="+mn-cs"/>
        </a:defRPr>
      </a:lvl6pPr>
      <a:lvl7pPr marL="2054951" algn="l" defTabSz="684984" rtl="0" eaLnBrk="1" latinLnBrk="0" hangingPunct="1">
        <a:defRPr sz="1400" kern="1200">
          <a:solidFill>
            <a:schemeClr val="tx1"/>
          </a:solidFill>
          <a:latin typeface="+mn-lt"/>
          <a:ea typeface="+mn-ea"/>
          <a:cs typeface="+mn-cs"/>
        </a:defRPr>
      </a:lvl7pPr>
      <a:lvl8pPr marL="2397420" algn="l" defTabSz="684984" rtl="0" eaLnBrk="1" latinLnBrk="0" hangingPunct="1">
        <a:defRPr sz="1400" kern="1200">
          <a:solidFill>
            <a:schemeClr val="tx1"/>
          </a:solidFill>
          <a:latin typeface="+mn-lt"/>
          <a:ea typeface="+mn-ea"/>
          <a:cs typeface="+mn-cs"/>
        </a:defRPr>
      </a:lvl8pPr>
      <a:lvl9pPr marL="2739890" algn="l" defTabSz="684984" rtl="0" eaLnBrk="1" latinLnBrk="0" hangingPunct="1">
        <a:defRPr sz="14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590" y="432055"/>
            <a:ext cx="8196058" cy="852926"/>
          </a:xfrm>
          <a:prstGeom prst="rect">
            <a:avLst/>
          </a:prstGeom>
        </p:spPr>
        <p:txBody>
          <a:bodyPr vert="horz" lIns="0" tIns="0" rIns="0" bIns="0" rtlCol="0" anchor="ctr" anchorCtr="0">
            <a:normAutofit/>
          </a:bodyPr>
          <a:lstStyle/>
          <a:p>
            <a:r>
              <a:rPr lang="nb-NO"/>
              <a:t>Klikk for å redigere tittelstil</a:t>
            </a:r>
          </a:p>
        </p:txBody>
      </p:sp>
      <p:sp>
        <p:nvSpPr>
          <p:cNvPr id="3" name="Plassholder for tekst 2"/>
          <p:cNvSpPr>
            <a:spLocks noGrp="1"/>
          </p:cNvSpPr>
          <p:nvPr>
            <p:ph type="body" idx="1"/>
          </p:nvPr>
        </p:nvSpPr>
        <p:spPr>
          <a:xfrm>
            <a:off x="472590" y="1464935"/>
            <a:ext cx="8196058" cy="283535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022956" y="4793101"/>
            <a:ext cx="634666" cy="138500"/>
          </a:xfrm>
          <a:prstGeom prst="rect">
            <a:avLst/>
          </a:prstGeom>
        </p:spPr>
        <p:txBody>
          <a:bodyPr vert="horz" lIns="0" tIns="0" rIns="0" bIns="0" rtlCol="0" anchor="ctr">
            <a:normAutofit/>
          </a:bodyPr>
          <a:lstStyle>
            <a:lvl1pPr algn="l">
              <a:defRPr sz="800">
                <a:solidFill>
                  <a:schemeClr val="tx1">
                    <a:tint val="75000"/>
                  </a:schemeClr>
                </a:solidFill>
              </a:defRPr>
            </a:lvl1pPr>
          </a:lstStyle>
          <a:p>
            <a:pPr defTabSz="685052"/>
            <a:fld id="{67D3EEB9-D3C8-4CBC-ACC8-F0D2E3445C95}" type="datetime1">
              <a:rPr lang="nb-NO" smtClean="0">
                <a:solidFill>
                  <a:prstClr val="black">
                    <a:tint val="75000"/>
                  </a:prstClr>
                </a:solidFill>
              </a:rPr>
              <a:pPr defTabSz="685052"/>
              <a:t>23.10.2017</a:t>
            </a:fld>
            <a:endParaRPr lang="nb-NO" dirty="0">
              <a:solidFill>
                <a:prstClr val="black">
                  <a:tint val="75000"/>
                </a:prstClr>
              </a:solidFill>
            </a:endParaRPr>
          </a:p>
        </p:txBody>
      </p:sp>
      <p:sp>
        <p:nvSpPr>
          <p:cNvPr id="5" name="Plassholder for bunntekst 4"/>
          <p:cNvSpPr>
            <a:spLocks noGrp="1"/>
          </p:cNvSpPr>
          <p:nvPr>
            <p:ph type="ftr" sz="quarter" idx="3"/>
          </p:nvPr>
        </p:nvSpPr>
        <p:spPr>
          <a:xfrm>
            <a:off x="1518392" y="4793101"/>
            <a:ext cx="3375642" cy="138500"/>
          </a:xfrm>
          <a:prstGeom prst="rect">
            <a:avLst/>
          </a:prstGeom>
        </p:spPr>
        <p:txBody>
          <a:bodyPr vert="horz" lIns="0" tIns="0" rIns="0" bIns="0" rtlCol="0" anchor="ctr">
            <a:normAutofit/>
          </a:bodyPr>
          <a:lstStyle>
            <a:lvl1pPr algn="r">
              <a:defRPr sz="800">
                <a:solidFill>
                  <a:schemeClr val="tx1">
                    <a:tint val="75000"/>
                  </a:schemeClr>
                </a:solidFill>
              </a:defRPr>
            </a:lvl1pPr>
          </a:lstStyle>
          <a:p>
            <a:pPr defTabSz="685052"/>
            <a:r>
              <a:rPr lang="nb-NO">
                <a:solidFill>
                  <a:prstClr val="black">
                    <a:tint val="75000"/>
                  </a:prstClr>
                </a:solidFill>
              </a:rPr>
              <a:t>Felles datakatalog</a:t>
            </a:r>
            <a:endParaRPr lang="nb-NO" dirty="0">
              <a:solidFill>
                <a:prstClr val="black">
                  <a:tint val="75000"/>
                </a:prstClr>
              </a:solidFill>
            </a:endParaRPr>
          </a:p>
        </p:txBody>
      </p:sp>
      <p:sp>
        <p:nvSpPr>
          <p:cNvPr id="6" name="Plassholder for lysbildenummer 5"/>
          <p:cNvSpPr>
            <a:spLocks noGrp="1"/>
          </p:cNvSpPr>
          <p:nvPr>
            <p:ph type="sldNum" sz="quarter" idx="4"/>
          </p:nvPr>
        </p:nvSpPr>
        <p:spPr>
          <a:xfrm>
            <a:off x="8429642" y="4793101"/>
            <a:ext cx="231608" cy="138500"/>
          </a:xfrm>
          <a:prstGeom prst="rect">
            <a:avLst/>
          </a:prstGeom>
        </p:spPr>
        <p:txBody>
          <a:bodyPr vert="horz" lIns="0" tIns="0" rIns="0" bIns="0" rtlCol="0" anchor="ctr">
            <a:normAutofit/>
          </a:bodyPr>
          <a:lstStyle>
            <a:lvl1pPr algn="r">
              <a:defRPr sz="800">
                <a:solidFill>
                  <a:schemeClr val="tx1">
                    <a:tint val="75000"/>
                  </a:schemeClr>
                </a:solidFill>
              </a:defRPr>
            </a:lvl1pPr>
          </a:lstStyle>
          <a:p>
            <a:pPr defTabSz="685052"/>
            <a:fld id="{5751DFAA-887F-4071-8EAD-E8CA316FCF06}" type="slidenum">
              <a:rPr lang="nb-NO" smtClean="0">
                <a:solidFill>
                  <a:prstClr val="black">
                    <a:tint val="75000"/>
                  </a:prstClr>
                </a:solidFill>
              </a:rPr>
              <a:pPr defTabSz="685052"/>
              <a:t>‹#›</a:t>
            </a:fld>
            <a:endParaRPr lang="nb-NO">
              <a:solidFill>
                <a:prstClr val="black">
                  <a:tint val="75000"/>
                </a:prstClr>
              </a:solidFill>
            </a:endParaRPr>
          </a:p>
        </p:txBody>
      </p:sp>
      <p:cxnSp>
        <p:nvCxnSpPr>
          <p:cNvPr id="16" name="Rett linje 15"/>
          <p:cNvCxnSpPr/>
          <p:nvPr/>
        </p:nvCxnSpPr>
        <p:spPr>
          <a:xfrm flipV="1">
            <a:off x="4968945" y="4825488"/>
            <a:ext cx="0" cy="81010"/>
          </a:xfrm>
          <a:prstGeom prst="line">
            <a:avLst/>
          </a:prstGeom>
          <a:ln w="19050">
            <a:solidFill>
              <a:srgbClr val="A6AAA9"/>
            </a:solidFill>
          </a:ln>
        </p:spPr>
        <p:style>
          <a:lnRef idx="1">
            <a:schemeClr val="accent1"/>
          </a:lnRef>
          <a:fillRef idx="0">
            <a:schemeClr val="accent1"/>
          </a:fillRef>
          <a:effectRef idx="0">
            <a:schemeClr val="accent1"/>
          </a:effectRef>
          <a:fontRef idx="minor">
            <a:schemeClr val="tx1"/>
          </a:fontRef>
        </p:style>
      </p:cxnSp>
      <p:pic>
        <p:nvPicPr>
          <p:cNvPr id="18" name="Bilde 17"/>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486163" y="4820103"/>
            <a:ext cx="139455" cy="109728"/>
          </a:xfrm>
          <a:prstGeom prst="rect">
            <a:avLst/>
          </a:prstGeom>
        </p:spPr>
      </p:pic>
      <p:pic>
        <p:nvPicPr>
          <p:cNvPr id="20" name="Bilde 19"/>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472590" y="4469060"/>
            <a:ext cx="8202718" cy="58293"/>
          </a:xfrm>
          <a:prstGeom prst="rect">
            <a:avLst/>
          </a:prstGeom>
        </p:spPr>
      </p:pic>
    </p:spTree>
    <p:extLst>
      <p:ext uri="{BB962C8B-B14F-4D97-AF65-F5344CB8AC3E}">
        <p14:creationId xmlns:p14="http://schemas.microsoft.com/office/powerpoint/2010/main" val="4251303448"/>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 id="2147484163" r:id="rId15"/>
    <p:sldLayoutId id="2147484164" r:id="rId16"/>
    <p:sldLayoutId id="2147484165" r:id="rId17"/>
    <p:sldLayoutId id="2147484166" r:id="rId18"/>
    <p:sldLayoutId id="2147484167" r:id="rId19"/>
    <p:sldLayoutId id="2147484168" r:id="rId20"/>
    <p:sldLayoutId id="2147484169" r:id="rId21"/>
    <p:sldLayoutId id="2147484170" r:id="rId22"/>
    <p:sldLayoutId id="2147484171" r:id="rId23"/>
    <p:sldLayoutId id="2147484172" r:id="rId24"/>
    <p:sldLayoutId id="2147484173" r:id="rId25"/>
    <p:sldLayoutId id="2147484174" r:id="rId26"/>
    <p:sldLayoutId id="2147484175" r:id="rId27"/>
    <p:sldLayoutId id="2147484176" r:id="rId28"/>
    <p:sldLayoutId id="2147484177" r:id="rId29"/>
    <p:sldLayoutId id="2147484178" r:id="rId30"/>
    <p:sldLayoutId id="2147484179" r:id="rId31"/>
  </p:sldLayoutIdLst>
  <p:hf sldNum="0" hdr="0"/>
  <p:txStyles>
    <p:titleStyle>
      <a:lvl1pPr algn="l" defTabSz="685008"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34865" indent="-134865" algn="l" defTabSz="685008" rtl="0" eaLnBrk="1" latinLnBrk="0" hangingPunct="1">
        <a:lnSpc>
          <a:spcPct val="100000"/>
        </a:lnSpc>
        <a:spcBef>
          <a:spcPts val="750"/>
        </a:spcBef>
        <a:spcAft>
          <a:spcPts val="750"/>
        </a:spcAft>
        <a:buFont typeface="Arial" panose="020B0604020202020204" pitchFamily="34" charset="0"/>
        <a:buChar char="•"/>
        <a:defRPr sz="1300" b="0" kern="1200">
          <a:solidFill>
            <a:schemeClr val="tx1"/>
          </a:solidFill>
          <a:latin typeface="+mn-lt"/>
          <a:ea typeface="+mn-ea"/>
          <a:cs typeface="+mn-cs"/>
        </a:defRPr>
      </a:lvl1pPr>
      <a:lvl2pPr marL="337100" indent="-134865" algn="l" defTabSz="685008"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2pPr>
      <a:lvl3pPr marL="539399" indent="-134865" algn="l" defTabSz="685008"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3pPr>
      <a:lvl4pPr marL="741697" indent="-134865" algn="l" defTabSz="685008"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4pPr>
      <a:lvl5pPr marL="943931" indent="-134865" algn="l" defTabSz="685008"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5pPr>
      <a:lvl6pPr marL="1883762" indent="-171263" algn="l" defTabSz="68500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266" indent="-171263" algn="l" defTabSz="68500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8769" indent="-171263" algn="l" defTabSz="68500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292" indent="-171263" algn="l" defTabSz="68500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b-NO"/>
      </a:defPPr>
      <a:lvl1pPr marL="0" algn="l" defTabSz="685008" rtl="0" eaLnBrk="1" latinLnBrk="0" hangingPunct="1">
        <a:defRPr sz="1400" kern="1200">
          <a:solidFill>
            <a:schemeClr val="tx1"/>
          </a:solidFill>
          <a:latin typeface="+mn-lt"/>
          <a:ea typeface="+mn-ea"/>
          <a:cs typeface="+mn-cs"/>
        </a:defRPr>
      </a:lvl1pPr>
      <a:lvl2pPr marL="342485" algn="l" defTabSz="685008" rtl="0" eaLnBrk="1" latinLnBrk="0" hangingPunct="1">
        <a:defRPr sz="1400" kern="1200">
          <a:solidFill>
            <a:schemeClr val="tx1"/>
          </a:solidFill>
          <a:latin typeface="+mn-lt"/>
          <a:ea typeface="+mn-ea"/>
          <a:cs typeface="+mn-cs"/>
        </a:defRPr>
      </a:lvl2pPr>
      <a:lvl3pPr marL="685008" algn="l" defTabSz="685008" rtl="0" eaLnBrk="1" latinLnBrk="0" hangingPunct="1">
        <a:defRPr sz="1400" kern="1200">
          <a:solidFill>
            <a:schemeClr val="tx1"/>
          </a:solidFill>
          <a:latin typeface="+mn-lt"/>
          <a:ea typeface="+mn-ea"/>
          <a:cs typeface="+mn-cs"/>
        </a:defRPr>
      </a:lvl3pPr>
      <a:lvl4pPr marL="1027512" algn="l" defTabSz="685008" rtl="0" eaLnBrk="1" latinLnBrk="0" hangingPunct="1">
        <a:defRPr sz="1400" kern="1200">
          <a:solidFill>
            <a:schemeClr val="tx1"/>
          </a:solidFill>
          <a:latin typeface="+mn-lt"/>
          <a:ea typeface="+mn-ea"/>
          <a:cs typeface="+mn-cs"/>
        </a:defRPr>
      </a:lvl4pPr>
      <a:lvl5pPr marL="1370016" algn="l" defTabSz="685008" rtl="0" eaLnBrk="1" latinLnBrk="0" hangingPunct="1">
        <a:defRPr sz="1400" kern="1200">
          <a:solidFill>
            <a:schemeClr val="tx1"/>
          </a:solidFill>
          <a:latin typeface="+mn-lt"/>
          <a:ea typeface="+mn-ea"/>
          <a:cs typeface="+mn-cs"/>
        </a:defRPr>
      </a:lvl5pPr>
      <a:lvl6pPr marL="1712540" algn="l" defTabSz="685008" rtl="0" eaLnBrk="1" latinLnBrk="0" hangingPunct="1">
        <a:defRPr sz="1400" kern="1200">
          <a:solidFill>
            <a:schemeClr val="tx1"/>
          </a:solidFill>
          <a:latin typeface="+mn-lt"/>
          <a:ea typeface="+mn-ea"/>
          <a:cs typeface="+mn-cs"/>
        </a:defRPr>
      </a:lvl6pPr>
      <a:lvl7pPr marL="2055023" algn="l" defTabSz="685008" rtl="0" eaLnBrk="1" latinLnBrk="0" hangingPunct="1">
        <a:defRPr sz="1400" kern="1200">
          <a:solidFill>
            <a:schemeClr val="tx1"/>
          </a:solidFill>
          <a:latin typeface="+mn-lt"/>
          <a:ea typeface="+mn-ea"/>
          <a:cs typeface="+mn-cs"/>
        </a:defRPr>
      </a:lvl7pPr>
      <a:lvl8pPr marL="2397507" algn="l" defTabSz="685008" rtl="0" eaLnBrk="1" latinLnBrk="0" hangingPunct="1">
        <a:defRPr sz="1400" kern="1200">
          <a:solidFill>
            <a:schemeClr val="tx1"/>
          </a:solidFill>
          <a:latin typeface="+mn-lt"/>
          <a:ea typeface="+mn-ea"/>
          <a:cs typeface="+mn-cs"/>
        </a:defRPr>
      </a:lvl8pPr>
      <a:lvl9pPr marL="2739989" algn="l" defTabSz="685008" rtl="0" eaLnBrk="1" latinLnBrk="0" hangingPunct="1">
        <a:defRPr sz="14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590" y="432055"/>
            <a:ext cx="8196058" cy="852926"/>
          </a:xfrm>
          <a:prstGeom prst="rect">
            <a:avLst/>
          </a:prstGeom>
        </p:spPr>
        <p:txBody>
          <a:bodyPr vert="horz" lIns="0" tIns="0" rIns="0" bIns="0" rtlCol="0" anchor="ctr" anchorCtr="0">
            <a:normAutofit/>
          </a:bodyPr>
          <a:lstStyle/>
          <a:p>
            <a:r>
              <a:rPr lang="nb-NO"/>
              <a:t>Klikk for å redigere tittelstil</a:t>
            </a:r>
          </a:p>
        </p:txBody>
      </p:sp>
      <p:sp>
        <p:nvSpPr>
          <p:cNvPr id="3" name="Plassholder for tekst 2"/>
          <p:cNvSpPr>
            <a:spLocks noGrp="1"/>
          </p:cNvSpPr>
          <p:nvPr>
            <p:ph type="body" idx="1"/>
          </p:nvPr>
        </p:nvSpPr>
        <p:spPr>
          <a:xfrm>
            <a:off x="472590" y="1464935"/>
            <a:ext cx="8196058" cy="283535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022956" y="4793101"/>
            <a:ext cx="634666" cy="138500"/>
          </a:xfrm>
          <a:prstGeom prst="rect">
            <a:avLst/>
          </a:prstGeom>
        </p:spPr>
        <p:txBody>
          <a:bodyPr vert="horz" lIns="0" tIns="0" rIns="0" bIns="0" rtlCol="0" anchor="ctr">
            <a:normAutofit/>
          </a:bodyPr>
          <a:lstStyle>
            <a:lvl1pPr algn="l">
              <a:defRPr sz="800">
                <a:solidFill>
                  <a:schemeClr val="tx1">
                    <a:tint val="75000"/>
                  </a:schemeClr>
                </a:solidFill>
              </a:defRPr>
            </a:lvl1pPr>
          </a:lstStyle>
          <a:p>
            <a:pPr defTabSz="685154"/>
            <a:fld id="{67D3EEB9-D3C8-4CBC-ACC8-F0D2E3445C95}" type="datetime1">
              <a:rPr lang="nb-NO" smtClean="0">
                <a:solidFill>
                  <a:prstClr val="black">
                    <a:tint val="75000"/>
                  </a:prstClr>
                </a:solidFill>
              </a:rPr>
              <a:pPr defTabSz="685154"/>
              <a:t>23.10.2017</a:t>
            </a:fld>
            <a:endParaRPr lang="nb-NO" dirty="0">
              <a:solidFill>
                <a:prstClr val="black">
                  <a:tint val="75000"/>
                </a:prstClr>
              </a:solidFill>
            </a:endParaRPr>
          </a:p>
        </p:txBody>
      </p:sp>
      <p:sp>
        <p:nvSpPr>
          <p:cNvPr id="5" name="Plassholder for bunntekst 4"/>
          <p:cNvSpPr>
            <a:spLocks noGrp="1"/>
          </p:cNvSpPr>
          <p:nvPr>
            <p:ph type="ftr" sz="quarter" idx="3"/>
          </p:nvPr>
        </p:nvSpPr>
        <p:spPr>
          <a:xfrm>
            <a:off x="1518392" y="4793101"/>
            <a:ext cx="3375642" cy="138500"/>
          </a:xfrm>
          <a:prstGeom prst="rect">
            <a:avLst/>
          </a:prstGeom>
        </p:spPr>
        <p:txBody>
          <a:bodyPr vert="horz" lIns="0" tIns="0" rIns="0" bIns="0" rtlCol="0" anchor="ctr">
            <a:normAutofit/>
          </a:bodyPr>
          <a:lstStyle>
            <a:lvl1pPr algn="r">
              <a:defRPr sz="800">
                <a:solidFill>
                  <a:schemeClr val="tx1">
                    <a:tint val="75000"/>
                  </a:schemeClr>
                </a:solidFill>
              </a:defRPr>
            </a:lvl1pPr>
          </a:lstStyle>
          <a:p>
            <a:pPr defTabSz="685154"/>
            <a:r>
              <a:rPr lang="nb-NO">
                <a:solidFill>
                  <a:prstClr val="black">
                    <a:tint val="75000"/>
                  </a:prstClr>
                </a:solidFill>
              </a:rPr>
              <a:t>Felles datakatalog</a:t>
            </a:r>
            <a:endParaRPr lang="nb-NO" dirty="0">
              <a:solidFill>
                <a:prstClr val="black">
                  <a:tint val="75000"/>
                </a:prstClr>
              </a:solidFill>
            </a:endParaRPr>
          </a:p>
        </p:txBody>
      </p:sp>
      <p:sp>
        <p:nvSpPr>
          <p:cNvPr id="6" name="Plassholder for lysbildenummer 5"/>
          <p:cNvSpPr>
            <a:spLocks noGrp="1"/>
          </p:cNvSpPr>
          <p:nvPr>
            <p:ph type="sldNum" sz="quarter" idx="4"/>
          </p:nvPr>
        </p:nvSpPr>
        <p:spPr>
          <a:xfrm>
            <a:off x="8429642" y="4793101"/>
            <a:ext cx="231608" cy="138500"/>
          </a:xfrm>
          <a:prstGeom prst="rect">
            <a:avLst/>
          </a:prstGeom>
        </p:spPr>
        <p:txBody>
          <a:bodyPr vert="horz" lIns="0" tIns="0" rIns="0" bIns="0" rtlCol="0" anchor="ctr">
            <a:normAutofit/>
          </a:bodyPr>
          <a:lstStyle>
            <a:lvl1pPr algn="r">
              <a:defRPr sz="800">
                <a:solidFill>
                  <a:schemeClr val="tx1">
                    <a:tint val="75000"/>
                  </a:schemeClr>
                </a:solidFill>
              </a:defRPr>
            </a:lvl1pPr>
          </a:lstStyle>
          <a:p>
            <a:pPr defTabSz="685154"/>
            <a:fld id="{5751DFAA-887F-4071-8EAD-E8CA316FCF06}" type="slidenum">
              <a:rPr lang="nb-NO" smtClean="0">
                <a:solidFill>
                  <a:prstClr val="black">
                    <a:tint val="75000"/>
                  </a:prstClr>
                </a:solidFill>
              </a:rPr>
              <a:pPr defTabSz="685154"/>
              <a:t>‹#›</a:t>
            </a:fld>
            <a:endParaRPr lang="nb-NO">
              <a:solidFill>
                <a:prstClr val="black">
                  <a:tint val="75000"/>
                </a:prstClr>
              </a:solidFill>
            </a:endParaRPr>
          </a:p>
        </p:txBody>
      </p:sp>
      <p:cxnSp>
        <p:nvCxnSpPr>
          <p:cNvPr id="16" name="Rett linje 15"/>
          <p:cNvCxnSpPr/>
          <p:nvPr/>
        </p:nvCxnSpPr>
        <p:spPr>
          <a:xfrm flipV="1">
            <a:off x="4968945" y="4825488"/>
            <a:ext cx="0" cy="81010"/>
          </a:xfrm>
          <a:prstGeom prst="line">
            <a:avLst/>
          </a:prstGeom>
          <a:ln w="19050">
            <a:solidFill>
              <a:srgbClr val="A6AAA9"/>
            </a:solidFill>
          </a:ln>
        </p:spPr>
        <p:style>
          <a:lnRef idx="1">
            <a:schemeClr val="accent1"/>
          </a:lnRef>
          <a:fillRef idx="0">
            <a:schemeClr val="accent1"/>
          </a:fillRef>
          <a:effectRef idx="0">
            <a:schemeClr val="accent1"/>
          </a:effectRef>
          <a:fontRef idx="minor">
            <a:schemeClr val="tx1"/>
          </a:fontRef>
        </p:style>
      </p:cxnSp>
      <p:pic>
        <p:nvPicPr>
          <p:cNvPr id="18" name="Bilde 17"/>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486163" y="4820103"/>
            <a:ext cx="139455" cy="109728"/>
          </a:xfrm>
          <a:prstGeom prst="rect">
            <a:avLst/>
          </a:prstGeom>
        </p:spPr>
      </p:pic>
      <p:pic>
        <p:nvPicPr>
          <p:cNvPr id="20" name="Bilde 19"/>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472590" y="4469060"/>
            <a:ext cx="8202718" cy="58293"/>
          </a:xfrm>
          <a:prstGeom prst="rect">
            <a:avLst/>
          </a:prstGeom>
        </p:spPr>
      </p:pic>
    </p:spTree>
    <p:extLst>
      <p:ext uri="{BB962C8B-B14F-4D97-AF65-F5344CB8AC3E}">
        <p14:creationId xmlns:p14="http://schemas.microsoft.com/office/powerpoint/2010/main" val="3068539961"/>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 id="2147484198" r:id="rId18"/>
    <p:sldLayoutId id="2147484199" r:id="rId19"/>
    <p:sldLayoutId id="2147484200" r:id="rId20"/>
    <p:sldLayoutId id="2147484201" r:id="rId21"/>
    <p:sldLayoutId id="2147484202" r:id="rId22"/>
    <p:sldLayoutId id="2147484203" r:id="rId23"/>
    <p:sldLayoutId id="2147484204" r:id="rId24"/>
    <p:sldLayoutId id="2147484205" r:id="rId25"/>
    <p:sldLayoutId id="2147484206" r:id="rId26"/>
    <p:sldLayoutId id="2147484207" r:id="rId27"/>
    <p:sldLayoutId id="2147484208" r:id="rId28"/>
    <p:sldLayoutId id="2147484209" r:id="rId29"/>
    <p:sldLayoutId id="2147484210" r:id="rId30"/>
    <p:sldLayoutId id="2147484211" r:id="rId31"/>
  </p:sldLayoutIdLst>
  <p:hf sldNum="0" hdr="0"/>
  <p:txStyles>
    <p:titleStyle>
      <a:lvl1pPr algn="l" defTabSz="68511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34883" indent="-134883" algn="l" defTabSz="685110" rtl="0" eaLnBrk="1" latinLnBrk="0" hangingPunct="1">
        <a:lnSpc>
          <a:spcPct val="100000"/>
        </a:lnSpc>
        <a:spcBef>
          <a:spcPts val="750"/>
        </a:spcBef>
        <a:spcAft>
          <a:spcPts val="750"/>
        </a:spcAft>
        <a:buFont typeface="Arial" panose="020B0604020202020204" pitchFamily="34" charset="0"/>
        <a:buChar char="•"/>
        <a:defRPr sz="1300" b="0" kern="1200">
          <a:solidFill>
            <a:schemeClr val="tx1"/>
          </a:solidFill>
          <a:latin typeface="+mn-lt"/>
          <a:ea typeface="+mn-ea"/>
          <a:cs typeface="+mn-cs"/>
        </a:defRPr>
      </a:lvl1pPr>
      <a:lvl2pPr marL="337154" indent="-134883" algn="l" defTabSz="685110"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2pPr>
      <a:lvl3pPr marL="539480" indent="-134883" algn="l" defTabSz="685110"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3pPr>
      <a:lvl4pPr marL="741805" indent="-134883" algn="l" defTabSz="685110"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4pPr>
      <a:lvl5pPr marL="944075" indent="-134883" algn="l" defTabSz="685110"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5pPr>
      <a:lvl6pPr marL="1884044" indent="-171287" algn="l" defTabSz="68511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599" indent="-171287" algn="l" defTabSz="68511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153" indent="-171287" algn="l" defTabSz="68511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724" indent="-171287" algn="l" defTabSz="68511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b-NO"/>
      </a:defPPr>
      <a:lvl1pPr marL="0" algn="l" defTabSz="685110" rtl="0" eaLnBrk="1" latinLnBrk="0" hangingPunct="1">
        <a:defRPr sz="1400" kern="1200">
          <a:solidFill>
            <a:schemeClr val="tx1"/>
          </a:solidFill>
          <a:latin typeface="+mn-lt"/>
          <a:ea typeface="+mn-ea"/>
          <a:cs typeface="+mn-cs"/>
        </a:defRPr>
      </a:lvl1pPr>
      <a:lvl2pPr marL="342539" algn="l" defTabSz="685110" rtl="0" eaLnBrk="1" latinLnBrk="0" hangingPunct="1">
        <a:defRPr sz="1400" kern="1200">
          <a:solidFill>
            <a:schemeClr val="tx1"/>
          </a:solidFill>
          <a:latin typeface="+mn-lt"/>
          <a:ea typeface="+mn-ea"/>
          <a:cs typeface="+mn-cs"/>
        </a:defRPr>
      </a:lvl2pPr>
      <a:lvl3pPr marL="685110" algn="l" defTabSz="685110" rtl="0" eaLnBrk="1" latinLnBrk="0" hangingPunct="1">
        <a:defRPr sz="1400" kern="1200">
          <a:solidFill>
            <a:schemeClr val="tx1"/>
          </a:solidFill>
          <a:latin typeface="+mn-lt"/>
          <a:ea typeface="+mn-ea"/>
          <a:cs typeface="+mn-cs"/>
        </a:defRPr>
      </a:lvl3pPr>
      <a:lvl4pPr marL="1027665" algn="l" defTabSz="685110" rtl="0" eaLnBrk="1" latinLnBrk="0" hangingPunct="1">
        <a:defRPr sz="1400" kern="1200">
          <a:solidFill>
            <a:schemeClr val="tx1"/>
          </a:solidFill>
          <a:latin typeface="+mn-lt"/>
          <a:ea typeface="+mn-ea"/>
          <a:cs typeface="+mn-cs"/>
        </a:defRPr>
      </a:lvl4pPr>
      <a:lvl5pPr marL="1370220" algn="l" defTabSz="685110" rtl="0" eaLnBrk="1" latinLnBrk="0" hangingPunct="1">
        <a:defRPr sz="1400" kern="1200">
          <a:solidFill>
            <a:schemeClr val="tx1"/>
          </a:solidFill>
          <a:latin typeface="+mn-lt"/>
          <a:ea typeface="+mn-ea"/>
          <a:cs typeface="+mn-cs"/>
        </a:defRPr>
      </a:lvl5pPr>
      <a:lvl6pPr marL="1712792" algn="l" defTabSz="685110" rtl="0" eaLnBrk="1" latinLnBrk="0" hangingPunct="1">
        <a:defRPr sz="1400" kern="1200">
          <a:solidFill>
            <a:schemeClr val="tx1"/>
          </a:solidFill>
          <a:latin typeface="+mn-lt"/>
          <a:ea typeface="+mn-ea"/>
          <a:cs typeface="+mn-cs"/>
        </a:defRPr>
      </a:lvl6pPr>
      <a:lvl7pPr marL="2055329" algn="l" defTabSz="685110" rtl="0" eaLnBrk="1" latinLnBrk="0" hangingPunct="1">
        <a:defRPr sz="1400" kern="1200">
          <a:solidFill>
            <a:schemeClr val="tx1"/>
          </a:solidFill>
          <a:latin typeface="+mn-lt"/>
          <a:ea typeface="+mn-ea"/>
          <a:cs typeface="+mn-cs"/>
        </a:defRPr>
      </a:lvl7pPr>
      <a:lvl8pPr marL="2397867" algn="l" defTabSz="685110" rtl="0" eaLnBrk="1" latinLnBrk="0" hangingPunct="1">
        <a:defRPr sz="1400" kern="1200">
          <a:solidFill>
            <a:schemeClr val="tx1"/>
          </a:solidFill>
          <a:latin typeface="+mn-lt"/>
          <a:ea typeface="+mn-ea"/>
          <a:cs typeface="+mn-cs"/>
        </a:defRPr>
      </a:lvl8pPr>
      <a:lvl9pPr marL="2740403" algn="l" defTabSz="685110" rtl="0" eaLnBrk="1" latinLnBrk="0" hangingPunct="1">
        <a:defRPr sz="14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590" y="432055"/>
            <a:ext cx="8196058" cy="852926"/>
          </a:xfrm>
          <a:prstGeom prst="rect">
            <a:avLst/>
          </a:prstGeom>
        </p:spPr>
        <p:txBody>
          <a:bodyPr vert="horz" lIns="0" tIns="0" rIns="0" bIns="0" rtlCol="0" anchor="ctr" anchorCtr="0">
            <a:normAutofit/>
          </a:bodyPr>
          <a:lstStyle/>
          <a:p>
            <a:r>
              <a:rPr lang="nb-NO"/>
              <a:t>Klikk for å redigere tittelstil</a:t>
            </a:r>
          </a:p>
        </p:txBody>
      </p:sp>
      <p:sp>
        <p:nvSpPr>
          <p:cNvPr id="3" name="Plassholder for tekst 2"/>
          <p:cNvSpPr>
            <a:spLocks noGrp="1"/>
          </p:cNvSpPr>
          <p:nvPr>
            <p:ph type="body" idx="1"/>
          </p:nvPr>
        </p:nvSpPr>
        <p:spPr>
          <a:xfrm>
            <a:off x="472590" y="1464935"/>
            <a:ext cx="8196058" cy="283535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022956" y="4793101"/>
            <a:ext cx="634666" cy="138500"/>
          </a:xfrm>
          <a:prstGeom prst="rect">
            <a:avLst/>
          </a:prstGeom>
        </p:spPr>
        <p:txBody>
          <a:bodyPr vert="horz" lIns="0" tIns="0" rIns="0" bIns="0" rtlCol="0" anchor="ctr">
            <a:normAutofit/>
          </a:bodyPr>
          <a:lstStyle>
            <a:lvl1pPr algn="l">
              <a:defRPr sz="800">
                <a:solidFill>
                  <a:schemeClr val="tx1">
                    <a:tint val="75000"/>
                  </a:schemeClr>
                </a:solidFill>
              </a:defRPr>
            </a:lvl1pPr>
          </a:lstStyle>
          <a:p>
            <a:pPr defTabSz="685273"/>
            <a:fld id="{67D3EEB9-D3C8-4CBC-ACC8-F0D2E3445C95}" type="datetime1">
              <a:rPr lang="nb-NO" smtClean="0">
                <a:solidFill>
                  <a:prstClr val="black">
                    <a:tint val="75000"/>
                  </a:prstClr>
                </a:solidFill>
              </a:rPr>
              <a:pPr defTabSz="685273"/>
              <a:t>23.10.2017</a:t>
            </a:fld>
            <a:endParaRPr lang="nb-NO" dirty="0">
              <a:solidFill>
                <a:prstClr val="black">
                  <a:tint val="75000"/>
                </a:prstClr>
              </a:solidFill>
            </a:endParaRPr>
          </a:p>
        </p:txBody>
      </p:sp>
      <p:sp>
        <p:nvSpPr>
          <p:cNvPr id="5" name="Plassholder for bunntekst 4"/>
          <p:cNvSpPr>
            <a:spLocks noGrp="1"/>
          </p:cNvSpPr>
          <p:nvPr>
            <p:ph type="ftr" sz="quarter" idx="3"/>
          </p:nvPr>
        </p:nvSpPr>
        <p:spPr>
          <a:xfrm>
            <a:off x="1518392" y="4793101"/>
            <a:ext cx="3375642" cy="138500"/>
          </a:xfrm>
          <a:prstGeom prst="rect">
            <a:avLst/>
          </a:prstGeom>
        </p:spPr>
        <p:txBody>
          <a:bodyPr vert="horz" lIns="0" tIns="0" rIns="0" bIns="0" rtlCol="0" anchor="ctr">
            <a:normAutofit/>
          </a:bodyPr>
          <a:lstStyle>
            <a:lvl1pPr algn="r">
              <a:defRPr sz="800">
                <a:solidFill>
                  <a:schemeClr val="tx1">
                    <a:tint val="75000"/>
                  </a:schemeClr>
                </a:solidFill>
              </a:defRPr>
            </a:lvl1pPr>
          </a:lstStyle>
          <a:p>
            <a:pPr defTabSz="685273"/>
            <a:r>
              <a:rPr lang="nb-NO">
                <a:solidFill>
                  <a:prstClr val="black">
                    <a:tint val="75000"/>
                  </a:prstClr>
                </a:solidFill>
              </a:rPr>
              <a:t>Felles datakatalog</a:t>
            </a:r>
            <a:endParaRPr lang="nb-NO" dirty="0">
              <a:solidFill>
                <a:prstClr val="black">
                  <a:tint val="75000"/>
                </a:prstClr>
              </a:solidFill>
            </a:endParaRPr>
          </a:p>
        </p:txBody>
      </p:sp>
      <p:sp>
        <p:nvSpPr>
          <p:cNvPr id="6" name="Plassholder for lysbildenummer 5"/>
          <p:cNvSpPr>
            <a:spLocks noGrp="1"/>
          </p:cNvSpPr>
          <p:nvPr>
            <p:ph type="sldNum" sz="quarter" idx="4"/>
          </p:nvPr>
        </p:nvSpPr>
        <p:spPr>
          <a:xfrm>
            <a:off x="8429642" y="4793101"/>
            <a:ext cx="231608" cy="138500"/>
          </a:xfrm>
          <a:prstGeom prst="rect">
            <a:avLst/>
          </a:prstGeom>
        </p:spPr>
        <p:txBody>
          <a:bodyPr vert="horz" lIns="0" tIns="0" rIns="0" bIns="0" rtlCol="0" anchor="ctr">
            <a:normAutofit/>
          </a:bodyPr>
          <a:lstStyle>
            <a:lvl1pPr algn="r">
              <a:defRPr sz="800">
                <a:solidFill>
                  <a:schemeClr val="tx1">
                    <a:tint val="75000"/>
                  </a:schemeClr>
                </a:solidFill>
              </a:defRPr>
            </a:lvl1pPr>
          </a:lstStyle>
          <a:p>
            <a:pPr defTabSz="685273"/>
            <a:fld id="{5751DFAA-887F-4071-8EAD-E8CA316FCF06}" type="slidenum">
              <a:rPr lang="nb-NO" smtClean="0">
                <a:solidFill>
                  <a:prstClr val="black">
                    <a:tint val="75000"/>
                  </a:prstClr>
                </a:solidFill>
              </a:rPr>
              <a:pPr defTabSz="685273"/>
              <a:t>‹#›</a:t>
            </a:fld>
            <a:endParaRPr lang="nb-NO">
              <a:solidFill>
                <a:prstClr val="black">
                  <a:tint val="75000"/>
                </a:prstClr>
              </a:solidFill>
            </a:endParaRPr>
          </a:p>
        </p:txBody>
      </p:sp>
      <p:cxnSp>
        <p:nvCxnSpPr>
          <p:cNvPr id="16" name="Rett linje 15"/>
          <p:cNvCxnSpPr/>
          <p:nvPr/>
        </p:nvCxnSpPr>
        <p:spPr>
          <a:xfrm flipV="1">
            <a:off x="4968945" y="4825488"/>
            <a:ext cx="0" cy="81010"/>
          </a:xfrm>
          <a:prstGeom prst="line">
            <a:avLst/>
          </a:prstGeom>
          <a:ln w="19050">
            <a:solidFill>
              <a:srgbClr val="A6AAA9"/>
            </a:solidFill>
          </a:ln>
        </p:spPr>
        <p:style>
          <a:lnRef idx="1">
            <a:schemeClr val="accent1"/>
          </a:lnRef>
          <a:fillRef idx="0">
            <a:schemeClr val="accent1"/>
          </a:fillRef>
          <a:effectRef idx="0">
            <a:schemeClr val="accent1"/>
          </a:effectRef>
          <a:fontRef idx="minor">
            <a:schemeClr val="tx1"/>
          </a:fontRef>
        </p:style>
      </p:cxnSp>
      <p:pic>
        <p:nvPicPr>
          <p:cNvPr id="18" name="Bilde 17"/>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486163" y="4820103"/>
            <a:ext cx="139455" cy="109728"/>
          </a:xfrm>
          <a:prstGeom prst="rect">
            <a:avLst/>
          </a:prstGeom>
        </p:spPr>
      </p:pic>
      <p:pic>
        <p:nvPicPr>
          <p:cNvPr id="20" name="Bilde 19"/>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472590" y="4469060"/>
            <a:ext cx="8202718" cy="58293"/>
          </a:xfrm>
          <a:prstGeom prst="rect">
            <a:avLst/>
          </a:prstGeom>
        </p:spPr>
      </p:pic>
    </p:spTree>
    <p:extLst>
      <p:ext uri="{BB962C8B-B14F-4D97-AF65-F5344CB8AC3E}">
        <p14:creationId xmlns:p14="http://schemas.microsoft.com/office/powerpoint/2010/main" val="3636795551"/>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229" r:id="rId17"/>
    <p:sldLayoutId id="2147484230" r:id="rId18"/>
    <p:sldLayoutId id="2147484231" r:id="rId19"/>
    <p:sldLayoutId id="2147484232" r:id="rId20"/>
    <p:sldLayoutId id="2147484233" r:id="rId21"/>
    <p:sldLayoutId id="2147484234" r:id="rId22"/>
    <p:sldLayoutId id="2147484235" r:id="rId23"/>
    <p:sldLayoutId id="2147484236" r:id="rId24"/>
    <p:sldLayoutId id="2147484237" r:id="rId25"/>
    <p:sldLayoutId id="2147484238" r:id="rId26"/>
    <p:sldLayoutId id="2147484239" r:id="rId27"/>
    <p:sldLayoutId id="2147484240" r:id="rId28"/>
    <p:sldLayoutId id="2147484241" r:id="rId29"/>
    <p:sldLayoutId id="2147484242" r:id="rId30"/>
    <p:sldLayoutId id="2147484243" r:id="rId31"/>
  </p:sldLayoutIdLst>
  <p:hf sldNum="0" hdr="0"/>
  <p:txStyles>
    <p:titleStyle>
      <a:lvl1pPr algn="l" defTabSz="685229"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34904" indent="-134904" algn="l" defTabSz="685229" rtl="0" eaLnBrk="1" latinLnBrk="0" hangingPunct="1">
        <a:lnSpc>
          <a:spcPct val="100000"/>
        </a:lnSpc>
        <a:spcBef>
          <a:spcPts val="750"/>
        </a:spcBef>
        <a:spcAft>
          <a:spcPts val="750"/>
        </a:spcAft>
        <a:buFont typeface="Arial" panose="020B0604020202020204" pitchFamily="34" charset="0"/>
        <a:buChar char="•"/>
        <a:defRPr sz="1300" b="0" kern="1200">
          <a:solidFill>
            <a:schemeClr val="tx1"/>
          </a:solidFill>
          <a:latin typeface="+mn-lt"/>
          <a:ea typeface="+mn-ea"/>
          <a:cs typeface="+mn-cs"/>
        </a:defRPr>
      </a:lvl1pPr>
      <a:lvl2pPr marL="337217" indent="-134904" algn="l" defTabSz="685229"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2pPr>
      <a:lvl3pPr marL="539575" indent="-134904" algn="l" defTabSz="685229"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3pPr>
      <a:lvl4pPr marL="741931" indent="-134904" algn="l" defTabSz="685229"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4pPr>
      <a:lvl5pPr marL="944243" indent="-134904" algn="l" defTabSz="685229"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5pPr>
      <a:lvl6pPr marL="1884373" indent="-171315" algn="l" defTabSz="68522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987" indent="-171315" algn="l" defTabSz="68522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601" indent="-171315" algn="l" defTabSz="68522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228" indent="-171315" algn="l" defTabSz="68522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b-NO"/>
      </a:defPPr>
      <a:lvl1pPr marL="0" algn="l" defTabSz="685229" rtl="0" eaLnBrk="1" latinLnBrk="0" hangingPunct="1">
        <a:defRPr sz="1400" kern="1200">
          <a:solidFill>
            <a:schemeClr val="tx1"/>
          </a:solidFill>
          <a:latin typeface="+mn-lt"/>
          <a:ea typeface="+mn-ea"/>
          <a:cs typeface="+mn-cs"/>
        </a:defRPr>
      </a:lvl1pPr>
      <a:lvl2pPr marL="342602" algn="l" defTabSz="685229" rtl="0" eaLnBrk="1" latinLnBrk="0" hangingPunct="1">
        <a:defRPr sz="1400" kern="1200">
          <a:solidFill>
            <a:schemeClr val="tx1"/>
          </a:solidFill>
          <a:latin typeface="+mn-lt"/>
          <a:ea typeface="+mn-ea"/>
          <a:cs typeface="+mn-cs"/>
        </a:defRPr>
      </a:lvl2pPr>
      <a:lvl3pPr marL="685229" algn="l" defTabSz="685229" rtl="0" eaLnBrk="1" latinLnBrk="0" hangingPunct="1">
        <a:defRPr sz="1400" kern="1200">
          <a:solidFill>
            <a:schemeClr val="tx1"/>
          </a:solidFill>
          <a:latin typeface="+mn-lt"/>
          <a:ea typeface="+mn-ea"/>
          <a:cs typeface="+mn-cs"/>
        </a:defRPr>
      </a:lvl3pPr>
      <a:lvl4pPr marL="1027844" algn="l" defTabSz="685229" rtl="0" eaLnBrk="1" latinLnBrk="0" hangingPunct="1">
        <a:defRPr sz="1400" kern="1200">
          <a:solidFill>
            <a:schemeClr val="tx1"/>
          </a:solidFill>
          <a:latin typeface="+mn-lt"/>
          <a:ea typeface="+mn-ea"/>
          <a:cs typeface="+mn-cs"/>
        </a:defRPr>
      </a:lvl4pPr>
      <a:lvl5pPr marL="1370458" algn="l" defTabSz="685229" rtl="0" eaLnBrk="1" latinLnBrk="0" hangingPunct="1">
        <a:defRPr sz="1400" kern="1200">
          <a:solidFill>
            <a:schemeClr val="tx1"/>
          </a:solidFill>
          <a:latin typeface="+mn-lt"/>
          <a:ea typeface="+mn-ea"/>
          <a:cs typeface="+mn-cs"/>
        </a:defRPr>
      </a:lvl5pPr>
      <a:lvl6pPr marL="1713086" algn="l" defTabSz="685229" rtl="0" eaLnBrk="1" latinLnBrk="0" hangingPunct="1">
        <a:defRPr sz="1400" kern="1200">
          <a:solidFill>
            <a:schemeClr val="tx1"/>
          </a:solidFill>
          <a:latin typeface="+mn-lt"/>
          <a:ea typeface="+mn-ea"/>
          <a:cs typeface="+mn-cs"/>
        </a:defRPr>
      </a:lvl6pPr>
      <a:lvl7pPr marL="2055686" algn="l" defTabSz="685229" rtl="0" eaLnBrk="1" latinLnBrk="0" hangingPunct="1">
        <a:defRPr sz="1400" kern="1200">
          <a:solidFill>
            <a:schemeClr val="tx1"/>
          </a:solidFill>
          <a:latin typeface="+mn-lt"/>
          <a:ea typeface="+mn-ea"/>
          <a:cs typeface="+mn-cs"/>
        </a:defRPr>
      </a:lvl7pPr>
      <a:lvl8pPr marL="2398287" algn="l" defTabSz="685229" rtl="0" eaLnBrk="1" latinLnBrk="0" hangingPunct="1">
        <a:defRPr sz="1400" kern="1200">
          <a:solidFill>
            <a:schemeClr val="tx1"/>
          </a:solidFill>
          <a:latin typeface="+mn-lt"/>
          <a:ea typeface="+mn-ea"/>
          <a:cs typeface="+mn-cs"/>
        </a:defRPr>
      </a:lvl8pPr>
      <a:lvl9pPr marL="2740886" algn="l" defTabSz="685229" rtl="0" eaLnBrk="1" latinLnBrk="0" hangingPunct="1">
        <a:defRPr sz="14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590" y="432055"/>
            <a:ext cx="8196058" cy="852926"/>
          </a:xfrm>
          <a:prstGeom prst="rect">
            <a:avLst/>
          </a:prstGeom>
        </p:spPr>
        <p:txBody>
          <a:bodyPr vert="horz" lIns="0" tIns="0" rIns="0" bIns="0" rtlCol="0" anchor="ctr" anchorCtr="0">
            <a:normAutofit/>
          </a:bodyPr>
          <a:lstStyle/>
          <a:p>
            <a:r>
              <a:rPr lang="nb-NO"/>
              <a:t>Klikk for å redigere tittelstil</a:t>
            </a:r>
          </a:p>
        </p:txBody>
      </p:sp>
      <p:sp>
        <p:nvSpPr>
          <p:cNvPr id="3" name="Plassholder for tekst 2"/>
          <p:cNvSpPr>
            <a:spLocks noGrp="1"/>
          </p:cNvSpPr>
          <p:nvPr>
            <p:ph type="body" idx="1"/>
          </p:nvPr>
        </p:nvSpPr>
        <p:spPr>
          <a:xfrm>
            <a:off x="472590" y="1464935"/>
            <a:ext cx="8196058" cy="283535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022956" y="4793101"/>
            <a:ext cx="634666" cy="138500"/>
          </a:xfrm>
          <a:prstGeom prst="rect">
            <a:avLst/>
          </a:prstGeom>
        </p:spPr>
        <p:txBody>
          <a:bodyPr vert="horz" lIns="0" tIns="0" rIns="0" bIns="0" rtlCol="0" anchor="ctr">
            <a:normAutofit/>
          </a:bodyPr>
          <a:lstStyle>
            <a:lvl1pPr algn="l">
              <a:defRPr sz="800">
                <a:solidFill>
                  <a:schemeClr val="tx1">
                    <a:tint val="75000"/>
                  </a:schemeClr>
                </a:solidFill>
              </a:defRPr>
            </a:lvl1pPr>
          </a:lstStyle>
          <a:p>
            <a:pPr defTabSz="685341"/>
            <a:fld id="{67D3EEB9-D3C8-4CBC-ACC8-F0D2E3445C95}" type="datetime1">
              <a:rPr lang="nb-NO" smtClean="0">
                <a:solidFill>
                  <a:prstClr val="black">
                    <a:tint val="75000"/>
                  </a:prstClr>
                </a:solidFill>
              </a:rPr>
              <a:pPr defTabSz="685341"/>
              <a:t>23.10.2017</a:t>
            </a:fld>
            <a:endParaRPr lang="nb-NO" dirty="0">
              <a:solidFill>
                <a:prstClr val="black">
                  <a:tint val="75000"/>
                </a:prstClr>
              </a:solidFill>
            </a:endParaRPr>
          </a:p>
        </p:txBody>
      </p:sp>
      <p:sp>
        <p:nvSpPr>
          <p:cNvPr id="5" name="Plassholder for bunntekst 4"/>
          <p:cNvSpPr>
            <a:spLocks noGrp="1"/>
          </p:cNvSpPr>
          <p:nvPr>
            <p:ph type="ftr" sz="quarter" idx="3"/>
          </p:nvPr>
        </p:nvSpPr>
        <p:spPr>
          <a:xfrm>
            <a:off x="1518392" y="4793101"/>
            <a:ext cx="3375642" cy="138500"/>
          </a:xfrm>
          <a:prstGeom prst="rect">
            <a:avLst/>
          </a:prstGeom>
        </p:spPr>
        <p:txBody>
          <a:bodyPr vert="horz" lIns="0" tIns="0" rIns="0" bIns="0" rtlCol="0" anchor="ctr">
            <a:normAutofit/>
          </a:bodyPr>
          <a:lstStyle>
            <a:lvl1pPr algn="r">
              <a:defRPr sz="800">
                <a:solidFill>
                  <a:schemeClr val="tx1">
                    <a:tint val="75000"/>
                  </a:schemeClr>
                </a:solidFill>
              </a:defRPr>
            </a:lvl1pPr>
          </a:lstStyle>
          <a:p>
            <a:pPr defTabSz="685341"/>
            <a:r>
              <a:rPr lang="nb-NO">
                <a:solidFill>
                  <a:prstClr val="black">
                    <a:tint val="75000"/>
                  </a:prstClr>
                </a:solidFill>
              </a:rPr>
              <a:t>Felles datakatalog</a:t>
            </a:r>
            <a:endParaRPr lang="nb-NO" dirty="0">
              <a:solidFill>
                <a:prstClr val="black">
                  <a:tint val="75000"/>
                </a:prstClr>
              </a:solidFill>
            </a:endParaRPr>
          </a:p>
        </p:txBody>
      </p:sp>
      <p:sp>
        <p:nvSpPr>
          <p:cNvPr id="6" name="Plassholder for lysbildenummer 5"/>
          <p:cNvSpPr>
            <a:spLocks noGrp="1"/>
          </p:cNvSpPr>
          <p:nvPr>
            <p:ph type="sldNum" sz="quarter" idx="4"/>
          </p:nvPr>
        </p:nvSpPr>
        <p:spPr>
          <a:xfrm>
            <a:off x="8429642" y="4793101"/>
            <a:ext cx="231608" cy="138500"/>
          </a:xfrm>
          <a:prstGeom prst="rect">
            <a:avLst/>
          </a:prstGeom>
        </p:spPr>
        <p:txBody>
          <a:bodyPr vert="horz" lIns="0" tIns="0" rIns="0" bIns="0" rtlCol="0" anchor="ctr">
            <a:normAutofit/>
          </a:bodyPr>
          <a:lstStyle>
            <a:lvl1pPr algn="r">
              <a:defRPr sz="800">
                <a:solidFill>
                  <a:schemeClr val="tx1">
                    <a:tint val="75000"/>
                  </a:schemeClr>
                </a:solidFill>
              </a:defRPr>
            </a:lvl1pPr>
          </a:lstStyle>
          <a:p>
            <a:pPr defTabSz="685341"/>
            <a:fld id="{5751DFAA-887F-4071-8EAD-E8CA316FCF06}" type="slidenum">
              <a:rPr lang="nb-NO" smtClean="0">
                <a:solidFill>
                  <a:prstClr val="black">
                    <a:tint val="75000"/>
                  </a:prstClr>
                </a:solidFill>
              </a:rPr>
              <a:pPr defTabSz="685341"/>
              <a:t>‹#›</a:t>
            </a:fld>
            <a:endParaRPr lang="nb-NO">
              <a:solidFill>
                <a:prstClr val="black">
                  <a:tint val="75000"/>
                </a:prstClr>
              </a:solidFill>
            </a:endParaRPr>
          </a:p>
        </p:txBody>
      </p:sp>
      <p:cxnSp>
        <p:nvCxnSpPr>
          <p:cNvPr id="16" name="Rett linje 15"/>
          <p:cNvCxnSpPr/>
          <p:nvPr/>
        </p:nvCxnSpPr>
        <p:spPr>
          <a:xfrm flipV="1">
            <a:off x="4968945" y="4825488"/>
            <a:ext cx="0" cy="81010"/>
          </a:xfrm>
          <a:prstGeom prst="line">
            <a:avLst/>
          </a:prstGeom>
          <a:ln w="19050">
            <a:solidFill>
              <a:srgbClr val="A6AAA9"/>
            </a:solidFill>
          </a:ln>
        </p:spPr>
        <p:style>
          <a:lnRef idx="1">
            <a:schemeClr val="accent1"/>
          </a:lnRef>
          <a:fillRef idx="0">
            <a:schemeClr val="accent1"/>
          </a:fillRef>
          <a:effectRef idx="0">
            <a:schemeClr val="accent1"/>
          </a:effectRef>
          <a:fontRef idx="minor">
            <a:schemeClr val="tx1"/>
          </a:fontRef>
        </p:style>
      </p:cxnSp>
      <p:pic>
        <p:nvPicPr>
          <p:cNvPr id="18" name="Bilde 17"/>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486163" y="4820103"/>
            <a:ext cx="139455" cy="109728"/>
          </a:xfrm>
          <a:prstGeom prst="rect">
            <a:avLst/>
          </a:prstGeom>
        </p:spPr>
      </p:pic>
      <p:pic>
        <p:nvPicPr>
          <p:cNvPr id="20" name="Bilde 19"/>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472590" y="4469060"/>
            <a:ext cx="8202718" cy="58293"/>
          </a:xfrm>
          <a:prstGeom prst="rect">
            <a:avLst/>
          </a:prstGeom>
        </p:spPr>
      </p:pic>
    </p:spTree>
    <p:extLst>
      <p:ext uri="{BB962C8B-B14F-4D97-AF65-F5344CB8AC3E}">
        <p14:creationId xmlns:p14="http://schemas.microsoft.com/office/powerpoint/2010/main" val="27904542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 id="2147484258" r:id="rId14"/>
    <p:sldLayoutId id="2147484259" r:id="rId15"/>
    <p:sldLayoutId id="2147484260" r:id="rId16"/>
    <p:sldLayoutId id="2147484261" r:id="rId17"/>
    <p:sldLayoutId id="2147484262" r:id="rId18"/>
    <p:sldLayoutId id="2147484263" r:id="rId19"/>
    <p:sldLayoutId id="2147484264" r:id="rId20"/>
    <p:sldLayoutId id="2147484265" r:id="rId21"/>
    <p:sldLayoutId id="2147484266" r:id="rId22"/>
    <p:sldLayoutId id="2147484267" r:id="rId23"/>
    <p:sldLayoutId id="2147484268" r:id="rId24"/>
    <p:sldLayoutId id="2147484269" r:id="rId25"/>
    <p:sldLayoutId id="2147484270" r:id="rId26"/>
    <p:sldLayoutId id="2147484271" r:id="rId27"/>
    <p:sldLayoutId id="2147484272" r:id="rId28"/>
    <p:sldLayoutId id="2147484273" r:id="rId29"/>
    <p:sldLayoutId id="2147484274" r:id="rId30"/>
    <p:sldLayoutId id="2147484275" r:id="rId31"/>
  </p:sldLayoutIdLst>
  <p:hf sldNum="0" hdr="0"/>
  <p:txStyles>
    <p:titleStyle>
      <a:lvl1pPr algn="l" defTabSz="685297"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34916" indent="-134916" algn="l" defTabSz="685297" rtl="0" eaLnBrk="1" latinLnBrk="0" hangingPunct="1">
        <a:lnSpc>
          <a:spcPct val="100000"/>
        </a:lnSpc>
        <a:spcBef>
          <a:spcPts val="750"/>
        </a:spcBef>
        <a:spcAft>
          <a:spcPts val="750"/>
        </a:spcAft>
        <a:buFont typeface="Arial" panose="020B0604020202020204" pitchFamily="34" charset="0"/>
        <a:buChar char="•"/>
        <a:defRPr sz="1300" b="0" kern="1200">
          <a:solidFill>
            <a:schemeClr val="tx1"/>
          </a:solidFill>
          <a:latin typeface="+mn-lt"/>
          <a:ea typeface="+mn-ea"/>
          <a:cs typeface="+mn-cs"/>
        </a:defRPr>
      </a:lvl1pPr>
      <a:lvl2pPr marL="337253" indent="-134916" algn="l" defTabSz="685297"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2pPr>
      <a:lvl3pPr marL="539629" indent="-134916" algn="l" defTabSz="685297"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3pPr>
      <a:lvl4pPr marL="742003" indent="-134916" algn="l" defTabSz="685297"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4pPr>
      <a:lvl5pPr marL="944339" indent="-134916" algn="l" defTabSz="685297"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5pPr>
      <a:lvl6pPr marL="1884561" indent="-171331" algn="l" defTabSz="68529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209" indent="-171331" algn="l" defTabSz="68529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857" indent="-171331" algn="l" defTabSz="68529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516" indent="-171331" algn="l" defTabSz="68529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b-NO"/>
      </a:defPPr>
      <a:lvl1pPr marL="0" algn="l" defTabSz="685297" rtl="0" eaLnBrk="1" latinLnBrk="0" hangingPunct="1">
        <a:defRPr sz="1400" kern="1200">
          <a:solidFill>
            <a:schemeClr val="tx1"/>
          </a:solidFill>
          <a:latin typeface="+mn-lt"/>
          <a:ea typeface="+mn-ea"/>
          <a:cs typeface="+mn-cs"/>
        </a:defRPr>
      </a:lvl1pPr>
      <a:lvl2pPr marL="342638" algn="l" defTabSz="685297" rtl="0" eaLnBrk="1" latinLnBrk="0" hangingPunct="1">
        <a:defRPr sz="1400" kern="1200">
          <a:solidFill>
            <a:schemeClr val="tx1"/>
          </a:solidFill>
          <a:latin typeface="+mn-lt"/>
          <a:ea typeface="+mn-ea"/>
          <a:cs typeface="+mn-cs"/>
        </a:defRPr>
      </a:lvl2pPr>
      <a:lvl3pPr marL="685297" algn="l" defTabSz="685297" rtl="0" eaLnBrk="1" latinLnBrk="0" hangingPunct="1">
        <a:defRPr sz="1400" kern="1200">
          <a:solidFill>
            <a:schemeClr val="tx1"/>
          </a:solidFill>
          <a:latin typeface="+mn-lt"/>
          <a:ea typeface="+mn-ea"/>
          <a:cs typeface="+mn-cs"/>
        </a:defRPr>
      </a:lvl3pPr>
      <a:lvl4pPr marL="1027946" algn="l" defTabSz="685297" rtl="0" eaLnBrk="1" latinLnBrk="0" hangingPunct="1">
        <a:defRPr sz="1400" kern="1200">
          <a:solidFill>
            <a:schemeClr val="tx1"/>
          </a:solidFill>
          <a:latin typeface="+mn-lt"/>
          <a:ea typeface="+mn-ea"/>
          <a:cs typeface="+mn-cs"/>
        </a:defRPr>
      </a:lvl4pPr>
      <a:lvl5pPr marL="1370594" algn="l" defTabSz="685297" rtl="0" eaLnBrk="1" latinLnBrk="0" hangingPunct="1">
        <a:defRPr sz="1400" kern="1200">
          <a:solidFill>
            <a:schemeClr val="tx1"/>
          </a:solidFill>
          <a:latin typeface="+mn-lt"/>
          <a:ea typeface="+mn-ea"/>
          <a:cs typeface="+mn-cs"/>
        </a:defRPr>
      </a:lvl5pPr>
      <a:lvl6pPr marL="1713254" algn="l" defTabSz="685297" rtl="0" eaLnBrk="1" latinLnBrk="0" hangingPunct="1">
        <a:defRPr sz="1400" kern="1200">
          <a:solidFill>
            <a:schemeClr val="tx1"/>
          </a:solidFill>
          <a:latin typeface="+mn-lt"/>
          <a:ea typeface="+mn-ea"/>
          <a:cs typeface="+mn-cs"/>
        </a:defRPr>
      </a:lvl6pPr>
      <a:lvl7pPr marL="2055890" algn="l" defTabSz="685297" rtl="0" eaLnBrk="1" latinLnBrk="0" hangingPunct="1">
        <a:defRPr sz="1400" kern="1200">
          <a:solidFill>
            <a:schemeClr val="tx1"/>
          </a:solidFill>
          <a:latin typeface="+mn-lt"/>
          <a:ea typeface="+mn-ea"/>
          <a:cs typeface="+mn-cs"/>
        </a:defRPr>
      </a:lvl7pPr>
      <a:lvl8pPr marL="2398527" algn="l" defTabSz="685297" rtl="0" eaLnBrk="1" latinLnBrk="0" hangingPunct="1">
        <a:defRPr sz="1400" kern="1200">
          <a:solidFill>
            <a:schemeClr val="tx1"/>
          </a:solidFill>
          <a:latin typeface="+mn-lt"/>
          <a:ea typeface="+mn-ea"/>
          <a:cs typeface="+mn-cs"/>
        </a:defRPr>
      </a:lvl8pPr>
      <a:lvl9pPr marL="2741162" algn="l" defTabSz="685297" rtl="0" eaLnBrk="1" latinLnBrk="0" hangingPunct="1">
        <a:defRPr sz="14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590" y="432055"/>
            <a:ext cx="8196058" cy="852926"/>
          </a:xfrm>
          <a:prstGeom prst="rect">
            <a:avLst/>
          </a:prstGeom>
        </p:spPr>
        <p:txBody>
          <a:bodyPr vert="horz" lIns="0" tIns="0" rIns="0" bIns="0" rtlCol="0" anchor="ctr" anchorCtr="0">
            <a:normAutofit/>
          </a:bodyPr>
          <a:lstStyle/>
          <a:p>
            <a:r>
              <a:rPr lang="nb-NO"/>
              <a:t>Klikk for å redigere tittelstil</a:t>
            </a:r>
          </a:p>
        </p:txBody>
      </p:sp>
      <p:sp>
        <p:nvSpPr>
          <p:cNvPr id="3" name="Plassholder for tekst 2"/>
          <p:cNvSpPr>
            <a:spLocks noGrp="1"/>
          </p:cNvSpPr>
          <p:nvPr>
            <p:ph type="body" idx="1"/>
          </p:nvPr>
        </p:nvSpPr>
        <p:spPr>
          <a:xfrm>
            <a:off x="472590" y="1464935"/>
            <a:ext cx="8196058" cy="283535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022956" y="4793101"/>
            <a:ext cx="634666" cy="138500"/>
          </a:xfrm>
          <a:prstGeom prst="rect">
            <a:avLst/>
          </a:prstGeom>
        </p:spPr>
        <p:txBody>
          <a:bodyPr vert="horz" lIns="0" tIns="0" rIns="0" bIns="0" rtlCol="0" anchor="ctr">
            <a:normAutofit/>
          </a:bodyPr>
          <a:lstStyle>
            <a:lvl1pPr algn="l">
              <a:defRPr sz="800">
                <a:solidFill>
                  <a:schemeClr val="tx1">
                    <a:tint val="75000"/>
                  </a:schemeClr>
                </a:solidFill>
              </a:defRPr>
            </a:lvl1pPr>
          </a:lstStyle>
          <a:p>
            <a:pPr defTabSz="685477"/>
            <a:fld id="{67D3EEB9-D3C8-4CBC-ACC8-F0D2E3445C95}" type="datetime1">
              <a:rPr lang="nb-NO" smtClean="0">
                <a:solidFill>
                  <a:prstClr val="black">
                    <a:tint val="75000"/>
                  </a:prstClr>
                </a:solidFill>
              </a:rPr>
              <a:pPr defTabSz="685477"/>
              <a:t>23.10.2017</a:t>
            </a:fld>
            <a:endParaRPr lang="nb-NO" dirty="0">
              <a:solidFill>
                <a:prstClr val="black">
                  <a:tint val="75000"/>
                </a:prstClr>
              </a:solidFill>
            </a:endParaRPr>
          </a:p>
        </p:txBody>
      </p:sp>
      <p:sp>
        <p:nvSpPr>
          <p:cNvPr id="5" name="Plassholder for bunntekst 4"/>
          <p:cNvSpPr>
            <a:spLocks noGrp="1"/>
          </p:cNvSpPr>
          <p:nvPr>
            <p:ph type="ftr" sz="quarter" idx="3"/>
          </p:nvPr>
        </p:nvSpPr>
        <p:spPr>
          <a:xfrm>
            <a:off x="1518392" y="4793101"/>
            <a:ext cx="3375642" cy="138500"/>
          </a:xfrm>
          <a:prstGeom prst="rect">
            <a:avLst/>
          </a:prstGeom>
        </p:spPr>
        <p:txBody>
          <a:bodyPr vert="horz" lIns="0" tIns="0" rIns="0" bIns="0" rtlCol="0" anchor="ctr">
            <a:normAutofit/>
          </a:bodyPr>
          <a:lstStyle>
            <a:lvl1pPr algn="r">
              <a:defRPr sz="800">
                <a:solidFill>
                  <a:schemeClr val="tx1">
                    <a:tint val="75000"/>
                  </a:schemeClr>
                </a:solidFill>
              </a:defRPr>
            </a:lvl1pPr>
          </a:lstStyle>
          <a:p>
            <a:pPr defTabSz="685477"/>
            <a:r>
              <a:rPr lang="nb-NO">
                <a:solidFill>
                  <a:prstClr val="black">
                    <a:tint val="75000"/>
                  </a:prstClr>
                </a:solidFill>
              </a:rPr>
              <a:t>Felles datakatalog</a:t>
            </a:r>
            <a:endParaRPr lang="nb-NO" dirty="0">
              <a:solidFill>
                <a:prstClr val="black">
                  <a:tint val="75000"/>
                </a:prstClr>
              </a:solidFill>
            </a:endParaRPr>
          </a:p>
        </p:txBody>
      </p:sp>
      <p:sp>
        <p:nvSpPr>
          <p:cNvPr id="6" name="Plassholder for lysbildenummer 5"/>
          <p:cNvSpPr>
            <a:spLocks noGrp="1"/>
          </p:cNvSpPr>
          <p:nvPr>
            <p:ph type="sldNum" sz="quarter" idx="4"/>
          </p:nvPr>
        </p:nvSpPr>
        <p:spPr>
          <a:xfrm>
            <a:off x="8429642" y="4793101"/>
            <a:ext cx="231608" cy="138500"/>
          </a:xfrm>
          <a:prstGeom prst="rect">
            <a:avLst/>
          </a:prstGeom>
        </p:spPr>
        <p:txBody>
          <a:bodyPr vert="horz" lIns="0" tIns="0" rIns="0" bIns="0" rtlCol="0" anchor="ctr">
            <a:normAutofit/>
          </a:bodyPr>
          <a:lstStyle>
            <a:lvl1pPr algn="r">
              <a:defRPr sz="800">
                <a:solidFill>
                  <a:schemeClr val="tx1">
                    <a:tint val="75000"/>
                  </a:schemeClr>
                </a:solidFill>
              </a:defRPr>
            </a:lvl1pPr>
          </a:lstStyle>
          <a:p>
            <a:pPr defTabSz="685477"/>
            <a:fld id="{5751DFAA-887F-4071-8EAD-E8CA316FCF06}" type="slidenum">
              <a:rPr lang="nb-NO" smtClean="0">
                <a:solidFill>
                  <a:prstClr val="black">
                    <a:tint val="75000"/>
                  </a:prstClr>
                </a:solidFill>
              </a:rPr>
              <a:pPr defTabSz="685477"/>
              <a:t>‹#›</a:t>
            </a:fld>
            <a:endParaRPr lang="nb-NO">
              <a:solidFill>
                <a:prstClr val="black">
                  <a:tint val="75000"/>
                </a:prstClr>
              </a:solidFill>
            </a:endParaRPr>
          </a:p>
        </p:txBody>
      </p:sp>
      <p:cxnSp>
        <p:nvCxnSpPr>
          <p:cNvPr id="16" name="Rett linje 15"/>
          <p:cNvCxnSpPr/>
          <p:nvPr/>
        </p:nvCxnSpPr>
        <p:spPr>
          <a:xfrm flipV="1">
            <a:off x="4968945" y="4825488"/>
            <a:ext cx="0" cy="81010"/>
          </a:xfrm>
          <a:prstGeom prst="line">
            <a:avLst/>
          </a:prstGeom>
          <a:ln w="19050">
            <a:solidFill>
              <a:srgbClr val="A6AAA9"/>
            </a:solidFill>
          </a:ln>
        </p:spPr>
        <p:style>
          <a:lnRef idx="1">
            <a:schemeClr val="accent1"/>
          </a:lnRef>
          <a:fillRef idx="0">
            <a:schemeClr val="accent1"/>
          </a:fillRef>
          <a:effectRef idx="0">
            <a:schemeClr val="accent1"/>
          </a:effectRef>
          <a:fontRef idx="minor">
            <a:schemeClr val="tx1"/>
          </a:fontRef>
        </p:style>
      </p:cxnSp>
      <p:pic>
        <p:nvPicPr>
          <p:cNvPr id="18" name="Bilde 17"/>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486163" y="4820103"/>
            <a:ext cx="139455" cy="109728"/>
          </a:xfrm>
          <a:prstGeom prst="rect">
            <a:avLst/>
          </a:prstGeom>
        </p:spPr>
      </p:pic>
      <p:pic>
        <p:nvPicPr>
          <p:cNvPr id="20" name="Bilde 19"/>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472590" y="4469060"/>
            <a:ext cx="8202718" cy="58293"/>
          </a:xfrm>
          <a:prstGeom prst="rect">
            <a:avLst/>
          </a:prstGeom>
        </p:spPr>
      </p:pic>
    </p:spTree>
    <p:extLst>
      <p:ext uri="{BB962C8B-B14F-4D97-AF65-F5344CB8AC3E}">
        <p14:creationId xmlns:p14="http://schemas.microsoft.com/office/powerpoint/2010/main" val="4090971036"/>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 id="2147484289" r:id="rId13"/>
    <p:sldLayoutId id="2147484290" r:id="rId14"/>
    <p:sldLayoutId id="2147484291" r:id="rId15"/>
    <p:sldLayoutId id="2147484292" r:id="rId16"/>
    <p:sldLayoutId id="2147484293" r:id="rId17"/>
    <p:sldLayoutId id="2147484294" r:id="rId18"/>
    <p:sldLayoutId id="2147484295" r:id="rId19"/>
    <p:sldLayoutId id="2147484296" r:id="rId20"/>
    <p:sldLayoutId id="2147484297" r:id="rId21"/>
    <p:sldLayoutId id="2147484298" r:id="rId22"/>
    <p:sldLayoutId id="2147484299" r:id="rId23"/>
    <p:sldLayoutId id="2147484300" r:id="rId24"/>
    <p:sldLayoutId id="2147484301" r:id="rId25"/>
    <p:sldLayoutId id="2147484302" r:id="rId26"/>
    <p:sldLayoutId id="2147484303" r:id="rId27"/>
    <p:sldLayoutId id="2147484304" r:id="rId28"/>
    <p:sldLayoutId id="2147484305" r:id="rId29"/>
    <p:sldLayoutId id="2147484306" r:id="rId30"/>
    <p:sldLayoutId id="2147484307" r:id="rId31"/>
  </p:sldLayoutIdLst>
  <p:hf sldNum="0" hdr="0"/>
  <p:txStyles>
    <p:titleStyle>
      <a:lvl1pPr algn="l" defTabSz="685433"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34940" indent="-134940" algn="l" defTabSz="685433" rtl="0" eaLnBrk="1" latinLnBrk="0" hangingPunct="1">
        <a:lnSpc>
          <a:spcPct val="100000"/>
        </a:lnSpc>
        <a:spcBef>
          <a:spcPts val="750"/>
        </a:spcBef>
        <a:spcAft>
          <a:spcPts val="750"/>
        </a:spcAft>
        <a:buFont typeface="Arial" panose="020B0604020202020204" pitchFamily="34" charset="0"/>
        <a:buChar char="•"/>
        <a:defRPr sz="1300" b="0" kern="1200">
          <a:solidFill>
            <a:schemeClr val="tx1"/>
          </a:solidFill>
          <a:latin typeface="+mn-lt"/>
          <a:ea typeface="+mn-ea"/>
          <a:cs typeface="+mn-cs"/>
        </a:defRPr>
      </a:lvl1pPr>
      <a:lvl2pPr marL="337325" indent="-134940" algn="l" defTabSz="685433"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2pPr>
      <a:lvl3pPr marL="539737" indent="-134940" algn="l" defTabSz="685433"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3pPr>
      <a:lvl4pPr marL="742147" indent="-134940" algn="l" defTabSz="685433"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4pPr>
      <a:lvl5pPr marL="944531" indent="-134940" algn="l" defTabSz="685433"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5pPr>
      <a:lvl6pPr marL="1884937" indent="-171363" algn="l" defTabSz="68543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53" indent="-171363" algn="l" defTabSz="68543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369" indent="-171363" algn="l" defTabSz="68543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092" indent="-171363" algn="l" defTabSz="68543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b-NO"/>
      </a:defPPr>
      <a:lvl1pPr marL="0" algn="l" defTabSz="685433" rtl="0" eaLnBrk="1" latinLnBrk="0" hangingPunct="1">
        <a:defRPr sz="1400" kern="1200">
          <a:solidFill>
            <a:schemeClr val="tx1"/>
          </a:solidFill>
          <a:latin typeface="+mn-lt"/>
          <a:ea typeface="+mn-ea"/>
          <a:cs typeface="+mn-cs"/>
        </a:defRPr>
      </a:lvl1pPr>
      <a:lvl2pPr marL="342710" algn="l" defTabSz="685433" rtl="0" eaLnBrk="1" latinLnBrk="0" hangingPunct="1">
        <a:defRPr sz="1400" kern="1200">
          <a:solidFill>
            <a:schemeClr val="tx1"/>
          </a:solidFill>
          <a:latin typeface="+mn-lt"/>
          <a:ea typeface="+mn-ea"/>
          <a:cs typeface="+mn-cs"/>
        </a:defRPr>
      </a:lvl2pPr>
      <a:lvl3pPr marL="685433" algn="l" defTabSz="685433" rtl="0" eaLnBrk="1" latinLnBrk="0" hangingPunct="1">
        <a:defRPr sz="1400" kern="1200">
          <a:solidFill>
            <a:schemeClr val="tx1"/>
          </a:solidFill>
          <a:latin typeface="+mn-lt"/>
          <a:ea typeface="+mn-ea"/>
          <a:cs typeface="+mn-cs"/>
        </a:defRPr>
      </a:lvl3pPr>
      <a:lvl4pPr marL="1028150" algn="l" defTabSz="685433" rtl="0" eaLnBrk="1" latinLnBrk="0" hangingPunct="1">
        <a:defRPr sz="1400" kern="1200">
          <a:solidFill>
            <a:schemeClr val="tx1"/>
          </a:solidFill>
          <a:latin typeface="+mn-lt"/>
          <a:ea typeface="+mn-ea"/>
          <a:cs typeface="+mn-cs"/>
        </a:defRPr>
      </a:lvl4pPr>
      <a:lvl5pPr marL="1370866" algn="l" defTabSz="685433" rtl="0" eaLnBrk="1" latinLnBrk="0" hangingPunct="1">
        <a:defRPr sz="1400" kern="1200">
          <a:solidFill>
            <a:schemeClr val="tx1"/>
          </a:solidFill>
          <a:latin typeface="+mn-lt"/>
          <a:ea typeface="+mn-ea"/>
          <a:cs typeface="+mn-cs"/>
        </a:defRPr>
      </a:lvl5pPr>
      <a:lvl6pPr marL="1713590" algn="l" defTabSz="685433" rtl="0" eaLnBrk="1" latinLnBrk="0" hangingPunct="1">
        <a:defRPr sz="1400" kern="1200">
          <a:solidFill>
            <a:schemeClr val="tx1"/>
          </a:solidFill>
          <a:latin typeface="+mn-lt"/>
          <a:ea typeface="+mn-ea"/>
          <a:cs typeface="+mn-cs"/>
        </a:defRPr>
      </a:lvl6pPr>
      <a:lvl7pPr marL="2056298" algn="l" defTabSz="685433" rtl="0" eaLnBrk="1" latinLnBrk="0" hangingPunct="1">
        <a:defRPr sz="1400" kern="1200">
          <a:solidFill>
            <a:schemeClr val="tx1"/>
          </a:solidFill>
          <a:latin typeface="+mn-lt"/>
          <a:ea typeface="+mn-ea"/>
          <a:cs typeface="+mn-cs"/>
        </a:defRPr>
      </a:lvl7pPr>
      <a:lvl8pPr marL="2399007" algn="l" defTabSz="685433" rtl="0" eaLnBrk="1" latinLnBrk="0" hangingPunct="1">
        <a:defRPr sz="1400" kern="1200">
          <a:solidFill>
            <a:schemeClr val="tx1"/>
          </a:solidFill>
          <a:latin typeface="+mn-lt"/>
          <a:ea typeface="+mn-ea"/>
          <a:cs typeface="+mn-cs"/>
        </a:defRPr>
      </a:lvl8pPr>
      <a:lvl9pPr marL="2741714" algn="l" defTabSz="685433" rtl="0" eaLnBrk="1" latinLnBrk="0" hangingPunct="1">
        <a:defRPr sz="14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590" y="432055"/>
            <a:ext cx="8196058" cy="852926"/>
          </a:xfrm>
          <a:prstGeom prst="rect">
            <a:avLst/>
          </a:prstGeom>
        </p:spPr>
        <p:txBody>
          <a:bodyPr vert="horz" lIns="0" tIns="0" rIns="0" bIns="0" rtlCol="0" anchor="ctr" anchorCtr="0">
            <a:normAutofit/>
          </a:bodyPr>
          <a:lstStyle/>
          <a:p>
            <a:r>
              <a:rPr lang="nb-NO"/>
              <a:t>Klikk for å redigere tittelstil</a:t>
            </a:r>
          </a:p>
        </p:txBody>
      </p:sp>
      <p:sp>
        <p:nvSpPr>
          <p:cNvPr id="3" name="Plassholder for tekst 2"/>
          <p:cNvSpPr>
            <a:spLocks noGrp="1"/>
          </p:cNvSpPr>
          <p:nvPr>
            <p:ph type="body" idx="1"/>
          </p:nvPr>
        </p:nvSpPr>
        <p:spPr>
          <a:xfrm>
            <a:off x="472590" y="1464933"/>
            <a:ext cx="8196058" cy="283535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022956" y="4793101"/>
            <a:ext cx="634666" cy="138500"/>
          </a:xfrm>
          <a:prstGeom prst="rect">
            <a:avLst/>
          </a:prstGeom>
        </p:spPr>
        <p:txBody>
          <a:bodyPr vert="horz" lIns="0" tIns="0" rIns="0" bIns="0" rtlCol="0" anchor="ctr">
            <a:normAutofit/>
          </a:bodyPr>
          <a:lstStyle>
            <a:lvl1pPr algn="l">
              <a:defRPr sz="700">
                <a:solidFill>
                  <a:schemeClr val="tx1">
                    <a:tint val="75000"/>
                  </a:schemeClr>
                </a:solidFill>
              </a:defRPr>
            </a:lvl1pPr>
          </a:lstStyle>
          <a:p>
            <a:pPr defTabSz="685494"/>
            <a:r>
              <a:rPr lang="nb-NO">
                <a:solidFill>
                  <a:prstClr val="black">
                    <a:tint val="75000"/>
                  </a:prstClr>
                </a:solidFill>
              </a:rPr>
              <a:t>06.10.2017</a:t>
            </a:r>
            <a:endParaRPr lang="nb-NO" dirty="0">
              <a:solidFill>
                <a:prstClr val="black">
                  <a:tint val="75000"/>
                </a:prstClr>
              </a:solidFill>
            </a:endParaRPr>
          </a:p>
        </p:txBody>
      </p:sp>
      <p:sp>
        <p:nvSpPr>
          <p:cNvPr id="5" name="Plassholder for bunntekst 4"/>
          <p:cNvSpPr>
            <a:spLocks noGrp="1"/>
          </p:cNvSpPr>
          <p:nvPr>
            <p:ph type="ftr" sz="quarter" idx="3"/>
          </p:nvPr>
        </p:nvSpPr>
        <p:spPr>
          <a:xfrm>
            <a:off x="1518392" y="4793101"/>
            <a:ext cx="3375642" cy="138500"/>
          </a:xfrm>
          <a:prstGeom prst="rect">
            <a:avLst/>
          </a:prstGeom>
        </p:spPr>
        <p:txBody>
          <a:bodyPr vert="horz" lIns="0" tIns="0" rIns="0" bIns="0" rtlCol="0" anchor="ctr">
            <a:normAutofit/>
          </a:bodyPr>
          <a:lstStyle>
            <a:lvl1pPr algn="r">
              <a:defRPr sz="700">
                <a:solidFill>
                  <a:schemeClr val="tx1">
                    <a:tint val="75000"/>
                  </a:schemeClr>
                </a:solidFill>
              </a:defRPr>
            </a:lvl1pPr>
          </a:lstStyle>
          <a:p>
            <a:pPr defTabSz="685494"/>
            <a:r>
              <a:rPr lang="nb-NO">
                <a:solidFill>
                  <a:prstClr val="black">
                    <a:tint val="75000"/>
                  </a:prstClr>
                </a:solidFill>
              </a:rPr>
              <a:t>Oppgaveregisteret / Informasjonsforvaltning</a:t>
            </a:r>
            <a:endParaRPr lang="nb-NO" dirty="0">
              <a:solidFill>
                <a:prstClr val="black">
                  <a:tint val="75000"/>
                </a:prstClr>
              </a:solidFill>
            </a:endParaRPr>
          </a:p>
        </p:txBody>
      </p:sp>
      <p:sp>
        <p:nvSpPr>
          <p:cNvPr id="6" name="Plassholder for lysbildenummer 5"/>
          <p:cNvSpPr>
            <a:spLocks noGrp="1"/>
          </p:cNvSpPr>
          <p:nvPr>
            <p:ph type="sldNum" sz="quarter" idx="4"/>
          </p:nvPr>
        </p:nvSpPr>
        <p:spPr>
          <a:xfrm>
            <a:off x="8429642" y="4793101"/>
            <a:ext cx="231608" cy="138500"/>
          </a:xfrm>
          <a:prstGeom prst="rect">
            <a:avLst/>
          </a:prstGeom>
        </p:spPr>
        <p:txBody>
          <a:bodyPr vert="horz" lIns="0" tIns="0" rIns="0" bIns="0" rtlCol="0" anchor="ctr">
            <a:normAutofit/>
          </a:bodyPr>
          <a:lstStyle>
            <a:lvl1pPr algn="r">
              <a:defRPr sz="700">
                <a:solidFill>
                  <a:schemeClr val="tx1">
                    <a:tint val="75000"/>
                  </a:schemeClr>
                </a:solidFill>
              </a:defRPr>
            </a:lvl1pPr>
          </a:lstStyle>
          <a:p>
            <a:pPr defTabSz="685494"/>
            <a:fld id="{5751DFAA-887F-4071-8EAD-E8CA316FCF06}" type="slidenum">
              <a:rPr lang="nb-NO" smtClean="0">
                <a:solidFill>
                  <a:prstClr val="black">
                    <a:tint val="75000"/>
                  </a:prstClr>
                </a:solidFill>
              </a:rPr>
              <a:pPr defTabSz="685494"/>
              <a:t>‹#›</a:t>
            </a:fld>
            <a:endParaRPr lang="nb-NO">
              <a:solidFill>
                <a:prstClr val="black">
                  <a:tint val="75000"/>
                </a:prstClr>
              </a:solidFill>
            </a:endParaRPr>
          </a:p>
        </p:txBody>
      </p:sp>
      <p:cxnSp>
        <p:nvCxnSpPr>
          <p:cNvPr id="16" name="Rett linje 15"/>
          <p:cNvCxnSpPr/>
          <p:nvPr userDrawn="1"/>
        </p:nvCxnSpPr>
        <p:spPr>
          <a:xfrm flipV="1">
            <a:off x="4968945" y="4825488"/>
            <a:ext cx="0" cy="81010"/>
          </a:xfrm>
          <a:prstGeom prst="line">
            <a:avLst/>
          </a:prstGeom>
          <a:ln w="19050">
            <a:solidFill>
              <a:srgbClr val="A6AAA9"/>
            </a:solidFill>
          </a:ln>
        </p:spPr>
        <p:style>
          <a:lnRef idx="1">
            <a:schemeClr val="accent1"/>
          </a:lnRef>
          <a:fillRef idx="0">
            <a:schemeClr val="accent1"/>
          </a:fillRef>
          <a:effectRef idx="0">
            <a:schemeClr val="accent1"/>
          </a:effectRef>
          <a:fontRef idx="minor">
            <a:schemeClr val="tx1"/>
          </a:fontRef>
        </p:style>
      </p:cxnSp>
      <p:pic>
        <p:nvPicPr>
          <p:cNvPr id="18" name="Bilde 17"/>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86163" y="4820103"/>
            <a:ext cx="139455" cy="109728"/>
          </a:xfrm>
          <a:prstGeom prst="rect">
            <a:avLst/>
          </a:prstGeom>
        </p:spPr>
      </p:pic>
      <p:pic>
        <p:nvPicPr>
          <p:cNvPr id="20" name="Bilde 19"/>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72590" y="4469060"/>
            <a:ext cx="8202718" cy="58293"/>
          </a:xfrm>
          <a:prstGeom prst="rect">
            <a:avLst/>
          </a:prstGeom>
        </p:spPr>
      </p:pic>
    </p:spTree>
    <p:extLst>
      <p:ext uri="{BB962C8B-B14F-4D97-AF65-F5344CB8AC3E}">
        <p14:creationId xmlns:p14="http://schemas.microsoft.com/office/powerpoint/2010/main" val="1679815602"/>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5" r:id="rId17"/>
    <p:sldLayoutId id="2147484326" r:id="rId18"/>
    <p:sldLayoutId id="2147484327" r:id="rId19"/>
    <p:sldLayoutId id="2147484328" r:id="rId20"/>
    <p:sldLayoutId id="2147484329" r:id="rId21"/>
    <p:sldLayoutId id="2147484330" r:id="rId22"/>
    <p:sldLayoutId id="2147484331" r:id="rId23"/>
    <p:sldLayoutId id="2147484332" r:id="rId24"/>
    <p:sldLayoutId id="2147484333" r:id="rId25"/>
    <p:sldLayoutId id="2147484334" r:id="rId26"/>
    <p:sldLayoutId id="2147484335" r:id="rId27"/>
    <p:sldLayoutId id="2147484336" r:id="rId28"/>
    <p:sldLayoutId id="2147484337" r:id="rId29"/>
    <p:sldLayoutId id="2147484338" r:id="rId30"/>
  </p:sldLayoutIdLst>
  <p:hf hdr="0"/>
  <p:txStyles>
    <p:titleStyle>
      <a:lvl1pPr algn="l" defTabSz="685494"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34952" indent="-134952" algn="l" defTabSz="685494" rtl="0" eaLnBrk="1" latinLnBrk="0" hangingPunct="1">
        <a:lnSpc>
          <a:spcPct val="100000"/>
        </a:lnSpc>
        <a:spcBef>
          <a:spcPts val="750"/>
        </a:spcBef>
        <a:spcAft>
          <a:spcPts val="750"/>
        </a:spcAft>
        <a:buFont typeface="Arial" panose="020B0604020202020204" pitchFamily="34" charset="0"/>
        <a:buChar char="•"/>
        <a:defRPr sz="1300" b="0" kern="1200">
          <a:solidFill>
            <a:schemeClr val="tx1"/>
          </a:solidFill>
          <a:latin typeface="+mn-lt"/>
          <a:ea typeface="+mn-ea"/>
          <a:cs typeface="+mn-cs"/>
        </a:defRPr>
      </a:lvl1pPr>
      <a:lvl2pPr marL="337358" indent="-134952" algn="l" defTabSz="685494"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2pPr>
      <a:lvl3pPr marL="539785" indent="-134952" algn="l" defTabSz="685494"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3pPr>
      <a:lvl4pPr marL="742211" indent="-134952" algn="l" defTabSz="685494"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4pPr>
      <a:lvl5pPr marL="944618" indent="-134952" algn="l" defTabSz="685494"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5pPr>
      <a:lvl6pPr marL="1885104"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851"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98"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353" indent="-171378" algn="l" defTabSz="68549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b-NO"/>
      </a:defPPr>
      <a:lvl1pPr marL="0" algn="l" defTabSz="685494" rtl="0" eaLnBrk="1" latinLnBrk="0" hangingPunct="1">
        <a:defRPr sz="1400" kern="1200">
          <a:solidFill>
            <a:schemeClr val="tx1"/>
          </a:solidFill>
          <a:latin typeface="+mn-lt"/>
          <a:ea typeface="+mn-ea"/>
          <a:cs typeface="+mn-cs"/>
        </a:defRPr>
      </a:lvl1pPr>
      <a:lvl2pPr marL="342740" algn="l" defTabSz="685494" rtl="0" eaLnBrk="1" latinLnBrk="0" hangingPunct="1">
        <a:defRPr sz="1400" kern="1200">
          <a:solidFill>
            <a:schemeClr val="tx1"/>
          </a:solidFill>
          <a:latin typeface="+mn-lt"/>
          <a:ea typeface="+mn-ea"/>
          <a:cs typeface="+mn-cs"/>
        </a:defRPr>
      </a:lvl2pPr>
      <a:lvl3pPr marL="685494" algn="l" defTabSz="685494" rtl="0" eaLnBrk="1" latinLnBrk="0" hangingPunct="1">
        <a:defRPr sz="1400" kern="1200">
          <a:solidFill>
            <a:schemeClr val="tx1"/>
          </a:solidFill>
          <a:latin typeface="+mn-lt"/>
          <a:ea typeface="+mn-ea"/>
          <a:cs typeface="+mn-cs"/>
        </a:defRPr>
      </a:lvl3pPr>
      <a:lvl4pPr marL="1028241" algn="l" defTabSz="685494" rtl="0" eaLnBrk="1" latinLnBrk="0" hangingPunct="1">
        <a:defRPr sz="1400" kern="1200">
          <a:solidFill>
            <a:schemeClr val="tx1"/>
          </a:solidFill>
          <a:latin typeface="+mn-lt"/>
          <a:ea typeface="+mn-ea"/>
          <a:cs typeface="+mn-cs"/>
        </a:defRPr>
      </a:lvl4pPr>
      <a:lvl5pPr marL="1370988" algn="l" defTabSz="685494" rtl="0" eaLnBrk="1" latinLnBrk="0" hangingPunct="1">
        <a:defRPr sz="1400" kern="1200">
          <a:solidFill>
            <a:schemeClr val="tx1"/>
          </a:solidFill>
          <a:latin typeface="+mn-lt"/>
          <a:ea typeface="+mn-ea"/>
          <a:cs typeface="+mn-cs"/>
        </a:defRPr>
      </a:lvl5pPr>
      <a:lvl6pPr marL="1713743" algn="l" defTabSz="685494" rtl="0" eaLnBrk="1" latinLnBrk="0" hangingPunct="1">
        <a:defRPr sz="1400" kern="1200">
          <a:solidFill>
            <a:schemeClr val="tx1"/>
          </a:solidFill>
          <a:latin typeface="+mn-lt"/>
          <a:ea typeface="+mn-ea"/>
          <a:cs typeface="+mn-cs"/>
        </a:defRPr>
      </a:lvl6pPr>
      <a:lvl7pPr marL="2056481" algn="l" defTabSz="685494" rtl="0" eaLnBrk="1" latinLnBrk="0" hangingPunct="1">
        <a:defRPr sz="1400" kern="1200">
          <a:solidFill>
            <a:schemeClr val="tx1"/>
          </a:solidFill>
          <a:latin typeface="+mn-lt"/>
          <a:ea typeface="+mn-ea"/>
          <a:cs typeface="+mn-cs"/>
        </a:defRPr>
      </a:lvl7pPr>
      <a:lvl8pPr marL="2399220" algn="l" defTabSz="685494" rtl="0" eaLnBrk="1" latinLnBrk="0" hangingPunct="1">
        <a:defRPr sz="1400" kern="1200">
          <a:solidFill>
            <a:schemeClr val="tx1"/>
          </a:solidFill>
          <a:latin typeface="+mn-lt"/>
          <a:ea typeface="+mn-ea"/>
          <a:cs typeface="+mn-cs"/>
        </a:defRPr>
      </a:lvl8pPr>
      <a:lvl9pPr marL="2741960" algn="l" defTabSz="685494" rtl="0" eaLnBrk="1" latinLnBrk="0" hangingPunct="1">
        <a:defRPr sz="14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590" y="432055"/>
            <a:ext cx="8196058" cy="852926"/>
          </a:xfrm>
          <a:prstGeom prst="rect">
            <a:avLst/>
          </a:prstGeom>
        </p:spPr>
        <p:txBody>
          <a:bodyPr vert="horz" lIns="0" tIns="0" rIns="0" bIns="0" rtlCol="0" anchor="ctr" anchorCtr="0">
            <a:normAutofit/>
          </a:bodyPr>
          <a:lstStyle/>
          <a:p>
            <a:r>
              <a:rPr lang="nb-NO"/>
              <a:t>Klikk for å redigere tittelstil</a:t>
            </a:r>
          </a:p>
        </p:txBody>
      </p:sp>
      <p:sp>
        <p:nvSpPr>
          <p:cNvPr id="3" name="Plassholder for tekst 2"/>
          <p:cNvSpPr>
            <a:spLocks noGrp="1"/>
          </p:cNvSpPr>
          <p:nvPr>
            <p:ph type="body" idx="1"/>
          </p:nvPr>
        </p:nvSpPr>
        <p:spPr>
          <a:xfrm>
            <a:off x="472590" y="1464933"/>
            <a:ext cx="8196058" cy="283535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022956" y="4793101"/>
            <a:ext cx="634666" cy="138500"/>
          </a:xfrm>
          <a:prstGeom prst="rect">
            <a:avLst/>
          </a:prstGeom>
        </p:spPr>
        <p:txBody>
          <a:bodyPr vert="horz" lIns="0" tIns="0" rIns="0" bIns="0" rtlCol="0" anchor="ctr">
            <a:normAutofit/>
          </a:bodyPr>
          <a:lstStyle>
            <a:lvl1pPr algn="l">
              <a:defRPr sz="700">
                <a:solidFill>
                  <a:schemeClr val="tx1">
                    <a:tint val="75000"/>
                  </a:schemeClr>
                </a:solidFill>
              </a:defRPr>
            </a:lvl1pPr>
          </a:lstStyle>
          <a:p>
            <a:pPr defTabSz="685545"/>
            <a:r>
              <a:rPr lang="nb-NO">
                <a:solidFill>
                  <a:prstClr val="black">
                    <a:tint val="75000"/>
                  </a:prstClr>
                </a:solidFill>
              </a:rPr>
              <a:t>06.10.2017</a:t>
            </a:r>
            <a:endParaRPr lang="nb-NO" dirty="0">
              <a:solidFill>
                <a:prstClr val="black">
                  <a:tint val="75000"/>
                </a:prstClr>
              </a:solidFill>
            </a:endParaRPr>
          </a:p>
        </p:txBody>
      </p:sp>
      <p:sp>
        <p:nvSpPr>
          <p:cNvPr id="5" name="Plassholder for bunntekst 4"/>
          <p:cNvSpPr>
            <a:spLocks noGrp="1"/>
          </p:cNvSpPr>
          <p:nvPr>
            <p:ph type="ftr" sz="quarter" idx="3"/>
          </p:nvPr>
        </p:nvSpPr>
        <p:spPr>
          <a:xfrm>
            <a:off x="1518392" y="4793101"/>
            <a:ext cx="3375642" cy="138500"/>
          </a:xfrm>
          <a:prstGeom prst="rect">
            <a:avLst/>
          </a:prstGeom>
        </p:spPr>
        <p:txBody>
          <a:bodyPr vert="horz" lIns="0" tIns="0" rIns="0" bIns="0" rtlCol="0" anchor="ctr">
            <a:normAutofit/>
          </a:bodyPr>
          <a:lstStyle>
            <a:lvl1pPr algn="r">
              <a:defRPr sz="700">
                <a:solidFill>
                  <a:schemeClr val="tx1">
                    <a:tint val="75000"/>
                  </a:schemeClr>
                </a:solidFill>
              </a:defRPr>
            </a:lvl1pPr>
          </a:lstStyle>
          <a:p>
            <a:pPr defTabSz="685545"/>
            <a:r>
              <a:rPr lang="nb-NO">
                <a:solidFill>
                  <a:prstClr val="black">
                    <a:tint val="75000"/>
                  </a:prstClr>
                </a:solidFill>
              </a:rPr>
              <a:t>Oppgaveregisteret / Informasjonsforvaltning</a:t>
            </a:r>
            <a:endParaRPr lang="nb-NO" dirty="0">
              <a:solidFill>
                <a:prstClr val="black">
                  <a:tint val="75000"/>
                </a:prstClr>
              </a:solidFill>
            </a:endParaRPr>
          </a:p>
        </p:txBody>
      </p:sp>
      <p:sp>
        <p:nvSpPr>
          <p:cNvPr id="6" name="Plassholder for lysbildenummer 5"/>
          <p:cNvSpPr>
            <a:spLocks noGrp="1"/>
          </p:cNvSpPr>
          <p:nvPr>
            <p:ph type="sldNum" sz="quarter" idx="4"/>
          </p:nvPr>
        </p:nvSpPr>
        <p:spPr>
          <a:xfrm>
            <a:off x="8429642" y="4793101"/>
            <a:ext cx="231608" cy="138500"/>
          </a:xfrm>
          <a:prstGeom prst="rect">
            <a:avLst/>
          </a:prstGeom>
        </p:spPr>
        <p:txBody>
          <a:bodyPr vert="horz" lIns="0" tIns="0" rIns="0" bIns="0" rtlCol="0" anchor="ctr">
            <a:normAutofit/>
          </a:bodyPr>
          <a:lstStyle>
            <a:lvl1pPr algn="r">
              <a:defRPr sz="700">
                <a:solidFill>
                  <a:schemeClr val="tx1">
                    <a:tint val="75000"/>
                  </a:schemeClr>
                </a:solidFill>
              </a:defRPr>
            </a:lvl1pPr>
          </a:lstStyle>
          <a:p>
            <a:pPr defTabSz="685545"/>
            <a:fld id="{5751DFAA-887F-4071-8EAD-E8CA316FCF06}" type="slidenum">
              <a:rPr lang="nb-NO" smtClean="0">
                <a:solidFill>
                  <a:prstClr val="black">
                    <a:tint val="75000"/>
                  </a:prstClr>
                </a:solidFill>
              </a:rPr>
              <a:pPr defTabSz="685545"/>
              <a:t>‹#›</a:t>
            </a:fld>
            <a:endParaRPr lang="nb-NO">
              <a:solidFill>
                <a:prstClr val="black">
                  <a:tint val="75000"/>
                </a:prstClr>
              </a:solidFill>
            </a:endParaRPr>
          </a:p>
        </p:txBody>
      </p:sp>
      <p:cxnSp>
        <p:nvCxnSpPr>
          <p:cNvPr id="16" name="Rett linje 15"/>
          <p:cNvCxnSpPr/>
          <p:nvPr userDrawn="1"/>
        </p:nvCxnSpPr>
        <p:spPr>
          <a:xfrm flipV="1">
            <a:off x="4968945" y="4825488"/>
            <a:ext cx="0" cy="81010"/>
          </a:xfrm>
          <a:prstGeom prst="line">
            <a:avLst/>
          </a:prstGeom>
          <a:ln w="19050">
            <a:solidFill>
              <a:srgbClr val="A6AAA9"/>
            </a:solidFill>
          </a:ln>
        </p:spPr>
        <p:style>
          <a:lnRef idx="1">
            <a:schemeClr val="accent1"/>
          </a:lnRef>
          <a:fillRef idx="0">
            <a:schemeClr val="accent1"/>
          </a:fillRef>
          <a:effectRef idx="0">
            <a:schemeClr val="accent1"/>
          </a:effectRef>
          <a:fontRef idx="minor">
            <a:schemeClr val="tx1"/>
          </a:fontRef>
        </p:style>
      </p:cxnSp>
      <p:pic>
        <p:nvPicPr>
          <p:cNvPr id="18" name="Bilde 17"/>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86163" y="4820103"/>
            <a:ext cx="139455" cy="109728"/>
          </a:xfrm>
          <a:prstGeom prst="rect">
            <a:avLst/>
          </a:prstGeom>
        </p:spPr>
      </p:pic>
      <p:pic>
        <p:nvPicPr>
          <p:cNvPr id="20" name="Bilde 19"/>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472590" y="4469060"/>
            <a:ext cx="8202718" cy="58293"/>
          </a:xfrm>
          <a:prstGeom prst="rect">
            <a:avLst/>
          </a:prstGeom>
        </p:spPr>
      </p:pic>
    </p:spTree>
    <p:extLst>
      <p:ext uri="{BB962C8B-B14F-4D97-AF65-F5344CB8AC3E}">
        <p14:creationId xmlns:p14="http://schemas.microsoft.com/office/powerpoint/2010/main" val="4259763640"/>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 id="2147484352" r:id="rId13"/>
    <p:sldLayoutId id="2147484353" r:id="rId14"/>
    <p:sldLayoutId id="2147484354" r:id="rId15"/>
    <p:sldLayoutId id="2147484355" r:id="rId16"/>
    <p:sldLayoutId id="2147484356" r:id="rId17"/>
    <p:sldLayoutId id="2147484357" r:id="rId18"/>
    <p:sldLayoutId id="2147484358" r:id="rId19"/>
    <p:sldLayoutId id="2147484359" r:id="rId20"/>
    <p:sldLayoutId id="2147484360" r:id="rId21"/>
    <p:sldLayoutId id="2147484361" r:id="rId22"/>
    <p:sldLayoutId id="2147484362" r:id="rId23"/>
    <p:sldLayoutId id="2147484363" r:id="rId24"/>
    <p:sldLayoutId id="2147484364" r:id="rId25"/>
    <p:sldLayoutId id="2147484365" r:id="rId26"/>
    <p:sldLayoutId id="2147484366" r:id="rId27"/>
    <p:sldLayoutId id="2147484367" r:id="rId28"/>
    <p:sldLayoutId id="2147484368" r:id="rId29"/>
    <p:sldLayoutId id="2147484369" r:id="rId30"/>
    <p:sldLayoutId id="2147484499" r:id="rId31"/>
  </p:sldLayoutIdLst>
  <p:hf hdr="0"/>
  <p:txStyles>
    <p:titleStyle>
      <a:lvl1pPr algn="l" defTabSz="685545"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34961" indent="-134961" algn="l" defTabSz="685545" rtl="0" eaLnBrk="1" latinLnBrk="0" hangingPunct="1">
        <a:lnSpc>
          <a:spcPct val="100000"/>
        </a:lnSpc>
        <a:spcBef>
          <a:spcPts val="750"/>
        </a:spcBef>
        <a:spcAft>
          <a:spcPts val="750"/>
        </a:spcAft>
        <a:buFont typeface="Arial" panose="020B0604020202020204" pitchFamily="34" charset="0"/>
        <a:buChar char="•"/>
        <a:defRPr sz="1300" b="0" kern="1200">
          <a:solidFill>
            <a:schemeClr val="tx1"/>
          </a:solidFill>
          <a:latin typeface="+mn-lt"/>
          <a:ea typeface="+mn-ea"/>
          <a:cs typeface="+mn-cs"/>
        </a:defRPr>
      </a:lvl1pPr>
      <a:lvl2pPr marL="337385" indent="-134961" algn="l" defTabSz="685545"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2pPr>
      <a:lvl3pPr marL="539825" indent="-134961" algn="l" defTabSz="685545"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3pPr>
      <a:lvl4pPr marL="742265" indent="-134961" algn="l" defTabSz="685545"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4pPr>
      <a:lvl5pPr marL="944690" indent="-134961" algn="l" defTabSz="685545"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5pPr>
      <a:lvl6pPr marL="1885245"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018"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90"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569" indent="-171390" algn="l" defTabSz="68554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b-NO"/>
      </a:defPPr>
      <a:lvl1pPr marL="0" algn="l" defTabSz="685545" rtl="0" eaLnBrk="1" latinLnBrk="0" hangingPunct="1">
        <a:defRPr sz="1400" kern="1200">
          <a:solidFill>
            <a:schemeClr val="tx1"/>
          </a:solidFill>
          <a:latin typeface="+mn-lt"/>
          <a:ea typeface="+mn-ea"/>
          <a:cs typeface="+mn-cs"/>
        </a:defRPr>
      </a:lvl1pPr>
      <a:lvl2pPr marL="342767" algn="l" defTabSz="685545" rtl="0" eaLnBrk="1" latinLnBrk="0" hangingPunct="1">
        <a:defRPr sz="1400" kern="1200">
          <a:solidFill>
            <a:schemeClr val="tx1"/>
          </a:solidFill>
          <a:latin typeface="+mn-lt"/>
          <a:ea typeface="+mn-ea"/>
          <a:cs typeface="+mn-cs"/>
        </a:defRPr>
      </a:lvl2pPr>
      <a:lvl3pPr marL="685545" algn="l" defTabSz="685545" rtl="0" eaLnBrk="1" latinLnBrk="0" hangingPunct="1">
        <a:defRPr sz="1400" kern="1200">
          <a:solidFill>
            <a:schemeClr val="tx1"/>
          </a:solidFill>
          <a:latin typeface="+mn-lt"/>
          <a:ea typeface="+mn-ea"/>
          <a:cs typeface="+mn-cs"/>
        </a:defRPr>
      </a:lvl3pPr>
      <a:lvl4pPr marL="1028318" algn="l" defTabSz="685545" rtl="0" eaLnBrk="1" latinLnBrk="0" hangingPunct="1">
        <a:defRPr sz="1400" kern="1200">
          <a:solidFill>
            <a:schemeClr val="tx1"/>
          </a:solidFill>
          <a:latin typeface="+mn-lt"/>
          <a:ea typeface="+mn-ea"/>
          <a:cs typeface="+mn-cs"/>
        </a:defRPr>
      </a:lvl4pPr>
      <a:lvl5pPr marL="1371090" algn="l" defTabSz="685545" rtl="0" eaLnBrk="1" latinLnBrk="0" hangingPunct="1">
        <a:defRPr sz="1400" kern="1200">
          <a:solidFill>
            <a:schemeClr val="tx1"/>
          </a:solidFill>
          <a:latin typeface="+mn-lt"/>
          <a:ea typeface="+mn-ea"/>
          <a:cs typeface="+mn-cs"/>
        </a:defRPr>
      </a:lvl5pPr>
      <a:lvl6pPr marL="1713869" algn="l" defTabSz="685545" rtl="0" eaLnBrk="1" latinLnBrk="0" hangingPunct="1">
        <a:defRPr sz="1400" kern="1200">
          <a:solidFill>
            <a:schemeClr val="tx1"/>
          </a:solidFill>
          <a:latin typeface="+mn-lt"/>
          <a:ea typeface="+mn-ea"/>
          <a:cs typeface="+mn-cs"/>
        </a:defRPr>
      </a:lvl6pPr>
      <a:lvl7pPr marL="2056634" algn="l" defTabSz="685545" rtl="0" eaLnBrk="1" latinLnBrk="0" hangingPunct="1">
        <a:defRPr sz="1400" kern="1200">
          <a:solidFill>
            <a:schemeClr val="tx1"/>
          </a:solidFill>
          <a:latin typeface="+mn-lt"/>
          <a:ea typeface="+mn-ea"/>
          <a:cs typeface="+mn-cs"/>
        </a:defRPr>
      </a:lvl7pPr>
      <a:lvl8pPr marL="2399400" algn="l" defTabSz="685545" rtl="0" eaLnBrk="1" latinLnBrk="0" hangingPunct="1">
        <a:defRPr sz="1400" kern="1200">
          <a:solidFill>
            <a:schemeClr val="tx1"/>
          </a:solidFill>
          <a:latin typeface="+mn-lt"/>
          <a:ea typeface="+mn-ea"/>
          <a:cs typeface="+mn-cs"/>
        </a:defRPr>
      </a:lvl8pPr>
      <a:lvl9pPr marL="2742167" algn="l" defTabSz="685545" rtl="0" eaLnBrk="1" latinLnBrk="0" hangingPunct="1">
        <a:defRPr sz="14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590" y="432055"/>
            <a:ext cx="8196058" cy="852926"/>
          </a:xfrm>
          <a:prstGeom prst="rect">
            <a:avLst/>
          </a:prstGeom>
        </p:spPr>
        <p:txBody>
          <a:bodyPr vert="horz" lIns="0" tIns="0" rIns="0" bIns="0" rtlCol="0" anchor="ctr" anchorCtr="0">
            <a:normAutofit/>
          </a:bodyPr>
          <a:lstStyle/>
          <a:p>
            <a:r>
              <a:rPr lang="nb-NO"/>
              <a:t>Klikk for å redigere tittelstil</a:t>
            </a:r>
          </a:p>
        </p:txBody>
      </p:sp>
      <p:sp>
        <p:nvSpPr>
          <p:cNvPr id="3" name="Plassholder for tekst 2"/>
          <p:cNvSpPr>
            <a:spLocks noGrp="1"/>
          </p:cNvSpPr>
          <p:nvPr>
            <p:ph type="body" idx="1"/>
          </p:nvPr>
        </p:nvSpPr>
        <p:spPr>
          <a:xfrm>
            <a:off x="472590" y="1464933"/>
            <a:ext cx="8196058" cy="283535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022956" y="4793101"/>
            <a:ext cx="634666" cy="138500"/>
          </a:xfrm>
          <a:prstGeom prst="rect">
            <a:avLst/>
          </a:prstGeom>
        </p:spPr>
        <p:txBody>
          <a:bodyPr vert="horz" lIns="0" tIns="0" rIns="0" bIns="0" rtlCol="0" anchor="ctr">
            <a:normAutofit/>
          </a:bodyPr>
          <a:lstStyle>
            <a:lvl1pPr algn="l">
              <a:defRPr sz="700">
                <a:solidFill>
                  <a:schemeClr val="tx1">
                    <a:tint val="75000"/>
                  </a:schemeClr>
                </a:solidFill>
              </a:defRPr>
            </a:lvl1pPr>
          </a:lstStyle>
          <a:p>
            <a:pPr defTabSz="685613"/>
            <a:r>
              <a:rPr lang="nb-NO">
                <a:solidFill>
                  <a:prstClr val="black">
                    <a:tint val="75000"/>
                  </a:prstClr>
                </a:solidFill>
              </a:rPr>
              <a:t>06.10.2017</a:t>
            </a:r>
            <a:endParaRPr lang="nb-NO" dirty="0">
              <a:solidFill>
                <a:prstClr val="black">
                  <a:tint val="75000"/>
                </a:prstClr>
              </a:solidFill>
            </a:endParaRPr>
          </a:p>
        </p:txBody>
      </p:sp>
      <p:sp>
        <p:nvSpPr>
          <p:cNvPr id="5" name="Plassholder for bunntekst 4"/>
          <p:cNvSpPr>
            <a:spLocks noGrp="1"/>
          </p:cNvSpPr>
          <p:nvPr>
            <p:ph type="ftr" sz="quarter" idx="3"/>
          </p:nvPr>
        </p:nvSpPr>
        <p:spPr>
          <a:xfrm>
            <a:off x="1518392" y="4793101"/>
            <a:ext cx="3375642" cy="138500"/>
          </a:xfrm>
          <a:prstGeom prst="rect">
            <a:avLst/>
          </a:prstGeom>
        </p:spPr>
        <p:txBody>
          <a:bodyPr vert="horz" lIns="0" tIns="0" rIns="0" bIns="0" rtlCol="0" anchor="ctr">
            <a:normAutofit/>
          </a:bodyPr>
          <a:lstStyle>
            <a:lvl1pPr algn="r">
              <a:defRPr sz="700">
                <a:solidFill>
                  <a:schemeClr val="tx1">
                    <a:tint val="75000"/>
                  </a:schemeClr>
                </a:solidFill>
              </a:defRPr>
            </a:lvl1pPr>
          </a:lstStyle>
          <a:p>
            <a:pPr defTabSz="685613"/>
            <a:r>
              <a:rPr lang="nb-NO">
                <a:solidFill>
                  <a:prstClr val="black">
                    <a:tint val="75000"/>
                  </a:prstClr>
                </a:solidFill>
              </a:rPr>
              <a:t>Svein Erik Grønmo</a:t>
            </a:r>
            <a:endParaRPr lang="nb-NO" dirty="0">
              <a:solidFill>
                <a:prstClr val="black">
                  <a:tint val="75000"/>
                </a:prstClr>
              </a:solidFill>
            </a:endParaRPr>
          </a:p>
        </p:txBody>
      </p:sp>
      <p:sp>
        <p:nvSpPr>
          <p:cNvPr id="6" name="Plassholder for lysbildenummer 5"/>
          <p:cNvSpPr>
            <a:spLocks noGrp="1"/>
          </p:cNvSpPr>
          <p:nvPr>
            <p:ph type="sldNum" sz="quarter" idx="4"/>
          </p:nvPr>
        </p:nvSpPr>
        <p:spPr>
          <a:xfrm>
            <a:off x="8429642" y="4793101"/>
            <a:ext cx="231608" cy="138500"/>
          </a:xfrm>
          <a:prstGeom prst="rect">
            <a:avLst/>
          </a:prstGeom>
        </p:spPr>
        <p:txBody>
          <a:bodyPr vert="horz" lIns="0" tIns="0" rIns="0" bIns="0" rtlCol="0" anchor="ctr">
            <a:normAutofit/>
          </a:bodyPr>
          <a:lstStyle>
            <a:lvl1pPr algn="r">
              <a:defRPr sz="700">
                <a:solidFill>
                  <a:schemeClr val="tx1">
                    <a:tint val="75000"/>
                  </a:schemeClr>
                </a:solidFill>
              </a:defRPr>
            </a:lvl1pPr>
          </a:lstStyle>
          <a:p>
            <a:pPr defTabSz="685613"/>
            <a:fld id="{5751DFAA-887F-4071-8EAD-E8CA316FCF06}" type="slidenum">
              <a:rPr lang="nb-NO" smtClean="0">
                <a:solidFill>
                  <a:prstClr val="black">
                    <a:tint val="75000"/>
                  </a:prstClr>
                </a:solidFill>
              </a:rPr>
              <a:pPr defTabSz="685613"/>
              <a:t>‹#›</a:t>
            </a:fld>
            <a:endParaRPr lang="nb-NO">
              <a:solidFill>
                <a:prstClr val="black">
                  <a:tint val="75000"/>
                </a:prstClr>
              </a:solidFill>
            </a:endParaRPr>
          </a:p>
        </p:txBody>
      </p:sp>
      <p:cxnSp>
        <p:nvCxnSpPr>
          <p:cNvPr id="16" name="Rett linje 15"/>
          <p:cNvCxnSpPr/>
          <p:nvPr userDrawn="1"/>
        </p:nvCxnSpPr>
        <p:spPr>
          <a:xfrm flipV="1">
            <a:off x="4968945" y="4825488"/>
            <a:ext cx="0" cy="81010"/>
          </a:xfrm>
          <a:prstGeom prst="line">
            <a:avLst/>
          </a:prstGeom>
          <a:ln w="19050">
            <a:solidFill>
              <a:srgbClr val="A6AAA9"/>
            </a:solidFill>
          </a:ln>
        </p:spPr>
        <p:style>
          <a:lnRef idx="1">
            <a:schemeClr val="accent1"/>
          </a:lnRef>
          <a:fillRef idx="0">
            <a:schemeClr val="accent1"/>
          </a:fillRef>
          <a:effectRef idx="0">
            <a:schemeClr val="accent1"/>
          </a:effectRef>
          <a:fontRef idx="minor">
            <a:schemeClr val="tx1"/>
          </a:fontRef>
        </p:style>
      </p:cxnSp>
      <p:pic>
        <p:nvPicPr>
          <p:cNvPr id="18" name="Bilde 17"/>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86163" y="4820103"/>
            <a:ext cx="139455" cy="109728"/>
          </a:xfrm>
          <a:prstGeom prst="rect">
            <a:avLst/>
          </a:prstGeom>
        </p:spPr>
      </p:pic>
      <p:pic>
        <p:nvPicPr>
          <p:cNvPr id="20" name="Bilde 19"/>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72590" y="4469060"/>
            <a:ext cx="8202718" cy="58293"/>
          </a:xfrm>
          <a:prstGeom prst="rect">
            <a:avLst/>
          </a:prstGeom>
        </p:spPr>
      </p:pic>
    </p:spTree>
    <p:extLst>
      <p:ext uri="{BB962C8B-B14F-4D97-AF65-F5344CB8AC3E}">
        <p14:creationId xmlns:p14="http://schemas.microsoft.com/office/powerpoint/2010/main" val="2416811097"/>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382" r:id="rId12"/>
    <p:sldLayoutId id="2147484383" r:id="rId13"/>
    <p:sldLayoutId id="2147484384" r:id="rId14"/>
    <p:sldLayoutId id="2147484385" r:id="rId15"/>
    <p:sldLayoutId id="2147484386" r:id="rId16"/>
    <p:sldLayoutId id="2147484387" r:id="rId17"/>
    <p:sldLayoutId id="2147484388" r:id="rId18"/>
    <p:sldLayoutId id="2147484389" r:id="rId19"/>
    <p:sldLayoutId id="2147484390" r:id="rId20"/>
    <p:sldLayoutId id="2147484391" r:id="rId21"/>
    <p:sldLayoutId id="2147484392" r:id="rId22"/>
    <p:sldLayoutId id="2147484393" r:id="rId23"/>
    <p:sldLayoutId id="2147484394" r:id="rId24"/>
    <p:sldLayoutId id="2147484395" r:id="rId25"/>
    <p:sldLayoutId id="2147484396" r:id="rId26"/>
    <p:sldLayoutId id="2147484397" r:id="rId27"/>
    <p:sldLayoutId id="2147484398" r:id="rId28"/>
    <p:sldLayoutId id="2147484399" r:id="rId29"/>
    <p:sldLayoutId id="2147484400" r:id="rId30"/>
  </p:sldLayoutIdLst>
  <p:hf hdr="0"/>
  <p:txStyles>
    <p:titleStyle>
      <a:lvl1pPr algn="l" defTabSz="685613"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34973" indent="-134973" algn="l" defTabSz="685613" rtl="0" eaLnBrk="1" latinLnBrk="0" hangingPunct="1">
        <a:lnSpc>
          <a:spcPct val="100000"/>
        </a:lnSpc>
        <a:spcBef>
          <a:spcPts val="750"/>
        </a:spcBef>
        <a:spcAft>
          <a:spcPts val="750"/>
        </a:spcAft>
        <a:buFont typeface="Arial" panose="020B0604020202020204" pitchFamily="34" charset="0"/>
        <a:buChar char="•"/>
        <a:defRPr sz="1300" b="0" kern="1200">
          <a:solidFill>
            <a:schemeClr val="tx1"/>
          </a:solidFill>
          <a:latin typeface="+mn-lt"/>
          <a:ea typeface="+mn-ea"/>
          <a:cs typeface="+mn-cs"/>
        </a:defRPr>
      </a:lvl1pPr>
      <a:lvl2pPr marL="337421" indent="-134973" algn="l" defTabSz="685613"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2pPr>
      <a:lvl3pPr marL="539879" indent="-134973" algn="l" defTabSz="685613"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3pPr>
      <a:lvl4pPr marL="742337" indent="-134973" algn="l" defTabSz="685613"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4pPr>
      <a:lvl5pPr marL="944786" indent="-134973" algn="l" defTabSz="685613" rtl="0" eaLnBrk="1" latinLnBrk="0" hangingPunct="1">
        <a:lnSpc>
          <a:spcPct val="100000"/>
        </a:lnSpc>
        <a:spcBef>
          <a:spcPts val="0"/>
        </a:spcBef>
        <a:spcAft>
          <a:spcPts val="188"/>
        </a:spcAft>
        <a:buFont typeface="Arial" panose="020B0604020202020204" pitchFamily="34" charset="0"/>
        <a:buChar char="−"/>
        <a:defRPr sz="1200" kern="1200">
          <a:solidFill>
            <a:schemeClr val="tx1"/>
          </a:solidFill>
          <a:latin typeface="+mn-lt"/>
          <a:ea typeface="+mn-ea"/>
          <a:cs typeface="+mn-cs"/>
        </a:defRPr>
      </a:lvl5pPr>
      <a:lvl6pPr marL="188543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4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046"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857"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b-NO"/>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olpe-nede.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383223" y="4824805"/>
            <a:ext cx="7752080" cy="326708"/>
          </a:xfrm>
          <a:prstGeom prst="rect">
            <a:avLst/>
          </a:prstGeom>
        </p:spPr>
      </p:pic>
      <p:sp>
        <p:nvSpPr>
          <p:cNvPr id="2" name="Title Placeholder 1"/>
          <p:cNvSpPr>
            <a:spLocks noGrp="1"/>
          </p:cNvSpPr>
          <p:nvPr>
            <p:ph type="title"/>
          </p:nvPr>
        </p:nvSpPr>
        <p:spPr>
          <a:xfrm>
            <a:off x="723901" y="205982"/>
            <a:ext cx="7708900" cy="588910"/>
          </a:xfrm>
          <a:prstGeom prst="rect">
            <a:avLst/>
          </a:prstGeom>
        </p:spPr>
        <p:txBody>
          <a:bodyPr vert="horz" lIns="0" tIns="45307" rIns="0" bIns="45307"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723901" y="902438"/>
            <a:ext cx="7708900" cy="3692317"/>
          </a:xfrm>
          <a:prstGeom prst="rect">
            <a:avLst/>
          </a:prstGeom>
        </p:spPr>
        <p:txBody>
          <a:bodyPr vert="horz" lIns="0" tIns="45307" rIns="0" bIns="45307"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4" name="Date Placeholder 3"/>
          <p:cNvSpPr>
            <a:spLocks noGrp="1"/>
          </p:cNvSpPr>
          <p:nvPr>
            <p:ph type="dt" sz="half" idx="2"/>
          </p:nvPr>
        </p:nvSpPr>
        <p:spPr>
          <a:xfrm>
            <a:off x="7086728" y="4869312"/>
            <a:ext cx="1346201" cy="273844"/>
          </a:xfrm>
          <a:prstGeom prst="rect">
            <a:avLst/>
          </a:prstGeom>
        </p:spPr>
        <p:txBody>
          <a:bodyPr vert="horz" lIns="0" tIns="0" rIns="0" bIns="0" rtlCol="0" anchor="ctr"/>
          <a:lstStyle>
            <a:lvl1pPr algn="r">
              <a:defRPr sz="900">
                <a:solidFill>
                  <a:schemeClr val="tx1"/>
                </a:solidFill>
              </a:defRPr>
            </a:lvl1pPr>
          </a:lstStyle>
          <a:p>
            <a:r>
              <a:rPr lang="nb-NO"/>
              <a:t>03.12.2015</a:t>
            </a:r>
            <a:endParaRPr lang="en-US"/>
          </a:p>
        </p:txBody>
      </p:sp>
      <p:sp>
        <p:nvSpPr>
          <p:cNvPr id="5" name="Footer Placeholder 4"/>
          <p:cNvSpPr>
            <a:spLocks noGrp="1"/>
          </p:cNvSpPr>
          <p:nvPr>
            <p:ph type="ftr" sz="quarter" idx="3"/>
          </p:nvPr>
        </p:nvSpPr>
        <p:spPr>
          <a:xfrm>
            <a:off x="1989666" y="4869312"/>
            <a:ext cx="5096934" cy="273844"/>
          </a:xfrm>
          <a:prstGeom prst="rect">
            <a:avLst/>
          </a:prstGeom>
        </p:spPr>
        <p:txBody>
          <a:bodyPr vert="horz" lIns="0" tIns="0" rIns="0" bIns="0" rtlCol="0" anchor="ctr"/>
          <a:lstStyle>
            <a:lvl1pPr algn="l">
              <a:defRPr sz="900">
                <a:solidFill>
                  <a:schemeClr val="tx1"/>
                </a:solidFill>
              </a:defRPr>
            </a:lvl1pPr>
          </a:lstStyle>
          <a:p>
            <a:r>
              <a:rPr lang="en-US"/>
              <a:t>Informasjonsforvaltning som forutsetning for offentlig samhandling - David Norheim</a:t>
            </a:r>
          </a:p>
        </p:txBody>
      </p:sp>
      <p:sp>
        <p:nvSpPr>
          <p:cNvPr id="6" name="Slide Number Placeholder 5"/>
          <p:cNvSpPr>
            <a:spLocks noGrp="1"/>
          </p:cNvSpPr>
          <p:nvPr>
            <p:ph type="sldNum" sz="quarter" idx="4"/>
          </p:nvPr>
        </p:nvSpPr>
        <p:spPr>
          <a:xfrm>
            <a:off x="8432899" y="4869312"/>
            <a:ext cx="588201" cy="273844"/>
          </a:xfrm>
          <a:prstGeom prst="rect">
            <a:avLst/>
          </a:prstGeom>
        </p:spPr>
        <p:txBody>
          <a:bodyPr vert="horz" lIns="0" tIns="0" rIns="0" bIns="0" rtlCol="0" anchor="ctr"/>
          <a:lstStyle>
            <a:lvl1pPr algn="ctr">
              <a:defRPr sz="900">
                <a:solidFill>
                  <a:schemeClr val="tx1"/>
                </a:solidFill>
              </a:defRPr>
            </a:lvl1pPr>
          </a:lstStyle>
          <a:p>
            <a:fld id="{1697FDE9-BD57-A845-9B24-724FDF2E478E}" type="slidenum">
              <a:rPr lang="en-US" smtClean="0"/>
              <a:t>‹#›</a:t>
            </a:fld>
            <a:endParaRPr lang="en-US"/>
          </a:p>
        </p:txBody>
      </p:sp>
      <p:pic>
        <p:nvPicPr>
          <p:cNvPr id="11" name="Picture 10" descr="brreg_logo_SORT.png"/>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91071" y="4940261"/>
            <a:ext cx="1270000" cy="116325"/>
          </a:xfrm>
          <a:prstGeom prst="rect">
            <a:avLst/>
          </a:prstGeom>
        </p:spPr>
      </p:pic>
    </p:spTree>
    <p:extLst>
      <p:ext uri="{BB962C8B-B14F-4D97-AF65-F5344CB8AC3E}">
        <p14:creationId xmlns:p14="http://schemas.microsoft.com/office/powerpoint/2010/main" val="199585245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p:txStyles>
    <p:titleStyle>
      <a:lvl1pPr algn="l" defTabSz="456146" rtl="0" eaLnBrk="1" latinLnBrk="0" hangingPunct="1">
        <a:spcBef>
          <a:spcPct val="0"/>
        </a:spcBef>
        <a:buNone/>
        <a:defRPr sz="2400" b="1" kern="1200">
          <a:solidFill>
            <a:schemeClr val="tx1"/>
          </a:solidFill>
          <a:latin typeface="+mj-lt"/>
          <a:ea typeface="+mj-ea"/>
          <a:cs typeface="+mj-cs"/>
        </a:defRPr>
      </a:lvl1pPr>
    </p:titleStyle>
    <p:bodyStyle>
      <a:lvl1pPr marL="342110" indent="-342110" algn="l" defTabSz="456146" rtl="0" eaLnBrk="1" latinLnBrk="0" hangingPunct="1">
        <a:spcBef>
          <a:spcPct val="20000"/>
        </a:spcBef>
        <a:buFont typeface="Lucida Grande"/>
        <a:buChar char="-"/>
        <a:defRPr sz="2200" kern="1200">
          <a:solidFill>
            <a:schemeClr val="tx1"/>
          </a:solidFill>
          <a:latin typeface="+mn-lt"/>
          <a:ea typeface="+mn-ea"/>
          <a:cs typeface="+mn-cs"/>
        </a:defRPr>
      </a:lvl1pPr>
      <a:lvl2pPr marL="741365" indent="-285134" algn="l" defTabSz="456146" rtl="0" eaLnBrk="1" latinLnBrk="0" hangingPunct="1">
        <a:spcBef>
          <a:spcPct val="20000"/>
        </a:spcBef>
        <a:buFont typeface="Lucida Grande"/>
        <a:buChar char="-"/>
        <a:defRPr sz="2200" kern="1200">
          <a:solidFill>
            <a:schemeClr val="tx1"/>
          </a:solidFill>
          <a:latin typeface="+mn-lt"/>
          <a:ea typeface="+mn-ea"/>
          <a:cs typeface="+mn-cs"/>
        </a:defRPr>
      </a:lvl2pPr>
      <a:lvl3pPr marL="1140493" indent="-228072" algn="l" defTabSz="456146" rtl="0" eaLnBrk="1" latinLnBrk="0" hangingPunct="1">
        <a:spcBef>
          <a:spcPct val="20000"/>
        </a:spcBef>
        <a:buFont typeface="Lucida Grande"/>
        <a:buChar char="-"/>
        <a:defRPr sz="1600" kern="1200">
          <a:solidFill>
            <a:schemeClr val="tx1"/>
          </a:solidFill>
          <a:latin typeface="+mn-lt"/>
          <a:ea typeface="+mn-ea"/>
          <a:cs typeface="+mn-cs"/>
        </a:defRPr>
      </a:lvl3pPr>
      <a:lvl4pPr marL="1596680" indent="-228072" algn="l" defTabSz="456146" rtl="0" eaLnBrk="1" latinLnBrk="0" hangingPunct="1">
        <a:spcBef>
          <a:spcPct val="20000"/>
        </a:spcBef>
        <a:buFont typeface="Lucida Grande"/>
        <a:buChar char="-"/>
        <a:defRPr sz="1600" kern="1200">
          <a:solidFill>
            <a:schemeClr val="tx1"/>
          </a:solidFill>
          <a:latin typeface="+mn-lt"/>
          <a:ea typeface="+mn-ea"/>
          <a:cs typeface="+mn-cs"/>
        </a:defRPr>
      </a:lvl4pPr>
      <a:lvl5pPr marL="2052911" indent="-228072" algn="l" defTabSz="456146" rtl="0" eaLnBrk="1" latinLnBrk="0" hangingPunct="1">
        <a:spcBef>
          <a:spcPct val="20000"/>
        </a:spcBef>
        <a:buFont typeface="Lucida Grande"/>
        <a:buChar char="-"/>
        <a:defRPr sz="1600" kern="1200">
          <a:solidFill>
            <a:schemeClr val="tx1"/>
          </a:solidFill>
          <a:latin typeface="+mn-lt"/>
          <a:ea typeface="+mn-ea"/>
          <a:cs typeface="+mn-cs"/>
        </a:defRPr>
      </a:lvl5pPr>
      <a:lvl6pPr marL="2509056" indent="-228072" algn="l" defTabSz="456146" rtl="0" eaLnBrk="1" latinLnBrk="0" hangingPunct="1">
        <a:spcBef>
          <a:spcPct val="20000"/>
        </a:spcBef>
        <a:buFont typeface="Arial"/>
        <a:buChar char="•"/>
        <a:defRPr sz="2000" kern="1200">
          <a:solidFill>
            <a:schemeClr val="tx1"/>
          </a:solidFill>
          <a:latin typeface="+mn-lt"/>
          <a:ea typeface="+mn-ea"/>
          <a:cs typeface="+mn-cs"/>
        </a:defRPr>
      </a:lvl6pPr>
      <a:lvl7pPr marL="2965288" indent="-228072" algn="l" defTabSz="456146" rtl="0" eaLnBrk="1" latinLnBrk="0" hangingPunct="1">
        <a:spcBef>
          <a:spcPct val="20000"/>
        </a:spcBef>
        <a:buFont typeface="Arial"/>
        <a:buChar char="•"/>
        <a:defRPr sz="2000" kern="1200">
          <a:solidFill>
            <a:schemeClr val="tx1"/>
          </a:solidFill>
          <a:latin typeface="+mn-lt"/>
          <a:ea typeface="+mn-ea"/>
          <a:cs typeface="+mn-cs"/>
        </a:defRPr>
      </a:lvl7pPr>
      <a:lvl8pPr marL="3421477" indent="-228072" algn="l" defTabSz="456146" rtl="0" eaLnBrk="1" latinLnBrk="0" hangingPunct="1">
        <a:spcBef>
          <a:spcPct val="20000"/>
        </a:spcBef>
        <a:buFont typeface="Arial"/>
        <a:buChar char="•"/>
        <a:defRPr sz="2000" kern="1200">
          <a:solidFill>
            <a:schemeClr val="tx1"/>
          </a:solidFill>
          <a:latin typeface="+mn-lt"/>
          <a:ea typeface="+mn-ea"/>
          <a:cs typeface="+mn-cs"/>
        </a:defRPr>
      </a:lvl8pPr>
      <a:lvl9pPr marL="3877664" indent="-228072" algn="l" defTabSz="456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146" rtl="0" eaLnBrk="1" latinLnBrk="0" hangingPunct="1">
        <a:defRPr sz="1800" kern="1200">
          <a:solidFill>
            <a:schemeClr val="tx1"/>
          </a:solidFill>
          <a:latin typeface="+mn-lt"/>
          <a:ea typeface="+mn-ea"/>
          <a:cs typeface="+mn-cs"/>
        </a:defRPr>
      </a:lvl1pPr>
      <a:lvl2pPr marL="456146" algn="l" defTabSz="456146" rtl="0" eaLnBrk="1" latinLnBrk="0" hangingPunct="1">
        <a:defRPr sz="1800" kern="1200">
          <a:solidFill>
            <a:schemeClr val="tx1"/>
          </a:solidFill>
          <a:latin typeface="+mn-lt"/>
          <a:ea typeface="+mn-ea"/>
          <a:cs typeface="+mn-cs"/>
        </a:defRPr>
      </a:lvl2pPr>
      <a:lvl3pPr marL="912420" algn="l" defTabSz="456146" rtl="0" eaLnBrk="1" latinLnBrk="0" hangingPunct="1">
        <a:defRPr sz="1800" kern="1200">
          <a:solidFill>
            <a:schemeClr val="tx1"/>
          </a:solidFill>
          <a:latin typeface="+mn-lt"/>
          <a:ea typeface="+mn-ea"/>
          <a:cs typeface="+mn-cs"/>
        </a:defRPr>
      </a:lvl3pPr>
      <a:lvl4pPr marL="1368608" algn="l" defTabSz="456146" rtl="0" eaLnBrk="1" latinLnBrk="0" hangingPunct="1">
        <a:defRPr sz="1800" kern="1200">
          <a:solidFill>
            <a:schemeClr val="tx1"/>
          </a:solidFill>
          <a:latin typeface="+mn-lt"/>
          <a:ea typeface="+mn-ea"/>
          <a:cs typeface="+mn-cs"/>
        </a:defRPr>
      </a:lvl4pPr>
      <a:lvl5pPr marL="1824839" algn="l" defTabSz="456146" rtl="0" eaLnBrk="1" latinLnBrk="0" hangingPunct="1">
        <a:defRPr sz="1800" kern="1200">
          <a:solidFill>
            <a:schemeClr val="tx1"/>
          </a:solidFill>
          <a:latin typeface="+mn-lt"/>
          <a:ea typeface="+mn-ea"/>
          <a:cs typeface="+mn-cs"/>
        </a:defRPr>
      </a:lvl5pPr>
      <a:lvl6pPr marL="2280984" algn="l" defTabSz="456146" rtl="0" eaLnBrk="1" latinLnBrk="0" hangingPunct="1">
        <a:defRPr sz="1800" kern="1200">
          <a:solidFill>
            <a:schemeClr val="tx1"/>
          </a:solidFill>
          <a:latin typeface="+mn-lt"/>
          <a:ea typeface="+mn-ea"/>
          <a:cs typeface="+mn-cs"/>
        </a:defRPr>
      </a:lvl6pPr>
      <a:lvl7pPr marL="2737130" algn="l" defTabSz="456146" rtl="0" eaLnBrk="1" latinLnBrk="0" hangingPunct="1">
        <a:defRPr sz="1800" kern="1200">
          <a:solidFill>
            <a:schemeClr val="tx1"/>
          </a:solidFill>
          <a:latin typeface="+mn-lt"/>
          <a:ea typeface="+mn-ea"/>
          <a:cs typeface="+mn-cs"/>
        </a:defRPr>
      </a:lvl7pPr>
      <a:lvl8pPr marL="3193370" algn="l" defTabSz="456146" rtl="0" eaLnBrk="1" latinLnBrk="0" hangingPunct="1">
        <a:defRPr sz="1800" kern="1200">
          <a:solidFill>
            <a:schemeClr val="tx1"/>
          </a:solidFill>
          <a:latin typeface="+mn-lt"/>
          <a:ea typeface="+mn-ea"/>
          <a:cs typeface="+mn-cs"/>
        </a:defRPr>
      </a:lvl8pPr>
      <a:lvl9pPr marL="3649578" algn="l" defTabSz="456146"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590" y="432055"/>
            <a:ext cx="8196058" cy="852926"/>
          </a:xfrm>
          <a:prstGeom prst="rect">
            <a:avLst/>
          </a:prstGeom>
        </p:spPr>
        <p:txBody>
          <a:bodyPr vert="horz" lIns="0" tIns="0" rIns="0" bIns="0" rtlCol="0" anchor="ctr" anchorCtr="0">
            <a:normAutofit/>
          </a:bodyPr>
          <a:lstStyle/>
          <a:p>
            <a:r>
              <a:rPr lang="nb-NO"/>
              <a:t>Klikk for å redigere tittelstil</a:t>
            </a:r>
          </a:p>
        </p:txBody>
      </p:sp>
      <p:sp>
        <p:nvSpPr>
          <p:cNvPr id="3" name="Plassholder for tekst 2"/>
          <p:cNvSpPr>
            <a:spLocks noGrp="1"/>
          </p:cNvSpPr>
          <p:nvPr>
            <p:ph type="body" idx="1"/>
          </p:nvPr>
        </p:nvSpPr>
        <p:spPr>
          <a:xfrm>
            <a:off x="472590" y="1464935"/>
            <a:ext cx="8196058" cy="283535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022956" y="4793101"/>
            <a:ext cx="634666" cy="138500"/>
          </a:xfrm>
          <a:prstGeom prst="rect">
            <a:avLst/>
          </a:prstGeom>
        </p:spPr>
        <p:txBody>
          <a:bodyPr vert="horz" lIns="0" tIns="0" rIns="0" bIns="0" rtlCol="0" anchor="ctr">
            <a:normAutofit/>
          </a:bodyPr>
          <a:lstStyle>
            <a:lvl1pPr algn="l">
              <a:defRPr sz="800">
                <a:solidFill>
                  <a:schemeClr val="tx1">
                    <a:tint val="75000"/>
                  </a:schemeClr>
                </a:solidFill>
              </a:defRPr>
            </a:lvl1pPr>
          </a:lstStyle>
          <a:p>
            <a:pPr defTabSz="685679"/>
            <a:fld id="{67D3EEB9-D3C8-4CBC-ACC8-F0D2E3445C95}" type="datetime1">
              <a:rPr lang="nb-NO" smtClean="0">
                <a:solidFill>
                  <a:prstClr val="black">
                    <a:tint val="75000"/>
                  </a:prstClr>
                </a:solidFill>
              </a:rPr>
              <a:pPr defTabSz="685679"/>
              <a:t>23.10.2017</a:t>
            </a:fld>
            <a:endParaRPr lang="nb-NO" dirty="0">
              <a:solidFill>
                <a:prstClr val="black">
                  <a:tint val="75000"/>
                </a:prstClr>
              </a:solidFill>
            </a:endParaRPr>
          </a:p>
        </p:txBody>
      </p:sp>
      <p:sp>
        <p:nvSpPr>
          <p:cNvPr id="5" name="Plassholder for bunntekst 4"/>
          <p:cNvSpPr>
            <a:spLocks noGrp="1"/>
          </p:cNvSpPr>
          <p:nvPr>
            <p:ph type="ftr" sz="quarter" idx="3"/>
          </p:nvPr>
        </p:nvSpPr>
        <p:spPr>
          <a:xfrm>
            <a:off x="1518392" y="4793101"/>
            <a:ext cx="3375642" cy="138500"/>
          </a:xfrm>
          <a:prstGeom prst="rect">
            <a:avLst/>
          </a:prstGeom>
        </p:spPr>
        <p:txBody>
          <a:bodyPr vert="horz" lIns="0" tIns="0" rIns="0" bIns="0" rtlCol="0" anchor="ctr">
            <a:normAutofit/>
          </a:bodyPr>
          <a:lstStyle>
            <a:lvl1pPr algn="r">
              <a:defRPr sz="800">
                <a:solidFill>
                  <a:schemeClr val="tx1">
                    <a:tint val="75000"/>
                  </a:schemeClr>
                </a:solidFill>
              </a:defRPr>
            </a:lvl1pPr>
          </a:lstStyle>
          <a:p>
            <a:pPr defTabSz="685679"/>
            <a:r>
              <a:rPr lang="nb-NO">
                <a:solidFill>
                  <a:prstClr val="black">
                    <a:tint val="75000"/>
                  </a:prstClr>
                </a:solidFill>
              </a:rPr>
              <a:t>Felles datakatalog</a:t>
            </a:r>
            <a:endParaRPr lang="nb-NO" dirty="0">
              <a:solidFill>
                <a:prstClr val="black">
                  <a:tint val="75000"/>
                </a:prstClr>
              </a:solidFill>
            </a:endParaRPr>
          </a:p>
        </p:txBody>
      </p:sp>
      <p:sp>
        <p:nvSpPr>
          <p:cNvPr id="6" name="Plassholder for lysbildenummer 5"/>
          <p:cNvSpPr>
            <a:spLocks noGrp="1"/>
          </p:cNvSpPr>
          <p:nvPr>
            <p:ph type="sldNum" sz="quarter" idx="4"/>
          </p:nvPr>
        </p:nvSpPr>
        <p:spPr>
          <a:xfrm>
            <a:off x="8429642" y="4793101"/>
            <a:ext cx="231608" cy="138500"/>
          </a:xfrm>
          <a:prstGeom prst="rect">
            <a:avLst/>
          </a:prstGeom>
        </p:spPr>
        <p:txBody>
          <a:bodyPr vert="horz" lIns="0" tIns="0" rIns="0" bIns="0" rtlCol="0" anchor="ctr">
            <a:normAutofit/>
          </a:bodyPr>
          <a:lstStyle>
            <a:lvl1pPr algn="r">
              <a:defRPr sz="800">
                <a:solidFill>
                  <a:schemeClr val="tx1">
                    <a:tint val="75000"/>
                  </a:schemeClr>
                </a:solidFill>
              </a:defRPr>
            </a:lvl1pPr>
          </a:lstStyle>
          <a:p>
            <a:pPr defTabSz="685679"/>
            <a:fld id="{5751DFAA-887F-4071-8EAD-E8CA316FCF06}" type="slidenum">
              <a:rPr lang="nb-NO" smtClean="0">
                <a:solidFill>
                  <a:prstClr val="black">
                    <a:tint val="75000"/>
                  </a:prstClr>
                </a:solidFill>
              </a:rPr>
              <a:pPr defTabSz="685679"/>
              <a:t>‹#›</a:t>
            </a:fld>
            <a:endParaRPr lang="nb-NO">
              <a:solidFill>
                <a:prstClr val="black">
                  <a:tint val="75000"/>
                </a:prstClr>
              </a:solidFill>
            </a:endParaRPr>
          </a:p>
        </p:txBody>
      </p:sp>
      <p:cxnSp>
        <p:nvCxnSpPr>
          <p:cNvPr id="16" name="Rett linje 15"/>
          <p:cNvCxnSpPr/>
          <p:nvPr/>
        </p:nvCxnSpPr>
        <p:spPr>
          <a:xfrm flipV="1">
            <a:off x="4968945" y="4825491"/>
            <a:ext cx="0" cy="81010"/>
          </a:xfrm>
          <a:prstGeom prst="line">
            <a:avLst/>
          </a:prstGeom>
          <a:ln w="19050">
            <a:solidFill>
              <a:srgbClr val="A6AAA9"/>
            </a:solidFill>
          </a:ln>
        </p:spPr>
        <p:style>
          <a:lnRef idx="1">
            <a:schemeClr val="accent1"/>
          </a:lnRef>
          <a:fillRef idx="0">
            <a:schemeClr val="accent1"/>
          </a:fillRef>
          <a:effectRef idx="0">
            <a:schemeClr val="accent1"/>
          </a:effectRef>
          <a:fontRef idx="minor">
            <a:schemeClr val="tx1"/>
          </a:fontRef>
        </p:style>
      </p:cxnSp>
      <p:pic>
        <p:nvPicPr>
          <p:cNvPr id="18" name="Bilde 17"/>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486163" y="4820103"/>
            <a:ext cx="139455" cy="109728"/>
          </a:xfrm>
          <a:prstGeom prst="rect">
            <a:avLst/>
          </a:prstGeom>
        </p:spPr>
      </p:pic>
      <p:pic>
        <p:nvPicPr>
          <p:cNvPr id="20" name="Bilde 19"/>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472590" y="4469060"/>
            <a:ext cx="8202718" cy="58293"/>
          </a:xfrm>
          <a:prstGeom prst="rect">
            <a:avLst/>
          </a:prstGeom>
        </p:spPr>
      </p:pic>
    </p:spTree>
    <p:extLst>
      <p:ext uri="{BB962C8B-B14F-4D97-AF65-F5344CB8AC3E}">
        <p14:creationId xmlns:p14="http://schemas.microsoft.com/office/powerpoint/2010/main" val="1296826123"/>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 id="2147484413" r:id="rId12"/>
    <p:sldLayoutId id="2147484414" r:id="rId13"/>
    <p:sldLayoutId id="2147484415" r:id="rId14"/>
    <p:sldLayoutId id="2147484416" r:id="rId15"/>
    <p:sldLayoutId id="2147484417" r:id="rId16"/>
    <p:sldLayoutId id="2147484418" r:id="rId17"/>
    <p:sldLayoutId id="2147484419" r:id="rId18"/>
    <p:sldLayoutId id="2147484420" r:id="rId19"/>
    <p:sldLayoutId id="2147484421" r:id="rId20"/>
    <p:sldLayoutId id="2147484422" r:id="rId21"/>
    <p:sldLayoutId id="2147484423" r:id="rId22"/>
    <p:sldLayoutId id="2147484424" r:id="rId23"/>
    <p:sldLayoutId id="2147484425" r:id="rId24"/>
    <p:sldLayoutId id="2147484426" r:id="rId25"/>
    <p:sldLayoutId id="2147484427" r:id="rId26"/>
    <p:sldLayoutId id="2147484428" r:id="rId27"/>
    <p:sldLayoutId id="2147484429" r:id="rId28"/>
    <p:sldLayoutId id="2147484430" r:id="rId29"/>
    <p:sldLayoutId id="2147484431" r:id="rId30"/>
    <p:sldLayoutId id="2147484432" r:id="rId31"/>
  </p:sldLayoutIdLst>
  <p:hf sldNum="0" hdr="0"/>
  <p:txStyles>
    <p:titleStyle>
      <a:lvl1pPr algn="l" defTabSz="685679"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34983" indent="-134983" algn="l" defTabSz="685679" rtl="0" eaLnBrk="1" latinLnBrk="0" hangingPunct="1">
        <a:lnSpc>
          <a:spcPct val="100000"/>
        </a:lnSpc>
        <a:spcBef>
          <a:spcPts val="750"/>
        </a:spcBef>
        <a:spcAft>
          <a:spcPts val="750"/>
        </a:spcAft>
        <a:buFont typeface="Arial" panose="020B0604020202020204" pitchFamily="34" charset="0"/>
        <a:buChar char="•"/>
        <a:defRPr sz="1300" b="0" kern="1200">
          <a:solidFill>
            <a:schemeClr val="tx1"/>
          </a:solidFill>
          <a:latin typeface="+mn-lt"/>
          <a:ea typeface="+mn-ea"/>
          <a:cs typeface="+mn-cs"/>
        </a:defRPr>
      </a:lvl1pPr>
      <a:lvl2pPr marL="337457" indent="-134983" algn="l" defTabSz="685679"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2pPr>
      <a:lvl3pPr marL="539930" indent="-134983" algn="l" defTabSz="685679"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3pPr>
      <a:lvl4pPr marL="742406" indent="-134983" algn="l" defTabSz="685679"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4pPr>
      <a:lvl5pPr marL="944879" indent="-134983" algn="l" defTabSz="685679" rtl="0" eaLnBrk="1" latinLnBrk="0" hangingPunct="1">
        <a:lnSpc>
          <a:spcPct val="100000"/>
        </a:lnSpc>
        <a:spcBef>
          <a:spcPts val="0"/>
        </a:spcBef>
        <a:spcAft>
          <a:spcPts val="188"/>
        </a:spcAft>
        <a:buFont typeface="Arial" panose="020B0604020202020204" pitchFamily="34" charset="0"/>
        <a:buChar char="−"/>
        <a:defRPr sz="1100" kern="1200">
          <a:solidFill>
            <a:schemeClr val="tx1"/>
          </a:solidFill>
          <a:latin typeface="+mn-lt"/>
          <a:ea typeface="+mn-ea"/>
          <a:cs typeface="+mn-cs"/>
        </a:defRPr>
      </a:lvl5pPr>
      <a:lvl6pPr marL="1885615" indent="-171420" algn="l" defTabSz="6856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54" indent="-171420" algn="l" defTabSz="6856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293" indent="-171420" algn="l" defTabSz="6856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131" indent="-171420" algn="l" defTabSz="68567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b-NO"/>
      </a:defPPr>
      <a:lvl1pPr marL="0" algn="l" defTabSz="685679" rtl="0" eaLnBrk="1" latinLnBrk="0" hangingPunct="1">
        <a:defRPr sz="1400" kern="1200">
          <a:solidFill>
            <a:schemeClr val="tx1"/>
          </a:solidFill>
          <a:latin typeface="+mn-lt"/>
          <a:ea typeface="+mn-ea"/>
          <a:cs typeface="+mn-cs"/>
        </a:defRPr>
      </a:lvl1pPr>
      <a:lvl2pPr marL="342839" algn="l" defTabSz="685679" rtl="0" eaLnBrk="1" latinLnBrk="0" hangingPunct="1">
        <a:defRPr sz="1400" kern="1200">
          <a:solidFill>
            <a:schemeClr val="tx1"/>
          </a:solidFill>
          <a:latin typeface="+mn-lt"/>
          <a:ea typeface="+mn-ea"/>
          <a:cs typeface="+mn-cs"/>
        </a:defRPr>
      </a:lvl2pPr>
      <a:lvl3pPr marL="685679" algn="l" defTabSz="685679" rtl="0" eaLnBrk="1" latinLnBrk="0" hangingPunct="1">
        <a:defRPr sz="1400" kern="1200">
          <a:solidFill>
            <a:schemeClr val="tx1"/>
          </a:solidFill>
          <a:latin typeface="+mn-lt"/>
          <a:ea typeface="+mn-ea"/>
          <a:cs typeface="+mn-cs"/>
        </a:defRPr>
      </a:lvl3pPr>
      <a:lvl4pPr marL="1028517" algn="l" defTabSz="685679" rtl="0" eaLnBrk="1" latinLnBrk="0" hangingPunct="1">
        <a:defRPr sz="1400" kern="1200">
          <a:solidFill>
            <a:schemeClr val="tx1"/>
          </a:solidFill>
          <a:latin typeface="+mn-lt"/>
          <a:ea typeface="+mn-ea"/>
          <a:cs typeface="+mn-cs"/>
        </a:defRPr>
      </a:lvl4pPr>
      <a:lvl5pPr marL="1371356" algn="l" defTabSz="685679" rtl="0" eaLnBrk="1" latinLnBrk="0" hangingPunct="1">
        <a:defRPr sz="1400" kern="1200">
          <a:solidFill>
            <a:schemeClr val="tx1"/>
          </a:solidFill>
          <a:latin typeface="+mn-lt"/>
          <a:ea typeface="+mn-ea"/>
          <a:cs typeface="+mn-cs"/>
        </a:defRPr>
      </a:lvl5pPr>
      <a:lvl6pPr marL="1714195" algn="l" defTabSz="685679" rtl="0" eaLnBrk="1" latinLnBrk="0" hangingPunct="1">
        <a:defRPr sz="1400" kern="1200">
          <a:solidFill>
            <a:schemeClr val="tx1"/>
          </a:solidFill>
          <a:latin typeface="+mn-lt"/>
          <a:ea typeface="+mn-ea"/>
          <a:cs typeface="+mn-cs"/>
        </a:defRPr>
      </a:lvl6pPr>
      <a:lvl7pPr marL="2057035" algn="l" defTabSz="685679" rtl="0" eaLnBrk="1" latinLnBrk="0" hangingPunct="1">
        <a:defRPr sz="1400" kern="1200">
          <a:solidFill>
            <a:schemeClr val="tx1"/>
          </a:solidFill>
          <a:latin typeface="+mn-lt"/>
          <a:ea typeface="+mn-ea"/>
          <a:cs typeface="+mn-cs"/>
        </a:defRPr>
      </a:lvl7pPr>
      <a:lvl8pPr marL="2399873" algn="l" defTabSz="685679" rtl="0" eaLnBrk="1" latinLnBrk="0" hangingPunct="1">
        <a:defRPr sz="1400" kern="1200">
          <a:solidFill>
            <a:schemeClr val="tx1"/>
          </a:solidFill>
          <a:latin typeface="+mn-lt"/>
          <a:ea typeface="+mn-ea"/>
          <a:cs typeface="+mn-cs"/>
        </a:defRPr>
      </a:lvl8pPr>
      <a:lvl9pPr marL="2742712" algn="l" defTabSz="685679" rtl="0" eaLnBrk="1" latinLnBrk="0" hangingPunct="1">
        <a:defRPr sz="14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olpe-nede.pn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383223" y="4824805"/>
            <a:ext cx="7752080" cy="326708"/>
          </a:xfrm>
          <a:prstGeom prst="rect">
            <a:avLst/>
          </a:prstGeom>
        </p:spPr>
      </p:pic>
      <p:sp>
        <p:nvSpPr>
          <p:cNvPr id="2" name="Title Placeholder 1"/>
          <p:cNvSpPr>
            <a:spLocks noGrp="1"/>
          </p:cNvSpPr>
          <p:nvPr>
            <p:ph type="title"/>
          </p:nvPr>
        </p:nvSpPr>
        <p:spPr>
          <a:xfrm>
            <a:off x="723900" y="205980"/>
            <a:ext cx="7708900" cy="588910"/>
          </a:xfrm>
          <a:prstGeom prst="rect">
            <a:avLst/>
          </a:prstGeom>
        </p:spPr>
        <p:txBody>
          <a:bodyPr vert="horz" lIns="0" tIns="45704" rIns="0" bIns="45704"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723900" y="902351"/>
            <a:ext cx="7708900" cy="3692317"/>
          </a:xfrm>
          <a:prstGeom prst="rect">
            <a:avLst/>
          </a:prstGeom>
        </p:spPr>
        <p:txBody>
          <a:bodyPr vert="horz" lIns="0" tIns="45704" rIns="0" bIns="45704"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Date Placeholder 3"/>
          <p:cNvSpPr>
            <a:spLocks noGrp="1"/>
          </p:cNvSpPr>
          <p:nvPr>
            <p:ph type="dt" sz="half" idx="2"/>
          </p:nvPr>
        </p:nvSpPr>
        <p:spPr>
          <a:xfrm>
            <a:off x="7086636" y="4869312"/>
            <a:ext cx="1346201" cy="273844"/>
          </a:xfrm>
          <a:prstGeom prst="rect">
            <a:avLst/>
          </a:prstGeom>
        </p:spPr>
        <p:txBody>
          <a:bodyPr vert="horz" lIns="0" tIns="0" rIns="0" bIns="0" rtlCol="0" anchor="ctr"/>
          <a:lstStyle>
            <a:lvl1pPr algn="r">
              <a:defRPr sz="900">
                <a:solidFill>
                  <a:schemeClr val="tx1"/>
                </a:solidFill>
              </a:defRPr>
            </a:lvl1pPr>
          </a:lstStyle>
          <a:p>
            <a:pPr defTabSz="457200"/>
            <a:fld id="{EDBDFB32-C012-B842-8927-F20EF43A197F}" type="datetimeFigureOut">
              <a:rPr lang="en-US" smtClean="0">
                <a:solidFill>
                  <a:prstClr val="black"/>
                </a:solidFill>
              </a:rPr>
              <a:pPr defTabSz="457200"/>
              <a:t>10/23/2017</a:t>
            </a:fld>
            <a:endParaRPr lang="en-US">
              <a:solidFill>
                <a:prstClr val="black"/>
              </a:solidFill>
            </a:endParaRPr>
          </a:p>
        </p:txBody>
      </p:sp>
      <p:sp>
        <p:nvSpPr>
          <p:cNvPr id="5" name="Footer Placeholder 4"/>
          <p:cNvSpPr>
            <a:spLocks noGrp="1"/>
          </p:cNvSpPr>
          <p:nvPr>
            <p:ph type="ftr" sz="quarter" idx="3"/>
          </p:nvPr>
        </p:nvSpPr>
        <p:spPr>
          <a:xfrm>
            <a:off x="1989666" y="4869312"/>
            <a:ext cx="5096934" cy="273844"/>
          </a:xfrm>
          <a:prstGeom prst="rect">
            <a:avLst/>
          </a:prstGeom>
        </p:spPr>
        <p:txBody>
          <a:bodyPr vert="horz" lIns="0" tIns="0" rIns="0" bIns="0" rtlCol="0" anchor="ctr"/>
          <a:lstStyle>
            <a:lvl1pPr algn="l">
              <a:defRPr sz="900">
                <a:solidFill>
                  <a:schemeClr val="tx1"/>
                </a:solidFill>
              </a:defRPr>
            </a:lvl1pPr>
          </a:lstStyle>
          <a:p>
            <a:pPr defTabSz="457200"/>
            <a:endParaRPr lang="en-US">
              <a:solidFill>
                <a:prstClr val="black"/>
              </a:solidFill>
            </a:endParaRPr>
          </a:p>
        </p:txBody>
      </p:sp>
      <p:sp>
        <p:nvSpPr>
          <p:cNvPr id="6" name="Slide Number Placeholder 5"/>
          <p:cNvSpPr>
            <a:spLocks noGrp="1"/>
          </p:cNvSpPr>
          <p:nvPr>
            <p:ph type="sldNum" sz="quarter" idx="4"/>
          </p:nvPr>
        </p:nvSpPr>
        <p:spPr>
          <a:xfrm>
            <a:off x="8432862" y="4869312"/>
            <a:ext cx="588201" cy="273844"/>
          </a:xfrm>
          <a:prstGeom prst="rect">
            <a:avLst/>
          </a:prstGeom>
        </p:spPr>
        <p:txBody>
          <a:bodyPr vert="horz" lIns="0" tIns="0" rIns="0" bIns="0" rtlCol="0" anchor="ctr"/>
          <a:lstStyle>
            <a:lvl1pPr algn="ctr">
              <a:defRPr sz="900">
                <a:solidFill>
                  <a:schemeClr val="tx1"/>
                </a:solidFill>
              </a:defRPr>
            </a:lvl1pPr>
          </a:lstStyle>
          <a:p>
            <a:pPr defTabSz="457200"/>
            <a:fld id="{F4619D5B-10D2-CA4F-A2E8-36FB65D92FA8}" type="slidenum">
              <a:rPr lang="en-US" smtClean="0">
                <a:solidFill>
                  <a:prstClr val="black"/>
                </a:solidFill>
              </a:rPr>
              <a:pPr defTabSz="457200"/>
              <a:t>‹#›</a:t>
            </a:fld>
            <a:endParaRPr lang="en-US">
              <a:solidFill>
                <a:prstClr val="black"/>
              </a:solidFill>
            </a:endParaRPr>
          </a:p>
        </p:txBody>
      </p:sp>
      <p:pic>
        <p:nvPicPr>
          <p:cNvPr id="11" name="Picture 10" descr="brreg_logo_SORT.pn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91070" y="4940258"/>
            <a:ext cx="1270000" cy="116325"/>
          </a:xfrm>
          <a:prstGeom prst="rect">
            <a:avLst/>
          </a:prstGeom>
        </p:spPr>
      </p:pic>
    </p:spTree>
    <p:extLst>
      <p:ext uri="{BB962C8B-B14F-4D97-AF65-F5344CB8AC3E}">
        <p14:creationId xmlns:p14="http://schemas.microsoft.com/office/powerpoint/2010/main" val="338552732"/>
      </p:ext>
    </p:extLst>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4" r:id="rId10"/>
    <p:sldLayoutId id="2147484445" r:id="rId11"/>
    <p:sldLayoutId id="2147484446" r:id="rId12"/>
    <p:sldLayoutId id="2147484447" r:id="rId13"/>
    <p:sldLayoutId id="2147484448" r:id="rId14"/>
    <p:sldLayoutId id="2147484449" r:id="rId1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010" rtl="0" eaLnBrk="1" latinLnBrk="0" hangingPunct="1">
        <a:spcBef>
          <a:spcPct val="0"/>
        </a:spcBef>
        <a:buNone/>
        <a:defRPr sz="2400" b="1" kern="1200">
          <a:solidFill>
            <a:schemeClr val="tx1"/>
          </a:solidFill>
          <a:latin typeface="+mj-lt"/>
          <a:ea typeface="+mj-ea"/>
          <a:cs typeface="+mj-cs"/>
        </a:defRPr>
      </a:lvl1pPr>
    </p:titleStyle>
    <p:bodyStyle>
      <a:lvl1pPr marL="342758" indent="-342758" algn="l" defTabSz="457010" rtl="0" eaLnBrk="1" latinLnBrk="0" hangingPunct="1">
        <a:spcBef>
          <a:spcPct val="20000"/>
        </a:spcBef>
        <a:buFont typeface="Lucida Grande"/>
        <a:buChar char="-"/>
        <a:defRPr sz="2200" kern="1200">
          <a:solidFill>
            <a:schemeClr val="tx1"/>
          </a:solidFill>
          <a:latin typeface="+mn-lt"/>
          <a:ea typeface="+mn-ea"/>
          <a:cs typeface="+mn-cs"/>
        </a:defRPr>
      </a:lvl1pPr>
      <a:lvl2pPr marL="742661" indent="-285638" algn="l" defTabSz="457010" rtl="0" eaLnBrk="1" latinLnBrk="0" hangingPunct="1">
        <a:spcBef>
          <a:spcPct val="20000"/>
        </a:spcBef>
        <a:buFont typeface="Lucida Grande"/>
        <a:buChar char="-"/>
        <a:defRPr sz="2200" kern="1200">
          <a:solidFill>
            <a:schemeClr val="tx1"/>
          </a:solidFill>
          <a:latin typeface="+mn-lt"/>
          <a:ea typeface="+mn-ea"/>
          <a:cs typeface="+mn-cs"/>
        </a:defRPr>
      </a:lvl2pPr>
      <a:lvl3pPr marL="1142545" indent="-228504" algn="l" defTabSz="457010" rtl="0" eaLnBrk="1" latinLnBrk="0" hangingPunct="1">
        <a:spcBef>
          <a:spcPct val="20000"/>
        </a:spcBef>
        <a:buFont typeface="Lucida Grande"/>
        <a:buChar char="-"/>
        <a:defRPr sz="1600" kern="1200">
          <a:solidFill>
            <a:schemeClr val="tx1"/>
          </a:solidFill>
          <a:latin typeface="+mn-lt"/>
          <a:ea typeface="+mn-ea"/>
          <a:cs typeface="+mn-cs"/>
        </a:defRPr>
      </a:lvl3pPr>
      <a:lvl4pPr marL="1599560" indent="-228504" algn="l" defTabSz="457010" rtl="0" eaLnBrk="1" latinLnBrk="0" hangingPunct="1">
        <a:spcBef>
          <a:spcPct val="20000"/>
        </a:spcBef>
        <a:buFont typeface="Lucida Grande"/>
        <a:buChar char="-"/>
        <a:defRPr sz="1600" kern="1200">
          <a:solidFill>
            <a:schemeClr val="tx1"/>
          </a:solidFill>
          <a:latin typeface="+mn-lt"/>
          <a:ea typeface="+mn-ea"/>
          <a:cs typeface="+mn-cs"/>
        </a:defRPr>
      </a:lvl4pPr>
      <a:lvl5pPr marL="2056583" indent="-228504" algn="l" defTabSz="457010" rtl="0" eaLnBrk="1" latinLnBrk="0" hangingPunct="1">
        <a:spcBef>
          <a:spcPct val="20000"/>
        </a:spcBef>
        <a:buFont typeface="Lucida Grande"/>
        <a:buChar char="-"/>
        <a:defRPr sz="1600" kern="1200">
          <a:solidFill>
            <a:schemeClr val="tx1"/>
          </a:solidFill>
          <a:latin typeface="+mn-lt"/>
          <a:ea typeface="+mn-ea"/>
          <a:cs typeface="+mn-cs"/>
        </a:defRPr>
      </a:lvl5pPr>
      <a:lvl6pPr marL="2513592" indent="-228504" algn="l" defTabSz="457010" rtl="0" eaLnBrk="1" latinLnBrk="0" hangingPunct="1">
        <a:spcBef>
          <a:spcPct val="20000"/>
        </a:spcBef>
        <a:buFont typeface="Arial"/>
        <a:buChar char="•"/>
        <a:defRPr sz="2000" kern="1200">
          <a:solidFill>
            <a:schemeClr val="tx1"/>
          </a:solidFill>
          <a:latin typeface="+mn-lt"/>
          <a:ea typeface="+mn-ea"/>
          <a:cs typeface="+mn-cs"/>
        </a:defRPr>
      </a:lvl6pPr>
      <a:lvl7pPr marL="2970616" indent="-228504" algn="l" defTabSz="457010" rtl="0" eaLnBrk="1" latinLnBrk="0" hangingPunct="1">
        <a:spcBef>
          <a:spcPct val="20000"/>
        </a:spcBef>
        <a:buFont typeface="Arial"/>
        <a:buChar char="•"/>
        <a:defRPr sz="2000" kern="1200">
          <a:solidFill>
            <a:schemeClr val="tx1"/>
          </a:solidFill>
          <a:latin typeface="+mn-lt"/>
          <a:ea typeface="+mn-ea"/>
          <a:cs typeface="+mn-cs"/>
        </a:defRPr>
      </a:lvl7pPr>
      <a:lvl8pPr marL="3427632" indent="-228504" algn="l" defTabSz="457010" rtl="0" eaLnBrk="1" latinLnBrk="0" hangingPunct="1">
        <a:spcBef>
          <a:spcPct val="20000"/>
        </a:spcBef>
        <a:buFont typeface="Arial"/>
        <a:buChar char="•"/>
        <a:defRPr sz="2000" kern="1200">
          <a:solidFill>
            <a:schemeClr val="tx1"/>
          </a:solidFill>
          <a:latin typeface="+mn-lt"/>
          <a:ea typeface="+mn-ea"/>
          <a:cs typeface="+mn-cs"/>
        </a:defRPr>
      </a:lvl8pPr>
      <a:lvl9pPr marL="3884648" indent="-228504" algn="l" defTabSz="4570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0" rtl="0" eaLnBrk="1" latinLnBrk="0" hangingPunct="1">
        <a:defRPr sz="1800" kern="1200">
          <a:solidFill>
            <a:schemeClr val="tx1"/>
          </a:solidFill>
          <a:latin typeface="+mn-lt"/>
          <a:ea typeface="+mn-ea"/>
          <a:cs typeface="+mn-cs"/>
        </a:defRPr>
      </a:lvl1pPr>
      <a:lvl2pPr marL="457010" algn="l" defTabSz="457010" rtl="0" eaLnBrk="1" latinLnBrk="0" hangingPunct="1">
        <a:defRPr sz="1800" kern="1200">
          <a:solidFill>
            <a:schemeClr val="tx1"/>
          </a:solidFill>
          <a:latin typeface="+mn-lt"/>
          <a:ea typeface="+mn-ea"/>
          <a:cs typeface="+mn-cs"/>
        </a:defRPr>
      </a:lvl2pPr>
      <a:lvl3pPr marL="914040" algn="l" defTabSz="457010" rtl="0" eaLnBrk="1" latinLnBrk="0" hangingPunct="1">
        <a:defRPr sz="1800" kern="1200">
          <a:solidFill>
            <a:schemeClr val="tx1"/>
          </a:solidFill>
          <a:latin typeface="+mn-lt"/>
          <a:ea typeface="+mn-ea"/>
          <a:cs typeface="+mn-cs"/>
        </a:defRPr>
      </a:lvl3pPr>
      <a:lvl4pPr marL="1371056" algn="l" defTabSz="457010" rtl="0" eaLnBrk="1" latinLnBrk="0" hangingPunct="1">
        <a:defRPr sz="1800" kern="1200">
          <a:solidFill>
            <a:schemeClr val="tx1"/>
          </a:solidFill>
          <a:latin typeface="+mn-lt"/>
          <a:ea typeface="+mn-ea"/>
          <a:cs typeface="+mn-cs"/>
        </a:defRPr>
      </a:lvl4pPr>
      <a:lvl5pPr marL="1828079" algn="l" defTabSz="457010" rtl="0" eaLnBrk="1" latinLnBrk="0" hangingPunct="1">
        <a:defRPr sz="1800" kern="1200">
          <a:solidFill>
            <a:schemeClr val="tx1"/>
          </a:solidFill>
          <a:latin typeface="+mn-lt"/>
          <a:ea typeface="+mn-ea"/>
          <a:cs typeface="+mn-cs"/>
        </a:defRPr>
      </a:lvl5pPr>
      <a:lvl6pPr marL="2285088" algn="l" defTabSz="457010" rtl="0" eaLnBrk="1" latinLnBrk="0" hangingPunct="1">
        <a:defRPr sz="1800" kern="1200">
          <a:solidFill>
            <a:schemeClr val="tx1"/>
          </a:solidFill>
          <a:latin typeface="+mn-lt"/>
          <a:ea typeface="+mn-ea"/>
          <a:cs typeface="+mn-cs"/>
        </a:defRPr>
      </a:lvl6pPr>
      <a:lvl7pPr marL="2742098" algn="l" defTabSz="457010" rtl="0" eaLnBrk="1" latinLnBrk="0" hangingPunct="1">
        <a:defRPr sz="1800" kern="1200">
          <a:solidFill>
            <a:schemeClr val="tx1"/>
          </a:solidFill>
          <a:latin typeface="+mn-lt"/>
          <a:ea typeface="+mn-ea"/>
          <a:cs typeface="+mn-cs"/>
        </a:defRPr>
      </a:lvl7pPr>
      <a:lvl8pPr marL="3199120" algn="l" defTabSz="457010" rtl="0" eaLnBrk="1" latinLnBrk="0" hangingPunct="1">
        <a:defRPr sz="1800" kern="1200">
          <a:solidFill>
            <a:schemeClr val="tx1"/>
          </a:solidFill>
          <a:latin typeface="+mn-lt"/>
          <a:ea typeface="+mn-ea"/>
          <a:cs typeface="+mn-cs"/>
        </a:defRPr>
      </a:lvl8pPr>
      <a:lvl9pPr marL="3656137" algn="l" defTabSz="45701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olpe-nede.pn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383223" y="4824805"/>
            <a:ext cx="7752080" cy="326708"/>
          </a:xfrm>
          <a:prstGeom prst="rect">
            <a:avLst/>
          </a:prstGeom>
        </p:spPr>
      </p:pic>
      <p:sp>
        <p:nvSpPr>
          <p:cNvPr id="2" name="Title Placeholder 1"/>
          <p:cNvSpPr>
            <a:spLocks noGrp="1"/>
          </p:cNvSpPr>
          <p:nvPr>
            <p:ph type="title"/>
          </p:nvPr>
        </p:nvSpPr>
        <p:spPr>
          <a:xfrm>
            <a:off x="723900" y="205980"/>
            <a:ext cx="7708900" cy="588910"/>
          </a:xfrm>
          <a:prstGeom prst="rect">
            <a:avLst/>
          </a:prstGeom>
        </p:spPr>
        <p:txBody>
          <a:bodyPr vert="horz" lIns="0" tIns="45704" rIns="0" bIns="45704"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723900" y="902340"/>
            <a:ext cx="7708900" cy="3692317"/>
          </a:xfrm>
          <a:prstGeom prst="rect">
            <a:avLst/>
          </a:prstGeom>
        </p:spPr>
        <p:txBody>
          <a:bodyPr vert="horz" lIns="0" tIns="45704" rIns="0" bIns="45704"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Date Placeholder 3"/>
          <p:cNvSpPr>
            <a:spLocks noGrp="1"/>
          </p:cNvSpPr>
          <p:nvPr>
            <p:ph type="dt" sz="half" idx="2"/>
          </p:nvPr>
        </p:nvSpPr>
        <p:spPr>
          <a:xfrm>
            <a:off x="7086636" y="4869312"/>
            <a:ext cx="1346201" cy="273844"/>
          </a:xfrm>
          <a:prstGeom prst="rect">
            <a:avLst/>
          </a:prstGeom>
        </p:spPr>
        <p:txBody>
          <a:bodyPr vert="horz" lIns="0" tIns="0" rIns="0" bIns="0" rtlCol="0" anchor="ctr"/>
          <a:lstStyle>
            <a:lvl1pPr algn="r">
              <a:defRPr sz="900">
                <a:solidFill>
                  <a:schemeClr val="tx1"/>
                </a:solidFill>
              </a:defRPr>
            </a:lvl1pPr>
          </a:lstStyle>
          <a:p>
            <a:pPr defTabSz="457200"/>
            <a:fld id="{EDBDFB32-C012-B842-8927-F20EF43A197F}" type="datetimeFigureOut">
              <a:rPr lang="en-US" smtClean="0">
                <a:solidFill>
                  <a:prstClr val="black"/>
                </a:solidFill>
              </a:rPr>
              <a:pPr defTabSz="457200"/>
              <a:t>10/23/2017</a:t>
            </a:fld>
            <a:endParaRPr lang="en-US">
              <a:solidFill>
                <a:prstClr val="black"/>
              </a:solidFill>
            </a:endParaRPr>
          </a:p>
        </p:txBody>
      </p:sp>
      <p:sp>
        <p:nvSpPr>
          <p:cNvPr id="5" name="Footer Placeholder 4"/>
          <p:cNvSpPr>
            <a:spLocks noGrp="1"/>
          </p:cNvSpPr>
          <p:nvPr>
            <p:ph type="ftr" sz="quarter" idx="3"/>
          </p:nvPr>
        </p:nvSpPr>
        <p:spPr>
          <a:xfrm>
            <a:off x="1989666" y="4869312"/>
            <a:ext cx="5096934" cy="273844"/>
          </a:xfrm>
          <a:prstGeom prst="rect">
            <a:avLst/>
          </a:prstGeom>
        </p:spPr>
        <p:txBody>
          <a:bodyPr vert="horz" lIns="0" tIns="0" rIns="0" bIns="0" rtlCol="0" anchor="ctr"/>
          <a:lstStyle>
            <a:lvl1pPr algn="l">
              <a:defRPr sz="900">
                <a:solidFill>
                  <a:schemeClr val="tx1"/>
                </a:solidFill>
              </a:defRPr>
            </a:lvl1pPr>
          </a:lstStyle>
          <a:p>
            <a:pPr defTabSz="457200"/>
            <a:endParaRPr lang="en-US">
              <a:solidFill>
                <a:prstClr val="black"/>
              </a:solidFill>
            </a:endParaRPr>
          </a:p>
        </p:txBody>
      </p:sp>
      <p:sp>
        <p:nvSpPr>
          <p:cNvPr id="6" name="Slide Number Placeholder 5"/>
          <p:cNvSpPr>
            <a:spLocks noGrp="1"/>
          </p:cNvSpPr>
          <p:nvPr>
            <p:ph type="sldNum" sz="quarter" idx="4"/>
          </p:nvPr>
        </p:nvSpPr>
        <p:spPr>
          <a:xfrm>
            <a:off x="8432840" y="4869312"/>
            <a:ext cx="588201" cy="273844"/>
          </a:xfrm>
          <a:prstGeom prst="rect">
            <a:avLst/>
          </a:prstGeom>
        </p:spPr>
        <p:txBody>
          <a:bodyPr vert="horz" lIns="0" tIns="0" rIns="0" bIns="0" rtlCol="0" anchor="ctr"/>
          <a:lstStyle>
            <a:lvl1pPr algn="ctr">
              <a:defRPr sz="900">
                <a:solidFill>
                  <a:schemeClr val="tx1"/>
                </a:solidFill>
              </a:defRPr>
            </a:lvl1pPr>
          </a:lstStyle>
          <a:p>
            <a:pPr defTabSz="457200"/>
            <a:fld id="{F4619D5B-10D2-CA4F-A2E8-36FB65D92FA8}" type="slidenum">
              <a:rPr lang="en-US" smtClean="0">
                <a:solidFill>
                  <a:prstClr val="black"/>
                </a:solidFill>
              </a:rPr>
              <a:pPr defTabSz="457200"/>
              <a:t>‹#›</a:t>
            </a:fld>
            <a:endParaRPr lang="en-US">
              <a:solidFill>
                <a:prstClr val="black"/>
              </a:solidFill>
            </a:endParaRPr>
          </a:p>
        </p:txBody>
      </p:sp>
      <p:pic>
        <p:nvPicPr>
          <p:cNvPr id="11" name="Picture 10" descr="brreg_logo_SOR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91070" y="4940258"/>
            <a:ext cx="1270000" cy="116325"/>
          </a:xfrm>
          <a:prstGeom prst="rect">
            <a:avLst/>
          </a:prstGeom>
        </p:spPr>
      </p:pic>
    </p:spTree>
    <p:extLst>
      <p:ext uri="{BB962C8B-B14F-4D97-AF65-F5344CB8AC3E}">
        <p14:creationId xmlns:p14="http://schemas.microsoft.com/office/powerpoint/2010/main" val="3402669484"/>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 id="2147484463" r:id="rId13"/>
    <p:sldLayoutId id="2147484464" r:id="rId14"/>
    <p:sldLayoutId id="2147484465" r:id="rId15"/>
    <p:sldLayoutId id="2147484466" r:id="rId1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010" rtl="0" eaLnBrk="1" latinLnBrk="0" hangingPunct="1">
        <a:spcBef>
          <a:spcPct val="0"/>
        </a:spcBef>
        <a:buNone/>
        <a:defRPr sz="2400" b="1" kern="1200">
          <a:solidFill>
            <a:schemeClr val="tx1"/>
          </a:solidFill>
          <a:latin typeface="+mj-lt"/>
          <a:ea typeface="+mj-ea"/>
          <a:cs typeface="+mj-cs"/>
        </a:defRPr>
      </a:lvl1pPr>
    </p:titleStyle>
    <p:bodyStyle>
      <a:lvl1pPr marL="342758" indent="-342758" algn="l" defTabSz="457010" rtl="0" eaLnBrk="1" latinLnBrk="0" hangingPunct="1">
        <a:spcBef>
          <a:spcPct val="20000"/>
        </a:spcBef>
        <a:buFont typeface="Lucida Grande"/>
        <a:buChar char="-"/>
        <a:defRPr sz="2200" kern="1200">
          <a:solidFill>
            <a:schemeClr val="tx1"/>
          </a:solidFill>
          <a:latin typeface="+mn-lt"/>
          <a:ea typeface="+mn-ea"/>
          <a:cs typeface="+mn-cs"/>
        </a:defRPr>
      </a:lvl1pPr>
      <a:lvl2pPr marL="742661" indent="-285638" algn="l" defTabSz="457010" rtl="0" eaLnBrk="1" latinLnBrk="0" hangingPunct="1">
        <a:spcBef>
          <a:spcPct val="20000"/>
        </a:spcBef>
        <a:buFont typeface="Lucida Grande"/>
        <a:buChar char="-"/>
        <a:defRPr sz="2200" kern="1200">
          <a:solidFill>
            <a:schemeClr val="tx1"/>
          </a:solidFill>
          <a:latin typeface="+mn-lt"/>
          <a:ea typeface="+mn-ea"/>
          <a:cs typeface="+mn-cs"/>
        </a:defRPr>
      </a:lvl2pPr>
      <a:lvl3pPr marL="1142545" indent="-228504" algn="l" defTabSz="457010" rtl="0" eaLnBrk="1" latinLnBrk="0" hangingPunct="1">
        <a:spcBef>
          <a:spcPct val="20000"/>
        </a:spcBef>
        <a:buFont typeface="Lucida Grande"/>
        <a:buChar char="-"/>
        <a:defRPr sz="1600" kern="1200">
          <a:solidFill>
            <a:schemeClr val="tx1"/>
          </a:solidFill>
          <a:latin typeface="+mn-lt"/>
          <a:ea typeface="+mn-ea"/>
          <a:cs typeface="+mn-cs"/>
        </a:defRPr>
      </a:lvl3pPr>
      <a:lvl4pPr marL="1599560" indent="-228504" algn="l" defTabSz="457010" rtl="0" eaLnBrk="1" latinLnBrk="0" hangingPunct="1">
        <a:spcBef>
          <a:spcPct val="20000"/>
        </a:spcBef>
        <a:buFont typeface="Lucida Grande"/>
        <a:buChar char="-"/>
        <a:defRPr sz="1600" kern="1200">
          <a:solidFill>
            <a:schemeClr val="tx1"/>
          </a:solidFill>
          <a:latin typeface="+mn-lt"/>
          <a:ea typeface="+mn-ea"/>
          <a:cs typeface="+mn-cs"/>
        </a:defRPr>
      </a:lvl4pPr>
      <a:lvl5pPr marL="2056583" indent="-228504" algn="l" defTabSz="457010" rtl="0" eaLnBrk="1" latinLnBrk="0" hangingPunct="1">
        <a:spcBef>
          <a:spcPct val="20000"/>
        </a:spcBef>
        <a:buFont typeface="Lucida Grande"/>
        <a:buChar char="-"/>
        <a:defRPr sz="1600" kern="1200">
          <a:solidFill>
            <a:schemeClr val="tx1"/>
          </a:solidFill>
          <a:latin typeface="+mn-lt"/>
          <a:ea typeface="+mn-ea"/>
          <a:cs typeface="+mn-cs"/>
        </a:defRPr>
      </a:lvl5pPr>
      <a:lvl6pPr marL="2513592" indent="-228504" algn="l" defTabSz="457010" rtl="0" eaLnBrk="1" latinLnBrk="0" hangingPunct="1">
        <a:spcBef>
          <a:spcPct val="20000"/>
        </a:spcBef>
        <a:buFont typeface="Arial"/>
        <a:buChar char="•"/>
        <a:defRPr sz="2000" kern="1200">
          <a:solidFill>
            <a:schemeClr val="tx1"/>
          </a:solidFill>
          <a:latin typeface="+mn-lt"/>
          <a:ea typeface="+mn-ea"/>
          <a:cs typeface="+mn-cs"/>
        </a:defRPr>
      </a:lvl6pPr>
      <a:lvl7pPr marL="2970616" indent="-228504" algn="l" defTabSz="457010" rtl="0" eaLnBrk="1" latinLnBrk="0" hangingPunct="1">
        <a:spcBef>
          <a:spcPct val="20000"/>
        </a:spcBef>
        <a:buFont typeface="Arial"/>
        <a:buChar char="•"/>
        <a:defRPr sz="2000" kern="1200">
          <a:solidFill>
            <a:schemeClr val="tx1"/>
          </a:solidFill>
          <a:latin typeface="+mn-lt"/>
          <a:ea typeface="+mn-ea"/>
          <a:cs typeface="+mn-cs"/>
        </a:defRPr>
      </a:lvl7pPr>
      <a:lvl8pPr marL="3427632" indent="-228504" algn="l" defTabSz="457010" rtl="0" eaLnBrk="1" latinLnBrk="0" hangingPunct="1">
        <a:spcBef>
          <a:spcPct val="20000"/>
        </a:spcBef>
        <a:buFont typeface="Arial"/>
        <a:buChar char="•"/>
        <a:defRPr sz="2000" kern="1200">
          <a:solidFill>
            <a:schemeClr val="tx1"/>
          </a:solidFill>
          <a:latin typeface="+mn-lt"/>
          <a:ea typeface="+mn-ea"/>
          <a:cs typeface="+mn-cs"/>
        </a:defRPr>
      </a:lvl8pPr>
      <a:lvl9pPr marL="3884648" indent="-228504" algn="l" defTabSz="4570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0" rtl="0" eaLnBrk="1" latinLnBrk="0" hangingPunct="1">
        <a:defRPr sz="1800" kern="1200">
          <a:solidFill>
            <a:schemeClr val="tx1"/>
          </a:solidFill>
          <a:latin typeface="+mn-lt"/>
          <a:ea typeface="+mn-ea"/>
          <a:cs typeface="+mn-cs"/>
        </a:defRPr>
      </a:lvl1pPr>
      <a:lvl2pPr marL="457010" algn="l" defTabSz="457010" rtl="0" eaLnBrk="1" latinLnBrk="0" hangingPunct="1">
        <a:defRPr sz="1800" kern="1200">
          <a:solidFill>
            <a:schemeClr val="tx1"/>
          </a:solidFill>
          <a:latin typeface="+mn-lt"/>
          <a:ea typeface="+mn-ea"/>
          <a:cs typeface="+mn-cs"/>
        </a:defRPr>
      </a:lvl2pPr>
      <a:lvl3pPr marL="914040" algn="l" defTabSz="457010" rtl="0" eaLnBrk="1" latinLnBrk="0" hangingPunct="1">
        <a:defRPr sz="1800" kern="1200">
          <a:solidFill>
            <a:schemeClr val="tx1"/>
          </a:solidFill>
          <a:latin typeface="+mn-lt"/>
          <a:ea typeface="+mn-ea"/>
          <a:cs typeface="+mn-cs"/>
        </a:defRPr>
      </a:lvl3pPr>
      <a:lvl4pPr marL="1371056" algn="l" defTabSz="457010" rtl="0" eaLnBrk="1" latinLnBrk="0" hangingPunct="1">
        <a:defRPr sz="1800" kern="1200">
          <a:solidFill>
            <a:schemeClr val="tx1"/>
          </a:solidFill>
          <a:latin typeface="+mn-lt"/>
          <a:ea typeface="+mn-ea"/>
          <a:cs typeface="+mn-cs"/>
        </a:defRPr>
      </a:lvl4pPr>
      <a:lvl5pPr marL="1828079" algn="l" defTabSz="457010" rtl="0" eaLnBrk="1" latinLnBrk="0" hangingPunct="1">
        <a:defRPr sz="1800" kern="1200">
          <a:solidFill>
            <a:schemeClr val="tx1"/>
          </a:solidFill>
          <a:latin typeface="+mn-lt"/>
          <a:ea typeface="+mn-ea"/>
          <a:cs typeface="+mn-cs"/>
        </a:defRPr>
      </a:lvl5pPr>
      <a:lvl6pPr marL="2285088" algn="l" defTabSz="457010" rtl="0" eaLnBrk="1" latinLnBrk="0" hangingPunct="1">
        <a:defRPr sz="1800" kern="1200">
          <a:solidFill>
            <a:schemeClr val="tx1"/>
          </a:solidFill>
          <a:latin typeface="+mn-lt"/>
          <a:ea typeface="+mn-ea"/>
          <a:cs typeface="+mn-cs"/>
        </a:defRPr>
      </a:lvl6pPr>
      <a:lvl7pPr marL="2742098" algn="l" defTabSz="457010" rtl="0" eaLnBrk="1" latinLnBrk="0" hangingPunct="1">
        <a:defRPr sz="1800" kern="1200">
          <a:solidFill>
            <a:schemeClr val="tx1"/>
          </a:solidFill>
          <a:latin typeface="+mn-lt"/>
          <a:ea typeface="+mn-ea"/>
          <a:cs typeface="+mn-cs"/>
        </a:defRPr>
      </a:lvl7pPr>
      <a:lvl8pPr marL="3199120" algn="l" defTabSz="457010" rtl="0" eaLnBrk="1" latinLnBrk="0" hangingPunct="1">
        <a:defRPr sz="1800" kern="1200">
          <a:solidFill>
            <a:schemeClr val="tx1"/>
          </a:solidFill>
          <a:latin typeface="+mn-lt"/>
          <a:ea typeface="+mn-ea"/>
          <a:cs typeface="+mn-cs"/>
        </a:defRPr>
      </a:lvl8pPr>
      <a:lvl9pPr marL="3656137" algn="l" defTabSz="45701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Plassholder for tittel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10243" name="Plassholder for tekst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4" name="Plassholder for dato 3"/>
          <p:cNvSpPr>
            <a:spLocks noGrp="1"/>
          </p:cNvSpPr>
          <p:nvPr>
            <p:ph type="dt" sz="half" idx="2"/>
          </p:nvPr>
        </p:nvSpPr>
        <p:spPr>
          <a:xfrm>
            <a:off x="628650" y="4767264"/>
            <a:ext cx="2057400" cy="273844"/>
          </a:xfrm>
          <a:prstGeom prst="rect">
            <a:avLst/>
          </a:prstGeom>
        </p:spPr>
        <p:txBody>
          <a:bodyPr vert="horz" wrap="square" lIns="91440" tIns="45720" rIns="91440" bIns="45720" numCol="1" anchor="ctr" anchorCtr="0" compatLnSpc="1">
            <a:prstTxWarp prst="textNoShape">
              <a:avLst/>
            </a:prstTxWarp>
          </a:bodyPr>
          <a:lstStyle>
            <a:lvl1pPr defTabSz="914400">
              <a:defRPr sz="1200">
                <a:solidFill>
                  <a:srgbClr val="898989"/>
                </a:solidFill>
              </a:defRPr>
            </a:lvl1pPr>
          </a:lstStyle>
          <a:p>
            <a:pPr fontAlgn="base">
              <a:spcBef>
                <a:spcPct val="0"/>
              </a:spcBef>
              <a:spcAft>
                <a:spcPct val="0"/>
              </a:spcAft>
            </a:pPr>
            <a:fld id="{405611C4-0CF7-4B71-B8A7-A98D3B611392}" type="datetimeFigureOut">
              <a:rPr lang="nb-NO" altLang="nb-NO">
                <a:ea typeface="MS PGothic" pitchFamily="34" charset="-128"/>
              </a:rPr>
              <a:pPr fontAlgn="base">
                <a:spcBef>
                  <a:spcPct val="0"/>
                </a:spcBef>
                <a:spcAft>
                  <a:spcPct val="0"/>
                </a:spcAft>
              </a:pPr>
              <a:t>23.10.2017</a:t>
            </a:fld>
            <a:endParaRPr lang="nb-NO" altLang="nb-NO">
              <a:ea typeface="MS PGothic" pitchFamily="34" charset="-128"/>
            </a:endParaRPr>
          </a:p>
        </p:txBody>
      </p:sp>
      <p:sp>
        <p:nvSpPr>
          <p:cNvPr id="5" name="Plassholder for bunntekst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latin typeface="Calibri"/>
                <a:ea typeface="+mn-ea"/>
                <a:cs typeface="+mn-cs"/>
              </a:defRPr>
            </a:lvl1pPr>
          </a:lstStyle>
          <a:p>
            <a:pPr>
              <a:defRPr/>
            </a:pPr>
            <a:endParaRPr lang="nb-NO"/>
          </a:p>
        </p:txBody>
      </p:sp>
      <p:sp>
        <p:nvSpPr>
          <p:cNvPr id="6" name="Plassholder for lysbildenummer 5"/>
          <p:cNvSpPr>
            <a:spLocks noGrp="1"/>
          </p:cNvSpPr>
          <p:nvPr>
            <p:ph type="sldNum" sz="quarter" idx="4"/>
          </p:nvPr>
        </p:nvSpPr>
        <p:spPr>
          <a:xfrm>
            <a:off x="6457950" y="4767264"/>
            <a:ext cx="2057400" cy="273844"/>
          </a:xfrm>
          <a:prstGeom prst="rect">
            <a:avLst/>
          </a:prstGeom>
        </p:spPr>
        <p:txBody>
          <a:bodyPr vert="horz" wrap="square" lIns="91440" tIns="45720" rIns="91440" bIns="45720" numCol="1" anchor="ctr" anchorCtr="0" compatLnSpc="1">
            <a:prstTxWarp prst="textNoShape">
              <a:avLst/>
            </a:prstTxWarp>
          </a:bodyPr>
          <a:lstStyle>
            <a:lvl1pPr algn="r" defTabSz="914400">
              <a:defRPr sz="1200">
                <a:solidFill>
                  <a:srgbClr val="898989"/>
                </a:solidFill>
              </a:defRPr>
            </a:lvl1pPr>
          </a:lstStyle>
          <a:p>
            <a:pPr fontAlgn="base">
              <a:spcBef>
                <a:spcPct val="0"/>
              </a:spcBef>
              <a:spcAft>
                <a:spcPct val="0"/>
              </a:spcAft>
            </a:pPr>
            <a:fld id="{760A3C11-7550-4E22-AC5A-22E863C4D6D6}" type="slidenum">
              <a:rPr lang="nb-NO" altLang="nb-NO">
                <a:ea typeface="MS PGothic" pitchFamily="34" charset="-128"/>
              </a:rPr>
              <a:pPr fontAlgn="base">
                <a:spcBef>
                  <a:spcPct val="0"/>
                </a:spcBef>
                <a:spcAft>
                  <a:spcPct val="0"/>
                </a:spcAft>
              </a:pPr>
              <a:t>‹#›</a:t>
            </a:fld>
            <a:endParaRPr lang="nb-NO" altLang="nb-NO">
              <a:ea typeface="MS PGothic" pitchFamily="34" charset="-128"/>
            </a:endParaRPr>
          </a:p>
        </p:txBody>
      </p:sp>
    </p:spTree>
    <p:extLst>
      <p:ext uri="{BB962C8B-B14F-4D97-AF65-F5344CB8AC3E}">
        <p14:creationId xmlns:p14="http://schemas.microsoft.com/office/powerpoint/2010/main" val="3852449708"/>
      </p:ext>
    </p:extLst>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 id="2147484479" r:id="rId12"/>
    <p:sldLayoutId id="2147484480"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olpe-nede.pn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383223" y="4824805"/>
            <a:ext cx="7752080" cy="326708"/>
          </a:xfrm>
          <a:prstGeom prst="rect">
            <a:avLst/>
          </a:prstGeom>
        </p:spPr>
      </p:pic>
      <p:sp>
        <p:nvSpPr>
          <p:cNvPr id="2" name="Title Placeholder 1"/>
          <p:cNvSpPr>
            <a:spLocks noGrp="1"/>
          </p:cNvSpPr>
          <p:nvPr>
            <p:ph type="title"/>
          </p:nvPr>
        </p:nvSpPr>
        <p:spPr>
          <a:xfrm>
            <a:off x="723900" y="205980"/>
            <a:ext cx="7708900" cy="588910"/>
          </a:xfrm>
          <a:prstGeom prst="rect">
            <a:avLst/>
          </a:prstGeom>
        </p:spPr>
        <p:txBody>
          <a:bodyPr vert="horz" lIns="0" tIns="45704" rIns="0" bIns="45704"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723900" y="902351"/>
            <a:ext cx="7708900" cy="3692317"/>
          </a:xfrm>
          <a:prstGeom prst="rect">
            <a:avLst/>
          </a:prstGeom>
        </p:spPr>
        <p:txBody>
          <a:bodyPr vert="horz" lIns="0" tIns="45704" rIns="0" bIns="45704"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Date Placeholder 3"/>
          <p:cNvSpPr>
            <a:spLocks noGrp="1"/>
          </p:cNvSpPr>
          <p:nvPr>
            <p:ph type="dt" sz="half" idx="2"/>
          </p:nvPr>
        </p:nvSpPr>
        <p:spPr>
          <a:xfrm>
            <a:off x="7086636" y="4869312"/>
            <a:ext cx="1346201" cy="273844"/>
          </a:xfrm>
          <a:prstGeom prst="rect">
            <a:avLst/>
          </a:prstGeom>
        </p:spPr>
        <p:txBody>
          <a:bodyPr vert="horz" lIns="0" tIns="0" rIns="0" bIns="0" rtlCol="0" anchor="ctr"/>
          <a:lstStyle>
            <a:lvl1pPr algn="r">
              <a:defRPr sz="900">
                <a:solidFill>
                  <a:schemeClr val="tx1"/>
                </a:solidFill>
              </a:defRPr>
            </a:lvl1pPr>
          </a:lstStyle>
          <a:p>
            <a:pPr defTabSz="457200"/>
            <a:fld id="{EDBDFB32-C012-B842-8927-F20EF43A197F}" type="datetimeFigureOut">
              <a:rPr lang="en-US" smtClean="0">
                <a:solidFill>
                  <a:prstClr val="black"/>
                </a:solidFill>
              </a:rPr>
              <a:pPr defTabSz="457200"/>
              <a:t>10/23/2017</a:t>
            </a:fld>
            <a:endParaRPr lang="en-US">
              <a:solidFill>
                <a:prstClr val="black"/>
              </a:solidFill>
            </a:endParaRPr>
          </a:p>
        </p:txBody>
      </p:sp>
      <p:sp>
        <p:nvSpPr>
          <p:cNvPr id="5" name="Footer Placeholder 4"/>
          <p:cNvSpPr>
            <a:spLocks noGrp="1"/>
          </p:cNvSpPr>
          <p:nvPr>
            <p:ph type="ftr" sz="quarter" idx="3"/>
          </p:nvPr>
        </p:nvSpPr>
        <p:spPr>
          <a:xfrm>
            <a:off x="1989666" y="4869312"/>
            <a:ext cx="5096934" cy="273844"/>
          </a:xfrm>
          <a:prstGeom prst="rect">
            <a:avLst/>
          </a:prstGeom>
        </p:spPr>
        <p:txBody>
          <a:bodyPr vert="horz" lIns="0" tIns="0" rIns="0" bIns="0" rtlCol="0" anchor="ctr"/>
          <a:lstStyle>
            <a:lvl1pPr algn="l">
              <a:defRPr sz="900">
                <a:solidFill>
                  <a:schemeClr val="tx1"/>
                </a:solidFill>
              </a:defRPr>
            </a:lvl1pPr>
          </a:lstStyle>
          <a:p>
            <a:pPr defTabSz="457200"/>
            <a:endParaRPr lang="en-US">
              <a:solidFill>
                <a:prstClr val="black"/>
              </a:solidFill>
            </a:endParaRPr>
          </a:p>
        </p:txBody>
      </p:sp>
      <p:sp>
        <p:nvSpPr>
          <p:cNvPr id="6" name="Slide Number Placeholder 5"/>
          <p:cNvSpPr>
            <a:spLocks noGrp="1"/>
          </p:cNvSpPr>
          <p:nvPr>
            <p:ph type="sldNum" sz="quarter" idx="4"/>
          </p:nvPr>
        </p:nvSpPr>
        <p:spPr>
          <a:xfrm>
            <a:off x="8432862" y="4869312"/>
            <a:ext cx="588201" cy="273844"/>
          </a:xfrm>
          <a:prstGeom prst="rect">
            <a:avLst/>
          </a:prstGeom>
        </p:spPr>
        <p:txBody>
          <a:bodyPr vert="horz" lIns="0" tIns="0" rIns="0" bIns="0" rtlCol="0" anchor="ctr"/>
          <a:lstStyle>
            <a:lvl1pPr algn="ctr">
              <a:defRPr sz="900">
                <a:solidFill>
                  <a:schemeClr val="tx1"/>
                </a:solidFill>
              </a:defRPr>
            </a:lvl1pPr>
          </a:lstStyle>
          <a:p>
            <a:pPr defTabSz="457200"/>
            <a:fld id="{F4619D5B-10D2-CA4F-A2E8-36FB65D92FA8}" type="slidenum">
              <a:rPr lang="en-US" smtClean="0">
                <a:solidFill>
                  <a:prstClr val="black"/>
                </a:solidFill>
              </a:rPr>
              <a:pPr defTabSz="457200"/>
              <a:t>‹#›</a:t>
            </a:fld>
            <a:endParaRPr lang="en-US">
              <a:solidFill>
                <a:prstClr val="black"/>
              </a:solidFill>
            </a:endParaRPr>
          </a:p>
        </p:txBody>
      </p:sp>
      <p:pic>
        <p:nvPicPr>
          <p:cNvPr id="11" name="Picture 10" descr="brreg_logo_SOR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91070" y="4940258"/>
            <a:ext cx="1270000" cy="116325"/>
          </a:xfrm>
          <a:prstGeom prst="rect">
            <a:avLst/>
          </a:prstGeom>
        </p:spPr>
      </p:pic>
    </p:spTree>
    <p:extLst>
      <p:ext uri="{BB962C8B-B14F-4D97-AF65-F5344CB8AC3E}">
        <p14:creationId xmlns:p14="http://schemas.microsoft.com/office/powerpoint/2010/main" val="3857223260"/>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 id="2147484513" r:id="rId13"/>
    <p:sldLayoutId id="2147484514" r:id="rId14"/>
    <p:sldLayoutId id="2147484515" r:id="rId15"/>
    <p:sldLayoutId id="2147484516" r:id="rId1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010" rtl="0" eaLnBrk="1" latinLnBrk="0" hangingPunct="1">
        <a:spcBef>
          <a:spcPct val="0"/>
        </a:spcBef>
        <a:buNone/>
        <a:defRPr sz="2400" b="1" kern="1200">
          <a:solidFill>
            <a:schemeClr val="tx1"/>
          </a:solidFill>
          <a:latin typeface="+mj-lt"/>
          <a:ea typeface="+mj-ea"/>
          <a:cs typeface="+mj-cs"/>
        </a:defRPr>
      </a:lvl1pPr>
    </p:titleStyle>
    <p:bodyStyle>
      <a:lvl1pPr marL="342758" indent="-342758" algn="l" defTabSz="457010" rtl="0" eaLnBrk="1" latinLnBrk="0" hangingPunct="1">
        <a:spcBef>
          <a:spcPct val="20000"/>
        </a:spcBef>
        <a:buFont typeface="Lucida Grande"/>
        <a:buChar char="-"/>
        <a:defRPr sz="2200" kern="1200">
          <a:solidFill>
            <a:schemeClr val="tx1"/>
          </a:solidFill>
          <a:latin typeface="+mn-lt"/>
          <a:ea typeface="+mn-ea"/>
          <a:cs typeface="+mn-cs"/>
        </a:defRPr>
      </a:lvl1pPr>
      <a:lvl2pPr marL="742661" indent="-285638" algn="l" defTabSz="457010" rtl="0" eaLnBrk="1" latinLnBrk="0" hangingPunct="1">
        <a:spcBef>
          <a:spcPct val="20000"/>
        </a:spcBef>
        <a:buFont typeface="Lucida Grande"/>
        <a:buChar char="-"/>
        <a:defRPr sz="2200" kern="1200">
          <a:solidFill>
            <a:schemeClr val="tx1"/>
          </a:solidFill>
          <a:latin typeface="+mn-lt"/>
          <a:ea typeface="+mn-ea"/>
          <a:cs typeface="+mn-cs"/>
        </a:defRPr>
      </a:lvl2pPr>
      <a:lvl3pPr marL="1142545" indent="-228504" algn="l" defTabSz="457010" rtl="0" eaLnBrk="1" latinLnBrk="0" hangingPunct="1">
        <a:spcBef>
          <a:spcPct val="20000"/>
        </a:spcBef>
        <a:buFont typeface="Lucida Grande"/>
        <a:buChar char="-"/>
        <a:defRPr sz="1600" kern="1200">
          <a:solidFill>
            <a:schemeClr val="tx1"/>
          </a:solidFill>
          <a:latin typeface="+mn-lt"/>
          <a:ea typeface="+mn-ea"/>
          <a:cs typeface="+mn-cs"/>
        </a:defRPr>
      </a:lvl3pPr>
      <a:lvl4pPr marL="1599560" indent="-228504" algn="l" defTabSz="457010" rtl="0" eaLnBrk="1" latinLnBrk="0" hangingPunct="1">
        <a:spcBef>
          <a:spcPct val="20000"/>
        </a:spcBef>
        <a:buFont typeface="Lucida Grande"/>
        <a:buChar char="-"/>
        <a:defRPr sz="1600" kern="1200">
          <a:solidFill>
            <a:schemeClr val="tx1"/>
          </a:solidFill>
          <a:latin typeface="+mn-lt"/>
          <a:ea typeface="+mn-ea"/>
          <a:cs typeface="+mn-cs"/>
        </a:defRPr>
      </a:lvl4pPr>
      <a:lvl5pPr marL="2056583" indent="-228504" algn="l" defTabSz="457010" rtl="0" eaLnBrk="1" latinLnBrk="0" hangingPunct="1">
        <a:spcBef>
          <a:spcPct val="20000"/>
        </a:spcBef>
        <a:buFont typeface="Lucida Grande"/>
        <a:buChar char="-"/>
        <a:defRPr sz="1600" kern="1200">
          <a:solidFill>
            <a:schemeClr val="tx1"/>
          </a:solidFill>
          <a:latin typeface="+mn-lt"/>
          <a:ea typeface="+mn-ea"/>
          <a:cs typeface="+mn-cs"/>
        </a:defRPr>
      </a:lvl5pPr>
      <a:lvl6pPr marL="2513592" indent="-228504" algn="l" defTabSz="457010" rtl="0" eaLnBrk="1" latinLnBrk="0" hangingPunct="1">
        <a:spcBef>
          <a:spcPct val="20000"/>
        </a:spcBef>
        <a:buFont typeface="Arial"/>
        <a:buChar char="•"/>
        <a:defRPr sz="2000" kern="1200">
          <a:solidFill>
            <a:schemeClr val="tx1"/>
          </a:solidFill>
          <a:latin typeface="+mn-lt"/>
          <a:ea typeface="+mn-ea"/>
          <a:cs typeface="+mn-cs"/>
        </a:defRPr>
      </a:lvl6pPr>
      <a:lvl7pPr marL="2970616" indent="-228504" algn="l" defTabSz="457010" rtl="0" eaLnBrk="1" latinLnBrk="0" hangingPunct="1">
        <a:spcBef>
          <a:spcPct val="20000"/>
        </a:spcBef>
        <a:buFont typeface="Arial"/>
        <a:buChar char="•"/>
        <a:defRPr sz="2000" kern="1200">
          <a:solidFill>
            <a:schemeClr val="tx1"/>
          </a:solidFill>
          <a:latin typeface="+mn-lt"/>
          <a:ea typeface="+mn-ea"/>
          <a:cs typeface="+mn-cs"/>
        </a:defRPr>
      </a:lvl7pPr>
      <a:lvl8pPr marL="3427632" indent="-228504" algn="l" defTabSz="457010" rtl="0" eaLnBrk="1" latinLnBrk="0" hangingPunct="1">
        <a:spcBef>
          <a:spcPct val="20000"/>
        </a:spcBef>
        <a:buFont typeface="Arial"/>
        <a:buChar char="•"/>
        <a:defRPr sz="2000" kern="1200">
          <a:solidFill>
            <a:schemeClr val="tx1"/>
          </a:solidFill>
          <a:latin typeface="+mn-lt"/>
          <a:ea typeface="+mn-ea"/>
          <a:cs typeface="+mn-cs"/>
        </a:defRPr>
      </a:lvl8pPr>
      <a:lvl9pPr marL="3884648" indent="-228504" algn="l" defTabSz="4570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0" rtl="0" eaLnBrk="1" latinLnBrk="0" hangingPunct="1">
        <a:defRPr sz="1800" kern="1200">
          <a:solidFill>
            <a:schemeClr val="tx1"/>
          </a:solidFill>
          <a:latin typeface="+mn-lt"/>
          <a:ea typeface="+mn-ea"/>
          <a:cs typeface="+mn-cs"/>
        </a:defRPr>
      </a:lvl1pPr>
      <a:lvl2pPr marL="457010" algn="l" defTabSz="457010" rtl="0" eaLnBrk="1" latinLnBrk="0" hangingPunct="1">
        <a:defRPr sz="1800" kern="1200">
          <a:solidFill>
            <a:schemeClr val="tx1"/>
          </a:solidFill>
          <a:latin typeface="+mn-lt"/>
          <a:ea typeface="+mn-ea"/>
          <a:cs typeface="+mn-cs"/>
        </a:defRPr>
      </a:lvl2pPr>
      <a:lvl3pPr marL="914040" algn="l" defTabSz="457010" rtl="0" eaLnBrk="1" latinLnBrk="0" hangingPunct="1">
        <a:defRPr sz="1800" kern="1200">
          <a:solidFill>
            <a:schemeClr val="tx1"/>
          </a:solidFill>
          <a:latin typeface="+mn-lt"/>
          <a:ea typeface="+mn-ea"/>
          <a:cs typeface="+mn-cs"/>
        </a:defRPr>
      </a:lvl3pPr>
      <a:lvl4pPr marL="1371056" algn="l" defTabSz="457010" rtl="0" eaLnBrk="1" latinLnBrk="0" hangingPunct="1">
        <a:defRPr sz="1800" kern="1200">
          <a:solidFill>
            <a:schemeClr val="tx1"/>
          </a:solidFill>
          <a:latin typeface="+mn-lt"/>
          <a:ea typeface="+mn-ea"/>
          <a:cs typeface="+mn-cs"/>
        </a:defRPr>
      </a:lvl4pPr>
      <a:lvl5pPr marL="1828079" algn="l" defTabSz="457010" rtl="0" eaLnBrk="1" latinLnBrk="0" hangingPunct="1">
        <a:defRPr sz="1800" kern="1200">
          <a:solidFill>
            <a:schemeClr val="tx1"/>
          </a:solidFill>
          <a:latin typeface="+mn-lt"/>
          <a:ea typeface="+mn-ea"/>
          <a:cs typeface="+mn-cs"/>
        </a:defRPr>
      </a:lvl5pPr>
      <a:lvl6pPr marL="2285088" algn="l" defTabSz="457010" rtl="0" eaLnBrk="1" latinLnBrk="0" hangingPunct="1">
        <a:defRPr sz="1800" kern="1200">
          <a:solidFill>
            <a:schemeClr val="tx1"/>
          </a:solidFill>
          <a:latin typeface="+mn-lt"/>
          <a:ea typeface="+mn-ea"/>
          <a:cs typeface="+mn-cs"/>
        </a:defRPr>
      </a:lvl6pPr>
      <a:lvl7pPr marL="2742098" algn="l" defTabSz="457010" rtl="0" eaLnBrk="1" latinLnBrk="0" hangingPunct="1">
        <a:defRPr sz="1800" kern="1200">
          <a:solidFill>
            <a:schemeClr val="tx1"/>
          </a:solidFill>
          <a:latin typeface="+mn-lt"/>
          <a:ea typeface="+mn-ea"/>
          <a:cs typeface="+mn-cs"/>
        </a:defRPr>
      </a:lvl7pPr>
      <a:lvl8pPr marL="3199120" algn="l" defTabSz="457010" rtl="0" eaLnBrk="1" latinLnBrk="0" hangingPunct="1">
        <a:defRPr sz="1800" kern="1200">
          <a:solidFill>
            <a:schemeClr val="tx1"/>
          </a:solidFill>
          <a:latin typeface="+mn-lt"/>
          <a:ea typeface="+mn-ea"/>
          <a:cs typeface="+mn-cs"/>
        </a:defRPr>
      </a:lvl8pPr>
      <a:lvl9pPr marL="3656137" algn="l" defTabSz="45701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olpe-ned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3223" y="4824805"/>
            <a:ext cx="7752080" cy="326708"/>
          </a:xfrm>
          <a:prstGeom prst="rect">
            <a:avLst/>
          </a:prstGeom>
        </p:spPr>
      </p:pic>
      <p:sp>
        <p:nvSpPr>
          <p:cNvPr id="2" name="Title Placeholder 1"/>
          <p:cNvSpPr>
            <a:spLocks noGrp="1"/>
          </p:cNvSpPr>
          <p:nvPr>
            <p:ph type="title"/>
          </p:nvPr>
        </p:nvSpPr>
        <p:spPr>
          <a:xfrm>
            <a:off x="723901" y="205982"/>
            <a:ext cx="7708900" cy="588910"/>
          </a:xfrm>
          <a:prstGeom prst="rect">
            <a:avLst/>
          </a:prstGeom>
        </p:spPr>
        <p:txBody>
          <a:bodyPr vert="horz" lIns="0" tIns="45307" rIns="0" bIns="45307"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723901" y="902438"/>
            <a:ext cx="7708900" cy="3692317"/>
          </a:xfrm>
          <a:prstGeom prst="rect">
            <a:avLst/>
          </a:prstGeom>
        </p:spPr>
        <p:txBody>
          <a:bodyPr vert="horz" lIns="0" tIns="45307" rIns="0" bIns="45307"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4" name="Date Placeholder 3"/>
          <p:cNvSpPr>
            <a:spLocks noGrp="1"/>
          </p:cNvSpPr>
          <p:nvPr>
            <p:ph type="dt" sz="half" idx="2"/>
          </p:nvPr>
        </p:nvSpPr>
        <p:spPr>
          <a:xfrm>
            <a:off x="7086728" y="4869312"/>
            <a:ext cx="1346201" cy="273844"/>
          </a:xfrm>
          <a:prstGeom prst="rect">
            <a:avLst/>
          </a:prstGeom>
        </p:spPr>
        <p:txBody>
          <a:bodyPr vert="horz" lIns="0" tIns="0" rIns="0" bIns="0" rtlCol="0" anchor="ctr"/>
          <a:lstStyle>
            <a:lvl1pPr algn="r">
              <a:defRPr sz="900">
                <a:solidFill>
                  <a:schemeClr val="tx1"/>
                </a:solidFill>
              </a:defRPr>
            </a:lvl1pPr>
          </a:lstStyle>
          <a:p>
            <a:r>
              <a:rPr lang="nb-NO">
                <a:solidFill>
                  <a:prstClr val="black"/>
                </a:solidFill>
              </a:rPr>
              <a:t>03.12.2015</a:t>
            </a:r>
            <a:endParaRPr lang="en-US" dirty="0">
              <a:solidFill>
                <a:prstClr val="black"/>
              </a:solidFill>
            </a:endParaRPr>
          </a:p>
        </p:txBody>
      </p:sp>
      <p:sp>
        <p:nvSpPr>
          <p:cNvPr id="5" name="Footer Placeholder 4"/>
          <p:cNvSpPr>
            <a:spLocks noGrp="1"/>
          </p:cNvSpPr>
          <p:nvPr>
            <p:ph type="ftr" sz="quarter" idx="3"/>
          </p:nvPr>
        </p:nvSpPr>
        <p:spPr>
          <a:xfrm>
            <a:off x="1989666" y="4869312"/>
            <a:ext cx="5096934" cy="273844"/>
          </a:xfrm>
          <a:prstGeom prst="rect">
            <a:avLst/>
          </a:prstGeom>
        </p:spPr>
        <p:txBody>
          <a:bodyPr vert="horz" lIns="0" tIns="0" rIns="0" bIns="0" rtlCol="0" anchor="ctr"/>
          <a:lstStyle>
            <a:lvl1pPr algn="l">
              <a:defRPr sz="900">
                <a:solidFill>
                  <a:schemeClr val="tx1"/>
                </a:solidFill>
              </a:defRPr>
            </a:lvl1pPr>
          </a:lstStyle>
          <a:p>
            <a:r>
              <a:rPr lang="en-US">
                <a:solidFill>
                  <a:prstClr val="black"/>
                </a:solidFill>
              </a:rPr>
              <a:t>Informasjonsforvaltning som forutsetning for offentlig samhandling - David Norheim</a:t>
            </a:r>
            <a:endParaRPr lang="en-US" dirty="0">
              <a:solidFill>
                <a:prstClr val="black"/>
              </a:solidFill>
            </a:endParaRPr>
          </a:p>
        </p:txBody>
      </p:sp>
      <p:sp>
        <p:nvSpPr>
          <p:cNvPr id="6" name="Slide Number Placeholder 5"/>
          <p:cNvSpPr>
            <a:spLocks noGrp="1"/>
          </p:cNvSpPr>
          <p:nvPr>
            <p:ph type="sldNum" sz="quarter" idx="4"/>
          </p:nvPr>
        </p:nvSpPr>
        <p:spPr>
          <a:xfrm>
            <a:off x="8432900" y="4869312"/>
            <a:ext cx="588201" cy="273844"/>
          </a:xfrm>
          <a:prstGeom prst="rect">
            <a:avLst/>
          </a:prstGeom>
        </p:spPr>
        <p:txBody>
          <a:bodyPr vert="horz" lIns="0" tIns="0" rIns="0" bIns="0" rtlCol="0" anchor="ctr"/>
          <a:lstStyle>
            <a:lvl1pPr algn="ctr">
              <a:defRPr sz="900">
                <a:solidFill>
                  <a:schemeClr val="tx1"/>
                </a:solidFill>
              </a:defRPr>
            </a:lvl1pPr>
          </a:lstStyle>
          <a:p>
            <a:fld id="{CB690AB1-BF38-0442-8664-47BCBAAC5D22}" type="slidenum">
              <a:rPr lang="en-US" smtClean="0">
                <a:solidFill>
                  <a:prstClr val="black"/>
                </a:solidFill>
              </a:rPr>
              <a:pPr/>
              <a:t>‹#›</a:t>
            </a:fld>
            <a:endParaRPr lang="en-US">
              <a:solidFill>
                <a:prstClr val="black"/>
              </a:solidFill>
            </a:endParaRPr>
          </a:p>
        </p:txBody>
      </p:sp>
      <p:pic>
        <p:nvPicPr>
          <p:cNvPr id="11" name="Picture 10" descr="brreg_logo_SOR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071" y="4940261"/>
            <a:ext cx="1270000" cy="116325"/>
          </a:xfrm>
          <a:prstGeom prst="rect">
            <a:avLst/>
          </a:prstGeom>
        </p:spPr>
      </p:pic>
    </p:spTree>
    <p:extLst>
      <p:ext uri="{BB962C8B-B14F-4D97-AF65-F5344CB8AC3E}">
        <p14:creationId xmlns:p14="http://schemas.microsoft.com/office/powerpoint/2010/main" val="1477502369"/>
      </p:ext>
    </p:extLst>
  </p:cSld>
  <p:clrMap bg1="lt1" tx1="dk1" bg2="lt2" tx2="dk2" accent1="accent1" accent2="accent2" accent3="accent3" accent4="accent4" accent5="accent5" accent6="accent6" hlink="hlink" folHlink="folHlink"/>
  <p:sldLayoutIdLst>
    <p:sldLayoutId id="2147483709"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p:txStyles>
    <p:titleStyle>
      <a:lvl1pPr algn="l" defTabSz="456146" rtl="0" eaLnBrk="1" latinLnBrk="0" hangingPunct="1">
        <a:spcBef>
          <a:spcPct val="0"/>
        </a:spcBef>
        <a:buNone/>
        <a:defRPr sz="2400" b="1" kern="1200">
          <a:solidFill>
            <a:schemeClr val="tx1"/>
          </a:solidFill>
          <a:latin typeface="+mj-lt"/>
          <a:ea typeface="+mj-ea"/>
          <a:cs typeface="+mj-cs"/>
        </a:defRPr>
      </a:lvl1pPr>
    </p:titleStyle>
    <p:bodyStyle>
      <a:lvl1pPr marL="342110" indent="-342110" algn="l" defTabSz="456146" rtl="0" eaLnBrk="1" latinLnBrk="0" hangingPunct="1">
        <a:spcBef>
          <a:spcPct val="20000"/>
        </a:spcBef>
        <a:buFont typeface="Lucida Grande"/>
        <a:buChar char="-"/>
        <a:defRPr sz="2200" kern="1200">
          <a:solidFill>
            <a:schemeClr val="tx1"/>
          </a:solidFill>
          <a:latin typeface="+mn-lt"/>
          <a:ea typeface="+mn-ea"/>
          <a:cs typeface="+mn-cs"/>
        </a:defRPr>
      </a:lvl1pPr>
      <a:lvl2pPr marL="741365" indent="-285134" algn="l" defTabSz="456146" rtl="0" eaLnBrk="1" latinLnBrk="0" hangingPunct="1">
        <a:spcBef>
          <a:spcPct val="20000"/>
        </a:spcBef>
        <a:buFont typeface="Lucida Grande"/>
        <a:buChar char="-"/>
        <a:defRPr sz="2200" kern="1200">
          <a:solidFill>
            <a:schemeClr val="tx1"/>
          </a:solidFill>
          <a:latin typeface="+mn-lt"/>
          <a:ea typeface="+mn-ea"/>
          <a:cs typeface="+mn-cs"/>
        </a:defRPr>
      </a:lvl2pPr>
      <a:lvl3pPr marL="1140493" indent="-228072" algn="l" defTabSz="456146" rtl="0" eaLnBrk="1" latinLnBrk="0" hangingPunct="1">
        <a:spcBef>
          <a:spcPct val="20000"/>
        </a:spcBef>
        <a:buFont typeface="Lucida Grande"/>
        <a:buChar char="-"/>
        <a:defRPr sz="1600" kern="1200">
          <a:solidFill>
            <a:schemeClr val="tx1"/>
          </a:solidFill>
          <a:latin typeface="+mn-lt"/>
          <a:ea typeface="+mn-ea"/>
          <a:cs typeface="+mn-cs"/>
        </a:defRPr>
      </a:lvl3pPr>
      <a:lvl4pPr marL="1596680" indent="-228072" algn="l" defTabSz="456146" rtl="0" eaLnBrk="1" latinLnBrk="0" hangingPunct="1">
        <a:spcBef>
          <a:spcPct val="20000"/>
        </a:spcBef>
        <a:buFont typeface="Lucida Grande"/>
        <a:buChar char="-"/>
        <a:defRPr sz="1600" kern="1200">
          <a:solidFill>
            <a:schemeClr val="tx1"/>
          </a:solidFill>
          <a:latin typeface="+mn-lt"/>
          <a:ea typeface="+mn-ea"/>
          <a:cs typeface="+mn-cs"/>
        </a:defRPr>
      </a:lvl4pPr>
      <a:lvl5pPr marL="2052911" indent="-228072" algn="l" defTabSz="456146" rtl="0" eaLnBrk="1" latinLnBrk="0" hangingPunct="1">
        <a:spcBef>
          <a:spcPct val="20000"/>
        </a:spcBef>
        <a:buFont typeface="Lucida Grande"/>
        <a:buChar char="-"/>
        <a:defRPr sz="1600" kern="1200">
          <a:solidFill>
            <a:schemeClr val="tx1"/>
          </a:solidFill>
          <a:latin typeface="+mn-lt"/>
          <a:ea typeface="+mn-ea"/>
          <a:cs typeface="+mn-cs"/>
        </a:defRPr>
      </a:lvl5pPr>
      <a:lvl6pPr marL="2509056" indent="-228072" algn="l" defTabSz="456146" rtl="0" eaLnBrk="1" latinLnBrk="0" hangingPunct="1">
        <a:spcBef>
          <a:spcPct val="20000"/>
        </a:spcBef>
        <a:buFont typeface="Arial"/>
        <a:buChar char="•"/>
        <a:defRPr sz="2000" kern="1200">
          <a:solidFill>
            <a:schemeClr val="tx1"/>
          </a:solidFill>
          <a:latin typeface="+mn-lt"/>
          <a:ea typeface="+mn-ea"/>
          <a:cs typeface="+mn-cs"/>
        </a:defRPr>
      </a:lvl6pPr>
      <a:lvl7pPr marL="2965288" indent="-228072" algn="l" defTabSz="456146" rtl="0" eaLnBrk="1" latinLnBrk="0" hangingPunct="1">
        <a:spcBef>
          <a:spcPct val="20000"/>
        </a:spcBef>
        <a:buFont typeface="Arial"/>
        <a:buChar char="•"/>
        <a:defRPr sz="2000" kern="1200">
          <a:solidFill>
            <a:schemeClr val="tx1"/>
          </a:solidFill>
          <a:latin typeface="+mn-lt"/>
          <a:ea typeface="+mn-ea"/>
          <a:cs typeface="+mn-cs"/>
        </a:defRPr>
      </a:lvl7pPr>
      <a:lvl8pPr marL="3421477" indent="-228072" algn="l" defTabSz="456146" rtl="0" eaLnBrk="1" latinLnBrk="0" hangingPunct="1">
        <a:spcBef>
          <a:spcPct val="20000"/>
        </a:spcBef>
        <a:buFont typeface="Arial"/>
        <a:buChar char="•"/>
        <a:defRPr sz="2000" kern="1200">
          <a:solidFill>
            <a:schemeClr val="tx1"/>
          </a:solidFill>
          <a:latin typeface="+mn-lt"/>
          <a:ea typeface="+mn-ea"/>
          <a:cs typeface="+mn-cs"/>
        </a:defRPr>
      </a:lvl8pPr>
      <a:lvl9pPr marL="3877664" indent="-228072" algn="l" defTabSz="456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146" rtl="0" eaLnBrk="1" latinLnBrk="0" hangingPunct="1">
        <a:defRPr sz="1800" kern="1200">
          <a:solidFill>
            <a:schemeClr val="tx1"/>
          </a:solidFill>
          <a:latin typeface="+mn-lt"/>
          <a:ea typeface="+mn-ea"/>
          <a:cs typeface="+mn-cs"/>
        </a:defRPr>
      </a:lvl1pPr>
      <a:lvl2pPr marL="456146" algn="l" defTabSz="456146" rtl="0" eaLnBrk="1" latinLnBrk="0" hangingPunct="1">
        <a:defRPr sz="1800" kern="1200">
          <a:solidFill>
            <a:schemeClr val="tx1"/>
          </a:solidFill>
          <a:latin typeface="+mn-lt"/>
          <a:ea typeface="+mn-ea"/>
          <a:cs typeface="+mn-cs"/>
        </a:defRPr>
      </a:lvl2pPr>
      <a:lvl3pPr marL="912420" algn="l" defTabSz="456146" rtl="0" eaLnBrk="1" latinLnBrk="0" hangingPunct="1">
        <a:defRPr sz="1800" kern="1200">
          <a:solidFill>
            <a:schemeClr val="tx1"/>
          </a:solidFill>
          <a:latin typeface="+mn-lt"/>
          <a:ea typeface="+mn-ea"/>
          <a:cs typeface="+mn-cs"/>
        </a:defRPr>
      </a:lvl3pPr>
      <a:lvl4pPr marL="1368608" algn="l" defTabSz="456146" rtl="0" eaLnBrk="1" latinLnBrk="0" hangingPunct="1">
        <a:defRPr sz="1800" kern="1200">
          <a:solidFill>
            <a:schemeClr val="tx1"/>
          </a:solidFill>
          <a:latin typeface="+mn-lt"/>
          <a:ea typeface="+mn-ea"/>
          <a:cs typeface="+mn-cs"/>
        </a:defRPr>
      </a:lvl4pPr>
      <a:lvl5pPr marL="1824839" algn="l" defTabSz="456146" rtl="0" eaLnBrk="1" latinLnBrk="0" hangingPunct="1">
        <a:defRPr sz="1800" kern="1200">
          <a:solidFill>
            <a:schemeClr val="tx1"/>
          </a:solidFill>
          <a:latin typeface="+mn-lt"/>
          <a:ea typeface="+mn-ea"/>
          <a:cs typeface="+mn-cs"/>
        </a:defRPr>
      </a:lvl5pPr>
      <a:lvl6pPr marL="2280984" algn="l" defTabSz="456146" rtl="0" eaLnBrk="1" latinLnBrk="0" hangingPunct="1">
        <a:defRPr sz="1800" kern="1200">
          <a:solidFill>
            <a:schemeClr val="tx1"/>
          </a:solidFill>
          <a:latin typeface="+mn-lt"/>
          <a:ea typeface="+mn-ea"/>
          <a:cs typeface="+mn-cs"/>
        </a:defRPr>
      </a:lvl6pPr>
      <a:lvl7pPr marL="2737130" algn="l" defTabSz="456146" rtl="0" eaLnBrk="1" latinLnBrk="0" hangingPunct="1">
        <a:defRPr sz="1800" kern="1200">
          <a:solidFill>
            <a:schemeClr val="tx1"/>
          </a:solidFill>
          <a:latin typeface="+mn-lt"/>
          <a:ea typeface="+mn-ea"/>
          <a:cs typeface="+mn-cs"/>
        </a:defRPr>
      </a:lvl7pPr>
      <a:lvl8pPr marL="3193370" algn="l" defTabSz="456146" rtl="0" eaLnBrk="1" latinLnBrk="0" hangingPunct="1">
        <a:defRPr sz="1800" kern="1200">
          <a:solidFill>
            <a:schemeClr val="tx1"/>
          </a:solidFill>
          <a:latin typeface="+mn-lt"/>
          <a:ea typeface="+mn-ea"/>
          <a:cs typeface="+mn-cs"/>
        </a:defRPr>
      </a:lvl8pPr>
      <a:lvl9pPr marL="3649578" algn="l" defTabSz="4561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12800" y="828901"/>
            <a:ext cx="7776000" cy="683100"/>
          </a:xfrm>
          <a:prstGeom prst="rect">
            <a:avLst/>
          </a:prstGeom>
        </p:spPr>
        <p:txBody>
          <a:bodyPr vert="horz" lIns="89224" tIns="45307" rIns="90616" bIns="45307" rtlCol="0" anchor="t" anchorCtr="0">
            <a:normAutofit/>
          </a:bodyPr>
          <a:lstStyle/>
          <a:p>
            <a:r>
              <a:rPr lang="nb-NO" dirty="0"/>
              <a:t>Klikk for å redigere tittelstil</a:t>
            </a:r>
          </a:p>
        </p:txBody>
      </p:sp>
      <p:sp>
        <p:nvSpPr>
          <p:cNvPr id="3" name="Plassholder for tekst 2"/>
          <p:cNvSpPr>
            <a:spLocks noGrp="1"/>
          </p:cNvSpPr>
          <p:nvPr>
            <p:ph type="body" idx="1"/>
          </p:nvPr>
        </p:nvSpPr>
        <p:spPr>
          <a:xfrm>
            <a:off x="712800" y="1522328"/>
            <a:ext cx="7776000" cy="3086575"/>
          </a:xfrm>
          <a:prstGeom prst="rect">
            <a:avLst/>
          </a:prstGeom>
        </p:spPr>
        <p:txBody>
          <a:bodyPr vert="horz" lIns="90616" tIns="45307" rIns="90616" bIns="45307"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595201" y="4930200"/>
            <a:ext cx="1904400" cy="159300"/>
          </a:xfrm>
          <a:prstGeom prst="rect">
            <a:avLst/>
          </a:prstGeom>
        </p:spPr>
        <p:txBody>
          <a:bodyPr vert="horz" lIns="90616" tIns="45307" rIns="90616" bIns="45307" rtlCol="0" anchor="t" anchorCtr="0"/>
          <a:lstStyle>
            <a:lvl1pPr algn="r">
              <a:defRPr sz="900">
                <a:solidFill>
                  <a:schemeClr val="bg2"/>
                </a:solidFill>
                <a:latin typeface="Arial" pitchFamily="34" charset="0"/>
              </a:defRPr>
            </a:lvl1pPr>
          </a:lstStyle>
          <a:p>
            <a:r>
              <a:rPr lang="nb-NO"/>
              <a:t>03.12.2015</a:t>
            </a:r>
            <a:endParaRPr lang="en-US"/>
          </a:p>
        </p:txBody>
      </p:sp>
      <p:sp>
        <p:nvSpPr>
          <p:cNvPr id="5" name="Plassholder for bunntekst 4"/>
          <p:cNvSpPr>
            <a:spLocks noGrp="1"/>
          </p:cNvSpPr>
          <p:nvPr>
            <p:ph type="ftr" sz="quarter" idx="3"/>
          </p:nvPr>
        </p:nvSpPr>
        <p:spPr>
          <a:xfrm>
            <a:off x="712802"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en-US"/>
              <a:t>Informasjonsforvaltning som forutsetning for offentlig samhandling - David Norheim</a:t>
            </a:r>
          </a:p>
        </p:txBody>
      </p:sp>
      <p:sp>
        <p:nvSpPr>
          <p:cNvPr id="6" name="Plassholder for lysbildenummer 5"/>
          <p:cNvSpPr>
            <a:spLocks noGrp="1"/>
          </p:cNvSpPr>
          <p:nvPr>
            <p:ph type="sldNum" sz="quarter" idx="4"/>
          </p:nvPr>
        </p:nvSpPr>
        <p:spPr>
          <a:xfrm>
            <a:off x="8501091" y="4924799"/>
            <a:ext cx="480910" cy="194400"/>
          </a:xfrm>
          <a:prstGeom prst="rect">
            <a:avLst/>
          </a:prstGeom>
        </p:spPr>
        <p:txBody>
          <a:bodyPr vert="horz" lIns="90616" tIns="45307" rIns="90616" bIns="45307" rtlCol="0" anchor="t" anchorCtr="0"/>
          <a:lstStyle>
            <a:lvl1pPr algn="r">
              <a:defRPr sz="900" b="1">
                <a:solidFill>
                  <a:schemeClr val="bg2"/>
                </a:solidFill>
                <a:latin typeface="Arial" pitchFamily="34" charset="0"/>
              </a:defRPr>
            </a:lvl1pPr>
          </a:lstStyle>
          <a:p>
            <a:fld id="{A6A339D1-74F9-3B4C-AC31-B58C9325F9C3}" type="slidenum">
              <a:rPr lang="en-US" smtClean="0"/>
              <a:t>‹#›</a:t>
            </a:fld>
            <a:endParaRPr lang="en-US"/>
          </a:p>
        </p:txBody>
      </p:sp>
    </p:spTree>
    <p:extLst>
      <p:ext uri="{BB962C8B-B14F-4D97-AF65-F5344CB8AC3E}">
        <p14:creationId xmlns:p14="http://schemas.microsoft.com/office/powerpoint/2010/main" val="29584551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Lst>
  <p:transition spd="med">
    <p:fade/>
  </p:transition>
  <p:hf sldNum="0" hdr="0"/>
  <p:txStyles>
    <p:titleStyle>
      <a:lvl1pPr algn="l" defTabSz="912420" rtl="0" eaLnBrk="1" latinLnBrk="0" hangingPunct="1">
        <a:lnSpc>
          <a:spcPts val="3200"/>
        </a:lnSpc>
        <a:spcBef>
          <a:spcPct val="0"/>
        </a:spcBef>
        <a:buNone/>
        <a:defRPr sz="3200" b="1" kern="1200">
          <a:solidFill>
            <a:schemeClr val="tx1"/>
          </a:solidFill>
          <a:latin typeface="Arial" pitchFamily="34" charset="0"/>
          <a:ea typeface="+mj-ea"/>
          <a:cs typeface="+mj-cs"/>
        </a:defRPr>
      </a:lvl1pPr>
    </p:titleStyle>
    <p:bodyStyle>
      <a:lvl1pPr marL="342110" indent="-342110" algn="l" defTabSz="91242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1pPr>
      <a:lvl2pPr marL="741365" indent="-285134"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2pPr>
      <a:lvl3pPr marL="1140493" indent="-228072"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3pPr>
      <a:lvl4pPr marL="1596680" indent="-228072"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4pPr>
      <a:lvl5pPr marL="2052911" indent="-228072"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5pPr>
      <a:lvl6pPr marL="2509056"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88"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77"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64"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2420" rtl="0" eaLnBrk="1" latinLnBrk="0" hangingPunct="1">
        <a:defRPr sz="1800" kern="1200">
          <a:solidFill>
            <a:schemeClr val="tx1"/>
          </a:solidFill>
          <a:latin typeface="+mn-lt"/>
          <a:ea typeface="+mn-ea"/>
          <a:cs typeface="+mn-cs"/>
        </a:defRPr>
      </a:lvl1pPr>
      <a:lvl2pPr marL="456146" algn="l" defTabSz="912420" rtl="0" eaLnBrk="1" latinLnBrk="0" hangingPunct="1">
        <a:defRPr sz="1800" kern="1200">
          <a:solidFill>
            <a:schemeClr val="tx1"/>
          </a:solidFill>
          <a:latin typeface="+mn-lt"/>
          <a:ea typeface="+mn-ea"/>
          <a:cs typeface="+mn-cs"/>
        </a:defRPr>
      </a:lvl2pPr>
      <a:lvl3pPr marL="912420" algn="l" defTabSz="912420" rtl="0" eaLnBrk="1" latinLnBrk="0" hangingPunct="1">
        <a:defRPr sz="1800" kern="1200">
          <a:solidFill>
            <a:schemeClr val="tx1"/>
          </a:solidFill>
          <a:latin typeface="+mn-lt"/>
          <a:ea typeface="+mn-ea"/>
          <a:cs typeface="+mn-cs"/>
        </a:defRPr>
      </a:lvl3pPr>
      <a:lvl4pPr marL="1368608" algn="l" defTabSz="912420" rtl="0" eaLnBrk="1" latinLnBrk="0" hangingPunct="1">
        <a:defRPr sz="1800" kern="1200">
          <a:solidFill>
            <a:schemeClr val="tx1"/>
          </a:solidFill>
          <a:latin typeface="+mn-lt"/>
          <a:ea typeface="+mn-ea"/>
          <a:cs typeface="+mn-cs"/>
        </a:defRPr>
      </a:lvl4pPr>
      <a:lvl5pPr marL="1824839" algn="l" defTabSz="912420" rtl="0" eaLnBrk="1" latinLnBrk="0" hangingPunct="1">
        <a:defRPr sz="1800" kern="1200">
          <a:solidFill>
            <a:schemeClr val="tx1"/>
          </a:solidFill>
          <a:latin typeface="+mn-lt"/>
          <a:ea typeface="+mn-ea"/>
          <a:cs typeface="+mn-cs"/>
        </a:defRPr>
      </a:lvl5pPr>
      <a:lvl6pPr marL="2280984" algn="l" defTabSz="912420" rtl="0" eaLnBrk="1" latinLnBrk="0" hangingPunct="1">
        <a:defRPr sz="1800" kern="1200">
          <a:solidFill>
            <a:schemeClr val="tx1"/>
          </a:solidFill>
          <a:latin typeface="+mn-lt"/>
          <a:ea typeface="+mn-ea"/>
          <a:cs typeface="+mn-cs"/>
        </a:defRPr>
      </a:lvl6pPr>
      <a:lvl7pPr marL="2737130" algn="l" defTabSz="912420" rtl="0" eaLnBrk="1" latinLnBrk="0" hangingPunct="1">
        <a:defRPr sz="1800" kern="1200">
          <a:solidFill>
            <a:schemeClr val="tx1"/>
          </a:solidFill>
          <a:latin typeface="+mn-lt"/>
          <a:ea typeface="+mn-ea"/>
          <a:cs typeface="+mn-cs"/>
        </a:defRPr>
      </a:lvl7pPr>
      <a:lvl8pPr marL="3193370" algn="l" defTabSz="912420" rtl="0" eaLnBrk="1" latinLnBrk="0" hangingPunct="1">
        <a:defRPr sz="1800" kern="1200">
          <a:solidFill>
            <a:schemeClr val="tx1"/>
          </a:solidFill>
          <a:latin typeface="+mn-lt"/>
          <a:ea typeface="+mn-ea"/>
          <a:cs typeface="+mn-cs"/>
        </a:defRPr>
      </a:lvl8pPr>
      <a:lvl9pPr marL="3649578" algn="l" defTabSz="91242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12800" y="828903"/>
            <a:ext cx="7776000" cy="683100"/>
          </a:xfrm>
          <a:prstGeom prst="rect">
            <a:avLst/>
          </a:prstGeom>
        </p:spPr>
        <p:txBody>
          <a:bodyPr vert="horz" lIns="89224" tIns="45307" rIns="90616" bIns="45307" rtlCol="0" anchor="t" anchorCtr="0">
            <a:normAutofit/>
          </a:bodyPr>
          <a:lstStyle/>
          <a:p>
            <a:r>
              <a:rPr lang="nb-NO" dirty="0"/>
              <a:t>Klikk for å redigere tittelstil</a:t>
            </a:r>
          </a:p>
        </p:txBody>
      </p:sp>
      <p:sp>
        <p:nvSpPr>
          <p:cNvPr id="3" name="Plassholder for tekst 2"/>
          <p:cNvSpPr>
            <a:spLocks noGrp="1"/>
          </p:cNvSpPr>
          <p:nvPr>
            <p:ph type="body" idx="1"/>
          </p:nvPr>
        </p:nvSpPr>
        <p:spPr>
          <a:xfrm>
            <a:off x="712800" y="1522328"/>
            <a:ext cx="7776000" cy="3086575"/>
          </a:xfrm>
          <a:prstGeom prst="rect">
            <a:avLst/>
          </a:prstGeom>
        </p:spPr>
        <p:txBody>
          <a:bodyPr vert="horz" lIns="90616" tIns="45307" rIns="90616" bIns="45307"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595201" y="4930200"/>
            <a:ext cx="1904400" cy="159300"/>
          </a:xfrm>
          <a:prstGeom prst="rect">
            <a:avLst/>
          </a:prstGeom>
        </p:spPr>
        <p:txBody>
          <a:bodyPr vert="horz" lIns="90616" tIns="45307" rIns="90616" bIns="45307" rtlCol="0" anchor="t" anchorCtr="0"/>
          <a:lstStyle>
            <a:lvl1pPr algn="r">
              <a:defRPr sz="900">
                <a:solidFill>
                  <a:schemeClr val="bg2"/>
                </a:solidFill>
                <a:latin typeface="Arial" pitchFamily="34" charset="0"/>
              </a:defRPr>
            </a:lvl1pPr>
          </a:lstStyle>
          <a:p>
            <a:r>
              <a:rPr lang="nb-NO"/>
              <a:t>03.12.2015</a:t>
            </a:r>
            <a:endParaRPr lang="nb-NO" dirty="0"/>
          </a:p>
        </p:txBody>
      </p:sp>
      <p:sp>
        <p:nvSpPr>
          <p:cNvPr id="5" name="Plassholder for bunntekst 4"/>
          <p:cNvSpPr>
            <a:spLocks noGrp="1"/>
          </p:cNvSpPr>
          <p:nvPr>
            <p:ph type="ftr" sz="quarter" idx="3"/>
          </p:nvPr>
        </p:nvSpPr>
        <p:spPr>
          <a:xfrm>
            <a:off x="712803"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t>Informasjonsforvaltning som forutsetning for offentlig samhandling - David Norheim</a:t>
            </a:r>
            <a:endParaRPr lang="nb-NO" dirty="0"/>
          </a:p>
        </p:txBody>
      </p:sp>
      <p:sp>
        <p:nvSpPr>
          <p:cNvPr id="6" name="Plassholder for lysbildenummer 5"/>
          <p:cNvSpPr>
            <a:spLocks noGrp="1"/>
          </p:cNvSpPr>
          <p:nvPr>
            <p:ph type="sldNum" sz="quarter" idx="4"/>
          </p:nvPr>
        </p:nvSpPr>
        <p:spPr>
          <a:xfrm>
            <a:off x="8501091" y="4924799"/>
            <a:ext cx="480910" cy="194400"/>
          </a:xfrm>
          <a:prstGeom prst="rect">
            <a:avLst/>
          </a:prstGeom>
        </p:spPr>
        <p:txBody>
          <a:bodyPr vert="horz" lIns="90616" tIns="45307" rIns="90616" bIns="45307" rtlCol="0" anchor="t" anchorCtr="0"/>
          <a:lstStyle>
            <a:lvl1pPr algn="r">
              <a:defRPr sz="900" b="1">
                <a:solidFill>
                  <a:schemeClr val="bg2"/>
                </a:solidFill>
                <a:latin typeface="Arial" pitchFamily="34" charset="0"/>
              </a:defRPr>
            </a:lvl1pPr>
          </a:lstStyle>
          <a:p>
            <a:fld id="{8C59886F-D758-4FCD-8939-F25371B3C5F4}"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ransition spd="med">
    <p:fade/>
  </p:transition>
  <p:hf sldNum="0" hdr="0"/>
  <p:txStyles>
    <p:titleStyle>
      <a:lvl1pPr algn="l" defTabSz="912420" rtl="0" eaLnBrk="1" latinLnBrk="0" hangingPunct="1">
        <a:lnSpc>
          <a:spcPts val="3200"/>
        </a:lnSpc>
        <a:spcBef>
          <a:spcPct val="0"/>
        </a:spcBef>
        <a:buNone/>
        <a:defRPr sz="3200" b="1" kern="1200">
          <a:solidFill>
            <a:schemeClr val="tx1"/>
          </a:solidFill>
          <a:latin typeface="Arial" pitchFamily="34" charset="0"/>
          <a:ea typeface="+mj-ea"/>
          <a:cs typeface="+mj-cs"/>
        </a:defRPr>
      </a:lvl1pPr>
    </p:titleStyle>
    <p:bodyStyle>
      <a:lvl1pPr marL="342110" indent="-342110" algn="l" defTabSz="91242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1pPr>
      <a:lvl2pPr marL="741365" indent="-285134"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2pPr>
      <a:lvl3pPr marL="1140493" indent="-228072"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3pPr>
      <a:lvl4pPr marL="1596680" indent="-228072"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4pPr>
      <a:lvl5pPr marL="2052911" indent="-228072"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5pPr>
      <a:lvl6pPr marL="2509056"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88"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77"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64"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2420" rtl="0" eaLnBrk="1" latinLnBrk="0" hangingPunct="1">
        <a:defRPr sz="1800" kern="1200">
          <a:solidFill>
            <a:schemeClr val="tx1"/>
          </a:solidFill>
          <a:latin typeface="+mn-lt"/>
          <a:ea typeface="+mn-ea"/>
          <a:cs typeface="+mn-cs"/>
        </a:defRPr>
      </a:lvl1pPr>
      <a:lvl2pPr marL="456146" algn="l" defTabSz="912420" rtl="0" eaLnBrk="1" latinLnBrk="0" hangingPunct="1">
        <a:defRPr sz="1800" kern="1200">
          <a:solidFill>
            <a:schemeClr val="tx1"/>
          </a:solidFill>
          <a:latin typeface="+mn-lt"/>
          <a:ea typeface="+mn-ea"/>
          <a:cs typeface="+mn-cs"/>
        </a:defRPr>
      </a:lvl2pPr>
      <a:lvl3pPr marL="912420" algn="l" defTabSz="912420" rtl="0" eaLnBrk="1" latinLnBrk="0" hangingPunct="1">
        <a:defRPr sz="1800" kern="1200">
          <a:solidFill>
            <a:schemeClr val="tx1"/>
          </a:solidFill>
          <a:latin typeface="+mn-lt"/>
          <a:ea typeface="+mn-ea"/>
          <a:cs typeface="+mn-cs"/>
        </a:defRPr>
      </a:lvl3pPr>
      <a:lvl4pPr marL="1368608" algn="l" defTabSz="912420" rtl="0" eaLnBrk="1" latinLnBrk="0" hangingPunct="1">
        <a:defRPr sz="1800" kern="1200">
          <a:solidFill>
            <a:schemeClr val="tx1"/>
          </a:solidFill>
          <a:latin typeface="+mn-lt"/>
          <a:ea typeface="+mn-ea"/>
          <a:cs typeface="+mn-cs"/>
        </a:defRPr>
      </a:lvl4pPr>
      <a:lvl5pPr marL="1824839" algn="l" defTabSz="912420" rtl="0" eaLnBrk="1" latinLnBrk="0" hangingPunct="1">
        <a:defRPr sz="1800" kern="1200">
          <a:solidFill>
            <a:schemeClr val="tx1"/>
          </a:solidFill>
          <a:latin typeface="+mn-lt"/>
          <a:ea typeface="+mn-ea"/>
          <a:cs typeface="+mn-cs"/>
        </a:defRPr>
      </a:lvl5pPr>
      <a:lvl6pPr marL="2280984" algn="l" defTabSz="912420" rtl="0" eaLnBrk="1" latinLnBrk="0" hangingPunct="1">
        <a:defRPr sz="1800" kern="1200">
          <a:solidFill>
            <a:schemeClr val="tx1"/>
          </a:solidFill>
          <a:latin typeface="+mn-lt"/>
          <a:ea typeface="+mn-ea"/>
          <a:cs typeface="+mn-cs"/>
        </a:defRPr>
      </a:lvl6pPr>
      <a:lvl7pPr marL="2737130" algn="l" defTabSz="912420" rtl="0" eaLnBrk="1" latinLnBrk="0" hangingPunct="1">
        <a:defRPr sz="1800" kern="1200">
          <a:solidFill>
            <a:schemeClr val="tx1"/>
          </a:solidFill>
          <a:latin typeface="+mn-lt"/>
          <a:ea typeface="+mn-ea"/>
          <a:cs typeface="+mn-cs"/>
        </a:defRPr>
      </a:lvl7pPr>
      <a:lvl8pPr marL="3193370" algn="l" defTabSz="912420" rtl="0" eaLnBrk="1" latinLnBrk="0" hangingPunct="1">
        <a:defRPr sz="1800" kern="1200">
          <a:solidFill>
            <a:schemeClr val="tx1"/>
          </a:solidFill>
          <a:latin typeface="+mn-lt"/>
          <a:ea typeface="+mn-ea"/>
          <a:cs typeface="+mn-cs"/>
        </a:defRPr>
      </a:lvl8pPr>
      <a:lvl9pPr marL="3649578" algn="l" defTabSz="91242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12800" y="828903"/>
            <a:ext cx="7776000" cy="683100"/>
          </a:xfrm>
          <a:prstGeom prst="rect">
            <a:avLst/>
          </a:prstGeom>
        </p:spPr>
        <p:txBody>
          <a:bodyPr vert="horz" lIns="89224" tIns="45307" rIns="90616" bIns="45307" rtlCol="0" anchor="t" anchorCtr="0">
            <a:normAutofit/>
          </a:bodyPr>
          <a:lstStyle/>
          <a:p>
            <a:r>
              <a:rPr lang="nb-NO" dirty="0"/>
              <a:t>Klikk for å redigere tittelstil</a:t>
            </a:r>
          </a:p>
        </p:txBody>
      </p:sp>
      <p:sp>
        <p:nvSpPr>
          <p:cNvPr id="3" name="Plassholder for tekst 2"/>
          <p:cNvSpPr>
            <a:spLocks noGrp="1"/>
          </p:cNvSpPr>
          <p:nvPr>
            <p:ph type="body" idx="1"/>
          </p:nvPr>
        </p:nvSpPr>
        <p:spPr>
          <a:xfrm>
            <a:off x="712800" y="1522328"/>
            <a:ext cx="7776000" cy="3086575"/>
          </a:xfrm>
          <a:prstGeom prst="rect">
            <a:avLst/>
          </a:prstGeom>
        </p:spPr>
        <p:txBody>
          <a:bodyPr vert="horz" lIns="90616" tIns="45307" rIns="90616" bIns="45307"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595201" y="4930200"/>
            <a:ext cx="1904400" cy="159300"/>
          </a:xfrm>
          <a:prstGeom prst="rect">
            <a:avLst/>
          </a:prstGeom>
        </p:spPr>
        <p:txBody>
          <a:bodyPr vert="horz" lIns="90616" tIns="45307" rIns="90616" bIns="45307" rtlCol="0" anchor="t" anchorCtr="0"/>
          <a:lstStyle>
            <a:lvl1pPr algn="r">
              <a:defRPr sz="900">
                <a:solidFill>
                  <a:schemeClr val="bg2"/>
                </a:solidFill>
                <a:latin typeface="Arial" pitchFamily="34" charset="0"/>
              </a:defRPr>
            </a:lvl1pPr>
          </a:lstStyle>
          <a:p>
            <a:r>
              <a:rPr lang="nb-NO">
                <a:solidFill>
                  <a:srgbClr val="7AA0C1"/>
                </a:solidFill>
              </a:rPr>
              <a:t>03.12.2015</a:t>
            </a:r>
            <a:endParaRPr lang="nb-NO" dirty="0">
              <a:solidFill>
                <a:srgbClr val="7AA0C1"/>
              </a:solidFill>
            </a:endParaRPr>
          </a:p>
        </p:txBody>
      </p:sp>
      <p:sp>
        <p:nvSpPr>
          <p:cNvPr id="5" name="Plassholder for bunntekst 4"/>
          <p:cNvSpPr>
            <a:spLocks noGrp="1"/>
          </p:cNvSpPr>
          <p:nvPr>
            <p:ph type="ftr" sz="quarter" idx="3"/>
          </p:nvPr>
        </p:nvSpPr>
        <p:spPr>
          <a:xfrm>
            <a:off x="712805"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
        <p:nvSpPr>
          <p:cNvPr id="6" name="Plassholder for lysbildenummer 5"/>
          <p:cNvSpPr>
            <a:spLocks noGrp="1"/>
          </p:cNvSpPr>
          <p:nvPr>
            <p:ph type="sldNum" sz="quarter" idx="4"/>
          </p:nvPr>
        </p:nvSpPr>
        <p:spPr>
          <a:xfrm>
            <a:off x="8501091" y="4924799"/>
            <a:ext cx="480910" cy="194400"/>
          </a:xfrm>
          <a:prstGeom prst="rect">
            <a:avLst/>
          </a:prstGeom>
        </p:spPr>
        <p:txBody>
          <a:bodyPr vert="horz" lIns="90616" tIns="45307" rIns="90616" bIns="45307" rtlCol="0" anchor="t" anchorCtr="0"/>
          <a:lstStyle>
            <a:lvl1pPr algn="r">
              <a:defRPr sz="900" b="1">
                <a:solidFill>
                  <a:schemeClr val="bg2"/>
                </a:solidFill>
                <a:latin typeface="Arial" pitchFamily="34" charset="0"/>
              </a:defRPr>
            </a:lvl1pPr>
          </a:lstStyle>
          <a:p>
            <a:fld id="{8C59886F-D758-4FCD-8939-F25371B3C5F4}" type="slidenum">
              <a:rPr lang="nb-NO" smtClean="0">
                <a:solidFill>
                  <a:srgbClr val="7AA0C1"/>
                </a:solidFill>
              </a:rPr>
              <a:pPr/>
              <a:t>‹#›</a:t>
            </a:fld>
            <a:endParaRPr lang="nb-NO" dirty="0">
              <a:solidFill>
                <a:srgbClr val="7AA0C1"/>
              </a:solidFill>
            </a:endParaRPr>
          </a:p>
        </p:txBody>
      </p:sp>
    </p:spTree>
    <p:extLst>
      <p:ext uri="{BB962C8B-B14F-4D97-AF65-F5344CB8AC3E}">
        <p14:creationId xmlns:p14="http://schemas.microsoft.com/office/powerpoint/2010/main" val="236557595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ransition spd="med">
    <p:fade/>
  </p:transition>
  <p:hf sldNum="0" hdr="0"/>
  <p:txStyles>
    <p:titleStyle>
      <a:lvl1pPr algn="l" defTabSz="912420" rtl="0" eaLnBrk="1" latinLnBrk="0" hangingPunct="1">
        <a:lnSpc>
          <a:spcPts val="3200"/>
        </a:lnSpc>
        <a:spcBef>
          <a:spcPct val="0"/>
        </a:spcBef>
        <a:buNone/>
        <a:defRPr sz="3200" b="1" kern="1200">
          <a:solidFill>
            <a:schemeClr val="tx1"/>
          </a:solidFill>
          <a:latin typeface="Arial" pitchFamily="34" charset="0"/>
          <a:ea typeface="+mj-ea"/>
          <a:cs typeface="+mj-cs"/>
        </a:defRPr>
      </a:lvl1pPr>
    </p:titleStyle>
    <p:bodyStyle>
      <a:lvl1pPr marL="342110" indent="-342110" algn="l" defTabSz="91242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1pPr>
      <a:lvl2pPr marL="741365" indent="-285134"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2pPr>
      <a:lvl3pPr marL="1140493" indent="-228072"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3pPr>
      <a:lvl4pPr marL="1596680" indent="-228072"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4pPr>
      <a:lvl5pPr marL="2052911" indent="-228072"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5pPr>
      <a:lvl6pPr marL="2509056"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88"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77"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64"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2420" rtl="0" eaLnBrk="1" latinLnBrk="0" hangingPunct="1">
        <a:defRPr sz="1800" kern="1200">
          <a:solidFill>
            <a:schemeClr val="tx1"/>
          </a:solidFill>
          <a:latin typeface="+mn-lt"/>
          <a:ea typeface="+mn-ea"/>
          <a:cs typeface="+mn-cs"/>
        </a:defRPr>
      </a:lvl1pPr>
      <a:lvl2pPr marL="456146" algn="l" defTabSz="912420" rtl="0" eaLnBrk="1" latinLnBrk="0" hangingPunct="1">
        <a:defRPr sz="1800" kern="1200">
          <a:solidFill>
            <a:schemeClr val="tx1"/>
          </a:solidFill>
          <a:latin typeface="+mn-lt"/>
          <a:ea typeface="+mn-ea"/>
          <a:cs typeface="+mn-cs"/>
        </a:defRPr>
      </a:lvl2pPr>
      <a:lvl3pPr marL="912420" algn="l" defTabSz="912420" rtl="0" eaLnBrk="1" latinLnBrk="0" hangingPunct="1">
        <a:defRPr sz="1800" kern="1200">
          <a:solidFill>
            <a:schemeClr val="tx1"/>
          </a:solidFill>
          <a:latin typeface="+mn-lt"/>
          <a:ea typeface="+mn-ea"/>
          <a:cs typeface="+mn-cs"/>
        </a:defRPr>
      </a:lvl3pPr>
      <a:lvl4pPr marL="1368608" algn="l" defTabSz="912420" rtl="0" eaLnBrk="1" latinLnBrk="0" hangingPunct="1">
        <a:defRPr sz="1800" kern="1200">
          <a:solidFill>
            <a:schemeClr val="tx1"/>
          </a:solidFill>
          <a:latin typeface="+mn-lt"/>
          <a:ea typeface="+mn-ea"/>
          <a:cs typeface="+mn-cs"/>
        </a:defRPr>
      </a:lvl4pPr>
      <a:lvl5pPr marL="1824839" algn="l" defTabSz="912420" rtl="0" eaLnBrk="1" latinLnBrk="0" hangingPunct="1">
        <a:defRPr sz="1800" kern="1200">
          <a:solidFill>
            <a:schemeClr val="tx1"/>
          </a:solidFill>
          <a:latin typeface="+mn-lt"/>
          <a:ea typeface="+mn-ea"/>
          <a:cs typeface="+mn-cs"/>
        </a:defRPr>
      </a:lvl5pPr>
      <a:lvl6pPr marL="2280984" algn="l" defTabSz="912420" rtl="0" eaLnBrk="1" latinLnBrk="0" hangingPunct="1">
        <a:defRPr sz="1800" kern="1200">
          <a:solidFill>
            <a:schemeClr val="tx1"/>
          </a:solidFill>
          <a:latin typeface="+mn-lt"/>
          <a:ea typeface="+mn-ea"/>
          <a:cs typeface="+mn-cs"/>
        </a:defRPr>
      </a:lvl6pPr>
      <a:lvl7pPr marL="2737130" algn="l" defTabSz="912420" rtl="0" eaLnBrk="1" latinLnBrk="0" hangingPunct="1">
        <a:defRPr sz="1800" kern="1200">
          <a:solidFill>
            <a:schemeClr val="tx1"/>
          </a:solidFill>
          <a:latin typeface="+mn-lt"/>
          <a:ea typeface="+mn-ea"/>
          <a:cs typeface="+mn-cs"/>
        </a:defRPr>
      </a:lvl7pPr>
      <a:lvl8pPr marL="3193370" algn="l" defTabSz="912420" rtl="0" eaLnBrk="1" latinLnBrk="0" hangingPunct="1">
        <a:defRPr sz="1800" kern="1200">
          <a:solidFill>
            <a:schemeClr val="tx1"/>
          </a:solidFill>
          <a:latin typeface="+mn-lt"/>
          <a:ea typeface="+mn-ea"/>
          <a:cs typeface="+mn-cs"/>
        </a:defRPr>
      </a:lvl8pPr>
      <a:lvl9pPr marL="3649578" algn="l" defTabSz="91242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12800" y="828903"/>
            <a:ext cx="7776000" cy="683100"/>
          </a:xfrm>
          <a:prstGeom prst="rect">
            <a:avLst/>
          </a:prstGeom>
        </p:spPr>
        <p:txBody>
          <a:bodyPr vert="horz" lIns="89224" tIns="45307" rIns="90616" bIns="45307" rtlCol="0" anchor="t" anchorCtr="0">
            <a:normAutofit/>
          </a:bodyPr>
          <a:lstStyle/>
          <a:p>
            <a:r>
              <a:rPr lang="nb-NO" dirty="0"/>
              <a:t>Klikk for å redigere tittelstil</a:t>
            </a:r>
          </a:p>
        </p:txBody>
      </p:sp>
      <p:sp>
        <p:nvSpPr>
          <p:cNvPr id="3" name="Plassholder for tekst 2"/>
          <p:cNvSpPr>
            <a:spLocks noGrp="1"/>
          </p:cNvSpPr>
          <p:nvPr>
            <p:ph type="body" idx="1"/>
          </p:nvPr>
        </p:nvSpPr>
        <p:spPr>
          <a:xfrm>
            <a:off x="712800" y="1522328"/>
            <a:ext cx="7776000" cy="3086575"/>
          </a:xfrm>
          <a:prstGeom prst="rect">
            <a:avLst/>
          </a:prstGeom>
        </p:spPr>
        <p:txBody>
          <a:bodyPr vert="horz" lIns="90616" tIns="45307" rIns="90616" bIns="45307"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595201" y="4930200"/>
            <a:ext cx="1904400" cy="159300"/>
          </a:xfrm>
          <a:prstGeom prst="rect">
            <a:avLst/>
          </a:prstGeom>
        </p:spPr>
        <p:txBody>
          <a:bodyPr vert="horz" lIns="90616" tIns="45307" rIns="90616" bIns="45307" rtlCol="0" anchor="t" anchorCtr="0"/>
          <a:lstStyle>
            <a:lvl1pPr algn="r">
              <a:defRPr sz="900">
                <a:solidFill>
                  <a:schemeClr val="bg2"/>
                </a:solidFill>
                <a:latin typeface="Arial" pitchFamily="34" charset="0"/>
              </a:defRPr>
            </a:lvl1pPr>
          </a:lstStyle>
          <a:p>
            <a:r>
              <a:rPr lang="nb-NO">
                <a:solidFill>
                  <a:srgbClr val="7AA0C1"/>
                </a:solidFill>
              </a:rPr>
              <a:t>03.12.2015</a:t>
            </a:r>
            <a:endParaRPr lang="nb-NO" dirty="0">
              <a:solidFill>
                <a:srgbClr val="7AA0C1"/>
              </a:solidFill>
            </a:endParaRPr>
          </a:p>
        </p:txBody>
      </p:sp>
      <p:sp>
        <p:nvSpPr>
          <p:cNvPr id="5" name="Plassholder for bunntekst 4"/>
          <p:cNvSpPr>
            <a:spLocks noGrp="1"/>
          </p:cNvSpPr>
          <p:nvPr>
            <p:ph type="ftr" sz="quarter" idx="3"/>
          </p:nvPr>
        </p:nvSpPr>
        <p:spPr>
          <a:xfrm>
            <a:off x="712814" y="4924800"/>
            <a:ext cx="2898000" cy="197100"/>
          </a:xfrm>
          <a:prstGeom prst="rect">
            <a:avLst/>
          </a:prstGeom>
        </p:spPr>
        <p:txBody>
          <a:bodyPr vert="horz" lIns="90616" tIns="45307" rIns="90616" bIns="45307" rtlCol="0" anchor="t" anchorCtr="0"/>
          <a:lstStyle>
            <a:lvl1pPr algn="l">
              <a:defRPr sz="900">
                <a:solidFill>
                  <a:schemeClr val="bg2"/>
                </a:solidFill>
                <a:latin typeface="Arial" pitchFamily="34" charset="0"/>
              </a:defRPr>
            </a:lvl1pPr>
          </a:lstStyle>
          <a:p>
            <a:r>
              <a:rPr lang="nb-NO">
                <a:solidFill>
                  <a:srgbClr val="7AA0C1"/>
                </a:solidFill>
              </a:rPr>
              <a:t>Informasjonsforvaltning som forutsetning for offentlig samhandling - David Norheim</a:t>
            </a:r>
            <a:endParaRPr lang="nb-NO" dirty="0">
              <a:solidFill>
                <a:srgbClr val="7AA0C1"/>
              </a:solidFill>
            </a:endParaRPr>
          </a:p>
        </p:txBody>
      </p:sp>
      <p:sp>
        <p:nvSpPr>
          <p:cNvPr id="6" name="Plassholder for lysbildenummer 5"/>
          <p:cNvSpPr>
            <a:spLocks noGrp="1"/>
          </p:cNvSpPr>
          <p:nvPr>
            <p:ph type="sldNum" sz="quarter" idx="4"/>
          </p:nvPr>
        </p:nvSpPr>
        <p:spPr>
          <a:xfrm>
            <a:off x="8501091" y="4924799"/>
            <a:ext cx="480910" cy="194400"/>
          </a:xfrm>
          <a:prstGeom prst="rect">
            <a:avLst/>
          </a:prstGeom>
        </p:spPr>
        <p:txBody>
          <a:bodyPr vert="horz" lIns="90616" tIns="45307" rIns="90616" bIns="45307" rtlCol="0" anchor="t" anchorCtr="0"/>
          <a:lstStyle>
            <a:lvl1pPr algn="r">
              <a:defRPr sz="900" b="1">
                <a:solidFill>
                  <a:schemeClr val="bg2"/>
                </a:solidFill>
                <a:latin typeface="Arial" pitchFamily="34" charset="0"/>
              </a:defRPr>
            </a:lvl1pPr>
          </a:lstStyle>
          <a:p>
            <a:fld id="{8C59886F-D758-4FCD-8939-F25371B3C5F4}" type="slidenum">
              <a:rPr lang="nb-NO" smtClean="0">
                <a:solidFill>
                  <a:srgbClr val="7AA0C1"/>
                </a:solidFill>
              </a:rPr>
              <a:pPr/>
              <a:t>‹#›</a:t>
            </a:fld>
            <a:endParaRPr lang="nb-NO" dirty="0">
              <a:solidFill>
                <a:srgbClr val="7AA0C1"/>
              </a:solidFill>
            </a:endParaRPr>
          </a:p>
        </p:txBody>
      </p:sp>
    </p:spTree>
    <p:extLst>
      <p:ext uri="{BB962C8B-B14F-4D97-AF65-F5344CB8AC3E}">
        <p14:creationId xmlns:p14="http://schemas.microsoft.com/office/powerpoint/2010/main" val="3693091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ransition spd="med">
    <p:fade/>
  </p:transition>
  <p:hf sldNum="0" hdr="0"/>
  <p:txStyles>
    <p:titleStyle>
      <a:lvl1pPr algn="l" defTabSz="912420" rtl="0" eaLnBrk="1" latinLnBrk="0" hangingPunct="1">
        <a:lnSpc>
          <a:spcPts val="3200"/>
        </a:lnSpc>
        <a:spcBef>
          <a:spcPct val="0"/>
        </a:spcBef>
        <a:buNone/>
        <a:defRPr sz="3200" b="1" kern="1200">
          <a:solidFill>
            <a:schemeClr val="tx1"/>
          </a:solidFill>
          <a:latin typeface="Arial" pitchFamily="34" charset="0"/>
          <a:ea typeface="+mj-ea"/>
          <a:cs typeface="+mj-cs"/>
        </a:defRPr>
      </a:lvl1pPr>
    </p:titleStyle>
    <p:bodyStyle>
      <a:lvl1pPr marL="342110" indent="-342110" algn="l" defTabSz="91242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1pPr>
      <a:lvl2pPr marL="741365" indent="-285134"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2pPr>
      <a:lvl3pPr marL="1140493" indent="-228072"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3pPr>
      <a:lvl4pPr marL="1596680" indent="-228072"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4pPr>
      <a:lvl5pPr marL="2052911" indent="-228072" algn="l" defTabSz="912420" rtl="0" eaLnBrk="1" latinLnBrk="0" hangingPunct="1">
        <a:spcBef>
          <a:spcPct val="20000"/>
        </a:spcBef>
        <a:buFont typeface="Arial" pitchFamily="34" charset="0"/>
        <a:buChar char="»"/>
        <a:defRPr sz="1800" kern="1200">
          <a:solidFill>
            <a:schemeClr val="tx1"/>
          </a:solidFill>
          <a:latin typeface="Arial" pitchFamily="34" charset="0"/>
          <a:ea typeface="+mn-ea"/>
          <a:cs typeface="+mn-cs"/>
        </a:defRPr>
      </a:lvl5pPr>
      <a:lvl6pPr marL="2509056"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88"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77"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64" indent="-228072" algn="l" defTabSz="9124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2420" rtl="0" eaLnBrk="1" latinLnBrk="0" hangingPunct="1">
        <a:defRPr sz="1800" kern="1200">
          <a:solidFill>
            <a:schemeClr val="tx1"/>
          </a:solidFill>
          <a:latin typeface="+mn-lt"/>
          <a:ea typeface="+mn-ea"/>
          <a:cs typeface="+mn-cs"/>
        </a:defRPr>
      </a:lvl1pPr>
      <a:lvl2pPr marL="456146" algn="l" defTabSz="912420" rtl="0" eaLnBrk="1" latinLnBrk="0" hangingPunct="1">
        <a:defRPr sz="1800" kern="1200">
          <a:solidFill>
            <a:schemeClr val="tx1"/>
          </a:solidFill>
          <a:latin typeface="+mn-lt"/>
          <a:ea typeface="+mn-ea"/>
          <a:cs typeface="+mn-cs"/>
        </a:defRPr>
      </a:lvl2pPr>
      <a:lvl3pPr marL="912420" algn="l" defTabSz="912420" rtl="0" eaLnBrk="1" latinLnBrk="0" hangingPunct="1">
        <a:defRPr sz="1800" kern="1200">
          <a:solidFill>
            <a:schemeClr val="tx1"/>
          </a:solidFill>
          <a:latin typeface="+mn-lt"/>
          <a:ea typeface="+mn-ea"/>
          <a:cs typeface="+mn-cs"/>
        </a:defRPr>
      </a:lvl3pPr>
      <a:lvl4pPr marL="1368608" algn="l" defTabSz="912420" rtl="0" eaLnBrk="1" latinLnBrk="0" hangingPunct="1">
        <a:defRPr sz="1800" kern="1200">
          <a:solidFill>
            <a:schemeClr val="tx1"/>
          </a:solidFill>
          <a:latin typeface="+mn-lt"/>
          <a:ea typeface="+mn-ea"/>
          <a:cs typeface="+mn-cs"/>
        </a:defRPr>
      </a:lvl4pPr>
      <a:lvl5pPr marL="1824839" algn="l" defTabSz="912420" rtl="0" eaLnBrk="1" latinLnBrk="0" hangingPunct="1">
        <a:defRPr sz="1800" kern="1200">
          <a:solidFill>
            <a:schemeClr val="tx1"/>
          </a:solidFill>
          <a:latin typeface="+mn-lt"/>
          <a:ea typeface="+mn-ea"/>
          <a:cs typeface="+mn-cs"/>
        </a:defRPr>
      </a:lvl5pPr>
      <a:lvl6pPr marL="2280984" algn="l" defTabSz="912420" rtl="0" eaLnBrk="1" latinLnBrk="0" hangingPunct="1">
        <a:defRPr sz="1800" kern="1200">
          <a:solidFill>
            <a:schemeClr val="tx1"/>
          </a:solidFill>
          <a:latin typeface="+mn-lt"/>
          <a:ea typeface="+mn-ea"/>
          <a:cs typeface="+mn-cs"/>
        </a:defRPr>
      </a:lvl6pPr>
      <a:lvl7pPr marL="2737130" algn="l" defTabSz="912420" rtl="0" eaLnBrk="1" latinLnBrk="0" hangingPunct="1">
        <a:defRPr sz="1800" kern="1200">
          <a:solidFill>
            <a:schemeClr val="tx1"/>
          </a:solidFill>
          <a:latin typeface="+mn-lt"/>
          <a:ea typeface="+mn-ea"/>
          <a:cs typeface="+mn-cs"/>
        </a:defRPr>
      </a:lvl7pPr>
      <a:lvl8pPr marL="3193370" algn="l" defTabSz="912420" rtl="0" eaLnBrk="1" latinLnBrk="0" hangingPunct="1">
        <a:defRPr sz="1800" kern="1200">
          <a:solidFill>
            <a:schemeClr val="tx1"/>
          </a:solidFill>
          <a:latin typeface="+mn-lt"/>
          <a:ea typeface="+mn-ea"/>
          <a:cs typeface="+mn-cs"/>
        </a:defRPr>
      </a:lvl8pPr>
      <a:lvl9pPr marL="3649578" algn="l" defTabSz="91242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4" name="Picture 20" descr="Stiplet_linje_mork_gray"/>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0956" y="426244"/>
            <a:ext cx="8893175" cy="142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av_pos_logo_RGB"/>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240928" y="179785"/>
            <a:ext cx="701675" cy="330994"/>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457301" y="1329972"/>
            <a:ext cx="8372475" cy="337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16" tIns="45307" rIns="90616" bIns="45307"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p:txBody>
      </p:sp>
      <p:sp>
        <p:nvSpPr>
          <p:cNvPr id="1026" name="Rectangle 2"/>
          <p:cNvSpPr>
            <a:spLocks noGrp="1" noChangeArrowheads="1"/>
          </p:cNvSpPr>
          <p:nvPr>
            <p:ph type="title"/>
          </p:nvPr>
        </p:nvSpPr>
        <p:spPr bwMode="auto">
          <a:xfrm>
            <a:off x="447779" y="192883"/>
            <a:ext cx="7256463"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16" tIns="45307" rIns="90616" bIns="45307" numCol="1" anchor="b" anchorCtr="0" compatLnSpc="1">
            <a:prstTxWarp prst="textNoShape">
              <a:avLst/>
            </a:prstTxWarp>
          </a:bodyPr>
          <a:lstStyle/>
          <a:p>
            <a:pPr lvl="0"/>
            <a:r>
              <a:rPr lang="nb-NO"/>
              <a:t>Klikk for å redigere tittelstil</a:t>
            </a:r>
          </a:p>
        </p:txBody>
      </p:sp>
      <p:sp>
        <p:nvSpPr>
          <p:cNvPr id="1037" name="Text Box 13"/>
          <p:cNvSpPr txBox="1">
            <a:spLocks noChangeArrowheads="1"/>
          </p:cNvSpPr>
          <p:nvPr/>
        </p:nvSpPr>
        <p:spPr bwMode="auto">
          <a:xfrm>
            <a:off x="481126" y="4893499"/>
            <a:ext cx="917177" cy="21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16" tIns="45307" rIns="90616" bIns="45307">
            <a:spAutoFit/>
          </a:bodyPr>
          <a:lstStyle/>
          <a:p>
            <a:pPr defTabSz="912420" fontAlgn="base">
              <a:spcBef>
                <a:spcPct val="0"/>
              </a:spcBef>
              <a:spcAft>
                <a:spcPct val="0"/>
              </a:spcAft>
            </a:pPr>
            <a:r>
              <a:rPr lang="nb-NO" sz="800">
                <a:solidFill>
                  <a:srgbClr val="C30000"/>
                </a:solidFill>
                <a:latin typeface="Times New Roman" pitchFamily="18" charset="0"/>
                <a:ea typeface="Arial"/>
                <a:cs typeface="Arial"/>
                <a:sym typeface="Arial"/>
                <a:rtl val="0"/>
              </a:rPr>
              <a:t>NAV, </a:t>
            </a:r>
            <a:fld id="{BB605C14-D501-4CE4-885F-E3749420A937}" type="datetime1">
              <a:rPr lang="nb-NO" sz="800">
                <a:solidFill>
                  <a:srgbClr val="C30000"/>
                </a:solidFill>
                <a:latin typeface="Times New Roman" pitchFamily="18" charset="0"/>
                <a:ea typeface="Arial"/>
                <a:cs typeface="Arial"/>
                <a:sym typeface="Arial"/>
                <a:rtl val="0"/>
              </a:rPr>
              <a:pPr defTabSz="912420" fontAlgn="base">
                <a:spcBef>
                  <a:spcPct val="0"/>
                </a:spcBef>
                <a:spcAft>
                  <a:spcPct val="0"/>
                </a:spcAft>
              </a:pPr>
              <a:t>23.10.2017</a:t>
            </a:fld>
            <a:endParaRPr lang="nb-NO" sz="800">
              <a:solidFill>
                <a:srgbClr val="C30000"/>
              </a:solidFill>
              <a:latin typeface="Times New Roman" pitchFamily="18" charset="0"/>
              <a:ea typeface="Arial"/>
              <a:cs typeface="Arial"/>
              <a:sym typeface="Arial"/>
              <a:rtl val="0"/>
            </a:endParaRPr>
          </a:p>
        </p:txBody>
      </p:sp>
      <p:sp>
        <p:nvSpPr>
          <p:cNvPr id="1038" name="Text Box 14"/>
          <p:cNvSpPr txBox="1">
            <a:spLocks noChangeArrowheads="1"/>
          </p:cNvSpPr>
          <p:nvPr/>
        </p:nvSpPr>
        <p:spPr bwMode="auto">
          <a:xfrm>
            <a:off x="8226055" y="4893499"/>
            <a:ext cx="510014" cy="21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16" tIns="45307" rIns="90616" bIns="45307">
            <a:spAutoFit/>
          </a:bodyPr>
          <a:lstStyle/>
          <a:p>
            <a:pPr algn="r" defTabSz="912420" fontAlgn="base">
              <a:spcBef>
                <a:spcPct val="0"/>
              </a:spcBef>
              <a:spcAft>
                <a:spcPct val="0"/>
              </a:spcAft>
            </a:pPr>
            <a:r>
              <a:rPr lang="nb-NO" sz="800">
                <a:solidFill>
                  <a:srgbClr val="C30000"/>
                </a:solidFill>
                <a:latin typeface="Times New Roman" pitchFamily="18" charset="0"/>
                <a:ea typeface="Arial"/>
                <a:cs typeface="Arial"/>
                <a:sym typeface="Arial"/>
                <a:rtl val="0"/>
              </a:rPr>
              <a:t>Side </a:t>
            </a:r>
            <a:fld id="{A3C9ADDA-A286-4EC2-988D-7E9BA8132C77}" type="slidenum">
              <a:rPr lang="nb-NO" sz="800">
                <a:solidFill>
                  <a:srgbClr val="C30000"/>
                </a:solidFill>
                <a:latin typeface="Times New Roman" pitchFamily="18" charset="0"/>
                <a:ea typeface="Arial"/>
                <a:cs typeface="Arial"/>
                <a:sym typeface="Arial"/>
                <a:rtl val="0"/>
              </a:rPr>
              <a:pPr algn="r" defTabSz="912420" fontAlgn="base">
                <a:spcBef>
                  <a:spcPct val="0"/>
                </a:spcBef>
                <a:spcAft>
                  <a:spcPct val="0"/>
                </a:spcAft>
              </a:pPr>
              <a:t>‹#›</a:t>
            </a:fld>
            <a:endParaRPr lang="nb-NO" sz="800">
              <a:solidFill>
                <a:srgbClr val="C30000"/>
              </a:solidFill>
              <a:latin typeface="Times New Roman" pitchFamily="18" charset="0"/>
              <a:ea typeface="Arial"/>
              <a:cs typeface="Arial"/>
              <a:sym typeface="Arial"/>
              <a:rtl val="0"/>
            </a:endParaRPr>
          </a:p>
        </p:txBody>
      </p:sp>
      <p:pic>
        <p:nvPicPr>
          <p:cNvPr id="1041" name="Picture 17" descr="Stiplet_linje_mork_gray"/>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0956" y="985840"/>
            <a:ext cx="8893175" cy="14288"/>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plet_linje_mork_gray"/>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47709" y="4879186"/>
            <a:ext cx="8893175" cy="1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337607"/>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p:txStyles>
    <p:titleStyle>
      <a:lvl1pPr algn="l" rtl="0" eaLnBrk="1" fontAlgn="base" hangingPunct="1">
        <a:lnSpc>
          <a:spcPct val="80000"/>
        </a:lnSpc>
        <a:spcBef>
          <a:spcPct val="0"/>
        </a:spcBef>
        <a:spcAft>
          <a:spcPct val="0"/>
        </a:spcAft>
        <a:defRPr sz="2800" b="1">
          <a:solidFill>
            <a:schemeClr val="tx2"/>
          </a:solidFill>
          <a:latin typeface="+mj-lt"/>
          <a:ea typeface="+mj-ea"/>
          <a:cs typeface="+mj-cs"/>
        </a:defRPr>
      </a:lvl1pPr>
      <a:lvl2pPr algn="l" rtl="0" eaLnBrk="1" fontAlgn="base" hangingPunct="1">
        <a:lnSpc>
          <a:spcPct val="80000"/>
        </a:lnSpc>
        <a:spcBef>
          <a:spcPct val="0"/>
        </a:spcBef>
        <a:spcAft>
          <a:spcPct val="0"/>
        </a:spcAft>
        <a:defRPr sz="2800" b="1">
          <a:solidFill>
            <a:schemeClr val="tx2"/>
          </a:solidFill>
          <a:latin typeface="Arial" charset="0"/>
        </a:defRPr>
      </a:lvl2pPr>
      <a:lvl3pPr algn="l" rtl="0" eaLnBrk="1" fontAlgn="base" hangingPunct="1">
        <a:lnSpc>
          <a:spcPct val="80000"/>
        </a:lnSpc>
        <a:spcBef>
          <a:spcPct val="0"/>
        </a:spcBef>
        <a:spcAft>
          <a:spcPct val="0"/>
        </a:spcAft>
        <a:defRPr sz="2800" b="1">
          <a:solidFill>
            <a:schemeClr val="tx2"/>
          </a:solidFill>
          <a:latin typeface="Arial" charset="0"/>
        </a:defRPr>
      </a:lvl3pPr>
      <a:lvl4pPr algn="l" rtl="0" eaLnBrk="1" fontAlgn="base" hangingPunct="1">
        <a:lnSpc>
          <a:spcPct val="80000"/>
        </a:lnSpc>
        <a:spcBef>
          <a:spcPct val="0"/>
        </a:spcBef>
        <a:spcAft>
          <a:spcPct val="0"/>
        </a:spcAft>
        <a:defRPr sz="2800" b="1">
          <a:solidFill>
            <a:schemeClr val="tx2"/>
          </a:solidFill>
          <a:latin typeface="Arial" charset="0"/>
        </a:defRPr>
      </a:lvl4pPr>
      <a:lvl5pPr algn="l" rtl="0" eaLnBrk="1" fontAlgn="base" hangingPunct="1">
        <a:lnSpc>
          <a:spcPct val="80000"/>
        </a:lnSpc>
        <a:spcBef>
          <a:spcPct val="0"/>
        </a:spcBef>
        <a:spcAft>
          <a:spcPct val="0"/>
        </a:spcAft>
        <a:defRPr sz="2800" b="1">
          <a:solidFill>
            <a:schemeClr val="tx2"/>
          </a:solidFill>
          <a:latin typeface="Arial" charset="0"/>
        </a:defRPr>
      </a:lvl5pPr>
      <a:lvl6pPr marL="456146" algn="l" rtl="0" eaLnBrk="1" fontAlgn="base" hangingPunct="1">
        <a:lnSpc>
          <a:spcPct val="80000"/>
        </a:lnSpc>
        <a:spcBef>
          <a:spcPct val="0"/>
        </a:spcBef>
        <a:spcAft>
          <a:spcPct val="0"/>
        </a:spcAft>
        <a:defRPr sz="2800" b="1">
          <a:solidFill>
            <a:schemeClr val="tx2"/>
          </a:solidFill>
          <a:latin typeface="Arial" charset="0"/>
        </a:defRPr>
      </a:lvl6pPr>
      <a:lvl7pPr marL="912420" algn="l" rtl="0" eaLnBrk="1" fontAlgn="base" hangingPunct="1">
        <a:lnSpc>
          <a:spcPct val="80000"/>
        </a:lnSpc>
        <a:spcBef>
          <a:spcPct val="0"/>
        </a:spcBef>
        <a:spcAft>
          <a:spcPct val="0"/>
        </a:spcAft>
        <a:defRPr sz="2800" b="1">
          <a:solidFill>
            <a:schemeClr val="tx2"/>
          </a:solidFill>
          <a:latin typeface="Arial" charset="0"/>
        </a:defRPr>
      </a:lvl7pPr>
      <a:lvl8pPr marL="1368608" algn="l" rtl="0" eaLnBrk="1" fontAlgn="base" hangingPunct="1">
        <a:lnSpc>
          <a:spcPct val="80000"/>
        </a:lnSpc>
        <a:spcBef>
          <a:spcPct val="0"/>
        </a:spcBef>
        <a:spcAft>
          <a:spcPct val="0"/>
        </a:spcAft>
        <a:defRPr sz="2800" b="1">
          <a:solidFill>
            <a:schemeClr val="tx2"/>
          </a:solidFill>
          <a:latin typeface="Arial" charset="0"/>
        </a:defRPr>
      </a:lvl8pPr>
      <a:lvl9pPr marL="1824839" algn="l" rtl="0" eaLnBrk="1" fontAlgn="base" hangingPunct="1">
        <a:lnSpc>
          <a:spcPct val="80000"/>
        </a:lnSpc>
        <a:spcBef>
          <a:spcPct val="0"/>
        </a:spcBef>
        <a:spcAft>
          <a:spcPct val="0"/>
        </a:spcAft>
        <a:defRPr sz="2800" b="1">
          <a:solidFill>
            <a:schemeClr val="tx2"/>
          </a:solidFill>
          <a:latin typeface="Arial" charset="0"/>
        </a:defRPr>
      </a:lvl9pPr>
    </p:titleStyle>
    <p:bodyStyle>
      <a:lvl1pPr marL="269345" indent="-269345" algn="l" rtl="0" eaLnBrk="1" fontAlgn="base" hangingPunct="1">
        <a:spcBef>
          <a:spcPct val="50000"/>
        </a:spcBef>
        <a:spcAft>
          <a:spcPct val="0"/>
        </a:spcAft>
        <a:buSzPct val="85000"/>
        <a:buFont typeface="Wingdings" pitchFamily="2" charset="2"/>
        <a:buChar char="§"/>
        <a:defRPr sz="2200" b="1">
          <a:solidFill>
            <a:schemeClr val="tx1"/>
          </a:solidFill>
          <a:latin typeface="+mn-lt"/>
          <a:ea typeface="+mn-ea"/>
          <a:cs typeface="+mn-cs"/>
        </a:defRPr>
      </a:lvl1pPr>
      <a:lvl2pPr marL="624155" indent="-175817" algn="l" rtl="0" eaLnBrk="1" fontAlgn="base" hangingPunct="1">
        <a:spcBef>
          <a:spcPct val="0"/>
        </a:spcBef>
        <a:spcAft>
          <a:spcPct val="0"/>
        </a:spcAft>
        <a:buSzPct val="85000"/>
        <a:buFont typeface="Arial" charset="0"/>
        <a:buChar char="–"/>
        <a:defRPr b="1">
          <a:solidFill>
            <a:schemeClr val="tx1"/>
          </a:solidFill>
          <a:latin typeface="+mn-lt"/>
        </a:defRPr>
      </a:lvl2pPr>
      <a:lvl3pPr marL="986900" indent="-183754" algn="l" rtl="0" eaLnBrk="1" fontAlgn="base" hangingPunct="1">
        <a:spcBef>
          <a:spcPct val="0"/>
        </a:spcBef>
        <a:spcAft>
          <a:spcPct val="0"/>
        </a:spcAft>
        <a:buSzPct val="85000"/>
        <a:buFont typeface="Arial" charset="0"/>
        <a:buChar char="–"/>
        <a:defRPr sz="1600" b="1">
          <a:solidFill>
            <a:schemeClr val="tx1"/>
          </a:solidFill>
          <a:latin typeface="+mn-lt"/>
        </a:defRPr>
      </a:lvl3pPr>
      <a:lvl4pPr marL="1596680" indent="-228072" algn="l" rtl="0" eaLnBrk="1" fontAlgn="base" hangingPunct="1">
        <a:spcBef>
          <a:spcPct val="20000"/>
        </a:spcBef>
        <a:spcAft>
          <a:spcPct val="0"/>
        </a:spcAft>
        <a:buChar char="–"/>
        <a:defRPr sz="2000">
          <a:solidFill>
            <a:schemeClr val="tx1"/>
          </a:solidFill>
          <a:latin typeface="+mn-lt"/>
        </a:defRPr>
      </a:lvl4pPr>
      <a:lvl5pPr marL="2052911" indent="-228072" algn="l" rtl="0" eaLnBrk="1" fontAlgn="base" hangingPunct="1">
        <a:spcBef>
          <a:spcPct val="20000"/>
        </a:spcBef>
        <a:spcAft>
          <a:spcPct val="0"/>
        </a:spcAft>
        <a:buChar char="»"/>
        <a:defRPr sz="2000">
          <a:solidFill>
            <a:schemeClr val="tx1"/>
          </a:solidFill>
          <a:latin typeface="+mn-lt"/>
        </a:defRPr>
      </a:lvl5pPr>
      <a:lvl6pPr marL="2509056" indent="-228072" algn="l" rtl="0" eaLnBrk="1" fontAlgn="base" hangingPunct="1">
        <a:spcBef>
          <a:spcPct val="20000"/>
        </a:spcBef>
        <a:spcAft>
          <a:spcPct val="0"/>
        </a:spcAft>
        <a:buChar char="»"/>
        <a:defRPr sz="2000">
          <a:solidFill>
            <a:schemeClr val="tx1"/>
          </a:solidFill>
          <a:latin typeface="+mn-lt"/>
        </a:defRPr>
      </a:lvl6pPr>
      <a:lvl7pPr marL="2965288" indent="-228072" algn="l" rtl="0" eaLnBrk="1" fontAlgn="base" hangingPunct="1">
        <a:spcBef>
          <a:spcPct val="20000"/>
        </a:spcBef>
        <a:spcAft>
          <a:spcPct val="0"/>
        </a:spcAft>
        <a:buChar char="»"/>
        <a:defRPr sz="2000">
          <a:solidFill>
            <a:schemeClr val="tx1"/>
          </a:solidFill>
          <a:latin typeface="+mn-lt"/>
        </a:defRPr>
      </a:lvl7pPr>
      <a:lvl8pPr marL="3421477" indent="-228072" algn="l" rtl="0" eaLnBrk="1" fontAlgn="base" hangingPunct="1">
        <a:spcBef>
          <a:spcPct val="20000"/>
        </a:spcBef>
        <a:spcAft>
          <a:spcPct val="0"/>
        </a:spcAft>
        <a:buChar char="»"/>
        <a:defRPr sz="2000">
          <a:solidFill>
            <a:schemeClr val="tx1"/>
          </a:solidFill>
          <a:latin typeface="+mn-lt"/>
        </a:defRPr>
      </a:lvl8pPr>
      <a:lvl9pPr marL="3877664" indent="-228072" algn="l" rtl="0" eaLnBrk="1" fontAlgn="base" hangingPunct="1">
        <a:spcBef>
          <a:spcPct val="20000"/>
        </a:spcBef>
        <a:spcAft>
          <a:spcPct val="0"/>
        </a:spcAft>
        <a:buChar char="»"/>
        <a:defRPr sz="2000">
          <a:solidFill>
            <a:schemeClr val="tx1"/>
          </a:solidFill>
          <a:latin typeface="+mn-lt"/>
        </a:defRPr>
      </a:lvl9pPr>
    </p:bodyStyle>
    <p:otherStyle>
      <a:defPPr>
        <a:defRPr lang="nb-NO"/>
      </a:defPPr>
      <a:lvl1pPr marL="0" algn="l" defTabSz="912420" rtl="0" eaLnBrk="1" latinLnBrk="0" hangingPunct="1">
        <a:defRPr sz="1800" kern="1200">
          <a:solidFill>
            <a:schemeClr val="tx1"/>
          </a:solidFill>
          <a:latin typeface="+mn-lt"/>
          <a:ea typeface="+mn-ea"/>
          <a:cs typeface="+mn-cs"/>
        </a:defRPr>
      </a:lvl1pPr>
      <a:lvl2pPr marL="456146" algn="l" defTabSz="912420" rtl="0" eaLnBrk="1" latinLnBrk="0" hangingPunct="1">
        <a:defRPr sz="1800" kern="1200">
          <a:solidFill>
            <a:schemeClr val="tx1"/>
          </a:solidFill>
          <a:latin typeface="+mn-lt"/>
          <a:ea typeface="+mn-ea"/>
          <a:cs typeface="+mn-cs"/>
        </a:defRPr>
      </a:lvl2pPr>
      <a:lvl3pPr marL="912420" algn="l" defTabSz="912420" rtl="0" eaLnBrk="1" latinLnBrk="0" hangingPunct="1">
        <a:defRPr sz="1800" kern="1200">
          <a:solidFill>
            <a:schemeClr val="tx1"/>
          </a:solidFill>
          <a:latin typeface="+mn-lt"/>
          <a:ea typeface="+mn-ea"/>
          <a:cs typeface="+mn-cs"/>
        </a:defRPr>
      </a:lvl3pPr>
      <a:lvl4pPr marL="1368608" algn="l" defTabSz="912420" rtl="0" eaLnBrk="1" latinLnBrk="0" hangingPunct="1">
        <a:defRPr sz="1800" kern="1200">
          <a:solidFill>
            <a:schemeClr val="tx1"/>
          </a:solidFill>
          <a:latin typeface="+mn-lt"/>
          <a:ea typeface="+mn-ea"/>
          <a:cs typeface="+mn-cs"/>
        </a:defRPr>
      </a:lvl4pPr>
      <a:lvl5pPr marL="1824839" algn="l" defTabSz="912420" rtl="0" eaLnBrk="1" latinLnBrk="0" hangingPunct="1">
        <a:defRPr sz="1800" kern="1200">
          <a:solidFill>
            <a:schemeClr val="tx1"/>
          </a:solidFill>
          <a:latin typeface="+mn-lt"/>
          <a:ea typeface="+mn-ea"/>
          <a:cs typeface="+mn-cs"/>
        </a:defRPr>
      </a:lvl5pPr>
      <a:lvl6pPr marL="2280984" algn="l" defTabSz="912420" rtl="0" eaLnBrk="1" latinLnBrk="0" hangingPunct="1">
        <a:defRPr sz="1800" kern="1200">
          <a:solidFill>
            <a:schemeClr val="tx1"/>
          </a:solidFill>
          <a:latin typeface="+mn-lt"/>
          <a:ea typeface="+mn-ea"/>
          <a:cs typeface="+mn-cs"/>
        </a:defRPr>
      </a:lvl6pPr>
      <a:lvl7pPr marL="2737130" algn="l" defTabSz="912420" rtl="0" eaLnBrk="1" latinLnBrk="0" hangingPunct="1">
        <a:defRPr sz="1800" kern="1200">
          <a:solidFill>
            <a:schemeClr val="tx1"/>
          </a:solidFill>
          <a:latin typeface="+mn-lt"/>
          <a:ea typeface="+mn-ea"/>
          <a:cs typeface="+mn-cs"/>
        </a:defRPr>
      </a:lvl7pPr>
      <a:lvl8pPr marL="3193370" algn="l" defTabSz="912420" rtl="0" eaLnBrk="1" latinLnBrk="0" hangingPunct="1">
        <a:defRPr sz="1800" kern="1200">
          <a:solidFill>
            <a:schemeClr val="tx1"/>
          </a:solidFill>
          <a:latin typeface="+mn-lt"/>
          <a:ea typeface="+mn-ea"/>
          <a:cs typeface="+mn-cs"/>
        </a:defRPr>
      </a:lvl8pPr>
      <a:lvl9pPr marL="3649578" algn="l" defTabSz="9124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6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644.xml"/><Relationship Id="rId5" Type="http://schemas.openxmlformats.org/officeDocument/2006/relationships/image" Target="../media/image54.jpe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638.xml"/><Relationship Id="rId5" Type="http://schemas.openxmlformats.org/officeDocument/2006/relationships/image" Target="../media/image54.jpe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google.no/url?sa=i&amp;rct=j&amp;q=&amp;esrc=s&amp;source=images&amp;cd=&amp;cad=rja&amp;uact=8&amp;ved=0ahUKEwj-o_SBpsTTAhVHiCwKHeIKCaYQjRwIBw&amp;url=https://joinup.ec.europa.eu/asset/isa_edocuments/description&amp;psig=AFQjCNFEYDGhOLHgSf8H_sC-3pLGmq-F7g&amp;ust=1493370574065096" TargetMode="External"/><Relationship Id="rId1" Type="http://schemas.openxmlformats.org/officeDocument/2006/relationships/slideLayout" Target="../slideLayouts/slideLayout29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2.xml"/></Relationships>
</file>

<file path=ppt/slides/_rels/slide16.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png"/><Relationship Id="rId18" Type="http://schemas.openxmlformats.org/officeDocument/2006/relationships/image" Target="../media/image72.jpeg"/><Relationship Id="rId3" Type="http://schemas.openxmlformats.org/officeDocument/2006/relationships/notesSlide" Target="../notesSlides/notesSlide9.xml"/><Relationship Id="rId21" Type="http://schemas.openxmlformats.org/officeDocument/2006/relationships/image" Target="../media/image75.png"/><Relationship Id="rId7" Type="http://schemas.openxmlformats.org/officeDocument/2006/relationships/image" Target="../media/image61.jpeg"/><Relationship Id="rId12" Type="http://schemas.openxmlformats.org/officeDocument/2006/relationships/image" Target="../media/image66.jpeg"/><Relationship Id="rId17" Type="http://schemas.openxmlformats.org/officeDocument/2006/relationships/image" Target="../media/image71.png"/><Relationship Id="rId2" Type="http://schemas.openxmlformats.org/officeDocument/2006/relationships/slideLayout" Target="../slideLayouts/slideLayout512.xml"/><Relationship Id="rId16" Type="http://schemas.openxmlformats.org/officeDocument/2006/relationships/image" Target="../media/image70.png"/><Relationship Id="rId20" Type="http://schemas.openxmlformats.org/officeDocument/2006/relationships/image" Target="../media/image74.jpeg"/><Relationship Id="rId1" Type="http://schemas.openxmlformats.org/officeDocument/2006/relationships/themeOverride" Target="../theme/themeOverride3.xml"/><Relationship Id="rId6" Type="http://schemas.openxmlformats.org/officeDocument/2006/relationships/image" Target="../media/image60.jpeg"/><Relationship Id="rId11" Type="http://schemas.openxmlformats.org/officeDocument/2006/relationships/image" Target="../media/image65.jpeg"/><Relationship Id="rId24" Type="http://schemas.openxmlformats.org/officeDocument/2006/relationships/image" Target="../media/image78.png"/><Relationship Id="rId5" Type="http://schemas.openxmlformats.org/officeDocument/2006/relationships/image" Target="../media/image59.jpeg"/><Relationship Id="rId15" Type="http://schemas.openxmlformats.org/officeDocument/2006/relationships/image" Target="../media/image69.jpeg"/><Relationship Id="rId23" Type="http://schemas.openxmlformats.org/officeDocument/2006/relationships/image" Target="../media/image77.jpeg"/><Relationship Id="rId10" Type="http://schemas.openxmlformats.org/officeDocument/2006/relationships/image" Target="../media/image64.jpeg"/><Relationship Id="rId19" Type="http://schemas.openxmlformats.org/officeDocument/2006/relationships/image" Target="../media/image73.jpeg"/><Relationship Id="rId4" Type="http://schemas.openxmlformats.org/officeDocument/2006/relationships/image" Target="../media/image58.jpe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8.xml"/></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573.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451.xml"/><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2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2.xml"/><Relationship Id="rId1" Type="http://schemas.openxmlformats.org/officeDocument/2006/relationships/slideLayout" Target="../slideLayouts/slideLayout451.xml"/></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3.xml"/><Relationship Id="rId1" Type="http://schemas.openxmlformats.org/officeDocument/2006/relationships/slideLayout" Target="../slideLayouts/slideLayout573.xml"/><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6.xml"/></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27.xml"/></Relationships>
</file>

<file path=ppt/slides/_rels/slide2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58.xml"/></Relationships>
</file>

<file path=ppt/slides/_rels/slide2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54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489.xml"/></Relationships>
</file>

<file path=ppt/slides/_rels/slide29.xml.rels><?xml version="1.0" encoding="UTF-8" standalone="yes"?>
<Relationships xmlns="http://schemas.openxmlformats.org/package/2006/relationships"><Relationship Id="rId8" Type="http://schemas.openxmlformats.org/officeDocument/2006/relationships/hyperlink" Target="http://begrepskatalog/begrep/arbeidsgiveravgift" TargetMode="External"/><Relationship Id="rId3" Type="http://schemas.openxmlformats.org/officeDocument/2006/relationships/hyperlink" Target="http://informasjonsmodeller/prosjektmodeller/GMS-Konstruksjonsmodeller/?refid=_18_0_1_59a016f_1443771988777_82481_26678" TargetMode="External"/><Relationship Id="rId7" Type="http://schemas.openxmlformats.org/officeDocument/2006/relationships/hyperlink" Target="http://begrepskatalog/begrep/forskuddstrekk" TargetMode="External"/><Relationship Id="rId2" Type="http://schemas.openxmlformats.org/officeDocument/2006/relationships/hyperlink" Target="https://www.difi.no/artikkel/2016/11/person-og-enhet-felles-informasjonsmodell" TargetMode="External"/><Relationship Id="rId1" Type="http://schemas.openxmlformats.org/officeDocument/2006/relationships/slideLayout" Target="../slideLayouts/slideLayout296.xml"/><Relationship Id="rId6" Type="http://schemas.openxmlformats.org/officeDocument/2006/relationships/hyperlink" Target="http://begrepskatalog/begrep/fradrag" TargetMode="External"/><Relationship Id="rId5" Type="http://schemas.openxmlformats.org/officeDocument/2006/relationships/hyperlink" Target="http://begrepskatalog/begrep/inntekt" TargetMode="External"/><Relationship Id="rId4" Type="http://schemas.openxmlformats.org/officeDocument/2006/relationships/hyperlink" Target="http://api.skatteetaten.no/a-ordningen" TargetMode="External"/><Relationship Id="rId9" Type="http://schemas.openxmlformats.org/officeDocument/2006/relationships/image" Target="../media/image9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5.xml"/></Relationships>
</file>

<file path=ppt/slides/_rels/slide3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96.xml"/><Relationship Id="rId4" Type="http://schemas.openxmlformats.org/officeDocument/2006/relationships/image" Target="../media/image99.pn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389.xml"/><Relationship Id="rId5" Type="http://schemas.openxmlformats.org/officeDocument/2006/relationships/image" Target="../media/image102.png"/><Relationship Id="rId4" Type="http://schemas.openxmlformats.org/officeDocument/2006/relationships/image" Target="../media/image10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5.xml"/></Relationships>
</file>

<file path=ppt/slides/_rels/slide35.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6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24.xml"/><Relationship Id="rId1" Type="http://schemas.openxmlformats.org/officeDocument/2006/relationships/themeOverride" Target="../theme/themeOverride1.xml"/><Relationship Id="rId5" Type="http://schemas.openxmlformats.org/officeDocument/2006/relationships/hyperlink" Target="https://www.nav.no/rettskildene/lov/L19970228-19_P8-28#L19970228-19_P8-28" TargetMode="Externa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lovdata.no/dokument/SPH/sph-2017/KAPITTEL_7-4-2?q=avtalefestet#KAPITTEL_7-4-2" TargetMode="External"/><Relationship Id="rId13" Type="http://schemas.openxmlformats.org/officeDocument/2006/relationships/hyperlink" Target="https://lovdata.no/forskrift/2008-08-18-942/%C2%A715" TargetMode="External"/><Relationship Id="rId3" Type="http://schemas.openxmlformats.org/officeDocument/2006/relationships/image" Target="../media/image46.png"/><Relationship Id="rId7" Type="http://schemas.openxmlformats.org/officeDocument/2006/relationships/hyperlink" Target="http://www.circlek.no/no_NO/pg1334090480013/private/Stasjoner/Simplygreatcoffee.html?utm_source=RichMedia&amp;utm_medium=CircleK_K1_VGno_180x700_wienersnurr_left&amp;utm_campaign=K1" TargetMode="External"/><Relationship Id="rId12" Type="http://schemas.openxmlformats.org/officeDocument/2006/relationships/hyperlink" Target="https://lovdata.no/forskrift/2008-08-18-942/%C2%A72" TargetMode="External"/><Relationship Id="rId2" Type="http://schemas.openxmlformats.org/officeDocument/2006/relationships/image" Target="../media/image45.png"/><Relationship Id="rId16" Type="http://schemas.openxmlformats.org/officeDocument/2006/relationships/hyperlink" Target="https://lovdata.no/lov/2012-06-22-43/%C2%A77" TargetMode="External"/><Relationship Id="rId1" Type="http://schemas.openxmlformats.org/officeDocument/2006/relationships/slideLayout" Target="../slideLayouts/slideLayout296.xml"/><Relationship Id="rId6" Type="http://schemas.openxmlformats.org/officeDocument/2006/relationships/hyperlink" Target="https://lovdata.no/lov/1949-07-28-26/%C2%A71" TargetMode="External"/><Relationship Id="rId11" Type="http://schemas.openxmlformats.org/officeDocument/2006/relationships/hyperlink" Target="https://lovdata.no/lov/1949-07-28-26/%C2%A745" TargetMode="External"/><Relationship Id="rId5" Type="http://schemas.openxmlformats.org/officeDocument/2006/relationships/image" Target="../media/image48.png"/><Relationship Id="rId15" Type="http://schemas.openxmlformats.org/officeDocument/2006/relationships/hyperlink" Target="https://lovdata.no/lov/2012-06-22-43/%C2%A71" TargetMode="External"/><Relationship Id="rId10" Type="http://schemas.openxmlformats.org/officeDocument/2006/relationships/hyperlink" Target="https://lovdata.no/lov/2006-05-19-16/%C2%A713" TargetMode="External"/><Relationship Id="rId4" Type="http://schemas.openxmlformats.org/officeDocument/2006/relationships/image" Target="../media/image47.png"/><Relationship Id="rId9" Type="http://schemas.openxmlformats.org/officeDocument/2006/relationships/hyperlink" Target="https://lovdata.no/lov/1967-02-10/%C2%A713" TargetMode="External"/><Relationship Id="rId14" Type="http://schemas.openxmlformats.org/officeDocument/2006/relationships/hyperlink" Target="https://lovdata.no/forskrift/2008-08-18-942/%C2%A79"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4.xml"/><Relationship Id="rId1" Type="http://schemas.openxmlformats.org/officeDocument/2006/relationships/themeOverride" Target="../theme/themeOverride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a:t>“Datakatalogprosjektet i SKATE”</a:t>
            </a:r>
          </a:p>
        </p:txBody>
      </p:sp>
      <p:sp>
        <p:nvSpPr>
          <p:cNvPr id="3" name="Subtitle 2"/>
          <p:cNvSpPr>
            <a:spLocks noGrp="1"/>
          </p:cNvSpPr>
          <p:nvPr>
            <p:ph type="subTitle" idx="1"/>
          </p:nvPr>
        </p:nvSpPr>
        <p:spPr/>
        <p:txBody>
          <a:bodyPr>
            <a:noAutofit/>
          </a:bodyPr>
          <a:lstStyle/>
          <a:p>
            <a:r>
              <a:rPr lang="nb-NO" sz="1050" dirty="0"/>
              <a:t>2017-10-18 10:15-12:00, Domus Nova, St. Olavsplass 5, DRI3010</a:t>
            </a:r>
          </a:p>
        </p:txBody>
      </p:sp>
      <p:sp>
        <p:nvSpPr>
          <p:cNvPr id="4" name="Text Placeholder 3"/>
          <p:cNvSpPr>
            <a:spLocks noGrp="1"/>
          </p:cNvSpPr>
          <p:nvPr>
            <p:ph type="body" sz="quarter" idx="10"/>
          </p:nvPr>
        </p:nvSpPr>
        <p:spPr/>
        <p:txBody>
          <a:bodyPr>
            <a:normAutofit fontScale="70000" lnSpcReduction="20000"/>
          </a:bodyPr>
          <a:lstStyle/>
          <a:p>
            <a:r>
              <a:rPr lang="nb-NO"/>
              <a:t>David Norheim, Brønnøysundregistrene</a:t>
            </a:r>
          </a:p>
        </p:txBody>
      </p:sp>
    </p:spTree>
    <p:extLst>
      <p:ext uri="{BB962C8B-B14F-4D97-AF65-F5344CB8AC3E}">
        <p14:creationId xmlns:p14="http://schemas.microsoft.com/office/powerpoint/2010/main" val="385356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Drivere</a:t>
            </a:r>
          </a:p>
        </p:txBody>
      </p:sp>
      <p:sp>
        <p:nvSpPr>
          <p:cNvPr id="2" name="Plassholder for innhold 1"/>
          <p:cNvSpPr>
            <a:spLocks noGrp="1"/>
          </p:cNvSpPr>
          <p:nvPr>
            <p:ph idx="1"/>
          </p:nvPr>
        </p:nvSpPr>
        <p:spPr>
          <a:xfrm>
            <a:off x="472590" y="1464935"/>
            <a:ext cx="5919584" cy="2835354"/>
          </a:xfrm>
        </p:spPr>
        <p:txBody>
          <a:bodyPr>
            <a:normAutofit/>
          </a:bodyPr>
          <a:lstStyle/>
          <a:p>
            <a:r>
              <a:rPr lang="nb-NO" b="1" dirty="0"/>
              <a:t>Redusere byrden til brukerne og øke kvaliteten på tjenester fra offentlig sektor: </a:t>
            </a:r>
            <a:r>
              <a:rPr lang="nb-NO" dirty="0"/>
              <a:t>«Kun én gang» - Gjennom gjenbruke av informasjon unngår vi byrden av å spørre etter samme informasjonen flere ganger samtidig som vi øker datakvaliteten og senker kostnadene. </a:t>
            </a:r>
          </a:p>
          <a:p>
            <a:r>
              <a:rPr lang="nb-NO" b="1" dirty="0"/>
              <a:t>Digitaliseringsraten minsker:</a:t>
            </a:r>
            <a:r>
              <a:rPr lang="nb-NO" dirty="0"/>
              <a:t> Norge faller på rankinger relatert til tverrsektorielle offentlige tjenester, spesielt på tjenester til innbyggere.</a:t>
            </a:r>
            <a:endParaRPr lang="nb-NO" b="1" dirty="0"/>
          </a:p>
          <a:p>
            <a:r>
              <a:rPr lang="nb-NO" b="1" dirty="0"/>
              <a:t>Gjennomsiktighet og personvern</a:t>
            </a:r>
            <a:r>
              <a:rPr lang="nb-NO" dirty="0"/>
              <a:t>: Innbyggere og næringsliv bør kunne settes i stand til å sjekke nøyaktighet, riktighet og fullstendighet på enhver informasjon om dem i registrene.  Personvernforordningen stiller krav.</a:t>
            </a:r>
          </a:p>
          <a:p>
            <a:r>
              <a:rPr lang="nb-NO" b="1" dirty="0"/>
              <a:t>Innovasjon</a:t>
            </a:r>
            <a:r>
              <a:rPr lang="nb-NO" dirty="0"/>
              <a:t>: Åpne data og brukers data («</a:t>
            </a:r>
            <a:r>
              <a:rPr lang="nb-NO" dirty="0" err="1"/>
              <a:t>myData</a:t>
            </a:r>
            <a:r>
              <a:rPr lang="nb-NO" dirty="0"/>
              <a:t>») er i dag ikke tilgjengelige for næringslivet slik at de kan drive innovasjon og lage bedre tjenester.</a:t>
            </a:r>
          </a:p>
        </p:txBody>
      </p:sp>
      <p:sp>
        <p:nvSpPr>
          <p:cNvPr id="6" name="Rektangel 5"/>
          <p:cNvSpPr/>
          <p:nvPr/>
        </p:nvSpPr>
        <p:spPr>
          <a:xfrm>
            <a:off x="6616524" y="2173388"/>
            <a:ext cx="2420189" cy="953350"/>
          </a:xfrm>
          <a:prstGeom prst="rect">
            <a:avLst/>
          </a:prstGeom>
        </p:spPr>
        <p:txBody>
          <a:bodyPr wrap="square" lIns="90691" tIns="45345" rIns="90691" bIns="45345">
            <a:spAutoFit/>
          </a:bodyPr>
          <a:lstStyle/>
          <a:p>
            <a:r>
              <a:rPr lang="nb-NO" sz="1400" i="1" dirty="0"/>
              <a:t>Digitaliseringsprosjekter tar </a:t>
            </a:r>
            <a:br>
              <a:rPr lang="nb-NO" sz="1400" i="1" dirty="0"/>
            </a:br>
            <a:r>
              <a:rPr lang="nb-NO" sz="1400" i="1" u="sng" dirty="0"/>
              <a:t>for lang tid</a:t>
            </a:r>
            <a:r>
              <a:rPr lang="nb-NO" sz="1400" i="1" dirty="0"/>
              <a:t> (f.eks. 11 år fra idé </a:t>
            </a:r>
            <a:br>
              <a:rPr lang="nb-NO" sz="1400" i="1" dirty="0"/>
            </a:br>
            <a:r>
              <a:rPr lang="nb-NO" sz="1400" i="1" dirty="0"/>
              <a:t>til gjennomføring for </a:t>
            </a:r>
            <a:br>
              <a:rPr lang="nb-NO" sz="1400" i="1" dirty="0"/>
            </a:br>
            <a:r>
              <a:rPr lang="nb-NO" sz="1400" i="1" dirty="0"/>
              <a:t>A-ordningen)</a:t>
            </a:r>
          </a:p>
        </p:txBody>
      </p:sp>
      <p:sp>
        <p:nvSpPr>
          <p:cNvPr id="8" name="Rektangel 7"/>
          <p:cNvSpPr/>
          <p:nvPr/>
        </p:nvSpPr>
        <p:spPr>
          <a:xfrm>
            <a:off x="6547450" y="1055068"/>
            <a:ext cx="2286000" cy="737906"/>
          </a:xfrm>
          <a:prstGeom prst="rect">
            <a:avLst/>
          </a:prstGeom>
        </p:spPr>
        <p:txBody>
          <a:bodyPr wrap="square" lIns="90691" tIns="45345" rIns="90691" bIns="45345">
            <a:spAutoFit/>
          </a:bodyPr>
          <a:lstStyle/>
          <a:p>
            <a:r>
              <a:rPr lang="nb-NO" sz="1400" i="1" dirty="0"/>
              <a:t>MEN: Hvordan skal vi bruke en opplysning fra hverandre når vi ikke vet hva vi har?</a:t>
            </a:r>
          </a:p>
        </p:txBody>
      </p:sp>
    </p:spTree>
    <p:extLst>
      <p:ext uri="{BB962C8B-B14F-4D97-AF65-F5344CB8AC3E}">
        <p14:creationId xmlns:p14="http://schemas.microsoft.com/office/powerpoint/2010/main" val="307365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2667" y="303143"/>
            <a:ext cx="8196058" cy="649875"/>
          </a:xfrm>
        </p:spPr>
        <p:txBody>
          <a:bodyPr>
            <a:normAutofit/>
          </a:bodyPr>
          <a:lstStyle/>
          <a:p>
            <a:r>
              <a:rPr lang="nb-NO" sz="2400" dirty="0"/>
              <a:t>Vi skal dele og gjenbruke informasjon </a:t>
            </a:r>
            <a:r>
              <a:rPr lang="mr-IN" sz="2400" dirty="0"/>
              <a:t>–</a:t>
            </a:r>
            <a:r>
              <a:rPr lang="nb-NO" sz="2400" dirty="0"/>
              <a:t> politiske føringer</a:t>
            </a:r>
          </a:p>
        </p:txBody>
      </p:sp>
      <p:graphicFrame>
        <p:nvGraphicFramePr>
          <p:cNvPr id="7" name="Diagram 6"/>
          <p:cNvGraphicFramePr/>
          <p:nvPr>
            <p:extLst>
              <p:ext uri="{D42A27DB-BD31-4B8C-83A1-F6EECF244321}">
                <p14:modId xmlns:p14="http://schemas.microsoft.com/office/powerpoint/2010/main" val="224705482"/>
              </p:ext>
            </p:extLst>
          </p:nvPr>
        </p:nvGraphicFramePr>
        <p:xfrm>
          <a:off x="367207" y="773756"/>
          <a:ext cx="6668223" cy="3729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Sylinder 8"/>
          <p:cNvSpPr txBox="1"/>
          <p:nvPr/>
        </p:nvSpPr>
        <p:spPr>
          <a:xfrm>
            <a:off x="6018041" y="1730474"/>
            <a:ext cx="2658139" cy="297285"/>
          </a:xfrm>
          <a:prstGeom prst="rect">
            <a:avLst/>
          </a:prstGeom>
          <a:noFill/>
        </p:spPr>
        <p:txBody>
          <a:bodyPr wrap="square" lIns="81003" tIns="40525" rIns="81003" bIns="40525" rtlCol="0">
            <a:spAutoFit/>
          </a:bodyPr>
          <a:lstStyle/>
          <a:p>
            <a:pPr defTabSz="684906">
              <a:defRPr/>
            </a:pPr>
            <a:r>
              <a:rPr lang="nb-NO" sz="1400" dirty="0">
                <a:solidFill>
                  <a:prstClr val="black"/>
                </a:solidFill>
              </a:rPr>
              <a:t> </a:t>
            </a:r>
          </a:p>
        </p:txBody>
      </p:sp>
      <p:sp>
        <p:nvSpPr>
          <p:cNvPr id="6" name="Avrundet rektangel 5"/>
          <p:cNvSpPr/>
          <p:nvPr/>
        </p:nvSpPr>
        <p:spPr>
          <a:xfrm>
            <a:off x="7085047" y="1006181"/>
            <a:ext cx="1882033" cy="2892405"/>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81003" tIns="40525" rIns="81003" bIns="40525" rtlCol="0" anchor="ctr"/>
          <a:lstStyle/>
          <a:p>
            <a:pPr marL="254830" indent="-254830" defTabSz="684906">
              <a:buFont typeface="Wingdings" panose="05000000000000000000" pitchFamily="2" charset="2"/>
              <a:buChar char="ü"/>
              <a:defRPr/>
            </a:pPr>
            <a:r>
              <a:rPr lang="nb-NO" sz="1400" dirty="0">
                <a:solidFill>
                  <a:prstClr val="white"/>
                </a:solidFill>
              </a:rPr>
              <a:t>«Kun én gang»-prinsippet en av regjeringens hovedprioriteringer i IKT-politikken</a:t>
            </a:r>
          </a:p>
          <a:p>
            <a:pPr marL="254830" indent="-254830" defTabSz="684906">
              <a:buFont typeface="Wingdings" panose="05000000000000000000" pitchFamily="2" charset="2"/>
              <a:buChar char="ü"/>
              <a:defRPr/>
            </a:pPr>
            <a:r>
              <a:rPr lang="nb-NO" sz="1400" dirty="0">
                <a:solidFill>
                  <a:prstClr val="white"/>
                </a:solidFill>
              </a:rPr>
              <a:t>Virksomheter skal dele og gjenbruke informasjon</a:t>
            </a:r>
          </a:p>
          <a:p>
            <a:pPr marL="254830" indent="-254830" defTabSz="684906">
              <a:buFont typeface="Wingdings" panose="05000000000000000000" pitchFamily="2" charset="2"/>
              <a:buChar char="ü"/>
              <a:defRPr/>
            </a:pPr>
            <a:r>
              <a:rPr lang="nb-NO" sz="1400" dirty="0">
                <a:solidFill>
                  <a:prstClr val="white"/>
                </a:solidFill>
              </a:rPr>
              <a:t>Data skal skapes kun én gang</a:t>
            </a:r>
          </a:p>
        </p:txBody>
      </p:sp>
      <p:sp>
        <p:nvSpPr>
          <p:cNvPr id="11" name="Plassholder for dato 10"/>
          <p:cNvSpPr>
            <a:spLocks noGrp="1"/>
          </p:cNvSpPr>
          <p:nvPr>
            <p:ph type="dt" sz="half" idx="10"/>
          </p:nvPr>
        </p:nvSpPr>
        <p:spPr/>
        <p:txBody>
          <a:bodyPr/>
          <a:lstStyle/>
          <a:p>
            <a:pPr defTabSz="684906">
              <a:defRPr/>
            </a:pPr>
            <a:r>
              <a:rPr lang="nb-NO" dirty="0">
                <a:solidFill>
                  <a:prstClr val="black">
                    <a:tint val="75000"/>
                  </a:prstClr>
                </a:solidFill>
              </a:rPr>
              <a:t>06.06.2017</a:t>
            </a:r>
          </a:p>
        </p:txBody>
      </p:sp>
      <p:sp>
        <p:nvSpPr>
          <p:cNvPr id="12" name="Footer Placeholder 4"/>
          <p:cNvSpPr>
            <a:spLocks noGrp="1"/>
          </p:cNvSpPr>
          <p:nvPr>
            <p:ph type="ftr" sz="quarter" idx="11"/>
          </p:nvPr>
        </p:nvSpPr>
        <p:spPr>
          <a:xfrm>
            <a:off x="1518392" y="4793101"/>
            <a:ext cx="3375642" cy="138500"/>
          </a:xfrm>
        </p:spPr>
        <p:txBody>
          <a:bodyPr/>
          <a:lstStyle/>
          <a:p>
            <a:r>
              <a:rPr lang="nb-NO" dirty="0">
                <a:solidFill>
                  <a:prstClr val="black">
                    <a:tint val="75000"/>
                  </a:prstClr>
                </a:solidFill>
              </a:rPr>
              <a:t>Felles datakatalog</a:t>
            </a:r>
          </a:p>
        </p:txBody>
      </p:sp>
    </p:spTree>
    <p:extLst>
      <p:ext uri="{BB962C8B-B14F-4D97-AF65-F5344CB8AC3E}">
        <p14:creationId xmlns:p14="http://schemas.microsoft.com/office/powerpoint/2010/main" val="140932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sz="quarter" idx="17"/>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p:pic>
      <p:sp>
        <p:nvSpPr>
          <p:cNvPr id="7" name="Plassholder for innhold 2"/>
          <p:cNvSpPr txBox="1">
            <a:spLocks/>
          </p:cNvSpPr>
          <p:nvPr/>
        </p:nvSpPr>
        <p:spPr>
          <a:xfrm>
            <a:off x="602574" y="1656271"/>
            <a:ext cx="8289921" cy="2370291"/>
          </a:xfrm>
          <a:prstGeom prst="rect">
            <a:avLst/>
          </a:prstGeom>
          <a:solidFill>
            <a:schemeClr val="accent6">
              <a:lumMod val="20000"/>
              <a:lumOff val="80000"/>
              <a:alpha val="78000"/>
            </a:schemeClr>
          </a:solidFill>
          <a:effectLst>
            <a:outerShdw blurRad="50800" dist="50800" dir="5400000" sx="1000" sy="1000" algn="ctr" rotWithShape="0">
              <a:srgbClr val="000000"/>
            </a:outerShdw>
            <a:softEdge rad="38100"/>
          </a:effectLst>
        </p:spPr>
        <p:txBody>
          <a:bodyPr anchor="ctr"/>
          <a:lstStyle>
            <a:lvl1pPr marL="342900" indent="-34290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914400" eaLnBrk="1" fontAlgn="base" hangingPunct="1">
              <a:spcBef>
                <a:spcPct val="20000"/>
              </a:spcBef>
              <a:spcAft>
                <a:spcPct val="0"/>
              </a:spcAft>
              <a:buFont typeface="Arial" pitchFamily="34" charset="0"/>
              <a:buChar char="•"/>
            </a:pPr>
            <a:r>
              <a:rPr lang="nb-NO" altLang="nb-NO" dirty="0">
                <a:solidFill>
                  <a:srgbClr val="000000"/>
                </a:solidFill>
                <a:latin typeface="Arial Black" pitchFamily="34" charset="0"/>
                <a:cs typeface="Arial" pitchFamily="34" charset="0"/>
              </a:rPr>
              <a:t>Offentlig myndigheter spør ikke unødvendig</a:t>
            </a:r>
          </a:p>
          <a:p>
            <a:pPr defTabSz="914400" eaLnBrk="1" fontAlgn="base" hangingPunct="1">
              <a:spcBef>
                <a:spcPct val="20000"/>
              </a:spcBef>
              <a:spcAft>
                <a:spcPct val="0"/>
              </a:spcAft>
              <a:buFont typeface="Arial" pitchFamily="34" charset="0"/>
              <a:buChar char="•"/>
            </a:pPr>
            <a:r>
              <a:rPr lang="nb-NO" altLang="nb-NO" dirty="0">
                <a:solidFill>
                  <a:srgbClr val="000000"/>
                </a:solidFill>
                <a:latin typeface="Arial Black" pitchFamily="34" charset="0"/>
                <a:cs typeface="Arial" pitchFamily="34" charset="0"/>
              </a:rPr>
              <a:t>Du skal ikke søke om noe du har rett til</a:t>
            </a:r>
          </a:p>
          <a:p>
            <a:pPr defTabSz="914400" eaLnBrk="1" fontAlgn="base" hangingPunct="1">
              <a:spcBef>
                <a:spcPct val="20000"/>
              </a:spcBef>
              <a:spcAft>
                <a:spcPct val="0"/>
              </a:spcAft>
              <a:buFont typeface="Arial" pitchFamily="34" charset="0"/>
              <a:buChar char="•"/>
            </a:pPr>
            <a:r>
              <a:rPr lang="nb-NO" altLang="nb-NO" dirty="0">
                <a:solidFill>
                  <a:srgbClr val="000000"/>
                </a:solidFill>
                <a:latin typeface="Arial Black" pitchFamily="34" charset="0"/>
                <a:cs typeface="Arial" pitchFamily="34" charset="0"/>
              </a:rPr>
              <a:t>Gi og få informasjon digitalt</a:t>
            </a:r>
          </a:p>
          <a:p>
            <a:pPr defTabSz="914400" eaLnBrk="1" fontAlgn="base" hangingPunct="1">
              <a:spcBef>
                <a:spcPct val="20000"/>
              </a:spcBef>
              <a:spcAft>
                <a:spcPct val="0"/>
              </a:spcAft>
              <a:buFont typeface="Arial" pitchFamily="34" charset="0"/>
              <a:buChar char="•"/>
            </a:pPr>
            <a:r>
              <a:rPr lang="nb-NO" altLang="nb-NO" dirty="0">
                <a:solidFill>
                  <a:srgbClr val="000000"/>
                </a:solidFill>
                <a:latin typeface="Arial Black" pitchFamily="34" charset="0"/>
                <a:cs typeface="Arial" pitchFamily="34" charset="0"/>
              </a:rPr>
              <a:t>Raskt svar når det ikke trengs skjønn</a:t>
            </a:r>
          </a:p>
          <a:p>
            <a:pPr defTabSz="914400" eaLnBrk="1" fontAlgn="base" hangingPunct="1">
              <a:spcBef>
                <a:spcPct val="20000"/>
              </a:spcBef>
              <a:spcAft>
                <a:spcPct val="0"/>
              </a:spcAft>
              <a:buFont typeface="Arial" pitchFamily="34" charset="0"/>
              <a:buChar char="•"/>
            </a:pPr>
            <a:r>
              <a:rPr lang="nb-NO" altLang="nb-NO" dirty="0">
                <a:solidFill>
                  <a:srgbClr val="000000"/>
                </a:solidFill>
                <a:latin typeface="Arial Black" pitchFamily="34" charset="0"/>
                <a:cs typeface="Arial" pitchFamily="34" charset="0"/>
              </a:rPr>
              <a:t>Enkelt å få vite hvem som vet</a:t>
            </a:r>
          </a:p>
        </p:txBody>
      </p:sp>
      <p:pic>
        <p:nvPicPr>
          <p:cNvPr id="49157" name="Bilde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7700" y="4738700"/>
            <a:ext cx="2984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kstSylinder 12"/>
          <p:cNvSpPr txBox="1">
            <a:spLocks noChangeArrowheads="1"/>
          </p:cNvSpPr>
          <p:nvPr/>
        </p:nvSpPr>
        <p:spPr bwMode="auto">
          <a:xfrm>
            <a:off x="6215063" y="4693444"/>
            <a:ext cx="2500312"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eaLnBrk="1" fontAlgn="base" hangingPunct="1">
              <a:lnSpc>
                <a:spcPct val="90000"/>
              </a:lnSpc>
              <a:spcBef>
                <a:spcPct val="0"/>
              </a:spcBef>
              <a:spcAft>
                <a:spcPct val="0"/>
              </a:spcAft>
            </a:pPr>
            <a:r>
              <a:rPr lang="nb-NO" altLang="nb-NO" sz="1300">
                <a:solidFill>
                  <a:srgbClr val="000000"/>
                </a:solidFill>
              </a:rPr>
              <a:t>Kommunal- og</a:t>
            </a:r>
            <a:br>
              <a:rPr lang="nb-NO" altLang="nb-NO" sz="1300">
                <a:solidFill>
                  <a:srgbClr val="000000"/>
                </a:solidFill>
              </a:rPr>
            </a:br>
            <a:r>
              <a:rPr lang="nb-NO" altLang="nb-NO" sz="1300">
                <a:solidFill>
                  <a:srgbClr val="000000"/>
                </a:solidFill>
              </a:rPr>
              <a:t>moderniseringsdepartementet</a:t>
            </a:r>
          </a:p>
        </p:txBody>
      </p:sp>
      <p:pic>
        <p:nvPicPr>
          <p:cNvPr id="6" name="Picture 2" descr="https://3.bp.blogspot.com/-6Ez46f68rGA/VxTukZhVuaI/AAAAAAABOn8/nRAYHLakSvkW2WnU1i45Wxp1r75u1j5yQCLcB/s320/Digital%2BAgend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6270" y="66538"/>
            <a:ext cx="1352606" cy="142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06537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p:cNvGrpSpPr/>
          <p:nvPr/>
        </p:nvGrpSpPr>
        <p:grpSpPr>
          <a:xfrm>
            <a:off x="4329955" y="1988485"/>
            <a:ext cx="4102846" cy="3155101"/>
            <a:chOff x="385295" y="1558976"/>
            <a:chExt cx="4456528" cy="4396231"/>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295" y="1558976"/>
              <a:ext cx="4456528" cy="43962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Rett linje 14"/>
            <p:cNvCxnSpPr/>
            <p:nvPr/>
          </p:nvCxnSpPr>
          <p:spPr>
            <a:xfrm>
              <a:off x="907759" y="5415600"/>
              <a:ext cx="1965041" cy="0"/>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Rett linje 17"/>
            <p:cNvCxnSpPr/>
            <p:nvPr/>
          </p:nvCxnSpPr>
          <p:spPr>
            <a:xfrm>
              <a:off x="930518" y="4963200"/>
              <a:ext cx="3403882" cy="0"/>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 name="Rett linje 19"/>
            <p:cNvCxnSpPr/>
            <p:nvPr/>
          </p:nvCxnSpPr>
          <p:spPr>
            <a:xfrm>
              <a:off x="930518" y="5115600"/>
              <a:ext cx="2277256" cy="0"/>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 name="Tittel 1"/>
          <p:cNvSpPr>
            <a:spLocks noGrp="1"/>
          </p:cNvSpPr>
          <p:nvPr>
            <p:ph type="title"/>
          </p:nvPr>
        </p:nvSpPr>
        <p:spPr/>
        <p:txBody>
          <a:bodyPr>
            <a:normAutofit/>
          </a:bodyPr>
          <a:lstStyle/>
          <a:p>
            <a:r>
              <a:rPr lang="nb-NO" sz="2400" dirty="0"/>
              <a:t>Digital Agenda </a:t>
            </a:r>
            <a:r>
              <a:rPr lang="nb-NO" sz="2400" dirty="0" err="1"/>
              <a:t>kap</a:t>
            </a:r>
            <a:r>
              <a:rPr lang="nb-NO" sz="2400" dirty="0"/>
              <a:t>. 7 og SKATE Strategiske tiltak – område 4</a:t>
            </a:r>
          </a:p>
        </p:txBody>
      </p:sp>
      <p:grpSp>
        <p:nvGrpSpPr>
          <p:cNvPr id="5" name="Gruppe 4"/>
          <p:cNvGrpSpPr/>
          <p:nvPr/>
        </p:nvGrpSpPr>
        <p:grpSpPr>
          <a:xfrm>
            <a:off x="403948" y="1822145"/>
            <a:ext cx="4271089" cy="3037691"/>
            <a:chOff x="4334400" y="2293494"/>
            <a:chExt cx="4639274" cy="4232636"/>
          </a:xfrm>
        </p:grpSpPr>
        <p:pic>
          <p:nvPicPr>
            <p:cNvPr id="1126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744"/>
            <a:stretch/>
          </p:blipFill>
          <p:spPr bwMode="auto">
            <a:xfrm>
              <a:off x="4334400" y="2293494"/>
              <a:ext cx="4639274" cy="4232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Rett linje 3"/>
            <p:cNvCxnSpPr/>
            <p:nvPr/>
          </p:nvCxnSpPr>
          <p:spPr>
            <a:xfrm>
              <a:off x="6804000" y="3974400"/>
              <a:ext cx="1958400" cy="0"/>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6804000" y="4076400"/>
              <a:ext cx="1958400" cy="0"/>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 name="Rett linje 8"/>
            <p:cNvCxnSpPr/>
            <p:nvPr/>
          </p:nvCxnSpPr>
          <p:spPr>
            <a:xfrm>
              <a:off x="6804000" y="4207200"/>
              <a:ext cx="1958400" cy="0"/>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 name="Rett linje 9"/>
            <p:cNvCxnSpPr/>
            <p:nvPr/>
          </p:nvCxnSpPr>
          <p:spPr>
            <a:xfrm>
              <a:off x="6804000" y="4302000"/>
              <a:ext cx="1116000" cy="0"/>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 name="Rett linje 11"/>
            <p:cNvCxnSpPr/>
            <p:nvPr/>
          </p:nvCxnSpPr>
          <p:spPr>
            <a:xfrm>
              <a:off x="4645200" y="6308400"/>
              <a:ext cx="1958400" cy="0"/>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 name="Rett linje 12"/>
            <p:cNvCxnSpPr/>
            <p:nvPr/>
          </p:nvCxnSpPr>
          <p:spPr>
            <a:xfrm>
              <a:off x="5803200" y="6187200"/>
              <a:ext cx="816000" cy="0"/>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grpSp>
      <p:pic>
        <p:nvPicPr>
          <p:cNvPr id="6" name="Picture 2" descr="https://3.bp.blogspot.com/-6Ez46f68rGA/VxTukZhVuaI/AAAAAAABOn8/nRAYHLakSvkW2WnU1i45Wxp1r75u1j5yQCLcB/s320/Digital%2BAgend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0171" y="1315294"/>
            <a:ext cx="1352606" cy="1423796"/>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p:cNvSpPr txBox="1"/>
          <p:nvPr/>
        </p:nvSpPr>
        <p:spPr>
          <a:xfrm>
            <a:off x="1756227" y="1022350"/>
            <a:ext cx="7059969" cy="584018"/>
          </a:xfrm>
          <a:prstGeom prst="rect">
            <a:avLst/>
          </a:prstGeom>
          <a:noFill/>
        </p:spPr>
        <p:txBody>
          <a:bodyPr wrap="square" lIns="90691" tIns="45345" rIns="90691" bIns="45345" rtlCol="0">
            <a:spAutoFit/>
          </a:bodyPr>
          <a:lstStyle/>
          <a:p>
            <a:r>
              <a:rPr lang="nb-NO" sz="1600" b="1" dirty="0"/>
              <a:t>«Kun én gang»: Målet er at innbyggere, næringsliv og frivillig sektor i sin kontakt med det offentlige ikke må levere samme opplysning mer enn én gang</a:t>
            </a:r>
          </a:p>
        </p:txBody>
      </p:sp>
    </p:spTree>
    <p:extLst>
      <p:ext uri="{BB962C8B-B14F-4D97-AF65-F5344CB8AC3E}">
        <p14:creationId xmlns:p14="http://schemas.microsoft.com/office/powerpoint/2010/main" val="323451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a:bodyPr>
          <a:lstStyle/>
          <a:p>
            <a:r>
              <a:rPr lang="en-US" dirty="0"/>
              <a:t>Once only principle </a:t>
            </a:r>
            <a:endParaRPr lang="nb-NO" dirty="0"/>
          </a:p>
        </p:txBody>
      </p:sp>
      <p:sp>
        <p:nvSpPr>
          <p:cNvPr id="4" name="Plassholder for innhold 3"/>
          <p:cNvSpPr>
            <a:spLocks noGrp="1"/>
          </p:cNvSpPr>
          <p:nvPr>
            <p:ph idx="1"/>
          </p:nvPr>
        </p:nvSpPr>
        <p:spPr/>
        <p:txBody>
          <a:bodyPr>
            <a:normAutofit/>
          </a:bodyPr>
          <a:lstStyle/>
          <a:p>
            <a:pPr marL="0" indent="0">
              <a:buNone/>
            </a:pPr>
            <a:r>
              <a:rPr lang="en-US" dirty="0"/>
              <a:t>“public administrations should ensure that citizens and businesses supply the same information only once to a public administration. Public administration offices take action if permitted to internally re-use this data, in due respect of data protection rules, so that no additional burden falls on citizens and businesses.”</a:t>
            </a:r>
          </a:p>
        </p:txBody>
      </p:sp>
      <p:sp>
        <p:nvSpPr>
          <p:cNvPr id="5" name="Rektangel 4"/>
          <p:cNvSpPr/>
          <p:nvPr/>
        </p:nvSpPr>
        <p:spPr>
          <a:xfrm>
            <a:off x="4127426" y="2067286"/>
            <a:ext cx="4572000" cy="276999"/>
          </a:xfrm>
          <a:prstGeom prst="rect">
            <a:avLst/>
          </a:prstGeom>
        </p:spPr>
        <p:txBody>
          <a:bodyPr>
            <a:spAutoFit/>
          </a:bodyPr>
          <a:lstStyle/>
          <a:p>
            <a:pPr defTabSz="914400"/>
            <a:r>
              <a:rPr lang="nb-NO" sz="1200" i="1" dirty="0">
                <a:solidFill>
                  <a:prstClr val="black"/>
                </a:solidFill>
              </a:rPr>
              <a:t> EU </a:t>
            </a:r>
            <a:r>
              <a:rPr lang="nb-NO" sz="1200" i="1" dirty="0" err="1">
                <a:solidFill>
                  <a:prstClr val="black"/>
                </a:solidFill>
              </a:rPr>
              <a:t>eGovernment</a:t>
            </a:r>
            <a:r>
              <a:rPr lang="nb-NO" sz="1200" i="1" dirty="0">
                <a:solidFill>
                  <a:prstClr val="black"/>
                </a:solidFill>
              </a:rPr>
              <a:t> Action Plan 2016-2020 </a:t>
            </a:r>
          </a:p>
        </p:txBody>
      </p:sp>
      <p:pic>
        <p:nvPicPr>
          <p:cNvPr id="2050" name="Picture 2" descr="Image result for once only principle site:eu">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590" y="2484250"/>
            <a:ext cx="8316784" cy="1645408"/>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p:cNvSpPr/>
          <p:nvPr/>
        </p:nvSpPr>
        <p:spPr>
          <a:xfrm>
            <a:off x="1199609" y="3267349"/>
            <a:ext cx="1080120" cy="702078"/>
          </a:xfrm>
          <a:prstGeom prst="ellipse">
            <a:avLst/>
          </a:prstGeom>
          <a:noFill/>
          <a:ln>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a:endParaRPr lang="nb-NO">
              <a:solidFill>
                <a:prstClr val="black"/>
              </a:solidFill>
            </a:endParaRPr>
          </a:p>
        </p:txBody>
      </p:sp>
      <p:sp>
        <p:nvSpPr>
          <p:cNvPr id="7" name="TekstSylinder 6"/>
          <p:cNvSpPr txBox="1"/>
          <p:nvPr/>
        </p:nvSpPr>
        <p:spPr>
          <a:xfrm>
            <a:off x="5466827" y="4139329"/>
            <a:ext cx="3183885" cy="253916"/>
          </a:xfrm>
          <a:prstGeom prst="rect">
            <a:avLst/>
          </a:prstGeom>
          <a:noFill/>
        </p:spPr>
        <p:txBody>
          <a:bodyPr wrap="none" rtlCol="0">
            <a:spAutoFit/>
          </a:bodyPr>
          <a:lstStyle/>
          <a:p>
            <a:pPr defTabSz="914400"/>
            <a:r>
              <a:rPr lang="nb-NO" sz="1050" i="1" dirty="0">
                <a:solidFill>
                  <a:prstClr val="black"/>
                </a:solidFill>
              </a:rPr>
              <a:t>Kilde: IS-A action 2.15 </a:t>
            </a:r>
            <a:r>
              <a:rPr lang="nb-NO" sz="1050" i="1" dirty="0" err="1">
                <a:solidFill>
                  <a:prstClr val="black"/>
                </a:solidFill>
              </a:rPr>
              <a:t>on</a:t>
            </a:r>
            <a:r>
              <a:rPr lang="nb-NO" sz="1050" i="1" dirty="0">
                <a:solidFill>
                  <a:prstClr val="black"/>
                </a:solidFill>
              </a:rPr>
              <a:t> e-</a:t>
            </a:r>
            <a:r>
              <a:rPr lang="nb-NO" sz="1050" i="1" dirty="0" err="1">
                <a:solidFill>
                  <a:prstClr val="black"/>
                </a:solidFill>
              </a:rPr>
              <a:t>documents</a:t>
            </a:r>
            <a:r>
              <a:rPr lang="nb-NO" sz="1050" i="1" dirty="0">
                <a:solidFill>
                  <a:prstClr val="black"/>
                </a:solidFill>
              </a:rPr>
              <a:t> and e-files</a:t>
            </a:r>
          </a:p>
        </p:txBody>
      </p:sp>
    </p:spTree>
    <p:extLst>
      <p:ext uri="{BB962C8B-B14F-4D97-AF65-F5344CB8AC3E}">
        <p14:creationId xmlns:p14="http://schemas.microsoft.com/office/powerpoint/2010/main" val="87367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Digitaliseringsrundskrivet (2017)</a:t>
            </a:r>
          </a:p>
        </p:txBody>
      </p:sp>
      <p:sp>
        <p:nvSpPr>
          <p:cNvPr id="8" name="Plassholder for innhold 7"/>
          <p:cNvSpPr>
            <a:spLocks noGrp="1"/>
          </p:cNvSpPr>
          <p:nvPr>
            <p:ph idx="1"/>
          </p:nvPr>
        </p:nvSpPr>
        <p:spPr/>
        <p:txBody>
          <a:bodyPr/>
          <a:lstStyle/>
          <a:p>
            <a:r>
              <a:rPr lang="nb-NO" dirty="0"/>
              <a:t>Digitaliseringsrundskrivet adresserer tilrettelegging for gjenbruk og viderebruk av informasjon (</a:t>
            </a:r>
            <a:r>
              <a:rPr lang="nb-NO" dirty="0" err="1"/>
              <a:t>kap</a:t>
            </a:r>
            <a:r>
              <a:rPr lang="nb-NO" dirty="0"/>
              <a:t>. 1.3)</a:t>
            </a:r>
          </a:p>
          <a:p>
            <a:pPr lvl="1"/>
            <a:r>
              <a:rPr lang="nb-NO" dirty="0"/>
              <a:t>Virksomhetene skal ha oversikt over informasjonen den håndterer («orden i eget hus»)</a:t>
            </a:r>
          </a:p>
          <a:p>
            <a:pPr lvl="1"/>
            <a:r>
              <a:rPr lang="nb-NO" b="1" dirty="0"/>
              <a:t>Virksomhetene skal gjenbruke informasjon</a:t>
            </a:r>
            <a:r>
              <a:rPr lang="nb-NO" dirty="0"/>
              <a:t> og selv tilrettelegge for andres bruk (viderebruk og gjenbruk)</a:t>
            </a:r>
          </a:p>
        </p:txBody>
      </p:sp>
      <p:sp>
        <p:nvSpPr>
          <p:cNvPr id="4" name="Plassholder for dato 3"/>
          <p:cNvSpPr>
            <a:spLocks noGrp="1"/>
          </p:cNvSpPr>
          <p:nvPr>
            <p:ph type="dt" sz="half" idx="10"/>
          </p:nvPr>
        </p:nvSpPr>
        <p:spPr/>
        <p:txBody>
          <a:bodyPr/>
          <a:lstStyle/>
          <a:p>
            <a:r>
              <a:rPr lang="nb-NO">
                <a:solidFill>
                  <a:prstClr val="black">
                    <a:tint val="75000"/>
                  </a:prstClr>
                </a:solidFill>
              </a:rPr>
              <a:t>06.10.2017</a:t>
            </a:r>
          </a:p>
        </p:txBody>
      </p:sp>
      <p:sp>
        <p:nvSpPr>
          <p:cNvPr id="5" name="Plassholder for bunntekst 4"/>
          <p:cNvSpPr>
            <a:spLocks noGrp="1"/>
          </p:cNvSpPr>
          <p:nvPr>
            <p:ph type="ftr" sz="quarter" idx="11"/>
          </p:nvPr>
        </p:nvSpPr>
        <p:spPr/>
        <p:txBody>
          <a:bodyPr/>
          <a:lstStyle/>
          <a:p>
            <a:r>
              <a:rPr lang="nb-NO">
                <a:solidFill>
                  <a:prstClr val="black">
                    <a:tint val="75000"/>
                  </a:prstClr>
                </a:solidFill>
              </a:rPr>
              <a:t>Oppgaveregisteret / Informasjonsforvaltning</a:t>
            </a:r>
          </a:p>
        </p:txBody>
      </p:sp>
      <p:sp>
        <p:nvSpPr>
          <p:cNvPr id="7" name="Plassholder for lysbildenummer 6"/>
          <p:cNvSpPr>
            <a:spLocks noGrp="1"/>
          </p:cNvSpPr>
          <p:nvPr>
            <p:ph type="sldNum" sz="quarter" idx="12"/>
          </p:nvPr>
        </p:nvSpPr>
        <p:spPr/>
        <p:txBody>
          <a:bodyPr/>
          <a:lstStyle/>
          <a:p>
            <a:fld id="{5751DFAA-887F-4071-8EAD-E8CA316FCF06}" type="slidenum">
              <a:rPr lang="nb-NO" smtClean="0">
                <a:solidFill>
                  <a:prstClr val="black">
                    <a:tint val="75000"/>
                  </a:prstClr>
                </a:solidFill>
              </a:rPr>
              <a:pPr/>
              <a:t>15</a:t>
            </a:fld>
            <a:endParaRPr lang="nb-NO">
              <a:solidFill>
                <a:prstClr val="black">
                  <a:tint val="75000"/>
                </a:prstClr>
              </a:solidFill>
            </a:endParaRPr>
          </a:p>
        </p:txBody>
      </p:sp>
      <p:sp>
        <p:nvSpPr>
          <p:cNvPr id="3" name="Rectangle 2"/>
          <p:cNvSpPr/>
          <p:nvPr/>
        </p:nvSpPr>
        <p:spPr>
          <a:xfrm>
            <a:off x="1403519" y="2966088"/>
            <a:ext cx="5814231" cy="1177066"/>
          </a:xfrm>
          <a:prstGeom prst="rect">
            <a:avLst/>
          </a:prstGeom>
        </p:spPr>
        <p:txBody>
          <a:bodyPr wrap="square" lIns="68417" tIns="34201" rIns="68417" bIns="34201">
            <a:spAutoFit/>
          </a:bodyPr>
          <a:lstStyle/>
          <a:p>
            <a:pPr defTabSz="685528"/>
            <a:r>
              <a:rPr lang="en-US" i="1" dirty="0">
                <a:solidFill>
                  <a:prstClr val="black"/>
                </a:solidFill>
              </a:rPr>
              <a:t>"[</a:t>
            </a:r>
            <a:r>
              <a:rPr lang="mr-IN" i="1" dirty="0">
                <a:solidFill>
                  <a:prstClr val="black"/>
                </a:solidFill>
              </a:rPr>
              <a:t>…</a:t>
            </a:r>
            <a:r>
              <a:rPr lang="nb-NO" i="1" dirty="0">
                <a:solidFill>
                  <a:prstClr val="black"/>
                </a:solidFill>
              </a:rPr>
              <a:t>]</a:t>
            </a:r>
            <a:r>
              <a:rPr lang="en-US" i="1" dirty="0" err="1">
                <a:solidFill>
                  <a:prstClr val="black"/>
                </a:solidFill>
              </a:rPr>
              <a:t>Før</a:t>
            </a:r>
            <a:r>
              <a:rPr lang="en-US" i="1" dirty="0">
                <a:solidFill>
                  <a:prstClr val="black"/>
                </a:solidFill>
              </a:rPr>
              <a:t> </a:t>
            </a:r>
            <a:r>
              <a:rPr lang="en-US" i="1" dirty="0" err="1">
                <a:solidFill>
                  <a:prstClr val="black"/>
                </a:solidFill>
              </a:rPr>
              <a:t>virksomheten</a:t>
            </a:r>
            <a:r>
              <a:rPr lang="en-US" i="1" dirty="0">
                <a:solidFill>
                  <a:prstClr val="black"/>
                </a:solidFill>
              </a:rPr>
              <a:t> </a:t>
            </a:r>
            <a:r>
              <a:rPr lang="en-US" i="1" dirty="0" err="1">
                <a:solidFill>
                  <a:prstClr val="black"/>
                </a:solidFill>
              </a:rPr>
              <a:t>etterspør</a:t>
            </a:r>
            <a:r>
              <a:rPr lang="en-US" i="1" dirty="0">
                <a:solidFill>
                  <a:prstClr val="black"/>
                </a:solidFill>
              </a:rPr>
              <a:t> </a:t>
            </a:r>
            <a:r>
              <a:rPr lang="en-US" i="1" dirty="0" err="1">
                <a:solidFill>
                  <a:prstClr val="black"/>
                </a:solidFill>
              </a:rPr>
              <a:t>informasjon</a:t>
            </a:r>
            <a:r>
              <a:rPr lang="en-US" i="1" dirty="0">
                <a:solidFill>
                  <a:prstClr val="black"/>
                </a:solidFill>
              </a:rPr>
              <a:t>, </a:t>
            </a:r>
            <a:r>
              <a:rPr lang="en-US" b="1" i="1" dirty="0" err="1">
                <a:solidFill>
                  <a:prstClr val="black"/>
                </a:solidFill>
              </a:rPr>
              <a:t>skal</a:t>
            </a:r>
            <a:r>
              <a:rPr lang="en-US" b="1" i="1" dirty="0">
                <a:solidFill>
                  <a:prstClr val="black"/>
                </a:solidFill>
              </a:rPr>
              <a:t> den </a:t>
            </a:r>
            <a:r>
              <a:rPr lang="en-US" b="1" i="1" dirty="0" err="1">
                <a:solidFill>
                  <a:prstClr val="black"/>
                </a:solidFill>
              </a:rPr>
              <a:t>sjekke</a:t>
            </a:r>
            <a:r>
              <a:rPr lang="en-US" b="1" i="1" dirty="0">
                <a:solidFill>
                  <a:prstClr val="black"/>
                </a:solidFill>
              </a:rPr>
              <a:t> </a:t>
            </a:r>
            <a:r>
              <a:rPr lang="en-US" b="1" i="1" dirty="0" err="1">
                <a:solidFill>
                  <a:prstClr val="black"/>
                </a:solidFill>
              </a:rPr>
              <a:t>om</a:t>
            </a:r>
            <a:r>
              <a:rPr lang="en-US" b="1" i="1" dirty="0">
                <a:solidFill>
                  <a:prstClr val="black"/>
                </a:solidFill>
              </a:rPr>
              <a:t> den </a:t>
            </a:r>
            <a:r>
              <a:rPr lang="en-US" b="1" i="1" dirty="0" err="1">
                <a:solidFill>
                  <a:prstClr val="black"/>
                </a:solidFill>
              </a:rPr>
              <a:t>samme</a:t>
            </a:r>
            <a:r>
              <a:rPr lang="en-US" b="1" i="1" dirty="0">
                <a:solidFill>
                  <a:prstClr val="black"/>
                </a:solidFill>
              </a:rPr>
              <a:t> </a:t>
            </a:r>
            <a:r>
              <a:rPr lang="en-US" b="1" i="1" dirty="0" err="1">
                <a:solidFill>
                  <a:prstClr val="black"/>
                </a:solidFill>
              </a:rPr>
              <a:t>informasjonen</a:t>
            </a:r>
            <a:r>
              <a:rPr lang="en-US" b="1" i="1" dirty="0">
                <a:solidFill>
                  <a:prstClr val="black"/>
                </a:solidFill>
              </a:rPr>
              <a:t> </a:t>
            </a:r>
            <a:r>
              <a:rPr lang="en-US" b="1" i="1" dirty="0" err="1">
                <a:solidFill>
                  <a:prstClr val="black"/>
                </a:solidFill>
              </a:rPr>
              <a:t>allerede</a:t>
            </a:r>
            <a:r>
              <a:rPr lang="en-US" b="1" i="1" dirty="0">
                <a:solidFill>
                  <a:prstClr val="black"/>
                </a:solidFill>
              </a:rPr>
              <a:t> </a:t>
            </a:r>
            <a:r>
              <a:rPr lang="en-US" b="1" i="1" dirty="0" err="1">
                <a:solidFill>
                  <a:prstClr val="black"/>
                </a:solidFill>
              </a:rPr>
              <a:t>finnes</a:t>
            </a:r>
            <a:r>
              <a:rPr lang="en-US" i="1" dirty="0">
                <a:solidFill>
                  <a:prstClr val="black"/>
                </a:solidFill>
              </a:rPr>
              <a:t>, </a:t>
            </a:r>
            <a:r>
              <a:rPr lang="en-US" i="1" dirty="0" err="1">
                <a:solidFill>
                  <a:prstClr val="black"/>
                </a:solidFill>
              </a:rPr>
              <a:t>og</a:t>
            </a:r>
            <a:r>
              <a:rPr lang="en-US" i="1" dirty="0">
                <a:solidFill>
                  <a:prstClr val="black"/>
                </a:solidFill>
              </a:rPr>
              <a:t> </a:t>
            </a:r>
            <a:r>
              <a:rPr lang="en-US" i="1" dirty="0" err="1">
                <a:solidFill>
                  <a:prstClr val="black"/>
                </a:solidFill>
              </a:rPr>
              <a:t>er</a:t>
            </a:r>
            <a:r>
              <a:rPr lang="en-US" i="1" dirty="0">
                <a:solidFill>
                  <a:prstClr val="black"/>
                </a:solidFill>
              </a:rPr>
              <a:t> </a:t>
            </a:r>
            <a:r>
              <a:rPr lang="en-US" i="1" dirty="0" err="1">
                <a:solidFill>
                  <a:prstClr val="black"/>
                </a:solidFill>
              </a:rPr>
              <a:t>tilgjengelig</a:t>
            </a:r>
            <a:r>
              <a:rPr lang="en-US" i="1" dirty="0">
                <a:solidFill>
                  <a:prstClr val="black"/>
                </a:solidFill>
              </a:rPr>
              <a:t> </a:t>
            </a:r>
            <a:r>
              <a:rPr lang="en-US" i="1" dirty="0" err="1">
                <a:solidFill>
                  <a:prstClr val="black"/>
                </a:solidFill>
              </a:rPr>
              <a:t>i</a:t>
            </a:r>
            <a:r>
              <a:rPr lang="en-US" i="1" dirty="0">
                <a:solidFill>
                  <a:prstClr val="black"/>
                </a:solidFill>
              </a:rPr>
              <a:t> </a:t>
            </a:r>
            <a:r>
              <a:rPr lang="en-US" i="1" dirty="0" err="1">
                <a:solidFill>
                  <a:prstClr val="black"/>
                </a:solidFill>
              </a:rPr>
              <a:t>egen</a:t>
            </a:r>
            <a:r>
              <a:rPr lang="en-US" i="1" dirty="0">
                <a:solidFill>
                  <a:prstClr val="black"/>
                </a:solidFill>
              </a:rPr>
              <a:t> </a:t>
            </a:r>
            <a:r>
              <a:rPr lang="en-US" i="1" dirty="0" err="1">
                <a:solidFill>
                  <a:prstClr val="black"/>
                </a:solidFill>
              </a:rPr>
              <a:t>eller</a:t>
            </a:r>
            <a:r>
              <a:rPr lang="en-US" i="1" dirty="0">
                <a:solidFill>
                  <a:prstClr val="black"/>
                </a:solidFill>
              </a:rPr>
              <a:t> </a:t>
            </a:r>
            <a:r>
              <a:rPr lang="en-US" i="1" dirty="0" err="1">
                <a:solidFill>
                  <a:prstClr val="black"/>
                </a:solidFill>
              </a:rPr>
              <a:t>i</a:t>
            </a:r>
            <a:r>
              <a:rPr lang="en-US" i="1" dirty="0">
                <a:solidFill>
                  <a:prstClr val="black"/>
                </a:solidFill>
              </a:rPr>
              <a:t> </a:t>
            </a:r>
            <a:r>
              <a:rPr lang="en-US" i="1" dirty="0" err="1">
                <a:solidFill>
                  <a:prstClr val="black"/>
                </a:solidFill>
              </a:rPr>
              <a:t>andre</a:t>
            </a:r>
            <a:r>
              <a:rPr lang="en-US" i="1" dirty="0">
                <a:solidFill>
                  <a:prstClr val="black"/>
                </a:solidFill>
              </a:rPr>
              <a:t> </a:t>
            </a:r>
            <a:r>
              <a:rPr lang="en-US" i="1" dirty="0" err="1">
                <a:solidFill>
                  <a:prstClr val="black"/>
                </a:solidFill>
              </a:rPr>
              <a:t>virksomheter</a:t>
            </a:r>
            <a:r>
              <a:rPr lang="en-US" i="1" dirty="0">
                <a:solidFill>
                  <a:prstClr val="black"/>
                </a:solidFill>
              </a:rPr>
              <a:t>.[</a:t>
            </a:r>
            <a:r>
              <a:rPr lang="mr-IN" i="1" dirty="0">
                <a:solidFill>
                  <a:prstClr val="black"/>
                </a:solidFill>
              </a:rPr>
              <a:t>…</a:t>
            </a:r>
            <a:r>
              <a:rPr lang="nb-NO" i="1" dirty="0">
                <a:solidFill>
                  <a:prstClr val="black"/>
                </a:solidFill>
              </a:rPr>
              <a:t>]</a:t>
            </a:r>
            <a:r>
              <a:rPr lang="en-US" i="1" dirty="0">
                <a:solidFill>
                  <a:prstClr val="black"/>
                </a:solidFill>
              </a:rPr>
              <a:t>”</a:t>
            </a:r>
          </a:p>
        </p:txBody>
      </p:sp>
    </p:spTree>
    <p:extLst>
      <p:ext uri="{BB962C8B-B14F-4D97-AF65-F5344CB8AC3E}">
        <p14:creationId xmlns:p14="http://schemas.microsoft.com/office/powerpoint/2010/main" val="403374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a:t>Skate</a:t>
            </a:r>
            <a:endParaRPr lang="nb-NO" dirty="0"/>
          </a:p>
        </p:txBody>
      </p:sp>
      <p:sp>
        <p:nvSpPr>
          <p:cNvPr id="3" name="Plassholder for innhold 2"/>
          <p:cNvSpPr>
            <a:spLocks noGrp="1"/>
          </p:cNvSpPr>
          <p:nvPr>
            <p:ph idx="1"/>
          </p:nvPr>
        </p:nvSpPr>
        <p:spPr>
          <a:xfrm>
            <a:off x="472590" y="1771741"/>
            <a:ext cx="8196058" cy="2528545"/>
          </a:xfrm>
          <a:solidFill>
            <a:schemeClr val="bg1"/>
          </a:solidFill>
        </p:spPr>
        <p:txBody>
          <a:bodyPr>
            <a:normAutofit lnSpcReduction="10000"/>
          </a:bodyPr>
          <a:lstStyle/>
          <a:p>
            <a:r>
              <a:rPr lang="nb-NO" sz="1100" dirty="0"/>
              <a:t>Skate skal</a:t>
            </a:r>
          </a:p>
          <a:p>
            <a:pPr lvl="1"/>
            <a:r>
              <a:rPr lang="nb-NO" sz="1050" dirty="0"/>
              <a:t>Gi råd om tiltak og investeringer knyttet til digitalisering</a:t>
            </a:r>
          </a:p>
          <a:p>
            <a:pPr lvl="1"/>
            <a:r>
              <a:rPr lang="nb-NO" sz="1050" dirty="0"/>
              <a:t>Sikre at  til tjenesteeierens perspektiv blir ivaretatt</a:t>
            </a:r>
          </a:p>
          <a:p>
            <a:pPr lvl="1"/>
            <a:r>
              <a:rPr lang="nb-NO" sz="1050" dirty="0"/>
              <a:t>Sikre utvikling av nasjonale felles IT løsninger</a:t>
            </a:r>
          </a:p>
          <a:p>
            <a:pPr lvl="1"/>
            <a:r>
              <a:rPr lang="nb-NO" sz="1050" dirty="0"/>
              <a:t>Komme med anbefalinger</a:t>
            </a:r>
          </a:p>
          <a:p>
            <a:r>
              <a:rPr lang="nb-NO" sz="1100" dirty="0"/>
              <a:t>Pågående arbeid</a:t>
            </a:r>
          </a:p>
          <a:p>
            <a:pPr lvl="1"/>
            <a:r>
              <a:rPr lang="nb-NO" sz="1050" dirty="0"/>
              <a:t>Finansiering, styring og organisering av fellesløsningers</a:t>
            </a:r>
          </a:p>
          <a:p>
            <a:pPr lvl="1"/>
            <a:r>
              <a:rPr lang="nb-NO" sz="1050" dirty="0"/>
              <a:t>Felleskomponenter</a:t>
            </a:r>
          </a:p>
          <a:p>
            <a:pPr lvl="1"/>
            <a:r>
              <a:rPr lang="nb-NO" sz="1050" dirty="0"/>
              <a:t>IKT standarder og arkitektur</a:t>
            </a:r>
          </a:p>
          <a:p>
            <a:r>
              <a:rPr lang="nb-NO" sz="1100" dirty="0"/>
              <a:t>Sammensetning</a:t>
            </a:r>
          </a:p>
          <a:p>
            <a:pPr lvl="1"/>
            <a:r>
              <a:rPr lang="nb-NO" sz="1050" dirty="0"/>
              <a:t>Virksomheter som forvalter felleskomponenter som Enhetsregistret, Matrikkelen og Folkeregisteret</a:t>
            </a:r>
          </a:p>
          <a:p>
            <a:pPr lvl="1"/>
            <a:r>
              <a:rPr lang="nb-NO" sz="1050" dirty="0"/>
              <a:t>Virksomheter som er større offentlige tjenesteeiere</a:t>
            </a:r>
          </a:p>
        </p:txBody>
      </p:sp>
      <p:sp>
        <p:nvSpPr>
          <p:cNvPr id="4" name="TekstSylinder 3"/>
          <p:cNvSpPr txBox="1"/>
          <p:nvPr/>
        </p:nvSpPr>
        <p:spPr>
          <a:xfrm>
            <a:off x="472590" y="1241633"/>
            <a:ext cx="6074859" cy="437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68018" tIns="33991" rIns="68018" bIns="33991" rtlCol="0">
            <a:spAutoFit/>
          </a:bodyPr>
          <a:lstStyle/>
          <a:p>
            <a:pPr defTabSz="342380" fontAlgn="base">
              <a:spcBef>
                <a:spcPct val="0"/>
              </a:spcBef>
              <a:spcAft>
                <a:spcPct val="0"/>
              </a:spcAft>
            </a:pPr>
            <a:r>
              <a:rPr lang="nb-NO" sz="1200" dirty="0">
                <a:solidFill>
                  <a:schemeClr val="bg1"/>
                </a:solidFill>
              </a:rPr>
              <a:t>Skate er et strategisk samarbeidsråd for toppledere i utvalgte offentlige virksomheter. Skate behandler for tiden utfordringer knyttet til digitalisering i offentlig sektor</a:t>
            </a:r>
          </a:p>
        </p:txBody>
      </p:sp>
      <p:grpSp>
        <p:nvGrpSpPr>
          <p:cNvPr id="9" name="Gruppe 8"/>
          <p:cNvGrpSpPr/>
          <p:nvPr/>
        </p:nvGrpSpPr>
        <p:grpSpPr>
          <a:xfrm>
            <a:off x="7016981" y="1003132"/>
            <a:ext cx="1490339" cy="2149583"/>
            <a:chOff x="6836417" y="1177054"/>
            <a:chExt cx="1851993" cy="3561617"/>
          </a:xfrm>
        </p:grpSpPr>
        <p:pic>
          <p:nvPicPr>
            <p:cNvPr id="10" name="Picture 10" descr="http://www.lanekassen.no/Global/MenneskerLanekassen/Pressebilder/Medieansvarlige/Marianne-1_lit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181196" y="2978605"/>
              <a:ext cx="507214" cy="7876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Kartverkssjef Anne Cathrine Frøstrup"/>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36417" y="4139107"/>
              <a:ext cx="566866" cy="5995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Bjørn Guldvo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574975" y="1208767"/>
              <a:ext cx="526258" cy="7262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http://www.difi.no/filearchive/hch-mot-farger-middels.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900923" y="3034003"/>
              <a:ext cx="502359" cy="8909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byradsavdeling-for-finans.oslo.kommune.no/getfile.php/byr%C3%A5dsavdeling%20for%20finans%20%28FIN%29/Internett%20%28FIN%29/Bilder/Portretter/Arild_Sundberg_Web.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04218" y="1927156"/>
              <a:ext cx="461172" cy="9223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89345" y="2071357"/>
              <a:ext cx="513947" cy="82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Bild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11153" y="2972785"/>
              <a:ext cx="498638" cy="799275"/>
            </a:xfrm>
            <a:prstGeom prst="rect">
              <a:avLst/>
            </a:prstGeom>
          </p:spPr>
        </p:pic>
        <p:pic>
          <p:nvPicPr>
            <p:cNvPr id="7" name="Bilde 6"/>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583553" y="2074317"/>
              <a:ext cx="530520" cy="752475"/>
            </a:xfrm>
            <a:prstGeom prst="rect">
              <a:avLst/>
            </a:prstGeom>
          </p:spPr>
        </p:pic>
        <p:pic>
          <p:nvPicPr>
            <p:cNvPr id="8" name="Bilde 7"/>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195395" y="1177054"/>
              <a:ext cx="469994" cy="750102"/>
            </a:xfrm>
            <a:prstGeom prst="rect">
              <a:avLst/>
            </a:prstGeom>
          </p:spPr>
        </p:pic>
        <p:pic>
          <p:nvPicPr>
            <p:cNvPr id="6" name="Bilde 5"/>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7611152" y="3866480"/>
              <a:ext cx="502245" cy="872191"/>
            </a:xfrm>
            <a:prstGeom prst="rect">
              <a:avLst/>
            </a:prstGeom>
          </p:spPr>
        </p:pic>
        <p:pic>
          <p:nvPicPr>
            <p:cNvPr id="10242" name="Picture 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973803" y="1177054"/>
              <a:ext cx="502594" cy="758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8" name="Picture 6" descr="http://styleguide.difi.no/content/difi/images/Difi_logo_norsk_rgb_liten.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403652" y="3589219"/>
            <a:ext cx="429055" cy="1139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www.skatteetaten.no/Skatteetaten/Frontend/gfx/header/skatteetaten-logo-print.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819051" y="3585868"/>
            <a:ext cx="354857" cy="1671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upload.wikimedia.org/wikipedia/en/6/62/Br%C3%B8nn%C3%B8ysundregistrene_logo.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012383" y="3585819"/>
            <a:ext cx="530548" cy="1153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www.kartverket.no/ImageVaultFiles/id_608/cf_160/Kartverkets_logo_liggende.JP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558638" y="3984756"/>
            <a:ext cx="351275" cy="1978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http://www.oslo.kommune.no/getfile.php/byr%C3%A5dslederens%20kontor%20(BLK)/Internett%20(BLK)/Bilder/nav_pos_logo_CMYK_stor.jp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990959" y="3996624"/>
            <a:ext cx="276889" cy="17409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www.karlsoy.kommune.no/getfile.php/2708192.494.ryetbrwyby/1024x768/KS.jp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977003" y="4005987"/>
            <a:ext cx="339305" cy="1701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http://helsedirektoratet.no/Om/grafisk-profil/logo/PublishingImages/HDIR-LOGO-VERTIKAL-NO-CMYK.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462089" y="4005987"/>
            <a:ext cx="356971" cy="1503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http://www.ssb.no/_public/skins/advanced/ssb.no/images/SSB_logo.png?_ts=14b25c4cef0"/>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7000108" y="3791831"/>
            <a:ext cx="528582" cy="1065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6" descr="http://www.lanekassen.no/Global/LogoVisuellProfil/WEB_LK_Logo_liggende_farger.jp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8432800" y="3791780"/>
            <a:ext cx="492596" cy="192976"/>
          </a:xfrm>
          <a:prstGeom prst="rect">
            <a:avLst/>
          </a:prstGeom>
          <a:noFill/>
          <a:extLst>
            <a:ext uri="{909E8E84-426E-40DD-AFC4-6F175D3DCCD1}">
              <a14:hiddenFill xmlns:a14="http://schemas.microsoft.com/office/drawing/2010/main">
                <a:solidFill>
                  <a:srgbClr val="FFFFFF"/>
                </a:solidFill>
              </a14:hiddenFill>
            </a:ext>
          </a:extLst>
        </p:spPr>
      </p:pic>
      <p:pic>
        <p:nvPicPr>
          <p:cNvPr id="27" name="Bilde 2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737023" y="3739207"/>
            <a:ext cx="531009" cy="219728"/>
          </a:xfrm>
          <a:prstGeom prst="rect">
            <a:avLst/>
          </a:prstGeom>
        </p:spPr>
      </p:pic>
      <p:sp>
        <p:nvSpPr>
          <p:cNvPr id="28" name="TekstSylinder 27"/>
          <p:cNvSpPr txBox="1"/>
          <p:nvPr/>
        </p:nvSpPr>
        <p:spPr>
          <a:xfrm>
            <a:off x="529690" y="4463689"/>
            <a:ext cx="6121276" cy="314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68018" tIns="33991" rIns="68018" bIns="33991" rtlCol="0">
            <a:spAutoFit/>
          </a:bodyPr>
          <a:lstStyle>
            <a:defPPr>
              <a:defRPr lang="en-US"/>
            </a:defPPr>
            <a:lvl1pPr defTabSz="342830" fontAlgn="base">
              <a:spcBef>
                <a:spcPct val="0"/>
              </a:spcBef>
              <a:spcAft>
                <a:spcPct val="0"/>
              </a:spcAft>
              <a:defRPr sz="1600">
                <a:solidFill>
                  <a:schemeClr val="bg1"/>
                </a:solidFill>
              </a:defRPr>
            </a:lvl1pPr>
          </a:lstStyle>
          <a:p>
            <a:r>
              <a:rPr lang="nb-NO" dirty="0"/>
              <a:t>«</a:t>
            </a:r>
            <a:r>
              <a:rPr lang="is-IS" dirty="0"/>
              <a:t>… et korrektiv til en silo-orientert offentlig sektor</a:t>
            </a:r>
            <a:r>
              <a:rPr lang="nb-NO" dirty="0"/>
              <a:t>»</a:t>
            </a:r>
          </a:p>
        </p:txBody>
      </p:sp>
    </p:spTree>
    <p:extLst>
      <p:ext uri="{BB962C8B-B14F-4D97-AF65-F5344CB8AC3E}">
        <p14:creationId xmlns:p14="http://schemas.microsoft.com/office/powerpoint/2010/main" val="191666731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ktangel 39"/>
          <p:cNvSpPr/>
          <p:nvPr/>
        </p:nvSpPr>
        <p:spPr>
          <a:xfrm>
            <a:off x="472590" y="3414495"/>
            <a:ext cx="8196058" cy="9219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rtlCol="0" anchor="ctr"/>
          <a:lstStyle/>
          <a:p>
            <a:pPr algn="ctr"/>
            <a:endParaRPr lang="en-GB"/>
          </a:p>
        </p:txBody>
      </p:sp>
      <p:sp>
        <p:nvSpPr>
          <p:cNvPr id="39" name="Rektangel 38"/>
          <p:cNvSpPr/>
          <p:nvPr/>
        </p:nvSpPr>
        <p:spPr>
          <a:xfrm>
            <a:off x="2332015" y="1570539"/>
            <a:ext cx="6336655" cy="9219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rtlCol="0" anchor="ctr"/>
          <a:lstStyle/>
          <a:p>
            <a:pPr algn="ctr"/>
            <a:endParaRPr lang="en-GB"/>
          </a:p>
        </p:txBody>
      </p:sp>
      <p:sp>
        <p:nvSpPr>
          <p:cNvPr id="17" name="Rektangel 16"/>
          <p:cNvSpPr/>
          <p:nvPr/>
        </p:nvSpPr>
        <p:spPr>
          <a:xfrm>
            <a:off x="1383553" y="2489300"/>
            <a:ext cx="7285111" cy="9219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73" rIns="68547" bIns="34273" rtlCol="0" anchor="ctr"/>
          <a:lstStyle/>
          <a:p>
            <a:pPr algn="ctr" defTabSz="685662"/>
            <a:endParaRPr lang="en-GB" sz="1400">
              <a:solidFill>
                <a:prstClr val="white"/>
              </a:solidFill>
            </a:endParaRPr>
          </a:p>
        </p:txBody>
      </p:sp>
      <p:sp>
        <p:nvSpPr>
          <p:cNvPr id="2" name="Tittel 1"/>
          <p:cNvSpPr>
            <a:spLocks noGrp="1"/>
          </p:cNvSpPr>
          <p:nvPr>
            <p:ph type="title"/>
          </p:nvPr>
        </p:nvSpPr>
        <p:spPr/>
        <p:txBody>
          <a:bodyPr/>
          <a:lstStyle/>
          <a:p>
            <a:r>
              <a:rPr lang="nb-NO" dirty="0"/>
              <a:t>Trinnvis tilnærming med gevinster underveis</a:t>
            </a:r>
          </a:p>
        </p:txBody>
      </p:sp>
      <p:sp>
        <p:nvSpPr>
          <p:cNvPr id="3" name="Plassholder for dato 2"/>
          <p:cNvSpPr>
            <a:spLocks noGrp="1"/>
          </p:cNvSpPr>
          <p:nvPr>
            <p:ph type="dt" sz="half" idx="10"/>
          </p:nvPr>
        </p:nvSpPr>
        <p:spPr/>
        <p:txBody>
          <a:bodyPr/>
          <a:lstStyle/>
          <a:p>
            <a:fld id="{5E553FD1-29D7-444F-B302-8FEE9149B74F}" type="datetime1">
              <a:rPr lang="nb-NO" smtClean="0">
                <a:solidFill>
                  <a:prstClr val="black">
                    <a:tint val="75000"/>
                  </a:prstClr>
                </a:solidFill>
              </a:rPr>
              <a:pPr/>
              <a:t>23.10.2017</a:t>
            </a:fld>
            <a:endParaRPr lang="nb-NO" dirty="0">
              <a:solidFill>
                <a:prstClr val="black">
                  <a:tint val="75000"/>
                </a:prstClr>
              </a:solidFill>
            </a:endParaRPr>
          </a:p>
        </p:txBody>
      </p:sp>
      <p:sp>
        <p:nvSpPr>
          <p:cNvPr id="4" name="Plassholder for bunntekst 3"/>
          <p:cNvSpPr>
            <a:spLocks noGrp="1"/>
          </p:cNvSpPr>
          <p:nvPr>
            <p:ph type="ftr" sz="quarter" idx="11"/>
          </p:nvPr>
        </p:nvSpPr>
        <p:spPr/>
        <p:txBody>
          <a:bodyPr/>
          <a:lstStyle/>
          <a:p>
            <a:r>
              <a:rPr lang="nb-NO">
                <a:solidFill>
                  <a:prstClr val="black">
                    <a:tint val="75000"/>
                  </a:prstClr>
                </a:solidFill>
              </a:rPr>
              <a:t>Felles datakatalog</a:t>
            </a:r>
            <a:endParaRPr lang="nb-NO" dirty="0">
              <a:solidFill>
                <a:prstClr val="black">
                  <a:tint val="75000"/>
                </a:prstClr>
              </a:solidFill>
            </a:endParaRPr>
          </a:p>
        </p:txBody>
      </p:sp>
      <p:grpSp>
        <p:nvGrpSpPr>
          <p:cNvPr id="19" name="Gruppe 18"/>
          <p:cNvGrpSpPr/>
          <p:nvPr/>
        </p:nvGrpSpPr>
        <p:grpSpPr>
          <a:xfrm>
            <a:off x="1383537" y="3414495"/>
            <a:ext cx="7285112" cy="887018"/>
            <a:chOff x="1844476" y="4553712"/>
            <a:chExt cx="9712218" cy="1225295"/>
          </a:xfrm>
          <a:solidFill>
            <a:schemeClr val="bg1">
              <a:lumMod val="95000"/>
            </a:schemeClr>
          </a:solidFill>
        </p:grpSpPr>
        <p:sp>
          <p:nvSpPr>
            <p:cNvPr id="8" name="Rektangel 7"/>
            <p:cNvSpPr/>
            <p:nvPr/>
          </p:nvSpPr>
          <p:spPr>
            <a:xfrm>
              <a:off x="1844476" y="5359620"/>
              <a:ext cx="9712217" cy="4193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2"/>
              <a:endParaRPr lang="en-GB" sz="1400">
                <a:solidFill>
                  <a:prstClr val="white"/>
                </a:solidFill>
              </a:endParaRPr>
            </a:p>
          </p:txBody>
        </p:sp>
        <p:sp>
          <p:nvSpPr>
            <p:cNvPr id="9" name="Rektangel 8"/>
            <p:cNvSpPr/>
            <p:nvPr/>
          </p:nvSpPr>
          <p:spPr>
            <a:xfrm>
              <a:off x="2264568" y="4940231"/>
              <a:ext cx="9292125" cy="4193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2"/>
              <a:endParaRPr lang="en-GB" sz="1400">
                <a:solidFill>
                  <a:prstClr val="white"/>
                </a:solidFill>
              </a:endParaRPr>
            </a:p>
          </p:txBody>
        </p:sp>
        <p:sp>
          <p:nvSpPr>
            <p:cNvPr id="10" name="Rektangel 9"/>
            <p:cNvSpPr/>
            <p:nvPr/>
          </p:nvSpPr>
          <p:spPr>
            <a:xfrm>
              <a:off x="2678908" y="4553712"/>
              <a:ext cx="8877786" cy="3865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2"/>
              <a:endParaRPr lang="en-GB" sz="1400">
                <a:solidFill>
                  <a:prstClr val="white"/>
                </a:solidFill>
              </a:endParaRPr>
            </a:p>
          </p:txBody>
        </p:sp>
      </p:grpSp>
      <p:grpSp>
        <p:nvGrpSpPr>
          <p:cNvPr id="20" name="Gruppe 19"/>
          <p:cNvGrpSpPr/>
          <p:nvPr/>
        </p:nvGrpSpPr>
        <p:grpSpPr>
          <a:xfrm>
            <a:off x="2332015" y="2492518"/>
            <a:ext cx="6336655" cy="891974"/>
            <a:chOff x="3108920" y="3324125"/>
            <a:chExt cx="8447774" cy="1225295"/>
          </a:xfrm>
          <a:solidFill>
            <a:schemeClr val="bg1">
              <a:lumMod val="95000"/>
            </a:schemeClr>
          </a:solidFill>
        </p:grpSpPr>
        <p:sp>
          <p:nvSpPr>
            <p:cNvPr id="11" name="Rektangel 10"/>
            <p:cNvSpPr/>
            <p:nvPr/>
          </p:nvSpPr>
          <p:spPr>
            <a:xfrm>
              <a:off x="3108920" y="4130033"/>
              <a:ext cx="8447774" cy="4193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2"/>
              <a:endParaRPr lang="en-GB" sz="1400">
                <a:solidFill>
                  <a:prstClr val="white"/>
                </a:solidFill>
              </a:endParaRPr>
            </a:p>
          </p:txBody>
        </p:sp>
        <p:sp>
          <p:nvSpPr>
            <p:cNvPr id="12" name="Rektangel 11"/>
            <p:cNvSpPr/>
            <p:nvPr/>
          </p:nvSpPr>
          <p:spPr>
            <a:xfrm>
              <a:off x="3529012" y="3710644"/>
              <a:ext cx="8027681" cy="4193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2"/>
              <a:endParaRPr lang="en-GB" sz="1400">
                <a:solidFill>
                  <a:prstClr val="white"/>
                </a:solidFill>
              </a:endParaRPr>
            </a:p>
          </p:txBody>
        </p:sp>
        <p:sp>
          <p:nvSpPr>
            <p:cNvPr id="13" name="Rektangel 12"/>
            <p:cNvSpPr/>
            <p:nvPr/>
          </p:nvSpPr>
          <p:spPr>
            <a:xfrm>
              <a:off x="3943352" y="3324125"/>
              <a:ext cx="7613341" cy="3865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2"/>
              <a:endParaRPr lang="en-GB" sz="1400">
                <a:solidFill>
                  <a:prstClr val="white"/>
                </a:solidFill>
              </a:endParaRPr>
            </a:p>
          </p:txBody>
        </p:sp>
      </p:grpSp>
      <p:grpSp>
        <p:nvGrpSpPr>
          <p:cNvPr id="21" name="Gruppe 20"/>
          <p:cNvGrpSpPr/>
          <p:nvPr/>
        </p:nvGrpSpPr>
        <p:grpSpPr>
          <a:xfrm>
            <a:off x="3301886" y="1573218"/>
            <a:ext cx="5366765" cy="894652"/>
            <a:chOff x="4401938" y="2098109"/>
            <a:chExt cx="7154755" cy="1225295"/>
          </a:xfrm>
          <a:solidFill>
            <a:schemeClr val="bg1">
              <a:lumMod val="95000"/>
            </a:schemeClr>
          </a:solidFill>
        </p:grpSpPr>
        <p:sp>
          <p:nvSpPr>
            <p:cNvPr id="14" name="Rektangel 13"/>
            <p:cNvSpPr/>
            <p:nvPr/>
          </p:nvSpPr>
          <p:spPr>
            <a:xfrm>
              <a:off x="4401938" y="2904017"/>
              <a:ext cx="7154755" cy="4193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2"/>
              <a:endParaRPr lang="en-GB" sz="1400">
                <a:solidFill>
                  <a:prstClr val="white"/>
                </a:solidFill>
              </a:endParaRPr>
            </a:p>
          </p:txBody>
        </p:sp>
        <p:sp>
          <p:nvSpPr>
            <p:cNvPr id="15" name="Rektangel 14"/>
            <p:cNvSpPr/>
            <p:nvPr/>
          </p:nvSpPr>
          <p:spPr>
            <a:xfrm>
              <a:off x="4822032" y="2484628"/>
              <a:ext cx="6734661" cy="4193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2"/>
              <a:endParaRPr lang="en-GB" sz="1400">
                <a:solidFill>
                  <a:prstClr val="white"/>
                </a:solidFill>
              </a:endParaRPr>
            </a:p>
          </p:txBody>
        </p:sp>
        <p:sp>
          <p:nvSpPr>
            <p:cNvPr id="16" name="Rektangel 15"/>
            <p:cNvSpPr/>
            <p:nvPr/>
          </p:nvSpPr>
          <p:spPr>
            <a:xfrm>
              <a:off x="5236370" y="2098109"/>
              <a:ext cx="6320323" cy="3865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2"/>
              <a:endParaRPr lang="en-GB" sz="1400">
                <a:solidFill>
                  <a:prstClr val="white"/>
                </a:solidFill>
              </a:endParaRPr>
            </a:p>
          </p:txBody>
        </p:sp>
      </p:grpSp>
      <p:sp>
        <p:nvSpPr>
          <p:cNvPr id="25" name="TekstSylinder 24"/>
          <p:cNvSpPr txBox="1"/>
          <p:nvPr/>
        </p:nvSpPr>
        <p:spPr>
          <a:xfrm>
            <a:off x="681940" y="3298083"/>
            <a:ext cx="468651" cy="992545"/>
          </a:xfrm>
          <a:prstGeom prst="rect">
            <a:avLst/>
          </a:prstGeom>
          <a:noFill/>
        </p:spPr>
        <p:txBody>
          <a:bodyPr wrap="none" lIns="68547" tIns="34273" rIns="68547" bIns="34273" rtlCol="0">
            <a:spAutoFit/>
          </a:bodyPr>
          <a:lstStyle/>
          <a:p>
            <a:pPr defTabSz="685662"/>
            <a:r>
              <a:rPr lang="en-GB" sz="6000" dirty="0">
                <a:solidFill>
                  <a:prstClr val="white"/>
                </a:solidFill>
                <a:latin typeface="Georgia" charset="0"/>
                <a:ea typeface="Georgia" charset="0"/>
                <a:cs typeface="Georgia" charset="0"/>
              </a:rPr>
              <a:t>1</a:t>
            </a:r>
          </a:p>
        </p:txBody>
      </p:sp>
      <p:sp>
        <p:nvSpPr>
          <p:cNvPr id="26" name="TekstSylinder 25"/>
          <p:cNvSpPr txBox="1"/>
          <p:nvPr/>
        </p:nvSpPr>
        <p:spPr>
          <a:xfrm>
            <a:off x="1613578" y="2392177"/>
            <a:ext cx="568038" cy="992545"/>
          </a:xfrm>
          <a:prstGeom prst="rect">
            <a:avLst/>
          </a:prstGeom>
          <a:noFill/>
        </p:spPr>
        <p:txBody>
          <a:bodyPr wrap="none" lIns="68547" tIns="34273" rIns="68547" bIns="34273" rtlCol="0">
            <a:spAutoFit/>
          </a:bodyPr>
          <a:lstStyle/>
          <a:p>
            <a:pPr defTabSz="685662"/>
            <a:r>
              <a:rPr lang="en-GB" sz="6000">
                <a:solidFill>
                  <a:prstClr val="white"/>
                </a:solidFill>
                <a:latin typeface="Georgia" charset="0"/>
                <a:ea typeface="Georgia" charset="0"/>
                <a:cs typeface="Georgia" charset="0"/>
              </a:rPr>
              <a:t>2</a:t>
            </a:r>
            <a:endParaRPr lang="en-GB" sz="6000" dirty="0">
              <a:solidFill>
                <a:prstClr val="white"/>
              </a:solidFill>
              <a:latin typeface="Georgia" charset="0"/>
              <a:ea typeface="Georgia" charset="0"/>
              <a:cs typeface="Georgia" charset="0"/>
            </a:endParaRPr>
          </a:p>
        </p:txBody>
      </p:sp>
      <p:sp>
        <p:nvSpPr>
          <p:cNvPr id="27" name="TekstSylinder 26"/>
          <p:cNvSpPr txBox="1"/>
          <p:nvPr/>
        </p:nvSpPr>
        <p:spPr>
          <a:xfrm>
            <a:off x="2501430" y="1397883"/>
            <a:ext cx="563229" cy="992545"/>
          </a:xfrm>
          <a:prstGeom prst="rect">
            <a:avLst/>
          </a:prstGeom>
          <a:noFill/>
        </p:spPr>
        <p:txBody>
          <a:bodyPr wrap="none" lIns="68547" tIns="34273" rIns="68547" bIns="34273" rtlCol="0">
            <a:spAutoFit/>
          </a:bodyPr>
          <a:lstStyle/>
          <a:p>
            <a:pPr defTabSz="685662"/>
            <a:r>
              <a:rPr lang="en-GB" sz="6000" dirty="0">
                <a:solidFill>
                  <a:prstClr val="white"/>
                </a:solidFill>
                <a:latin typeface="Georgia" charset="0"/>
                <a:ea typeface="Georgia" charset="0"/>
                <a:cs typeface="Georgia" charset="0"/>
              </a:rPr>
              <a:t>3</a:t>
            </a:r>
          </a:p>
        </p:txBody>
      </p:sp>
      <p:sp>
        <p:nvSpPr>
          <p:cNvPr id="34" name="TekstSylinder 33"/>
          <p:cNvSpPr txBox="1"/>
          <p:nvPr/>
        </p:nvSpPr>
        <p:spPr>
          <a:xfrm>
            <a:off x="2331994" y="3580414"/>
            <a:ext cx="5266374" cy="515491"/>
          </a:xfrm>
          <a:prstGeom prst="rect">
            <a:avLst/>
          </a:prstGeom>
          <a:noFill/>
        </p:spPr>
        <p:txBody>
          <a:bodyPr wrap="square" lIns="68547" tIns="34273" rIns="68547" bIns="34273" rtlCol="0">
            <a:spAutoFit/>
          </a:bodyPr>
          <a:lstStyle/>
          <a:p>
            <a:pPr defTabSz="685662">
              <a:tabLst>
                <a:tab pos="2564378" algn="l"/>
              </a:tabLst>
            </a:pPr>
            <a:r>
              <a:rPr lang="nb-NO" sz="1100" b="1" dirty="0">
                <a:solidFill>
                  <a:schemeClr val="accent1"/>
                </a:solidFill>
                <a:latin typeface="Georgia" charset="0"/>
                <a:ea typeface="Georgia" charset="0"/>
                <a:cs typeface="Georgia" charset="0"/>
              </a:rPr>
              <a:t>Felles datakatalog</a:t>
            </a:r>
          </a:p>
          <a:p>
            <a:pPr defTabSz="685662">
              <a:tabLst>
                <a:tab pos="2564378" algn="l"/>
              </a:tabLst>
            </a:pPr>
            <a:r>
              <a:rPr lang="nb-NO" sz="900" dirty="0"/>
              <a:t>Vi vet hvor vi finner datasett	Vi vet hvilken kvalitet opplysningene har</a:t>
            </a:r>
          </a:p>
          <a:p>
            <a:pPr defTabSz="685662">
              <a:tabLst>
                <a:tab pos="2564378" algn="l"/>
              </a:tabLst>
            </a:pPr>
            <a:r>
              <a:rPr lang="nb-NO" sz="900" dirty="0"/>
              <a:t>Vi vet hva opplysningene i datasettene betyr	Vi vet til hvilket formål opplysningene kan brukes</a:t>
            </a:r>
          </a:p>
        </p:txBody>
      </p:sp>
      <p:sp>
        <p:nvSpPr>
          <p:cNvPr id="35" name="TekstSylinder 34"/>
          <p:cNvSpPr txBox="1"/>
          <p:nvPr/>
        </p:nvSpPr>
        <p:spPr>
          <a:xfrm>
            <a:off x="3301883" y="2616183"/>
            <a:ext cx="4296484" cy="546269"/>
          </a:xfrm>
          <a:prstGeom prst="rect">
            <a:avLst/>
          </a:prstGeom>
          <a:noFill/>
        </p:spPr>
        <p:txBody>
          <a:bodyPr wrap="square" lIns="68547" tIns="34273" rIns="68547" bIns="34273" rtlCol="0">
            <a:spAutoFit/>
          </a:bodyPr>
          <a:lstStyle/>
          <a:p>
            <a:pPr defTabSz="685662">
              <a:tabLst>
                <a:tab pos="2564378" algn="l"/>
              </a:tabLst>
            </a:pPr>
            <a:r>
              <a:rPr lang="nb-NO" sz="1100" b="1" dirty="0">
                <a:solidFill>
                  <a:srgbClr val="815EB4"/>
                </a:solidFill>
                <a:latin typeface="Georgia" charset="0"/>
                <a:ea typeface="Georgia" charset="0"/>
                <a:cs typeface="Georgia" charset="0"/>
              </a:rPr>
              <a:t>API-katalog og helhetlig tilnærming for sanntids tilgang til data</a:t>
            </a:r>
          </a:p>
          <a:p>
            <a:pPr defTabSz="685662">
              <a:tabLst>
                <a:tab pos="2564378" algn="l"/>
              </a:tabLst>
            </a:pPr>
            <a:r>
              <a:rPr lang="nb-NO" sz="900" dirty="0">
                <a:solidFill>
                  <a:prstClr val="black"/>
                </a:solidFill>
              </a:rPr>
              <a:t>Vi vet hvordan vi får tilgang til data og kan lett ta de i bruk</a:t>
            </a:r>
          </a:p>
        </p:txBody>
      </p:sp>
      <p:sp>
        <p:nvSpPr>
          <p:cNvPr id="36" name="TekstSylinder 35"/>
          <p:cNvSpPr txBox="1"/>
          <p:nvPr/>
        </p:nvSpPr>
        <p:spPr>
          <a:xfrm>
            <a:off x="4211790" y="1675258"/>
            <a:ext cx="3386578" cy="653991"/>
          </a:xfrm>
          <a:prstGeom prst="rect">
            <a:avLst/>
          </a:prstGeom>
          <a:noFill/>
        </p:spPr>
        <p:txBody>
          <a:bodyPr wrap="square" lIns="68547" tIns="34273" rIns="68547" bIns="34273" rtlCol="0">
            <a:spAutoFit/>
          </a:bodyPr>
          <a:lstStyle/>
          <a:p>
            <a:pPr defTabSz="685662">
              <a:tabLst>
                <a:tab pos="2564378" algn="l"/>
              </a:tabLst>
            </a:pPr>
            <a:r>
              <a:rPr lang="nb-NO" sz="1100" b="1" dirty="0">
                <a:solidFill>
                  <a:schemeClr val="accent4"/>
                </a:solidFill>
                <a:latin typeface="Georgia" charset="0"/>
                <a:ea typeface="Georgia" charset="0"/>
                <a:cs typeface="Georgia" charset="0"/>
              </a:rPr>
              <a:t>Kun én gang</a:t>
            </a:r>
          </a:p>
          <a:p>
            <a:pPr defTabSz="685662"/>
            <a:r>
              <a:rPr lang="nb-NO" sz="900" dirty="0"/>
              <a:t>Vi kjenner til bruken</a:t>
            </a:r>
          </a:p>
          <a:p>
            <a:pPr defTabSz="685662"/>
            <a:r>
              <a:rPr lang="nb-NO" sz="900" dirty="0"/>
              <a:t>Vi forenkler for å oppnå gjenbruk</a:t>
            </a:r>
          </a:p>
          <a:p>
            <a:pPr defTabSz="685662"/>
            <a:r>
              <a:rPr lang="nb-NO" sz="900" dirty="0"/>
              <a:t>Vi sanerer de som skal brukes</a:t>
            </a:r>
          </a:p>
        </p:txBody>
      </p:sp>
      <p:sp>
        <p:nvSpPr>
          <p:cNvPr id="30" name="Rektangel 29"/>
          <p:cNvSpPr/>
          <p:nvPr/>
        </p:nvSpPr>
        <p:spPr>
          <a:xfrm>
            <a:off x="8268181" y="1572278"/>
            <a:ext cx="273284" cy="276097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73" rIns="68547" bIns="34273" rtlCol="0" anchor="ctr"/>
          <a:lstStyle/>
          <a:p>
            <a:pPr algn="ctr" defTabSz="685662"/>
            <a:endParaRPr lang="en-GB" sz="1400">
              <a:solidFill>
                <a:prstClr val="white"/>
              </a:solidFill>
            </a:endParaRPr>
          </a:p>
        </p:txBody>
      </p:sp>
      <p:sp>
        <p:nvSpPr>
          <p:cNvPr id="31" name="Rektangel 30"/>
          <p:cNvSpPr/>
          <p:nvPr/>
        </p:nvSpPr>
        <p:spPr>
          <a:xfrm>
            <a:off x="7867714" y="1572278"/>
            <a:ext cx="273284" cy="2760975"/>
          </a:xfrm>
          <a:prstGeom prst="rect">
            <a:avLst/>
          </a:prstGeom>
          <a:solidFill>
            <a:srgbClr val="01915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73" rIns="68547" bIns="34273" rtlCol="0" anchor="ctr"/>
          <a:lstStyle/>
          <a:p>
            <a:pPr algn="ctr" defTabSz="685662"/>
            <a:endParaRPr lang="en-GB" sz="1400">
              <a:solidFill>
                <a:prstClr val="white"/>
              </a:solidFill>
            </a:endParaRPr>
          </a:p>
        </p:txBody>
      </p:sp>
      <p:sp>
        <p:nvSpPr>
          <p:cNvPr id="32" name="TekstSylinder 31"/>
          <p:cNvSpPr txBox="1"/>
          <p:nvPr/>
        </p:nvSpPr>
        <p:spPr>
          <a:xfrm rot="16200000">
            <a:off x="6631814" y="2808489"/>
            <a:ext cx="2760975" cy="288554"/>
          </a:xfrm>
          <a:prstGeom prst="rect">
            <a:avLst/>
          </a:prstGeom>
          <a:noFill/>
        </p:spPr>
        <p:txBody>
          <a:bodyPr wrap="square" lIns="68547" tIns="34273" rIns="68547" bIns="34273" rtlCol="0">
            <a:spAutoFit/>
          </a:bodyPr>
          <a:lstStyle/>
          <a:p>
            <a:pPr algn="ctr" defTabSz="685662"/>
            <a:r>
              <a:rPr lang="en-GB" sz="1400" dirty="0" err="1">
                <a:solidFill>
                  <a:prstClr val="black"/>
                </a:solidFill>
                <a:latin typeface="Georgia" charset="0"/>
                <a:ea typeface="Georgia" charset="0"/>
                <a:cs typeface="Georgia" charset="0"/>
              </a:rPr>
              <a:t>Orden</a:t>
            </a:r>
            <a:r>
              <a:rPr lang="en-GB" sz="1400" dirty="0">
                <a:solidFill>
                  <a:prstClr val="black"/>
                </a:solidFill>
                <a:latin typeface="Georgia" charset="0"/>
                <a:ea typeface="Georgia" charset="0"/>
                <a:cs typeface="Georgia" charset="0"/>
              </a:rPr>
              <a:t> </a:t>
            </a:r>
            <a:r>
              <a:rPr lang="en-GB" sz="1400" dirty="0" err="1">
                <a:solidFill>
                  <a:prstClr val="black"/>
                </a:solidFill>
                <a:latin typeface="Georgia" charset="0"/>
                <a:ea typeface="Georgia" charset="0"/>
                <a:cs typeface="Georgia" charset="0"/>
              </a:rPr>
              <a:t>i</a:t>
            </a:r>
            <a:r>
              <a:rPr lang="en-GB" sz="1400" dirty="0">
                <a:solidFill>
                  <a:prstClr val="black"/>
                </a:solidFill>
                <a:latin typeface="Georgia" charset="0"/>
                <a:ea typeface="Georgia" charset="0"/>
                <a:cs typeface="Georgia" charset="0"/>
              </a:rPr>
              <a:t> </a:t>
            </a:r>
            <a:r>
              <a:rPr lang="en-GB" sz="1400" dirty="0" err="1">
                <a:solidFill>
                  <a:prstClr val="black"/>
                </a:solidFill>
                <a:latin typeface="Georgia" charset="0"/>
                <a:ea typeface="Georgia" charset="0"/>
                <a:cs typeface="Georgia" charset="0"/>
              </a:rPr>
              <a:t>eget</a:t>
            </a:r>
            <a:r>
              <a:rPr lang="en-GB" sz="1400" dirty="0">
                <a:solidFill>
                  <a:prstClr val="black"/>
                </a:solidFill>
                <a:latin typeface="Georgia" charset="0"/>
                <a:ea typeface="Georgia" charset="0"/>
                <a:cs typeface="Georgia" charset="0"/>
              </a:rPr>
              <a:t> </a:t>
            </a:r>
            <a:r>
              <a:rPr lang="en-GB" sz="1400" dirty="0" err="1">
                <a:solidFill>
                  <a:prstClr val="black"/>
                </a:solidFill>
                <a:latin typeface="Georgia" charset="0"/>
                <a:ea typeface="Georgia" charset="0"/>
                <a:cs typeface="Georgia" charset="0"/>
              </a:rPr>
              <a:t>hus</a:t>
            </a:r>
            <a:endParaRPr lang="en-GB" sz="1400" dirty="0">
              <a:solidFill>
                <a:prstClr val="black"/>
              </a:solidFill>
              <a:latin typeface="Georgia" charset="0"/>
              <a:ea typeface="Georgia" charset="0"/>
              <a:cs typeface="Georgia" charset="0"/>
            </a:endParaRPr>
          </a:p>
        </p:txBody>
      </p:sp>
      <p:sp>
        <p:nvSpPr>
          <p:cNvPr id="33" name="TekstSylinder 32"/>
          <p:cNvSpPr txBox="1"/>
          <p:nvPr/>
        </p:nvSpPr>
        <p:spPr>
          <a:xfrm rot="16200000">
            <a:off x="7026247" y="2808489"/>
            <a:ext cx="2760975" cy="288554"/>
          </a:xfrm>
          <a:prstGeom prst="rect">
            <a:avLst/>
          </a:prstGeom>
          <a:noFill/>
        </p:spPr>
        <p:txBody>
          <a:bodyPr wrap="square" lIns="68547" tIns="34273" rIns="68547" bIns="34273" rtlCol="0">
            <a:spAutoFit/>
          </a:bodyPr>
          <a:lstStyle/>
          <a:p>
            <a:pPr algn="ctr" defTabSz="685662"/>
            <a:r>
              <a:rPr lang="en-GB" sz="1400" dirty="0" err="1">
                <a:solidFill>
                  <a:prstClr val="black"/>
                </a:solidFill>
                <a:latin typeface="Georgia" charset="0"/>
                <a:ea typeface="Georgia" charset="0"/>
                <a:cs typeface="Georgia" charset="0"/>
              </a:rPr>
              <a:t>Felles</a:t>
            </a:r>
            <a:r>
              <a:rPr lang="en-GB" sz="1400" dirty="0">
                <a:solidFill>
                  <a:prstClr val="black"/>
                </a:solidFill>
                <a:latin typeface="Georgia" charset="0"/>
                <a:ea typeface="Georgia" charset="0"/>
                <a:cs typeface="Georgia" charset="0"/>
              </a:rPr>
              <a:t> </a:t>
            </a:r>
            <a:r>
              <a:rPr lang="en-GB" sz="1400" dirty="0" err="1">
                <a:solidFill>
                  <a:prstClr val="black"/>
                </a:solidFill>
                <a:latin typeface="Georgia" charset="0"/>
                <a:ea typeface="Georgia" charset="0"/>
                <a:cs typeface="Georgia" charset="0"/>
              </a:rPr>
              <a:t>rammeverk</a:t>
            </a:r>
            <a:endParaRPr lang="en-GB" sz="1400" dirty="0">
              <a:solidFill>
                <a:prstClr val="black"/>
              </a:solidFill>
              <a:latin typeface="Georgia" charset="0"/>
              <a:ea typeface="Georgia" charset="0"/>
              <a:cs typeface="Georgia" charset="0"/>
            </a:endParaRPr>
          </a:p>
        </p:txBody>
      </p:sp>
    </p:spTree>
    <p:extLst>
      <p:ext uri="{BB962C8B-B14F-4D97-AF65-F5344CB8AC3E}">
        <p14:creationId xmlns:p14="http://schemas.microsoft.com/office/powerpoint/2010/main" val="1069042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Gevinster for offentlig sektor</a:t>
            </a:r>
          </a:p>
        </p:txBody>
      </p:sp>
      <p:sp>
        <p:nvSpPr>
          <p:cNvPr id="2" name="Plassholder for innhold 1"/>
          <p:cNvSpPr>
            <a:spLocks noGrp="1"/>
          </p:cNvSpPr>
          <p:nvPr>
            <p:ph idx="1"/>
          </p:nvPr>
        </p:nvSpPr>
        <p:spPr>
          <a:xfrm>
            <a:off x="472590" y="1464935"/>
            <a:ext cx="3451338" cy="2835354"/>
          </a:xfrm>
        </p:spPr>
        <p:txBody>
          <a:bodyPr>
            <a:normAutofit/>
          </a:bodyPr>
          <a:lstStyle/>
          <a:p>
            <a:r>
              <a:rPr lang="nb-NO" sz="1600" dirty="0"/>
              <a:t>DNV GL og </a:t>
            </a:r>
            <a:r>
              <a:rPr lang="nb-NO" sz="1600" dirty="0" err="1"/>
              <a:t>Menon</a:t>
            </a:r>
            <a:r>
              <a:rPr lang="nb-NO" sz="1600" dirty="0"/>
              <a:t> </a:t>
            </a:r>
            <a:r>
              <a:rPr lang="nb-NO" sz="1600" dirty="0" err="1"/>
              <a:t>Economics</a:t>
            </a:r>
            <a:r>
              <a:rPr lang="nb-NO" sz="1600" dirty="0"/>
              <a:t> rapport viser et </a:t>
            </a:r>
            <a:r>
              <a:rPr lang="nb-NO" sz="1600" dirty="0" err="1"/>
              <a:t>gevinstpotensiale</a:t>
            </a:r>
            <a:r>
              <a:rPr lang="nb-NO" sz="1600" dirty="0"/>
              <a:t> på over en analyseperiode på 15 år på 13,2 </a:t>
            </a:r>
            <a:r>
              <a:rPr lang="nb-NO" sz="1600" dirty="0" err="1"/>
              <a:t>mrd</a:t>
            </a:r>
            <a:r>
              <a:rPr lang="nb-NO" sz="1600" dirty="0"/>
              <a:t> til 30,4 </a:t>
            </a:r>
            <a:r>
              <a:rPr lang="nb-NO" sz="1600" dirty="0" err="1"/>
              <a:t>mrd</a:t>
            </a:r>
            <a:r>
              <a:rPr lang="nb-NO" sz="1600" dirty="0"/>
              <a:t> kroner.</a:t>
            </a:r>
          </a:p>
        </p:txBody>
      </p:sp>
      <p:pic>
        <p:nvPicPr>
          <p:cNvPr id="9" name="Bilde 8"/>
          <p:cNvPicPr/>
          <p:nvPr/>
        </p:nvPicPr>
        <p:blipFill>
          <a:blip r:embed="rId3" cstate="email">
            <a:extLst>
              <a:ext uri="{28A0092B-C50C-407E-A947-70E740481C1C}">
                <a14:useLocalDpi xmlns:a14="http://schemas.microsoft.com/office/drawing/2010/main"/>
              </a:ext>
            </a:extLst>
          </a:blip>
          <a:stretch>
            <a:fillRect/>
          </a:stretch>
        </p:blipFill>
        <p:spPr>
          <a:xfrm>
            <a:off x="3923928" y="1602613"/>
            <a:ext cx="4662424" cy="1765605"/>
          </a:xfrm>
          <a:prstGeom prst="rect">
            <a:avLst/>
          </a:prstGeom>
        </p:spPr>
      </p:pic>
      <p:sp>
        <p:nvSpPr>
          <p:cNvPr id="12" name="Rektangel 9"/>
          <p:cNvSpPr/>
          <p:nvPr/>
        </p:nvSpPr>
        <p:spPr>
          <a:xfrm>
            <a:off x="472590" y="3777826"/>
            <a:ext cx="7722684" cy="522463"/>
          </a:xfrm>
          <a:prstGeom prst="rect">
            <a:avLst/>
          </a:prstGeom>
        </p:spPr>
        <p:txBody>
          <a:bodyPr wrap="square" lIns="90691" tIns="45345" rIns="90691" bIns="45345">
            <a:spAutoFit/>
          </a:bodyPr>
          <a:lstStyle/>
          <a:p>
            <a:r>
              <a:rPr lang="nb-NO" sz="1400" dirty="0"/>
              <a:t>* Nytten er kun beregnet for 6 store offentlige virksomheter, og effekter for industrien er ikke inkludert.</a:t>
            </a:r>
          </a:p>
        </p:txBody>
      </p:sp>
    </p:spTree>
    <p:extLst>
      <p:ext uri="{BB962C8B-B14F-4D97-AF65-F5344CB8AC3E}">
        <p14:creationId xmlns:p14="http://schemas.microsoft.com/office/powerpoint/2010/main" val="174805714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2191108"/>
            <a:ext cx="9144000" cy="2952391"/>
          </a:xfrm>
          <a:prstGeom prst="rect">
            <a:avLst/>
          </a:prstGeom>
          <a:solidFill>
            <a:schemeClr val="tx2">
              <a:lumMod val="50000"/>
            </a:schemeClr>
          </a:solidFill>
          <a:ln/>
        </p:spPr>
        <p:style>
          <a:lnRef idx="3">
            <a:schemeClr val="lt1"/>
          </a:lnRef>
          <a:fillRef idx="1">
            <a:schemeClr val="accent1"/>
          </a:fillRef>
          <a:effectRef idx="1">
            <a:schemeClr val="accent1"/>
          </a:effectRef>
          <a:fontRef idx="minor">
            <a:schemeClr val="lt1"/>
          </a:fontRef>
        </p:style>
        <p:txBody>
          <a:bodyPr lIns="90691" tIns="45345" rIns="90691" bIns="45345" rtlCol="0" anchor="ctr"/>
          <a:lstStyle/>
          <a:p>
            <a:pPr algn="ctr"/>
            <a:endParaRPr lang="en-US"/>
          </a:p>
        </p:txBody>
      </p:sp>
      <p:sp>
        <p:nvSpPr>
          <p:cNvPr id="2" name="Tittel 1"/>
          <p:cNvSpPr>
            <a:spLocks noGrp="1"/>
          </p:cNvSpPr>
          <p:nvPr>
            <p:ph type="title"/>
          </p:nvPr>
        </p:nvSpPr>
        <p:spPr/>
        <p:txBody>
          <a:bodyPr/>
          <a:lstStyle/>
          <a:p>
            <a:r>
              <a:rPr lang="nb-NO" dirty="0"/>
              <a:t>Tilrettelegge for utnyttelse</a:t>
            </a:r>
          </a:p>
        </p:txBody>
      </p:sp>
      <p:sp>
        <p:nvSpPr>
          <p:cNvPr id="4" name="TekstSylinder 3"/>
          <p:cNvSpPr txBox="1"/>
          <p:nvPr/>
        </p:nvSpPr>
        <p:spPr>
          <a:xfrm>
            <a:off x="718987" y="1163416"/>
            <a:ext cx="3283670" cy="899489"/>
          </a:xfrm>
          <a:prstGeom prst="rect">
            <a:avLst/>
          </a:prstGeom>
          <a:noFill/>
        </p:spPr>
        <p:txBody>
          <a:bodyPr wrap="square" lIns="90691" tIns="45345" rIns="90691" bIns="45345" rtlCol="0">
            <a:spAutoFit/>
          </a:bodyPr>
          <a:lstStyle/>
          <a:p>
            <a:r>
              <a:rPr lang="nb-NO" sz="1050" dirty="0"/>
              <a:t>Personopplysningsloven fastsetter tre typer rettslige grunnlag</a:t>
            </a:r>
          </a:p>
          <a:p>
            <a:r>
              <a:rPr lang="nb-NO" sz="1050" dirty="0"/>
              <a:t>• Lovhjemmel</a:t>
            </a:r>
          </a:p>
          <a:p>
            <a:r>
              <a:rPr lang="nb-NO" sz="1050" dirty="0"/>
              <a:t>• Samtykke</a:t>
            </a:r>
          </a:p>
          <a:p>
            <a:r>
              <a:rPr lang="nb-NO" sz="1050" dirty="0"/>
              <a:t>• Nødvendig grunn</a:t>
            </a:r>
          </a:p>
        </p:txBody>
      </p:sp>
      <p:pic>
        <p:nvPicPr>
          <p:cNvPr id="1024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918" b="2584"/>
          <a:stretch/>
        </p:blipFill>
        <p:spPr bwMode="auto">
          <a:xfrm>
            <a:off x="535422" y="2375558"/>
            <a:ext cx="2667000" cy="2700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ktangel 7"/>
          <p:cNvSpPr/>
          <p:nvPr/>
        </p:nvSpPr>
        <p:spPr>
          <a:xfrm>
            <a:off x="5102055" y="2375558"/>
            <a:ext cx="3768579" cy="2584566"/>
          </a:xfrm>
          <a:prstGeom prst="rect">
            <a:avLst/>
          </a:prstGeom>
        </p:spPr>
        <p:txBody>
          <a:bodyPr wrap="square" lIns="90691" tIns="45345" rIns="90691" bIns="45345">
            <a:spAutoFit/>
          </a:bodyPr>
          <a:lstStyle/>
          <a:p>
            <a:r>
              <a:rPr lang="nb-NO" dirty="0">
                <a:solidFill>
                  <a:schemeClr val="bg1"/>
                </a:solidFill>
              </a:rPr>
              <a:t>«Vi har identifisert konkrete områder vi kan samarbeide om, som kan ha innsparings-potensial for samfunnet i milliardklassen, over en 10-års periode. Vi tror at utvidet samarbeid om digital informasjonsutveksling mellom offentlig og privat sektor er en riktig og viktig vei å velge» </a:t>
            </a:r>
          </a:p>
          <a:p>
            <a:pPr algn="r"/>
            <a:r>
              <a:rPr lang="nb-NO" i="1" dirty="0">
                <a:solidFill>
                  <a:schemeClr val="bg1"/>
                </a:solidFill>
              </a:rPr>
              <a:t>Finans Norge</a:t>
            </a:r>
          </a:p>
        </p:txBody>
      </p:sp>
      <p:pic>
        <p:nvPicPr>
          <p:cNvPr id="5" name="Picture 4" descr="Screen Shot 2016-08-17 at 19.12.19.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1452" y="2259823"/>
            <a:ext cx="2843629" cy="2700301"/>
          </a:xfrm>
          <a:prstGeom prst="rect">
            <a:avLst/>
          </a:prstGeom>
        </p:spPr>
      </p:pic>
      <p:sp>
        <p:nvSpPr>
          <p:cNvPr id="16" name="TekstSylinder 3"/>
          <p:cNvSpPr txBox="1"/>
          <p:nvPr/>
        </p:nvSpPr>
        <p:spPr>
          <a:xfrm>
            <a:off x="4470965" y="1163416"/>
            <a:ext cx="3500800" cy="737906"/>
          </a:xfrm>
          <a:prstGeom prst="rect">
            <a:avLst/>
          </a:prstGeom>
          <a:noFill/>
        </p:spPr>
        <p:txBody>
          <a:bodyPr wrap="square" lIns="90691" tIns="45345" rIns="90691" bIns="45345" rtlCol="0">
            <a:spAutoFit/>
          </a:bodyPr>
          <a:lstStyle/>
          <a:p>
            <a:r>
              <a:rPr lang="en-US" sz="1050" dirty="0"/>
              <a:t>I</a:t>
            </a:r>
            <a:r>
              <a:rPr lang="is-IS" sz="1050" dirty="0"/>
              <a:t> hovedsak er det i praksis hjemmel som kreves for å dele informasjon</a:t>
            </a:r>
          </a:p>
          <a:p>
            <a:r>
              <a:rPr lang="is-IS" sz="1050" dirty="0"/>
              <a:t>… det er svært lite tilrettelagt for deling ved hjelp av brukers samtykke </a:t>
            </a:r>
            <a:endParaRPr lang="nb-NO" sz="1050" dirty="0"/>
          </a:p>
        </p:txBody>
      </p:sp>
    </p:spTree>
    <p:extLst>
      <p:ext uri="{BB962C8B-B14F-4D97-AF65-F5344CB8AC3E}">
        <p14:creationId xmlns:p14="http://schemas.microsoft.com/office/powerpoint/2010/main" val="368474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Agenda</a:t>
            </a:r>
          </a:p>
        </p:txBody>
      </p:sp>
      <p:sp>
        <p:nvSpPr>
          <p:cNvPr id="2" name="Plassholder for innhold 1"/>
          <p:cNvSpPr>
            <a:spLocks noGrp="1"/>
          </p:cNvSpPr>
          <p:nvPr>
            <p:ph idx="1"/>
          </p:nvPr>
        </p:nvSpPr>
        <p:spPr/>
        <p:txBody>
          <a:bodyPr/>
          <a:lstStyle/>
          <a:p>
            <a:r>
              <a:rPr lang="nb-NO" dirty="0"/>
              <a:t>Motivasjon</a:t>
            </a:r>
          </a:p>
          <a:p>
            <a:r>
              <a:rPr lang="nb-NO" dirty="0"/>
              <a:t>«Vi skal dele informasjon, og trenger å vite hvor den er»</a:t>
            </a:r>
          </a:p>
          <a:p>
            <a:r>
              <a:rPr lang="nb-NO" dirty="0"/>
              <a:t>Prosjektet</a:t>
            </a:r>
          </a:p>
          <a:p>
            <a:r>
              <a:rPr lang="nb-NO" dirty="0"/>
              <a:t>Løsningen</a:t>
            </a:r>
          </a:p>
          <a:p>
            <a:r>
              <a:rPr lang="nb-NO" dirty="0"/>
              <a:t>Fremover</a:t>
            </a:r>
          </a:p>
        </p:txBody>
      </p:sp>
    </p:spTree>
    <p:extLst>
      <p:ext uri="{BB962C8B-B14F-4D97-AF65-F5344CB8AC3E}">
        <p14:creationId xmlns:p14="http://schemas.microsoft.com/office/powerpoint/2010/main" val="1278729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7127786" y="1171960"/>
            <a:ext cx="1529611" cy="3067611"/>
          </a:xfrm>
          <a:prstGeom prst="rect">
            <a:avLst/>
          </a:prstGeom>
          <a:ln/>
        </p:spPr>
        <p:style>
          <a:lnRef idx="2">
            <a:schemeClr val="accent1"/>
          </a:lnRef>
          <a:fillRef idx="1">
            <a:schemeClr val="lt1"/>
          </a:fillRef>
          <a:effectRef idx="0">
            <a:schemeClr val="accent1"/>
          </a:effectRef>
          <a:fontRef idx="minor">
            <a:schemeClr val="dk1"/>
          </a:fontRef>
        </p:style>
        <p:txBody>
          <a:bodyPr lIns="90691" tIns="45345" rIns="90691" bIns="45345" rtlCol="0" anchor="ctr"/>
          <a:lstStyle/>
          <a:p>
            <a:pPr algn="ctr"/>
            <a:r>
              <a:rPr lang="nb-NO" dirty="0"/>
              <a:t> </a:t>
            </a:r>
          </a:p>
        </p:txBody>
      </p:sp>
      <p:sp>
        <p:nvSpPr>
          <p:cNvPr id="67" name="Rektangel 66"/>
          <p:cNvSpPr/>
          <p:nvPr/>
        </p:nvSpPr>
        <p:spPr>
          <a:xfrm>
            <a:off x="7325909" y="2422047"/>
            <a:ext cx="1149424" cy="702078"/>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0691" tIns="45345" rIns="90691" bIns="45345" rtlCol="0" anchor="t"/>
          <a:lstStyle/>
          <a:p>
            <a:endParaRPr lang="nb-NO" sz="700" dirty="0">
              <a:solidFill>
                <a:schemeClr val="tx1"/>
              </a:solidFill>
            </a:endParaRPr>
          </a:p>
          <a:p>
            <a:endParaRPr lang="nb-NO" sz="700" dirty="0">
              <a:solidFill>
                <a:schemeClr val="tx1"/>
              </a:solidFill>
            </a:endParaRPr>
          </a:p>
          <a:p>
            <a:r>
              <a:rPr lang="nb-NO" sz="700" b="1" dirty="0">
                <a:solidFill>
                  <a:schemeClr val="tx1"/>
                </a:solidFill>
              </a:rPr>
              <a:t>Sikring av samfunns-informasjon</a:t>
            </a:r>
          </a:p>
        </p:txBody>
      </p:sp>
      <p:sp>
        <p:nvSpPr>
          <p:cNvPr id="2" name="Tittel 1"/>
          <p:cNvSpPr>
            <a:spLocks noGrp="1"/>
          </p:cNvSpPr>
          <p:nvPr>
            <p:ph type="title"/>
          </p:nvPr>
        </p:nvSpPr>
        <p:spPr/>
        <p:txBody>
          <a:bodyPr>
            <a:normAutofit/>
          </a:bodyPr>
          <a:lstStyle/>
          <a:p>
            <a:r>
              <a:rPr lang="nb-NO" dirty="0"/>
              <a:t>Virkninger ”felles data oversikt”</a:t>
            </a:r>
          </a:p>
        </p:txBody>
      </p:sp>
      <p:sp>
        <p:nvSpPr>
          <p:cNvPr id="5" name="Rektangel 4"/>
          <p:cNvSpPr/>
          <p:nvPr/>
        </p:nvSpPr>
        <p:spPr>
          <a:xfrm>
            <a:off x="3594197" y="1187752"/>
            <a:ext cx="1676206" cy="3051768"/>
          </a:xfrm>
          <a:prstGeom prst="rect">
            <a:avLst/>
          </a:prstGeom>
          <a:ln/>
        </p:spPr>
        <p:style>
          <a:lnRef idx="2">
            <a:schemeClr val="accent1"/>
          </a:lnRef>
          <a:fillRef idx="1">
            <a:schemeClr val="lt1"/>
          </a:fillRef>
          <a:effectRef idx="0">
            <a:schemeClr val="accent1"/>
          </a:effectRef>
          <a:fontRef idx="minor">
            <a:schemeClr val="dk1"/>
          </a:fontRef>
        </p:style>
        <p:txBody>
          <a:bodyPr lIns="90691" tIns="45345" rIns="90691" bIns="45345" rtlCol="0" anchor="ctr"/>
          <a:lstStyle/>
          <a:p>
            <a:pPr algn="ctr"/>
            <a:endParaRPr lang="nb-NO"/>
          </a:p>
        </p:txBody>
      </p:sp>
      <p:sp>
        <p:nvSpPr>
          <p:cNvPr id="6" name="Rektangel 5"/>
          <p:cNvSpPr/>
          <p:nvPr/>
        </p:nvSpPr>
        <p:spPr>
          <a:xfrm>
            <a:off x="3607731" y="1187752"/>
            <a:ext cx="1662793" cy="2969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691" tIns="45345" rIns="90691" bIns="45345" rtlCol="0" anchor="ctr"/>
          <a:lstStyle/>
          <a:p>
            <a:pPr algn="ctr"/>
            <a:r>
              <a:rPr lang="nb-NO" sz="1200" dirty="0"/>
              <a:t>Automatisering</a:t>
            </a:r>
          </a:p>
        </p:txBody>
      </p:sp>
      <p:sp>
        <p:nvSpPr>
          <p:cNvPr id="8" name="Rektangel 7"/>
          <p:cNvSpPr/>
          <p:nvPr/>
        </p:nvSpPr>
        <p:spPr>
          <a:xfrm>
            <a:off x="7127846" y="1171943"/>
            <a:ext cx="1529609" cy="28106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691" tIns="45345" rIns="90691" bIns="45345" rtlCol="0" anchor="ctr"/>
          <a:lstStyle/>
          <a:p>
            <a:pPr algn="ctr"/>
            <a:r>
              <a:rPr lang="nb-NO" sz="1200" dirty="0"/>
              <a:t>Forenkling</a:t>
            </a:r>
          </a:p>
        </p:txBody>
      </p:sp>
      <p:sp>
        <p:nvSpPr>
          <p:cNvPr id="9" name="Rektangel 8"/>
          <p:cNvSpPr/>
          <p:nvPr/>
        </p:nvSpPr>
        <p:spPr>
          <a:xfrm>
            <a:off x="5396416" y="1179783"/>
            <a:ext cx="1583909" cy="3059354"/>
          </a:xfrm>
          <a:prstGeom prst="rect">
            <a:avLst/>
          </a:prstGeom>
          <a:ln/>
        </p:spPr>
        <p:style>
          <a:lnRef idx="2">
            <a:schemeClr val="accent1"/>
          </a:lnRef>
          <a:fillRef idx="1">
            <a:schemeClr val="lt1"/>
          </a:fillRef>
          <a:effectRef idx="0">
            <a:schemeClr val="accent1"/>
          </a:effectRef>
          <a:fontRef idx="minor">
            <a:schemeClr val="dk1"/>
          </a:fontRef>
        </p:style>
        <p:txBody>
          <a:bodyPr lIns="90691" tIns="45345" rIns="90691" bIns="45345" rtlCol="0" anchor="ctr"/>
          <a:lstStyle/>
          <a:p>
            <a:pPr algn="ctr"/>
            <a:endParaRPr lang="nb-NO"/>
          </a:p>
        </p:txBody>
      </p:sp>
      <p:sp>
        <p:nvSpPr>
          <p:cNvPr id="10" name="Rektangel 9"/>
          <p:cNvSpPr/>
          <p:nvPr/>
        </p:nvSpPr>
        <p:spPr>
          <a:xfrm>
            <a:off x="5396404" y="1185833"/>
            <a:ext cx="1583908" cy="28106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691" tIns="45345" rIns="90691" bIns="45345" rtlCol="0" anchor="ctr"/>
          <a:lstStyle/>
          <a:p>
            <a:pPr algn="ctr"/>
            <a:r>
              <a:rPr lang="nb-NO" sz="1200" dirty="0"/>
              <a:t>Innovasjon</a:t>
            </a:r>
          </a:p>
        </p:txBody>
      </p:sp>
      <p:sp>
        <p:nvSpPr>
          <p:cNvPr id="11" name="Rektangel 10"/>
          <p:cNvSpPr/>
          <p:nvPr/>
        </p:nvSpPr>
        <p:spPr>
          <a:xfrm>
            <a:off x="635037" y="1192504"/>
            <a:ext cx="2851243" cy="3047327"/>
          </a:xfrm>
          <a:prstGeom prst="rect">
            <a:avLst/>
          </a:prstGeom>
          <a:ln/>
        </p:spPr>
        <p:style>
          <a:lnRef idx="2">
            <a:schemeClr val="accent1"/>
          </a:lnRef>
          <a:fillRef idx="1">
            <a:schemeClr val="lt1"/>
          </a:fillRef>
          <a:effectRef idx="0">
            <a:schemeClr val="accent1"/>
          </a:effectRef>
          <a:fontRef idx="minor">
            <a:schemeClr val="dk1"/>
          </a:fontRef>
        </p:style>
        <p:txBody>
          <a:bodyPr lIns="90691" tIns="45345" rIns="90691" bIns="45345" rtlCol="0" anchor="ctr"/>
          <a:lstStyle/>
          <a:p>
            <a:pPr algn="ctr"/>
            <a:endParaRPr lang="nb-NO" dirty="0"/>
          </a:p>
        </p:txBody>
      </p:sp>
      <p:grpSp>
        <p:nvGrpSpPr>
          <p:cNvPr id="12" name="Gruppe 11"/>
          <p:cNvGrpSpPr/>
          <p:nvPr/>
        </p:nvGrpSpPr>
        <p:grpSpPr>
          <a:xfrm>
            <a:off x="830819" y="1615560"/>
            <a:ext cx="1154380" cy="707527"/>
            <a:chOff x="1795501" y="1498228"/>
            <a:chExt cx="1154380" cy="943369"/>
          </a:xfrm>
        </p:grpSpPr>
        <p:grpSp>
          <p:nvGrpSpPr>
            <p:cNvPr id="13" name="Gruppe 12"/>
            <p:cNvGrpSpPr/>
            <p:nvPr/>
          </p:nvGrpSpPr>
          <p:grpSpPr>
            <a:xfrm>
              <a:off x="1795501" y="1498228"/>
              <a:ext cx="1154380" cy="943369"/>
              <a:chOff x="750620" y="1476960"/>
              <a:chExt cx="1154380" cy="1015936"/>
            </a:xfrm>
          </p:grpSpPr>
          <p:sp>
            <p:nvSpPr>
              <p:cNvPr id="15" name="Rektangel 14"/>
              <p:cNvSpPr/>
              <p:nvPr/>
            </p:nvSpPr>
            <p:spPr>
              <a:xfrm>
                <a:off x="755576" y="1484784"/>
                <a:ext cx="1149424" cy="100811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b-NO" sz="700" b="1" dirty="0">
                  <a:solidFill>
                    <a:schemeClr val="tx1"/>
                  </a:solidFill>
                </a:endParaRPr>
              </a:p>
              <a:p>
                <a:endParaRPr lang="nb-NO" sz="700" b="1" dirty="0">
                  <a:solidFill>
                    <a:schemeClr val="tx1"/>
                  </a:solidFill>
                </a:endParaRPr>
              </a:p>
              <a:p>
                <a:r>
                  <a:rPr lang="nb-NO" sz="700" b="1" dirty="0">
                    <a:solidFill>
                      <a:schemeClr val="tx1"/>
                    </a:solidFill>
                  </a:rPr>
                  <a:t>Raskere utvikling av tverr-sektorielle offentlige tjenester	</a:t>
                </a:r>
              </a:p>
            </p:txBody>
          </p:sp>
          <p:sp>
            <p:nvSpPr>
              <p:cNvPr id="16" name="Rektangel 15"/>
              <p:cNvSpPr/>
              <p:nvPr/>
            </p:nvSpPr>
            <p:spPr>
              <a:xfrm>
                <a:off x="750620" y="1476960"/>
                <a:ext cx="191606" cy="179988"/>
              </a:xfrm>
              <a:prstGeom prst="rect">
                <a:avLst/>
              </a:prstGeom>
              <a:solidFill>
                <a:schemeClr val="tx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t>1</a:t>
                </a:r>
              </a:p>
            </p:txBody>
          </p:sp>
        </p:grpSp>
        <p:sp>
          <p:nvSpPr>
            <p:cNvPr id="14" name="Ellipse 13"/>
            <p:cNvSpPr/>
            <p:nvPr/>
          </p:nvSpPr>
          <p:spPr>
            <a:xfrm>
              <a:off x="2716365" y="2225573"/>
              <a:ext cx="108012" cy="108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grpSp>
      <p:sp>
        <p:nvSpPr>
          <p:cNvPr id="17" name="Ellipse 16"/>
          <p:cNvSpPr/>
          <p:nvPr/>
        </p:nvSpPr>
        <p:spPr>
          <a:xfrm>
            <a:off x="6153961" y="4312509"/>
            <a:ext cx="108012" cy="810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0691" tIns="45345" rIns="90691" bIns="45345" rtlCol="0" anchor="ctr"/>
          <a:lstStyle/>
          <a:p>
            <a:pPr algn="ctr"/>
            <a:endParaRPr lang="nb-NO"/>
          </a:p>
        </p:txBody>
      </p:sp>
      <p:sp>
        <p:nvSpPr>
          <p:cNvPr id="18" name="TekstSylinder 17"/>
          <p:cNvSpPr txBox="1"/>
          <p:nvPr/>
        </p:nvSpPr>
        <p:spPr>
          <a:xfrm>
            <a:off x="6261285" y="4264368"/>
            <a:ext cx="1040760" cy="230075"/>
          </a:xfrm>
          <a:prstGeom prst="rect">
            <a:avLst/>
          </a:prstGeom>
          <a:solidFill>
            <a:schemeClr val="bg1"/>
          </a:solidFill>
        </p:spPr>
        <p:txBody>
          <a:bodyPr wrap="none" lIns="90691" tIns="45345" rIns="90691" bIns="45345" rtlCol="0">
            <a:spAutoFit/>
          </a:bodyPr>
          <a:lstStyle/>
          <a:p>
            <a:r>
              <a:rPr lang="nb-NO" sz="900" b="1" dirty="0"/>
              <a:t>Tjeneste eiere/BR</a:t>
            </a:r>
          </a:p>
        </p:txBody>
      </p:sp>
      <p:sp>
        <p:nvSpPr>
          <p:cNvPr id="19" name="TekstSylinder 18"/>
          <p:cNvSpPr txBox="1"/>
          <p:nvPr/>
        </p:nvSpPr>
        <p:spPr>
          <a:xfrm>
            <a:off x="7466360" y="4254306"/>
            <a:ext cx="1225105" cy="230075"/>
          </a:xfrm>
          <a:prstGeom prst="rect">
            <a:avLst/>
          </a:prstGeom>
          <a:solidFill>
            <a:schemeClr val="bg1"/>
          </a:solidFill>
        </p:spPr>
        <p:txBody>
          <a:bodyPr wrap="none" lIns="90691" tIns="45345" rIns="90691" bIns="45345" rtlCol="0">
            <a:spAutoFit/>
          </a:bodyPr>
          <a:lstStyle/>
          <a:p>
            <a:r>
              <a:rPr lang="nb-NO" sz="900" b="1" dirty="0"/>
              <a:t>Næringsliv/Innbygger</a:t>
            </a:r>
          </a:p>
        </p:txBody>
      </p:sp>
      <p:sp>
        <p:nvSpPr>
          <p:cNvPr id="20" name="Likebent trekant 19"/>
          <p:cNvSpPr/>
          <p:nvPr/>
        </p:nvSpPr>
        <p:spPr>
          <a:xfrm>
            <a:off x="7426713" y="4315008"/>
            <a:ext cx="119196" cy="86562"/>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691" tIns="45345" rIns="90691" bIns="45345" rtlCol="0" anchor="ctr"/>
          <a:lstStyle/>
          <a:p>
            <a:pPr algn="ctr"/>
            <a:endParaRPr lang="nb-NO"/>
          </a:p>
        </p:txBody>
      </p:sp>
      <p:grpSp>
        <p:nvGrpSpPr>
          <p:cNvPr id="21" name="Gruppe 20"/>
          <p:cNvGrpSpPr/>
          <p:nvPr/>
        </p:nvGrpSpPr>
        <p:grpSpPr>
          <a:xfrm>
            <a:off x="5596986" y="1641104"/>
            <a:ext cx="1149424" cy="707602"/>
            <a:chOff x="1844963" y="1585970"/>
            <a:chExt cx="1149424" cy="943469"/>
          </a:xfrm>
        </p:grpSpPr>
        <p:sp>
          <p:nvSpPr>
            <p:cNvPr id="22" name="Rektangel 21"/>
            <p:cNvSpPr/>
            <p:nvPr/>
          </p:nvSpPr>
          <p:spPr>
            <a:xfrm>
              <a:off x="1844963" y="1593335"/>
              <a:ext cx="1149424" cy="936104"/>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b-NO" sz="700" b="1" dirty="0">
                <a:solidFill>
                  <a:schemeClr val="tx1"/>
                </a:solidFill>
              </a:endParaRPr>
            </a:p>
            <a:p>
              <a:endParaRPr lang="nb-NO" sz="700" b="1" dirty="0">
                <a:solidFill>
                  <a:schemeClr val="tx1"/>
                </a:solidFill>
              </a:endParaRPr>
            </a:p>
            <a:p>
              <a:r>
                <a:rPr lang="nb-NO" sz="700" b="1" dirty="0">
                  <a:solidFill>
                    <a:schemeClr val="tx1"/>
                  </a:solidFill>
                </a:rPr>
                <a:t>Økt viderebruk av data </a:t>
              </a:r>
              <a:br>
                <a:rPr lang="nb-NO" sz="700" b="1" dirty="0">
                  <a:solidFill>
                    <a:schemeClr val="tx1"/>
                  </a:solidFill>
                </a:rPr>
              </a:br>
              <a:r>
                <a:rPr lang="nb-NO" sz="700" b="1" dirty="0">
                  <a:solidFill>
                    <a:schemeClr val="tx1"/>
                  </a:solidFill>
                </a:rPr>
                <a:t>(næringsutvikling på åpne data)</a:t>
              </a:r>
            </a:p>
          </p:txBody>
        </p:sp>
        <p:sp>
          <p:nvSpPr>
            <p:cNvPr id="23" name="Rektangel 22"/>
            <p:cNvSpPr/>
            <p:nvPr/>
          </p:nvSpPr>
          <p:spPr>
            <a:xfrm>
              <a:off x="1844963" y="1585970"/>
              <a:ext cx="191606" cy="167132"/>
            </a:xfrm>
            <a:prstGeom prst="rect">
              <a:avLst/>
            </a:prstGeom>
            <a:solidFill>
              <a:schemeClr val="tx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700" dirty="0"/>
                <a:t>3</a:t>
              </a:r>
            </a:p>
          </p:txBody>
        </p:sp>
        <p:sp>
          <p:nvSpPr>
            <p:cNvPr id="24" name="Likebent trekant 23"/>
            <p:cNvSpPr/>
            <p:nvPr/>
          </p:nvSpPr>
          <p:spPr>
            <a:xfrm>
              <a:off x="2773281" y="2317618"/>
              <a:ext cx="119196" cy="115416"/>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grpSp>
      <p:grpSp>
        <p:nvGrpSpPr>
          <p:cNvPr id="25" name="Gruppe 24"/>
          <p:cNvGrpSpPr/>
          <p:nvPr/>
        </p:nvGrpSpPr>
        <p:grpSpPr>
          <a:xfrm>
            <a:off x="3857588" y="1621006"/>
            <a:ext cx="1154380" cy="707527"/>
            <a:chOff x="1813934" y="2613818"/>
            <a:chExt cx="1154380" cy="943369"/>
          </a:xfrm>
        </p:grpSpPr>
        <p:grpSp>
          <p:nvGrpSpPr>
            <p:cNvPr id="26" name="Gruppe 25"/>
            <p:cNvGrpSpPr/>
            <p:nvPr/>
          </p:nvGrpSpPr>
          <p:grpSpPr>
            <a:xfrm>
              <a:off x="1813934" y="2613818"/>
              <a:ext cx="1154380" cy="943369"/>
              <a:chOff x="750620" y="1476960"/>
              <a:chExt cx="1154380" cy="1015936"/>
            </a:xfrm>
          </p:grpSpPr>
          <p:sp>
            <p:nvSpPr>
              <p:cNvPr id="28" name="Rektangel 27"/>
              <p:cNvSpPr/>
              <p:nvPr/>
            </p:nvSpPr>
            <p:spPr>
              <a:xfrm>
                <a:off x="755576" y="1484784"/>
                <a:ext cx="1149424" cy="100811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b-NO" sz="700" b="1" dirty="0">
                  <a:solidFill>
                    <a:schemeClr val="tx1"/>
                  </a:solidFill>
                </a:endParaRPr>
              </a:p>
              <a:p>
                <a:endParaRPr lang="nb-NO" sz="700" b="1" dirty="0">
                  <a:solidFill>
                    <a:schemeClr val="tx1"/>
                  </a:solidFill>
                </a:endParaRPr>
              </a:p>
              <a:p>
                <a:r>
                  <a:rPr lang="nb-NO" sz="700" b="1" dirty="0">
                    <a:solidFill>
                      <a:schemeClr val="tx1"/>
                    </a:solidFill>
                  </a:rPr>
                  <a:t>Økt evne til automatisering</a:t>
                </a:r>
              </a:p>
            </p:txBody>
          </p:sp>
          <p:sp>
            <p:nvSpPr>
              <p:cNvPr id="29" name="Rektangel 28"/>
              <p:cNvSpPr/>
              <p:nvPr/>
            </p:nvSpPr>
            <p:spPr>
              <a:xfrm>
                <a:off x="750620" y="1476960"/>
                <a:ext cx="191606" cy="179988"/>
              </a:xfrm>
              <a:prstGeom prst="rect">
                <a:avLst/>
              </a:prstGeom>
              <a:solidFill>
                <a:schemeClr val="tx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t>6</a:t>
                </a:r>
              </a:p>
            </p:txBody>
          </p:sp>
        </p:grpSp>
        <p:sp>
          <p:nvSpPr>
            <p:cNvPr id="27" name="Ellipse 26"/>
            <p:cNvSpPr/>
            <p:nvPr/>
          </p:nvSpPr>
          <p:spPr>
            <a:xfrm>
              <a:off x="2716365" y="3377701"/>
              <a:ext cx="108012" cy="108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grpSp>
      <p:grpSp>
        <p:nvGrpSpPr>
          <p:cNvPr id="30" name="Gruppe 29"/>
          <p:cNvGrpSpPr/>
          <p:nvPr/>
        </p:nvGrpSpPr>
        <p:grpSpPr>
          <a:xfrm>
            <a:off x="5597664" y="2417680"/>
            <a:ext cx="1149424" cy="702078"/>
            <a:chOff x="4561107" y="3711028"/>
            <a:chExt cx="1149424" cy="936104"/>
          </a:xfrm>
        </p:grpSpPr>
        <p:sp>
          <p:nvSpPr>
            <p:cNvPr id="31" name="Rektangel 30"/>
            <p:cNvSpPr/>
            <p:nvPr/>
          </p:nvSpPr>
          <p:spPr>
            <a:xfrm>
              <a:off x="4561107" y="3711028"/>
              <a:ext cx="1149424" cy="936104"/>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b-NO" sz="700" b="1" dirty="0">
                <a:solidFill>
                  <a:schemeClr val="tx1"/>
                </a:solidFill>
              </a:endParaRPr>
            </a:p>
            <a:p>
              <a:r>
                <a:rPr lang="nb-NO" sz="700" b="1" dirty="0">
                  <a:solidFill>
                    <a:schemeClr val="tx1"/>
                  </a:solidFill>
                </a:rPr>
                <a:t>Tidsbesparelser med økt samtykke basert deling (nærings-utvikling på øvrige data)</a:t>
              </a:r>
            </a:p>
          </p:txBody>
        </p:sp>
        <p:sp>
          <p:nvSpPr>
            <p:cNvPr id="32" name="Rektangel 31"/>
            <p:cNvSpPr/>
            <p:nvPr/>
          </p:nvSpPr>
          <p:spPr>
            <a:xfrm>
              <a:off x="4561390" y="3711028"/>
              <a:ext cx="191606" cy="167132"/>
            </a:xfrm>
            <a:prstGeom prst="rect">
              <a:avLst/>
            </a:prstGeom>
            <a:solidFill>
              <a:schemeClr val="tx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700" dirty="0"/>
                <a:t>4</a:t>
              </a:r>
            </a:p>
          </p:txBody>
        </p:sp>
        <p:sp>
          <p:nvSpPr>
            <p:cNvPr id="33" name="Likebent trekant 32"/>
            <p:cNvSpPr/>
            <p:nvPr/>
          </p:nvSpPr>
          <p:spPr>
            <a:xfrm>
              <a:off x="5504692" y="4423597"/>
              <a:ext cx="119196" cy="115416"/>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34" name="Ellipse 33"/>
            <p:cNvSpPr/>
            <p:nvPr/>
          </p:nvSpPr>
          <p:spPr>
            <a:xfrm>
              <a:off x="5341515" y="4444413"/>
              <a:ext cx="108012" cy="108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grpSp>
      <p:grpSp>
        <p:nvGrpSpPr>
          <p:cNvPr id="35" name="Gruppe 34"/>
          <p:cNvGrpSpPr/>
          <p:nvPr/>
        </p:nvGrpSpPr>
        <p:grpSpPr>
          <a:xfrm>
            <a:off x="835775" y="2411317"/>
            <a:ext cx="1149424" cy="702078"/>
            <a:chOff x="1844963" y="2726923"/>
            <a:chExt cx="1149424" cy="936104"/>
          </a:xfrm>
        </p:grpSpPr>
        <p:sp>
          <p:nvSpPr>
            <p:cNvPr id="36" name="Ellipse 35"/>
            <p:cNvSpPr/>
            <p:nvPr/>
          </p:nvSpPr>
          <p:spPr>
            <a:xfrm>
              <a:off x="2597484" y="3315312"/>
              <a:ext cx="108012" cy="108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37" name="Rektangel 36"/>
            <p:cNvSpPr/>
            <p:nvPr/>
          </p:nvSpPr>
          <p:spPr>
            <a:xfrm>
              <a:off x="1844963" y="2726923"/>
              <a:ext cx="1149424" cy="936104"/>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b-NO" sz="700" dirty="0">
                <a:solidFill>
                  <a:schemeClr val="tx1"/>
                </a:solidFill>
              </a:endParaRPr>
            </a:p>
            <a:p>
              <a:endParaRPr lang="nb-NO" sz="700" dirty="0">
                <a:solidFill>
                  <a:schemeClr val="tx1"/>
                </a:solidFill>
              </a:endParaRPr>
            </a:p>
            <a:p>
              <a:r>
                <a:rPr lang="nb-NO" sz="700" b="1" dirty="0">
                  <a:solidFill>
                    <a:schemeClr val="tx1"/>
                  </a:solidFill>
                </a:rPr>
                <a:t>Økt kvalitet på datautveksling</a:t>
              </a:r>
            </a:p>
          </p:txBody>
        </p:sp>
        <p:sp>
          <p:nvSpPr>
            <p:cNvPr id="38" name="Rektangel 37"/>
            <p:cNvSpPr/>
            <p:nvPr/>
          </p:nvSpPr>
          <p:spPr>
            <a:xfrm>
              <a:off x="1844963" y="2728660"/>
              <a:ext cx="191606" cy="167132"/>
            </a:xfrm>
            <a:prstGeom prst="rect">
              <a:avLst/>
            </a:prstGeom>
            <a:solidFill>
              <a:schemeClr val="tx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700" dirty="0"/>
                <a:t>5</a:t>
              </a:r>
            </a:p>
          </p:txBody>
        </p:sp>
        <p:sp>
          <p:nvSpPr>
            <p:cNvPr id="39" name="Ellipse 38"/>
            <p:cNvSpPr/>
            <p:nvPr/>
          </p:nvSpPr>
          <p:spPr>
            <a:xfrm>
              <a:off x="2784465" y="3471284"/>
              <a:ext cx="108012" cy="108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grpSp>
      <p:grpSp>
        <p:nvGrpSpPr>
          <p:cNvPr id="40" name="Gruppe 39"/>
          <p:cNvGrpSpPr/>
          <p:nvPr/>
        </p:nvGrpSpPr>
        <p:grpSpPr>
          <a:xfrm>
            <a:off x="2151385" y="1618234"/>
            <a:ext cx="1149424" cy="702078"/>
            <a:chOff x="1643833" y="3853797"/>
            <a:chExt cx="1149424" cy="936104"/>
          </a:xfrm>
        </p:grpSpPr>
        <p:sp>
          <p:nvSpPr>
            <p:cNvPr id="41" name="Rektangel 40"/>
            <p:cNvSpPr/>
            <p:nvPr/>
          </p:nvSpPr>
          <p:spPr>
            <a:xfrm>
              <a:off x="1643833" y="3853797"/>
              <a:ext cx="1149424" cy="936104"/>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b-NO" sz="700" dirty="0">
                <a:solidFill>
                  <a:schemeClr val="tx1"/>
                </a:solidFill>
              </a:endParaRPr>
            </a:p>
            <a:p>
              <a:endParaRPr lang="nb-NO" sz="700" dirty="0">
                <a:solidFill>
                  <a:schemeClr val="tx1"/>
                </a:solidFill>
              </a:endParaRPr>
            </a:p>
            <a:p>
              <a:r>
                <a:rPr lang="nb-NO" sz="700" b="1" dirty="0">
                  <a:solidFill>
                    <a:schemeClr val="tx1"/>
                  </a:solidFill>
                </a:rPr>
                <a:t>Reduserte kostnader i tjenesteutviklingen</a:t>
              </a:r>
            </a:p>
          </p:txBody>
        </p:sp>
        <p:sp>
          <p:nvSpPr>
            <p:cNvPr id="42" name="Rektangel 41"/>
            <p:cNvSpPr/>
            <p:nvPr/>
          </p:nvSpPr>
          <p:spPr>
            <a:xfrm>
              <a:off x="1643833" y="3855534"/>
              <a:ext cx="191606" cy="167132"/>
            </a:xfrm>
            <a:prstGeom prst="rect">
              <a:avLst/>
            </a:prstGeom>
            <a:solidFill>
              <a:schemeClr val="tx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700" dirty="0"/>
                <a:t>2</a:t>
              </a:r>
            </a:p>
          </p:txBody>
        </p:sp>
        <p:sp>
          <p:nvSpPr>
            <p:cNvPr id="43" name="Ellipse 42"/>
            <p:cNvSpPr/>
            <p:nvPr/>
          </p:nvSpPr>
          <p:spPr>
            <a:xfrm>
              <a:off x="2548754" y="4587182"/>
              <a:ext cx="108012" cy="108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grpSp>
      <p:grpSp>
        <p:nvGrpSpPr>
          <p:cNvPr id="44" name="Gruppe 43"/>
          <p:cNvGrpSpPr/>
          <p:nvPr/>
        </p:nvGrpSpPr>
        <p:grpSpPr>
          <a:xfrm>
            <a:off x="844007" y="3194864"/>
            <a:ext cx="1149424" cy="702461"/>
            <a:chOff x="-1822825" y="-399427"/>
            <a:chExt cx="1149424" cy="936615"/>
          </a:xfrm>
        </p:grpSpPr>
        <p:sp>
          <p:nvSpPr>
            <p:cNvPr id="45" name="Rektangel 44"/>
            <p:cNvSpPr/>
            <p:nvPr/>
          </p:nvSpPr>
          <p:spPr>
            <a:xfrm>
              <a:off x="-1822825" y="-398916"/>
              <a:ext cx="1149424" cy="936104"/>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b-NO" sz="700" dirty="0">
                <a:solidFill>
                  <a:schemeClr val="tx1"/>
                </a:solidFill>
              </a:endParaRPr>
            </a:p>
            <a:p>
              <a:endParaRPr lang="nb-NO" sz="700" dirty="0">
                <a:solidFill>
                  <a:schemeClr val="tx1"/>
                </a:solidFill>
              </a:endParaRPr>
            </a:p>
            <a:p>
              <a:r>
                <a:rPr lang="nb-NO" sz="700" b="1" dirty="0">
                  <a:solidFill>
                    <a:schemeClr val="tx1"/>
                  </a:solidFill>
                </a:rPr>
                <a:t>Høyere internasjonal rangering</a:t>
              </a:r>
            </a:p>
          </p:txBody>
        </p:sp>
        <p:sp>
          <p:nvSpPr>
            <p:cNvPr id="46" name="Rektangel 45"/>
            <p:cNvSpPr/>
            <p:nvPr/>
          </p:nvSpPr>
          <p:spPr>
            <a:xfrm>
              <a:off x="-1817681" y="-399427"/>
              <a:ext cx="191606" cy="167132"/>
            </a:xfrm>
            <a:prstGeom prst="rect">
              <a:avLst/>
            </a:prstGeom>
            <a:solidFill>
              <a:schemeClr val="tx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700" dirty="0"/>
                <a:t>12</a:t>
              </a:r>
            </a:p>
          </p:txBody>
        </p:sp>
        <p:sp>
          <p:nvSpPr>
            <p:cNvPr id="47" name="Ellipse 46"/>
            <p:cNvSpPr/>
            <p:nvPr/>
          </p:nvSpPr>
          <p:spPr>
            <a:xfrm>
              <a:off x="-836685" y="309263"/>
              <a:ext cx="108012" cy="108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grpSp>
      <p:grpSp>
        <p:nvGrpSpPr>
          <p:cNvPr id="48" name="Gruppe 47"/>
          <p:cNvGrpSpPr/>
          <p:nvPr/>
        </p:nvGrpSpPr>
        <p:grpSpPr>
          <a:xfrm>
            <a:off x="3857588" y="2411317"/>
            <a:ext cx="1149424" cy="702078"/>
            <a:chOff x="278106" y="3851832"/>
            <a:chExt cx="1149424" cy="936104"/>
          </a:xfrm>
        </p:grpSpPr>
        <p:sp>
          <p:nvSpPr>
            <p:cNvPr id="49" name="Rektangel 48"/>
            <p:cNvSpPr/>
            <p:nvPr/>
          </p:nvSpPr>
          <p:spPr>
            <a:xfrm>
              <a:off x="278106" y="3851832"/>
              <a:ext cx="1149424" cy="936104"/>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b-NO" sz="700" dirty="0">
                <a:solidFill>
                  <a:schemeClr val="tx1"/>
                </a:solidFill>
              </a:endParaRPr>
            </a:p>
            <a:p>
              <a:endParaRPr lang="nb-NO" sz="700" dirty="0">
                <a:solidFill>
                  <a:schemeClr val="tx1"/>
                </a:solidFill>
              </a:endParaRPr>
            </a:p>
            <a:p>
              <a:r>
                <a:rPr lang="nb-NO" sz="700" b="1" dirty="0">
                  <a:solidFill>
                    <a:schemeClr val="tx1"/>
                  </a:solidFill>
                </a:rPr>
                <a:t>Forbedret regelverksutvikling</a:t>
              </a:r>
            </a:p>
          </p:txBody>
        </p:sp>
        <p:sp>
          <p:nvSpPr>
            <p:cNvPr id="50" name="Rektangel 49"/>
            <p:cNvSpPr/>
            <p:nvPr/>
          </p:nvSpPr>
          <p:spPr>
            <a:xfrm>
              <a:off x="279314" y="3851832"/>
              <a:ext cx="191606" cy="167132"/>
            </a:xfrm>
            <a:prstGeom prst="rect">
              <a:avLst/>
            </a:prstGeom>
            <a:solidFill>
              <a:schemeClr val="tx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700" dirty="0"/>
                <a:t>7</a:t>
              </a:r>
            </a:p>
          </p:txBody>
        </p:sp>
        <p:sp>
          <p:nvSpPr>
            <p:cNvPr id="51" name="Ellipse 50"/>
            <p:cNvSpPr/>
            <p:nvPr/>
          </p:nvSpPr>
          <p:spPr>
            <a:xfrm>
              <a:off x="1207434" y="4589771"/>
              <a:ext cx="108012" cy="108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grpSp>
      <p:grpSp>
        <p:nvGrpSpPr>
          <p:cNvPr id="52" name="Gruppe 51"/>
          <p:cNvGrpSpPr/>
          <p:nvPr/>
        </p:nvGrpSpPr>
        <p:grpSpPr>
          <a:xfrm>
            <a:off x="7311548" y="1633566"/>
            <a:ext cx="1155746" cy="706556"/>
            <a:chOff x="6009204" y="3882517"/>
            <a:chExt cx="1155746" cy="942075"/>
          </a:xfrm>
        </p:grpSpPr>
        <p:sp>
          <p:nvSpPr>
            <p:cNvPr id="53" name="Rektangel 52"/>
            <p:cNvSpPr/>
            <p:nvPr/>
          </p:nvSpPr>
          <p:spPr>
            <a:xfrm>
              <a:off x="6015526" y="3888488"/>
              <a:ext cx="1149424" cy="936104"/>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b-NO" sz="700" dirty="0">
                <a:solidFill>
                  <a:schemeClr val="tx1"/>
                </a:solidFill>
              </a:endParaRPr>
            </a:p>
            <a:p>
              <a:endParaRPr lang="nb-NO" sz="700" dirty="0">
                <a:solidFill>
                  <a:schemeClr val="tx1"/>
                </a:solidFill>
              </a:endParaRPr>
            </a:p>
            <a:p>
              <a:r>
                <a:rPr lang="nb-NO" sz="700" b="1" dirty="0">
                  <a:solidFill>
                    <a:schemeClr val="tx1"/>
                  </a:solidFill>
                </a:rPr>
                <a:t>Forbedret varetagelse av personvern og annen sikret informasjon</a:t>
              </a:r>
            </a:p>
          </p:txBody>
        </p:sp>
        <p:sp>
          <p:nvSpPr>
            <p:cNvPr id="54" name="Rektangel 53"/>
            <p:cNvSpPr/>
            <p:nvPr/>
          </p:nvSpPr>
          <p:spPr>
            <a:xfrm>
              <a:off x="6009204" y="3882517"/>
              <a:ext cx="191606" cy="167132"/>
            </a:xfrm>
            <a:prstGeom prst="rect">
              <a:avLst/>
            </a:prstGeom>
            <a:solidFill>
              <a:schemeClr val="tx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700" dirty="0"/>
                <a:t>8</a:t>
              </a:r>
            </a:p>
          </p:txBody>
        </p:sp>
        <p:sp>
          <p:nvSpPr>
            <p:cNvPr id="55" name="Ellipse 54"/>
            <p:cNvSpPr/>
            <p:nvPr/>
          </p:nvSpPr>
          <p:spPr>
            <a:xfrm>
              <a:off x="6969010" y="4628164"/>
              <a:ext cx="108012" cy="108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grpSp>
      <p:grpSp>
        <p:nvGrpSpPr>
          <p:cNvPr id="56" name="Gruppe 55"/>
          <p:cNvGrpSpPr/>
          <p:nvPr/>
        </p:nvGrpSpPr>
        <p:grpSpPr>
          <a:xfrm>
            <a:off x="3860764" y="3192591"/>
            <a:ext cx="1149424" cy="702078"/>
            <a:chOff x="1795501" y="3776673"/>
            <a:chExt cx="1149424" cy="936104"/>
          </a:xfrm>
        </p:grpSpPr>
        <p:sp>
          <p:nvSpPr>
            <p:cNvPr id="57" name="Rektangel 56"/>
            <p:cNvSpPr/>
            <p:nvPr/>
          </p:nvSpPr>
          <p:spPr>
            <a:xfrm>
              <a:off x="1795501" y="3776673"/>
              <a:ext cx="1149424" cy="936104"/>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b-NO" sz="700" dirty="0">
                <a:solidFill>
                  <a:schemeClr val="tx1"/>
                </a:solidFill>
              </a:endParaRPr>
            </a:p>
            <a:p>
              <a:r>
                <a:rPr lang="nb-NO" sz="700" b="1" dirty="0">
                  <a:solidFill>
                    <a:schemeClr val="tx1"/>
                  </a:solidFill>
                </a:rPr>
                <a:t>Kostnad for den enkelte virksomhet for å holde oversikt over egne data</a:t>
              </a:r>
            </a:p>
          </p:txBody>
        </p:sp>
        <p:sp>
          <p:nvSpPr>
            <p:cNvPr id="58" name="Rektangel 57"/>
            <p:cNvSpPr/>
            <p:nvPr/>
          </p:nvSpPr>
          <p:spPr>
            <a:xfrm>
              <a:off x="1800457" y="3781252"/>
              <a:ext cx="191606" cy="167132"/>
            </a:xfrm>
            <a:prstGeom prst="rect">
              <a:avLst/>
            </a:prstGeom>
            <a:solidFill>
              <a:schemeClr val="tx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700" dirty="0"/>
                <a:t>11</a:t>
              </a:r>
            </a:p>
          </p:txBody>
        </p:sp>
        <p:sp>
          <p:nvSpPr>
            <p:cNvPr id="59" name="Ellipse 58"/>
            <p:cNvSpPr/>
            <p:nvPr/>
          </p:nvSpPr>
          <p:spPr>
            <a:xfrm>
              <a:off x="2705378" y="4539792"/>
              <a:ext cx="108012" cy="108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grpSp>
      <p:sp>
        <p:nvSpPr>
          <p:cNvPr id="61" name="Rektangel 60"/>
          <p:cNvSpPr/>
          <p:nvPr/>
        </p:nvSpPr>
        <p:spPr>
          <a:xfrm>
            <a:off x="635022" y="1187787"/>
            <a:ext cx="2851242" cy="28106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90691" tIns="45345" rIns="90691" bIns="45345" rtlCol="0" anchor="ctr"/>
          <a:lstStyle/>
          <a:p>
            <a:pPr algn="ctr"/>
            <a:r>
              <a:rPr lang="nb-NO" sz="1200" dirty="0"/>
              <a:t>Tjenesteutvikling</a:t>
            </a:r>
          </a:p>
        </p:txBody>
      </p:sp>
      <p:sp>
        <p:nvSpPr>
          <p:cNvPr id="62" name="TekstSylinder 61"/>
          <p:cNvSpPr txBox="1"/>
          <p:nvPr/>
        </p:nvSpPr>
        <p:spPr>
          <a:xfrm>
            <a:off x="1714723" y="1612563"/>
            <a:ext cx="258495" cy="253158"/>
          </a:xfrm>
          <a:prstGeom prst="rect">
            <a:avLst/>
          </a:prstGeom>
          <a:noFill/>
        </p:spPr>
        <p:txBody>
          <a:bodyPr wrap="none" lIns="90691" tIns="45345" rIns="90691" bIns="45345" rtlCol="0">
            <a:spAutoFit/>
          </a:bodyPr>
          <a:lstStyle/>
          <a:p>
            <a:r>
              <a:rPr lang="nb-NO" sz="1050" dirty="0"/>
              <a:t>$</a:t>
            </a:r>
          </a:p>
        </p:txBody>
      </p:sp>
      <p:sp>
        <p:nvSpPr>
          <p:cNvPr id="63" name="TekstSylinder 62"/>
          <p:cNvSpPr txBox="1"/>
          <p:nvPr/>
        </p:nvSpPr>
        <p:spPr>
          <a:xfrm>
            <a:off x="3035979" y="1615777"/>
            <a:ext cx="258495" cy="253158"/>
          </a:xfrm>
          <a:prstGeom prst="rect">
            <a:avLst/>
          </a:prstGeom>
          <a:noFill/>
        </p:spPr>
        <p:txBody>
          <a:bodyPr wrap="none" lIns="90691" tIns="45345" rIns="90691" bIns="45345" rtlCol="0">
            <a:spAutoFit/>
          </a:bodyPr>
          <a:lstStyle/>
          <a:p>
            <a:r>
              <a:rPr lang="nb-NO" sz="1050" dirty="0"/>
              <a:t>$</a:t>
            </a:r>
          </a:p>
        </p:txBody>
      </p:sp>
      <p:sp>
        <p:nvSpPr>
          <p:cNvPr id="64" name="Rektangel 63"/>
          <p:cNvSpPr/>
          <p:nvPr/>
        </p:nvSpPr>
        <p:spPr>
          <a:xfrm>
            <a:off x="7321607" y="2418241"/>
            <a:ext cx="191606" cy="125349"/>
          </a:xfrm>
          <a:prstGeom prst="rect">
            <a:avLst/>
          </a:prstGeom>
          <a:solidFill>
            <a:schemeClr val="tx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700" dirty="0"/>
              <a:t>9</a:t>
            </a:r>
          </a:p>
        </p:txBody>
      </p:sp>
      <p:sp>
        <p:nvSpPr>
          <p:cNvPr id="65" name="Ellipse 64"/>
          <p:cNvSpPr/>
          <p:nvPr/>
        </p:nvSpPr>
        <p:spPr>
          <a:xfrm>
            <a:off x="8316827" y="2974621"/>
            <a:ext cx="108012" cy="810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0691" tIns="45345" rIns="90691" bIns="45345" rtlCol="0" anchor="ctr"/>
          <a:lstStyle/>
          <a:p>
            <a:pPr algn="ctr"/>
            <a:endParaRPr lang="nb-NO" sz="1600"/>
          </a:p>
        </p:txBody>
      </p:sp>
      <p:sp>
        <p:nvSpPr>
          <p:cNvPr id="66" name="Likebent trekant 65"/>
          <p:cNvSpPr/>
          <p:nvPr/>
        </p:nvSpPr>
        <p:spPr>
          <a:xfrm>
            <a:off x="8148705" y="2960711"/>
            <a:ext cx="119196" cy="86562"/>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691" tIns="45345" rIns="90691" bIns="45345" rtlCol="0" anchor="ctr"/>
          <a:lstStyle/>
          <a:p>
            <a:pPr algn="ctr"/>
            <a:endParaRPr lang="nb-NO" sz="1600"/>
          </a:p>
        </p:txBody>
      </p:sp>
      <p:grpSp>
        <p:nvGrpSpPr>
          <p:cNvPr id="68" name="Gruppe 55"/>
          <p:cNvGrpSpPr/>
          <p:nvPr/>
        </p:nvGrpSpPr>
        <p:grpSpPr>
          <a:xfrm>
            <a:off x="7321073" y="3195213"/>
            <a:ext cx="1149424" cy="702078"/>
            <a:chOff x="1795501" y="3776673"/>
            <a:chExt cx="1149424" cy="936104"/>
          </a:xfrm>
        </p:grpSpPr>
        <p:sp>
          <p:nvSpPr>
            <p:cNvPr id="69" name="Rektangel 56"/>
            <p:cNvSpPr/>
            <p:nvPr/>
          </p:nvSpPr>
          <p:spPr>
            <a:xfrm>
              <a:off x="1795501" y="3776673"/>
              <a:ext cx="1149424" cy="936104"/>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b-NO" sz="700" dirty="0">
                <a:solidFill>
                  <a:schemeClr val="tx1"/>
                </a:solidFill>
              </a:endParaRPr>
            </a:p>
            <a:p>
              <a:r>
                <a:rPr lang="nb-NO" sz="700" b="1" dirty="0">
                  <a:solidFill>
                    <a:schemeClr val="tx1"/>
                  </a:solidFill>
                </a:rPr>
                <a:t>Forutsetning for Kun én gang</a:t>
              </a:r>
            </a:p>
          </p:txBody>
        </p:sp>
        <p:sp>
          <p:nvSpPr>
            <p:cNvPr id="70" name="Rektangel 57"/>
            <p:cNvSpPr/>
            <p:nvPr/>
          </p:nvSpPr>
          <p:spPr>
            <a:xfrm>
              <a:off x="1800457" y="3781252"/>
              <a:ext cx="191606" cy="167132"/>
            </a:xfrm>
            <a:prstGeom prst="rect">
              <a:avLst/>
            </a:prstGeom>
            <a:solidFill>
              <a:schemeClr val="tx2"/>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700" dirty="0"/>
                <a:t>10</a:t>
              </a:r>
            </a:p>
          </p:txBody>
        </p:sp>
        <p:sp>
          <p:nvSpPr>
            <p:cNvPr id="71" name="Ellipse 58"/>
            <p:cNvSpPr/>
            <p:nvPr/>
          </p:nvSpPr>
          <p:spPr>
            <a:xfrm>
              <a:off x="2705378" y="4539792"/>
              <a:ext cx="108012" cy="108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grpSp>
      <p:sp>
        <p:nvSpPr>
          <p:cNvPr id="74" name="TekstSylinder 62"/>
          <p:cNvSpPr txBox="1"/>
          <p:nvPr/>
        </p:nvSpPr>
        <p:spPr>
          <a:xfrm>
            <a:off x="6489679" y="1668412"/>
            <a:ext cx="258495" cy="253158"/>
          </a:xfrm>
          <a:prstGeom prst="rect">
            <a:avLst/>
          </a:prstGeom>
          <a:noFill/>
        </p:spPr>
        <p:txBody>
          <a:bodyPr wrap="none" lIns="90691" tIns="45345" rIns="90691" bIns="45345" rtlCol="0">
            <a:spAutoFit/>
          </a:bodyPr>
          <a:lstStyle/>
          <a:p>
            <a:r>
              <a:rPr lang="nb-NO" sz="1050" dirty="0"/>
              <a:t>$</a:t>
            </a:r>
          </a:p>
        </p:txBody>
      </p:sp>
      <p:sp>
        <p:nvSpPr>
          <p:cNvPr id="75" name="TekstSylinder 62"/>
          <p:cNvSpPr txBox="1"/>
          <p:nvPr/>
        </p:nvSpPr>
        <p:spPr>
          <a:xfrm>
            <a:off x="6489679" y="2400760"/>
            <a:ext cx="258495" cy="253158"/>
          </a:xfrm>
          <a:prstGeom prst="rect">
            <a:avLst/>
          </a:prstGeom>
          <a:noFill/>
        </p:spPr>
        <p:txBody>
          <a:bodyPr wrap="none" lIns="90691" tIns="45345" rIns="90691" bIns="45345" rtlCol="0">
            <a:spAutoFit/>
          </a:bodyPr>
          <a:lstStyle/>
          <a:p>
            <a:r>
              <a:rPr lang="nb-NO" sz="1050" dirty="0"/>
              <a:t>$</a:t>
            </a:r>
          </a:p>
        </p:txBody>
      </p:sp>
      <p:sp>
        <p:nvSpPr>
          <p:cNvPr id="76" name="Likebent trekant 65"/>
          <p:cNvSpPr/>
          <p:nvPr/>
        </p:nvSpPr>
        <p:spPr>
          <a:xfrm>
            <a:off x="8073915" y="3788984"/>
            <a:ext cx="119196" cy="86562"/>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691" tIns="45345" rIns="90691" bIns="45345" rtlCol="0" anchor="ctr"/>
          <a:lstStyle/>
          <a:p>
            <a:pPr algn="ctr"/>
            <a:endParaRPr lang="nb-NO" sz="1600"/>
          </a:p>
        </p:txBody>
      </p:sp>
    </p:spTree>
    <p:extLst>
      <p:ext uri="{BB962C8B-B14F-4D97-AF65-F5344CB8AC3E}">
        <p14:creationId xmlns:p14="http://schemas.microsoft.com/office/powerpoint/2010/main" val="3326449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1468" y="155284"/>
            <a:ext cx="8196058" cy="852926"/>
          </a:xfrm>
        </p:spPr>
        <p:txBody>
          <a:bodyPr/>
          <a:lstStyle/>
          <a:p>
            <a:r>
              <a:rPr lang="nb-NO" dirty="0"/>
              <a:t>Stegvis</a:t>
            </a:r>
          </a:p>
        </p:txBody>
      </p:sp>
      <p:pic>
        <p:nvPicPr>
          <p:cNvPr id="8" name="Plassholder for innhold 7"/>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33056" y="924693"/>
            <a:ext cx="7384257" cy="3692129"/>
          </a:xfrm>
        </p:spPr>
      </p:pic>
      <p:sp>
        <p:nvSpPr>
          <p:cNvPr id="9" name="TekstSylinder 8"/>
          <p:cNvSpPr txBox="1"/>
          <p:nvPr/>
        </p:nvSpPr>
        <p:spPr>
          <a:xfrm>
            <a:off x="1346251" y="3827433"/>
            <a:ext cx="5071730" cy="420759"/>
          </a:xfrm>
          <a:prstGeom prst="rect">
            <a:avLst/>
          </a:prstGeom>
          <a:noFill/>
        </p:spPr>
        <p:txBody>
          <a:bodyPr wrap="square" lIns="81393" tIns="40705" rIns="81393" bIns="40705" rtlCol="0">
            <a:spAutoFit/>
          </a:bodyPr>
          <a:lstStyle/>
          <a:p>
            <a:pPr defTabSz="685416">
              <a:defRPr/>
            </a:pPr>
            <a:r>
              <a:rPr lang="nb-NO" sz="2200" dirty="0">
                <a:solidFill>
                  <a:prstClr val="white"/>
                </a:solidFill>
              </a:rPr>
              <a:t>Felles datakatalog</a:t>
            </a:r>
          </a:p>
        </p:txBody>
      </p:sp>
      <p:sp>
        <p:nvSpPr>
          <p:cNvPr id="11" name="TekstSylinder 10"/>
          <p:cNvSpPr txBox="1"/>
          <p:nvPr/>
        </p:nvSpPr>
        <p:spPr>
          <a:xfrm>
            <a:off x="1371600" y="4232071"/>
            <a:ext cx="5975498" cy="359204"/>
          </a:xfrm>
          <a:prstGeom prst="rect">
            <a:avLst/>
          </a:prstGeom>
          <a:noFill/>
        </p:spPr>
        <p:txBody>
          <a:bodyPr wrap="square" lIns="81393" tIns="40705" rIns="81393" bIns="40705" rtlCol="0">
            <a:spAutoFit/>
          </a:bodyPr>
          <a:lstStyle/>
          <a:p>
            <a:pPr marL="255010" indent="-255010" defTabSz="685416">
              <a:buFont typeface="Arial" panose="020B0604020202020204" pitchFamily="34" charset="0"/>
              <a:buChar char="•"/>
              <a:defRPr/>
            </a:pPr>
            <a:r>
              <a:rPr lang="nb-NO" dirty="0">
                <a:solidFill>
                  <a:prstClr val="white"/>
                </a:solidFill>
              </a:rPr>
              <a:t>Første trinn: Felles datakatalog med begreper</a:t>
            </a:r>
          </a:p>
        </p:txBody>
      </p:sp>
      <p:sp>
        <p:nvSpPr>
          <p:cNvPr id="13" name="TekstSylinder 12"/>
          <p:cNvSpPr txBox="1"/>
          <p:nvPr/>
        </p:nvSpPr>
        <p:spPr>
          <a:xfrm>
            <a:off x="1318437" y="2594043"/>
            <a:ext cx="5523614" cy="420759"/>
          </a:xfrm>
          <a:prstGeom prst="rect">
            <a:avLst/>
          </a:prstGeom>
          <a:noFill/>
        </p:spPr>
        <p:txBody>
          <a:bodyPr wrap="square" lIns="81393" tIns="40705" rIns="81393" bIns="40705" rtlCol="0">
            <a:spAutoFit/>
          </a:bodyPr>
          <a:lstStyle/>
          <a:p>
            <a:pPr defTabSz="685416">
              <a:defRPr/>
            </a:pPr>
            <a:r>
              <a:rPr lang="nb-NO" sz="2200" dirty="0">
                <a:solidFill>
                  <a:prstClr val="white"/>
                </a:solidFill>
              </a:rPr>
              <a:t>API-katalog og tilgjengeliggjøring</a:t>
            </a:r>
          </a:p>
        </p:txBody>
      </p:sp>
      <p:sp>
        <p:nvSpPr>
          <p:cNvPr id="14" name="TekstSylinder 13"/>
          <p:cNvSpPr txBox="1"/>
          <p:nvPr/>
        </p:nvSpPr>
        <p:spPr>
          <a:xfrm>
            <a:off x="1346253" y="3023974"/>
            <a:ext cx="4944140" cy="359204"/>
          </a:xfrm>
          <a:prstGeom prst="rect">
            <a:avLst/>
          </a:prstGeom>
          <a:noFill/>
        </p:spPr>
        <p:txBody>
          <a:bodyPr wrap="square" lIns="81393" tIns="40705" rIns="81393" bIns="40705" rtlCol="0">
            <a:spAutoFit/>
          </a:bodyPr>
          <a:lstStyle/>
          <a:p>
            <a:pPr marL="255010" indent="-255010" defTabSz="685416">
              <a:buFont typeface="Arial" panose="020B0604020202020204" pitchFamily="34" charset="0"/>
              <a:buChar char="•"/>
              <a:defRPr/>
            </a:pPr>
            <a:r>
              <a:rPr lang="nb-NO" dirty="0">
                <a:solidFill>
                  <a:prstClr val="white"/>
                </a:solidFill>
              </a:rPr>
              <a:t>Andre trinn: Informasjon er tilgjengelig</a:t>
            </a:r>
          </a:p>
        </p:txBody>
      </p:sp>
      <p:sp>
        <p:nvSpPr>
          <p:cNvPr id="16" name="TekstSylinder 15"/>
          <p:cNvSpPr txBox="1"/>
          <p:nvPr/>
        </p:nvSpPr>
        <p:spPr>
          <a:xfrm>
            <a:off x="1318437" y="1642782"/>
            <a:ext cx="3168502" cy="420759"/>
          </a:xfrm>
          <a:prstGeom prst="rect">
            <a:avLst/>
          </a:prstGeom>
          <a:noFill/>
        </p:spPr>
        <p:txBody>
          <a:bodyPr wrap="square" lIns="81393" tIns="40705" rIns="81393" bIns="40705" rtlCol="0">
            <a:spAutoFit/>
          </a:bodyPr>
          <a:lstStyle/>
          <a:p>
            <a:pPr defTabSz="685416">
              <a:defRPr/>
            </a:pPr>
            <a:r>
              <a:rPr lang="nb-NO" sz="2200" dirty="0">
                <a:solidFill>
                  <a:prstClr val="white"/>
                </a:solidFill>
              </a:rPr>
              <a:t>Kun én gang</a:t>
            </a:r>
          </a:p>
        </p:txBody>
      </p:sp>
      <p:sp>
        <p:nvSpPr>
          <p:cNvPr id="17" name="TekstSylinder 16"/>
          <p:cNvSpPr txBox="1"/>
          <p:nvPr/>
        </p:nvSpPr>
        <p:spPr>
          <a:xfrm>
            <a:off x="1371600" y="2003249"/>
            <a:ext cx="4231758" cy="359204"/>
          </a:xfrm>
          <a:prstGeom prst="rect">
            <a:avLst/>
          </a:prstGeom>
          <a:noFill/>
        </p:spPr>
        <p:txBody>
          <a:bodyPr wrap="square" lIns="81393" tIns="40705" rIns="81393" bIns="40705" rtlCol="0">
            <a:spAutoFit/>
          </a:bodyPr>
          <a:lstStyle/>
          <a:p>
            <a:pPr marL="255010" indent="-255010" defTabSz="685416">
              <a:buFont typeface="Arial" panose="020B0604020202020204" pitchFamily="34" charset="0"/>
              <a:buChar char="•"/>
              <a:defRPr/>
            </a:pPr>
            <a:r>
              <a:rPr lang="nb-NO" dirty="0">
                <a:solidFill>
                  <a:prstClr val="white"/>
                </a:solidFill>
              </a:rPr>
              <a:t>Tredje trinn: Gjenbruk er hovedregel </a:t>
            </a:r>
          </a:p>
        </p:txBody>
      </p:sp>
      <p:sp>
        <p:nvSpPr>
          <p:cNvPr id="6" name="Plassholder for dato 5"/>
          <p:cNvSpPr>
            <a:spLocks noGrp="1"/>
          </p:cNvSpPr>
          <p:nvPr>
            <p:ph type="dt" sz="half" idx="10"/>
          </p:nvPr>
        </p:nvSpPr>
        <p:spPr>
          <a:xfrm>
            <a:off x="4968694" y="4793101"/>
            <a:ext cx="634666" cy="138500"/>
          </a:xfrm>
        </p:spPr>
        <p:txBody>
          <a:bodyPr/>
          <a:lstStyle/>
          <a:p>
            <a:pPr defTabSz="685416">
              <a:defRPr/>
            </a:pPr>
            <a:r>
              <a:rPr lang="nb-NO" dirty="0">
                <a:solidFill>
                  <a:prstClr val="black">
                    <a:tint val="75000"/>
                  </a:prstClr>
                </a:solidFill>
              </a:rPr>
              <a:t>06.06.2017</a:t>
            </a:r>
          </a:p>
        </p:txBody>
      </p:sp>
      <p:sp>
        <p:nvSpPr>
          <p:cNvPr id="7" name="Plassholder for bunntekst 6"/>
          <p:cNvSpPr>
            <a:spLocks noGrp="1"/>
          </p:cNvSpPr>
          <p:nvPr>
            <p:ph type="ftr" sz="quarter" idx="11"/>
          </p:nvPr>
        </p:nvSpPr>
        <p:spPr>
          <a:xfrm>
            <a:off x="1458226" y="4793101"/>
            <a:ext cx="3375642" cy="138500"/>
          </a:xfrm>
        </p:spPr>
        <p:txBody>
          <a:bodyPr/>
          <a:lstStyle/>
          <a:p>
            <a:pPr defTabSz="685416">
              <a:defRPr/>
            </a:pPr>
            <a:r>
              <a:rPr lang="nb-NO" dirty="0">
                <a:solidFill>
                  <a:prstClr val="black">
                    <a:tint val="75000"/>
                  </a:prstClr>
                </a:solidFill>
              </a:rPr>
              <a:t>Felles datakatalog</a:t>
            </a:r>
          </a:p>
        </p:txBody>
      </p:sp>
    </p:spTree>
    <p:extLst>
      <p:ext uri="{BB962C8B-B14F-4D97-AF65-F5344CB8AC3E}">
        <p14:creationId xmlns:p14="http://schemas.microsoft.com/office/powerpoint/2010/main" val="16458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9861" y="1367409"/>
            <a:ext cx="5229950" cy="295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ktangel 1"/>
          <p:cNvSpPr/>
          <p:nvPr/>
        </p:nvSpPr>
        <p:spPr>
          <a:xfrm>
            <a:off x="6586686" y="2417335"/>
            <a:ext cx="2424023" cy="1545820"/>
          </a:xfrm>
          <a:prstGeom prst="rect">
            <a:avLst/>
          </a:prstGeom>
        </p:spPr>
        <p:txBody>
          <a:bodyPr wrap="square" lIns="90691" tIns="45345" rIns="90691" bIns="45345">
            <a:spAutoFit/>
          </a:bodyPr>
          <a:lstStyle/>
          <a:p>
            <a:endParaRPr lang="en-US" sz="1050" i="1" dirty="0"/>
          </a:p>
          <a:p>
            <a:pPr marL="285400" indent="-285400">
              <a:buFont typeface="Arial" panose="020B0604020202020204" pitchFamily="34" charset="0"/>
              <a:buChar char="•"/>
            </a:pPr>
            <a:r>
              <a:rPr lang="en-US" sz="1050" b="1" i="1" dirty="0"/>
              <a:t>Reuse of data and services </a:t>
            </a:r>
            <a:r>
              <a:rPr lang="en-US" sz="1050" dirty="0"/>
              <a:t>to decrease costs and increase service quality and interoperability. </a:t>
            </a:r>
          </a:p>
          <a:p>
            <a:pPr marL="285400" indent="-285400">
              <a:buFont typeface="Arial" panose="020B0604020202020204" pitchFamily="34" charset="0"/>
              <a:buChar char="•"/>
            </a:pPr>
            <a:r>
              <a:rPr lang="en-US" sz="1050" b="1" i="1" dirty="0"/>
              <a:t>Catalogues describing reusable services and other assets </a:t>
            </a:r>
            <a:r>
              <a:rPr lang="en-US" sz="1050" dirty="0"/>
              <a:t>to increase their findability and usage. </a:t>
            </a:r>
          </a:p>
        </p:txBody>
      </p:sp>
      <p:pic>
        <p:nvPicPr>
          <p:cNvPr id="3" name="Picture 2"/>
          <p:cNvPicPr>
            <a:picLocks noChangeAspect="1"/>
          </p:cNvPicPr>
          <p:nvPr/>
        </p:nvPicPr>
        <p:blipFill>
          <a:blip r:embed="rId4"/>
          <a:stretch>
            <a:fillRect/>
          </a:stretch>
        </p:blipFill>
        <p:spPr>
          <a:xfrm>
            <a:off x="6928748" y="1284981"/>
            <a:ext cx="1739900" cy="904875"/>
          </a:xfrm>
          <a:prstGeom prst="rect">
            <a:avLst/>
          </a:prstGeom>
        </p:spPr>
      </p:pic>
      <p:cxnSp>
        <p:nvCxnSpPr>
          <p:cNvPr id="8" name="Straight Arrow Connector 7"/>
          <p:cNvCxnSpPr/>
          <p:nvPr/>
        </p:nvCxnSpPr>
        <p:spPr>
          <a:xfrm flipH="1">
            <a:off x="2521909" y="1284981"/>
            <a:ext cx="833895" cy="7440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p:nvPr>
        </p:nvSpPr>
        <p:spPr/>
        <p:txBody>
          <a:bodyPr/>
          <a:lstStyle/>
          <a:p>
            <a:r>
              <a:rPr lang="en-US" dirty="0" err="1"/>
              <a:t>Tilpasset</a:t>
            </a:r>
            <a:r>
              <a:rPr lang="en-US" dirty="0"/>
              <a:t> EUs </a:t>
            </a:r>
            <a:r>
              <a:rPr lang="en-US" dirty="0" err="1"/>
              <a:t>infrastruktur</a:t>
            </a:r>
            <a:endParaRPr lang="en-US" dirty="0"/>
          </a:p>
        </p:txBody>
      </p:sp>
    </p:spTree>
    <p:extLst>
      <p:ext uri="{BB962C8B-B14F-4D97-AF65-F5344CB8AC3E}">
        <p14:creationId xmlns:p14="http://schemas.microsoft.com/office/powerpoint/2010/main" val="3157128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dirty="0"/>
              <a:t>Felles datakatalog</a:t>
            </a:r>
          </a:p>
        </p:txBody>
      </p:sp>
      <p:sp>
        <p:nvSpPr>
          <p:cNvPr id="5" name="Undertittel 4"/>
          <p:cNvSpPr>
            <a:spLocks noGrp="1"/>
          </p:cNvSpPr>
          <p:nvPr>
            <p:ph type="body" idx="1"/>
          </p:nvPr>
        </p:nvSpPr>
        <p:spPr/>
        <p:txBody>
          <a:bodyPr>
            <a:normAutofit/>
          </a:bodyPr>
          <a:lstStyle/>
          <a:p>
            <a:r>
              <a:rPr lang="nb-NO" dirty="0"/>
              <a:t>Prosjektet</a:t>
            </a:r>
          </a:p>
        </p:txBody>
      </p:sp>
    </p:spTree>
    <p:extLst>
      <p:ext uri="{BB962C8B-B14F-4D97-AF65-F5344CB8AC3E}">
        <p14:creationId xmlns:p14="http://schemas.microsoft.com/office/powerpoint/2010/main" val="3065802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p:cNvSpPr>
            <a:spLocks noGrp="1"/>
          </p:cNvSpPr>
          <p:nvPr>
            <p:ph type="body" sz="quarter" idx="14"/>
          </p:nvPr>
        </p:nvSpPr>
        <p:spPr>
          <a:xfrm>
            <a:off x="1121718" y="1906437"/>
            <a:ext cx="7021334" cy="1569251"/>
          </a:xfrm>
        </p:spPr>
        <p:txBody>
          <a:bodyPr>
            <a:normAutofit/>
          </a:bodyPr>
          <a:lstStyle/>
          <a:p>
            <a:r>
              <a:rPr lang="nb-NO" sz="2400" dirty="0"/>
              <a:t>skape en samlet </a:t>
            </a:r>
            <a:r>
              <a:rPr lang="nb-NO" sz="2400" u="sng" dirty="0">
                <a:solidFill>
                  <a:srgbClr val="FFFF00"/>
                </a:solidFill>
              </a:rPr>
              <a:t>oversikt over data og begreper</a:t>
            </a:r>
            <a:r>
              <a:rPr lang="nb-NO" sz="2400" dirty="0"/>
              <a:t> som understøtter </a:t>
            </a:r>
            <a:r>
              <a:rPr lang="nb-NO" sz="2400" u="sng" dirty="0">
                <a:solidFill>
                  <a:srgbClr val="FFFF00"/>
                </a:solidFill>
              </a:rPr>
              <a:t>digitalisering</a:t>
            </a:r>
            <a:r>
              <a:rPr lang="nb-NO" sz="2400" dirty="0">
                <a:solidFill>
                  <a:srgbClr val="FFFF00"/>
                </a:solidFill>
              </a:rPr>
              <a:t> </a:t>
            </a:r>
            <a:r>
              <a:rPr lang="nb-NO" sz="2400" dirty="0"/>
              <a:t>og </a:t>
            </a:r>
            <a:r>
              <a:rPr lang="nb-NO" sz="2400" u="sng" dirty="0">
                <a:solidFill>
                  <a:srgbClr val="FFFF00"/>
                </a:solidFill>
              </a:rPr>
              <a:t>regelverksutvikling</a:t>
            </a:r>
            <a:r>
              <a:rPr lang="nb-NO" sz="2400" dirty="0">
                <a:solidFill>
                  <a:srgbClr val="FFFF00"/>
                </a:solidFill>
              </a:rPr>
              <a:t> </a:t>
            </a:r>
            <a:r>
              <a:rPr lang="nb-NO" sz="2400" dirty="0"/>
              <a:t>og </a:t>
            </a:r>
            <a:r>
              <a:rPr lang="nb-NO" sz="2400" u="sng" dirty="0">
                <a:solidFill>
                  <a:srgbClr val="FFFF00"/>
                </a:solidFill>
              </a:rPr>
              <a:t>øvrig forenkling</a:t>
            </a:r>
            <a:r>
              <a:rPr lang="nb-NO" sz="2400" dirty="0"/>
              <a:t> i offentlig sektor og som </a:t>
            </a:r>
            <a:r>
              <a:rPr lang="nb-NO" sz="2400" u="sng" dirty="0">
                <a:solidFill>
                  <a:srgbClr val="FFFF00"/>
                </a:solidFill>
              </a:rPr>
              <a:t>et første nødvendig steg mot «</a:t>
            </a:r>
            <a:r>
              <a:rPr lang="nb-NO" sz="2400" u="sng" dirty="0" err="1">
                <a:solidFill>
                  <a:srgbClr val="FFFF00"/>
                </a:solidFill>
              </a:rPr>
              <a:t>Once</a:t>
            </a:r>
            <a:r>
              <a:rPr lang="nb-NO" sz="2400" u="sng" dirty="0">
                <a:solidFill>
                  <a:srgbClr val="FFFF00"/>
                </a:solidFill>
              </a:rPr>
              <a:t> </a:t>
            </a:r>
            <a:r>
              <a:rPr lang="nb-NO" sz="2400" u="sng" dirty="0" err="1">
                <a:solidFill>
                  <a:srgbClr val="FFFF00"/>
                </a:solidFill>
              </a:rPr>
              <a:t>Only</a:t>
            </a:r>
            <a:r>
              <a:rPr lang="nb-NO" sz="2400" u="sng" dirty="0">
                <a:solidFill>
                  <a:srgbClr val="FFFF00"/>
                </a:solidFill>
              </a:rPr>
              <a:t>»</a:t>
            </a:r>
            <a:r>
              <a:rPr lang="nb-NO" sz="2400" dirty="0">
                <a:solidFill>
                  <a:srgbClr val="FFFF00"/>
                </a:solidFill>
              </a:rPr>
              <a:t>.</a:t>
            </a:r>
            <a:endParaRPr lang="nb-NO" sz="2400" u="sng" dirty="0">
              <a:solidFill>
                <a:srgbClr val="FFFF00"/>
              </a:solidFill>
            </a:endParaRPr>
          </a:p>
        </p:txBody>
      </p:sp>
      <p:sp>
        <p:nvSpPr>
          <p:cNvPr id="2" name="Tittel 1"/>
          <p:cNvSpPr>
            <a:spLocks noGrp="1"/>
          </p:cNvSpPr>
          <p:nvPr>
            <p:ph type="title" idx="4294967295"/>
          </p:nvPr>
        </p:nvSpPr>
        <p:spPr>
          <a:xfrm>
            <a:off x="1250830" y="762240"/>
            <a:ext cx="6427848" cy="852488"/>
          </a:xfrm>
        </p:spPr>
        <p:txBody>
          <a:bodyPr>
            <a:normAutofit/>
          </a:bodyPr>
          <a:lstStyle/>
          <a:p>
            <a:pPr algn="ctr"/>
            <a:r>
              <a:rPr lang="nb-NO" sz="2800" dirty="0"/>
              <a:t>Formålet med «Felles datakatalog» er å</a:t>
            </a:r>
          </a:p>
        </p:txBody>
      </p:sp>
    </p:spTree>
    <p:extLst>
      <p:ext uri="{BB962C8B-B14F-4D97-AF65-F5344CB8AC3E}">
        <p14:creationId xmlns:p14="http://schemas.microsoft.com/office/powerpoint/2010/main" val="1739604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DCAT-AP-NO 1.1</a:t>
            </a:r>
          </a:p>
        </p:txBody>
      </p:sp>
      <p:sp>
        <p:nvSpPr>
          <p:cNvPr id="4" name="Date Placeholder 3"/>
          <p:cNvSpPr>
            <a:spLocks noGrp="1"/>
          </p:cNvSpPr>
          <p:nvPr>
            <p:ph type="dt" sz="half" idx="10"/>
          </p:nvPr>
        </p:nvSpPr>
        <p:spPr/>
        <p:txBody>
          <a:bodyPr/>
          <a:lstStyle/>
          <a:p>
            <a:fld id="{35CD80F5-E1CE-451D-A49B-7E0A5E824091}" type="datetime1">
              <a:rPr lang="nb-NO" smtClean="0">
                <a:solidFill>
                  <a:prstClr val="black">
                    <a:tint val="75000"/>
                  </a:prstClr>
                </a:solidFill>
              </a:rPr>
              <a:pPr/>
              <a:t>23.10.2017</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r>
              <a:rPr lang="nb-NO" dirty="0">
                <a:solidFill>
                  <a:prstClr val="black">
                    <a:tint val="75000"/>
                  </a:prstClr>
                </a:solidFill>
              </a:rPr>
              <a:t>Felles datakatalog</a:t>
            </a:r>
          </a:p>
        </p:txBody>
      </p:sp>
      <p:pic>
        <p:nvPicPr>
          <p:cNvPr id="6" name="Picture 5" descr="Screen Shot 2017-06-05 at 22.26.25.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700" y="1559526"/>
            <a:ext cx="4463124" cy="2563899"/>
          </a:xfrm>
          <a:prstGeom prst="rect">
            <a:avLst/>
          </a:prstGeom>
          <a:ln>
            <a:noFill/>
          </a:ln>
          <a:effectLst>
            <a:outerShdw blurRad="292100" dist="139700" dir="2700000" algn="tl" rotWithShape="0">
              <a:srgbClr val="333333">
                <a:alpha val="65000"/>
              </a:srgbClr>
            </a:outerShdw>
          </a:effectLst>
        </p:spPr>
      </p:pic>
      <p:pic>
        <p:nvPicPr>
          <p:cNvPr id="10" name="Picture 9" descr="Screen Shot 2017-06-05 at 22.27.56.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08722" y="1521291"/>
            <a:ext cx="4294012" cy="25997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6507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04" y="432055"/>
            <a:ext cx="4359887" cy="852926"/>
          </a:xfrm>
        </p:spPr>
        <p:txBody>
          <a:bodyPr>
            <a:normAutofit/>
          </a:bodyPr>
          <a:lstStyle/>
          <a:p>
            <a:r>
              <a:rPr lang="en-US" sz="2700" dirty="0" err="1"/>
              <a:t>Felles</a:t>
            </a:r>
            <a:r>
              <a:rPr lang="en-US" sz="2700" dirty="0"/>
              <a:t> </a:t>
            </a:r>
            <a:r>
              <a:rPr lang="en-US" sz="2700" dirty="0" err="1"/>
              <a:t>Registreringsløsning</a:t>
            </a:r>
            <a:endParaRPr lang="en-US" sz="2700" dirty="0"/>
          </a:p>
        </p:txBody>
      </p:sp>
      <p:sp>
        <p:nvSpPr>
          <p:cNvPr id="4" name="Date Placeholder 3"/>
          <p:cNvSpPr>
            <a:spLocks noGrp="1"/>
          </p:cNvSpPr>
          <p:nvPr>
            <p:ph type="dt" sz="half" idx="10"/>
          </p:nvPr>
        </p:nvSpPr>
        <p:spPr/>
        <p:txBody>
          <a:bodyPr/>
          <a:lstStyle/>
          <a:p>
            <a:fld id="{35CD80F5-E1CE-451D-A49B-7E0A5E824091}" type="datetime1">
              <a:rPr lang="nb-NO" smtClean="0">
                <a:solidFill>
                  <a:prstClr val="black">
                    <a:tint val="75000"/>
                  </a:prstClr>
                </a:solidFill>
              </a:rPr>
              <a:pPr/>
              <a:t>23.10.2017</a:t>
            </a:fld>
            <a:endParaRPr lang="nb-NO">
              <a:solidFill>
                <a:prstClr val="black">
                  <a:tint val="75000"/>
                </a:prstClr>
              </a:solidFill>
            </a:endParaRPr>
          </a:p>
        </p:txBody>
      </p:sp>
      <p:sp>
        <p:nvSpPr>
          <p:cNvPr id="5" name="Footer Placeholder 4"/>
          <p:cNvSpPr>
            <a:spLocks noGrp="1"/>
          </p:cNvSpPr>
          <p:nvPr>
            <p:ph type="ftr" sz="quarter" idx="11"/>
          </p:nvPr>
        </p:nvSpPr>
        <p:spPr/>
        <p:txBody>
          <a:bodyPr/>
          <a:lstStyle/>
          <a:p>
            <a:r>
              <a:rPr lang="nb-NO" dirty="0">
                <a:solidFill>
                  <a:prstClr val="black">
                    <a:tint val="75000"/>
                  </a:prstClr>
                </a:solidFill>
              </a:rPr>
              <a:t>Felles datakatalog</a:t>
            </a:r>
          </a:p>
        </p:txBody>
      </p:sp>
      <p:pic>
        <p:nvPicPr>
          <p:cNvPr id="3" name="Picture 2" descr="Screen Shot 2017-06-05 at 22.37.51.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5900" y="1394413"/>
            <a:ext cx="4324141" cy="2634767"/>
          </a:xfrm>
          <a:prstGeom prst="rect">
            <a:avLst/>
          </a:prstGeom>
          <a:ln>
            <a:noFill/>
          </a:ln>
          <a:effectLst>
            <a:outerShdw blurRad="292100" dist="139700" dir="2700000" algn="tl" rotWithShape="0">
              <a:srgbClr val="333333">
                <a:alpha val="65000"/>
              </a:srgbClr>
            </a:outerShdw>
          </a:effec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7776" y="1414732"/>
            <a:ext cx="4441922" cy="261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090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Felles datakatalog</a:t>
            </a:r>
          </a:p>
        </p:txBody>
      </p:sp>
      <p:sp>
        <p:nvSpPr>
          <p:cNvPr id="5" name="Plassholder for innhold 4"/>
          <p:cNvSpPr>
            <a:spLocks noGrp="1"/>
          </p:cNvSpPr>
          <p:nvPr>
            <p:ph idx="1"/>
          </p:nvPr>
        </p:nvSpPr>
        <p:spPr>
          <a:xfrm>
            <a:off x="472590" y="1274481"/>
            <a:ext cx="4248260" cy="725254"/>
          </a:xfrm>
        </p:spPr>
        <p:txBody>
          <a:bodyPr>
            <a:normAutofit fontScale="92500" lnSpcReduction="20000"/>
          </a:bodyPr>
          <a:lstStyle/>
          <a:p>
            <a:pPr marL="0" indent="0">
              <a:buNone/>
            </a:pPr>
            <a:r>
              <a:rPr lang="nb-NO" sz="1500" dirty="0"/>
              <a:t>Lanseres i november</a:t>
            </a:r>
          </a:p>
          <a:p>
            <a:pPr marL="0" indent="0">
              <a:buNone/>
            </a:pPr>
            <a:r>
              <a:rPr lang="nb-NO" sz="1500" dirty="0"/>
              <a:t>Portal for søk på datasett og begreper med søk, filtrering og detaljert visning</a:t>
            </a:r>
          </a:p>
        </p:txBody>
      </p:sp>
      <p:grpSp>
        <p:nvGrpSpPr>
          <p:cNvPr id="6" name="Gruppe 5"/>
          <p:cNvGrpSpPr/>
          <p:nvPr/>
        </p:nvGrpSpPr>
        <p:grpSpPr>
          <a:xfrm>
            <a:off x="4991240" y="0"/>
            <a:ext cx="3859857" cy="5143500"/>
            <a:chOff x="5196691" y="836712"/>
            <a:chExt cx="3379182" cy="4968551"/>
          </a:xfrm>
        </p:grpSpPr>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196691" y="836712"/>
              <a:ext cx="3379182" cy="2278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6691" y="3076574"/>
              <a:ext cx="3379182" cy="2728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uppe 14"/>
          <p:cNvGrpSpPr/>
          <p:nvPr/>
        </p:nvGrpSpPr>
        <p:grpSpPr>
          <a:xfrm>
            <a:off x="495125" y="2280690"/>
            <a:ext cx="3947258" cy="9416599"/>
            <a:chOff x="2195736" y="820713"/>
            <a:chExt cx="2042542" cy="6496932"/>
          </a:xfrm>
        </p:grpSpPr>
        <p:sp>
          <p:nvSpPr>
            <p:cNvPr id="16" name="Rektangel 15"/>
            <p:cNvSpPr/>
            <p:nvPr/>
          </p:nvSpPr>
          <p:spPr>
            <a:xfrm>
              <a:off x="2195736" y="3547169"/>
              <a:ext cx="2042542" cy="37704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16116"/>
              <a:endParaRPr lang="nb-NO" sz="1400">
                <a:solidFill>
                  <a:prstClr val="white"/>
                </a:solidFill>
                <a:latin typeface="Calibri"/>
              </a:endParaRPr>
            </a:p>
          </p:txBody>
        </p:sp>
        <p:grpSp>
          <p:nvGrpSpPr>
            <p:cNvPr id="17" name="Gruppe 16"/>
            <p:cNvGrpSpPr/>
            <p:nvPr/>
          </p:nvGrpSpPr>
          <p:grpSpPr>
            <a:xfrm>
              <a:off x="2195736" y="820713"/>
              <a:ext cx="2042542" cy="5419650"/>
              <a:chOff x="9178" y="836712"/>
              <a:chExt cx="3394833" cy="6643786"/>
            </a:xfrm>
          </p:grpSpPr>
          <p:pic>
            <p:nvPicPr>
              <p:cNvPr id="1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78" y="836712"/>
                <a:ext cx="3394833" cy="3342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5221" y="4180310"/>
                <a:ext cx="2576787" cy="330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8"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02645" y="5613579"/>
              <a:ext cx="1444613" cy="170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33498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r>
              <a:rPr lang="nb-NO" dirty="0">
                <a:solidFill>
                  <a:prstClr val="black">
                    <a:tint val="75000"/>
                  </a:prstClr>
                </a:solidFill>
              </a:rPr>
              <a:t>18.10.2017</a:t>
            </a:r>
          </a:p>
        </p:txBody>
      </p:sp>
      <p:sp>
        <p:nvSpPr>
          <p:cNvPr id="4" name="Plassholder for bunntekst 3"/>
          <p:cNvSpPr>
            <a:spLocks noGrp="1"/>
          </p:cNvSpPr>
          <p:nvPr>
            <p:ph type="ftr" sz="quarter" idx="11"/>
          </p:nvPr>
        </p:nvSpPr>
        <p:spPr/>
        <p:txBody>
          <a:bodyPr/>
          <a:lstStyle/>
          <a:p>
            <a:r>
              <a:rPr lang="nb-NO" dirty="0">
                <a:solidFill>
                  <a:prstClr val="black">
                    <a:tint val="75000"/>
                  </a:prstClr>
                </a:solidFill>
              </a:rPr>
              <a:t>Informasjonsforvaltning</a:t>
            </a:r>
          </a:p>
        </p:txBody>
      </p:sp>
      <p:sp>
        <p:nvSpPr>
          <p:cNvPr id="5" name="Plassholder for lysbildenummer 4"/>
          <p:cNvSpPr>
            <a:spLocks noGrp="1"/>
          </p:cNvSpPr>
          <p:nvPr>
            <p:ph type="sldNum" sz="quarter" idx="12"/>
          </p:nvPr>
        </p:nvSpPr>
        <p:spPr/>
        <p:txBody>
          <a:bodyPr/>
          <a:lstStyle/>
          <a:p>
            <a:fld id="{5751DFAA-887F-4071-8EAD-E8CA316FCF06}" type="slidenum">
              <a:rPr lang="nb-NO" smtClean="0">
                <a:solidFill>
                  <a:prstClr val="black">
                    <a:tint val="75000"/>
                  </a:prstClr>
                </a:solidFill>
              </a:rPr>
              <a:pPr/>
              <a:t>28</a:t>
            </a:fld>
            <a:endParaRPr lang="nb-NO">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045" y="483079"/>
            <a:ext cx="4026822" cy="395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59360" y="483079"/>
            <a:ext cx="4433185" cy="395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707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llipse 33"/>
          <p:cNvSpPr/>
          <p:nvPr/>
        </p:nvSpPr>
        <p:spPr>
          <a:xfrm>
            <a:off x="4368738" y="1587969"/>
            <a:ext cx="4301229" cy="858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951"/>
            <a:endParaRPr lang="nb-NO" sz="1400">
              <a:solidFill>
                <a:prstClr val="white"/>
              </a:solidFill>
            </a:endParaRPr>
          </a:p>
        </p:txBody>
      </p:sp>
      <p:sp>
        <p:nvSpPr>
          <p:cNvPr id="25" name="Tittel 24"/>
          <p:cNvSpPr>
            <a:spLocks noGrp="1"/>
          </p:cNvSpPr>
          <p:nvPr>
            <p:ph type="title"/>
          </p:nvPr>
        </p:nvSpPr>
        <p:spPr/>
        <p:txBody>
          <a:bodyPr/>
          <a:lstStyle/>
          <a:p>
            <a:endParaRPr lang="nb-NO"/>
          </a:p>
        </p:txBody>
      </p:sp>
      <p:sp>
        <p:nvSpPr>
          <p:cNvPr id="28" name="Plassholder for innhold 27"/>
          <p:cNvSpPr>
            <a:spLocks noGrp="1"/>
          </p:cNvSpPr>
          <p:nvPr>
            <p:ph idx="1"/>
          </p:nvPr>
        </p:nvSpPr>
        <p:spPr/>
        <p:txBody>
          <a:bodyPr/>
          <a:lstStyle/>
          <a:p>
            <a:endParaRPr lang="nb-NO"/>
          </a:p>
        </p:txBody>
      </p:sp>
      <p:sp>
        <p:nvSpPr>
          <p:cNvPr id="4" name="Plassholder for dato 3"/>
          <p:cNvSpPr>
            <a:spLocks noGrp="1"/>
          </p:cNvSpPr>
          <p:nvPr>
            <p:ph type="dt" sz="half" idx="10"/>
          </p:nvPr>
        </p:nvSpPr>
        <p:spPr/>
        <p:txBody>
          <a:bodyPr>
            <a:normAutofit fontScale="92500"/>
          </a:bodyPr>
          <a:lstStyle/>
          <a:p>
            <a:fld id="{9ACEDFA6-BCD5-4232-A6E1-61270AF02151}" type="datetime4">
              <a:rPr lang="nb-NO" smtClean="0">
                <a:solidFill>
                  <a:prstClr val="black"/>
                </a:solidFill>
                <a:latin typeface="Arial"/>
              </a:rPr>
              <a:pPr/>
              <a:t>23. oktober 2017</a:t>
            </a:fld>
            <a:endParaRPr lang="nb-NO" dirty="0">
              <a:solidFill>
                <a:prstClr val="black"/>
              </a:solidFill>
              <a:latin typeface="Arial"/>
            </a:endParaRPr>
          </a:p>
        </p:txBody>
      </p:sp>
      <p:sp>
        <p:nvSpPr>
          <p:cNvPr id="5" name="TextBox 5"/>
          <p:cNvSpPr txBox="1"/>
          <p:nvPr/>
        </p:nvSpPr>
        <p:spPr>
          <a:xfrm>
            <a:off x="547964" y="3478044"/>
            <a:ext cx="1120820" cy="307777"/>
          </a:xfrm>
          <a:prstGeom prst="rect">
            <a:avLst/>
          </a:prstGeom>
          <a:noFill/>
        </p:spPr>
        <p:txBody>
          <a:bodyPr wrap="none" rtlCol="0">
            <a:spAutoFit/>
          </a:bodyPr>
          <a:lstStyle/>
          <a:p>
            <a:pPr defTabSz="683951"/>
            <a:r>
              <a:rPr lang="nb-NO" sz="1400">
                <a:solidFill>
                  <a:prstClr val="white">
                    <a:lumMod val="50000"/>
                  </a:prstClr>
                </a:solidFill>
                <a:latin typeface="Avenir Book"/>
                <a:ea typeface="ヒラギノ角ゴ Pro W3" charset="-128"/>
                <a:cs typeface="Avenir Book"/>
              </a:rPr>
              <a:t>Distribusjon</a:t>
            </a:r>
          </a:p>
        </p:txBody>
      </p:sp>
      <p:sp>
        <p:nvSpPr>
          <p:cNvPr id="6" name="TextBox 6"/>
          <p:cNvSpPr txBox="1"/>
          <p:nvPr/>
        </p:nvSpPr>
        <p:spPr>
          <a:xfrm>
            <a:off x="547993" y="2727498"/>
            <a:ext cx="1099981" cy="307777"/>
          </a:xfrm>
          <a:prstGeom prst="rect">
            <a:avLst/>
          </a:prstGeom>
          <a:noFill/>
        </p:spPr>
        <p:txBody>
          <a:bodyPr wrap="none" rtlCol="0">
            <a:spAutoFit/>
          </a:bodyPr>
          <a:lstStyle/>
          <a:p>
            <a:pPr defTabSz="683951"/>
            <a:r>
              <a:rPr lang="nb-NO" sz="1400">
                <a:solidFill>
                  <a:prstClr val="white">
                    <a:lumMod val="50000"/>
                  </a:prstClr>
                </a:solidFill>
                <a:latin typeface="Avenir Book"/>
                <a:ea typeface="ヒラギノ角ゴ Pro W3" charset="-128"/>
                <a:cs typeface="Avenir Book"/>
              </a:rPr>
              <a:t>Konformitet</a:t>
            </a:r>
          </a:p>
        </p:txBody>
      </p:sp>
      <p:sp>
        <p:nvSpPr>
          <p:cNvPr id="7" name="TextBox 7"/>
          <p:cNvSpPr txBox="1"/>
          <p:nvPr/>
        </p:nvSpPr>
        <p:spPr>
          <a:xfrm>
            <a:off x="547975" y="1690594"/>
            <a:ext cx="1717137" cy="307777"/>
          </a:xfrm>
          <a:prstGeom prst="rect">
            <a:avLst/>
          </a:prstGeom>
          <a:noFill/>
        </p:spPr>
        <p:txBody>
          <a:bodyPr wrap="none" rtlCol="0">
            <a:spAutoFit/>
          </a:bodyPr>
          <a:lstStyle/>
          <a:p>
            <a:pPr defTabSz="683951"/>
            <a:r>
              <a:rPr lang="nb-NO" sz="1400" dirty="0">
                <a:solidFill>
                  <a:prstClr val="white">
                    <a:lumMod val="50000"/>
                  </a:prstClr>
                </a:solidFill>
                <a:latin typeface="Avenir Book"/>
                <a:ea typeface="ヒラギノ角ゴ Pro W3" charset="-128"/>
                <a:cs typeface="Avenir Book"/>
              </a:rPr>
              <a:t>Kontaktinformasjon</a:t>
            </a:r>
          </a:p>
        </p:txBody>
      </p:sp>
      <p:sp>
        <p:nvSpPr>
          <p:cNvPr id="8" name="TextBox 10"/>
          <p:cNvSpPr txBox="1"/>
          <p:nvPr/>
        </p:nvSpPr>
        <p:spPr>
          <a:xfrm>
            <a:off x="4792960" y="2408558"/>
            <a:ext cx="1229824" cy="307777"/>
          </a:xfrm>
          <a:prstGeom prst="rect">
            <a:avLst/>
          </a:prstGeom>
          <a:noFill/>
        </p:spPr>
        <p:txBody>
          <a:bodyPr wrap="none" rtlCol="0">
            <a:spAutoFit/>
          </a:bodyPr>
          <a:lstStyle/>
          <a:p>
            <a:pPr defTabSz="683951"/>
            <a:r>
              <a:rPr lang="nb-NO" sz="1400">
                <a:solidFill>
                  <a:prstClr val="white">
                    <a:lumMod val="50000"/>
                  </a:prstClr>
                </a:solidFill>
                <a:latin typeface="Avenir Book"/>
                <a:ea typeface="ヒラギノ角ゴ Pro W3" charset="-128"/>
                <a:cs typeface="Avenir Book"/>
              </a:rPr>
              <a:t>Restriksjoner</a:t>
            </a:r>
          </a:p>
        </p:txBody>
      </p:sp>
      <p:sp>
        <p:nvSpPr>
          <p:cNvPr id="9" name="TextBox 11"/>
          <p:cNvSpPr txBox="1"/>
          <p:nvPr/>
        </p:nvSpPr>
        <p:spPr>
          <a:xfrm>
            <a:off x="547979" y="4149012"/>
            <a:ext cx="772969" cy="307777"/>
          </a:xfrm>
          <a:prstGeom prst="rect">
            <a:avLst/>
          </a:prstGeom>
          <a:noFill/>
        </p:spPr>
        <p:txBody>
          <a:bodyPr wrap="none" rtlCol="0">
            <a:spAutoFit/>
          </a:bodyPr>
          <a:lstStyle/>
          <a:p>
            <a:pPr defTabSz="683951"/>
            <a:r>
              <a:rPr lang="nb-NO" sz="1400">
                <a:solidFill>
                  <a:prstClr val="white">
                    <a:lumMod val="50000"/>
                  </a:prstClr>
                </a:solidFill>
                <a:latin typeface="Avenir Book"/>
                <a:ea typeface="ヒラギノ角ゴ Pro W3" charset="-128"/>
                <a:cs typeface="Avenir Book"/>
              </a:rPr>
              <a:t>Kvalitet</a:t>
            </a:r>
          </a:p>
        </p:txBody>
      </p:sp>
      <p:sp>
        <p:nvSpPr>
          <p:cNvPr id="10" name="TextBox 12"/>
          <p:cNvSpPr txBox="1"/>
          <p:nvPr/>
        </p:nvSpPr>
        <p:spPr>
          <a:xfrm>
            <a:off x="4792961" y="1690594"/>
            <a:ext cx="1239442" cy="307777"/>
          </a:xfrm>
          <a:prstGeom prst="rect">
            <a:avLst/>
          </a:prstGeom>
          <a:noFill/>
        </p:spPr>
        <p:txBody>
          <a:bodyPr wrap="none" rtlCol="0">
            <a:spAutoFit/>
          </a:bodyPr>
          <a:lstStyle/>
          <a:p>
            <a:pPr defTabSz="683951"/>
            <a:r>
              <a:rPr lang="nb-NO" sz="1400" dirty="0">
                <a:solidFill>
                  <a:prstClr val="white">
                    <a:lumMod val="50000"/>
                  </a:prstClr>
                </a:solidFill>
                <a:latin typeface="Avenir Book"/>
                <a:ea typeface="ヒラギノ角ゴ Pro W3" charset="-128"/>
                <a:cs typeface="Avenir Book"/>
              </a:rPr>
              <a:t>Opplysninger</a:t>
            </a:r>
          </a:p>
        </p:txBody>
      </p:sp>
      <p:sp>
        <p:nvSpPr>
          <p:cNvPr id="11" name="TextBox 13"/>
          <p:cNvSpPr txBox="1"/>
          <p:nvPr/>
        </p:nvSpPr>
        <p:spPr>
          <a:xfrm>
            <a:off x="4799098" y="3030217"/>
            <a:ext cx="740908" cy="307777"/>
          </a:xfrm>
          <a:prstGeom prst="rect">
            <a:avLst/>
          </a:prstGeom>
          <a:noFill/>
        </p:spPr>
        <p:txBody>
          <a:bodyPr wrap="none" rtlCol="0">
            <a:spAutoFit/>
          </a:bodyPr>
          <a:lstStyle/>
          <a:p>
            <a:pPr defTabSz="683951"/>
            <a:r>
              <a:rPr lang="nb-NO" sz="1400">
                <a:solidFill>
                  <a:prstClr val="white">
                    <a:lumMod val="50000"/>
                  </a:prstClr>
                </a:solidFill>
                <a:latin typeface="Avenir Book"/>
                <a:ea typeface="ヒラギノ角ゴ Pro W3" charset="-128"/>
                <a:cs typeface="Avenir Book"/>
              </a:rPr>
              <a:t>Formål</a:t>
            </a:r>
          </a:p>
        </p:txBody>
      </p:sp>
      <p:sp>
        <p:nvSpPr>
          <p:cNvPr id="12" name="TextBox 25"/>
          <p:cNvSpPr txBox="1"/>
          <p:nvPr/>
        </p:nvSpPr>
        <p:spPr>
          <a:xfrm>
            <a:off x="4790219" y="4078361"/>
            <a:ext cx="910827" cy="307777"/>
          </a:xfrm>
          <a:prstGeom prst="rect">
            <a:avLst/>
          </a:prstGeom>
          <a:noFill/>
        </p:spPr>
        <p:txBody>
          <a:bodyPr wrap="none" rtlCol="0">
            <a:spAutoFit/>
          </a:bodyPr>
          <a:lstStyle/>
          <a:p>
            <a:pPr defTabSz="683951"/>
            <a:r>
              <a:rPr lang="nb-NO" sz="1400" dirty="0">
                <a:solidFill>
                  <a:prstClr val="white">
                    <a:lumMod val="50000"/>
                  </a:prstClr>
                </a:solidFill>
                <a:latin typeface="Avenir Book"/>
                <a:ea typeface="ヒラギノ角ゴ Pro W3" charset="-128"/>
                <a:cs typeface="Avenir Book"/>
              </a:rPr>
              <a:t>Relaterte</a:t>
            </a:r>
          </a:p>
        </p:txBody>
      </p:sp>
      <p:sp>
        <p:nvSpPr>
          <p:cNvPr id="13" name="TextBox 8"/>
          <p:cNvSpPr txBox="1"/>
          <p:nvPr/>
        </p:nvSpPr>
        <p:spPr>
          <a:xfrm>
            <a:off x="949979" y="537950"/>
            <a:ext cx="7364096" cy="954107"/>
          </a:xfrm>
          <a:prstGeom prst="rect">
            <a:avLst/>
          </a:prstGeom>
          <a:noFill/>
        </p:spPr>
        <p:txBody>
          <a:bodyPr wrap="square" rtlCol="0">
            <a:spAutoFit/>
          </a:bodyPr>
          <a:lstStyle>
            <a:defPPr>
              <a:defRPr lang="en-US"/>
            </a:defPPr>
            <a:lvl1pPr>
              <a:defRPr>
                <a:solidFill>
                  <a:schemeClr val="bg1">
                    <a:lumMod val="50000"/>
                  </a:schemeClr>
                </a:solidFill>
                <a:latin typeface="Avenir Book"/>
                <a:cs typeface="Avenir Book"/>
              </a:defRPr>
            </a:lvl1pPr>
          </a:lstStyle>
          <a:p>
            <a:pPr algn="just" defTabSz="683951"/>
            <a:r>
              <a:rPr lang="nb-NO" sz="1400">
                <a:solidFill>
                  <a:prstClr val="black">
                    <a:lumMod val="95000"/>
                    <a:lumOff val="5000"/>
                  </a:prstClr>
                </a:solidFill>
                <a:ea typeface="ヒラギノ角ゴ Pro W3" charset="-128"/>
              </a:rPr>
              <a:t>Rapportering av lønns- og ansettelsesforhold til Skatteetaten, NAV og Statistisk sentralbyrå (SSB) er samlet i a-meldingen og skal sendes inn hver måned av alle som utbetaler lønn, pensjon og andre ytelser. A-meldingen inneholder opplysninger om lønn og ytelser, i tillegg til status på alle arbeidsforhold.</a:t>
            </a:r>
            <a:endParaRPr lang="nb-NO" sz="1600" dirty="0">
              <a:solidFill>
                <a:prstClr val="black">
                  <a:lumMod val="95000"/>
                  <a:lumOff val="5000"/>
                </a:prstClr>
              </a:solidFill>
              <a:ea typeface="ヒラギノ角ゴ Pro W3" charset="-128"/>
            </a:endParaRPr>
          </a:p>
        </p:txBody>
      </p:sp>
      <p:sp>
        <p:nvSpPr>
          <p:cNvPr id="15" name="Rectangle 20"/>
          <p:cNvSpPr/>
          <p:nvPr/>
        </p:nvSpPr>
        <p:spPr>
          <a:xfrm>
            <a:off x="627276" y="1959487"/>
            <a:ext cx="1760418" cy="769441"/>
          </a:xfrm>
          <a:prstGeom prst="rect">
            <a:avLst/>
          </a:prstGeom>
        </p:spPr>
        <p:txBody>
          <a:bodyPr wrap="none">
            <a:spAutoFit/>
          </a:bodyPr>
          <a:lstStyle/>
          <a:p>
            <a:pPr defTabSz="683951"/>
            <a:r>
              <a:rPr lang="nb-NO" sz="1100" dirty="0">
                <a:solidFill>
                  <a:prstClr val="black"/>
                </a:solidFill>
                <a:latin typeface="Avenir Book"/>
                <a:ea typeface="ヒラギノ角ゴ Pro W3" charset="-128"/>
                <a:cs typeface="Avenir Book"/>
              </a:rPr>
              <a:t>Etatenes fellesforvaltning</a:t>
            </a:r>
          </a:p>
          <a:p>
            <a:pPr defTabSz="683951"/>
            <a:r>
              <a:rPr lang="nb-NO" sz="1100" dirty="0">
                <a:solidFill>
                  <a:prstClr val="black"/>
                </a:solidFill>
                <a:latin typeface="Avenir Book"/>
                <a:ea typeface="ヒラギノ角ゴ Pro W3" charset="-128"/>
                <a:cs typeface="Avenir Book"/>
              </a:rPr>
              <a:t>Skatteetaten</a:t>
            </a:r>
          </a:p>
          <a:p>
            <a:pPr defTabSz="683951"/>
            <a:r>
              <a:rPr lang="nb-NO" sz="1100" dirty="0">
                <a:solidFill>
                  <a:prstClr val="black"/>
                </a:solidFill>
                <a:latin typeface="Avenir Book"/>
                <a:ea typeface="ヒラギノ角ゴ Pro W3" charset="-128"/>
                <a:cs typeface="Avenir Book"/>
              </a:rPr>
              <a:t>Fredrik Selmersvei 4</a:t>
            </a:r>
          </a:p>
          <a:p>
            <a:pPr defTabSz="683951"/>
            <a:r>
              <a:rPr lang="nb-NO" sz="1100" dirty="0">
                <a:solidFill>
                  <a:prstClr val="black"/>
                </a:solidFill>
                <a:latin typeface="Avenir Book"/>
                <a:ea typeface="ヒラギノ角ゴ Pro W3" charset="-128"/>
                <a:cs typeface="Avenir Book"/>
              </a:rPr>
              <a:t>0663 Oslo</a:t>
            </a:r>
          </a:p>
        </p:txBody>
      </p:sp>
      <p:sp>
        <p:nvSpPr>
          <p:cNvPr id="16" name="Rectangle 18"/>
          <p:cNvSpPr/>
          <p:nvPr/>
        </p:nvSpPr>
        <p:spPr>
          <a:xfrm>
            <a:off x="579376" y="3137524"/>
            <a:ext cx="2701381" cy="261610"/>
          </a:xfrm>
          <a:prstGeom prst="rect">
            <a:avLst/>
          </a:prstGeom>
        </p:spPr>
        <p:txBody>
          <a:bodyPr wrap="none">
            <a:spAutoFit/>
          </a:bodyPr>
          <a:lstStyle/>
          <a:p>
            <a:pPr defTabSz="683951"/>
            <a:r>
              <a:rPr lang="nb-NO" sz="1100" u="sng" dirty="0">
                <a:solidFill>
                  <a:prstClr val="black">
                    <a:lumMod val="85000"/>
                    <a:lumOff val="15000"/>
                  </a:prstClr>
                </a:solidFill>
                <a:latin typeface="Avenir Book"/>
                <a:ea typeface="ヒラギノ角ゴ Pro W3" charset="-128"/>
                <a:cs typeface="Avenir Book"/>
                <a:hlinkClick r:id="rId2"/>
              </a:rPr>
              <a:t>Fellesmodell Person, Enhet og Adresse</a:t>
            </a:r>
            <a:r>
              <a:rPr lang="nb-NO" sz="1100" u="sng" dirty="0">
                <a:solidFill>
                  <a:prstClr val="black">
                    <a:lumMod val="85000"/>
                    <a:lumOff val="15000"/>
                  </a:prstClr>
                </a:solidFill>
                <a:latin typeface="Avenir Book"/>
                <a:ea typeface="ヒラギノ角ゴ Pro W3" charset="-128"/>
                <a:cs typeface="Avenir Book"/>
              </a:rPr>
              <a:t> </a:t>
            </a:r>
            <a:endParaRPr lang="nb-NO" sz="1100" b="1" u="sng" dirty="0">
              <a:solidFill>
                <a:prstClr val="black">
                  <a:lumMod val="85000"/>
                  <a:lumOff val="15000"/>
                </a:prstClr>
              </a:solidFill>
              <a:latin typeface="Avenir Book"/>
              <a:ea typeface="ヒラギノ角ゴ Pro W3" charset="-128"/>
              <a:cs typeface="Avenir Book"/>
            </a:endParaRPr>
          </a:p>
        </p:txBody>
      </p:sp>
      <p:sp>
        <p:nvSpPr>
          <p:cNvPr id="17" name="Rectangle 18"/>
          <p:cNvSpPr/>
          <p:nvPr/>
        </p:nvSpPr>
        <p:spPr>
          <a:xfrm>
            <a:off x="587270" y="2958075"/>
            <a:ext cx="2464136" cy="261610"/>
          </a:xfrm>
          <a:prstGeom prst="rect">
            <a:avLst/>
          </a:prstGeom>
        </p:spPr>
        <p:txBody>
          <a:bodyPr wrap="none">
            <a:spAutoFit/>
          </a:bodyPr>
          <a:lstStyle/>
          <a:p>
            <a:pPr defTabSz="683951"/>
            <a:r>
              <a:rPr lang="nb-NO" sz="1100" u="sng">
                <a:solidFill>
                  <a:prstClr val="black">
                    <a:lumMod val="85000"/>
                    <a:lumOff val="15000"/>
                  </a:prstClr>
                </a:solidFill>
                <a:latin typeface="Avenir Book"/>
                <a:ea typeface="ヒラギノ角ゴ Pro W3" charset="-128"/>
                <a:cs typeface="Avenir Book"/>
                <a:hlinkClick r:id="rId3"/>
              </a:rPr>
              <a:t>Informasjonsmodell for  a-meldingen</a:t>
            </a:r>
            <a:endParaRPr lang="nb-NO" sz="1100" b="1" u="sng" dirty="0">
              <a:solidFill>
                <a:prstClr val="black">
                  <a:lumMod val="85000"/>
                  <a:lumOff val="15000"/>
                </a:prstClr>
              </a:solidFill>
              <a:latin typeface="Avenir Book"/>
              <a:ea typeface="ヒラギノ角ゴ Pro W3" charset="-128"/>
              <a:cs typeface="Avenir Book"/>
            </a:endParaRPr>
          </a:p>
        </p:txBody>
      </p:sp>
      <p:sp>
        <p:nvSpPr>
          <p:cNvPr id="18" name="Rektangel 17"/>
          <p:cNvSpPr/>
          <p:nvPr/>
        </p:nvSpPr>
        <p:spPr>
          <a:xfrm>
            <a:off x="575553" y="3689346"/>
            <a:ext cx="4571206" cy="461665"/>
          </a:xfrm>
          <a:prstGeom prst="rect">
            <a:avLst/>
          </a:prstGeom>
        </p:spPr>
        <p:txBody>
          <a:bodyPr>
            <a:spAutoFit/>
          </a:bodyPr>
          <a:lstStyle/>
          <a:p>
            <a:pPr defTabSz="683951"/>
            <a:r>
              <a:rPr lang="nb-NO" sz="1200" dirty="0">
                <a:solidFill>
                  <a:prstClr val="black">
                    <a:lumMod val="85000"/>
                    <a:lumOff val="15000"/>
                  </a:prstClr>
                </a:solidFill>
                <a:latin typeface="Avenir Book"/>
                <a:ea typeface="ヒラギノ角ゴ Pro W3" charset="-128"/>
                <a:cs typeface="Avenir Book"/>
              </a:rPr>
              <a:t>Kontinuerlig hendelsesbasert push</a:t>
            </a:r>
          </a:p>
          <a:p>
            <a:pPr defTabSz="683951"/>
            <a:r>
              <a:rPr lang="nb-NO" sz="1200" u="sng" dirty="0">
                <a:solidFill>
                  <a:prstClr val="black">
                    <a:lumMod val="85000"/>
                    <a:lumOff val="15000"/>
                  </a:prstClr>
                </a:solidFill>
                <a:latin typeface="Avenir Book"/>
                <a:ea typeface="ヒラギノ角ゴ Pro W3" charset="-128"/>
                <a:cs typeface="Avenir Book"/>
                <a:hlinkClick r:id="rId4"/>
              </a:rPr>
              <a:t>API</a:t>
            </a:r>
            <a:endParaRPr lang="nb-NO" sz="1200" u="sng" dirty="0">
              <a:solidFill>
                <a:prstClr val="black">
                  <a:lumMod val="85000"/>
                  <a:lumOff val="15000"/>
                </a:prstClr>
              </a:solidFill>
              <a:latin typeface="Avenir Book"/>
              <a:ea typeface="ヒラギノ角ゴ Pro W3" charset="-128"/>
              <a:cs typeface="Avenir Book"/>
            </a:endParaRPr>
          </a:p>
        </p:txBody>
      </p:sp>
      <p:sp>
        <p:nvSpPr>
          <p:cNvPr id="19" name="Rectangle 22"/>
          <p:cNvSpPr/>
          <p:nvPr/>
        </p:nvSpPr>
        <p:spPr>
          <a:xfrm>
            <a:off x="605205" y="4425002"/>
            <a:ext cx="1632178" cy="261610"/>
          </a:xfrm>
          <a:prstGeom prst="rect">
            <a:avLst/>
          </a:prstGeom>
        </p:spPr>
        <p:txBody>
          <a:bodyPr wrap="none">
            <a:spAutoFit/>
          </a:bodyPr>
          <a:lstStyle/>
          <a:p>
            <a:pPr defTabSz="683951"/>
            <a:r>
              <a:rPr lang="nb-NO" sz="1100" dirty="0" err="1">
                <a:solidFill>
                  <a:prstClr val="black">
                    <a:lumMod val="85000"/>
                    <a:lumOff val="15000"/>
                  </a:prstClr>
                </a:solidFill>
                <a:latin typeface="Avenir Book"/>
                <a:ea typeface="ヒラギノ角ゴ Pro W3" charset="-128"/>
                <a:cs typeface="Avenir Book"/>
              </a:rPr>
              <a:t>Autorativitet</a:t>
            </a:r>
            <a:r>
              <a:rPr lang="nb-NO" sz="1100" dirty="0">
                <a:solidFill>
                  <a:prstClr val="black">
                    <a:lumMod val="85000"/>
                    <a:lumOff val="15000"/>
                  </a:prstClr>
                </a:solidFill>
                <a:latin typeface="Avenir Book"/>
                <a:ea typeface="ヒラギノ角ゴ Pro W3" charset="-128"/>
                <a:cs typeface="Avenir Book"/>
              </a:rPr>
              <a:t>: Autoritativ</a:t>
            </a:r>
            <a:endParaRPr lang="nb-NO" sz="1100" b="1" dirty="0">
              <a:solidFill>
                <a:prstClr val="black">
                  <a:lumMod val="85000"/>
                  <a:lumOff val="15000"/>
                </a:prstClr>
              </a:solidFill>
              <a:latin typeface="Avenir Book"/>
              <a:ea typeface="ヒラギノ角ゴ Pro W3" charset="-128"/>
              <a:cs typeface="Avenir Book"/>
            </a:endParaRPr>
          </a:p>
        </p:txBody>
      </p:sp>
      <p:sp>
        <p:nvSpPr>
          <p:cNvPr id="20" name="Rectangle 23"/>
          <p:cNvSpPr/>
          <p:nvPr/>
        </p:nvSpPr>
        <p:spPr>
          <a:xfrm>
            <a:off x="599188" y="4618165"/>
            <a:ext cx="1460656" cy="261610"/>
          </a:xfrm>
          <a:prstGeom prst="rect">
            <a:avLst/>
          </a:prstGeom>
        </p:spPr>
        <p:txBody>
          <a:bodyPr wrap="none">
            <a:spAutoFit/>
          </a:bodyPr>
          <a:lstStyle/>
          <a:p>
            <a:pPr defTabSz="683951"/>
            <a:r>
              <a:rPr lang="nb-NO" sz="1100" dirty="0">
                <a:solidFill>
                  <a:prstClr val="black">
                    <a:lumMod val="85000"/>
                    <a:lumOff val="15000"/>
                  </a:prstClr>
                </a:solidFill>
                <a:latin typeface="Avenir Book"/>
                <a:ea typeface="ヒラギノ角ゴ Pro W3" charset="-128"/>
                <a:cs typeface="Avenir Book"/>
              </a:rPr>
              <a:t>Oppdatert</a:t>
            </a:r>
            <a:r>
              <a:rPr lang="nb-NO" sz="1100">
                <a:solidFill>
                  <a:prstClr val="black">
                    <a:lumMod val="85000"/>
                    <a:lumOff val="15000"/>
                  </a:prstClr>
                </a:solidFill>
                <a:latin typeface="Avenir Book"/>
                <a:ea typeface="ヒラギノ角ゴ Pro W3" charset="-128"/>
                <a:cs typeface="Avenir Book"/>
              </a:rPr>
              <a:t>: Månedlig</a:t>
            </a:r>
            <a:endParaRPr lang="nb-NO" sz="1100" b="1" dirty="0">
              <a:solidFill>
                <a:prstClr val="black">
                  <a:lumMod val="85000"/>
                  <a:lumOff val="15000"/>
                </a:prstClr>
              </a:solidFill>
              <a:latin typeface="Avenir Book"/>
              <a:ea typeface="ヒラギノ角ゴ Pro W3" charset="-128"/>
              <a:cs typeface="Avenir Book"/>
            </a:endParaRPr>
          </a:p>
        </p:txBody>
      </p:sp>
      <p:sp>
        <p:nvSpPr>
          <p:cNvPr id="21" name="Rektangel 20"/>
          <p:cNvSpPr/>
          <p:nvPr/>
        </p:nvSpPr>
        <p:spPr>
          <a:xfrm>
            <a:off x="4883973" y="1888733"/>
            <a:ext cx="4571206" cy="492443"/>
          </a:xfrm>
          <a:prstGeom prst="rect">
            <a:avLst/>
          </a:prstGeom>
        </p:spPr>
        <p:txBody>
          <a:bodyPr>
            <a:spAutoFit/>
          </a:bodyPr>
          <a:lstStyle/>
          <a:p>
            <a:pPr defTabSz="683951"/>
            <a:r>
              <a:rPr lang="nb-NO" sz="1200" u="sng" dirty="0">
                <a:solidFill>
                  <a:prstClr val="black"/>
                </a:solidFill>
                <a:latin typeface="Avenir Book"/>
                <a:ea typeface="ヒラギノ角ゴ Pro W3" charset="-128"/>
                <a:cs typeface="Avenir Book"/>
                <a:hlinkClick r:id="rId5"/>
              </a:rPr>
              <a:t>Arbeidsforhold</a:t>
            </a:r>
            <a:r>
              <a:rPr lang="nb-NO" sz="1200" dirty="0">
                <a:solidFill>
                  <a:prstClr val="black"/>
                </a:solidFill>
                <a:latin typeface="Avenir Book"/>
                <a:ea typeface="ヒラギノ角ゴ Pro W3" charset="-128"/>
                <a:cs typeface="Avenir Book"/>
              </a:rPr>
              <a:t>, </a:t>
            </a:r>
            <a:r>
              <a:rPr lang="nb-NO" sz="1200" u="sng" dirty="0">
                <a:solidFill>
                  <a:prstClr val="black"/>
                </a:solidFill>
                <a:latin typeface="Avenir Book"/>
                <a:ea typeface="ヒラギノ角ゴ Pro W3" charset="-128"/>
                <a:cs typeface="Avenir Book"/>
                <a:hlinkClick r:id="rId5"/>
              </a:rPr>
              <a:t>inntekt</a:t>
            </a:r>
            <a:r>
              <a:rPr lang="nb-NO" sz="1200" dirty="0">
                <a:solidFill>
                  <a:prstClr val="black"/>
                </a:solidFill>
                <a:latin typeface="Avenir Book"/>
                <a:ea typeface="ヒラギノ角ゴ Pro W3" charset="-128"/>
                <a:cs typeface="Avenir Book"/>
              </a:rPr>
              <a:t>, </a:t>
            </a:r>
            <a:r>
              <a:rPr lang="nb-NO" sz="1200" u="sng" dirty="0">
                <a:solidFill>
                  <a:prstClr val="black"/>
                </a:solidFill>
                <a:latin typeface="Avenir Book"/>
                <a:ea typeface="ヒラギノ角ゴ Pro W3" charset="-128"/>
                <a:cs typeface="Avenir Book"/>
                <a:hlinkClick r:id="rId6"/>
              </a:rPr>
              <a:t>fradrag</a:t>
            </a:r>
            <a:r>
              <a:rPr lang="nb-NO" sz="1200" dirty="0">
                <a:solidFill>
                  <a:prstClr val="black"/>
                </a:solidFill>
                <a:latin typeface="Avenir Book"/>
                <a:ea typeface="ヒラギノ角ゴ Pro W3" charset="-128"/>
                <a:cs typeface="Avenir Book"/>
              </a:rPr>
              <a:t>, </a:t>
            </a:r>
            <a:r>
              <a:rPr lang="nb-NO" sz="1200" u="sng" dirty="0">
                <a:solidFill>
                  <a:prstClr val="black"/>
                </a:solidFill>
                <a:latin typeface="Avenir Book"/>
                <a:ea typeface="ヒラギノ角ゴ Pro W3" charset="-128"/>
                <a:cs typeface="Avenir Book"/>
                <a:hlinkClick r:id="rId7"/>
              </a:rPr>
              <a:t>forskuddstrekk</a:t>
            </a:r>
            <a:r>
              <a:rPr lang="nb-NO" sz="1400" dirty="0">
                <a:solidFill>
                  <a:prstClr val="black"/>
                </a:solidFill>
                <a:latin typeface="Avenir Book"/>
                <a:ea typeface="ヒラギノ角ゴ Pro W3" charset="-128"/>
                <a:cs typeface="Avenir Book"/>
              </a:rPr>
              <a:t>, </a:t>
            </a:r>
            <a:r>
              <a:rPr lang="nb-NO" sz="1200" u="sng" dirty="0">
                <a:solidFill>
                  <a:prstClr val="black"/>
                </a:solidFill>
                <a:latin typeface="Avenir Book"/>
                <a:ea typeface="ヒラギノ角ゴ Pro W3" charset="-128"/>
                <a:cs typeface="Avenir Book"/>
                <a:hlinkClick r:id="rId8"/>
              </a:rPr>
              <a:t>arbeidsgiveravgift</a:t>
            </a:r>
            <a:endParaRPr lang="nb-NO" sz="1400" u="sng" dirty="0">
              <a:solidFill>
                <a:prstClr val="black">
                  <a:lumMod val="85000"/>
                  <a:lumOff val="15000"/>
                </a:prstClr>
              </a:solidFill>
              <a:latin typeface="Avenir Book"/>
              <a:ea typeface="ヒラギノ角ゴ Pro W3" charset="-128"/>
              <a:cs typeface="Avenir Book"/>
            </a:endParaRPr>
          </a:p>
        </p:txBody>
      </p:sp>
      <p:sp>
        <p:nvSpPr>
          <p:cNvPr id="22" name="Rektangel 21"/>
          <p:cNvSpPr/>
          <p:nvPr/>
        </p:nvSpPr>
        <p:spPr>
          <a:xfrm>
            <a:off x="4917881" y="2623484"/>
            <a:ext cx="4571206" cy="461665"/>
          </a:xfrm>
          <a:prstGeom prst="rect">
            <a:avLst/>
          </a:prstGeom>
        </p:spPr>
        <p:txBody>
          <a:bodyPr>
            <a:spAutoFit/>
          </a:bodyPr>
          <a:lstStyle/>
          <a:p>
            <a:pPr defTabSz="683951"/>
            <a:r>
              <a:rPr lang="nb-NO" sz="1200">
                <a:solidFill>
                  <a:prstClr val="black">
                    <a:lumMod val="85000"/>
                    <a:lumOff val="15000"/>
                  </a:prstClr>
                </a:solidFill>
                <a:latin typeface="Avenir Book"/>
                <a:ea typeface="ヒラギノ角ゴ Pro W3" charset="-128"/>
                <a:cs typeface="Avenir Book"/>
              </a:rPr>
              <a:t>Lukkede data (rød). Tilgang for NAV, Skatt og SSB etter </a:t>
            </a:r>
          </a:p>
          <a:p>
            <a:pPr defTabSz="683951"/>
            <a:r>
              <a:rPr lang="nb-NO" sz="1200">
                <a:solidFill>
                  <a:prstClr val="black">
                    <a:lumMod val="85000"/>
                    <a:lumOff val="15000"/>
                  </a:prstClr>
                </a:solidFill>
                <a:latin typeface="Avenir Book"/>
                <a:ea typeface="ヒラギノ角ゴ Pro W3" charset="-128"/>
                <a:cs typeface="Avenir Book"/>
              </a:rPr>
              <a:t>hjemmel </a:t>
            </a:r>
            <a:endParaRPr lang="nb-NO" sz="1200" dirty="0">
              <a:solidFill>
                <a:prstClr val="black">
                  <a:lumMod val="85000"/>
                  <a:lumOff val="15000"/>
                </a:prstClr>
              </a:solidFill>
              <a:latin typeface="Avenir Book"/>
              <a:ea typeface="ヒラギノ角ゴ Pro W3" charset="-128"/>
              <a:cs typeface="Avenir Book"/>
            </a:endParaRPr>
          </a:p>
        </p:txBody>
      </p:sp>
      <p:sp>
        <p:nvSpPr>
          <p:cNvPr id="23" name="Rectangle 19"/>
          <p:cNvSpPr/>
          <p:nvPr/>
        </p:nvSpPr>
        <p:spPr>
          <a:xfrm>
            <a:off x="4896406" y="3221843"/>
            <a:ext cx="4000572" cy="938719"/>
          </a:xfrm>
          <a:prstGeom prst="rect">
            <a:avLst/>
          </a:prstGeom>
        </p:spPr>
        <p:txBody>
          <a:bodyPr wrap="square">
            <a:spAutoFit/>
          </a:bodyPr>
          <a:lstStyle/>
          <a:p>
            <a:pPr defTabSz="683951"/>
            <a:r>
              <a:rPr lang="nb-NO" sz="1100">
                <a:solidFill>
                  <a:prstClr val="black"/>
                </a:solidFill>
                <a:ea typeface="ヒラギノ角ゴ Pro W3" charset="-128"/>
              </a:rPr>
              <a:t>legge til rette for at arbeidsgivere mv. effektivt kan oppfylle sine plikter til å gi opplysninger om enkeltpersoners (inntektsmottakeres) inntekts- og arbeidsforhold og skattetrekkopplysninger, og å gi offentlige etater tilgang til opplysningene innrapportert fra arbeidsgiver.</a:t>
            </a:r>
          </a:p>
        </p:txBody>
      </p:sp>
      <p:sp>
        <p:nvSpPr>
          <p:cNvPr id="24" name="Rectangle 23"/>
          <p:cNvSpPr/>
          <p:nvPr/>
        </p:nvSpPr>
        <p:spPr>
          <a:xfrm>
            <a:off x="604331" y="4802501"/>
            <a:ext cx="966931" cy="261610"/>
          </a:xfrm>
          <a:prstGeom prst="rect">
            <a:avLst/>
          </a:prstGeom>
        </p:spPr>
        <p:txBody>
          <a:bodyPr wrap="none">
            <a:spAutoFit/>
          </a:bodyPr>
          <a:lstStyle/>
          <a:p>
            <a:pPr defTabSz="683951"/>
            <a:r>
              <a:rPr lang="nb-NO" sz="1100">
                <a:solidFill>
                  <a:prstClr val="black">
                    <a:lumMod val="85000"/>
                    <a:lumOff val="15000"/>
                  </a:prstClr>
                </a:solidFill>
                <a:latin typeface="Avenir Book"/>
                <a:ea typeface="ヒラギノ角ゴ Pro W3" charset="-128"/>
                <a:cs typeface="Avenir Book"/>
              </a:rPr>
              <a:t>Komplett: Ja</a:t>
            </a:r>
            <a:endParaRPr lang="nb-NO" sz="1100" dirty="0">
              <a:solidFill>
                <a:prstClr val="black">
                  <a:lumMod val="85000"/>
                  <a:lumOff val="15000"/>
                </a:prstClr>
              </a:solidFill>
              <a:latin typeface="Avenir Book"/>
              <a:ea typeface="ヒラギノ角ゴ Pro W3" charset="-128"/>
              <a:cs typeface="Avenir Book"/>
            </a:endParaRPr>
          </a:p>
        </p:txBody>
      </p:sp>
      <p:sp>
        <p:nvSpPr>
          <p:cNvPr id="26" name="Rectangle 26"/>
          <p:cNvSpPr/>
          <p:nvPr/>
        </p:nvSpPr>
        <p:spPr>
          <a:xfrm>
            <a:off x="4875927" y="4326903"/>
            <a:ext cx="3033755" cy="769441"/>
          </a:xfrm>
          <a:prstGeom prst="rect">
            <a:avLst/>
          </a:prstGeom>
        </p:spPr>
        <p:txBody>
          <a:bodyPr wrap="square">
            <a:spAutoFit/>
          </a:bodyPr>
          <a:lstStyle/>
          <a:p>
            <a:pPr defTabSz="683951"/>
            <a:r>
              <a:rPr lang="nb-NO" sz="1100" u="sng">
                <a:solidFill>
                  <a:srgbClr val="262626"/>
                </a:solidFill>
                <a:latin typeface="Avenir Book"/>
                <a:ea typeface="ヒラギノ角ゴ Pro W3" charset="-128"/>
                <a:cs typeface="Avenir Book"/>
              </a:rPr>
              <a:t>A-melding for skatteetaten</a:t>
            </a:r>
            <a:endParaRPr lang="nb-NO" sz="1100" dirty="0">
              <a:solidFill>
                <a:prstClr val="white">
                  <a:lumMod val="65000"/>
                </a:prstClr>
              </a:solidFill>
              <a:latin typeface="Avenir Book"/>
              <a:ea typeface="ヒラギノ角ゴ Pro W3" charset="-128"/>
              <a:cs typeface="Avenir Book"/>
            </a:endParaRPr>
          </a:p>
          <a:p>
            <a:pPr defTabSz="683951"/>
            <a:r>
              <a:rPr lang="nb-NO" sz="1100" u="sng">
                <a:solidFill>
                  <a:srgbClr val="262626"/>
                </a:solidFill>
                <a:latin typeface="Avenir Book"/>
                <a:ea typeface="ヒラギノ角ゴ Pro W3" charset="-128"/>
                <a:cs typeface="Avenir Book"/>
              </a:rPr>
              <a:t>A-melding for NAV (Aa-registeret)</a:t>
            </a:r>
            <a:endParaRPr lang="nb-NO" sz="1100" dirty="0">
              <a:solidFill>
                <a:srgbClr val="A6A6A6"/>
              </a:solidFill>
              <a:latin typeface="Avenir Book"/>
              <a:ea typeface="ヒラギノ角ゴ Pro W3" charset="-128"/>
              <a:cs typeface="Avenir Book"/>
            </a:endParaRPr>
          </a:p>
          <a:p>
            <a:pPr defTabSz="683951"/>
            <a:r>
              <a:rPr lang="nb-NO" sz="1100" u="sng">
                <a:solidFill>
                  <a:srgbClr val="262626"/>
                </a:solidFill>
                <a:latin typeface="Avenir Book"/>
                <a:ea typeface="ヒラギノ角ゴ Pro W3" charset="-128"/>
                <a:cs typeface="Avenir Book"/>
              </a:rPr>
              <a:t>A-melding for SSB</a:t>
            </a:r>
          </a:p>
          <a:p>
            <a:pPr defTabSz="683951"/>
            <a:r>
              <a:rPr lang="nb-NO" sz="1100" u="sng">
                <a:solidFill>
                  <a:srgbClr val="262626"/>
                </a:solidFill>
                <a:latin typeface="Avenir Book"/>
                <a:ea typeface="ヒラギノ角ゴ Pro W3" charset="-128"/>
                <a:cs typeface="Avenir Book"/>
              </a:rPr>
              <a:t>.....</a:t>
            </a:r>
            <a:endParaRPr lang="nb-NO" sz="1100" dirty="0">
              <a:solidFill>
                <a:srgbClr val="A6A6A6"/>
              </a:solidFill>
              <a:latin typeface="Avenir Book"/>
              <a:ea typeface="ヒラギノ角ゴ Pro W3" charset="-128"/>
              <a:cs typeface="Avenir Book"/>
            </a:endParaRPr>
          </a:p>
        </p:txBody>
      </p:sp>
      <p:sp>
        <p:nvSpPr>
          <p:cNvPr id="27" name="Title 1"/>
          <p:cNvSpPr txBox="1">
            <a:spLocks/>
          </p:cNvSpPr>
          <p:nvPr/>
        </p:nvSpPr>
        <p:spPr>
          <a:xfrm>
            <a:off x="1087477" y="84239"/>
            <a:ext cx="7854029" cy="512448"/>
          </a:xfrm>
          <a:prstGeom prst="rect">
            <a:avLst/>
          </a:prstGeom>
        </p:spPr>
        <p:txBody>
          <a:bodyPr vert="horz" wrap="square" lIns="0" tIns="0" rIns="0" bIns="0" rtlCol="0" anchor="t" anchorCtr="0">
            <a:spAutoFit/>
          </a:bodyPr>
          <a:lstStyle>
            <a:lvl1pPr algn="l" defTabSz="681091" rtl="0" eaLnBrk="1" latinLnBrk="0" hangingPunct="1">
              <a:lnSpc>
                <a:spcPct val="90000"/>
              </a:lnSpc>
              <a:spcBef>
                <a:spcPct val="0"/>
              </a:spcBef>
              <a:buNone/>
              <a:defRPr sz="3700" b="1" kern="1200">
                <a:solidFill>
                  <a:schemeClr val="tx1"/>
                </a:solidFill>
                <a:latin typeface="+mj-lt"/>
                <a:ea typeface="+mj-ea"/>
                <a:cs typeface="+mj-cs"/>
              </a:defRPr>
            </a:lvl1pPr>
          </a:lstStyle>
          <a:p>
            <a:r>
              <a:rPr lang="nb-NO">
                <a:solidFill>
                  <a:prstClr val="black"/>
                </a:solidFill>
              </a:rPr>
              <a:t>A-ordningen</a:t>
            </a:r>
            <a:endParaRPr lang="nb-NO" dirty="0">
              <a:solidFill>
                <a:prstClr val="black"/>
              </a:solidFill>
            </a:endParaRPr>
          </a:p>
        </p:txBody>
      </p:sp>
      <p:sp>
        <p:nvSpPr>
          <p:cNvPr id="31" name="Avrundet rektangel 30"/>
          <p:cNvSpPr/>
          <p:nvPr/>
        </p:nvSpPr>
        <p:spPr>
          <a:xfrm>
            <a:off x="6062381" y="1413528"/>
            <a:ext cx="1846726" cy="476766"/>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3951"/>
            <a:r>
              <a:rPr lang="nb-NO" sz="1400">
                <a:solidFill>
                  <a:prstClr val="white"/>
                </a:solidFill>
              </a:rPr>
              <a:t>Begrepskatalog</a:t>
            </a:r>
          </a:p>
        </p:txBody>
      </p:sp>
      <p:grpSp>
        <p:nvGrpSpPr>
          <p:cNvPr id="41" name="Gruppe 40"/>
          <p:cNvGrpSpPr/>
          <p:nvPr/>
        </p:nvGrpSpPr>
        <p:grpSpPr>
          <a:xfrm>
            <a:off x="147261" y="2481456"/>
            <a:ext cx="3809336" cy="1014769"/>
            <a:chOff x="147286" y="2464590"/>
            <a:chExt cx="3809998" cy="1007879"/>
          </a:xfrm>
        </p:grpSpPr>
        <p:sp>
          <p:nvSpPr>
            <p:cNvPr id="35" name="Ellipse 34"/>
            <p:cNvSpPr/>
            <p:nvPr/>
          </p:nvSpPr>
          <p:spPr>
            <a:xfrm>
              <a:off x="147286" y="2619439"/>
              <a:ext cx="3301659" cy="8530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951"/>
              <a:endParaRPr lang="nb-NO" sz="1400">
                <a:solidFill>
                  <a:prstClr val="white"/>
                </a:solidFill>
              </a:endParaRPr>
            </a:p>
          </p:txBody>
        </p:sp>
        <p:sp>
          <p:nvSpPr>
            <p:cNvPr id="32" name="Avrundet rektangel 31"/>
            <p:cNvSpPr/>
            <p:nvPr/>
          </p:nvSpPr>
          <p:spPr>
            <a:xfrm>
              <a:off x="2110237" y="2464590"/>
              <a:ext cx="1847047" cy="473529"/>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3951"/>
              <a:r>
                <a:rPr lang="nb-NO" sz="1400">
                  <a:solidFill>
                    <a:prstClr val="white"/>
                  </a:solidFill>
                </a:rPr>
                <a:t>Felles struktur på felles informasjon</a:t>
              </a:r>
            </a:p>
          </p:txBody>
        </p:sp>
      </p:grpSp>
      <p:sp>
        <p:nvSpPr>
          <p:cNvPr id="38" name="Ellipse 37"/>
          <p:cNvSpPr/>
          <p:nvPr/>
        </p:nvSpPr>
        <p:spPr>
          <a:xfrm>
            <a:off x="78745" y="3408678"/>
            <a:ext cx="3301086" cy="858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951"/>
            <a:endParaRPr lang="nb-NO" sz="1400">
              <a:solidFill>
                <a:prstClr val="white"/>
              </a:solidFill>
            </a:endParaRPr>
          </a:p>
        </p:txBody>
      </p:sp>
      <p:grpSp>
        <p:nvGrpSpPr>
          <p:cNvPr id="40" name="Gruppe 39"/>
          <p:cNvGrpSpPr/>
          <p:nvPr/>
        </p:nvGrpSpPr>
        <p:grpSpPr>
          <a:xfrm>
            <a:off x="55252" y="64489"/>
            <a:ext cx="8608595" cy="4971305"/>
            <a:chOff x="55232" y="64035"/>
            <a:chExt cx="8610090" cy="4937549"/>
          </a:xfrm>
        </p:grpSpPr>
        <p:sp>
          <p:nvSpPr>
            <p:cNvPr id="36" name="Ellipse 35"/>
            <p:cNvSpPr/>
            <p:nvPr/>
          </p:nvSpPr>
          <p:spPr>
            <a:xfrm>
              <a:off x="55232" y="415264"/>
              <a:ext cx="8610090" cy="4586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951"/>
              <a:endParaRPr lang="nb-NO" sz="1400">
                <a:solidFill>
                  <a:prstClr val="white"/>
                </a:solidFill>
              </a:endParaRPr>
            </a:p>
          </p:txBody>
        </p:sp>
        <p:sp>
          <p:nvSpPr>
            <p:cNvPr id="33" name="Avrundet rektangel 32"/>
            <p:cNvSpPr/>
            <p:nvPr/>
          </p:nvSpPr>
          <p:spPr>
            <a:xfrm>
              <a:off x="4189628" y="64035"/>
              <a:ext cx="2720536" cy="473529"/>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3951"/>
              <a:r>
                <a:rPr lang="nb-NO" sz="1400">
                  <a:solidFill>
                    <a:prstClr val="white"/>
                  </a:solidFill>
                </a:rPr>
                <a:t>Beskrivelse i datakatalogen</a:t>
              </a:r>
            </a:p>
          </p:txBody>
        </p:sp>
      </p:grpSp>
      <p:sp>
        <p:nvSpPr>
          <p:cNvPr id="37" name="Avrundet rektangel 36"/>
          <p:cNvSpPr/>
          <p:nvPr/>
        </p:nvSpPr>
        <p:spPr>
          <a:xfrm>
            <a:off x="2722434" y="3969516"/>
            <a:ext cx="1846726" cy="476766"/>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3951"/>
            <a:r>
              <a:rPr lang="nb-NO" sz="1400">
                <a:solidFill>
                  <a:prstClr val="white"/>
                </a:solidFill>
              </a:rPr>
              <a:t>Tjenester (tilgang)</a:t>
            </a:r>
          </a:p>
        </p:txBody>
      </p:sp>
      <p:grpSp>
        <p:nvGrpSpPr>
          <p:cNvPr id="47" name="Gruppe 46"/>
          <p:cNvGrpSpPr/>
          <p:nvPr/>
        </p:nvGrpSpPr>
        <p:grpSpPr>
          <a:xfrm>
            <a:off x="910256" y="593485"/>
            <a:ext cx="7324589" cy="4281374"/>
            <a:chOff x="1096743" y="484188"/>
            <a:chExt cx="7137400" cy="4140200"/>
          </a:xfrm>
        </p:grpSpPr>
        <p:pic>
          <p:nvPicPr>
            <p:cNvPr id="48" name="Picture 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96743" y="484188"/>
              <a:ext cx="7137400" cy="4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ktangel 48"/>
            <p:cNvSpPr/>
            <p:nvPr/>
          </p:nvSpPr>
          <p:spPr>
            <a:xfrm>
              <a:off x="2429499" y="3417320"/>
              <a:ext cx="1735357" cy="17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defTabSz="683951"/>
              <a:r>
                <a:rPr lang="nb-NO" sz="1050" dirty="0">
                  <a:solidFill>
                    <a:prstClr val="black"/>
                  </a:solidFill>
                  <a:latin typeface="Verdana" panose="020B0604030504040204" pitchFamily="34" charset="0"/>
                  <a:ea typeface="Verdana" panose="020B0604030504040204" pitchFamily="34" charset="0"/>
                  <a:cs typeface="Verdana" panose="020B0604030504040204" pitchFamily="34" charset="0"/>
                </a:rPr>
                <a:t>Arbeidsforhold</a:t>
              </a:r>
            </a:p>
          </p:txBody>
        </p:sp>
      </p:grpSp>
    </p:spTree>
    <p:extLst>
      <p:ext uri="{BB962C8B-B14F-4D97-AF65-F5344CB8AC3E}">
        <p14:creationId xmlns:p14="http://schemas.microsoft.com/office/powerpoint/2010/main" val="100218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1" grpId="0" animBg="1"/>
      <p:bldP spid="31" grpId="1" animBg="1"/>
      <p:bldP spid="38" grpId="0" animBg="1"/>
      <p:bldP spid="38" grpId="1" animBg="1"/>
      <p:bldP spid="37" grpId="0" animBg="1"/>
      <p:bldP spid="3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Informasjonsforvaltning</a:t>
            </a:r>
          </a:p>
        </p:txBody>
      </p:sp>
      <p:sp>
        <p:nvSpPr>
          <p:cNvPr id="3" name="Undertittel 2"/>
          <p:cNvSpPr>
            <a:spLocks noGrp="1"/>
          </p:cNvSpPr>
          <p:nvPr>
            <p:ph type="body" idx="1"/>
          </p:nvPr>
        </p:nvSpPr>
        <p:spPr/>
        <p:txBody>
          <a:bodyPr/>
          <a:lstStyle/>
          <a:p>
            <a:r>
              <a:rPr lang="nb-NO" dirty="0"/>
              <a:t>Motivasjon</a:t>
            </a:r>
          </a:p>
        </p:txBody>
      </p:sp>
    </p:spTree>
    <p:extLst>
      <p:ext uri="{BB962C8B-B14F-4D97-AF65-F5344CB8AC3E}">
        <p14:creationId xmlns:p14="http://schemas.microsoft.com/office/powerpoint/2010/main" val="3671875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4" name="Plassholder for dato 3"/>
          <p:cNvSpPr>
            <a:spLocks noGrp="1"/>
          </p:cNvSpPr>
          <p:nvPr>
            <p:ph type="dt" sz="half" idx="10"/>
          </p:nvPr>
        </p:nvSpPr>
        <p:spPr/>
        <p:txBody>
          <a:bodyPr/>
          <a:lstStyle/>
          <a:p>
            <a:fld id="{8B260E72-851A-40E7-903F-ABC6EC207DCD}" type="datetime1">
              <a:rPr lang="nb-NO" smtClean="0">
                <a:solidFill>
                  <a:prstClr val="black">
                    <a:tint val="75000"/>
                  </a:prstClr>
                </a:solidFill>
              </a:rPr>
              <a:pPr/>
              <a:t>23.10.2017</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a:solidFill>
                  <a:prstClr val="black">
                    <a:tint val="75000"/>
                  </a:prstClr>
                </a:solidFill>
              </a:rPr>
              <a:t>Tittel på presentasjon og navn på foredragsholder</a:t>
            </a:r>
          </a:p>
        </p:txBody>
      </p:sp>
      <p:sp>
        <p:nvSpPr>
          <p:cNvPr id="6" name="Plassholder for lysbildenummer 5"/>
          <p:cNvSpPr>
            <a:spLocks noGrp="1"/>
          </p:cNvSpPr>
          <p:nvPr>
            <p:ph type="sldNum" sz="quarter" idx="12"/>
          </p:nvPr>
        </p:nvSpPr>
        <p:spPr/>
        <p:txBody>
          <a:bodyPr/>
          <a:lstStyle/>
          <a:p>
            <a:fld id="{5751DFAA-887F-4071-8EAD-E8CA316FCF06}" type="slidenum">
              <a:rPr lang="nb-NO" smtClean="0">
                <a:solidFill>
                  <a:prstClr val="black">
                    <a:tint val="75000"/>
                  </a:prstClr>
                </a:solidFill>
              </a:rPr>
              <a:pPr/>
              <a:t>30</a:t>
            </a:fld>
            <a:endParaRPr lang="nb-NO">
              <a:solidFill>
                <a:prstClr val="black">
                  <a:tint val="75000"/>
                </a:prstClr>
              </a:solidFill>
            </a:endParaRPr>
          </a:p>
        </p:txBody>
      </p:sp>
      <p:pic>
        <p:nvPicPr>
          <p:cNvPr id="12292"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001537" y="1"/>
            <a:ext cx="41424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0"/>
            <a:ext cx="5076057"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4912"/>
          <a:stretch/>
        </p:blipFill>
        <p:spPr bwMode="auto">
          <a:xfrm>
            <a:off x="5440752" y="849103"/>
            <a:ext cx="856530" cy="35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520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502324" y="118036"/>
            <a:ext cx="5313872" cy="852926"/>
          </a:xfrm>
        </p:spPr>
        <p:txBody>
          <a:bodyPr>
            <a:normAutofit/>
          </a:bodyPr>
          <a:lstStyle/>
          <a:p>
            <a:pPr algn="ctr"/>
            <a:r>
              <a:rPr lang="nb-NO" sz="2600" dirty="0"/>
              <a:t>http://portal-fdk.tt1.brreg.no/</a:t>
            </a:r>
          </a:p>
        </p:txBody>
      </p:sp>
      <p:pic>
        <p:nvPicPr>
          <p:cNvPr id="6" name="Bild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2072" y="724619"/>
            <a:ext cx="5499936" cy="4103277"/>
          </a:xfrm>
          <a:prstGeom prst="rect">
            <a:avLst/>
          </a:prstGeom>
        </p:spPr>
      </p:pic>
      <p:pic>
        <p:nvPicPr>
          <p:cNvPr id="9" name="Bild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40772" y="1022224"/>
            <a:ext cx="4862534" cy="2745752"/>
          </a:xfrm>
          <a:prstGeom prst="rect">
            <a:avLst/>
          </a:prstGeom>
        </p:spPr>
      </p:pic>
      <p:sp>
        <p:nvSpPr>
          <p:cNvPr id="10" name="Plassholder for bunntekst 9"/>
          <p:cNvSpPr>
            <a:spLocks noGrp="1"/>
          </p:cNvSpPr>
          <p:nvPr>
            <p:ph type="ftr" sz="quarter" idx="11"/>
          </p:nvPr>
        </p:nvSpPr>
        <p:spPr/>
        <p:txBody>
          <a:bodyPr/>
          <a:lstStyle/>
          <a:p>
            <a:pPr defTabSz="685212">
              <a:defRPr/>
            </a:pPr>
            <a:r>
              <a:rPr lang="nb-NO" dirty="0">
                <a:solidFill>
                  <a:prstClr val="black">
                    <a:tint val="75000"/>
                  </a:prstClr>
                </a:solidFill>
              </a:rPr>
              <a:t>Felles datakatalog</a:t>
            </a:r>
          </a:p>
        </p:txBody>
      </p:sp>
      <p:sp>
        <p:nvSpPr>
          <p:cNvPr id="11" name="Date Placeholder 3"/>
          <p:cNvSpPr>
            <a:spLocks noGrp="1"/>
          </p:cNvSpPr>
          <p:nvPr>
            <p:ph type="dt" sz="half" idx="10"/>
          </p:nvPr>
        </p:nvSpPr>
        <p:spPr/>
        <p:txBody>
          <a:bodyPr/>
          <a:lstStyle/>
          <a:p>
            <a:pPr defTabSz="685212">
              <a:defRPr/>
            </a:pPr>
            <a:r>
              <a:rPr lang="nb-NO" dirty="0">
                <a:solidFill>
                  <a:prstClr val="black">
                    <a:tint val="75000"/>
                  </a:prstClr>
                </a:solidFill>
              </a:rPr>
              <a:t>06.06.2017</a:t>
            </a:r>
          </a:p>
        </p:txBody>
      </p:sp>
      <p:pic>
        <p:nvPicPr>
          <p:cNvPr id="7" name="Picture 5" descr="keep-calm-it-is-demo-tim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63" y="835313"/>
            <a:ext cx="2922657" cy="3409767"/>
          </a:xfrm>
          <a:prstGeom prst="rect">
            <a:avLst/>
          </a:prstGeom>
        </p:spPr>
      </p:pic>
    </p:spTree>
    <p:extLst>
      <p:ext uri="{BB962C8B-B14F-4D97-AF65-F5344CB8AC3E}">
        <p14:creationId xmlns:p14="http://schemas.microsoft.com/office/powerpoint/2010/main" val="31627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72590" y="3411276"/>
            <a:ext cx="8196058" cy="9219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rtlCol="0" anchor="ctr"/>
          <a:lstStyle/>
          <a:p>
            <a:pPr algn="ctr"/>
            <a:endParaRPr lang="en-GB"/>
          </a:p>
        </p:txBody>
      </p:sp>
      <p:sp>
        <p:nvSpPr>
          <p:cNvPr id="17" name="Rektangel 16"/>
          <p:cNvSpPr/>
          <p:nvPr/>
        </p:nvSpPr>
        <p:spPr>
          <a:xfrm>
            <a:off x="1383538" y="2489299"/>
            <a:ext cx="7285111" cy="9219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rtlCol="0" anchor="ctr"/>
          <a:lstStyle/>
          <a:p>
            <a:pPr algn="ctr"/>
            <a:endParaRPr lang="en-GB"/>
          </a:p>
        </p:txBody>
      </p:sp>
      <p:sp>
        <p:nvSpPr>
          <p:cNvPr id="18" name="Rektangel 17"/>
          <p:cNvSpPr/>
          <p:nvPr/>
        </p:nvSpPr>
        <p:spPr>
          <a:xfrm>
            <a:off x="2331994" y="1572278"/>
            <a:ext cx="6336655" cy="92197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rtlCol="0" anchor="ctr"/>
          <a:lstStyle/>
          <a:p>
            <a:pPr algn="ctr"/>
            <a:endParaRPr lang="en-GB"/>
          </a:p>
        </p:txBody>
      </p:sp>
      <p:sp>
        <p:nvSpPr>
          <p:cNvPr id="2" name="Tittel 1"/>
          <p:cNvSpPr>
            <a:spLocks noGrp="1"/>
          </p:cNvSpPr>
          <p:nvPr>
            <p:ph type="title"/>
          </p:nvPr>
        </p:nvSpPr>
        <p:spPr/>
        <p:txBody>
          <a:bodyPr/>
          <a:lstStyle/>
          <a:p>
            <a:r>
              <a:rPr lang="nb-NO" dirty="0"/>
              <a:t>API-katalog og tilgjengeliggjøring</a:t>
            </a:r>
          </a:p>
        </p:txBody>
      </p:sp>
      <p:sp>
        <p:nvSpPr>
          <p:cNvPr id="3" name="Plassholder for dato 2"/>
          <p:cNvSpPr>
            <a:spLocks noGrp="1"/>
          </p:cNvSpPr>
          <p:nvPr>
            <p:ph type="dt" sz="half" idx="10"/>
          </p:nvPr>
        </p:nvSpPr>
        <p:spPr/>
        <p:txBody>
          <a:bodyPr/>
          <a:lstStyle/>
          <a:p>
            <a:fld id="{5E553FD1-29D7-444F-B302-8FEE9149B74F}" type="datetime1">
              <a:rPr lang="nb-NO" smtClean="0"/>
              <a:t>23.10.2017</a:t>
            </a:fld>
            <a:endParaRPr lang="nb-NO" dirty="0"/>
          </a:p>
        </p:txBody>
      </p:sp>
      <p:sp>
        <p:nvSpPr>
          <p:cNvPr id="4" name="Plassholder for bunntekst 3"/>
          <p:cNvSpPr>
            <a:spLocks noGrp="1"/>
          </p:cNvSpPr>
          <p:nvPr>
            <p:ph type="ftr" sz="quarter" idx="11"/>
          </p:nvPr>
        </p:nvSpPr>
        <p:spPr/>
        <p:txBody>
          <a:bodyPr/>
          <a:lstStyle/>
          <a:p>
            <a:r>
              <a:rPr lang="nb-NO"/>
              <a:t>Felles datakatalog</a:t>
            </a:r>
            <a:endParaRPr lang="nb-NO" dirty="0"/>
          </a:p>
        </p:txBody>
      </p:sp>
      <p:grpSp>
        <p:nvGrpSpPr>
          <p:cNvPr id="19" name="Gruppe 18"/>
          <p:cNvGrpSpPr/>
          <p:nvPr/>
        </p:nvGrpSpPr>
        <p:grpSpPr>
          <a:xfrm>
            <a:off x="1383537" y="3414495"/>
            <a:ext cx="7285112" cy="887018"/>
            <a:chOff x="1844476" y="4553712"/>
            <a:chExt cx="9712218" cy="1225295"/>
          </a:xfrm>
          <a:solidFill>
            <a:schemeClr val="bg1">
              <a:lumMod val="95000"/>
            </a:schemeClr>
          </a:solidFill>
        </p:grpSpPr>
        <p:sp>
          <p:nvSpPr>
            <p:cNvPr id="8" name="Rektangel 7"/>
            <p:cNvSpPr/>
            <p:nvPr/>
          </p:nvSpPr>
          <p:spPr>
            <a:xfrm>
              <a:off x="1844476" y="5359620"/>
              <a:ext cx="9712217" cy="4193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ktangel 8"/>
            <p:cNvSpPr/>
            <p:nvPr/>
          </p:nvSpPr>
          <p:spPr>
            <a:xfrm>
              <a:off x="2264568" y="4940231"/>
              <a:ext cx="9292125" cy="4193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ktangel 9"/>
            <p:cNvSpPr/>
            <p:nvPr/>
          </p:nvSpPr>
          <p:spPr>
            <a:xfrm>
              <a:off x="2678908" y="4553712"/>
              <a:ext cx="8877786" cy="3865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uppe 19"/>
          <p:cNvGrpSpPr/>
          <p:nvPr/>
        </p:nvGrpSpPr>
        <p:grpSpPr>
          <a:xfrm>
            <a:off x="2331994" y="2492517"/>
            <a:ext cx="6336655" cy="891974"/>
            <a:chOff x="3108920" y="3324125"/>
            <a:chExt cx="8447774" cy="1225295"/>
          </a:xfrm>
          <a:solidFill>
            <a:schemeClr val="bg1">
              <a:lumMod val="95000"/>
            </a:schemeClr>
          </a:solidFill>
        </p:grpSpPr>
        <p:sp>
          <p:nvSpPr>
            <p:cNvPr id="11" name="Rektangel 10"/>
            <p:cNvSpPr/>
            <p:nvPr/>
          </p:nvSpPr>
          <p:spPr>
            <a:xfrm>
              <a:off x="3108920" y="4130033"/>
              <a:ext cx="8447774" cy="4193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ktangel 11"/>
            <p:cNvSpPr/>
            <p:nvPr/>
          </p:nvSpPr>
          <p:spPr>
            <a:xfrm>
              <a:off x="3529012" y="3710644"/>
              <a:ext cx="8027681" cy="4193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ktangel 12"/>
            <p:cNvSpPr/>
            <p:nvPr/>
          </p:nvSpPr>
          <p:spPr>
            <a:xfrm>
              <a:off x="3943352" y="3324125"/>
              <a:ext cx="7613341" cy="3865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uppe 20"/>
          <p:cNvGrpSpPr/>
          <p:nvPr/>
        </p:nvGrpSpPr>
        <p:grpSpPr>
          <a:xfrm>
            <a:off x="3301885" y="1573218"/>
            <a:ext cx="5366765" cy="894652"/>
            <a:chOff x="4401938" y="2098109"/>
            <a:chExt cx="7154755" cy="1225295"/>
          </a:xfrm>
          <a:solidFill>
            <a:schemeClr val="bg1">
              <a:lumMod val="95000"/>
            </a:schemeClr>
          </a:solidFill>
        </p:grpSpPr>
        <p:sp>
          <p:nvSpPr>
            <p:cNvPr id="14" name="Rektangel 13"/>
            <p:cNvSpPr/>
            <p:nvPr/>
          </p:nvSpPr>
          <p:spPr>
            <a:xfrm>
              <a:off x="4401938" y="2904017"/>
              <a:ext cx="7154755" cy="4193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p:cNvSpPr/>
            <p:nvPr/>
          </p:nvSpPr>
          <p:spPr>
            <a:xfrm>
              <a:off x="4822032" y="2484628"/>
              <a:ext cx="6734661" cy="4193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p:nvSpPr>
          <p:spPr>
            <a:xfrm>
              <a:off x="5236370" y="2098109"/>
              <a:ext cx="6320323" cy="3865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kstSylinder 24"/>
          <p:cNvSpPr txBox="1"/>
          <p:nvPr/>
        </p:nvSpPr>
        <p:spPr>
          <a:xfrm>
            <a:off x="681924" y="3298049"/>
            <a:ext cx="469155" cy="992336"/>
          </a:xfrm>
          <a:prstGeom prst="rect">
            <a:avLst/>
          </a:prstGeom>
          <a:noFill/>
        </p:spPr>
        <p:txBody>
          <a:bodyPr wrap="none" lIns="68558" tIns="34279" rIns="68558" bIns="34279" rtlCol="0">
            <a:spAutoFit/>
          </a:bodyPr>
          <a:lstStyle/>
          <a:p>
            <a:r>
              <a:rPr lang="en-GB" sz="6000" dirty="0">
                <a:solidFill>
                  <a:schemeClr val="bg1"/>
                </a:solidFill>
                <a:latin typeface="Georgia" charset="0"/>
                <a:ea typeface="Georgia" charset="0"/>
                <a:cs typeface="Georgia" charset="0"/>
              </a:rPr>
              <a:t>1</a:t>
            </a:r>
          </a:p>
        </p:txBody>
      </p:sp>
      <p:sp>
        <p:nvSpPr>
          <p:cNvPr id="26" name="TekstSylinder 25"/>
          <p:cNvSpPr txBox="1"/>
          <p:nvPr/>
        </p:nvSpPr>
        <p:spPr>
          <a:xfrm>
            <a:off x="1613578" y="2392142"/>
            <a:ext cx="568954" cy="992336"/>
          </a:xfrm>
          <a:prstGeom prst="rect">
            <a:avLst/>
          </a:prstGeom>
          <a:noFill/>
        </p:spPr>
        <p:txBody>
          <a:bodyPr wrap="none" lIns="68558" tIns="34279" rIns="68558" bIns="34279" rtlCol="0">
            <a:spAutoFit/>
          </a:bodyPr>
          <a:lstStyle/>
          <a:p>
            <a:r>
              <a:rPr lang="en-GB" sz="6000">
                <a:solidFill>
                  <a:schemeClr val="bg1"/>
                </a:solidFill>
                <a:latin typeface="Georgia" charset="0"/>
                <a:ea typeface="Georgia" charset="0"/>
                <a:cs typeface="Georgia" charset="0"/>
              </a:rPr>
              <a:t>2</a:t>
            </a:r>
            <a:endParaRPr lang="en-GB" sz="6000" dirty="0">
              <a:solidFill>
                <a:schemeClr val="bg1"/>
              </a:solidFill>
              <a:latin typeface="Georgia" charset="0"/>
              <a:ea typeface="Georgia" charset="0"/>
              <a:cs typeface="Georgia" charset="0"/>
            </a:endParaRPr>
          </a:p>
        </p:txBody>
      </p:sp>
      <p:sp>
        <p:nvSpPr>
          <p:cNvPr id="27" name="TekstSylinder 26"/>
          <p:cNvSpPr txBox="1"/>
          <p:nvPr/>
        </p:nvSpPr>
        <p:spPr>
          <a:xfrm>
            <a:off x="2501418" y="1397849"/>
            <a:ext cx="562942" cy="992336"/>
          </a:xfrm>
          <a:prstGeom prst="rect">
            <a:avLst/>
          </a:prstGeom>
          <a:noFill/>
        </p:spPr>
        <p:txBody>
          <a:bodyPr wrap="none" lIns="68558" tIns="34279" rIns="68558" bIns="34279" rtlCol="0">
            <a:spAutoFit/>
          </a:bodyPr>
          <a:lstStyle/>
          <a:p>
            <a:r>
              <a:rPr lang="en-GB" sz="6000" dirty="0">
                <a:solidFill>
                  <a:schemeClr val="bg1"/>
                </a:solidFill>
                <a:latin typeface="Georgia" charset="0"/>
                <a:ea typeface="Georgia" charset="0"/>
                <a:cs typeface="Georgia" charset="0"/>
              </a:rPr>
              <a:t>3</a:t>
            </a:r>
          </a:p>
        </p:txBody>
      </p:sp>
      <p:sp>
        <p:nvSpPr>
          <p:cNvPr id="34" name="TekstSylinder 33"/>
          <p:cNvSpPr txBox="1"/>
          <p:nvPr/>
        </p:nvSpPr>
        <p:spPr>
          <a:xfrm>
            <a:off x="2331994" y="3580363"/>
            <a:ext cx="5266374" cy="519239"/>
          </a:xfrm>
          <a:prstGeom prst="rect">
            <a:avLst/>
          </a:prstGeom>
          <a:noFill/>
        </p:spPr>
        <p:txBody>
          <a:bodyPr wrap="square" lIns="68558" tIns="34279" rIns="68558" bIns="34279" rtlCol="0">
            <a:spAutoFit/>
          </a:bodyPr>
          <a:lstStyle/>
          <a:p>
            <a:pPr>
              <a:tabLst>
                <a:tab pos="2564442" algn="l"/>
              </a:tabLst>
            </a:pPr>
            <a:r>
              <a:rPr lang="nb-NO" sz="1100" b="1" dirty="0">
                <a:solidFill>
                  <a:schemeClr val="accent1">
                    <a:lumMod val="40000"/>
                    <a:lumOff val="60000"/>
                  </a:schemeClr>
                </a:solidFill>
                <a:latin typeface="Georgia" charset="0"/>
                <a:ea typeface="Georgia" charset="0"/>
                <a:cs typeface="Georgia" charset="0"/>
              </a:rPr>
              <a:t>Felles datakatalog</a:t>
            </a:r>
          </a:p>
          <a:p>
            <a:pPr>
              <a:tabLst>
                <a:tab pos="2564442" algn="l"/>
              </a:tabLst>
            </a:pPr>
            <a:r>
              <a:rPr lang="nb-NO" sz="900" dirty="0">
                <a:solidFill>
                  <a:schemeClr val="bg1">
                    <a:lumMod val="65000"/>
                  </a:schemeClr>
                </a:solidFill>
              </a:rPr>
              <a:t>Vi vet hvor vi finner datasett	Vi vet hvilken kvalitet opplysningene har</a:t>
            </a:r>
          </a:p>
          <a:p>
            <a:pPr>
              <a:tabLst>
                <a:tab pos="2564442" algn="l"/>
              </a:tabLst>
            </a:pPr>
            <a:r>
              <a:rPr lang="nb-NO" sz="900" dirty="0">
                <a:solidFill>
                  <a:schemeClr val="bg1">
                    <a:lumMod val="65000"/>
                  </a:schemeClr>
                </a:solidFill>
              </a:rPr>
              <a:t>Vi vet hva opplysningene i datasettene betyr	Vi vet til hvilket formål opplysningene kan brukes</a:t>
            </a:r>
          </a:p>
        </p:txBody>
      </p:sp>
      <p:sp>
        <p:nvSpPr>
          <p:cNvPr id="35" name="TekstSylinder 34"/>
          <p:cNvSpPr txBox="1"/>
          <p:nvPr/>
        </p:nvSpPr>
        <p:spPr>
          <a:xfrm>
            <a:off x="3301883" y="2616179"/>
            <a:ext cx="4296484" cy="553856"/>
          </a:xfrm>
          <a:prstGeom prst="rect">
            <a:avLst/>
          </a:prstGeom>
          <a:noFill/>
        </p:spPr>
        <p:txBody>
          <a:bodyPr wrap="square" lIns="68558" tIns="34279" rIns="68558" bIns="34279" rtlCol="0">
            <a:spAutoFit/>
          </a:bodyPr>
          <a:lstStyle/>
          <a:p>
            <a:pPr>
              <a:tabLst>
                <a:tab pos="2564442" algn="l"/>
              </a:tabLst>
            </a:pPr>
            <a:r>
              <a:rPr lang="nb-NO" sz="1100" b="1" dirty="0">
                <a:solidFill>
                  <a:schemeClr val="accent3"/>
                </a:solidFill>
                <a:latin typeface="Georgia" charset="0"/>
                <a:ea typeface="Georgia" charset="0"/>
                <a:cs typeface="Georgia" charset="0"/>
              </a:rPr>
              <a:t>API-katalog og helhetlig tilnærming for sanntids tilgang til data</a:t>
            </a:r>
          </a:p>
          <a:p>
            <a:pPr>
              <a:tabLst>
                <a:tab pos="2564442" algn="l"/>
              </a:tabLst>
            </a:pPr>
            <a:r>
              <a:rPr lang="nb-NO" sz="900" dirty="0"/>
              <a:t>Vi vet hvordan vi får tilgang til data og kan lett ta de i bruk</a:t>
            </a:r>
          </a:p>
        </p:txBody>
      </p:sp>
      <p:sp>
        <p:nvSpPr>
          <p:cNvPr id="36" name="TekstSylinder 35"/>
          <p:cNvSpPr txBox="1"/>
          <p:nvPr/>
        </p:nvSpPr>
        <p:spPr>
          <a:xfrm>
            <a:off x="4211790" y="1675223"/>
            <a:ext cx="3386578" cy="657706"/>
          </a:xfrm>
          <a:prstGeom prst="rect">
            <a:avLst/>
          </a:prstGeom>
          <a:noFill/>
        </p:spPr>
        <p:txBody>
          <a:bodyPr wrap="square" lIns="68558" tIns="34279" rIns="68558" bIns="34279" rtlCol="0">
            <a:spAutoFit/>
          </a:bodyPr>
          <a:lstStyle/>
          <a:p>
            <a:pPr>
              <a:tabLst>
                <a:tab pos="2564442" algn="l"/>
              </a:tabLst>
            </a:pPr>
            <a:r>
              <a:rPr lang="nb-NO" sz="1100" b="1" dirty="0">
                <a:solidFill>
                  <a:schemeClr val="accent4">
                    <a:lumMod val="40000"/>
                    <a:lumOff val="60000"/>
                  </a:schemeClr>
                </a:solidFill>
                <a:latin typeface="Georgia" charset="0"/>
                <a:ea typeface="Georgia" charset="0"/>
                <a:cs typeface="Georgia" charset="0"/>
              </a:rPr>
              <a:t>Kun én gang</a:t>
            </a:r>
          </a:p>
          <a:p>
            <a:pPr lvl="0"/>
            <a:r>
              <a:rPr lang="nb-NO" sz="900" dirty="0">
                <a:solidFill>
                  <a:schemeClr val="bg1">
                    <a:lumMod val="65000"/>
                  </a:schemeClr>
                </a:solidFill>
              </a:rPr>
              <a:t>Vi kjenner til bruken</a:t>
            </a:r>
          </a:p>
          <a:p>
            <a:pPr lvl="0"/>
            <a:r>
              <a:rPr lang="nb-NO" sz="900" dirty="0">
                <a:solidFill>
                  <a:schemeClr val="bg1">
                    <a:lumMod val="65000"/>
                  </a:schemeClr>
                </a:solidFill>
              </a:rPr>
              <a:t>Vi forenkler for å oppnå gjenbruk</a:t>
            </a:r>
          </a:p>
          <a:p>
            <a:pPr lvl="0"/>
            <a:r>
              <a:rPr lang="nb-NO" sz="900" dirty="0">
                <a:solidFill>
                  <a:schemeClr val="bg1">
                    <a:lumMod val="65000"/>
                  </a:schemeClr>
                </a:solidFill>
              </a:rPr>
              <a:t>Vi sanerer de som skal brukes</a:t>
            </a:r>
          </a:p>
        </p:txBody>
      </p:sp>
      <p:sp>
        <p:nvSpPr>
          <p:cNvPr id="30" name="Rektangel 29"/>
          <p:cNvSpPr/>
          <p:nvPr/>
        </p:nvSpPr>
        <p:spPr>
          <a:xfrm>
            <a:off x="8268181" y="1572277"/>
            <a:ext cx="273284" cy="276097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rtlCol="0" anchor="ctr"/>
          <a:lstStyle/>
          <a:p>
            <a:pPr algn="ctr"/>
            <a:endParaRPr lang="en-GB"/>
          </a:p>
        </p:txBody>
      </p:sp>
      <p:sp>
        <p:nvSpPr>
          <p:cNvPr id="31" name="Rektangel 30"/>
          <p:cNvSpPr/>
          <p:nvPr/>
        </p:nvSpPr>
        <p:spPr>
          <a:xfrm>
            <a:off x="7867714" y="1572277"/>
            <a:ext cx="273284" cy="2760975"/>
          </a:xfrm>
          <a:prstGeom prst="rect">
            <a:avLst/>
          </a:prstGeom>
          <a:solidFill>
            <a:srgbClr val="01915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rtlCol="0" anchor="ctr"/>
          <a:lstStyle/>
          <a:p>
            <a:pPr algn="ctr"/>
            <a:endParaRPr lang="en-GB"/>
          </a:p>
        </p:txBody>
      </p:sp>
      <p:sp>
        <p:nvSpPr>
          <p:cNvPr id="32" name="TekstSylinder 31"/>
          <p:cNvSpPr txBox="1"/>
          <p:nvPr/>
        </p:nvSpPr>
        <p:spPr>
          <a:xfrm rot="16200000">
            <a:off x="6631798" y="2779652"/>
            <a:ext cx="2760975" cy="346226"/>
          </a:xfrm>
          <a:prstGeom prst="rect">
            <a:avLst/>
          </a:prstGeom>
          <a:noFill/>
        </p:spPr>
        <p:txBody>
          <a:bodyPr wrap="square" lIns="68558" tIns="34279" rIns="68558" bIns="34279" rtlCol="0">
            <a:spAutoFit/>
          </a:bodyPr>
          <a:lstStyle/>
          <a:p>
            <a:pPr algn="ctr"/>
            <a:r>
              <a:rPr lang="en-GB" dirty="0" err="1">
                <a:latin typeface="Georgia" charset="0"/>
                <a:ea typeface="Georgia" charset="0"/>
                <a:cs typeface="Georgia" charset="0"/>
              </a:rPr>
              <a:t>Orden</a:t>
            </a:r>
            <a:r>
              <a:rPr lang="en-GB" dirty="0">
                <a:latin typeface="Georgia" charset="0"/>
                <a:ea typeface="Georgia" charset="0"/>
                <a:cs typeface="Georgia" charset="0"/>
              </a:rPr>
              <a:t> </a:t>
            </a:r>
            <a:r>
              <a:rPr lang="en-GB" dirty="0" err="1">
                <a:latin typeface="Georgia" charset="0"/>
                <a:ea typeface="Georgia" charset="0"/>
                <a:cs typeface="Georgia" charset="0"/>
              </a:rPr>
              <a:t>i</a:t>
            </a:r>
            <a:r>
              <a:rPr lang="en-GB" dirty="0">
                <a:latin typeface="Georgia" charset="0"/>
                <a:ea typeface="Georgia" charset="0"/>
                <a:cs typeface="Georgia" charset="0"/>
              </a:rPr>
              <a:t> </a:t>
            </a:r>
            <a:r>
              <a:rPr lang="en-GB" dirty="0" err="1">
                <a:latin typeface="Georgia" charset="0"/>
                <a:ea typeface="Georgia" charset="0"/>
                <a:cs typeface="Georgia" charset="0"/>
              </a:rPr>
              <a:t>eget</a:t>
            </a:r>
            <a:r>
              <a:rPr lang="en-GB" dirty="0">
                <a:latin typeface="Georgia" charset="0"/>
                <a:ea typeface="Georgia" charset="0"/>
                <a:cs typeface="Georgia" charset="0"/>
              </a:rPr>
              <a:t> </a:t>
            </a:r>
            <a:r>
              <a:rPr lang="en-GB" dirty="0" err="1">
                <a:latin typeface="Georgia" charset="0"/>
                <a:ea typeface="Georgia" charset="0"/>
                <a:cs typeface="Georgia" charset="0"/>
              </a:rPr>
              <a:t>hus</a:t>
            </a:r>
            <a:endParaRPr lang="en-GB" dirty="0">
              <a:latin typeface="Georgia" charset="0"/>
              <a:ea typeface="Georgia" charset="0"/>
              <a:cs typeface="Georgia" charset="0"/>
            </a:endParaRPr>
          </a:p>
        </p:txBody>
      </p:sp>
      <p:sp>
        <p:nvSpPr>
          <p:cNvPr id="33" name="TekstSylinder 32"/>
          <p:cNvSpPr txBox="1"/>
          <p:nvPr/>
        </p:nvSpPr>
        <p:spPr>
          <a:xfrm rot="16200000">
            <a:off x="7026211" y="2779652"/>
            <a:ext cx="2760975" cy="346226"/>
          </a:xfrm>
          <a:prstGeom prst="rect">
            <a:avLst/>
          </a:prstGeom>
          <a:noFill/>
        </p:spPr>
        <p:txBody>
          <a:bodyPr wrap="square" lIns="68558" tIns="34279" rIns="68558" bIns="34279" rtlCol="0">
            <a:spAutoFit/>
          </a:bodyPr>
          <a:lstStyle/>
          <a:p>
            <a:pPr algn="ctr"/>
            <a:r>
              <a:rPr lang="en-GB" dirty="0" err="1">
                <a:latin typeface="Georgia" charset="0"/>
                <a:ea typeface="Georgia" charset="0"/>
                <a:cs typeface="Georgia" charset="0"/>
              </a:rPr>
              <a:t>Felles</a:t>
            </a:r>
            <a:r>
              <a:rPr lang="en-GB" dirty="0">
                <a:latin typeface="Georgia" charset="0"/>
                <a:ea typeface="Georgia" charset="0"/>
                <a:cs typeface="Georgia" charset="0"/>
              </a:rPr>
              <a:t> </a:t>
            </a:r>
            <a:r>
              <a:rPr lang="en-GB" dirty="0" err="1">
                <a:latin typeface="Georgia" charset="0"/>
                <a:ea typeface="Georgia" charset="0"/>
                <a:cs typeface="Georgia" charset="0"/>
              </a:rPr>
              <a:t>rammeverk</a:t>
            </a:r>
            <a:endParaRPr lang="en-GB" dirty="0">
              <a:latin typeface="Georgia" charset="0"/>
              <a:ea typeface="Georgia" charset="0"/>
              <a:cs typeface="Georgia" charset="0"/>
            </a:endParaRPr>
          </a:p>
        </p:txBody>
      </p:sp>
    </p:spTree>
    <p:extLst>
      <p:ext uri="{BB962C8B-B14F-4D97-AF65-F5344CB8AC3E}">
        <p14:creationId xmlns:p14="http://schemas.microsoft.com/office/powerpoint/2010/main" val="3176447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err="1"/>
              <a:t>Next</a:t>
            </a:r>
            <a:r>
              <a:rPr lang="nb-NO" dirty="0"/>
              <a:t> </a:t>
            </a:r>
            <a:r>
              <a:rPr lang="nb-NO" dirty="0" err="1"/>
              <a:t>step</a:t>
            </a:r>
            <a:r>
              <a:rPr lang="nb-NO" dirty="0"/>
              <a:t>: API oversikt</a:t>
            </a:r>
          </a:p>
        </p:txBody>
      </p:sp>
      <p:sp>
        <p:nvSpPr>
          <p:cNvPr id="4" name="Plassholder for innhold 3"/>
          <p:cNvSpPr>
            <a:spLocks noGrp="1"/>
          </p:cNvSpPr>
          <p:nvPr>
            <p:ph idx="1"/>
          </p:nvPr>
        </p:nvSpPr>
        <p:spPr/>
        <p:txBody>
          <a:bodyPr>
            <a:normAutofit fontScale="92500" lnSpcReduction="20000"/>
          </a:bodyPr>
          <a:lstStyle/>
          <a:p>
            <a:pPr marL="0" indent="0">
              <a:buNone/>
            </a:pPr>
            <a:endParaRPr lang="nb-NO" sz="2200" dirty="0"/>
          </a:p>
          <a:p>
            <a:pPr marL="0" indent="0">
              <a:buNone/>
            </a:pPr>
            <a:r>
              <a:rPr lang="nb-NO" sz="2200" dirty="0"/>
              <a:t>SKATE direktørene prioriterte dette i siste SKATE møte 26 okt. 2017. Brønnøysundregistrene skal planlegge gjennomføringen de neste månedene.</a:t>
            </a:r>
          </a:p>
          <a:p>
            <a:pPr marL="0" indent="0">
              <a:buNone/>
            </a:pPr>
            <a:endParaRPr lang="nb-NO" sz="2200" dirty="0"/>
          </a:p>
          <a:p>
            <a:pPr marL="0" indent="0">
              <a:buNone/>
            </a:pPr>
            <a:r>
              <a:rPr lang="nb-NO" sz="2200" dirty="0"/>
              <a:t>Skal (i første omgang) gi (enhetlige) beskrivelser av API som gir tilgang til data som kan gjenbrukes på tvers av prosesser. Til nytte for Altinn og alle andre tjenesteutviklingsløsninger.</a:t>
            </a:r>
          </a:p>
          <a:p>
            <a:pPr marL="0" indent="0">
              <a:buNone/>
            </a:pPr>
            <a:endParaRPr lang="nb-NO" sz="2200" dirty="0"/>
          </a:p>
        </p:txBody>
      </p:sp>
    </p:spTree>
    <p:extLst>
      <p:ext uri="{BB962C8B-B14F-4D97-AF65-F5344CB8AC3E}">
        <p14:creationId xmlns:p14="http://schemas.microsoft.com/office/powerpoint/2010/main" val="2652010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914827"/>
            <a:ext cx="9057733" cy="122867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68571" tIns="34285" rIns="68571" bIns="34285" rtlCol="0" anchor="ctr"/>
          <a:lstStyle/>
          <a:p>
            <a:pPr algn="ctr"/>
            <a:endParaRPr lang="en-US" sz="1600">
              <a:solidFill>
                <a:prstClr val="white"/>
              </a:solidFill>
            </a:endParaRPr>
          </a:p>
        </p:txBody>
      </p:sp>
      <p:sp>
        <p:nvSpPr>
          <p:cNvPr id="42" name="Rektangel 41"/>
          <p:cNvSpPr/>
          <p:nvPr/>
        </p:nvSpPr>
        <p:spPr>
          <a:xfrm flipH="1">
            <a:off x="7160348" y="871311"/>
            <a:ext cx="1948156" cy="4226452"/>
          </a:xfrm>
          <a:prstGeom prst="rect">
            <a:avLst/>
          </a:prstGeom>
          <a:solidFill>
            <a:schemeClr val="accent5">
              <a:lumMod val="20000"/>
              <a:lumOff val="80000"/>
              <a:alpha val="3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b-NO">
              <a:solidFill>
                <a:prstClr val="black"/>
              </a:solidFill>
            </a:endParaRPr>
          </a:p>
        </p:txBody>
      </p:sp>
      <p:sp>
        <p:nvSpPr>
          <p:cNvPr id="10" name="Rektangel 9"/>
          <p:cNvSpPr/>
          <p:nvPr/>
        </p:nvSpPr>
        <p:spPr>
          <a:xfrm>
            <a:off x="89447" y="871311"/>
            <a:ext cx="7033583" cy="4226452"/>
          </a:xfrm>
          <a:prstGeom prst="rect">
            <a:avLst/>
          </a:prstGeom>
          <a:solidFill>
            <a:schemeClr val="bg2">
              <a:alpha val="3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b-NO">
              <a:solidFill>
                <a:prstClr val="black"/>
              </a:solidFill>
            </a:endParaRPr>
          </a:p>
        </p:txBody>
      </p:sp>
      <p:sp>
        <p:nvSpPr>
          <p:cNvPr id="41" name="TextBox 25"/>
          <p:cNvSpPr txBox="1"/>
          <p:nvPr/>
        </p:nvSpPr>
        <p:spPr>
          <a:xfrm>
            <a:off x="7174787" y="2727559"/>
            <a:ext cx="1908823" cy="406123"/>
          </a:xfrm>
          <a:prstGeom prst="rect">
            <a:avLst/>
          </a:prstGeom>
        </p:spPr>
        <p:style>
          <a:lnRef idx="3">
            <a:schemeClr val="lt1"/>
          </a:lnRef>
          <a:fillRef idx="1">
            <a:schemeClr val="accent2"/>
          </a:fillRef>
          <a:effectRef idx="1">
            <a:schemeClr val="accent2"/>
          </a:effectRef>
          <a:fontRef idx="minor">
            <a:schemeClr val="lt1"/>
          </a:fontRef>
        </p:style>
        <p:txBody>
          <a:bodyPr wrap="square" lIns="81612" tIns="40807" rIns="81612" bIns="40807" rtlCol="0">
            <a:spAutoFit/>
          </a:bodyPr>
          <a:lstStyle>
            <a:defPPr>
              <a:defRPr lang="en-US"/>
            </a:defPPr>
            <a:lvl1pPr algn="ctr" defTabSz="816325">
              <a:defRPr sz="1050">
                <a:solidFill>
                  <a:prstClr val="white"/>
                </a:solidFill>
                <a:latin typeface="Calibri"/>
              </a:defRPr>
            </a:lvl1pPr>
          </a:lstStyle>
          <a:p>
            <a:r>
              <a:rPr lang="nb-NO" dirty="0"/>
              <a:t>Transaksjonsbasert rapportering?</a:t>
            </a:r>
          </a:p>
        </p:txBody>
      </p:sp>
      <p:sp>
        <p:nvSpPr>
          <p:cNvPr id="61442" name="Tittel 2"/>
          <p:cNvSpPr>
            <a:spLocks noGrp="1"/>
          </p:cNvSpPr>
          <p:nvPr>
            <p:ph type="title"/>
          </p:nvPr>
        </p:nvSpPr>
        <p:spPr/>
        <p:txBody>
          <a:bodyPr/>
          <a:lstStyle/>
          <a:p>
            <a:pPr eaLnBrk="1" hangingPunct="1"/>
            <a:r>
              <a:rPr lang="nb-NO" altLang="nb-NO" dirty="0"/>
              <a:t>Veikart informasjonsforvaltning (SKATE)</a:t>
            </a:r>
          </a:p>
        </p:txBody>
      </p:sp>
      <p:sp>
        <p:nvSpPr>
          <p:cNvPr id="36" name="TextBox 35"/>
          <p:cNvSpPr txBox="1"/>
          <p:nvPr/>
        </p:nvSpPr>
        <p:spPr>
          <a:xfrm>
            <a:off x="1095841" y="2728105"/>
            <a:ext cx="1978926" cy="405576"/>
          </a:xfrm>
          <a:prstGeom prst="rect">
            <a:avLst/>
          </a:prstGeom>
        </p:spPr>
        <p:style>
          <a:lnRef idx="3">
            <a:schemeClr val="lt1"/>
          </a:lnRef>
          <a:fillRef idx="1">
            <a:schemeClr val="accent2"/>
          </a:fillRef>
          <a:effectRef idx="1">
            <a:schemeClr val="accent2"/>
          </a:effectRef>
          <a:fontRef idx="minor">
            <a:schemeClr val="lt1"/>
          </a:fontRef>
        </p:style>
        <p:txBody>
          <a:bodyPr wrap="square" lIns="81612" tIns="40807" rIns="81612" bIns="40807" rtlCol="0">
            <a:spAutoFit/>
          </a:bodyPr>
          <a:lstStyle/>
          <a:p>
            <a:pPr algn="ctr" defTabSz="816325"/>
            <a:r>
              <a:rPr lang="nb-NO" sz="1050" dirty="0">
                <a:solidFill>
                  <a:prstClr val="white"/>
                </a:solidFill>
              </a:rPr>
              <a:t>Felles datakatalog</a:t>
            </a:r>
          </a:p>
          <a:p>
            <a:pPr algn="ctr" defTabSz="816325"/>
            <a:r>
              <a:rPr lang="nb-NO" sz="1050" dirty="0">
                <a:solidFill>
                  <a:prstClr val="white"/>
                </a:solidFill>
              </a:rPr>
              <a:t>med begreper</a:t>
            </a:r>
          </a:p>
        </p:txBody>
      </p:sp>
      <p:sp>
        <p:nvSpPr>
          <p:cNvPr id="37" name="TextBox 36"/>
          <p:cNvSpPr txBox="1"/>
          <p:nvPr/>
        </p:nvSpPr>
        <p:spPr>
          <a:xfrm>
            <a:off x="3074767" y="2728105"/>
            <a:ext cx="2025746" cy="405576"/>
          </a:xfrm>
          <a:prstGeom prst="rect">
            <a:avLst/>
          </a:prstGeom>
        </p:spPr>
        <p:style>
          <a:lnRef idx="3">
            <a:schemeClr val="lt1"/>
          </a:lnRef>
          <a:fillRef idx="1">
            <a:schemeClr val="accent2"/>
          </a:fillRef>
          <a:effectRef idx="1">
            <a:schemeClr val="accent2"/>
          </a:effectRef>
          <a:fontRef idx="minor">
            <a:schemeClr val="lt1"/>
          </a:fontRef>
        </p:style>
        <p:txBody>
          <a:bodyPr wrap="square" lIns="81612" tIns="40807" rIns="81612" bIns="40807" rtlCol="0">
            <a:spAutoFit/>
          </a:bodyPr>
          <a:lstStyle/>
          <a:p>
            <a:pPr algn="ctr" defTabSz="816325"/>
            <a:r>
              <a:rPr lang="nb-NO" sz="1050" dirty="0">
                <a:solidFill>
                  <a:prstClr val="white"/>
                </a:solidFill>
              </a:rPr>
              <a:t>API-katalog og </a:t>
            </a:r>
            <a:br>
              <a:rPr lang="nb-NO" sz="1050" dirty="0">
                <a:solidFill>
                  <a:prstClr val="white"/>
                </a:solidFill>
              </a:rPr>
            </a:br>
            <a:r>
              <a:rPr lang="nb-NO" sz="1050" dirty="0">
                <a:solidFill>
                  <a:prstClr val="white"/>
                </a:solidFill>
              </a:rPr>
              <a:t>tilgjengeliggjøring</a:t>
            </a:r>
          </a:p>
        </p:txBody>
      </p:sp>
      <p:sp>
        <p:nvSpPr>
          <p:cNvPr id="38" name="TextBox 37"/>
          <p:cNvSpPr txBox="1"/>
          <p:nvPr/>
        </p:nvSpPr>
        <p:spPr>
          <a:xfrm>
            <a:off x="5100514" y="2728105"/>
            <a:ext cx="1999019" cy="405576"/>
          </a:xfrm>
          <a:prstGeom prst="rect">
            <a:avLst/>
          </a:prstGeom>
        </p:spPr>
        <p:style>
          <a:lnRef idx="3">
            <a:schemeClr val="lt1"/>
          </a:lnRef>
          <a:fillRef idx="1">
            <a:schemeClr val="accent2"/>
          </a:fillRef>
          <a:effectRef idx="1">
            <a:schemeClr val="accent2"/>
          </a:effectRef>
          <a:fontRef idx="minor">
            <a:schemeClr val="lt1"/>
          </a:fontRef>
        </p:style>
        <p:txBody>
          <a:bodyPr wrap="square" lIns="81612" tIns="40807" rIns="81612" bIns="40807" rtlCol="0">
            <a:spAutoFit/>
          </a:bodyPr>
          <a:lstStyle/>
          <a:p>
            <a:pPr algn="ctr" defTabSz="816325"/>
            <a:r>
              <a:rPr lang="nb-NO" sz="1050" dirty="0">
                <a:solidFill>
                  <a:prstClr val="white"/>
                </a:solidFill>
              </a:rPr>
              <a:t>Kun én gang</a:t>
            </a:r>
            <a:br>
              <a:rPr lang="nb-NO" sz="1050" dirty="0">
                <a:solidFill>
                  <a:prstClr val="white"/>
                </a:solidFill>
              </a:rPr>
            </a:br>
            <a:r>
              <a:rPr lang="nb-NO" sz="1050" dirty="0">
                <a:solidFill>
                  <a:prstClr val="white"/>
                </a:solidFill>
              </a:rPr>
              <a:t> </a:t>
            </a:r>
          </a:p>
        </p:txBody>
      </p:sp>
      <p:sp>
        <p:nvSpPr>
          <p:cNvPr id="64" name="Rectangle 63"/>
          <p:cNvSpPr/>
          <p:nvPr/>
        </p:nvSpPr>
        <p:spPr>
          <a:xfrm>
            <a:off x="5138259" y="906414"/>
            <a:ext cx="1946665" cy="420965"/>
          </a:xfrm>
          <a:prstGeom prst="rect">
            <a:avLst/>
          </a:prstGeom>
        </p:spPr>
        <p:txBody>
          <a:bodyPr wrap="square" lIns="81612" tIns="40807" rIns="81612" bIns="40807">
            <a:spAutoFit/>
          </a:bodyPr>
          <a:lstStyle/>
          <a:p>
            <a:pPr algn="ctr" defTabSz="816325" fontAlgn="base">
              <a:spcBef>
                <a:spcPct val="20000"/>
              </a:spcBef>
              <a:spcAft>
                <a:spcPct val="0"/>
              </a:spcAft>
            </a:pPr>
            <a:r>
              <a:rPr lang="nb-NO" altLang="nb-NO" sz="1100" dirty="0">
                <a:solidFill>
                  <a:srgbClr val="000000"/>
                </a:solidFill>
                <a:latin typeface="Arial Black" pitchFamily="34" charset="0"/>
                <a:cs typeface="Arial" pitchFamily="34" charset="0"/>
              </a:rPr>
              <a:t>Offentlig myndigheter spør ikke unødvendig</a:t>
            </a:r>
          </a:p>
        </p:txBody>
      </p:sp>
      <p:sp>
        <p:nvSpPr>
          <p:cNvPr id="65" name="Rectangle 64"/>
          <p:cNvSpPr/>
          <p:nvPr/>
        </p:nvSpPr>
        <p:spPr>
          <a:xfrm>
            <a:off x="3098672" y="906413"/>
            <a:ext cx="1895161" cy="420965"/>
          </a:xfrm>
          <a:prstGeom prst="rect">
            <a:avLst/>
          </a:prstGeom>
        </p:spPr>
        <p:txBody>
          <a:bodyPr wrap="square" lIns="81612" tIns="40807" rIns="81612" bIns="40807">
            <a:spAutoFit/>
          </a:bodyPr>
          <a:lstStyle/>
          <a:p>
            <a:pPr algn="ctr" defTabSz="816325" fontAlgn="base">
              <a:spcBef>
                <a:spcPct val="20000"/>
              </a:spcBef>
              <a:spcAft>
                <a:spcPct val="0"/>
              </a:spcAft>
            </a:pPr>
            <a:r>
              <a:rPr lang="nb-NO" altLang="nb-NO" sz="1100" dirty="0">
                <a:solidFill>
                  <a:srgbClr val="000000"/>
                </a:solidFill>
                <a:latin typeface="Arial Black" pitchFamily="34" charset="0"/>
                <a:cs typeface="Arial" pitchFamily="34" charset="0"/>
              </a:rPr>
              <a:t>Enkelt å få vite hvem som vet</a:t>
            </a:r>
          </a:p>
        </p:txBody>
      </p:sp>
      <p:sp>
        <p:nvSpPr>
          <p:cNvPr id="66" name="Rectangle 65"/>
          <p:cNvSpPr/>
          <p:nvPr/>
        </p:nvSpPr>
        <p:spPr>
          <a:xfrm>
            <a:off x="1105935" y="906413"/>
            <a:ext cx="1908971" cy="420965"/>
          </a:xfrm>
          <a:prstGeom prst="rect">
            <a:avLst/>
          </a:prstGeom>
        </p:spPr>
        <p:txBody>
          <a:bodyPr wrap="square" lIns="81612" tIns="40807" rIns="81612" bIns="40807">
            <a:spAutoFit/>
          </a:bodyPr>
          <a:lstStyle/>
          <a:p>
            <a:pPr algn="ctr" defTabSz="816325" fontAlgn="base">
              <a:spcBef>
                <a:spcPct val="20000"/>
              </a:spcBef>
              <a:spcAft>
                <a:spcPct val="0"/>
              </a:spcAft>
            </a:pPr>
            <a:r>
              <a:rPr lang="nb-NO" altLang="nb-NO" sz="1100" dirty="0">
                <a:solidFill>
                  <a:srgbClr val="000000"/>
                </a:solidFill>
                <a:latin typeface="Arial Black" pitchFamily="34" charset="0"/>
                <a:cs typeface="Arial" pitchFamily="34" charset="0"/>
              </a:rPr>
              <a:t>Enkelt å utvikle tjenester</a:t>
            </a:r>
          </a:p>
        </p:txBody>
      </p:sp>
      <p:sp>
        <p:nvSpPr>
          <p:cNvPr id="67" name="TextBox 66"/>
          <p:cNvSpPr txBox="1"/>
          <p:nvPr/>
        </p:nvSpPr>
        <p:spPr>
          <a:xfrm>
            <a:off x="1095842" y="3162905"/>
            <a:ext cx="7987768" cy="243994"/>
          </a:xfrm>
          <a:prstGeom prst="rect">
            <a:avLst/>
          </a:prstGeom>
        </p:spPr>
        <p:style>
          <a:lnRef idx="3">
            <a:schemeClr val="lt1"/>
          </a:lnRef>
          <a:fillRef idx="1">
            <a:schemeClr val="accent2"/>
          </a:fillRef>
          <a:effectRef idx="1">
            <a:schemeClr val="accent2"/>
          </a:effectRef>
          <a:fontRef idx="minor">
            <a:schemeClr val="lt1"/>
          </a:fontRef>
        </p:style>
        <p:txBody>
          <a:bodyPr wrap="square" lIns="81612" tIns="40807" rIns="81612" bIns="40807" rtlCol="0">
            <a:spAutoFit/>
          </a:bodyPr>
          <a:lstStyle/>
          <a:p>
            <a:pPr algn="ctr" defTabSz="816325"/>
            <a:r>
              <a:rPr lang="nb-NO" sz="1050" dirty="0">
                <a:solidFill>
                  <a:prstClr val="white"/>
                </a:solidFill>
              </a:rPr>
              <a:t>Orden i eget hus</a:t>
            </a:r>
          </a:p>
        </p:txBody>
      </p:sp>
      <p:sp>
        <p:nvSpPr>
          <p:cNvPr id="68" name="TextBox 67"/>
          <p:cNvSpPr txBox="1"/>
          <p:nvPr/>
        </p:nvSpPr>
        <p:spPr>
          <a:xfrm>
            <a:off x="1095841" y="3429605"/>
            <a:ext cx="7987769" cy="243994"/>
          </a:xfrm>
          <a:prstGeom prst="rect">
            <a:avLst/>
          </a:prstGeom>
        </p:spPr>
        <p:style>
          <a:lnRef idx="3">
            <a:schemeClr val="lt1"/>
          </a:lnRef>
          <a:fillRef idx="1">
            <a:schemeClr val="accent2"/>
          </a:fillRef>
          <a:effectRef idx="1">
            <a:schemeClr val="accent2"/>
          </a:effectRef>
          <a:fontRef idx="minor">
            <a:schemeClr val="lt1"/>
          </a:fontRef>
        </p:style>
        <p:txBody>
          <a:bodyPr wrap="square" lIns="81612" tIns="40807" rIns="81612" bIns="40807" rtlCol="0">
            <a:spAutoFit/>
          </a:bodyPr>
          <a:lstStyle/>
          <a:p>
            <a:pPr algn="ctr" defTabSz="816325"/>
            <a:r>
              <a:rPr lang="nb-NO" sz="1050" dirty="0">
                <a:solidFill>
                  <a:prstClr val="white"/>
                </a:solidFill>
              </a:rPr>
              <a:t>Rammeverk</a:t>
            </a:r>
          </a:p>
        </p:txBody>
      </p:sp>
      <p:grpSp>
        <p:nvGrpSpPr>
          <p:cNvPr id="69" name="Group 68"/>
          <p:cNvGrpSpPr/>
          <p:nvPr/>
        </p:nvGrpSpPr>
        <p:grpSpPr>
          <a:xfrm>
            <a:off x="1095842" y="1601685"/>
            <a:ext cx="6009936" cy="988591"/>
            <a:chOff x="91441" y="3256674"/>
            <a:chExt cx="9256678" cy="1590588"/>
          </a:xfrm>
        </p:grpSpPr>
        <p:grpSp>
          <p:nvGrpSpPr>
            <p:cNvPr id="70" name="Gruppe 3"/>
            <p:cNvGrpSpPr>
              <a:grpSpLocks/>
            </p:cNvGrpSpPr>
            <p:nvPr/>
          </p:nvGrpSpPr>
          <p:grpSpPr bwMode="auto">
            <a:xfrm>
              <a:off x="91441" y="3281189"/>
              <a:ext cx="9247060" cy="1566073"/>
              <a:chOff x="-693042" y="605541"/>
              <a:chExt cx="9250505" cy="1412832"/>
            </a:xfrm>
          </p:grpSpPr>
          <p:sp>
            <p:nvSpPr>
              <p:cNvPr id="74" name="Rektangel 4"/>
              <p:cNvSpPr>
                <a:spLocks noChangeArrowheads="1"/>
              </p:cNvSpPr>
              <p:nvPr/>
            </p:nvSpPr>
            <p:spPr bwMode="auto">
              <a:xfrm>
                <a:off x="-693042" y="1039801"/>
                <a:ext cx="3049134" cy="978572"/>
              </a:xfrm>
              <a:prstGeom prst="rect">
                <a:avLst/>
              </a:prstGeom>
              <a:solidFill>
                <a:schemeClr val="accent1"/>
              </a:solidFill>
              <a:ln w="38100">
                <a:solidFill>
                  <a:schemeClr val="bg1"/>
                </a:solidFill>
                <a:miter lim="800000"/>
                <a:headEnd/>
                <a:tailEnd/>
              </a:ln>
              <a:effectLst>
                <a:outerShdw blurRad="40000" dist="20000" dir="5400000" rotWithShape="0">
                  <a:srgbClr val="808080">
                    <a:alpha val="37999"/>
                  </a:srgbClr>
                </a:outerShdw>
              </a:effectLst>
            </p:spPr>
            <p:txBody>
              <a:bodyPr lIns="68547" tIns="34274" rIns="68547" bIns="34274"/>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816325" eaLnBrk="1" hangingPunct="1"/>
                <a:endParaRPr lang="nb-NO" altLang="nb-NO" sz="1200">
                  <a:solidFill>
                    <a:srgbClr val="FFFFFF"/>
                  </a:solidFill>
                  <a:latin typeface="Times New Roman" pitchFamily="18" charset="0"/>
                  <a:ea typeface="MS Mincho" pitchFamily="49" charset="-128"/>
                </a:endParaRPr>
              </a:p>
            </p:txBody>
          </p:sp>
          <p:sp>
            <p:nvSpPr>
              <p:cNvPr id="75" name="Rektangel 5"/>
              <p:cNvSpPr>
                <a:spLocks noChangeArrowheads="1"/>
              </p:cNvSpPr>
              <p:nvPr/>
            </p:nvSpPr>
            <p:spPr bwMode="auto">
              <a:xfrm>
                <a:off x="2377373" y="798978"/>
                <a:ext cx="3079666" cy="1218294"/>
              </a:xfrm>
              <a:prstGeom prst="rect">
                <a:avLst/>
              </a:prstGeom>
              <a:solidFill>
                <a:schemeClr val="accent1"/>
              </a:solidFill>
              <a:ln w="38100">
                <a:solidFill>
                  <a:schemeClr val="bg1"/>
                </a:solidFill>
                <a:miter lim="800000"/>
                <a:headEnd/>
                <a:tailEnd/>
              </a:ln>
              <a:effectLst>
                <a:outerShdw blurRad="40000" dist="20000" dir="5400000" rotWithShape="0">
                  <a:srgbClr val="808080">
                    <a:alpha val="37999"/>
                  </a:srgbClr>
                </a:outerShdw>
              </a:effectLst>
            </p:spPr>
            <p:txBody>
              <a:bodyPr lIns="68547" tIns="34274" rIns="68547" bIns="34274"/>
              <a:lstStyle/>
              <a:p>
                <a:pPr algn="ctr" defTabSz="816325"/>
                <a:endParaRPr lang="nb-NO" altLang="nb-NO" sz="1200">
                  <a:solidFill>
                    <a:srgbClr val="FFFFFF"/>
                  </a:solidFill>
                  <a:latin typeface="Times New Roman" pitchFamily="18" charset="0"/>
                  <a:ea typeface="MS Mincho" pitchFamily="49" charset="-128"/>
                </a:endParaRPr>
              </a:p>
            </p:txBody>
          </p:sp>
          <p:sp>
            <p:nvSpPr>
              <p:cNvPr id="76" name="Rektangel 6"/>
              <p:cNvSpPr>
                <a:spLocks noChangeArrowheads="1"/>
              </p:cNvSpPr>
              <p:nvPr/>
            </p:nvSpPr>
            <p:spPr bwMode="auto">
              <a:xfrm>
                <a:off x="5477367" y="605541"/>
                <a:ext cx="3080096" cy="1406326"/>
              </a:xfrm>
              <a:prstGeom prst="rect">
                <a:avLst/>
              </a:prstGeom>
              <a:solidFill>
                <a:schemeClr val="accent1"/>
              </a:solidFill>
              <a:ln w="38100">
                <a:solidFill>
                  <a:schemeClr val="bg1"/>
                </a:solidFill>
                <a:miter lim="800000"/>
                <a:headEnd/>
                <a:tailEnd/>
              </a:ln>
              <a:effectLst>
                <a:outerShdw blurRad="40000" dist="20000" dir="5400000" rotWithShape="0">
                  <a:srgbClr val="808080">
                    <a:alpha val="37999"/>
                  </a:srgbClr>
                </a:outerShdw>
              </a:effectLst>
            </p:spPr>
            <p:txBody>
              <a:bodyPr lIns="68547" tIns="34274" rIns="68547" bIns="34274"/>
              <a:lstStyle/>
              <a:p>
                <a:pPr algn="ctr" defTabSz="816325"/>
                <a:endParaRPr lang="nb-NO" altLang="nb-NO" sz="1200">
                  <a:solidFill>
                    <a:srgbClr val="FFFFFF"/>
                  </a:solidFill>
                  <a:latin typeface="Times New Roman" pitchFamily="18" charset="0"/>
                  <a:ea typeface="MS Mincho" pitchFamily="49" charset="-128"/>
                </a:endParaRPr>
              </a:p>
            </p:txBody>
          </p:sp>
        </p:grpSp>
        <p:sp>
          <p:nvSpPr>
            <p:cNvPr id="71" name="Rectangle 70"/>
            <p:cNvSpPr/>
            <p:nvPr/>
          </p:nvSpPr>
          <p:spPr>
            <a:xfrm>
              <a:off x="152400" y="3747468"/>
              <a:ext cx="3092771" cy="1039911"/>
            </a:xfrm>
            <a:prstGeom prst="rect">
              <a:avLst/>
            </a:prstGeom>
          </p:spPr>
          <p:txBody>
            <a:bodyPr wrap="square">
              <a:spAutoFit/>
            </a:bodyPr>
            <a:lstStyle/>
            <a:p>
              <a:pPr defTabSz="816325"/>
              <a:r>
                <a:rPr lang="nb-NO" sz="900" dirty="0">
                  <a:solidFill>
                    <a:prstClr val="white"/>
                  </a:solidFill>
                </a:rPr>
                <a:t>Vi vet hvor vi finner datasett</a:t>
              </a:r>
            </a:p>
            <a:p>
              <a:pPr defTabSz="816325"/>
              <a:r>
                <a:rPr lang="nb-NO" sz="900" dirty="0">
                  <a:solidFill>
                    <a:prstClr val="white"/>
                  </a:solidFill>
                </a:rPr>
                <a:t>Vi vet hva opplysningene betyr</a:t>
              </a:r>
            </a:p>
            <a:p>
              <a:pPr defTabSz="816325"/>
              <a:r>
                <a:rPr lang="nb-NO" sz="900" dirty="0">
                  <a:solidFill>
                    <a:prstClr val="white"/>
                  </a:solidFill>
                </a:rPr>
                <a:t>Vi vet hvilken kvalitet de har</a:t>
              </a:r>
            </a:p>
            <a:p>
              <a:pPr defTabSz="816325"/>
              <a:r>
                <a:rPr lang="nb-NO" sz="900" dirty="0">
                  <a:solidFill>
                    <a:prstClr val="white"/>
                  </a:solidFill>
                </a:rPr>
                <a:t>Vi vet til hvilket formål de kan brukes</a:t>
              </a:r>
            </a:p>
          </p:txBody>
        </p:sp>
        <p:sp>
          <p:nvSpPr>
            <p:cNvPr id="72" name="Rectangle 71"/>
            <p:cNvSpPr/>
            <p:nvPr/>
          </p:nvSpPr>
          <p:spPr>
            <a:xfrm>
              <a:off x="3160712" y="3481407"/>
              <a:ext cx="3058200" cy="817072"/>
            </a:xfrm>
            <a:prstGeom prst="rect">
              <a:avLst/>
            </a:prstGeom>
          </p:spPr>
          <p:txBody>
            <a:bodyPr wrap="square">
              <a:spAutoFit/>
            </a:bodyPr>
            <a:lstStyle/>
            <a:p>
              <a:pPr defTabSz="816325"/>
              <a:r>
                <a:rPr lang="nb-NO" sz="900" dirty="0">
                  <a:solidFill>
                    <a:srgbClr val="FFFFFF"/>
                  </a:solidFill>
                </a:rPr>
                <a:t>Vi vet hvordan vi skal få tilgang til dem</a:t>
              </a:r>
            </a:p>
            <a:p>
              <a:pPr defTabSz="816325"/>
              <a:r>
                <a:rPr lang="nb-NO" sz="900" dirty="0">
                  <a:solidFill>
                    <a:srgbClr val="FFFFFF"/>
                  </a:solidFill>
                </a:rPr>
                <a:t>Vi kan lett ta de i bruk</a:t>
              </a:r>
            </a:p>
            <a:p>
              <a:pPr defTabSz="816325"/>
              <a:r>
                <a:rPr lang="nb-NO" sz="900" dirty="0">
                  <a:solidFill>
                    <a:srgbClr val="FFFFFF"/>
                  </a:solidFill>
                </a:rPr>
                <a:t>De er tilgjengeliggjort i sanntid</a:t>
              </a:r>
            </a:p>
          </p:txBody>
        </p:sp>
        <p:sp>
          <p:nvSpPr>
            <p:cNvPr id="73" name="Rectangle 72"/>
            <p:cNvSpPr/>
            <p:nvPr/>
          </p:nvSpPr>
          <p:spPr>
            <a:xfrm>
              <a:off x="6334154" y="3256674"/>
              <a:ext cx="3013965" cy="817072"/>
            </a:xfrm>
            <a:prstGeom prst="rect">
              <a:avLst/>
            </a:prstGeom>
          </p:spPr>
          <p:txBody>
            <a:bodyPr wrap="square">
              <a:spAutoFit/>
            </a:bodyPr>
            <a:lstStyle/>
            <a:p>
              <a:pPr defTabSz="816325"/>
              <a:r>
                <a:rPr lang="nb-NO" sz="900" dirty="0">
                  <a:solidFill>
                    <a:srgbClr val="FFFFFF"/>
                  </a:solidFill>
                </a:rPr>
                <a:t>Vi kjenner til bruken</a:t>
              </a:r>
            </a:p>
            <a:p>
              <a:pPr defTabSz="816325"/>
              <a:r>
                <a:rPr lang="nb-NO" sz="900" dirty="0">
                  <a:solidFill>
                    <a:srgbClr val="FFFFFF"/>
                  </a:solidFill>
                </a:rPr>
                <a:t>Vi forenkler for å oppnå gjenbruk</a:t>
              </a:r>
            </a:p>
            <a:p>
              <a:pPr defTabSz="816325"/>
              <a:r>
                <a:rPr lang="nb-NO" sz="900" dirty="0">
                  <a:solidFill>
                    <a:srgbClr val="FFFFFF"/>
                  </a:solidFill>
                </a:rPr>
                <a:t>Vi sanerer de som ikke skal brukes</a:t>
              </a:r>
            </a:p>
          </p:txBody>
        </p:sp>
      </p:grpSp>
      <p:sp>
        <p:nvSpPr>
          <p:cNvPr id="77" name="TextBox 76"/>
          <p:cNvSpPr txBox="1"/>
          <p:nvPr/>
        </p:nvSpPr>
        <p:spPr>
          <a:xfrm>
            <a:off x="1100425" y="3802086"/>
            <a:ext cx="1871404" cy="251688"/>
          </a:xfrm>
          <a:prstGeom prst="rect">
            <a:avLst/>
          </a:prstGeom>
          <a:solidFill>
            <a:schemeClr val="bg1"/>
          </a:solidFill>
          <a:ln>
            <a:solidFill>
              <a:schemeClr val="tx1"/>
            </a:solidFill>
          </a:ln>
        </p:spPr>
        <p:txBody>
          <a:bodyPr wrap="square" lIns="81612" tIns="40807" rIns="81612" bIns="40807" rtlCol="0">
            <a:spAutoFit/>
          </a:bodyPr>
          <a:lstStyle/>
          <a:p>
            <a:pPr algn="ctr" defTabSz="816325"/>
            <a:r>
              <a:rPr lang="nb-NO" sz="1050" dirty="0">
                <a:solidFill>
                  <a:prstClr val="black"/>
                </a:solidFill>
              </a:rPr>
              <a:t>2017</a:t>
            </a:r>
          </a:p>
        </p:txBody>
      </p:sp>
      <p:sp>
        <p:nvSpPr>
          <p:cNvPr id="78" name="TextBox 77"/>
          <p:cNvSpPr txBox="1"/>
          <p:nvPr/>
        </p:nvSpPr>
        <p:spPr>
          <a:xfrm>
            <a:off x="3077757" y="3793815"/>
            <a:ext cx="1968505" cy="251688"/>
          </a:xfrm>
          <a:prstGeom prst="rect">
            <a:avLst/>
          </a:prstGeom>
          <a:solidFill>
            <a:schemeClr val="bg1"/>
          </a:solidFill>
          <a:ln>
            <a:solidFill>
              <a:schemeClr val="tx1"/>
            </a:solidFill>
          </a:ln>
        </p:spPr>
        <p:txBody>
          <a:bodyPr wrap="square" lIns="81612" tIns="40807" rIns="81612" bIns="40807" rtlCol="0">
            <a:spAutoFit/>
          </a:bodyPr>
          <a:lstStyle>
            <a:defPPr>
              <a:defRPr lang="nb-NO"/>
            </a:defPPr>
            <a:lvl1pPr algn="ctr" defTabSz="1088433">
              <a:defRPr sz="1400">
                <a:solidFill>
                  <a:prstClr val="black"/>
                </a:solidFill>
                <a:latin typeface="Calibri"/>
              </a:defRPr>
            </a:lvl1pPr>
          </a:lstStyle>
          <a:p>
            <a:r>
              <a:rPr lang="nb-NO" sz="1050" dirty="0"/>
              <a:t>2018-</a:t>
            </a:r>
          </a:p>
        </p:txBody>
      </p:sp>
      <p:sp>
        <p:nvSpPr>
          <p:cNvPr id="79" name="TextBox 78"/>
          <p:cNvSpPr txBox="1"/>
          <p:nvPr/>
        </p:nvSpPr>
        <p:spPr>
          <a:xfrm>
            <a:off x="5134536" y="3802741"/>
            <a:ext cx="1942024" cy="251688"/>
          </a:xfrm>
          <a:prstGeom prst="rect">
            <a:avLst/>
          </a:prstGeom>
          <a:solidFill>
            <a:schemeClr val="bg1"/>
          </a:solidFill>
          <a:ln>
            <a:solidFill>
              <a:schemeClr val="tx1"/>
            </a:solidFill>
          </a:ln>
        </p:spPr>
        <p:txBody>
          <a:bodyPr wrap="square" lIns="81612" tIns="40807" rIns="81612" bIns="40807" rtlCol="0">
            <a:spAutoFit/>
          </a:bodyPr>
          <a:lstStyle>
            <a:defPPr>
              <a:defRPr lang="nb-NO"/>
            </a:defPPr>
            <a:lvl1pPr algn="ctr" defTabSz="1088433">
              <a:defRPr sz="1400">
                <a:solidFill>
                  <a:prstClr val="black"/>
                </a:solidFill>
                <a:latin typeface="Calibri"/>
              </a:defRPr>
            </a:lvl1pPr>
          </a:lstStyle>
          <a:p>
            <a:r>
              <a:rPr lang="nb-NO" sz="1050" dirty="0"/>
              <a:t>2019-</a:t>
            </a:r>
          </a:p>
        </p:txBody>
      </p:sp>
      <p:sp>
        <p:nvSpPr>
          <p:cNvPr id="23" name="TekstSylinder 22"/>
          <p:cNvSpPr txBox="1"/>
          <p:nvPr/>
        </p:nvSpPr>
        <p:spPr>
          <a:xfrm>
            <a:off x="1098010" y="4107039"/>
            <a:ext cx="1864992" cy="251688"/>
          </a:xfrm>
          <a:prstGeom prst="rect">
            <a:avLst/>
          </a:prstGeom>
        </p:spPr>
        <p:style>
          <a:lnRef idx="3">
            <a:schemeClr val="lt1"/>
          </a:lnRef>
          <a:fillRef idx="1">
            <a:schemeClr val="accent3"/>
          </a:fillRef>
          <a:effectRef idx="1">
            <a:schemeClr val="accent3"/>
          </a:effectRef>
          <a:fontRef idx="minor">
            <a:schemeClr val="lt1"/>
          </a:fontRef>
        </p:style>
        <p:txBody>
          <a:bodyPr wrap="square" lIns="81612" tIns="40807" rIns="81612" bIns="40807" rtlCol="0">
            <a:spAutoFit/>
          </a:bodyPr>
          <a:lstStyle/>
          <a:p>
            <a:pPr defTabSz="816325"/>
            <a:r>
              <a:rPr lang="nb-NO" sz="1050" dirty="0">
                <a:solidFill>
                  <a:prstClr val="white"/>
                </a:solidFill>
              </a:rPr>
              <a:t>Datasett</a:t>
            </a:r>
          </a:p>
        </p:txBody>
      </p:sp>
      <p:sp>
        <p:nvSpPr>
          <p:cNvPr id="24" name="TekstSylinder 23"/>
          <p:cNvSpPr txBox="1"/>
          <p:nvPr/>
        </p:nvSpPr>
        <p:spPr>
          <a:xfrm>
            <a:off x="3074766" y="4074109"/>
            <a:ext cx="1971496" cy="251688"/>
          </a:xfrm>
          <a:prstGeom prst="rect">
            <a:avLst/>
          </a:prstGeom>
        </p:spPr>
        <p:style>
          <a:lnRef idx="3">
            <a:schemeClr val="lt1"/>
          </a:lnRef>
          <a:fillRef idx="1">
            <a:schemeClr val="accent3"/>
          </a:fillRef>
          <a:effectRef idx="1">
            <a:schemeClr val="accent3"/>
          </a:effectRef>
          <a:fontRef idx="minor">
            <a:schemeClr val="lt1"/>
          </a:fontRef>
        </p:style>
        <p:txBody>
          <a:bodyPr wrap="square" lIns="81612" tIns="40807" rIns="81612" bIns="40807">
            <a:spAutoFit/>
          </a:bodyPr>
          <a:lstStyle>
            <a:defPPr>
              <a:defRPr lang="nb-NO"/>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816325"/>
            <a:r>
              <a:rPr lang="nb-NO" sz="1050" dirty="0">
                <a:solidFill>
                  <a:prstClr val="white"/>
                </a:solidFill>
              </a:rPr>
              <a:t>API</a:t>
            </a:r>
          </a:p>
        </p:txBody>
      </p:sp>
      <p:sp>
        <p:nvSpPr>
          <p:cNvPr id="3" name="Rektangel 2"/>
          <p:cNvSpPr/>
          <p:nvPr/>
        </p:nvSpPr>
        <p:spPr>
          <a:xfrm>
            <a:off x="1098009" y="4367657"/>
            <a:ext cx="1864993" cy="251688"/>
          </a:xfrm>
          <a:prstGeom prst="rect">
            <a:avLst/>
          </a:prstGeom>
        </p:spPr>
        <p:style>
          <a:lnRef idx="3">
            <a:schemeClr val="lt1"/>
          </a:lnRef>
          <a:fillRef idx="1">
            <a:schemeClr val="accent3"/>
          </a:fillRef>
          <a:effectRef idx="1">
            <a:schemeClr val="accent3"/>
          </a:effectRef>
          <a:fontRef idx="minor">
            <a:schemeClr val="lt1"/>
          </a:fontRef>
        </p:style>
        <p:txBody>
          <a:bodyPr wrap="square" lIns="81612" tIns="40807" rIns="81612" bIns="40807">
            <a:spAutoFit/>
          </a:bodyPr>
          <a:lstStyle/>
          <a:p>
            <a:pPr defTabSz="816325"/>
            <a:r>
              <a:rPr lang="nb-NO" sz="1050" dirty="0">
                <a:solidFill>
                  <a:prstClr val="white"/>
                </a:solidFill>
              </a:rPr>
              <a:t>Begreper</a:t>
            </a:r>
          </a:p>
        </p:txBody>
      </p:sp>
      <p:sp>
        <p:nvSpPr>
          <p:cNvPr id="5" name="Rektangel 4"/>
          <p:cNvSpPr/>
          <p:nvPr/>
        </p:nvSpPr>
        <p:spPr>
          <a:xfrm>
            <a:off x="3070001" y="4303368"/>
            <a:ext cx="1979500" cy="251688"/>
          </a:xfrm>
          <a:prstGeom prst="rect">
            <a:avLst/>
          </a:prstGeom>
        </p:spPr>
        <p:style>
          <a:lnRef idx="3">
            <a:schemeClr val="lt1"/>
          </a:lnRef>
          <a:fillRef idx="1">
            <a:schemeClr val="accent3"/>
          </a:fillRef>
          <a:effectRef idx="1">
            <a:schemeClr val="accent3"/>
          </a:effectRef>
          <a:fontRef idx="minor">
            <a:schemeClr val="lt1"/>
          </a:fontRef>
        </p:style>
        <p:txBody>
          <a:bodyPr wrap="square" lIns="81612" tIns="40807" rIns="81612" bIns="40807">
            <a:spAutoFit/>
          </a:bodyPr>
          <a:lstStyle/>
          <a:p>
            <a:pPr defTabSz="816325"/>
            <a:r>
              <a:rPr lang="nb-NO" sz="1050" dirty="0" err="1">
                <a:solidFill>
                  <a:prstClr val="white"/>
                </a:solidFill>
              </a:rPr>
              <a:t>Informasjonsmodeller</a:t>
            </a:r>
            <a:endParaRPr lang="nb-NO" sz="1050" dirty="0">
              <a:solidFill>
                <a:prstClr val="white"/>
              </a:solidFill>
            </a:endParaRPr>
          </a:p>
        </p:txBody>
      </p:sp>
      <p:sp>
        <p:nvSpPr>
          <p:cNvPr id="7" name="TekstSylinder 6"/>
          <p:cNvSpPr txBox="1"/>
          <p:nvPr/>
        </p:nvSpPr>
        <p:spPr>
          <a:xfrm>
            <a:off x="215472" y="3808270"/>
            <a:ext cx="1126448" cy="251688"/>
          </a:xfrm>
          <a:prstGeom prst="rect">
            <a:avLst/>
          </a:prstGeom>
          <a:noFill/>
        </p:spPr>
        <p:txBody>
          <a:bodyPr wrap="square" lIns="81612" tIns="40807" rIns="81612" bIns="40807" rtlCol="0">
            <a:spAutoFit/>
          </a:bodyPr>
          <a:lstStyle/>
          <a:p>
            <a:pPr defTabSz="816325"/>
            <a:r>
              <a:rPr lang="nb-NO" sz="1050" dirty="0">
                <a:solidFill>
                  <a:prstClr val="black"/>
                </a:solidFill>
              </a:rPr>
              <a:t>Tiltak</a:t>
            </a:r>
          </a:p>
        </p:txBody>
      </p:sp>
      <p:sp>
        <p:nvSpPr>
          <p:cNvPr id="31" name="TekstSylinder 30"/>
          <p:cNvSpPr txBox="1"/>
          <p:nvPr/>
        </p:nvSpPr>
        <p:spPr>
          <a:xfrm>
            <a:off x="206644" y="2777646"/>
            <a:ext cx="1126448" cy="251688"/>
          </a:xfrm>
          <a:prstGeom prst="rect">
            <a:avLst/>
          </a:prstGeom>
          <a:noFill/>
        </p:spPr>
        <p:txBody>
          <a:bodyPr wrap="square" lIns="81612" tIns="40807" rIns="81612" bIns="40807" rtlCol="0">
            <a:spAutoFit/>
          </a:bodyPr>
          <a:lstStyle/>
          <a:p>
            <a:pPr defTabSz="816325"/>
            <a:r>
              <a:rPr lang="nb-NO" sz="1050" dirty="0">
                <a:solidFill>
                  <a:prstClr val="black"/>
                </a:solidFill>
              </a:rPr>
              <a:t>Strategi</a:t>
            </a:r>
          </a:p>
        </p:txBody>
      </p:sp>
      <p:sp>
        <p:nvSpPr>
          <p:cNvPr id="32" name="TekstSylinder 31"/>
          <p:cNvSpPr txBox="1"/>
          <p:nvPr/>
        </p:nvSpPr>
        <p:spPr>
          <a:xfrm>
            <a:off x="213140" y="1943751"/>
            <a:ext cx="1126448" cy="251688"/>
          </a:xfrm>
          <a:prstGeom prst="rect">
            <a:avLst/>
          </a:prstGeom>
          <a:noFill/>
        </p:spPr>
        <p:txBody>
          <a:bodyPr wrap="square" lIns="81612" tIns="40807" rIns="81612" bIns="40807" rtlCol="0">
            <a:spAutoFit/>
          </a:bodyPr>
          <a:lstStyle/>
          <a:p>
            <a:pPr defTabSz="816325"/>
            <a:r>
              <a:rPr lang="nb-NO" sz="1050" dirty="0">
                <a:solidFill>
                  <a:prstClr val="black"/>
                </a:solidFill>
              </a:rPr>
              <a:t>Behov</a:t>
            </a:r>
          </a:p>
        </p:txBody>
      </p:sp>
      <p:sp>
        <p:nvSpPr>
          <p:cNvPr id="33" name="TekstSylinder 32"/>
          <p:cNvSpPr txBox="1"/>
          <p:nvPr/>
        </p:nvSpPr>
        <p:spPr>
          <a:xfrm>
            <a:off x="5148948" y="4091372"/>
            <a:ext cx="1927612" cy="251688"/>
          </a:xfrm>
          <a:prstGeom prst="rect">
            <a:avLst/>
          </a:prstGeom>
        </p:spPr>
        <p:style>
          <a:lnRef idx="3">
            <a:schemeClr val="lt1"/>
          </a:lnRef>
          <a:fillRef idx="1">
            <a:schemeClr val="accent3"/>
          </a:fillRef>
          <a:effectRef idx="1">
            <a:schemeClr val="accent3"/>
          </a:effectRef>
          <a:fontRef idx="minor">
            <a:schemeClr val="lt1"/>
          </a:fontRef>
        </p:style>
        <p:txBody>
          <a:bodyPr wrap="square" lIns="81612" tIns="40807" rIns="81612" bIns="40807">
            <a:spAutoFit/>
          </a:bodyPr>
          <a:lstStyle>
            <a:defPPr>
              <a:defRPr lang="nb-NO"/>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816325"/>
            <a:r>
              <a:rPr lang="nb-NO" sz="1050" dirty="0">
                <a:solidFill>
                  <a:prstClr val="white"/>
                </a:solidFill>
              </a:rPr>
              <a:t>Master data management</a:t>
            </a:r>
          </a:p>
        </p:txBody>
      </p:sp>
      <p:sp>
        <p:nvSpPr>
          <p:cNvPr id="4" name="Rektangel 3"/>
          <p:cNvSpPr/>
          <p:nvPr/>
        </p:nvSpPr>
        <p:spPr>
          <a:xfrm>
            <a:off x="3074767" y="4556147"/>
            <a:ext cx="1979500" cy="251688"/>
          </a:xfrm>
          <a:prstGeom prst="rect">
            <a:avLst/>
          </a:prstGeom>
        </p:spPr>
        <p:style>
          <a:lnRef idx="3">
            <a:schemeClr val="lt1"/>
          </a:lnRef>
          <a:fillRef idx="1">
            <a:schemeClr val="accent3"/>
          </a:fillRef>
          <a:effectRef idx="1">
            <a:schemeClr val="accent3"/>
          </a:effectRef>
          <a:fontRef idx="minor">
            <a:schemeClr val="lt1"/>
          </a:fontRef>
        </p:style>
        <p:txBody>
          <a:bodyPr wrap="square" lIns="81612" tIns="40807" rIns="81612" bIns="40807" rtlCol="0">
            <a:spAutoFit/>
          </a:bodyPr>
          <a:lstStyle/>
          <a:p>
            <a:pPr defTabSz="816325"/>
            <a:r>
              <a:rPr lang="nb-NO" sz="1050" dirty="0">
                <a:solidFill>
                  <a:prstClr val="white"/>
                </a:solidFill>
              </a:rPr>
              <a:t>Kodelister</a:t>
            </a:r>
          </a:p>
        </p:txBody>
      </p:sp>
      <p:sp>
        <p:nvSpPr>
          <p:cNvPr id="6" name="Rektangel 5"/>
          <p:cNvSpPr/>
          <p:nvPr/>
        </p:nvSpPr>
        <p:spPr>
          <a:xfrm>
            <a:off x="3068313" y="4800298"/>
            <a:ext cx="1977949" cy="251688"/>
          </a:xfrm>
          <a:prstGeom prst="rect">
            <a:avLst/>
          </a:prstGeom>
        </p:spPr>
        <p:style>
          <a:lnRef idx="3">
            <a:schemeClr val="lt1"/>
          </a:lnRef>
          <a:fillRef idx="1">
            <a:schemeClr val="accent3"/>
          </a:fillRef>
          <a:effectRef idx="1">
            <a:schemeClr val="accent3"/>
          </a:effectRef>
          <a:fontRef idx="minor">
            <a:schemeClr val="lt1"/>
          </a:fontRef>
        </p:style>
        <p:txBody>
          <a:bodyPr wrap="square" lIns="81612" tIns="40807" rIns="81612" bIns="40807">
            <a:spAutoFit/>
          </a:bodyPr>
          <a:lstStyle/>
          <a:p>
            <a:pPr defTabSz="816325"/>
            <a:r>
              <a:rPr lang="nb-NO" sz="1050" dirty="0">
                <a:solidFill>
                  <a:prstClr val="white"/>
                </a:solidFill>
              </a:rPr>
              <a:t>Sanntidstilgang til data</a:t>
            </a:r>
          </a:p>
        </p:txBody>
      </p:sp>
      <p:sp>
        <p:nvSpPr>
          <p:cNvPr id="34" name="TekstSylinder 31"/>
          <p:cNvSpPr txBox="1"/>
          <p:nvPr/>
        </p:nvSpPr>
        <p:spPr>
          <a:xfrm>
            <a:off x="221467" y="908893"/>
            <a:ext cx="1126448" cy="251688"/>
          </a:xfrm>
          <a:prstGeom prst="rect">
            <a:avLst/>
          </a:prstGeom>
          <a:noFill/>
        </p:spPr>
        <p:txBody>
          <a:bodyPr wrap="square" lIns="81612" tIns="40807" rIns="81612" bIns="40807" rtlCol="0">
            <a:spAutoFit/>
          </a:bodyPr>
          <a:lstStyle/>
          <a:p>
            <a:pPr defTabSz="816325"/>
            <a:r>
              <a:rPr lang="nb-NO" sz="1050" dirty="0">
                <a:solidFill>
                  <a:prstClr val="black"/>
                </a:solidFill>
              </a:rPr>
              <a:t>Politiske mål</a:t>
            </a:r>
          </a:p>
        </p:txBody>
      </p:sp>
      <p:sp>
        <p:nvSpPr>
          <p:cNvPr id="35" name="Rektangel 6"/>
          <p:cNvSpPr>
            <a:spLocks noChangeArrowheads="1"/>
          </p:cNvSpPr>
          <p:nvPr/>
        </p:nvSpPr>
        <p:spPr bwMode="auto">
          <a:xfrm>
            <a:off x="7186227" y="1315295"/>
            <a:ext cx="1897384" cy="1275986"/>
          </a:xfrm>
          <a:prstGeom prst="rect">
            <a:avLst/>
          </a:prstGeom>
          <a:solidFill>
            <a:schemeClr val="accent1"/>
          </a:solidFill>
          <a:ln w="38100">
            <a:solidFill>
              <a:schemeClr val="bg1"/>
            </a:solidFill>
            <a:miter lim="800000"/>
            <a:headEnd/>
            <a:tailEnd/>
          </a:ln>
          <a:effectLst>
            <a:outerShdw blurRad="40000" dist="20000" dir="5400000" rotWithShape="0">
              <a:srgbClr val="808080">
                <a:alpha val="37999"/>
              </a:srgbClr>
            </a:outerShdw>
          </a:effectLst>
        </p:spPr>
        <p:txBody>
          <a:bodyPr lIns="68547" tIns="34274" rIns="68547" bIns="34274"/>
          <a:lstStyle/>
          <a:p>
            <a:pPr algn="ctr"/>
            <a:endParaRPr lang="nb-NO" altLang="nb-NO" sz="1100">
              <a:solidFill>
                <a:srgbClr val="FFFFFF"/>
              </a:solidFill>
              <a:latin typeface="Times New Roman" pitchFamily="18" charset="0"/>
              <a:ea typeface="MS Mincho" pitchFamily="49" charset="-128"/>
            </a:endParaRPr>
          </a:p>
        </p:txBody>
      </p:sp>
      <p:sp>
        <p:nvSpPr>
          <p:cNvPr id="39" name="Rectangle 23"/>
          <p:cNvSpPr/>
          <p:nvPr/>
        </p:nvSpPr>
        <p:spPr>
          <a:xfrm>
            <a:off x="7119692" y="917048"/>
            <a:ext cx="1817259" cy="415498"/>
          </a:xfrm>
          <a:prstGeom prst="rect">
            <a:avLst/>
          </a:prstGeom>
        </p:spPr>
        <p:txBody>
          <a:bodyPr wrap="square">
            <a:spAutoFit/>
          </a:bodyPr>
          <a:lstStyle/>
          <a:p>
            <a:pPr algn="ctr" defTabSz="914400" fontAlgn="base">
              <a:spcBef>
                <a:spcPct val="20000"/>
              </a:spcBef>
              <a:spcAft>
                <a:spcPct val="0"/>
              </a:spcAft>
            </a:pPr>
            <a:r>
              <a:rPr lang="nb-NO" altLang="nb-NO" sz="1000" dirty="0">
                <a:solidFill>
                  <a:srgbClr val="000000"/>
                </a:solidFill>
                <a:latin typeface="Arial Black" pitchFamily="34" charset="0"/>
                <a:cs typeface="Arial" pitchFamily="34" charset="0"/>
              </a:rPr>
              <a:t>Offentlig myndigheter spør ikke lenger?</a:t>
            </a:r>
          </a:p>
        </p:txBody>
      </p:sp>
      <p:sp>
        <p:nvSpPr>
          <p:cNvPr id="40" name="TextBox 24"/>
          <p:cNvSpPr txBox="1"/>
          <p:nvPr/>
        </p:nvSpPr>
        <p:spPr>
          <a:xfrm>
            <a:off x="7177600" y="3795990"/>
            <a:ext cx="1897383" cy="251688"/>
          </a:xfrm>
          <a:prstGeom prst="rect">
            <a:avLst/>
          </a:prstGeom>
          <a:solidFill>
            <a:schemeClr val="bg1"/>
          </a:solidFill>
          <a:ln>
            <a:solidFill>
              <a:schemeClr val="tx1"/>
            </a:solidFill>
          </a:ln>
        </p:spPr>
        <p:txBody>
          <a:bodyPr wrap="square" lIns="81612" tIns="40807" rIns="81612" bIns="40807" rtlCol="0">
            <a:spAutoFit/>
          </a:bodyPr>
          <a:lstStyle>
            <a:defPPr>
              <a:defRPr lang="en-US"/>
            </a:defPPr>
            <a:lvl1pPr algn="ctr" defTabSz="1088433">
              <a:defRPr sz="1200">
                <a:solidFill>
                  <a:prstClr val="black"/>
                </a:solidFill>
                <a:latin typeface="Calibri"/>
              </a:defRPr>
            </a:lvl1pPr>
          </a:lstStyle>
          <a:p>
            <a:r>
              <a:rPr lang="nb-NO" sz="1050" dirty="0"/>
              <a:t>2022-?</a:t>
            </a:r>
          </a:p>
        </p:txBody>
      </p:sp>
      <p:cxnSp>
        <p:nvCxnSpPr>
          <p:cNvPr id="12" name="Rett pil 11"/>
          <p:cNvCxnSpPr/>
          <p:nvPr/>
        </p:nvCxnSpPr>
        <p:spPr>
          <a:xfrm rot="16200000" flipH="1">
            <a:off x="5896828" y="521225"/>
            <a:ext cx="294558" cy="252772"/>
          </a:xfrm>
          <a:prstGeom prst="curvedConnector3">
            <a:avLst>
              <a:gd name="adj1" fmla="val 314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935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4" y="16989"/>
            <a:ext cx="8171953" cy="512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67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4"/>
          </p:nvPr>
        </p:nvSpPr>
        <p:spPr>
          <a:xfrm>
            <a:off x="1061404" y="1821019"/>
            <a:ext cx="7021335" cy="1501568"/>
          </a:xfrm>
        </p:spPr>
        <p:txBody>
          <a:bodyPr/>
          <a:lstStyle/>
          <a:p>
            <a:r>
              <a:rPr lang="nb-NO" sz="3600" dirty="0"/>
              <a:t>Takk for oppmerksomheten!</a:t>
            </a:r>
          </a:p>
        </p:txBody>
      </p:sp>
      <p:sp>
        <p:nvSpPr>
          <p:cNvPr id="5" name="TekstSylinder 4"/>
          <p:cNvSpPr txBox="1"/>
          <p:nvPr/>
        </p:nvSpPr>
        <p:spPr>
          <a:xfrm>
            <a:off x="3217653" y="3554084"/>
            <a:ext cx="2727029" cy="369332"/>
          </a:xfrm>
          <a:prstGeom prst="rect">
            <a:avLst/>
          </a:prstGeom>
          <a:noFill/>
        </p:spPr>
        <p:txBody>
          <a:bodyPr wrap="none" rtlCol="0">
            <a:spAutoFit/>
          </a:bodyPr>
          <a:lstStyle/>
          <a:p>
            <a:r>
              <a:rPr lang="nb-NO" dirty="0">
                <a:solidFill>
                  <a:schemeClr val="bg1"/>
                </a:solidFill>
              </a:rPr>
              <a:t>david.norheim@brreg.no</a:t>
            </a:r>
          </a:p>
        </p:txBody>
      </p:sp>
    </p:spTree>
    <p:extLst>
      <p:ext uri="{BB962C8B-B14F-4D97-AF65-F5344CB8AC3E}">
        <p14:creationId xmlns:p14="http://schemas.microsoft.com/office/powerpoint/2010/main" val="403334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4"/>
          </p:nvPr>
        </p:nvSpPr>
        <p:spPr>
          <a:xfrm>
            <a:off x="1061371" y="1265682"/>
            <a:ext cx="7021335" cy="2612138"/>
          </a:xfrm>
        </p:spPr>
        <p:txBody>
          <a:bodyPr/>
          <a:lstStyle/>
          <a:p>
            <a:r>
              <a:rPr lang="nb-NO" sz="2700" dirty="0"/>
              <a:t>Informasjonsforvaltning betyr å ta et helhetlig ansvar for å nå potensialet som ligger i </a:t>
            </a:r>
            <a:r>
              <a:rPr lang="nb-NO" sz="2700" dirty="0">
                <a:solidFill>
                  <a:srgbClr val="FFFF00"/>
                </a:solidFill>
              </a:rPr>
              <a:t>utnyttelse</a:t>
            </a:r>
            <a:r>
              <a:rPr lang="nb-NO" sz="2700" dirty="0"/>
              <a:t> av data, med ivaretakelse av kvalitet og sikkerhet</a:t>
            </a:r>
          </a:p>
        </p:txBody>
      </p:sp>
    </p:spTree>
    <p:extLst>
      <p:ext uri="{BB962C8B-B14F-4D97-AF65-F5344CB8AC3E}">
        <p14:creationId xmlns:p14="http://schemas.microsoft.com/office/powerpoint/2010/main" val="198646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Bild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1640" y="1339084"/>
            <a:ext cx="6055020" cy="3405950"/>
          </a:xfrm>
          <a:prstGeom prst="rect">
            <a:avLst/>
          </a:prstGeom>
          <a:ln>
            <a:noFill/>
          </a:ln>
          <a:effectLst>
            <a:outerShdw blurRad="292100" dist="139700" dir="2700000" algn="tl" rotWithShape="0">
              <a:srgbClr val="333333">
                <a:alpha val="65000"/>
              </a:srgbClr>
            </a:outerShdw>
          </a:effectLst>
        </p:spPr>
      </p:pic>
      <p:sp>
        <p:nvSpPr>
          <p:cNvPr id="5" name="Tittel 4"/>
          <p:cNvSpPr>
            <a:spLocks noGrp="1"/>
          </p:cNvSpPr>
          <p:nvPr>
            <p:ph type="title"/>
          </p:nvPr>
        </p:nvSpPr>
        <p:spPr>
          <a:xfrm>
            <a:off x="723900" y="205982"/>
            <a:ext cx="6662760" cy="588910"/>
          </a:xfrm>
        </p:spPr>
        <p:txBody>
          <a:bodyPr>
            <a:normAutofit fontScale="90000"/>
          </a:bodyPr>
          <a:lstStyle/>
          <a:p>
            <a:r>
              <a:rPr lang="nb-NO" dirty="0"/>
              <a:t>Regelverket er ikke alltid i samsvar med hva vi innhenter</a:t>
            </a:r>
          </a:p>
        </p:txBody>
      </p:sp>
      <p:sp>
        <p:nvSpPr>
          <p:cNvPr id="9" name="Rektangel 8"/>
          <p:cNvSpPr/>
          <p:nvPr/>
        </p:nvSpPr>
        <p:spPr>
          <a:xfrm>
            <a:off x="7487816" y="2652412"/>
            <a:ext cx="1656184" cy="599407"/>
          </a:xfrm>
          <a:prstGeom prst="rect">
            <a:avLst/>
          </a:prstGeom>
        </p:spPr>
        <p:txBody>
          <a:bodyPr wrap="square" lIns="90691" tIns="45345" rIns="90691" bIns="45345">
            <a:spAutoFit/>
          </a:bodyPr>
          <a:lstStyle/>
          <a:p>
            <a:r>
              <a:rPr lang="nb-NO" sz="1100" b="1" dirty="0">
                <a:hlinkClick r:id="rId5"/>
              </a:rPr>
              <a:t>Folketrygdloven§ 8-28</a:t>
            </a:r>
            <a:r>
              <a:rPr lang="nb-NO" sz="1100" b="1" dirty="0"/>
              <a:t> </a:t>
            </a:r>
            <a:br>
              <a:rPr lang="nb-NO" sz="1100" b="1" dirty="0"/>
            </a:br>
            <a:r>
              <a:rPr lang="nb-NO" sz="1100" b="1" dirty="0"/>
              <a:t>Sykepengegrunnlaget i arbeidsgiverperioden</a:t>
            </a:r>
            <a:endParaRPr lang="nb-NO" sz="1100" dirty="0"/>
          </a:p>
        </p:txBody>
      </p:sp>
      <p:sp>
        <p:nvSpPr>
          <p:cNvPr id="10" name="Rektangel 9"/>
          <p:cNvSpPr/>
          <p:nvPr/>
        </p:nvSpPr>
        <p:spPr>
          <a:xfrm>
            <a:off x="107504" y="2753523"/>
            <a:ext cx="1224136" cy="707129"/>
          </a:xfrm>
          <a:prstGeom prst="rect">
            <a:avLst/>
          </a:prstGeom>
        </p:spPr>
        <p:txBody>
          <a:bodyPr wrap="square" lIns="90691" tIns="45345" rIns="90691" bIns="45345">
            <a:spAutoFit/>
          </a:bodyPr>
          <a:lstStyle/>
          <a:p>
            <a:r>
              <a:rPr lang="nb-NO" sz="1000" b="1" dirty="0"/>
              <a:t>Lønnssystemene skiller ikke mellom ulike bonus typer</a:t>
            </a:r>
            <a:endParaRPr lang="nb-NO" sz="1000" dirty="0"/>
          </a:p>
        </p:txBody>
      </p:sp>
    </p:spTree>
    <p:extLst>
      <p:ext uri="{BB962C8B-B14F-4D97-AF65-F5344CB8AC3E}">
        <p14:creationId xmlns:p14="http://schemas.microsoft.com/office/powerpoint/2010/main" val="3818936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86" name="Rectangle 85"/>
          <p:cNvSpPr/>
          <p:nvPr/>
        </p:nvSpPr>
        <p:spPr>
          <a:xfrm>
            <a:off x="69" y="2"/>
            <a:ext cx="9144123" cy="5143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0691" tIns="45345" rIns="90691" bIns="45345" rtlCol="0" anchor="ctr"/>
          <a:lstStyle/>
          <a:p>
            <a:pPr algn="ctr"/>
            <a:endParaRPr lang="en-US"/>
          </a:p>
        </p:txBody>
      </p:sp>
      <p:sp>
        <p:nvSpPr>
          <p:cNvPr id="1166" name="Shape 1166"/>
          <p:cNvSpPr txBox="1">
            <a:spLocks noGrp="1"/>
          </p:cNvSpPr>
          <p:nvPr>
            <p:ph type="title"/>
          </p:nvPr>
        </p:nvSpPr>
        <p:spPr>
          <a:xfrm>
            <a:off x="3611573" y="1121"/>
            <a:ext cx="2975700" cy="479100"/>
          </a:xfrm>
          <a:prstGeom prst="rect">
            <a:avLst/>
          </a:prstGeom>
          <a:noFill/>
          <a:ln>
            <a:noFill/>
          </a:ln>
        </p:spPr>
        <p:txBody>
          <a:bodyPr lIns="90676" tIns="45325" rIns="90676" bIns="45325" anchor="ctr" anchorCtr="0">
            <a:noAutofit/>
          </a:bodyPr>
          <a:lstStyle/>
          <a:p>
            <a:pPr algn="ctr">
              <a:spcBef>
                <a:spcPts val="0"/>
              </a:spcBef>
              <a:buClr>
                <a:schemeClr val="dk1"/>
              </a:buClr>
              <a:buSzPct val="25000"/>
            </a:pPr>
            <a:r>
              <a:rPr lang="x-none" sz="2000" u="sng" dirty="0">
                <a:solidFill>
                  <a:schemeClr val="dk1"/>
                </a:solidFill>
                <a:latin typeface="Calibri"/>
                <a:ea typeface="Calibri"/>
                <a:cs typeface="Calibri"/>
                <a:sym typeface="Calibri"/>
              </a:rPr>
              <a:t>Begrepet «samboer»</a:t>
            </a:r>
          </a:p>
        </p:txBody>
      </p:sp>
      <p:grpSp>
        <p:nvGrpSpPr>
          <p:cNvPr id="1167" name="Shape 1167"/>
          <p:cNvGrpSpPr/>
          <p:nvPr/>
        </p:nvGrpSpPr>
        <p:grpSpPr>
          <a:xfrm>
            <a:off x="2067084" y="1837504"/>
            <a:ext cx="3316853" cy="3050076"/>
            <a:chOff x="6635102" y="1393621"/>
            <a:chExt cx="3316853" cy="4066769"/>
          </a:xfrm>
        </p:grpSpPr>
        <p:sp>
          <p:nvSpPr>
            <p:cNvPr id="1168" name="Shape 1168"/>
            <p:cNvSpPr/>
            <p:nvPr/>
          </p:nvSpPr>
          <p:spPr>
            <a:xfrm rot="8035212">
              <a:off x="7016350" y="2188398"/>
              <a:ext cx="2836709" cy="1480946"/>
            </a:xfrm>
            <a:prstGeom prst="ellipse">
              <a:avLst/>
            </a:prstGeom>
            <a:solidFill>
              <a:schemeClr val="accent4">
                <a:alpha val="24705"/>
              </a:schemeClr>
            </a:solidFill>
            <a:ln w="25400" cap="flat" cmpd="sng">
              <a:solidFill>
                <a:srgbClr val="7030A0"/>
              </a:solidFill>
              <a:prstDash val="solid"/>
              <a:round/>
              <a:headEnd type="none" w="med" len="med"/>
              <a:tailEnd type="none" w="med" len="med"/>
            </a:ln>
          </p:spPr>
          <p:txBody>
            <a:bodyPr lIns="91425" tIns="45700" rIns="91425" bIns="45700" anchor="ctr" anchorCtr="0">
              <a:noAutofit/>
            </a:bodyPr>
            <a:lstStyle/>
            <a:p>
              <a:pPr algn="ctr"/>
              <a:endParaRPr sz="1000">
                <a:solidFill>
                  <a:schemeClr val="lt1"/>
                </a:solidFill>
                <a:latin typeface="Calibri"/>
                <a:ea typeface="Calibri"/>
                <a:cs typeface="Calibri"/>
                <a:sym typeface="Calibri"/>
              </a:endParaRPr>
            </a:p>
          </p:txBody>
        </p:sp>
        <p:sp>
          <p:nvSpPr>
            <p:cNvPr id="1169" name="Shape 1169"/>
            <p:cNvSpPr txBox="1"/>
            <p:nvPr/>
          </p:nvSpPr>
          <p:spPr>
            <a:xfrm>
              <a:off x="6635102" y="5183491"/>
              <a:ext cx="2088299" cy="276899"/>
            </a:xfrm>
            <a:prstGeom prst="rect">
              <a:avLst/>
            </a:prstGeom>
            <a:noFill/>
            <a:ln>
              <a:noFill/>
            </a:ln>
          </p:spPr>
          <p:txBody>
            <a:bodyPr lIns="91425" tIns="45700" rIns="91425" bIns="45700" anchor="t" anchorCtr="0">
              <a:noAutofit/>
            </a:bodyPr>
            <a:lstStyle/>
            <a:p>
              <a:pPr>
                <a:buSzPct val="25000"/>
              </a:pPr>
              <a:r>
                <a:rPr lang="x-none" sz="1000" b="1">
                  <a:solidFill>
                    <a:srgbClr val="7030A0"/>
                  </a:solidFill>
                  <a:latin typeface="Calibri"/>
                  <a:ea typeface="Calibri"/>
                  <a:cs typeface="Calibri"/>
                  <a:sym typeface="Calibri"/>
                </a:rPr>
                <a:t>Folketrygdloven § 9-6</a:t>
              </a:r>
            </a:p>
          </p:txBody>
        </p:sp>
        <p:sp>
          <p:nvSpPr>
            <p:cNvPr id="1170" name="Shape 1170"/>
            <p:cNvSpPr txBox="1"/>
            <p:nvPr/>
          </p:nvSpPr>
          <p:spPr>
            <a:xfrm>
              <a:off x="7054504" y="3261673"/>
              <a:ext cx="1728299" cy="738599"/>
            </a:xfrm>
            <a:prstGeom prst="rect">
              <a:avLst/>
            </a:prstGeom>
            <a:noFill/>
            <a:ln>
              <a:noFill/>
            </a:ln>
          </p:spPr>
          <p:txBody>
            <a:bodyPr lIns="91425" tIns="45700" rIns="91425" bIns="45700" anchor="t" anchorCtr="0">
              <a:noAutofit/>
            </a:bodyPr>
            <a:lstStyle/>
            <a:p>
              <a:pPr algn="ctr">
                <a:buSzPct val="25000"/>
              </a:pPr>
              <a:r>
                <a:rPr lang="x-none" sz="1000">
                  <a:solidFill>
                    <a:srgbClr val="5F497A"/>
                  </a:solidFill>
                  <a:latin typeface="Calibri"/>
                  <a:ea typeface="Calibri"/>
                  <a:cs typeface="Calibri"/>
                  <a:sym typeface="Calibri"/>
                </a:rPr>
                <a:t>Bodd sammen</a:t>
              </a:r>
              <a:br>
                <a:rPr lang="x-none" sz="1000">
                  <a:solidFill>
                    <a:srgbClr val="5F497A"/>
                  </a:solidFill>
                  <a:latin typeface="Calibri"/>
                  <a:ea typeface="Calibri"/>
                  <a:cs typeface="Calibri"/>
                  <a:sym typeface="Calibri"/>
                </a:rPr>
              </a:br>
              <a:r>
                <a:rPr lang="x-none" sz="1000">
                  <a:solidFill>
                    <a:srgbClr val="5F497A"/>
                  </a:solidFill>
                  <a:latin typeface="Calibri"/>
                  <a:ea typeface="Calibri"/>
                  <a:cs typeface="Calibri"/>
                  <a:sym typeface="Calibri"/>
                </a:rPr>
                <a:t>i minst 12</a:t>
              </a:r>
            </a:p>
            <a:p>
              <a:pPr algn="ctr">
                <a:buSzPct val="25000"/>
              </a:pPr>
              <a:r>
                <a:rPr lang="x-none" sz="1000">
                  <a:solidFill>
                    <a:srgbClr val="5F497A"/>
                  </a:solidFill>
                  <a:latin typeface="Calibri"/>
                  <a:ea typeface="Calibri"/>
                  <a:cs typeface="Calibri"/>
                  <a:sym typeface="Calibri"/>
                </a:rPr>
                <a:t>måneder</a:t>
              </a:r>
            </a:p>
          </p:txBody>
        </p:sp>
      </p:grpSp>
      <p:grpSp>
        <p:nvGrpSpPr>
          <p:cNvPr id="1171" name="Shape 1171"/>
          <p:cNvGrpSpPr/>
          <p:nvPr/>
        </p:nvGrpSpPr>
        <p:grpSpPr>
          <a:xfrm>
            <a:off x="91491" y="1758545"/>
            <a:ext cx="5112600" cy="2921371"/>
            <a:chOff x="107505" y="2276872"/>
            <a:chExt cx="5112600" cy="3895162"/>
          </a:xfrm>
        </p:grpSpPr>
        <p:sp>
          <p:nvSpPr>
            <p:cNvPr id="1172" name="Shape 1172"/>
            <p:cNvSpPr/>
            <p:nvPr/>
          </p:nvSpPr>
          <p:spPr>
            <a:xfrm>
              <a:off x="107505" y="2276872"/>
              <a:ext cx="5112600" cy="1944300"/>
            </a:xfrm>
            <a:prstGeom prst="ellipse">
              <a:avLst/>
            </a:prstGeom>
            <a:solidFill>
              <a:schemeClr val="accent1">
                <a:alpha val="24705"/>
              </a:schemeClr>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algn="ctr"/>
              <a:endParaRPr sz="1000">
                <a:solidFill>
                  <a:schemeClr val="lt1"/>
                </a:solidFill>
                <a:latin typeface="Calibri"/>
                <a:ea typeface="Calibri"/>
                <a:cs typeface="Calibri"/>
                <a:sym typeface="Calibri"/>
              </a:endParaRPr>
            </a:p>
          </p:txBody>
        </p:sp>
        <p:sp>
          <p:nvSpPr>
            <p:cNvPr id="1173" name="Shape 1173"/>
            <p:cNvSpPr txBox="1"/>
            <p:nvPr/>
          </p:nvSpPr>
          <p:spPr>
            <a:xfrm>
              <a:off x="2610917" y="5914369"/>
              <a:ext cx="1692032" cy="257665"/>
            </a:xfrm>
            <a:prstGeom prst="rect">
              <a:avLst/>
            </a:prstGeom>
            <a:noFill/>
            <a:ln>
              <a:noFill/>
            </a:ln>
          </p:spPr>
          <p:txBody>
            <a:bodyPr lIns="91425" tIns="45700" rIns="91425" bIns="45700" anchor="t" anchorCtr="0">
              <a:noAutofit/>
            </a:bodyPr>
            <a:lstStyle/>
            <a:p>
              <a:pPr>
                <a:buSzPct val="25000"/>
              </a:pPr>
              <a:r>
                <a:rPr lang="x-none" sz="1000" b="1" dirty="0">
                  <a:solidFill>
                    <a:schemeClr val="accent1"/>
                  </a:solidFill>
                  <a:latin typeface="Calibri"/>
                  <a:ea typeface="Calibri"/>
                  <a:cs typeface="Calibri"/>
                  <a:sym typeface="Calibri"/>
                </a:rPr>
                <a:t>Folketrygdloven</a:t>
              </a:r>
              <a:r>
                <a:rPr lang="x-none" sz="1000" b="1" dirty="0">
                  <a:solidFill>
                    <a:schemeClr val="accent3"/>
                  </a:solidFill>
                  <a:latin typeface="Calibri"/>
                  <a:ea typeface="Calibri"/>
                  <a:cs typeface="Calibri"/>
                  <a:sym typeface="Calibri"/>
                </a:rPr>
                <a:t> </a:t>
              </a:r>
              <a:r>
                <a:rPr lang="x-none" sz="1000" b="1" dirty="0">
                  <a:solidFill>
                    <a:schemeClr val="accent1"/>
                  </a:solidFill>
                  <a:latin typeface="Calibri"/>
                  <a:ea typeface="Calibri"/>
                  <a:cs typeface="Calibri"/>
                  <a:sym typeface="Calibri"/>
                </a:rPr>
                <a:t>§ 3-2</a:t>
              </a:r>
            </a:p>
          </p:txBody>
        </p:sp>
        <p:sp>
          <p:nvSpPr>
            <p:cNvPr id="1174" name="Shape 1174"/>
            <p:cNvSpPr/>
            <p:nvPr/>
          </p:nvSpPr>
          <p:spPr>
            <a:xfrm>
              <a:off x="168752" y="2606533"/>
              <a:ext cx="1960200" cy="1385099"/>
            </a:xfrm>
            <a:prstGeom prst="rect">
              <a:avLst/>
            </a:prstGeom>
            <a:noFill/>
            <a:ln>
              <a:noFill/>
            </a:ln>
          </p:spPr>
          <p:txBody>
            <a:bodyPr lIns="91425" tIns="45700" rIns="91425" bIns="45700" anchor="t" anchorCtr="0">
              <a:noAutofit/>
            </a:bodyPr>
            <a:lstStyle/>
            <a:p>
              <a:pPr algn="r">
                <a:buSzPct val="25000"/>
              </a:pPr>
              <a:r>
                <a:rPr lang="x-none" sz="1000">
                  <a:solidFill>
                    <a:srgbClr val="366092"/>
                  </a:solidFill>
                  <a:latin typeface="Calibri"/>
                  <a:ea typeface="Calibri"/>
                  <a:cs typeface="Calibri"/>
                  <a:sym typeface="Calibri"/>
                </a:rPr>
                <a:t>[…] med mindre de</a:t>
              </a:r>
            </a:p>
            <a:p>
              <a:pPr algn="r">
                <a:buSzPct val="25000"/>
              </a:pPr>
              <a:r>
                <a:rPr lang="x-none" sz="1000">
                  <a:solidFill>
                    <a:srgbClr val="366092"/>
                  </a:solidFill>
                  <a:latin typeface="Calibri"/>
                  <a:ea typeface="Calibri"/>
                  <a:cs typeface="Calibri"/>
                  <a:sym typeface="Calibri"/>
                </a:rPr>
                <a:t>bor i hver sin boenhet i et hus med mer enn fire selvstendige og klart atskilte boenheter.</a:t>
              </a:r>
            </a:p>
            <a:p>
              <a:pPr algn="r">
                <a:buSzPct val="25000"/>
              </a:pPr>
              <a:r>
                <a:rPr lang="x-none" sz="1000">
                  <a:solidFill>
                    <a:srgbClr val="366092"/>
                  </a:solidFill>
                  <a:latin typeface="Calibri"/>
                  <a:ea typeface="Calibri"/>
                  <a:cs typeface="Calibri"/>
                  <a:sym typeface="Calibri"/>
                </a:rPr>
                <a:t> </a:t>
              </a:r>
            </a:p>
          </p:txBody>
        </p:sp>
      </p:grpSp>
      <p:grpSp>
        <p:nvGrpSpPr>
          <p:cNvPr id="1175" name="Shape 1175"/>
          <p:cNvGrpSpPr/>
          <p:nvPr/>
        </p:nvGrpSpPr>
        <p:grpSpPr>
          <a:xfrm>
            <a:off x="1842129" y="616010"/>
            <a:ext cx="4342880" cy="4493799"/>
            <a:chOff x="1876447" y="744589"/>
            <a:chExt cx="4342880" cy="5991732"/>
          </a:xfrm>
        </p:grpSpPr>
        <p:sp>
          <p:nvSpPr>
            <p:cNvPr id="1176" name="Shape 1176"/>
            <p:cNvSpPr/>
            <p:nvPr/>
          </p:nvSpPr>
          <p:spPr>
            <a:xfrm>
              <a:off x="2123726" y="744589"/>
              <a:ext cx="4095600" cy="3260399"/>
            </a:xfrm>
            <a:prstGeom prst="ellipse">
              <a:avLst/>
            </a:prstGeom>
            <a:solidFill>
              <a:schemeClr val="accent5">
                <a:alpha val="24705"/>
              </a:schemeClr>
            </a:solidFill>
            <a:ln w="25400" cap="flat" cmpd="sng">
              <a:solidFill>
                <a:schemeClr val="accent5"/>
              </a:solidFill>
              <a:prstDash val="solid"/>
              <a:round/>
              <a:headEnd type="none" w="med" len="med"/>
              <a:tailEnd type="none" w="med" len="med"/>
            </a:ln>
          </p:spPr>
          <p:txBody>
            <a:bodyPr lIns="91425" tIns="45700" rIns="91425" bIns="45700" anchor="ctr" anchorCtr="0">
              <a:noAutofit/>
            </a:bodyPr>
            <a:lstStyle/>
            <a:p>
              <a:pPr algn="ctr"/>
              <a:endParaRPr sz="1000">
                <a:solidFill>
                  <a:schemeClr val="dk1"/>
                </a:solidFill>
                <a:latin typeface="Calibri"/>
                <a:ea typeface="Calibri"/>
                <a:cs typeface="Calibri"/>
                <a:sym typeface="Calibri"/>
              </a:endParaRPr>
            </a:p>
          </p:txBody>
        </p:sp>
        <p:sp>
          <p:nvSpPr>
            <p:cNvPr id="1177" name="Shape 1177"/>
            <p:cNvSpPr txBox="1"/>
            <p:nvPr/>
          </p:nvSpPr>
          <p:spPr>
            <a:xfrm>
              <a:off x="1876447" y="6459421"/>
              <a:ext cx="2664300" cy="276899"/>
            </a:xfrm>
            <a:prstGeom prst="rect">
              <a:avLst/>
            </a:prstGeom>
            <a:noFill/>
            <a:ln>
              <a:noFill/>
            </a:ln>
          </p:spPr>
          <p:txBody>
            <a:bodyPr lIns="91425" tIns="45700" rIns="91425" bIns="45700" anchor="t" anchorCtr="0">
              <a:noAutofit/>
            </a:bodyPr>
            <a:lstStyle/>
            <a:p>
              <a:pPr>
                <a:buSzPct val="25000"/>
              </a:pPr>
              <a:r>
                <a:rPr lang="x-none" sz="1000" b="1">
                  <a:solidFill>
                    <a:schemeClr val="accent5"/>
                  </a:solidFill>
                  <a:latin typeface="Calibri"/>
                  <a:ea typeface="Calibri"/>
                  <a:cs typeface="Calibri"/>
                  <a:sym typeface="Calibri"/>
                </a:rPr>
                <a:t>Samordningsloven § 22</a:t>
              </a:r>
            </a:p>
          </p:txBody>
        </p:sp>
      </p:grpSp>
      <p:grpSp>
        <p:nvGrpSpPr>
          <p:cNvPr id="1178" name="Shape 1178"/>
          <p:cNvGrpSpPr/>
          <p:nvPr/>
        </p:nvGrpSpPr>
        <p:grpSpPr>
          <a:xfrm>
            <a:off x="3595128" y="2054420"/>
            <a:ext cx="1666799" cy="2466186"/>
            <a:chOff x="3671473" y="2636911"/>
            <a:chExt cx="1666799" cy="3288249"/>
          </a:xfrm>
        </p:grpSpPr>
        <p:sp>
          <p:nvSpPr>
            <p:cNvPr id="1179" name="Shape 1179"/>
            <p:cNvSpPr txBox="1"/>
            <p:nvPr/>
          </p:nvSpPr>
          <p:spPr>
            <a:xfrm>
              <a:off x="3671473" y="5648260"/>
              <a:ext cx="1666799" cy="276899"/>
            </a:xfrm>
            <a:prstGeom prst="rect">
              <a:avLst/>
            </a:prstGeom>
            <a:noFill/>
            <a:ln>
              <a:noFill/>
            </a:ln>
          </p:spPr>
          <p:txBody>
            <a:bodyPr lIns="91425" tIns="45700" rIns="91425" bIns="45700" anchor="t" anchorCtr="0">
              <a:noAutofit/>
            </a:bodyPr>
            <a:lstStyle/>
            <a:p>
              <a:pPr>
                <a:buSzPct val="25000"/>
              </a:pPr>
              <a:r>
                <a:rPr lang="x-none" sz="1000" b="1">
                  <a:solidFill>
                    <a:srgbClr val="C619B8"/>
                  </a:solidFill>
                  <a:latin typeface="Calibri"/>
                  <a:ea typeface="Calibri"/>
                  <a:cs typeface="Calibri"/>
                  <a:sym typeface="Calibri"/>
                </a:rPr>
                <a:t>Forskotteringsloven § 5</a:t>
              </a:r>
            </a:p>
          </p:txBody>
        </p:sp>
        <p:sp>
          <p:nvSpPr>
            <p:cNvPr id="1180" name="Shape 1180"/>
            <p:cNvSpPr/>
            <p:nvPr/>
          </p:nvSpPr>
          <p:spPr>
            <a:xfrm>
              <a:off x="3707903" y="2636911"/>
              <a:ext cx="1584300" cy="1440300"/>
            </a:xfrm>
            <a:prstGeom prst="ellipse">
              <a:avLst/>
            </a:prstGeom>
            <a:solidFill>
              <a:srgbClr val="C619B8">
                <a:alpha val="24705"/>
              </a:srgbClr>
            </a:solidFill>
            <a:ln w="25400" cap="flat" cmpd="sng">
              <a:solidFill>
                <a:srgbClr val="C619B8"/>
              </a:solidFill>
              <a:prstDash val="solid"/>
              <a:round/>
              <a:headEnd type="none" w="med" len="med"/>
              <a:tailEnd type="none" w="med" len="med"/>
            </a:ln>
          </p:spPr>
          <p:txBody>
            <a:bodyPr lIns="91425" tIns="45700" rIns="91425" bIns="45700" anchor="ctr" anchorCtr="0">
              <a:noAutofit/>
            </a:bodyPr>
            <a:lstStyle/>
            <a:p>
              <a:pPr algn="ctr"/>
              <a:endParaRPr sz="1000">
                <a:solidFill>
                  <a:schemeClr val="dk1"/>
                </a:solidFill>
                <a:latin typeface="Calibri"/>
                <a:ea typeface="Calibri"/>
                <a:cs typeface="Calibri"/>
                <a:sym typeface="Calibri"/>
              </a:endParaRPr>
            </a:p>
          </p:txBody>
        </p:sp>
      </p:grpSp>
      <p:grpSp>
        <p:nvGrpSpPr>
          <p:cNvPr id="1181" name="Shape 1181"/>
          <p:cNvGrpSpPr/>
          <p:nvPr/>
        </p:nvGrpSpPr>
        <p:grpSpPr>
          <a:xfrm>
            <a:off x="340459" y="1702870"/>
            <a:ext cx="6023317" cy="2976984"/>
            <a:chOff x="349022" y="2185826"/>
            <a:chExt cx="6023317" cy="3969312"/>
          </a:xfrm>
        </p:grpSpPr>
        <p:sp>
          <p:nvSpPr>
            <p:cNvPr id="1182" name="Shape 1182"/>
            <p:cNvSpPr txBox="1"/>
            <p:nvPr/>
          </p:nvSpPr>
          <p:spPr>
            <a:xfrm>
              <a:off x="349022" y="5878239"/>
              <a:ext cx="2808300" cy="276899"/>
            </a:xfrm>
            <a:prstGeom prst="rect">
              <a:avLst/>
            </a:prstGeom>
            <a:noFill/>
            <a:ln>
              <a:noFill/>
            </a:ln>
          </p:spPr>
          <p:txBody>
            <a:bodyPr lIns="91425" tIns="45700" rIns="91425" bIns="45700" anchor="t" anchorCtr="0">
              <a:noAutofit/>
            </a:bodyPr>
            <a:lstStyle/>
            <a:p>
              <a:pPr>
                <a:buSzPct val="25000"/>
              </a:pPr>
              <a:r>
                <a:rPr lang="x-none" sz="1000" b="1">
                  <a:solidFill>
                    <a:schemeClr val="accent3"/>
                  </a:solidFill>
                  <a:latin typeface="Calibri"/>
                  <a:ea typeface="Calibri"/>
                  <a:cs typeface="Calibri"/>
                  <a:sym typeface="Calibri"/>
                </a:rPr>
                <a:t>Folketrygdloven §§ 19-6 og 20-9</a:t>
              </a:r>
            </a:p>
          </p:txBody>
        </p:sp>
        <p:sp>
          <p:nvSpPr>
            <p:cNvPr id="1183" name="Shape 1183"/>
            <p:cNvSpPr/>
            <p:nvPr/>
          </p:nvSpPr>
          <p:spPr>
            <a:xfrm rot="-1823609">
              <a:off x="3958961" y="2448263"/>
              <a:ext cx="1814459" cy="2860325"/>
            </a:xfrm>
            <a:prstGeom prst="ellipse">
              <a:avLst/>
            </a:prstGeom>
            <a:solidFill>
              <a:schemeClr val="accent3">
                <a:alpha val="24705"/>
              </a:schemeClr>
            </a:solid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algn="ctr"/>
              <a:endParaRPr sz="1000">
                <a:solidFill>
                  <a:schemeClr val="lt1"/>
                </a:solidFill>
                <a:latin typeface="Calibri"/>
                <a:ea typeface="Calibri"/>
                <a:cs typeface="Calibri"/>
                <a:sym typeface="Calibri"/>
              </a:endParaRPr>
            </a:p>
          </p:txBody>
        </p:sp>
        <p:sp>
          <p:nvSpPr>
            <p:cNvPr id="1184" name="Shape 1184"/>
            <p:cNvSpPr txBox="1"/>
            <p:nvPr/>
          </p:nvSpPr>
          <p:spPr>
            <a:xfrm>
              <a:off x="4067944" y="4149080"/>
              <a:ext cx="2205299" cy="831000"/>
            </a:xfrm>
            <a:prstGeom prst="rect">
              <a:avLst/>
            </a:prstGeom>
            <a:noFill/>
            <a:ln>
              <a:noFill/>
            </a:ln>
          </p:spPr>
          <p:txBody>
            <a:bodyPr lIns="91425" tIns="45700" rIns="91425" bIns="45700" anchor="t" anchorCtr="0">
              <a:noAutofit/>
            </a:bodyPr>
            <a:lstStyle/>
            <a:p>
              <a:pPr algn="ctr">
                <a:buSzPct val="25000"/>
              </a:pPr>
              <a:r>
                <a:rPr lang="x-none" sz="1000">
                  <a:solidFill>
                    <a:srgbClr val="4F6128"/>
                  </a:solidFill>
                  <a:latin typeface="Calibri"/>
                  <a:ea typeface="Calibri"/>
                  <a:cs typeface="Calibri"/>
                  <a:sym typeface="Calibri"/>
                </a:rPr>
                <a:t>Bodd sammen</a:t>
              </a:r>
            </a:p>
            <a:p>
              <a:pPr algn="ctr">
                <a:buSzPct val="25000"/>
              </a:pPr>
              <a:r>
                <a:rPr lang="x-none" sz="1000">
                  <a:solidFill>
                    <a:srgbClr val="4F6128"/>
                  </a:solidFill>
                  <a:latin typeface="Calibri"/>
                  <a:ea typeface="Calibri"/>
                  <a:cs typeface="Calibri"/>
                  <a:sym typeface="Calibri"/>
                </a:rPr>
                <a:t>12 av de siste 18</a:t>
              </a:r>
            </a:p>
            <a:p>
              <a:pPr algn="ctr">
                <a:buSzPct val="25000"/>
              </a:pPr>
              <a:r>
                <a:rPr lang="x-none" sz="1000">
                  <a:solidFill>
                    <a:srgbClr val="4F6128"/>
                  </a:solidFill>
                  <a:latin typeface="Calibri"/>
                  <a:ea typeface="Calibri"/>
                  <a:cs typeface="Calibri"/>
                  <a:sym typeface="Calibri"/>
                </a:rPr>
                <a:t>månedene</a:t>
              </a:r>
            </a:p>
          </p:txBody>
        </p:sp>
      </p:grpSp>
      <p:grpSp>
        <p:nvGrpSpPr>
          <p:cNvPr id="1185" name="Shape 1185"/>
          <p:cNvGrpSpPr/>
          <p:nvPr/>
        </p:nvGrpSpPr>
        <p:grpSpPr>
          <a:xfrm>
            <a:off x="345795" y="731483"/>
            <a:ext cx="5855776" cy="3746011"/>
            <a:chOff x="348244" y="915467"/>
            <a:chExt cx="5855776" cy="4994682"/>
          </a:xfrm>
        </p:grpSpPr>
        <p:sp>
          <p:nvSpPr>
            <p:cNvPr id="1186" name="Shape 1186"/>
            <p:cNvSpPr/>
            <p:nvPr/>
          </p:nvSpPr>
          <p:spPr>
            <a:xfrm>
              <a:off x="2222311" y="915467"/>
              <a:ext cx="3960299" cy="3024300"/>
            </a:xfrm>
            <a:prstGeom prst="ellipse">
              <a:avLst/>
            </a:prstGeom>
            <a:solidFill>
              <a:srgbClr val="D99593">
                <a:alpha val="24705"/>
              </a:srgbClr>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algn="ctr"/>
              <a:endParaRPr sz="1000">
                <a:solidFill>
                  <a:schemeClr val="lt1"/>
                </a:solidFill>
                <a:latin typeface="Calibri"/>
                <a:ea typeface="Calibri"/>
                <a:cs typeface="Calibri"/>
                <a:sym typeface="Calibri"/>
              </a:endParaRPr>
            </a:p>
          </p:txBody>
        </p:sp>
        <p:sp>
          <p:nvSpPr>
            <p:cNvPr id="1187" name="Shape 1187"/>
            <p:cNvSpPr txBox="1"/>
            <p:nvPr/>
          </p:nvSpPr>
          <p:spPr>
            <a:xfrm>
              <a:off x="1893513" y="1305054"/>
              <a:ext cx="2016300" cy="831000"/>
            </a:xfrm>
            <a:prstGeom prst="rect">
              <a:avLst/>
            </a:prstGeom>
            <a:noFill/>
            <a:ln>
              <a:noFill/>
            </a:ln>
          </p:spPr>
          <p:txBody>
            <a:bodyPr lIns="91425" tIns="45700" rIns="91425" bIns="45700" anchor="t" anchorCtr="0">
              <a:noAutofit/>
            </a:bodyPr>
            <a:lstStyle/>
            <a:p>
              <a:pPr algn="ctr">
                <a:buSzPct val="25000"/>
              </a:pPr>
              <a:r>
                <a:rPr lang="x-none" sz="1000">
                  <a:solidFill>
                    <a:schemeClr val="accent2"/>
                  </a:solidFill>
                  <a:latin typeface="Calibri"/>
                  <a:ea typeface="Calibri"/>
                  <a:cs typeface="Calibri"/>
                  <a:sym typeface="Calibri"/>
                </a:rPr>
                <a:t>             Har eller</a:t>
              </a:r>
            </a:p>
            <a:p>
              <a:pPr algn="ctr">
                <a:buSzPct val="25000"/>
              </a:pPr>
              <a:r>
                <a:rPr lang="x-none" sz="1000">
                  <a:solidFill>
                    <a:schemeClr val="accent2"/>
                  </a:solidFill>
                  <a:latin typeface="Calibri"/>
                  <a:ea typeface="Calibri"/>
                  <a:cs typeface="Calibri"/>
                  <a:sym typeface="Calibri"/>
                </a:rPr>
                <a:t>har hatt</a:t>
              </a:r>
            </a:p>
            <a:p>
              <a:pPr algn="ctr">
                <a:buSzPct val="25000"/>
              </a:pPr>
              <a:r>
                <a:rPr lang="x-none" sz="1000">
                  <a:solidFill>
                    <a:schemeClr val="accent2"/>
                  </a:solidFill>
                  <a:latin typeface="Calibri"/>
                  <a:ea typeface="Calibri"/>
                  <a:cs typeface="Calibri"/>
                  <a:sym typeface="Calibri"/>
                </a:rPr>
                <a:t>felles barn</a:t>
              </a:r>
            </a:p>
          </p:txBody>
        </p:sp>
        <p:sp>
          <p:nvSpPr>
            <p:cNvPr id="1188" name="Shape 1188"/>
            <p:cNvSpPr txBox="1"/>
            <p:nvPr/>
          </p:nvSpPr>
          <p:spPr>
            <a:xfrm>
              <a:off x="4067944" y="921137"/>
              <a:ext cx="956099" cy="831000"/>
            </a:xfrm>
            <a:prstGeom prst="rect">
              <a:avLst/>
            </a:prstGeom>
            <a:noFill/>
            <a:ln>
              <a:noFill/>
            </a:ln>
          </p:spPr>
          <p:txBody>
            <a:bodyPr lIns="91425" tIns="45700" rIns="91425" bIns="45700" anchor="t" anchorCtr="0">
              <a:noAutofit/>
            </a:bodyPr>
            <a:lstStyle/>
            <a:p>
              <a:pPr>
                <a:buSzPct val="25000"/>
              </a:pPr>
              <a:r>
                <a:rPr lang="x-none" sz="1000">
                  <a:solidFill>
                    <a:schemeClr val="accent2"/>
                  </a:solidFill>
                  <a:latin typeface="Calibri"/>
                  <a:ea typeface="Calibri"/>
                  <a:cs typeface="Calibri"/>
                  <a:sym typeface="Calibri"/>
                </a:rPr>
                <a:t>    Har </a:t>
              </a:r>
            </a:p>
            <a:p>
              <a:pPr>
                <a:buSzPct val="25000"/>
              </a:pPr>
              <a:r>
                <a:rPr lang="x-none" sz="1000">
                  <a:solidFill>
                    <a:schemeClr val="accent2"/>
                  </a:solidFill>
                  <a:latin typeface="Calibri"/>
                  <a:ea typeface="Calibri"/>
                  <a:cs typeface="Calibri"/>
                  <a:sym typeface="Calibri"/>
                </a:rPr>
                <a:t>vært gift tidligere</a:t>
              </a:r>
            </a:p>
          </p:txBody>
        </p:sp>
        <p:sp>
          <p:nvSpPr>
            <p:cNvPr id="1189" name="Shape 1189"/>
            <p:cNvSpPr txBox="1"/>
            <p:nvPr/>
          </p:nvSpPr>
          <p:spPr>
            <a:xfrm>
              <a:off x="348244" y="5633250"/>
              <a:ext cx="2765400" cy="276899"/>
            </a:xfrm>
            <a:prstGeom prst="rect">
              <a:avLst/>
            </a:prstGeom>
            <a:noFill/>
            <a:ln>
              <a:noFill/>
            </a:ln>
          </p:spPr>
          <p:txBody>
            <a:bodyPr lIns="91425" tIns="45700" rIns="91425" bIns="45700" anchor="t" anchorCtr="0">
              <a:noAutofit/>
            </a:bodyPr>
            <a:lstStyle/>
            <a:p>
              <a:pPr>
                <a:buSzPct val="25000"/>
              </a:pPr>
              <a:r>
                <a:rPr lang="x-none" sz="1000" b="1">
                  <a:solidFill>
                    <a:schemeClr val="accent2"/>
                  </a:solidFill>
                  <a:latin typeface="Calibri"/>
                  <a:ea typeface="Calibri"/>
                  <a:cs typeface="Calibri"/>
                  <a:sym typeface="Calibri"/>
                </a:rPr>
                <a:t>Folketrygdloven</a:t>
              </a:r>
              <a:r>
                <a:rPr lang="x-none" sz="1000" b="1">
                  <a:solidFill>
                    <a:schemeClr val="accent3"/>
                  </a:solidFill>
                  <a:latin typeface="Calibri"/>
                  <a:ea typeface="Calibri"/>
                  <a:cs typeface="Calibri"/>
                  <a:sym typeface="Calibri"/>
                </a:rPr>
                <a:t> </a:t>
              </a:r>
              <a:r>
                <a:rPr lang="x-none" sz="1000" b="1">
                  <a:solidFill>
                    <a:schemeClr val="accent2"/>
                  </a:solidFill>
                  <a:latin typeface="Calibri"/>
                  <a:ea typeface="Calibri"/>
                  <a:cs typeface="Calibri"/>
                  <a:sym typeface="Calibri"/>
                </a:rPr>
                <a:t>§ 1-5</a:t>
              </a:r>
            </a:p>
          </p:txBody>
        </p:sp>
        <p:sp>
          <p:nvSpPr>
            <p:cNvPr id="1190" name="Shape 1190"/>
            <p:cNvSpPr/>
            <p:nvPr/>
          </p:nvSpPr>
          <p:spPr>
            <a:xfrm>
              <a:off x="1893513" y="2365430"/>
              <a:ext cx="2376300" cy="1169699"/>
            </a:xfrm>
            <a:prstGeom prst="rect">
              <a:avLst/>
            </a:prstGeom>
            <a:noFill/>
            <a:ln>
              <a:noFill/>
            </a:ln>
          </p:spPr>
          <p:txBody>
            <a:bodyPr lIns="91425" tIns="45700" rIns="91425" bIns="45700" anchor="t" anchorCtr="0">
              <a:noAutofit/>
            </a:bodyPr>
            <a:lstStyle/>
            <a:p>
              <a:pPr algn="ctr">
                <a:buSzPct val="25000"/>
              </a:pPr>
              <a:r>
                <a:rPr lang="x-none" sz="1000">
                  <a:solidFill>
                    <a:schemeClr val="accent2"/>
                  </a:solidFill>
                  <a:latin typeface="Calibri"/>
                  <a:ea typeface="Calibri"/>
                  <a:cs typeface="Calibri"/>
                  <a:sym typeface="Calibri"/>
                </a:rPr>
                <a:t>To personer som bor i</a:t>
              </a:r>
            </a:p>
            <a:p>
              <a:pPr algn="ctr">
                <a:buSzPct val="25000"/>
              </a:pPr>
              <a:r>
                <a:rPr lang="x-none" sz="1000">
                  <a:solidFill>
                    <a:schemeClr val="accent2"/>
                  </a:solidFill>
                  <a:latin typeface="Calibri"/>
                  <a:ea typeface="Calibri"/>
                  <a:cs typeface="Calibri"/>
                  <a:sym typeface="Calibri"/>
                </a:rPr>
                <a:t>samme hus, selv om</a:t>
              </a:r>
            </a:p>
            <a:p>
              <a:pPr algn="ctr">
                <a:buSzPct val="25000"/>
              </a:pPr>
              <a:r>
                <a:rPr lang="x-none" sz="1000">
                  <a:solidFill>
                    <a:schemeClr val="accent2"/>
                  </a:solidFill>
                  <a:latin typeface="Calibri"/>
                  <a:ea typeface="Calibri"/>
                  <a:cs typeface="Calibri"/>
                  <a:sym typeface="Calibri"/>
                </a:rPr>
                <a:t>de bor i hver</a:t>
              </a:r>
            </a:p>
            <a:p>
              <a:pPr algn="ctr">
                <a:buSzPct val="25000"/>
              </a:pPr>
              <a:r>
                <a:rPr lang="x-none" sz="1000">
                  <a:solidFill>
                    <a:schemeClr val="accent2"/>
                  </a:solidFill>
                  <a:latin typeface="Calibri"/>
                  <a:ea typeface="Calibri"/>
                  <a:cs typeface="Calibri"/>
                  <a:sym typeface="Calibri"/>
                </a:rPr>
                <a:t> sin del av</a:t>
              </a:r>
            </a:p>
            <a:p>
              <a:pPr algn="ctr">
                <a:buSzPct val="25000"/>
              </a:pPr>
              <a:r>
                <a:rPr lang="x-none" sz="1000">
                  <a:solidFill>
                    <a:schemeClr val="accent2"/>
                  </a:solidFill>
                  <a:latin typeface="Calibri"/>
                  <a:ea typeface="Calibri"/>
                  <a:cs typeface="Calibri"/>
                  <a:sym typeface="Calibri"/>
                </a:rPr>
                <a:t>huset </a:t>
              </a:r>
            </a:p>
          </p:txBody>
        </p:sp>
        <p:sp>
          <p:nvSpPr>
            <p:cNvPr id="1191" name="Shape 1191"/>
            <p:cNvSpPr txBox="1"/>
            <p:nvPr/>
          </p:nvSpPr>
          <p:spPr>
            <a:xfrm>
              <a:off x="3588894" y="1515257"/>
              <a:ext cx="540000" cy="307800"/>
            </a:xfrm>
            <a:prstGeom prst="rect">
              <a:avLst/>
            </a:prstGeom>
            <a:noFill/>
            <a:ln>
              <a:noFill/>
            </a:ln>
          </p:spPr>
          <p:txBody>
            <a:bodyPr lIns="91425" tIns="45700" rIns="91425" bIns="45700" anchor="t" anchorCtr="0">
              <a:noAutofit/>
            </a:bodyPr>
            <a:lstStyle/>
            <a:p>
              <a:pPr>
                <a:buSzPct val="25000"/>
              </a:pPr>
              <a:r>
                <a:rPr lang="x-none" sz="1000" b="1">
                  <a:solidFill>
                    <a:schemeClr val="dk1"/>
                  </a:solidFill>
                  <a:latin typeface="Calibri"/>
                  <a:ea typeface="Calibri"/>
                  <a:cs typeface="Calibri"/>
                  <a:sym typeface="Calibri"/>
                </a:rPr>
                <a:t>eller</a:t>
              </a:r>
            </a:p>
          </p:txBody>
        </p:sp>
        <p:sp>
          <p:nvSpPr>
            <p:cNvPr id="1192" name="Shape 1192"/>
            <p:cNvSpPr txBox="1"/>
            <p:nvPr/>
          </p:nvSpPr>
          <p:spPr>
            <a:xfrm>
              <a:off x="4403721" y="1446770"/>
              <a:ext cx="1800299" cy="1169699"/>
            </a:xfrm>
            <a:prstGeom prst="rect">
              <a:avLst/>
            </a:prstGeom>
            <a:noFill/>
            <a:ln>
              <a:noFill/>
            </a:ln>
          </p:spPr>
          <p:txBody>
            <a:bodyPr lIns="91425" tIns="45700" rIns="91425" bIns="45700" anchor="t" anchorCtr="0">
              <a:noAutofit/>
            </a:bodyPr>
            <a:lstStyle/>
            <a:p>
              <a:pPr algn="ctr">
                <a:buSzPct val="25000"/>
              </a:pPr>
              <a:r>
                <a:rPr lang="x-none" sz="1000">
                  <a:solidFill>
                    <a:schemeClr val="accent2"/>
                  </a:solidFill>
                  <a:latin typeface="Calibri"/>
                  <a:ea typeface="Calibri"/>
                  <a:cs typeface="Calibri"/>
                  <a:sym typeface="Calibri"/>
                </a:rPr>
                <a:t>To</a:t>
              </a:r>
            </a:p>
            <a:p>
              <a:pPr algn="ctr">
                <a:buSzPct val="25000"/>
              </a:pPr>
              <a:r>
                <a:rPr lang="x-none" sz="1000">
                  <a:solidFill>
                    <a:schemeClr val="accent2"/>
                  </a:solidFill>
                  <a:latin typeface="Calibri"/>
                  <a:ea typeface="Calibri"/>
                  <a:cs typeface="Calibri"/>
                  <a:sym typeface="Calibri"/>
                </a:rPr>
                <a:t>personer som</a:t>
              </a:r>
            </a:p>
            <a:p>
              <a:pPr algn="ctr">
                <a:buSzPct val="25000"/>
              </a:pPr>
              <a:r>
                <a:rPr lang="x-none" sz="1000">
                  <a:solidFill>
                    <a:schemeClr val="accent2"/>
                  </a:solidFill>
                  <a:latin typeface="Calibri"/>
                  <a:ea typeface="Calibri"/>
                  <a:cs typeface="Calibri"/>
                  <a:sym typeface="Calibri"/>
                </a:rPr>
                <a:t>vanligvis bor </a:t>
              </a:r>
            </a:p>
            <a:p>
              <a:pPr algn="ctr">
                <a:buSzPct val="25000"/>
              </a:pPr>
              <a:r>
                <a:rPr lang="x-none" sz="1000">
                  <a:solidFill>
                    <a:schemeClr val="accent2"/>
                  </a:solidFill>
                  <a:latin typeface="Calibri"/>
                  <a:ea typeface="Calibri"/>
                  <a:cs typeface="Calibri"/>
                  <a:sym typeface="Calibri"/>
                </a:rPr>
                <a:t>sammen, selv om de </a:t>
              </a:r>
            </a:p>
            <a:p>
              <a:pPr algn="ctr">
                <a:buSzPct val="25000"/>
              </a:pPr>
              <a:r>
                <a:rPr lang="x-none" sz="1000">
                  <a:solidFill>
                    <a:schemeClr val="accent2"/>
                  </a:solidFill>
                  <a:latin typeface="Calibri"/>
                  <a:ea typeface="Calibri"/>
                  <a:cs typeface="Calibri"/>
                  <a:sym typeface="Calibri"/>
                </a:rPr>
                <a:t>er midlertidig adskilt</a:t>
              </a:r>
            </a:p>
          </p:txBody>
        </p:sp>
        <p:sp>
          <p:nvSpPr>
            <p:cNvPr id="1193" name="Shape 1193"/>
            <p:cNvSpPr txBox="1"/>
            <p:nvPr/>
          </p:nvSpPr>
          <p:spPr>
            <a:xfrm>
              <a:off x="3611632" y="2727625"/>
              <a:ext cx="1584300" cy="1200299"/>
            </a:xfrm>
            <a:prstGeom prst="rect">
              <a:avLst/>
            </a:prstGeom>
            <a:noFill/>
            <a:ln>
              <a:noFill/>
            </a:ln>
          </p:spPr>
          <p:txBody>
            <a:bodyPr lIns="91425" tIns="45700" rIns="91425" bIns="45700" anchor="t" anchorCtr="0">
              <a:noAutofit/>
            </a:bodyPr>
            <a:lstStyle/>
            <a:p>
              <a:pPr algn="ctr">
                <a:buSzPct val="25000"/>
              </a:pPr>
              <a:r>
                <a:rPr lang="x-none" sz="1000">
                  <a:solidFill>
                    <a:schemeClr val="accent2"/>
                  </a:solidFill>
                  <a:latin typeface="Calibri"/>
                  <a:ea typeface="Calibri"/>
                  <a:cs typeface="Calibri"/>
                  <a:sym typeface="Calibri"/>
                </a:rPr>
                <a:t>Ugifte personer</a:t>
              </a:r>
              <a:br>
                <a:rPr lang="x-none" sz="1000">
                  <a:solidFill>
                    <a:schemeClr val="accent2"/>
                  </a:solidFill>
                  <a:latin typeface="Calibri"/>
                  <a:ea typeface="Calibri"/>
                  <a:cs typeface="Calibri"/>
                  <a:sym typeface="Calibri"/>
                </a:rPr>
              </a:br>
              <a:r>
                <a:rPr lang="x-none" sz="1000">
                  <a:solidFill>
                    <a:schemeClr val="accent2"/>
                  </a:solidFill>
                  <a:latin typeface="Calibri"/>
                  <a:ea typeface="Calibri"/>
                  <a:cs typeface="Calibri"/>
                  <a:sym typeface="Calibri"/>
                </a:rPr>
                <a:t>som lever sammen</a:t>
              </a:r>
            </a:p>
          </p:txBody>
        </p:sp>
      </p:grpSp>
      <p:grpSp>
        <p:nvGrpSpPr>
          <p:cNvPr id="1194" name="Shape 1194"/>
          <p:cNvGrpSpPr/>
          <p:nvPr/>
        </p:nvGrpSpPr>
        <p:grpSpPr>
          <a:xfrm>
            <a:off x="1947237" y="1691433"/>
            <a:ext cx="6440331" cy="2807800"/>
            <a:chOff x="1943697" y="2162766"/>
            <a:chExt cx="6440331" cy="3743734"/>
          </a:xfrm>
        </p:grpSpPr>
        <p:sp>
          <p:nvSpPr>
            <p:cNvPr id="1195" name="Shape 1195"/>
            <p:cNvSpPr txBox="1"/>
            <p:nvPr/>
          </p:nvSpPr>
          <p:spPr>
            <a:xfrm>
              <a:off x="1943697" y="5629601"/>
              <a:ext cx="2339700" cy="276899"/>
            </a:xfrm>
            <a:prstGeom prst="rect">
              <a:avLst/>
            </a:prstGeom>
            <a:noFill/>
            <a:ln>
              <a:noFill/>
            </a:ln>
          </p:spPr>
          <p:txBody>
            <a:bodyPr lIns="91425" tIns="45700" rIns="91425" bIns="45700" anchor="t" anchorCtr="0">
              <a:noAutofit/>
            </a:bodyPr>
            <a:lstStyle/>
            <a:p>
              <a:pPr>
                <a:buSzPct val="25000"/>
              </a:pPr>
              <a:r>
                <a:rPr lang="x-none" sz="1000" b="1">
                  <a:solidFill>
                    <a:schemeClr val="dk1"/>
                  </a:solidFill>
                  <a:latin typeface="Calibri"/>
                  <a:ea typeface="Calibri"/>
                  <a:cs typeface="Calibri"/>
                  <a:sym typeface="Calibri"/>
                </a:rPr>
                <a:t>Barnetrygdloven § 9</a:t>
              </a:r>
            </a:p>
          </p:txBody>
        </p:sp>
        <p:sp>
          <p:nvSpPr>
            <p:cNvPr id="1196" name="Shape 1196"/>
            <p:cNvSpPr/>
            <p:nvPr/>
          </p:nvSpPr>
          <p:spPr>
            <a:xfrm rot="860747">
              <a:off x="3344816" y="2719894"/>
              <a:ext cx="4808023" cy="2471643"/>
            </a:xfrm>
            <a:prstGeom prst="ellipse">
              <a:avLst/>
            </a:prstGeom>
            <a:solidFill>
              <a:schemeClr val="dk1">
                <a:alpha val="24705"/>
              </a:schemeClr>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algn="ctr"/>
              <a:endParaRPr sz="1000">
                <a:solidFill>
                  <a:schemeClr val="dk1"/>
                </a:solidFill>
                <a:latin typeface="Calibri"/>
                <a:ea typeface="Calibri"/>
                <a:cs typeface="Calibri"/>
                <a:sym typeface="Calibri"/>
              </a:endParaRPr>
            </a:p>
          </p:txBody>
        </p:sp>
        <p:sp>
          <p:nvSpPr>
            <p:cNvPr id="1197" name="Shape 1197"/>
            <p:cNvSpPr txBox="1"/>
            <p:nvPr/>
          </p:nvSpPr>
          <p:spPr>
            <a:xfrm>
              <a:off x="6084167" y="4323292"/>
              <a:ext cx="1368299" cy="584700"/>
            </a:xfrm>
            <a:prstGeom prst="rect">
              <a:avLst/>
            </a:prstGeom>
            <a:noFill/>
            <a:ln>
              <a:noFill/>
            </a:ln>
          </p:spPr>
          <p:txBody>
            <a:bodyPr lIns="91425" tIns="45700" rIns="91425" bIns="45700" anchor="t" anchorCtr="0">
              <a:noAutofit/>
            </a:bodyPr>
            <a:lstStyle/>
            <a:p>
              <a:pPr algn="ctr">
                <a:buSzPct val="25000"/>
              </a:pPr>
              <a:r>
                <a:rPr lang="x-none" sz="1000">
                  <a:solidFill>
                    <a:schemeClr val="dk1"/>
                  </a:solidFill>
                  <a:latin typeface="Calibri"/>
                  <a:ea typeface="Calibri"/>
                  <a:cs typeface="Calibri"/>
                  <a:sym typeface="Calibri"/>
                </a:rPr>
                <a:t>Felles</a:t>
              </a:r>
            </a:p>
            <a:p>
              <a:pPr algn="ctr">
                <a:buSzPct val="25000"/>
              </a:pPr>
              <a:r>
                <a:rPr lang="x-none" sz="1000">
                  <a:solidFill>
                    <a:schemeClr val="dk1"/>
                  </a:solidFill>
                  <a:latin typeface="Calibri"/>
                  <a:ea typeface="Calibri"/>
                  <a:cs typeface="Calibri"/>
                  <a:sym typeface="Calibri"/>
                </a:rPr>
                <a:t>husholdning</a:t>
              </a:r>
            </a:p>
          </p:txBody>
        </p:sp>
      </p:grpSp>
      <p:grpSp>
        <p:nvGrpSpPr>
          <p:cNvPr id="1198" name="Shape 1198"/>
          <p:cNvGrpSpPr/>
          <p:nvPr/>
        </p:nvGrpSpPr>
        <p:grpSpPr>
          <a:xfrm>
            <a:off x="2222311" y="672010"/>
            <a:ext cx="6681940" cy="4229390"/>
            <a:chOff x="2222311" y="811345"/>
            <a:chExt cx="6681940" cy="5639186"/>
          </a:xfrm>
        </p:grpSpPr>
        <p:sp>
          <p:nvSpPr>
            <p:cNvPr id="1199" name="Shape 1199"/>
            <p:cNvSpPr txBox="1"/>
            <p:nvPr/>
          </p:nvSpPr>
          <p:spPr>
            <a:xfrm>
              <a:off x="7170252" y="6173632"/>
              <a:ext cx="1734000" cy="276899"/>
            </a:xfrm>
            <a:prstGeom prst="rect">
              <a:avLst/>
            </a:prstGeom>
            <a:noFill/>
            <a:ln>
              <a:noFill/>
            </a:ln>
          </p:spPr>
          <p:txBody>
            <a:bodyPr lIns="91425" tIns="45700" rIns="91425" bIns="45700" anchor="t" anchorCtr="0">
              <a:noAutofit/>
            </a:bodyPr>
            <a:lstStyle/>
            <a:p>
              <a:pPr>
                <a:buSzPct val="25000"/>
              </a:pPr>
              <a:r>
                <a:rPr lang="x-none" sz="1000" b="1">
                  <a:solidFill>
                    <a:srgbClr val="938953"/>
                  </a:solidFill>
                  <a:latin typeface="Calibri"/>
                  <a:ea typeface="Calibri"/>
                  <a:cs typeface="Calibri"/>
                  <a:sym typeface="Calibri"/>
                </a:rPr>
                <a:t>Folketrygdloven § 17-2</a:t>
              </a:r>
            </a:p>
          </p:txBody>
        </p:sp>
        <p:sp>
          <p:nvSpPr>
            <p:cNvPr id="1200" name="Shape 1200"/>
            <p:cNvSpPr/>
            <p:nvPr/>
          </p:nvSpPr>
          <p:spPr>
            <a:xfrm>
              <a:off x="2222311" y="811345"/>
              <a:ext cx="3166961" cy="3152162"/>
            </a:xfrm>
            <a:custGeom>
              <a:avLst/>
              <a:gdLst/>
              <a:ahLst/>
              <a:cxnLst/>
              <a:rect l="0" t="0" r="0" b="0"/>
              <a:pathLst>
                <a:path w="3166962" h="3152163" extrusionOk="0">
                  <a:moveTo>
                    <a:pt x="1753340" y="3115678"/>
                  </a:moveTo>
                  <a:cubicBezTo>
                    <a:pt x="1506811" y="3020055"/>
                    <a:pt x="1282693" y="2659973"/>
                    <a:pt x="1287175" y="2407467"/>
                  </a:cubicBezTo>
                  <a:cubicBezTo>
                    <a:pt x="1291657" y="2154961"/>
                    <a:pt x="1987916" y="1788902"/>
                    <a:pt x="1780234" y="1600643"/>
                  </a:cubicBezTo>
                  <a:cubicBezTo>
                    <a:pt x="1572552" y="1412384"/>
                    <a:pt x="218881" y="1505020"/>
                    <a:pt x="41081" y="1277914"/>
                  </a:cubicBezTo>
                  <a:cubicBezTo>
                    <a:pt x="-136719" y="1050808"/>
                    <a:pt x="295081" y="444196"/>
                    <a:pt x="713434" y="238008"/>
                  </a:cubicBezTo>
                  <a:cubicBezTo>
                    <a:pt x="1131787" y="31820"/>
                    <a:pt x="2206057" y="-59322"/>
                    <a:pt x="2551198" y="40784"/>
                  </a:cubicBezTo>
                  <a:cubicBezTo>
                    <a:pt x="2896339" y="140890"/>
                    <a:pt x="2875422" y="678772"/>
                    <a:pt x="2784281" y="838643"/>
                  </a:cubicBezTo>
                  <a:cubicBezTo>
                    <a:pt x="2693140" y="998514"/>
                    <a:pt x="2120892" y="850596"/>
                    <a:pt x="2004351" y="1000008"/>
                  </a:cubicBezTo>
                  <a:cubicBezTo>
                    <a:pt x="1887810" y="1149420"/>
                    <a:pt x="1910222" y="1540879"/>
                    <a:pt x="2085034" y="1735114"/>
                  </a:cubicBezTo>
                  <a:cubicBezTo>
                    <a:pt x="2259846" y="1929349"/>
                    <a:pt x="2881398" y="2051867"/>
                    <a:pt x="3053222" y="2165420"/>
                  </a:cubicBezTo>
                  <a:cubicBezTo>
                    <a:pt x="3225046" y="2278973"/>
                    <a:pt x="3163787" y="2280466"/>
                    <a:pt x="3115975" y="2416431"/>
                  </a:cubicBezTo>
                  <a:cubicBezTo>
                    <a:pt x="3068163" y="2552396"/>
                    <a:pt x="2991963" y="2860184"/>
                    <a:pt x="2766351" y="2981208"/>
                  </a:cubicBezTo>
                  <a:cubicBezTo>
                    <a:pt x="2540739" y="3102232"/>
                    <a:pt x="1999869" y="3211301"/>
                    <a:pt x="1753340" y="3115678"/>
                  </a:cubicBezTo>
                  <a:close/>
                </a:path>
              </a:pathLst>
            </a:custGeom>
            <a:solidFill>
              <a:srgbClr val="948A54">
                <a:alpha val="24705"/>
              </a:srgbClr>
            </a:solidFill>
            <a:ln w="25400" cap="flat" cmpd="sng">
              <a:solidFill>
                <a:srgbClr val="494429"/>
              </a:solidFill>
              <a:prstDash val="solid"/>
              <a:round/>
              <a:headEnd type="none" w="med" len="med"/>
              <a:tailEnd type="none" w="med" len="med"/>
            </a:ln>
          </p:spPr>
          <p:txBody>
            <a:bodyPr lIns="91425" tIns="45700" rIns="91425" bIns="45700" anchor="ctr" anchorCtr="0">
              <a:noAutofit/>
            </a:bodyPr>
            <a:lstStyle/>
            <a:p>
              <a:pPr algn="ctr"/>
              <a:endParaRPr sz="1000">
                <a:solidFill>
                  <a:schemeClr val="dk1"/>
                </a:solidFill>
                <a:latin typeface="Calibri"/>
                <a:ea typeface="Calibri"/>
                <a:cs typeface="Calibri"/>
                <a:sym typeface="Calibri"/>
              </a:endParaRPr>
            </a:p>
          </p:txBody>
        </p:sp>
      </p:grpSp>
      <p:grpSp>
        <p:nvGrpSpPr>
          <p:cNvPr id="1201" name="Shape 1201"/>
          <p:cNvGrpSpPr/>
          <p:nvPr/>
        </p:nvGrpSpPr>
        <p:grpSpPr>
          <a:xfrm>
            <a:off x="345814" y="738040"/>
            <a:ext cx="5883317" cy="4163968"/>
            <a:chOff x="320609" y="948734"/>
            <a:chExt cx="5883317" cy="5551958"/>
          </a:xfrm>
        </p:grpSpPr>
        <p:sp>
          <p:nvSpPr>
            <p:cNvPr id="1202" name="Shape 1202"/>
            <p:cNvSpPr/>
            <p:nvPr/>
          </p:nvSpPr>
          <p:spPr>
            <a:xfrm>
              <a:off x="2197125" y="948734"/>
              <a:ext cx="4006800" cy="3168300"/>
            </a:xfrm>
            <a:prstGeom prst="ellipse">
              <a:avLst/>
            </a:prstGeom>
            <a:solidFill>
              <a:srgbClr val="7F7F7F">
                <a:alpha val="24705"/>
              </a:srgbClr>
            </a:solidFill>
            <a:ln w="25400" cap="flat" cmpd="sng">
              <a:solidFill>
                <a:srgbClr val="7F7F7F"/>
              </a:solidFill>
              <a:prstDash val="solid"/>
              <a:round/>
              <a:headEnd type="none" w="med" len="med"/>
              <a:tailEnd type="none" w="med" len="med"/>
            </a:ln>
          </p:spPr>
          <p:txBody>
            <a:bodyPr lIns="91425" tIns="45700" rIns="91425" bIns="45700" anchor="ctr" anchorCtr="0">
              <a:noAutofit/>
            </a:bodyPr>
            <a:lstStyle/>
            <a:p>
              <a:pPr algn="ctr"/>
              <a:endParaRPr sz="1000">
                <a:solidFill>
                  <a:srgbClr val="7F7F7F"/>
                </a:solidFill>
                <a:latin typeface="Calibri"/>
                <a:ea typeface="Calibri"/>
                <a:cs typeface="Calibri"/>
                <a:sym typeface="Calibri"/>
              </a:endParaRPr>
            </a:p>
          </p:txBody>
        </p:sp>
        <p:sp>
          <p:nvSpPr>
            <p:cNvPr id="1203" name="Shape 1203"/>
            <p:cNvSpPr txBox="1"/>
            <p:nvPr/>
          </p:nvSpPr>
          <p:spPr>
            <a:xfrm>
              <a:off x="320609" y="6223792"/>
              <a:ext cx="1664100" cy="276899"/>
            </a:xfrm>
            <a:prstGeom prst="rect">
              <a:avLst/>
            </a:prstGeom>
            <a:noFill/>
            <a:ln>
              <a:noFill/>
            </a:ln>
          </p:spPr>
          <p:txBody>
            <a:bodyPr lIns="91425" tIns="45700" rIns="91425" bIns="45700" anchor="t" anchorCtr="0">
              <a:noAutofit/>
            </a:bodyPr>
            <a:lstStyle/>
            <a:p>
              <a:pPr>
                <a:buSzPct val="25000"/>
              </a:pPr>
              <a:r>
                <a:rPr lang="x-none" sz="1000" b="1">
                  <a:solidFill>
                    <a:srgbClr val="494429"/>
                  </a:solidFill>
                  <a:latin typeface="Calibri"/>
                  <a:ea typeface="Calibri"/>
                  <a:cs typeface="Calibri"/>
                  <a:sym typeface="Calibri"/>
                </a:rPr>
                <a:t>Folketrygdloven § 25-4</a:t>
              </a:r>
            </a:p>
          </p:txBody>
        </p:sp>
      </p:grpSp>
      <p:grpSp>
        <p:nvGrpSpPr>
          <p:cNvPr id="1204" name="Shape 1204"/>
          <p:cNvGrpSpPr/>
          <p:nvPr/>
        </p:nvGrpSpPr>
        <p:grpSpPr>
          <a:xfrm>
            <a:off x="3557550" y="1354008"/>
            <a:ext cx="5586559" cy="3325824"/>
            <a:chOff x="3484026" y="1747911"/>
            <a:chExt cx="5586559" cy="4434433"/>
          </a:xfrm>
        </p:grpSpPr>
        <p:sp>
          <p:nvSpPr>
            <p:cNvPr id="1205" name="Shape 1205"/>
            <p:cNvSpPr/>
            <p:nvPr/>
          </p:nvSpPr>
          <p:spPr>
            <a:xfrm>
              <a:off x="3484026" y="1747911"/>
              <a:ext cx="5576839" cy="2998405"/>
            </a:xfrm>
            <a:custGeom>
              <a:avLst/>
              <a:gdLst/>
              <a:ahLst/>
              <a:cxnLst/>
              <a:rect l="0" t="0" r="0" b="0"/>
              <a:pathLst>
                <a:path w="5676173" h="3099127" extrusionOk="0">
                  <a:moveTo>
                    <a:pt x="5148200" y="39336"/>
                  </a:moveTo>
                  <a:cubicBezTo>
                    <a:pt x="5284165" y="194724"/>
                    <a:pt x="5527706" y="871560"/>
                    <a:pt x="5605400" y="1330254"/>
                  </a:cubicBezTo>
                  <a:cubicBezTo>
                    <a:pt x="5683094" y="1788948"/>
                    <a:pt x="5711482" y="2504631"/>
                    <a:pt x="5614364" y="2791501"/>
                  </a:cubicBezTo>
                  <a:cubicBezTo>
                    <a:pt x="5517246" y="3078371"/>
                    <a:pt x="5279682" y="3163536"/>
                    <a:pt x="5022694" y="3051477"/>
                  </a:cubicBezTo>
                  <a:cubicBezTo>
                    <a:pt x="4765706" y="2939418"/>
                    <a:pt x="4448953" y="2270054"/>
                    <a:pt x="4072435" y="2119148"/>
                  </a:cubicBezTo>
                  <a:cubicBezTo>
                    <a:pt x="3695917" y="1968242"/>
                    <a:pt x="3265611" y="2105701"/>
                    <a:pt x="2763588" y="2146042"/>
                  </a:cubicBezTo>
                  <a:cubicBezTo>
                    <a:pt x="2261564" y="2186383"/>
                    <a:pt x="1514506" y="2355219"/>
                    <a:pt x="1060294" y="2361195"/>
                  </a:cubicBezTo>
                  <a:cubicBezTo>
                    <a:pt x="606082" y="2367171"/>
                    <a:pt x="148882" y="2395560"/>
                    <a:pt x="38317" y="2181901"/>
                  </a:cubicBezTo>
                  <a:cubicBezTo>
                    <a:pt x="-72248" y="1968242"/>
                    <a:pt x="59235" y="1248077"/>
                    <a:pt x="396906" y="1079242"/>
                  </a:cubicBezTo>
                  <a:cubicBezTo>
                    <a:pt x="734577" y="910407"/>
                    <a:pt x="1518988" y="1170383"/>
                    <a:pt x="2064341" y="1168889"/>
                  </a:cubicBezTo>
                  <a:cubicBezTo>
                    <a:pt x="2609694" y="1167395"/>
                    <a:pt x="3214811" y="1198771"/>
                    <a:pt x="3669023" y="1070277"/>
                  </a:cubicBezTo>
                  <a:cubicBezTo>
                    <a:pt x="4123235" y="941783"/>
                    <a:pt x="4541588" y="568253"/>
                    <a:pt x="4789611" y="397924"/>
                  </a:cubicBezTo>
                  <a:cubicBezTo>
                    <a:pt x="5037634" y="227595"/>
                    <a:pt x="5012235" y="-116052"/>
                    <a:pt x="5148200" y="39336"/>
                  </a:cubicBezTo>
                  <a:close/>
                </a:path>
              </a:pathLst>
            </a:custGeom>
            <a:solidFill>
              <a:srgbClr val="A596D0">
                <a:alpha val="24705"/>
              </a:srgbClr>
            </a:solidFill>
            <a:ln w="25400" cap="flat" cmpd="sng">
              <a:solidFill>
                <a:srgbClr val="A596D0"/>
              </a:solidFill>
              <a:prstDash val="dash"/>
              <a:round/>
              <a:headEnd type="none" w="med" len="med"/>
              <a:tailEnd type="none" w="med" len="med"/>
            </a:ln>
          </p:spPr>
          <p:txBody>
            <a:bodyPr lIns="91425" tIns="45700" rIns="91425" bIns="45700" anchor="ctr" anchorCtr="0">
              <a:noAutofit/>
            </a:bodyPr>
            <a:lstStyle/>
            <a:p>
              <a:pPr algn="ctr"/>
              <a:endParaRPr sz="1000">
                <a:solidFill>
                  <a:schemeClr val="dk1"/>
                </a:solidFill>
                <a:latin typeface="Calibri"/>
                <a:ea typeface="Calibri"/>
                <a:cs typeface="Calibri"/>
                <a:sym typeface="Calibri"/>
              </a:endParaRPr>
            </a:p>
          </p:txBody>
        </p:sp>
        <p:sp>
          <p:nvSpPr>
            <p:cNvPr id="1206" name="Shape 1206"/>
            <p:cNvSpPr txBox="1"/>
            <p:nvPr/>
          </p:nvSpPr>
          <p:spPr>
            <a:xfrm>
              <a:off x="4140394" y="5905444"/>
              <a:ext cx="2749200" cy="276899"/>
            </a:xfrm>
            <a:prstGeom prst="rect">
              <a:avLst/>
            </a:prstGeom>
            <a:noFill/>
            <a:ln>
              <a:noFill/>
            </a:ln>
          </p:spPr>
          <p:txBody>
            <a:bodyPr lIns="91425" tIns="45700" rIns="91425" bIns="45700" anchor="t" anchorCtr="0">
              <a:noAutofit/>
            </a:bodyPr>
            <a:lstStyle/>
            <a:p>
              <a:pPr>
                <a:buSzPct val="25000"/>
              </a:pPr>
              <a:r>
                <a:rPr lang="x-none" sz="1000" b="1">
                  <a:solidFill>
                    <a:srgbClr val="846FBF"/>
                  </a:solidFill>
                  <a:latin typeface="Calibri"/>
                  <a:ea typeface="Calibri"/>
                  <a:cs typeface="Calibri"/>
                  <a:sym typeface="Calibri"/>
                </a:rPr>
                <a:t>Innskuddspensjonsloven § 1-2 bokstav p</a:t>
              </a:r>
            </a:p>
          </p:txBody>
        </p:sp>
        <p:sp>
          <p:nvSpPr>
            <p:cNvPr id="1207" name="Shape 1207"/>
            <p:cNvSpPr txBox="1"/>
            <p:nvPr/>
          </p:nvSpPr>
          <p:spPr>
            <a:xfrm>
              <a:off x="7777925" y="2353099"/>
              <a:ext cx="1155599" cy="1015800"/>
            </a:xfrm>
            <a:prstGeom prst="rect">
              <a:avLst/>
            </a:prstGeom>
            <a:noFill/>
            <a:ln>
              <a:noFill/>
            </a:ln>
          </p:spPr>
          <p:txBody>
            <a:bodyPr lIns="91425" tIns="45700" rIns="91425" bIns="45700" anchor="t" anchorCtr="0">
              <a:noAutofit/>
            </a:bodyPr>
            <a:lstStyle/>
            <a:p>
              <a:pPr algn="ctr">
                <a:buSzPct val="25000"/>
              </a:pPr>
              <a:r>
                <a:rPr lang="x-none" sz="1000">
                  <a:solidFill>
                    <a:srgbClr val="846FBF"/>
                  </a:solidFill>
                  <a:latin typeface="Calibri"/>
                  <a:ea typeface="Calibri"/>
                  <a:cs typeface="Calibri"/>
                  <a:sym typeface="Calibri"/>
                </a:rPr>
                <a:t>Forholdet har aldri vært avbrutt i løpet de siste fem år før dødsfallet</a:t>
              </a:r>
            </a:p>
          </p:txBody>
        </p:sp>
        <p:sp>
          <p:nvSpPr>
            <p:cNvPr id="1208" name="Shape 1208"/>
            <p:cNvSpPr txBox="1"/>
            <p:nvPr/>
          </p:nvSpPr>
          <p:spPr>
            <a:xfrm>
              <a:off x="8107586" y="3468662"/>
              <a:ext cx="963000" cy="1020299"/>
            </a:xfrm>
            <a:prstGeom prst="rect">
              <a:avLst/>
            </a:prstGeom>
            <a:noFill/>
            <a:ln>
              <a:noFill/>
            </a:ln>
          </p:spPr>
          <p:txBody>
            <a:bodyPr lIns="91425" tIns="45700" rIns="91425" bIns="45700" anchor="t" anchorCtr="0">
              <a:noAutofit/>
            </a:bodyPr>
            <a:lstStyle/>
            <a:p>
              <a:pPr algn="ctr">
                <a:buSzPct val="25000"/>
              </a:pPr>
              <a:r>
                <a:rPr lang="x-none" sz="1000">
                  <a:solidFill>
                    <a:srgbClr val="846FBF"/>
                  </a:solidFill>
                  <a:latin typeface="Calibri"/>
                  <a:ea typeface="Calibri"/>
                  <a:cs typeface="Calibri"/>
                  <a:sym typeface="Calibri"/>
                </a:rPr>
                <a:t>Ville hatt lov til å gifte seg eller inngå partnerskap</a:t>
              </a:r>
            </a:p>
          </p:txBody>
        </p:sp>
      </p:grpSp>
      <p:grpSp>
        <p:nvGrpSpPr>
          <p:cNvPr id="1209" name="Shape 1209"/>
          <p:cNvGrpSpPr/>
          <p:nvPr/>
        </p:nvGrpSpPr>
        <p:grpSpPr>
          <a:xfrm>
            <a:off x="3475406" y="2032786"/>
            <a:ext cx="5321677" cy="2661471"/>
            <a:chOff x="3491373" y="2624769"/>
            <a:chExt cx="5321677" cy="3548628"/>
          </a:xfrm>
        </p:grpSpPr>
        <p:sp>
          <p:nvSpPr>
            <p:cNvPr id="1210" name="Shape 1210"/>
            <p:cNvSpPr/>
            <p:nvPr/>
          </p:nvSpPr>
          <p:spPr>
            <a:xfrm>
              <a:off x="3491373" y="2624769"/>
              <a:ext cx="3816900" cy="1452300"/>
            </a:xfrm>
            <a:prstGeom prst="ellipse">
              <a:avLst/>
            </a:prstGeom>
            <a:solidFill>
              <a:srgbClr val="996633">
                <a:alpha val="24705"/>
              </a:srgbClr>
            </a:solidFill>
            <a:ln w="25400" cap="flat" cmpd="sng">
              <a:solidFill>
                <a:srgbClr val="996633"/>
              </a:solidFill>
              <a:prstDash val="dash"/>
              <a:round/>
              <a:headEnd type="none" w="med" len="med"/>
              <a:tailEnd type="none" w="med" len="med"/>
            </a:ln>
          </p:spPr>
          <p:txBody>
            <a:bodyPr lIns="91425" tIns="45700" rIns="91425" bIns="45700" anchor="ctr" anchorCtr="0">
              <a:noAutofit/>
            </a:bodyPr>
            <a:lstStyle/>
            <a:p>
              <a:pPr algn="ctr"/>
              <a:endParaRPr sz="1000">
                <a:solidFill>
                  <a:schemeClr val="dk1"/>
                </a:solidFill>
                <a:latin typeface="Calibri"/>
                <a:ea typeface="Calibri"/>
                <a:cs typeface="Calibri"/>
                <a:sym typeface="Calibri"/>
              </a:endParaRPr>
            </a:p>
          </p:txBody>
        </p:sp>
        <p:sp>
          <p:nvSpPr>
            <p:cNvPr id="1211" name="Shape 1211"/>
            <p:cNvSpPr txBox="1"/>
            <p:nvPr/>
          </p:nvSpPr>
          <p:spPr>
            <a:xfrm>
              <a:off x="5271428" y="2999430"/>
              <a:ext cx="756000" cy="369299"/>
            </a:xfrm>
            <a:prstGeom prst="rect">
              <a:avLst/>
            </a:prstGeom>
            <a:noFill/>
            <a:ln>
              <a:noFill/>
            </a:ln>
          </p:spPr>
          <p:txBody>
            <a:bodyPr lIns="91425" tIns="45700" rIns="91425" bIns="45700" anchor="t" anchorCtr="0">
              <a:noAutofit/>
            </a:bodyPr>
            <a:lstStyle/>
            <a:p>
              <a:pPr>
                <a:buSzPct val="25000"/>
              </a:pPr>
              <a:r>
                <a:rPr lang="x-none" sz="1000">
                  <a:solidFill>
                    <a:schemeClr val="dk1"/>
                  </a:solidFill>
                  <a:latin typeface="Calibri"/>
                  <a:ea typeface="Calibri"/>
                  <a:cs typeface="Calibri"/>
                  <a:sym typeface="Calibri"/>
                </a:rPr>
                <a:t>eller</a:t>
              </a:r>
            </a:p>
          </p:txBody>
        </p:sp>
        <p:sp>
          <p:nvSpPr>
            <p:cNvPr id="1212" name="Shape 1212"/>
            <p:cNvSpPr txBox="1"/>
            <p:nvPr/>
          </p:nvSpPr>
          <p:spPr>
            <a:xfrm>
              <a:off x="7079050" y="5896498"/>
              <a:ext cx="1734000" cy="276899"/>
            </a:xfrm>
            <a:prstGeom prst="rect">
              <a:avLst/>
            </a:prstGeom>
            <a:noFill/>
            <a:ln>
              <a:noFill/>
            </a:ln>
          </p:spPr>
          <p:txBody>
            <a:bodyPr lIns="91425" tIns="45700" rIns="91425" bIns="45700" anchor="t" anchorCtr="0">
              <a:noAutofit/>
            </a:bodyPr>
            <a:lstStyle/>
            <a:p>
              <a:pPr>
                <a:buSzPct val="25000"/>
              </a:pPr>
              <a:r>
                <a:rPr lang="x-none" sz="1000" b="1">
                  <a:solidFill>
                    <a:srgbClr val="996633"/>
                  </a:solidFill>
                  <a:latin typeface="Calibri"/>
                  <a:ea typeface="Calibri"/>
                  <a:cs typeface="Calibri"/>
                  <a:sym typeface="Calibri"/>
                </a:rPr>
                <a:t>Adopsjonsloven § 5a</a:t>
              </a:r>
            </a:p>
          </p:txBody>
        </p:sp>
      </p:grpSp>
      <p:grpSp>
        <p:nvGrpSpPr>
          <p:cNvPr id="1213" name="Shape 1213"/>
          <p:cNvGrpSpPr/>
          <p:nvPr/>
        </p:nvGrpSpPr>
        <p:grpSpPr>
          <a:xfrm>
            <a:off x="1774880" y="674591"/>
            <a:ext cx="7926011" cy="4388073"/>
            <a:chOff x="1753666" y="877694"/>
            <a:chExt cx="7926011" cy="5850764"/>
          </a:xfrm>
        </p:grpSpPr>
        <p:sp>
          <p:nvSpPr>
            <p:cNvPr id="1214" name="Shape 1214"/>
            <p:cNvSpPr/>
            <p:nvPr/>
          </p:nvSpPr>
          <p:spPr>
            <a:xfrm>
              <a:off x="1753666" y="877694"/>
              <a:ext cx="7361291" cy="4767902"/>
            </a:xfrm>
            <a:custGeom>
              <a:avLst/>
              <a:gdLst/>
              <a:ahLst/>
              <a:cxnLst/>
              <a:rect l="0" t="0" r="0" b="0"/>
              <a:pathLst>
                <a:path w="7361292" h="4767903" extrusionOk="0">
                  <a:moveTo>
                    <a:pt x="1608099" y="1411181"/>
                  </a:moveTo>
                  <a:lnTo>
                    <a:pt x="1303299" y="1357393"/>
                  </a:lnTo>
                  <a:cubicBezTo>
                    <a:pt x="1035852" y="1300617"/>
                    <a:pt x="60192" y="1291651"/>
                    <a:pt x="3416" y="1070522"/>
                  </a:cubicBezTo>
                  <a:cubicBezTo>
                    <a:pt x="-53361" y="849393"/>
                    <a:pt x="611522" y="154629"/>
                    <a:pt x="962640" y="30617"/>
                  </a:cubicBezTo>
                  <a:cubicBezTo>
                    <a:pt x="1313758" y="-93395"/>
                    <a:pt x="1972663" y="190487"/>
                    <a:pt x="2110122" y="326452"/>
                  </a:cubicBezTo>
                  <a:cubicBezTo>
                    <a:pt x="2247581" y="462417"/>
                    <a:pt x="1760499" y="647687"/>
                    <a:pt x="1787393" y="846405"/>
                  </a:cubicBezTo>
                  <a:cubicBezTo>
                    <a:pt x="1814287" y="1045123"/>
                    <a:pt x="1984617" y="1339464"/>
                    <a:pt x="2271487" y="1518758"/>
                  </a:cubicBezTo>
                  <a:cubicBezTo>
                    <a:pt x="2558358" y="1698052"/>
                    <a:pt x="2960275" y="1820570"/>
                    <a:pt x="3508616" y="1922170"/>
                  </a:cubicBezTo>
                  <a:cubicBezTo>
                    <a:pt x="4056957" y="2023770"/>
                    <a:pt x="5096864" y="2295699"/>
                    <a:pt x="5561534" y="2128358"/>
                  </a:cubicBezTo>
                  <a:cubicBezTo>
                    <a:pt x="6026204" y="1961017"/>
                    <a:pt x="6056087" y="1122816"/>
                    <a:pt x="6296640" y="918122"/>
                  </a:cubicBezTo>
                  <a:cubicBezTo>
                    <a:pt x="6537193" y="713428"/>
                    <a:pt x="6836017" y="737334"/>
                    <a:pt x="7004852" y="900193"/>
                  </a:cubicBezTo>
                  <a:cubicBezTo>
                    <a:pt x="7173687" y="1063052"/>
                    <a:pt x="7269311" y="1378310"/>
                    <a:pt x="7309652" y="1895275"/>
                  </a:cubicBezTo>
                  <a:cubicBezTo>
                    <a:pt x="7349993" y="2412240"/>
                    <a:pt x="7427687" y="3762922"/>
                    <a:pt x="7246899" y="4001981"/>
                  </a:cubicBezTo>
                  <a:cubicBezTo>
                    <a:pt x="7066111" y="4241040"/>
                    <a:pt x="6598452" y="3493981"/>
                    <a:pt x="6224922" y="3329628"/>
                  </a:cubicBezTo>
                  <a:cubicBezTo>
                    <a:pt x="5851392" y="3165275"/>
                    <a:pt x="5483840" y="3074134"/>
                    <a:pt x="5005722" y="3015864"/>
                  </a:cubicBezTo>
                  <a:cubicBezTo>
                    <a:pt x="4527604" y="2957594"/>
                    <a:pt x="3756639" y="2905299"/>
                    <a:pt x="3356216" y="2980005"/>
                  </a:cubicBezTo>
                  <a:cubicBezTo>
                    <a:pt x="2955793" y="3054711"/>
                    <a:pt x="2685357" y="3236993"/>
                    <a:pt x="2603181" y="3464099"/>
                  </a:cubicBezTo>
                  <a:cubicBezTo>
                    <a:pt x="2521005" y="3691205"/>
                    <a:pt x="2891546" y="4125993"/>
                    <a:pt x="2863158" y="4342640"/>
                  </a:cubicBezTo>
                  <a:cubicBezTo>
                    <a:pt x="2834770" y="4559287"/>
                    <a:pt x="2664440" y="4735593"/>
                    <a:pt x="2432852" y="4763981"/>
                  </a:cubicBezTo>
                  <a:cubicBezTo>
                    <a:pt x="2201264" y="4792369"/>
                    <a:pt x="1525922" y="4662382"/>
                    <a:pt x="1473628" y="4512970"/>
                  </a:cubicBezTo>
                  <a:cubicBezTo>
                    <a:pt x="1421334" y="4363558"/>
                    <a:pt x="2014499" y="4085652"/>
                    <a:pt x="2119087" y="3867511"/>
                  </a:cubicBezTo>
                  <a:cubicBezTo>
                    <a:pt x="2223675" y="3649370"/>
                    <a:pt x="2150464" y="3426746"/>
                    <a:pt x="2101158" y="3204122"/>
                  </a:cubicBezTo>
                  <a:cubicBezTo>
                    <a:pt x="2051852" y="2981499"/>
                    <a:pt x="1818770" y="2769335"/>
                    <a:pt x="1823252" y="2531770"/>
                  </a:cubicBezTo>
                  <a:cubicBezTo>
                    <a:pt x="1827734" y="2294205"/>
                    <a:pt x="2089205" y="1947569"/>
                    <a:pt x="2128052" y="1778734"/>
                  </a:cubicBezTo>
                  <a:cubicBezTo>
                    <a:pt x="2166899" y="1609899"/>
                    <a:pt x="2151958" y="1581511"/>
                    <a:pt x="2056334" y="1518758"/>
                  </a:cubicBezTo>
                  <a:cubicBezTo>
                    <a:pt x="1960710" y="1456005"/>
                    <a:pt x="1630510" y="1421640"/>
                    <a:pt x="1554310" y="1402217"/>
                  </a:cubicBezTo>
                  <a:cubicBezTo>
                    <a:pt x="1478110" y="1382794"/>
                    <a:pt x="1649934" y="1418652"/>
                    <a:pt x="1608099" y="1411181"/>
                  </a:cubicBezTo>
                  <a:close/>
                </a:path>
              </a:pathLst>
            </a:custGeom>
            <a:solidFill>
              <a:srgbClr val="FFCC00">
                <a:alpha val="43921"/>
              </a:srgbClr>
            </a:solidFill>
            <a:ln w="25400" cap="flat" cmpd="sng">
              <a:solidFill>
                <a:srgbClr val="FFCC00"/>
              </a:solidFill>
              <a:prstDash val="dash"/>
              <a:round/>
              <a:headEnd type="none" w="med" len="med"/>
              <a:tailEnd type="none" w="med" len="med"/>
            </a:ln>
          </p:spPr>
          <p:txBody>
            <a:bodyPr lIns="91425" tIns="45700" rIns="91425" bIns="45700" anchor="ctr" anchorCtr="0">
              <a:noAutofit/>
            </a:bodyPr>
            <a:lstStyle/>
            <a:p>
              <a:pPr algn="ctr"/>
              <a:endParaRPr sz="1000">
                <a:solidFill>
                  <a:schemeClr val="dk1"/>
                </a:solidFill>
                <a:latin typeface="Calibri"/>
                <a:ea typeface="Calibri"/>
                <a:cs typeface="Calibri"/>
                <a:sym typeface="Calibri"/>
              </a:endParaRPr>
            </a:p>
          </p:txBody>
        </p:sp>
        <p:sp>
          <p:nvSpPr>
            <p:cNvPr id="1215" name="Shape 1215"/>
            <p:cNvSpPr txBox="1"/>
            <p:nvPr/>
          </p:nvSpPr>
          <p:spPr>
            <a:xfrm>
              <a:off x="6768640" y="6451461"/>
              <a:ext cx="2911037" cy="276997"/>
            </a:xfrm>
            <a:prstGeom prst="rect">
              <a:avLst/>
            </a:prstGeom>
            <a:noFill/>
            <a:ln>
              <a:noFill/>
            </a:ln>
          </p:spPr>
          <p:txBody>
            <a:bodyPr lIns="91425" tIns="45700" rIns="91425" bIns="45700" anchor="t" anchorCtr="0">
              <a:noAutofit/>
            </a:bodyPr>
            <a:lstStyle>
              <a:defPPr>
                <a:defRPr lang="en-US"/>
              </a:defPPr>
              <a:lvl1pPr marR="0" lvl="0" indent="0">
                <a:spcBef>
                  <a:spcPts val="0"/>
                </a:spcBef>
                <a:buSzPct val="25000"/>
                <a:buNone/>
                <a:defRPr sz="1000" b="1" i="0" u="none" strike="noStrike" cap="none" baseline="0">
                  <a:solidFill>
                    <a:srgbClr val="FFC000"/>
                  </a:solidFill>
                  <a:latin typeface="Calibri"/>
                  <a:ea typeface="Calibri"/>
                  <a:cs typeface="Calibri"/>
                </a:defRPr>
              </a:lvl1pPr>
            </a:lstStyle>
            <a:p>
              <a:r>
                <a:rPr lang="x-none" dirty="0">
                  <a:sym typeface="Calibri"/>
                </a:rPr>
                <a:t>Foretakspensjonsloven § 1-2 (2) bokstav f</a:t>
              </a:r>
            </a:p>
          </p:txBody>
        </p:sp>
      </p:grpSp>
      <p:grpSp>
        <p:nvGrpSpPr>
          <p:cNvPr id="1216" name="Shape 1216"/>
          <p:cNvGrpSpPr/>
          <p:nvPr/>
        </p:nvGrpSpPr>
        <p:grpSpPr>
          <a:xfrm>
            <a:off x="91490" y="2035252"/>
            <a:ext cx="6813516" cy="2485407"/>
            <a:chOff x="91490" y="2628932"/>
            <a:chExt cx="6813516" cy="3313876"/>
          </a:xfrm>
        </p:grpSpPr>
        <p:sp>
          <p:nvSpPr>
            <p:cNvPr id="1217" name="Shape 1217"/>
            <p:cNvSpPr/>
            <p:nvPr/>
          </p:nvSpPr>
          <p:spPr>
            <a:xfrm>
              <a:off x="91490" y="2628932"/>
              <a:ext cx="5072040" cy="2944200"/>
            </a:xfrm>
            <a:custGeom>
              <a:avLst/>
              <a:gdLst/>
              <a:ahLst/>
              <a:cxnLst/>
              <a:rect l="0" t="0" r="0" b="0"/>
              <a:pathLst>
                <a:path w="4372449" h="2851526" extrusionOk="0">
                  <a:moveTo>
                    <a:pt x="2803610" y="665276"/>
                  </a:moveTo>
                  <a:cubicBezTo>
                    <a:pt x="3112892" y="450123"/>
                    <a:pt x="3384822" y="-33971"/>
                    <a:pt x="3646293" y="1888"/>
                  </a:cubicBezTo>
                  <a:cubicBezTo>
                    <a:pt x="3907764" y="37747"/>
                    <a:pt x="4369446" y="645853"/>
                    <a:pt x="4372434" y="880429"/>
                  </a:cubicBezTo>
                  <a:cubicBezTo>
                    <a:pt x="4375422" y="1115005"/>
                    <a:pt x="3951093" y="1333147"/>
                    <a:pt x="3664222" y="1409347"/>
                  </a:cubicBezTo>
                  <a:cubicBezTo>
                    <a:pt x="3377351" y="1485547"/>
                    <a:pt x="2969457" y="1273382"/>
                    <a:pt x="2651210" y="1337629"/>
                  </a:cubicBezTo>
                  <a:cubicBezTo>
                    <a:pt x="2332963" y="1401876"/>
                    <a:pt x="1948975" y="1545311"/>
                    <a:pt x="1754740" y="1794829"/>
                  </a:cubicBezTo>
                  <a:cubicBezTo>
                    <a:pt x="1560505" y="2044347"/>
                    <a:pt x="1771175" y="2740606"/>
                    <a:pt x="1485799" y="2834735"/>
                  </a:cubicBezTo>
                  <a:cubicBezTo>
                    <a:pt x="1200423" y="2928864"/>
                    <a:pt x="205340" y="2607628"/>
                    <a:pt x="42481" y="2359605"/>
                  </a:cubicBezTo>
                  <a:cubicBezTo>
                    <a:pt x="-120378" y="2111582"/>
                    <a:pt x="217293" y="1524394"/>
                    <a:pt x="508646" y="1346594"/>
                  </a:cubicBezTo>
                  <a:cubicBezTo>
                    <a:pt x="799999" y="1168794"/>
                    <a:pt x="1406611" y="1410840"/>
                    <a:pt x="1790599" y="1292805"/>
                  </a:cubicBezTo>
                  <a:cubicBezTo>
                    <a:pt x="2174587" y="1174770"/>
                    <a:pt x="2494328" y="880429"/>
                    <a:pt x="2803610" y="665276"/>
                  </a:cubicBezTo>
                  <a:close/>
                </a:path>
              </a:pathLst>
            </a:custGeom>
            <a:solidFill>
              <a:srgbClr val="00FF00">
                <a:alpha val="24705"/>
              </a:srgbClr>
            </a:solidFill>
            <a:ln w="25400" cap="flat" cmpd="sng">
              <a:solidFill>
                <a:srgbClr val="00FF00"/>
              </a:solidFill>
              <a:prstDash val="dash"/>
              <a:round/>
              <a:headEnd type="none" w="med" len="med"/>
              <a:tailEnd type="none" w="med" len="med"/>
            </a:ln>
          </p:spPr>
          <p:txBody>
            <a:bodyPr lIns="91425" tIns="45700" rIns="91425" bIns="45700" anchor="ctr" anchorCtr="0">
              <a:noAutofit/>
            </a:bodyPr>
            <a:lstStyle/>
            <a:p>
              <a:pPr algn="ctr"/>
              <a:endParaRPr sz="1000">
                <a:solidFill>
                  <a:schemeClr val="dk1"/>
                </a:solidFill>
                <a:latin typeface="Calibri"/>
                <a:ea typeface="Calibri"/>
                <a:cs typeface="Calibri"/>
                <a:sym typeface="Calibri"/>
              </a:endParaRPr>
            </a:p>
          </p:txBody>
        </p:sp>
        <p:sp>
          <p:nvSpPr>
            <p:cNvPr id="1218" name="Shape 1218"/>
            <p:cNvSpPr txBox="1"/>
            <p:nvPr/>
          </p:nvSpPr>
          <p:spPr>
            <a:xfrm>
              <a:off x="5335707" y="5665908"/>
              <a:ext cx="1569300" cy="276899"/>
            </a:xfrm>
            <a:prstGeom prst="rect">
              <a:avLst/>
            </a:prstGeom>
            <a:noFill/>
            <a:ln>
              <a:noFill/>
            </a:ln>
          </p:spPr>
          <p:txBody>
            <a:bodyPr lIns="91425" tIns="45700" rIns="91425" bIns="45700" anchor="t" anchorCtr="0">
              <a:noAutofit/>
            </a:bodyPr>
            <a:lstStyle/>
            <a:p>
              <a:pPr>
                <a:buSzPct val="25000"/>
              </a:pPr>
              <a:r>
                <a:rPr lang="x-none" sz="1000" b="1">
                  <a:solidFill>
                    <a:srgbClr val="00B050"/>
                  </a:solidFill>
                  <a:latin typeface="Calibri"/>
                  <a:ea typeface="Calibri"/>
                  <a:cs typeface="Calibri"/>
                  <a:sym typeface="Calibri"/>
                </a:rPr>
                <a:t>Utlendingsloven § 41</a:t>
              </a:r>
            </a:p>
          </p:txBody>
        </p:sp>
        <p:sp>
          <p:nvSpPr>
            <p:cNvPr id="1219" name="Shape 1219"/>
            <p:cNvSpPr txBox="1"/>
            <p:nvPr/>
          </p:nvSpPr>
          <p:spPr>
            <a:xfrm>
              <a:off x="337202" y="4835280"/>
              <a:ext cx="1694699" cy="523200"/>
            </a:xfrm>
            <a:prstGeom prst="rect">
              <a:avLst/>
            </a:prstGeom>
            <a:noFill/>
            <a:ln>
              <a:noFill/>
            </a:ln>
          </p:spPr>
          <p:txBody>
            <a:bodyPr lIns="91425" tIns="45700" rIns="91425" bIns="45700" anchor="t" anchorCtr="0">
              <a:noAutofit/>
            </a:bodyPr>
            <a:lstStyle/>
            <a:p>
              <a:pPr algn="ctr">
                <a:buSzPct val="25000"/>
              </a:pPr>
              <a:r>
                <a:rPr lang="x-none" sz="1000">
                  <a:solidFill>
                    <a:srgbClr val="00B050"/>
                  </a:solidFill>
                  <a:latin typeface="Calibri"/>
                  <a:ea typeface="Calibri"/>
                  <a:cs typeface="Calibri"/>
                  <a:sym typeface="Calibri"/>
                </a:rPr>
                <a:t>Har planer om å fortsette samlivet</a:t>
              </a:r>
            </a:p>
          </p:txBody>
        </p:sp>
        <p:sp>
          <p:nvSpPr>
            <p:cNvPr id="1220" name="Shape 1220"/>
            <p:cNvSpPr txBox="1"/>
            <p:nvPr/>
          </p:nvSpPr>
          <p:spPr>
            <a:xfrm>
              <a:off x="292218" y="4177214"/>
              <a:ext cx="1694699" cy="523200"/>
            </a:xfrm>
            <a:prstGeom prst="rect">
              <a:avLst/>
            </a:prstGeom>
            <a:noFill/>
            <a:ln>
              <a:noFill/>
            </a:ln>
          </p:spPr>
          <p:txBody>
            <a:bodyPr lIns="91425" tIns="45700" rIns="91425" bIns="45700" anchor="t" anchorCtr="0">
              <a:noAutofit/>
            </a:bodyPr>
            <a:lstStyle/>
            <a:p>
              <a:pPr algn="ctr">
                <a:buSzPct val="25000"/>
              </a:pPr>
              <a:r>
                <a:rPr lang="x-none" sz="1000">
                  <a:solidFill>
                    <a:srgbClr val="00B050"/>
                  </a:solidFill>
                  <a:latin typeface="Calibri"/>
                  <a:ea typeface="Calibri"/>
                  <a:cs typeface="Calibri"/>
                  <a:sym typeface="Calibri"/>
                </a:rPr>
                <a:t>Bodd sammen i minst to år</a:t>
              </a:r>
            </a:p>
          </p:txBody>
        </p:sp>
      </p:grpSp>
      <p:grpSp>
        <p:nvGrpSpPr>
          <p:cNvPr id="1221" name="Shape 1221"/>
          <p:cNvGrpSpPr/>
          <p:nvPr/>
        </p:nvGrpSpPr>
        <p:grpSpPr>
          <a:xfrm>
            <a:off x="292223" y="553452"/>
            <a:ext cx="9542367" cy="3903654"/>
            <a:chOff x="-952257" y="-190288"/>
            <a:chExt cx="9542367" cy="5204873"/>
          </a:xfrm>
        </p:grpSpPr>
        <p:sp>
          <p:nvSpPr>
            <p:cNvPr id="1222" name="Shape 1222"/>
            <p:cNvSpPr/>
            <p:nvPr/>
          </p:nvSpPr>
          <p:spPr>
            <a:xfrm>
              <a:off x="-952257" y="-190288"/>
              <a:ext cx="7211408" cy="4104626"/>
            </a:xfrm>
            <a:custGeom>
              <a:avLst/>
              <a:gdLst/>
              <a:ahLst/>
              <a:cxnLst/>
              <a:rect l="0" t="0" r="0" b="0"/>
              <a:pathLst>
                <a:path w="7140009" h="3985074" extrusionOk="0">
                  <a:moveTo>
                    <a:pt x="23991" y="3316423"/>
                  </a:moveTo>
                  <a:cubicBezTo>
                    <a:pt x="-67150" y="3443423"/>
                    <a:pt x="110649" y="3831894"/>
                    <a:pt x="400508" y="3926023"/>
                  </a:cubicBezTo>
                  <a:cubicBezTo>
                    <a:pt x="690367" y="4020152"/>
                    <a:pt x="1391108" y="3999234"/>
                    <a:pt x="1763143" y="3881199"/>
                  </a:cubicBezTo>
                  <a:cubicBezTo>
                    <a:pt x="2135178" y="3763164"/>
                    <a:pt x="2169544" y="3319411"/>
                    <a:pt x="2632720" y="3217811"/>
                  </a:cubicBezTo>
                  <a:cubicBezTo>
                    <a:pt x="3095896" y="3116211"/>
                    <a:pt x="3857896" y="3270105"/>
                    <a:pt x="4542202" y="3271599"/>
                  </a:cubicBezTo>
                  <a:cubicBezTo>
                    <a:pt x="5226508" y="3273093"/>
                    <a:pt x="6318708" y="3404576"/>
                    <a:pt x="6738555" y="3226776"/>
                  </a:cubicBezTo>
                  <a:cubicBezTo>
                    <a:pt x="7158402" y="3048976"/>
                    <a:pt x="7216673" y="2400528"/>
                    <a:pt x="7061285" y="2204799"/>
                  </a:cubicBezTo>
                  <a:cubicBezTo>
                    <a:pt x="6905897" y="2009069"/>
                    <a:pt x="5994485" y="2115152"/>
                    <a:pt x="5806226" y="2052399"/>
                  </a:cubicBezTo>
                  <a:cubicBezTo>
                    <a:pt x="5617967" y="1989646"/>
                    <a:pt x="6006438" y="2110670"/>
                    <a:pt x="5931732" y="1828282"/>
                  </a:cubicBezTo>
                  <a:cubicBezTo>
                    <a:pt x="5857026" y="1545894"/>
                    <a:pt x="5868979" y="649423"/>
                    <a:pt x="5357991" y="358070"/>
                  </a:cubicBezTo>
                  <a:cubicBezTo>
                    <a:pt x="4847003" y="66717"/>
                    <a:pt x="3494826" y="-112577"/>
                    <a:pt x="2865802" y="80164"/>
                  </a:cubicBezTo>
                  <a:cubicBezTo>
                    <a:pt x="2236778" y="272905"/>
                    <a:pt x="1609249" y="1036399"/>
                    <a:pt x="1583849" y="1514517"/>
                  </a:cubicBezTo>
                  <a:cubicBezTo>
                    <a:pt x="1558449" y="1992635"/>
                    <a:pt x="2735814" y="2645564"/>
                    <a:pt x="2713402" y="2948870"/>
                  </a:cubicBezTo>
                  <a:cubicBezTo>
                    <a:pt x="2690990" y="3252176"/>
                    <a:pt x="1743720" y="3298493"/>
                    <a:pt x="1449379" y="3334352"/>
                  </a:cubicBezTo>
                  <a:cubicBezTo>
                    <a:pt x="1155038" y="3370211"/>
                    <a:pt x="1183426" y="3164023"/>
                    <a:pt x="947355" y="3164023"/>
                  </a:cubicBezTo>
                  <a:cubicBezTo>
                    <a:pt x="711284" y="3164023"/>
                    <a:pt x="115132" y="3189423"/>
                    <a:pt x="23991" y="3316423"/>
                  </a:cubicBezTo>
                  <a:close/>
                </a:path>
              </a:pathLst>
            </a:custGeom>
            <a:solidFill>
              <a:srgbClr val="006666">
                <a:alpha val="24705"/>
              </a:srgbClr>
            </a:solidFill>
            <a:ln w="25400" cap="flat" cmpd="sng">
              <a:solidFill>
                <a:srgbClr val="006666"/>
              </a:solidFill>
              <a:prstDash val="dash"/>
              <a:round/>
              <a:headEnd type="none" w="med" len="med"/>
              <a:tailEnd type="none" w="med" len="med"/>
            </a:ln>
          </p:spPr>
          <p:txBody>
            <a:bodyPr lIns="91425" tIns="45700" rIns="91425" bIns="45700" anchor="ctr" anchorCtr="0">
              <a:noAutofit/>
            </a:bodyPr>
            <a:lstStyle/>
            <a:p>
              <a:pPr algn="ctr"/>
              <a:endParaRPr sz="1000">
                <a:solidFill>
                  <a:schemeClr val="dk1"/>
                </a:solidFill>
                <a:latin typeface="Calibri"/>
                <a:ea typeface="Calibri"/>
                <a:cs typeface="Calibri"/>
                <a:sym typeface="Calibri"/>
              </a:endParaRPr>
            </a:p>
          </p:txBody>
        </p:sp>
        <p:sp>
          <p:nvSpPr>
            <p:cNvPr id="1223" name="Shape 1223"/>
            <p:cNvSpPr txBox="1"/>
            <p:nvPr/>
          </p:nvSpPr>
          <p:spPr>
            <a:xfrm>
              <a:off x="5679210" y="4737685"/>
              <a:ext cx="2910900" cy="276899"/>
            </a:xfrm>
            <a:prstGeom prst="rect">
              <a:avLst/>
            </a:prstGeom>
            <a:noFill/>
            <a:ln>
              <a:noFill/>
            </a:ln>
          </p:spPr>
          <p:txBody>
            <a:bodyPr lIns="91425" tIns="45700" rIns="91425" bIns="45700" anchor="t" anchorCtr="0">
              <a:noAutofit/>
            </a:bodyPr>
            <a:lstStyle/>
            <a:p>
              <a:pPr>
                <a:buSzPct val="25000"/>
              </a:pPr>
              <a:r>
                <a:rPr lang="x-none" sz="1000" b="1">
                  <a:solidFill>
                    <a:srgbClr val="006666"/>
                  </a:solidFill>
                  <a:latin typeface="Calibri"/>
                  <a:ea typeface="Calibri"/>
                  <a:cs typeface="Calibri"/>
                  <a:sym typeface="Calibri"/>
                </a:rPr>
                <a:t>Skattebetalingsloven § 10-32</a:t>
              </a:r>
            </a:p>
          </p:txBody>
        </p:sp>
      </p:grpSp>
      <p:grpSp>
        <p:nvGrpSpPr>
          <p:cNvPr id="1224" name="Shape 1224"/>
          <p:cNvGrpSpPr/>
          <p:nvPr/>
        </p:nvGrpSpPr>
        <p:grpSpPr>
          <a:xfrm>
            <a:off x="3725252" y="712526"/>
            <a:ext cx="4444650" cy="4188931"/>
            <a:chOff x="3725251" y="865854"/>
            <a:chExt cx="4444650" cy="5585241"/>
          </a:xfrm>
        </p:grpSpPr>
        <p:sp>
          <p:nvSpPr>
            <p:cNvPr id="1225" name="Shape 1225"/>
            <p:cNvSpPr/>
            <p:nvPr/>
          </p:nvSpPr>
          <p:spPr>
            <a:xfrm>
              <a:off x="3725251" y="865854"/>
              <a:ext cx="4444650" cy="3145815"/>
            </a:xfrm>
            <a:custGeom>
              <a:avLst/>
              <a:gdLst/>
              <a:ahLst/>
              <a:cxnLst/>
              <a:rect l="0" t="0" r="0" b="0"/>
              <a:pathLst>
                <a:path w="4315195" h="3032111" extrusionOk="0">
                  <a:moveTo>
                    <a:pt x="3078961" y="99708"/>
                  </a:moveTo>
                  <a:cubicBezTo>
                    <a:pt x="2857832" y="198320"/>
                    <a:pt x="2426031" y="377614"/>
                    <a:pt x="2343855" y="610696"/>
                  </a:cubicBezTo>
                  <a:cubicBezTo>
                    <a:pt x="2261679" y="843778"/>
                    <a:pt x="2588890" y="1244202"/>
                    <a:pt x="2585902" y="1498202"/>
                  </a:cubicBezTo>
                  <a:cubicBezTo>
                    <a:pt x="2582914" y="1752202"/>
                    <a:pt x="2526137" y="2057002"/>
                    <a:pt x="2325925" y="2134696"/>
                  </a:cubicBezTo>
                  <a:cubicBezTo>
                    <a:pt x="2125713" y="2212390"/>
                    <a:pt x="1710348" y="2040567"/>
                    <a:pt x="1384631" y="1964367"/>
                  </a:cubicBezTo>
                  <a:cubicBezTo>
                    <a:pt x="1058913" y="1888167"/>
                    <a:pt x="601714" y="1575896"/>
                    <a:pt x="371620" y="1677496"/>
                  </a:cubicBezTo>
                  <a:cubicBezTo>
                    <a:pt x="141526" y="1779096"/>
                    <a:pt x="-28803" y="2348355"/>
                    <a:pt x="4067" y="2573967"/>
                  </a:cubicBezTo>
                  <a:cubicBezTo>
                    <a:pt x="36937" y="2799579"/>
                    <a:pt x="314843" y="3010250"/>
                    <a:pt x="568843" y="3031167"/>
                  </a:cubicBezTo>
                  <a:cubicBezTo>
                    <a:pt x="822843" y="3052084"/>
                    <a:pt x="1226255" y="2718896"/>
                    <a:pt x="1528067" y="2699472"/>
                  </a:cubicBezTo>
                  <a:cubicBezTo>
                    <a:pt x="1829879" y="2680048"/>
                    <a:pt x="2098820" y="2910143"/>
                    <a:pt x="2379714" y="2914625"/>
                  </a:cubicBezTo>
                  <a:cubicBezTo>
                    <a:pt x="2660608" y="2919108"/>
                    <a:pt x="2934031" y="2959449"/>
                    <a:pt x="3213431" y="2726367"/>
                  </a:cubicBezTo>
                  <a:cubicBezTo>
                    <a:pt x="3492831" y="2493285"/>
                    <a:pt x="3875326" y="1915061"/>
                    <a:pt x="4056114" y="1516131"/>
                  </a:cubicBezTo>
                  <a:cubicBezTo>
                    <a:pt x="4236902" y="1117202"/>
                    <a:pt x="4362408" y="582308"/>
                    <a:pt x="4298161" y="332790"/>
                  </a:cubicBezTo>
                  <a:cubicBezTo>
                    <a:pt x="4233914" y="83272"/>
                    <a:pt x="3870843" y="59366"/>
                    <a:pt x="3670631" y="19025"/>
                  </a:cubicBezTo>
                  <a:cubicBezTo>
                    <a:pt x="3470419" y="-21316"/>
                    <a:pt x="3300090" y="1096"/>
                    <a:pt x="3078961" y="99708"/>
                  </a:cubicBezTo>
                  <a:close/>
                </a:path>
              </a:pathLst>
            </a:custGeom>
            <a:solidFill>
              <a:srgbClr val="77933C">
                <a:alpha val="24705"/>
              </a:srgbClr>
            </a:solidFill>
            <a:ln w="25400" cap="flat" cmpd="sng">
              <a:solidFill>
                <a:srgbClr val="76923C"/>
              </a:solidFill>
              <a:prstDash val="dash"/>
              <a:round/>
              <a:headEnd type="none" w="med" len="med"/>
              <a:tailEnd type="none" w="med" len="med"/>
            </a:ln>
          </p:spPr>
          <p:txBody>
            <a:bodyPr lIns="91425" tIns="45700" rIns="91425" bIns="45700" anchor="ctr" anchorCtr="0">
              <a:noAutofit/>
            </a:bodyPr>
            <a:lstStyle/>
            <a:p>
              <a:pPr algn="ctr"/>
              <a:endParaRPr sz="1000">
                <a:solidFill>
                  <a:schemeClr val="dk1"/>
                </a:solidFill>
                <a:latin typeface="Calibri"/>
                <a:ea typeface="Calibri"/>
                <a:cs typeface="Calibri"/>
                <a:sym typeface="Calibri"/>
              </a:endParaRPr>
            </a:p>
          </p:txBody>
        </p:sp>
        <p:sp>
          <p:nvSpPr>
            <p:cNvPr id="1226" name="Shape 1226"/>
            <p:cNvSpPr txBox="1"/>
            <p:nvPr/>
          </p:nvSpPr>
          <p:spPr>
            <a:xfrm>
              <a:off x="3789071" y="6174196"/>
              <a:ext cx="1196399" cy="276899"/>
            </a:xfrm>
            <a:prstGeom prst="rect">
              <a:avLst/>
            </a:prstGeom>
            <a:noFill/>
            <a:ln>
              <a:noFill/>
            </a:ln>
          </p:spPr>
          <p:txBody>
            <a:bodyPr lIns="91425" tIns="45700" rIns="91425" bIns="45700" anchor="t" anchorCtr="0">
              <a:noAutofit/>
            </a:bodyPr>
            <a:lstStyle/>
            <a:p>
              <a:pPr>
                <a:buSzPct val="25000"/>
              </a:pPr>
              <a:r>
                <a:rPr lang="x-none" sz="1000" b="1">
                  <a:solidFill>
                    <a:srgbClr val="76923C"/>
                  </a:solidFill>
                  <a:latin typeface="Calibri"/>
                  <a:ea typeface="Calibri"/>
                  <a:cs typeface="Calibri"/>
                  <a:sym typeface="Calibri"/>
                </a:rPr>
                <a:t>Arvelova § 28 c</a:t>
              </a:r>
            </a:p>
          </p:txBody>
        </p:sp>
      </p:grpSp>
      <p:grpSp>
        <p:nvGrpSpPr>
          <p:cNvPr id="1227" name="Shape 1227"/>
          <p:cNvGrpSpPr/>
          <p:nvPr/>
        </p:nvGrpSpPr>
        <p:grpSpPr>
          <a:xfrm>
            <a:off x="208763" y="895934"/>
            <a:ext cx="5621039" cy="4213875"/>
            <a:chOff x="251519" y="1119078"/>
            <a:chExt cx="5621039" cy="5618500"/>
          </a:xfrm>
        </p:grpSpPr>
        <p:grpSp>
          <p:nvGrpSpPr>
            <p:cNvPr id="1228" name="Shape 1228"/>
            <p:cNvGrpSpPr/>
            <p:nvPr/>
          </p:nvGrpSpPr>
          <p:grpSpPr>
            <a:xfrm>
              <a:off x="251519" y="1119078"/>
              <a:ext cx="5085141" cy="3629153"/>
              <a:chOff x="251519" y="1124745"/>
              <a:chExt cx="5085141" cy="3629153"/>
            </a:xfrm>
          </p:grpSpPr>
          <p:sp>
            <p:nvSpPr>
              <p:cNvPr id="1229" name="Shape 1229"/>
              <p:cNvSpPr/>
              <p:nvPr/>
            </p:nvSpPr>
            <p:spPr>
              <a:xfrm>
                <a:off x="251519" y="1124745"/>
                <a:ext cx="5085141" cy="3629153"/>
              </a:xfrm>
              <a:custGeom>
                <a:avLst/>
                <a:gdLst/>
                <a:ahLst/>
                <a:cxnLst/>
                <a:rect l="0" t="0" r="0" b="0"/>
                <a:pathLst>
                  <a:path w="5012625" h="3464497" extrusionOk="0">
                    <a:moveTo>
                      <a:pt x="706905" y="1517"/>
                    </a:moveTo>
                    <a:cubicBezTo>
                      <a:pt x="500717" y="13470"/>
                      <a:pt x="83858" y="86681"/>
                      <a:pt x="16623" y="261493"/>
                    </a:cubicBezTo>
                    <a:cubicBezTo>
                      <a:pt x="-50612" y="436305"/>
                      <a:pt x="94317" y="960740"/>
                      <a:pt x="303493" y="1050387"/>
                    </a:cubicBezTo>
                    <a:cubicBezTo>
                      <a:pt x="512669" y="1140034"/>
                      <a:pt x="917576" y="806845"/>
                      <a:pt x="1271682" y="799375"/>
                    </a:cubicBezTo>
                    <a:cubicBezTo>
                      <a:pt x="1625788" y="791905"/>
                      <a:pt x="2060576" y="951776"/>
                      <a:pt x="2428129" y="1005564"/>
                    </a:cubicBezTo>
                    <a:cubicBezTo>
                      <a:pt x="2795682" y="1059352"/>
                      <a:pt x="3306670" y="1016023"/>
                      <a:pt x="3476999" y="1122105"/>
                    </a:cubicBezTo>
                    <a:cubicBezTo>
                      <a:pt x="3647328" y="1228187"/>
                      <a:pt x="3689164" y="1397023"/>
                      <a:pt x="3450105" y="1642058"/>
                    </a:cubicBezTo>
                    <a:cubicBezTo>
                      <a:pt x="3211046" y="1887093"/>
                      <a:pt x="2598458" y="2436929"/>
                      <a:pt x="2042646" y="2592317"/>
                    </a:cubicBezTo>
                    <a:cubicBezTo>
                      <a:pt x="1486834" y="2747705"/>
                      <a:pt x="376705" y="2433940"/>
                      <a:pt x="115235" y="2574387"/>
                    </a:cubicBezTo>
                    <a:cubicBezTo>
                      <a:pt x="-146235" y="2714834"/>
                      <a:pt x="219823" y="3328917"/>
                      <a:pt x="473823" y="3434999"/>
                    </a:cubicBezTo>
                    <a:cubicBezTo>
                      <a:pt x="727823" y="3541081"/>
                      <a:pt x="1191000" y="3336387"/>
                      <a:pt x="1639235" y="3210881"/>
                    </a:cubicBezTo>
                    <a:cubicBezTo>
                      <a:pt x="2087470" y="3085375"/>
                      <a:pt x="2671670" y="2762646"/>
                      <a:pt x="3163235" y="2681964"/>
                    </a:cubicBezTo>
                    <a:cubicBezTo>
                      <a:pt x="3654800" y="2601282"/>
                      <a:pt x="4282329" y="2838846"/>
                      <a:pt x="4588623" y="2726787"/>
                    </a:cubicBezTo>
                    <a:cubicBezTo>
                      <a:pt x="4894917" y="2614728"/>
                      <a:pt x="5059270" y="2245682"/>
                      <a:pt x="5000999" y="2009611"/>
                    </a:cubicBezTo>
                    <a:cubicBezTo>
                      <a:pt x="4942728" y="1773540"/>
                      <a:pt x="4531846" y="1495635"/>
                      <a:pt x="4238999" y="1310364"/>
                    </a:cubicBezTo>
                    <a:cubicBezTo>
                      <a:pt x="3946152" y="1125093"/>
                      <a:pt x="3641352" y="975681"/>
                      <a:pt x="3243917" y="897987"/>
                    </a:cubicBezTo>
                    <a:cubicBezTo>
                      <a:pt x="2846482" y="820293"/>
                      <a:pt x="2186082" y="962234"/>
                      <a:pt x="1854388" y="844199"/>
                    </a:cubicBezTo>
                    <a:cubicBezTo>
                      <a:pt x="1522694" y="726164"/>
                      <a:pt x="1443505" y="331716"/>
                      <a:pt x="1253752" y="189775"/>
                    </a:cubicBezTo>
                    <a:cubicBezTo>
                      <a:pt x="1063999" y="47834"/>
                      <a:pt x="913093" y="-10436"/>
                      <a:pt x="706905" y="1517"/>
                    </a:cubicBezTo>
                    <a:close/>
                  </a:path>
                </a:pathLst>
              </a:custGeom>
              <a:solidFill>
                <a:srgbClr val="0000CC">
                  <a:alpha val="24705"/>
                </a:srgbClr>
              </a:solidFill>
              <a:ln w="25400" cap="flat" cmpd="sng">
                <a:solidFill>
                  <a:srgbClr val="0000CC"/>
                </a:solidFill>
                <a:prstDash val="dash"/>
                <a:round/>
                <a:headEnd type="none" w="med" len="med"/>
                <a:tailEnd type="none" w="med" len="med"/>
              </a:ln>
            </p:spPr>
            <p:txBody>
              <a:bodyPr lIns="91425" tIns="45700" rIns="91425" bIns="45700" anchor="ctr" anchorCtr="0">
                <a:noAutofit/>
              </a:bodyPr>
              <a:lstStyle/>
              <a:p>
                <a:pPr algn="ctr"/>
                <a:endParaRPr sz="1000">
                  <a:solidFill>
                    <a:schemeClr val="dk1"/>
                  </a:solidFill>
                  <a:latin typeface="Calibri"/>
                  <a:ea typeface="Calibri"/>
                  <a:cs typeface="Calibri"/>
                  <a:sym typeface="Calibri"/>
                </a:endParaRPr>
              </a:p>
            </p:txBody>
          </p:sp>
          <p:sp>
            <p:nvSpPr>
              <p:cNvPr id="1230" name="Shape 1230"/>
              <p:cNvSpPr txBox="1"/>
              <p:nvPr/>
            </p:nvSpPr>
            <p:spPr>
              <a:xfrm>
                <a:off x="468156" y="1238929"/>
                <a:ext cx="1262752" cy="738664"/>
              </a:xfrm>
              <a:prstGeom prst="rect">
                <a:avLst/>
              </a:prstGeom>
              <a:noFill/>
              <a:ln>
                <a:noFill/>
              </a:ln>
            </p:spPr>
            <p:txBody>
              <a:bodyPr lIns="91425" tIns="45700" rIns="91425" bIns="45700" anchor="t" anchorCtr="0">
                <a:noAutofit/>
              </a:bodyPr>
              <a:lstStyle/>
              <a:p>
                <a:pPr>
                  <a:buSzPct val="25000"/>
                </a:pPr>
                <a:r>
                  <a:rPr lang="x-none" sz="1000">
                    <a:solidFill>
                      <a:srgbClr val="0000CC"/>
                    </a:solidFill>
                    <a:latin typeface="Calibri"/>
                    <a:ea typeface="Calibri"/>
                    <a:cs typeface="Calibri"/>
                    <a:sym typeface="Calibri"/>
                  </a:rPr>
                  <a:t>Har eller </a:t>
                </a:r>
                <a:r>
                  <a:rPr lang="x-none" sz="1000" i="1">
                    <a:solidFill>
                      <a:srgbClr val="0000CC"/>
                    </a:solidFill>
                    <a:latin typeface="Calibri"/>
                    <a:ea typeface="Calibri"/>
                    <a:cs typeface="Calibri"/>
                    <a:sym typeface="Calibri"/>
                  </a:rPr>
                  <a:t>venter</a:t>
                </a:r>
                <a:r>
                  <a:rPr lang="x-none" sz="1000">
                    <a:solidFill>
                      <a:srgbClr val="0000CC"/>
                    </a:solidFill>
                    <a:latin typeface="Calibri"/>
                    <a:ea typeface="Calibri"/>
                    <a:cs typeface="Calibri"/>
                    <a:sym typeface="Calibri"/>
                  </a:rPr>
                  <a:t> </a:t>
                </a:r>
                <a:br>
                  <a:rPr lang="x-none" sz="1000">
                    <a:solidFill>
                      <a:srgbClr val="0000CC"/>
                    </a:solidFill>
                    <a:latin typeface="Calibri"/>
                    <a:ea typeface="Calibri"/>
                    <a:cs typeface="Calibri"/>
                    <a:sym typeface="Calibri"/>
                  </a:rPr>
                </a:br>
                <a:r>
                  <a:rPr lang="x-none" sz="1000">
                    <a:solidFill>
                      <a:srgbClr val="0000CC"/>
                    </a:solidFill>
                    <a:latin typeface="Calibri"/>
                    <a:ea typeface="Calibri"/>
                    <a:cs typeface="Calibri"/>
                    <a:sym typeface="Calibri"/>
                  </a:rPr>
                  <a:t>felles barn</a:t>
                </a:r>
              </a:p>
            </p:txBody>
          </p:sp>
        </p:grpSp>
        <p:sp>
          <p:nvSpPr>
            <p:cNvPr id="1231" name="Shape 1231"/>
            <p:cNvSpPr txBox="1"/>
            <p:nvPr/>
          </p:nvSpPr>
          <p:spPr>
            <a:xfrm>
              <a:off x="3578158" y="6460678"/>
              <a:ext cx="2294400" cy="276899"/>
            </a:xfrm>
            <a:prstGeom prst="rect">
              <a:avLst/>
            </a:prstGeom>
            <a:noFill/>
            <a:ln>
              <a:noFill/>
            </a:ln>
          </p:spPr>
          <p:txBody>
            <a:bodyPr lIns="91425" tIns="45700" rIns="91425" bIns="45700" anchor="t" anchorCtr="0">
              <a:noAutofit/>
            </a:bodyPr>
            <a:lstStyle/>
            <a:p>
              <a:pPr>
                <a:buSzPct val="25000"/>
              </a:pPr>
              <a:r>
                <a:rPr lang="x-none" sz="1000" b="1">
                  <a:solidFill>
                    <a:srgbClr val="0000CC"/>
                  </a:solidFill>
                  <a:latin typeface="Calibri"/>
                  <a:ea typeface="Calibri"/>
                  <a:cs typeface="Calibri"/>
                  <a:sym typeface="Calibri"/>
                </a:rPr>
                <a:t>Tvangsfullbyrdelsesloven § 7-13</a:t>
              </a:r>
            </a:p>
          </p:txBody>
        </p:sp>
      </p:grpSp>
      <p:cxnSp>
        <p:nvCxnSpPr>
          <p:cNvPr id="1232" name="Shape 1232"/>
          <p:cNvCxnSpPr/>
          <p:nvPr/>
        </p:nvCxnSpPr>
        <p:spPr>
          <a:xfrm>
            <a:off x="6372200" y="254848"/>
            <a:ext cx="455999" cy="0"/>
          </a:xfrm>
          <a:prstGeom prst="straightConnector1">
            <a:avLst/>
          </a:prstGeom>
          <a:noFill/>
          <a:ln w="28575" cap="flat" cmpd="sng">
            <a:solidFill>
              <a:schemeClr val="dk1"/>
            </a:solidFill>
            <a:prstDash val="solid"/>
            <a:round/>
            <a:headEnd type="none" w="med" len="med"/>
            <a:tailEnd type="none" w="med" len="med"/>
          </a:ln>
        </p:spPr>
      </p:cxnSp>
      <p:cxnSp>
        <p:nvCxnSpPr>
          <p:cNvPr id="1233" name="Shape 1233"/>
          <p:cNvCxnSpPr/>
          <p:nvPr/>
        </p:nvCxnSpPr>
        <p:spPr>
          <a:xfrm>
            <a:off x="6380872" y="429734"/>
            <a:ext cx="455999" cy="0"/>
          </a:xfrm>
          <a:prstGeom prst="straightConnector1">
            <a:avLst/>
          </a:prstGeom>
          <a:noFill/>
          <a:ln w="28575" cap="flat" cmpd="sng">
            <a:solidFill>
              <a:schemeClr val="dk1"/>
            </a:solidFill>
            <a:prstDash val="dash"/>
            <a:round/>
            <a:headEnd type="none" w="med" len="med"/>
            <a:tailEnd type="none" w="med" len="med"/>
          </a:ln>
        </p:spPr>
      </p:cxnSp>
      <p:sp>
        <p:nvSpPr>
          <p:cNvPr id="1234" name="Shape 1234"/>
          <p:cNvSpPr txBox="1"/>
          <p:nvPr/>
        </p:nvSpPr>
        <p:spPr>
          <a:xfrm>
            <a:off x="6898841" y="87473"/>
            <a:ext cx="1701299" cy="207600"/>
          </a:xfrm>
          <a:prstGeom prst="rect">
            <a:avLst/>
          </a:prstGeom>
          <a:noFill/>
          <a:ln>
            <a:noFill/>
          </a:ln>
        </p:spPr>
        <p:txBody>
          <a:bodyPr lIns="90676" tIns="45325" rIns="90676" bIns="45325" anchor="t" anchorCtr="0">
            <a:noAutofit/>
          </a:bodyPr>
          <a:lstStyle/>
          <a:p>
            <a:pPr>
              <a:buSzPct val="25000"/>
            </a:pPr>
            <a:r>
              <a:rPr lang="x-none" sz="1000">
                <a:solidFill>
                  <a:schemeClr val="dk1"/>
                </a:solidFill>
                <a:latin typeface="Calibri"/>
                <a:ea typeface="Calibri"/>
                <a:cs typeface="Calibri"/>
                <a:sym typeface="Calibri"/>
              </a:rPr>
              <a:t>Lover NAV forvalter</a:t>
            </a:r>
          </a:p>
        </p:txBody>
      </p:sp>
      <p:sp>
        <p:nvSpPr>
          <p:cNvPr id="1235" name="Shape 1235"/>
          <p:cNvSpPr txBox="1"/>
          <p:nvPr/>
        </p:nvSpPr>
        <p:spPr>
          <a:xfrm>
            <a:off x="6898812" y="325930"/>
            <a:ext cx="2235611" cy="205092"/>
          </a:xfrm>
          <a:prstGeom prst="rect">
            <a:avLst/>
          </a:prstGeom>
          <a:noFill/>
          <a:ln>
            <a:noFill/>
          </a:ln>
        </p:spPr>
        <p:txBody>
          <a:bodyPr lIns="90676" tIns="45325" rIns="90676" bIns="45325" anchor="t" anchorCtr="0">
            <a:noAutofit/>
          </a:bodyPr>
          <a:lstStyle/>
          <a:p>
            <a:pPr>
              <a:buSzPct val="25000"/>
            </a:pPr>
            <a:r>
              <a:rPr lang="x-none" sz="1000" dirty="0">
                <a:solidFill>
                  <a:schemeClr val="dk1"/>
                </a:solidFill>
                <a:latin typeface="Calibri"/>
                <a:ea typeface="Calibri"/>
                <a:cs typeface="Calibri"/>
                <a:sym typeface="Calibri"/>
              </a:rPr>
              <a:t>Lover brukerne våre må forholde seg til</a:t>
            </a:r>
          </a:p>
        </p:txBody>
      </p:sp>
      <p:grpSp>
        <p:nvGrpSpPr>
          <p:cNvPr id="1236" name="Shape 1236"/>
          <p:cNvGrpSpPr/>
          <p:nvPr/>
        </p:nvGrpSpPr>
        <p:grpSpPr>
          <a:xfrm>
            <a:off x="340554" y="305516"/>
            <a:ext cx="8324071" cy="4789843"/>
            <a:chOff x="325346" y="339296"/>
            <a:chExt cx="8324071" cy="6386458"/>
          </a:xfrm>
        </p:grpSpPr>
        <p:sp>
          <p:nvSpPr>
            <p:cNvPr id="1237" name="Shape 1237"/>
            <p:cNvSpPr/>
            <p:nvPr/>
          </p:nvSpPr>
          <p:spPr>
            <a:xfrm rot="-1655815">
              <a:off x="3583457" y="1286625"/>
              <a:ext cx="4730721" cy="2609243"/>
            </a:xfrm>
            <a:prstGeom prst="ellipse">
              <a:avLst/>
            </a:prstGeom>
            <a:solidFill>
              <a:schemeClr val="accent6">
                <a:alpha val="24705"/>
              </a:schemeClr>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algn="ctr"/>
              <a:endParaRPr sz="1000">
                <a:solidFill>
                  <a:schemeClr val="dk1"/>
                </a:solidFill>
                <a:latin typeface="Calibri"/>
                <a:ea typeface="Calibri"/>
                <a:cs typeface="Calibri"/>
                <a:sym typeface="Calibri"/>
              </a:endParaRPr>
            </a:p>
          </p:txBody>
        </p:sp>
        <p:sp>
          <p:nvSpPr>
            <p:cNvPr id="1238" name="Shape 1238"/>
            <p:cNvSpPr txBox="1"/>
            <p:nvPr/>
          </p:nvSpPr>
          <p:spPr>
            <a:xfrm>
              <a:off x="325346" y="6448855"/>
              <a:ext cx="1601099" cy="276899"/>
            </a:xfrm>
            <a:prstGeom prst="rect">
              <a:avLst/>
            </a:prstGeom>
            <a:noFill/>
            <a:ln>
              <a:noFill/>
            </a:ln>
          </p:spPr>
          <p:txBody>
            <a:bodyPr lIns="91425" tIns="45700" rIns="91425" bIns="45700" anchor="t" anchorCtr="0">
              <a:noAutofit/>
            </a:bodyPr>
            <a:lstStyle/>
            <a:p>
              <a:pPr>
                <a:buSzPct val="25000"/>
              </a:pPr>
              <a:r>
                <a:rPr lang="x-none" sz="1000" b="1" dirty="0">
                  <a:solidFill>
                    <a:schemeClr val="accent6"/>
                  </a:solidFill>
                  <a:latin typeface="Calibri"/>
                  <a:ea typeface="Calibri"/>
                  <a:cs typeface="Calibri"/>
                  <a:sym typeface="Calibri"/>
                </a:rPr>
                <a:t>Barnetrygdloven § 7</a:t>
              </a:r>
            </a:p>
          </p:txBody>
        </p:sp>
        <p:sp>
          <p:nvSpPr>
            <p:cNvPr id="1239" name="Shape 1239"/>
            <p:cNvSpPr txBox="1"/>
            <p:nvPr/>
          </p:nvSpPr>
          <p:spPr>
            <a:xfrm>
              <a:off x="6219260" y="1238929"/>
              <a:ext cx="1944300" cy="1169699"/>
            </a:xfrm>
            <a:prstGeom prst="rect">
              <a:avLst/>
            </a:prstGeom>
            <a:noFill/>
            <a:ln>
              <a:noFill/>
            </a:ln>
          </p:spPr>
          <p:txBody>
            <a:bodyPr lIns="91425" tIns="45700" rIns="91425" bIns="45700" anchor="t" anchorCtr="0">
              <a:noAutofit/>
            </a:bodyPr>
            <a:lstStyle/>
            <a:p>
              <a:pPr algn="ctr">
                <a:buSzPct val="25000"/>
              </a:pPr>
              <a:r>
                <a:rPr lang="x-none" sz="1000">
                  <a:solidFill>
                    <a:srgbClr val="E36C09"/>
                  </a:solidFill>
                  <a:latin typeface="Calibri"/>
                  <a:ea typeface="Calibri"/>
                  <a:cs typeface="Calibri"/>
                  <a:sym typeface="Calibri"/>
                </a:rPr>
                <a:t>To personer over</a:t>
              </a:r>
            </a:p>
            <a:p>
              <a:pPr algn="ctr">
                <a:buSzPct val="25000"/>
              </a:pPr>
              <a:r>
                <a:rPr lang="x-none" sz="1000">
                  <a:solidFill>
                    <a:srgbClr val="E36C09"/>
                  </a:solidFill>
                  <a:latin typeface="Calibri"/>
                  <a:ea typeface="Calibri"/>
                  <a:cs typeface="Calibri"/>
                  <a:sym typeface="Calibri"/>
                </a:rPr>
                <a:t>18 år som </a:t>
              </a:r>
            </a:p>
            <a:p>
              <a:pPr algn="ctr">
                <a:buSzPct val="25000"/>
              </a:pPr>
              <a:r>
                <a:rPr lang="x-none" sz="1000">
                  <a:solidFill>
                    <a:srgbClr val="E36C09"/>
                  </a:solidFill>
                  <a:latin typeface="Calibri"/>
                  <a:ea typeface="Calibri"/>
                  <a:cs typeface="Calibri"/>
                  <a:sym typeface="Calibri"/>
                </a:rPr>
                <a:t>ikke er gift, registrert </a:t>
              </a:r>
            </a:p>
            <a:p>
              <a:pPr algn="ctr">
                <a:buSzPct val="25000"/>
              </a:pPr>
              <a:r>
                <a:rPr lang="x-none" sz="1000">
                  <a:solidFill>
                    <a:srgbClr val="E36C09"/>
                  </a:solidFill>
                  <a:latin typeface="Calibri"/>
                  <a:ea typeface="Calibri"/>
                  <a:cs typeface="Calibri"/>
                  <a:sym typeface="Calibri"/>
                </a:rPr>
                <a:t>partner eller samboer</a:t>
              </a:r>
            </a:p>
            <a:p>
              <a:pPr algn="ctr">
                <a:buSzPct val="25000"/>
              </a:pPr>
              <a:r>
                <a:rPr lang="x-none" sz="1000">
                  <a:solidFill>
                    <a:srgbClr val="E36C09"/>
                  </a:solidFill>
                  <a:latin typeface="Calibri"/>
                  <a:ea typeface="Calibri"/>
                  <a:cs typeface="Calibri"/>
                  <a:sym typeface="Calibri"/>
                </a:rPr>
                <a:t> med andre</a:t>
              </a:r>
            </a:p>
          </p:txBody>
        </p:sp>
        <p:sp>
          <p:nvSpPr>
            <p:cNvPr id="1240" name="Shape 1240"/>
            <p:cNvSpPr txBox="1"/>
            <p:nvPr/>
          </p:nvSpPr>
          <p:spPr>
            <a:xfrm rot="-1793830">
              <a:off x="5850309" y="2722549"/>
              <a:ext cx="1721955" cy="831059"/>
            </a:xfrm>
            <a:prstGeom prst="rect">
              <a:avLst/>
            </a:prstGeom>
            <a:noFill/>
            <a:ln>
              <a:noFill/>
            </a:ln>
          </p:spPr>
          <p:txBody>
            <a:bodyPr lIns="91425" tIns="45700" rIns="91425" bIns="45700" anchor="t" anchorCtr="0">
              <a:noAutofit/>
            </a:bodyPr>
            <a:lstStyle/>
            <a:p>
              <a:pPr>
                <a:buSzPct val="25000"/>
              </a:pPr>
              <a:r>
                <a:rPr lang="x-none" sz="1000">
                  <a:solidFill>
                    <a:srgbClr val="E36C09"/>
                  </a:solidFill>
                  <a:latin typeface="Calibri"/>
                  <a:ea typeface="Calibri"/>
                  <a:cs typeface="Calibri"/>
                  <a:sym typeface="Calibri"/>
                </a:rPr>
                <a:t>      Lever </a:t>
              </a:r>
            </a:p>
            <a:p>
              <a:pPr>
                <a:buSzPct val="25000"/>
              </a:pPr>
              <a:r>
                <a:rPr lang="x-none" sz="1000">
                  <a:solidFill>
                    <a:srgbClr val="E36C09"/>
                  </a:solidFill>
                  <a:latin typeface="Calibri"/>
                  <a:ea typeface="Calibri"/>
                  <a:cs typeface="Calibri"/>
                  <a:sym typeface="Calibri"/>
                </a:rPr>
                <a:t>  sammen</a:t>
              </a:r>
            </a:p>
            <a:p>
              <a:pPr>
                <a:buSzPct val="25000"/>
              </a:pPr>
              <a:r>
                <a:rPr lang="x-none" sz="1000">
                  <a:solidFill>
                    <a:srgbClr val="E36C09"/>
                  </a:solidFill>
                  <a:latin typeface="Calibri"/>
                  <a:ea typeface="Calibri"/>
                  <a:cs typeface="Calibri"/>
                  <a:sym typeface="Calibri"/>
                </a:rPr>
                <a:t>i et ekteskaps-</a:t>
              </a:r>
            </a:p>
            <a:p>
              <a:pPr>
                <a:buSzPct val="25000"/>
              </a:pPr>
              <a:r>
                <a:rPr lang="x-none" sz="1000">
                  <a:solidFill>
                    <a:srgbClr val="E36C09"/>
                  </a:solidFill>
                  <a:latin typeface="Calibri"/>
                  <a:ea typeface="Calibri"/>
                  <a:cs typeface="Calibri"/>
                  <a:sym typeface="Calibri"/>
                </a:rPr>
                <a:t>liknende forhold</a:t>
              </a:r>
            </a:p>
          </p:txBody>
        </p:sp>
      </p:grpSp>
      <p:grpSp>
        <p:nvGrpSpPr>
          <p:cNvPr id="1241" name="Shape 1241"/>
          <p:cNvGrpSpPr/>
          <p:nvPr/>
        </p:nvGrpSpPr>
        <p:grpSpPr>
          <a:xfrm>
            <a:off x="3675022" y="2054116"/>
            <a:ext cx="3434382" cy="2833490"/>
            <a:chOff x="3635896" y="2636911"/>
            <a:chExt cx="3434382" cy="3777986"/>
          </a:xfrm>
        </p:grpSpPr>
        <p:sp>
          <p:nvSpPr>
            <p:cNvPr id="1242" name="Shape 1242"/>
            <p:cNvSpPr/>
            <p:nvPr/>
          </p:nvSpPr>
          <p:spPr>
            <a:xfrm>
              <a:off x="3635896" y="2636911"/>
              <a:ext cx="1512300" cy="1440300"/>
            </a:xfrm>
            <a:prstGeom prst="ellipse">
              <a:avLst/>
            </a:prstGeom>
            <a:solidFill>
              <a:srgbClr val="008000">
                <a:alpha val="24705"/>
              </a:srgbClr>
            </a:solidFill>
            <a:ln w="25400" cap="flat" cmpd="sng">
              <a:solidFill>
                <a:srgbClr val="008000"/>
              </a:solidFill>
              <a:prstDash val="solid"/>
              <a:round/>
              <a:headEnd type="none" w="med" len="med"/>
              <a:tailEnd type="none" w="med" len="med"/>
            </a:ln>
          </p:spPr>
          <p:txBody>
            <a:bodyPr lIns="91425" tIns="45700" rIns="91425" bIns="45700" anchor="ctr" anchorCtr="0">
              <a:noAutofit/>
            </a:bodyPr>
            <a:lstStyle/>
            <a:p>
              <a:pPr algn="ctr"/>
              <a:endParaRPr sz="1000">
                <a:solidFill>
                  <a:schemeClr val="dk1"/>
                </a:solidFill>
                <a:latin typeface="Calibri"/>
                <a:ea typeface="Calibri"/>
                <a:cs typeface="Calibri"/>
                <a:sym typeface="Calibri"/>
              </a:endParaRPr>
            </a:p>
          </p:txBody>
        </p:sp>
        <p:sp>
          <p:nvSpPr>
            <p:cNvPr id="1243" name="Shape 1243"/>
            <p:cNvSpPr txBox="1"/>
            <p:nvPr/>
          </p:nvSpPr>
          <p:spPr>
            <a:xfrm>
              <a:off x="4982578" y="6137998"/>
              <a:ext cx="2087700" cy="276899"/>
            </a:xfrm>
            <a:prstGeom prst="rect">
              <a:avLst/>
            </a:prstGeom>
            <a:noFill/>
            <a:ln>
              <a:noFill/>
            </a:ln>
          </p:spPr>
          <p:txBody>
            <a:bodyPr lIns="91425" tIns="45700" rIns="91425" bIns="45700" anchor="t" anchorCtr="0">
              <a:noAutofit/>
            </a:bodyPr>
            <a:lstStyle/>
            <a:p>
              <a:pPr>
                <a:buSzPct val="25000"/>
              </a:pPr>
              <a:r>
                <a:rPr lang="x-none" sz="1000" b="1">
                  <a:solidFill>
                    <a:srgbClr val="008000"/>
                  </a:solidFill>
                  <a:latin typeface="Calibri"/>
                  <a:ea typeface="Calibri"/>
                  <a:cs typeface="Calibri"/>
                  <a:sym typeface="Calibri"/>
                </a:rPr>
                <a:t>Bidragsinnkrevingsloven § 11</a:t>
              </a:r>
            </a:p>
          </p:txBody>
        </p:sp>
      </p:grpSp>
      <p:sp>
        <p:nvSpPr>
          <p:cNvPr id="1244" name="Shape 1244"/>
          <p:cNvSpPr txBox="1"/>
          <p:nvPr/>
        </p:nvSpPr>
        <p:spPr>
          <a:xfrm>
            <a:off x="3695525" y="2093592"/>
            <a:ext cx="1449000" cy="900299"/>
          </a:xfrm>
          <a:prstGeom prst="rect">
            <a:avLst/>
          </a:prstGeom>
          <a:noFill/>
          <a:ln>
            <a:noFill/>
          </a:ln>
        </p:spPr>
        <p:txBody>
          <a:bodyPr lIns="90676" tIns="45325" rIns="90676" bIns="45325" anchor="t" anchorCtr="0">
            <a:noAutofit/>
          </a:bodyPr>
          <a:lstStyle/>
          <a:p>
            <a:pPr algn="ctr">
              <a:buSzPct val="25000"/>
            </a:pPr>
            <a:r>
              <a:rPr lang="x-none" sz="1600">
                <a:solidFill>
                  <a:schemeClr val="dk1"/>
                </a:solidFill>
                <a:latin typeface="Calibri"/>
                <a:ea typeface="Calibri"/>
                <a:cs typeface="Calibri"/>
                <a:sym typeface="Calibri"/>
              </a:rPr>
              <a:t>Ugifte personer</a:t>
            </a:r>
            <a:br>
              <a:rPr lang="x-none" sz="1600">
                <a:solidFill>
                  <a:schemeClr val="dk1"/>
                </a:solidFill>
                <a:latin typeface="Calibri"/>
                <a:ea typeface="Calibri"/>
                <a:cs typeface="Calibri"/>
                <a:sym typeface="Calibri"/>
              </a:rPr>
            </a:br>
            <a:r>
              <a:rPr lang="x-none" sz="1600">
                <a:solidFill>
                  <a:schemeClr val="dk1"/>
                </a:solidFill>
                <a:latin typeface="Calibri"/>
                <a:ea typeface="Calibri"/>
                <a:cs typeface="Calibri"/>
                <a:sym typeface="Calibri"/>
              </a:rPr>
              <a:t>som lever sammen</a:t>
            </a:r>
          </a:p>
        </p:txBody>
      </p:sp>
      <p:grpSp>
        <p:nvGrpSpPr>
          <p:cNvPr id="1245" name="Shape 1245"/>
          <p:cNvGrpSpPr/>
          <p:nvPr/>
        </p:nvGrpSpPr>
        <p:grpSpPr>
          <a:xfrm>
            <a:off x="3130277" y="2054589"/>
            <a:ext cx="3850699" cy="3047261"/>
            <a:chOff x="4417371" y="2727849"/>
            <a:chExt cx="3850699" cy="4063015"/>
          </a:xfrm>
        </p:grpSpPr>
        <p:grpSp>
          <p:nvGrpSpPr>
            <p:cNvPr id="1246" name="Shape 1246"/>
            <p:cNvGrpSpPr/>
            <p:nvPr/>
          </p:nvGrpSpPr>
          <p:grpSpPr>
            <a:xfrm>
              <a:off x="4417371" y="2727849"/>
              <a:ext cx="2102863" cy="3030487"/>
              <a:chOff x="4417371" y="2727849"/>
              <a:chExt cx="2102863" cy="3030487"/>
            </a:xfrm>
          </p:grpSpPr>
          <p:sp>
            <p:nvSpPr>
              <p:cNvPr id="1247" name="Shape 1247"/>
              <p:cNvSpPr/>
              <p:nvPr/>
            </p:nvSpPr>
            <p:spPr>
              <a:xfrm>
                <a:off x="4417371" y="2727849"/>
                <a:ext cx="2102863" cy="3030487"/>
              </a:xfrm>
              <a:custGeom>
                <a:avLst/>
                <a:gdLst/>
                <a:ahLst/>
                <a:cxnLst/>
                <a:rect l="0" t="0" r="0" b="0"/>
                <a:pathLst>
                  <a:path w="2102864" h="3030488" extrusionOk="0">
                    <a:moveTo>
                      <a:pt x="342152" y="2527482"/>
                    </a:moveTo>
                    <a:cubicBezTo>
                      <a:pt x="482599" y="2407953"/>
                      <a:pt x="887504" y="2167400"/>
                      <a:pt x="897963" y="1899953"/>
                    </a:cubicBezTo>
                    <a:cubicBezTo>
                      <a:pt x="908422" y="1632506"/>
                      <a:pt x="404905" y="1236565"/>
                      <a:pt x="404905" y="922800"/>
                    </a:cubicBezTo>
                    <a:cubicBezTo>
                      <a:pt x="404905" y="609035"/>
                      <a:pt x="620057" y="102529"/>
                      <a:pt x="897963" y="17364"/>
                    </a:cubicBezTo>
                    <a:cubicBezTo>
                      <a:pt x="1175869" y="-67801"/>
                      <a:pt x="1936375" y="175740"/>
                      <a:pt x="2072340" y="411811"/>
                    </a:cubicBezTo>
                    <a:cubicBezTo>
                      <a:pt x="2208305" y="647882"/>
                      <a:pt x="1854199" y="1236564"/>
                      <a:pt x="1713752" y="1433788"/>
                    </a:cubicBezTo>
                    <a:cubicBezTo>
                      <a:pt x="1573305" y="1631012"/>
                      <a:pt x="1272988" y="1399424"/>
                      <a:pt x="1229658" y="1595153"/>
                    </a:cubicBezTo>
                    <a:cubicBezTo>
                      <a:pt x="1186329" y="1790882"/>
                      <a:pt x="1471705" y="2385540"/>
                      <a:pt x="1453775" y="2608164"/>
                    </a:cubicBezTo>
                    <a:cubicBezTo>
                      <a:pt x="1435846" y="2830788"/>
                      <a:pt x="1346199" y="2863659"/>
                      <a:pt x="1122081" y="2930894"/>
                    </a:cubicBezTo>
                    <a:cubicBezTo>
                      <a:pt x="897963" y="2998129"/>
                      <a:pt x="286869" y="3063870"/>
                      <a:pt x="109069" y="3011576"/>
                    </a:cubicBezTo>
                    <a:cubicBezTo>
                      <a:pt x="-68731" y="2959282"/>
                      <a:pt x="14940" y="2696317"/>
                      <a:pt x="55281" y="2617129"/>
                    </a:cubicBezTo>
                    <a:cubicBezTo>
                      <a:pt x="95622" y="2537941"/>
                      <a:pt x="201705" y="2647011"/>
                      <a:pt x="342152" y="2527482"/>
                    </a:cubicBezTo>
                    <a:close/>
                  </a:path>
                </a:pathLst>
              </a:custGeom>
              <a:solidFill>
                <a:srgbClr val="FF0000">
                  <a:alpha val="24705"/>
                </a:srgbClr>
              </a:solidFill>
              <a:ln w="25400" cap="flat" cmpd="sng">
                <a:solidFill>
                  <a:srgbClr val="FF0000"/>
                </a:solidFill>
                <a:prstDash val="dash"/>
                <a:round/>
                <a:headEnd type="none" w="med" len="med"/>
                <a:tailEnd type="none" w="med" len="med"/>
              </a:ln>
            </p:spPr>
            <p:txBody>
              <a:bodyPr lIns="91425" tIns="45700" rIns="91425" bIns="45700" anchor="ctr" anchorCtr="0">
                <a:noAutofit/>
              </a:bodyPr>
              <a:lstStyle/>
              <a:p>
                <a:pPr algn="ctr"/>
                <a:endParaRPr sz="1000">
                  <a:solidFill>
                    <a:schemeClr val="dk1"/>
                  </a:solidFill>
                  <a:latin typeface="Calibri"/>
                  <a:ea typeface="Calibri"/>
                  <a:cs typeface="Calibri"/>
                  <a:sym typeface="Calibri"/>
                </a:endParaRPr>
              </a:p>
            </p:txBody>
          </p:sp>
          <p:sp>
            <p:nvSpPr>
              <p:cNvPr id="1248" name="Shape 1248"/>
              <p:cNvSpPr txBox="1"/>
              <p:nvPr/>
            </p:nvSpPr>
            <p:spPr>
              <a:xfrm>
                <a:off x="4472939" y="5277789"/>
                <a:ext cx="1442991" cy="307777"/>
              </a:xfrm>
              <a:prstGeom prst="rect">
                <a:avLst/>
              </a:prstGeom>
              <a:noFill/>
              <a:ln>
                <a:noFill/>
              </a:ln>
            </p:spPr>
            <p:txBody>
              <a:bodyPr lIns="91425" tIns="45700" rIns="91425" bIns="45700" anchor="t" anchorCtr="0">
                <a:noAutofit/>
              </a:bodyPr>
              <a:lstStyle/>
              <a:p>
                <a:pPr algn="ctr">
                  <a:buSzPct val="25000"/>
                </a:pPr>
                <a:r>
                  <a:rPr lang="x-none" sz="1000">
                    <a:solidFill>
                      <a:srgbClr val="FF0000"/>
                    </a:solidFill>
                    <a:latin typeface="Calibri"/>
                    <a:ea typeface="Calibri"/>
                    <a:cs typeface="Calibri"/>
                    <a:sym typeface="Calibri"/>
                  </a:rPr>
                  <a:t>Felles bopæl</a:t>
                </a:r>
              </a:p>
            </p:txBody>
          </p:sp>
        </p:grpSp>
        <p:sp>
          <p:nvSpPr>
            <p:cNvPr id="1249" name="Shape 1249"/>
            <p:cNvSpPr txBox="1"/>
            <p:nvPr/>
          </p:nvSpPr>
          <p:spPr>
            <a:xfrm>
              <a:off x="6687371" y="6513964"/>
              <a:ext cx="1580699" cy="276899"/>
            </a:xfrm>
            <a:prstGeom prst="rect">
              <a:avLst/>
            </a:prstGeom>
            <a:noFill/>
            <a:ln>
              <a:noFill/>
            </a:ln>
          </p:spPr>
          <p:txBody>
            <a:bodyPr lIns="91425" tIns="45700" rIns="91425" bIns="45700" anchor="t" anchorCtr="0">
              <a:noAutofit/>
            </a:bodyPr>
            <a:lstStyle/>
            <a:p>
              <a:pPr>
                <a:buSzPct val="25000"/>
              </a:pPr>
              <a:r>
                <a:rPr lang="x-none" sz="1000" b="1" dirty="0">
                  <a:solidFill>
                    <a:srgbClr val="FF0000"/>
                  </a:solidFill>
                  <a:latin typeface="Calibri"/>
                  <a:ea typeface="Calibri"/>
                  <a:cs typeface="Calibri"/>
                  <a:sym typeface="Calibri"/>
                </a:rPr>
                <a:t>Statsborgerloven § 11</a:t>
              </a:r>
            </a:p>
          </p:txBody>
        </p:sp>
      </p:grpSp>
    </p:spTree>
    <p:extLst>
      <p:ext uri="{BB962C8B-B14F-4D97-AF65-F5344CB8AC3E}">
        <p14:creationId xmlns:p14="http://schemas.microsoft.com/office/powerpoint/2010/main" val="190396636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5"/>
                                        </p:tgtEl>
                                        <p:attrNameLst>
                                          <p:attrName>style.visibility</p:attrName>
                                        </p:attrNameLst>
                                      </p:cBhvr>
                                      <p:to>
                                        <p:strVal val="visible"/>
                                      </p:to>
                                    </p:set>
                                    <p:animEffect transition="in" filter="fade">
                                      <p:cBhvr>
                                        <p:cTn id="7" dur="1"/>
                                        <p:tgtEl>
                                          <p:spTgt spid="1185"/>
                                        </p:tgtEl>
                                      </p:cBhvr>
                                    </p:animEffect>
                                  </p:childTnLst>
                                </p:cTn>
                              </p:par>
                            </p:childTnLst>
                          </p:cTn>
                        </p:par>
                        <p:par>
                          <p:cTn id="8" fill="hold">
                            <p:stCondLst>
                              <p:cond delay="1"/>
                            </p:stCondLst>
                            <p:childTnLst>
                              <p:par>
                                <p:cTn id="9" presetID="2" presetClass="entr" presetSubtype="8" fill="hold" nodeType="afterEffect">
                                  <p:stCondLst>
                                    <p:cond delay="0"/>
                                  </p:stCondLst>
                                  <p:childTnLst>
                                    <p:set>
                                      <p:cBhvr>
                                        <p:cTn id="10" dur="1" fill="hold">
                                          <p:stCondLst>
                                            <p:cond delay="0"/>
                                          </p:stCondLst>
                                        </p:cTn>
                                        <p:tgtEl>
                                          <p:spTgt spid="1181"/>
                                        </p:tgtEl>
                                        <p:attrNameLst>
                                          <p:attrName>style.visibility</p:attrName>
                                        </p:attrNameLst>
                                      </p:cBhvr>
                                      <p:to>
                                        <p:strVal val="visible"/>
                                      </p:to>
                                    </p:set>
                                    <p:anim calcmode="lin" valueType="num">
                                      <p:cBhvr additive="base">
                                        <p:cTn id="11" dur="500"/>
                                        <p:tgtEl>
                                          <p:spTgt spid="1181"/>
                                        </p:tgtEl>
                                        <p:attrNameLst>
                                          <p:attrName>ppt_x</p:attrName>
                                        </p:attrNameLst>
                                      </p:cBhvr>
                                      <p:tavLst>
                                        <p:tav tm="0">
                                          <p:val>
                                            <p:strVal val="#ppt_x-1"/>
                                          </p:val>
                                        </p:tav>
                                        <p:tav tm="100000">
                                          <p:val>
                                            <p:strVal val="#ppt_x"/>
                                          </p:val>
                                        </p:tav>
                                      </p:tavLst>
                                    </p:anim>
                                  </p:childTnLst>
                                </p:cTn>
                              </p:par>
                            </p:childTnLst>
                          </p:cTn>
                        </p:par>
                        <p:par>
                          <p:cTn id="12" fill="hold">
                            <p:stCondLst>
                              <p:cond delay="501"/>
                            </p:stCondLst>
                            <p:childTnLst>
                              <p:par>
                                <p:cTn id="13" presetID="2" presetClass="entr" presetSubtype="8" fill="hold" nodeType="afterEffect">
                                  <p:stCondLst>
                                    <p:cond delay="0"/>
                                  </p:stCondLst>
                                  <p:childTnLst>
                                    <p:set>
                                      <p:cBhvr>
                                        <p:cTn id="14" dur="1" fill="hold">
                                          <p:stCondLst>
                                            <p:cond delay="0"/>
                                          </p:stCondLst>
                                        </p:cTn>
                                        <p:tgtEl>
                                          <p:spTgt spid="1201"/>
                                        </p:tgtEl>
                                        <p:attrNameLst>
                                          <p:attrName>style.visibility</p:attrName>
                                        </p:attrNameLst>
                                      </p:cBhvr>
                                      <p:to>
                                        <p:strVal val="visible"/>
                                      </p:to>
                                    </p:set>
                                    <p:anim calcmode="lin" valueType="num">
                                      <p:cBhvr additive="base">
                                        <p:cTn id="15" dur="500"/>
                                        <p:tgtEl>
                                          <p:spTgt spid="1201"/>
                                        </p:tgtEl>
                                        <p:attrNameLst>
                                          <p:attrName>ppt_x</p:attrName>
                                        </p:attrNameLst>
                                      </p:cBhvr>
                                      <p:tavLst>
                                        <p:tav tm="0">
                                          <p:val>
                                            <p:strVal val="#ppt_x-1"/>
                                          </p:val>
                                        </p:tav>
                                        <p:tav tm="100000">
                                          <p:val>
                                            <p:strVal val="#ppt_x"/>
                                          </p:val>
                                        </p:tav>
                                      </p:tavLst>
                                    </p:anim>
                                  </p:childTnLst>
                                </p:cTn>
                              </p:par>
                            </p:childTnLst>
                          </p:cTn>
                        </p:par>
                        <p:par>
                          <p:cTn id="16" fill="hold">
                            <p:stCondLst>
                              <p:cond delay="1001"/>
                            </p:stCondLst>
                            <p:childTnLst>
                              <p:par>
                                <p:cTn id="17" presetID="2" presetClass="entr" presetSubtype="8" fill="hold" nodeType="afterEffect">
                                  <p:stCondLst>
                                    <p:cond delay="0"/>
                                  </p:stCondLst>
                                  <p:childTnLst>
                                    <p:set>
                                      <p:cBhvr>
                                        <p:cTn id="18" dur="1" fill="hold">
                                          <p:stCondLst>
                                            <p:cond delay="0"/>
                                          </p:stCondLst>
                                        </p:cTn>
                                        <p:tgtEl>
                                          <p:spTgt spid="1236"/>
                                        </p:tgtEl>
                                        <p:attrNameLst>
                                          <p:attrName>style.visibility</p:attrName>
                                        </p:attrNameLst>
                                      </p:cBhvr>
                                      <p:to>
                                        <p:strVal val="visible"/>
                                      </p:to>
                                    </p:set>
                                    <p:anim calcmode="lin" valueType="num">
                                      <p:cBhvr additive="base">
                                        <p:cTn id="19" dur="500"/>
                                        <p:tgtEl>
                                          <p:spTgt spid="1236"/>
                                        </p:tgtEl>
                                        <p:attrNameLst>
                                          <p:attrName>ppt_x</p:attrName>
                                        </p:attrNameLst>
                                      </p:cBhvr>
                                      <p:tavLst>
                                        <p:tav tm="0">
                                          <p:val>
                                            <p:strVal val="#ppt_x-1"/>
                                          </p:val>
                                        </p:tav>
                                        <p:tav tm="100000">
                                          <p:val>
                                            <p:strVal val="#ppt_x"/>
                                          </p:val>
                                        </p:tav>
                                      </p:tavLst>
                                    </p:anim>
                                  </p:childTnLst>
                                </p:cTn>
                              </p:par>
                            </p:childTnLst>
                          </p:cTn>
                        </p:par>
                        <p:par>
                          <p:cTn id="20" fill="hold">
                            <p:stCondLst>
                              <p:cond delay="1501"/>
                            </p:stCondLst>
                            <p:childTnLst>
                              <p:par>
                                <p:cTn id="21" presetID="2" presetClass="entr" presetSubtype="8" fill="hold" nodeType="afterEffect">
                                  <p:stCondLst>
                                    <p:cond delay="0"/>
                                  </p:stCondLst>
                                  <p:childTnLst>
                                    <p:set>
                                      <p:cBhvr>
                                        <p:cTn id="22" dur="1" fill="hold">
                                          <p:stCondLst>
                                            <p:cond delay="0"/>
                                          </p:stCondLst>
                                        </p:cTn>
                                        <p:tgtEl>
                                          <p:spTgt spid="1194"/>
                                        </p:tgtEl>
                                        <p:attrNameLst>
                                          <p:attrName>style.visibility</p:attrName>
                                        </p:attrNameLst>
                                      </p:cBhvr>
                                      <p:to>
                                        <p:strVal val="visible"/>
                                      </p:to>
                                    </p:set>
                                    <p:anim calcmode="lin" valueType="num">
                                      <p:cBhvr additive="base">
                                        <p:cTn id="23" dur="500"/>
                                        <p:tgtEl>
                                          <p:spTgt spid="1194"/>
                                        </p:tgtEl>
                                        <p:attrNameLst>
                                          <p:attrName>ppt_x</p:attrName>
                                        </p:attrNameLst>
                                      </p:cBhvr>
                                      <p:tavLst>
                                        <p:tav tm="0">
                                          <p:val>
                                            <p:strVal val="#ppt_x-1"/>
                                          </p:val>
                                        </p:tav>
                                        <p:tav tm="100000">
                                          <p:val>
                                            <p:strVal val="#ppt_x"/>
                                          </p:val>
                                        </p:tav>
                                      </p:tavLst>
                                    </p:anim>
                                  </p:childTnLst>
                                </p:cTn>
                              </p:par>
                            </p:childTnLst>
                          </p:cTn>
                        </p:par>
                        <p:par>
                          <p:cTn id="24" fill="hold">
                            <p:stCondLst>
                              <p:cond delay="2001"/>
                            </p:stCondLst>
                            <p:childTnLst>
                              <p:par>
                                <p:cTn id="25" presetID="2" presetClass="entr" presetSubtype="8" fill="hold" nodeType="afterEffect">
                                  <p:stCondLst>
                                    <p:cond delay="0"/>
                                  </p:stCondLst>
                                  <p:childTnLst>
                                    <p:set>
                                      <p:cBhvr>
                                        <p:cTn id="26" dur="1" fill="hold">
                                          <p:stCondLst>
                                            <p:cond delay="0"/>
                                          </p:stCondLst>
                                        </p:cTn>
                                        <p:tgtEl>
                                          <p:spTgt spid="1171"/>
                                        </p:tgtEl>
                                        <p:attrNameLst>
                                          <p:attrName>style.visibility</p:attrName>
                                        </p:attrNameLst>
                                      </p:cBhvr>
                                      <p:to>
                                        <p:strVal val="visible"/>
                                      </p:to>
                                    </p:set>
                                    <p:anim calcmode="lin" valueType="num">
                                      <p:cBhvr additive="base">
                                        <p:cTn id="27" dur="500"/>
                                        <p:tgtEl>
                                          <p:spTgt spid="1171"/>
                                        </p:tgtEl>
                                        <p:attrNameLst>
                                          <p:attrName>ppt_x</p:attrName>
                                        </p:attrNameLst>
                                      </p:cBhvr>
                                      <p:tavLst>
                                        <p:tav tm="0">
                                          <p:val>
                                            <p:strVal val="#ppt_x-1"/>
                                          </p:val>
                                        </p:tav>
                                        <p:tav tm="100000">
                                          <p:val>
                                            <p:strVal val="#ppt_x"/>
                                          </p:val>
                                        </p:tav>
                                      </p:tavLst>
                                    </p:anim>
                                  </p:childTnLst>
                                </p:cTn>
                              </p:par>
                            </p:childTnLst>
                          </p:cTn>
                        </p:par>
                        <p:par>
                          <p:cTn id="28" fill="hold">
                            <p:stCondLst>
                              <p:cond delay="2501"/>
                            </p:stCondLst>
                            <p:childTnLst>
                              <p:par>
                                <p:cTn id="29" presetID="2" presetClass="entr" presetSubtype="8" fill="hold" nodeType="afterEffect">
                                  <p:stCondLst>
                                    <p:cond delay="0"/>
                                  </p:stCondLst>
                                  <p:childTnLst>
                                    <p:set>
                                      <p:cBhvr>
                                        <p:cTn id="30" dur="1" fill="hold">
                                          <p:stCondLst>
                                            <p:cond delay="0"/>
                                          </p:stCondLst>
                                        </p:cTn>
                                        <p:tgtEl>
                                          <p:spTgt spid="1167"/>
                                        </p:tgtEl>
                                        <p:attrNameLst>
                                          <p:attrName>style.visibility</p:attrName>
                                        </p:attrNameLst>
                                      </p:cBhvr>
                                      <p:to>
                                        <p:strVal val="visible"/>
                                      </p:to>
                                    </p:set>
                                    <p:anim calcmode="lin" valueType="num">
                                      <p:cBhvr additive="base">
                                        <p:cTn id="31" dur="500"/>
                                        <p:tgtEl>
                                          <p:spTgt spid="1167"/>
                                        </p:tgtEl>
                                        <p:attrNameLst>
                                          <p:attrName>ppt_x</p:attrName>
                                        </p:attrNameLst>
                                      </p:cBhvr>
                                      <p:tavLst>
                                        <p:tav tm="0">
                                          <p:val>
                                            <p:strVal val="#ppt_x-1"/>
                                          </p:val>
                                        </p:tav>
                                        <p:tav tm="100000">
                                          <p:val>
                                            <p:strVal val="#ppt_x"/>
                                          </p:val>
                                        </p:tav>
                                      </p:tavLst>
                                    </p:anim>
                                  </p:childTnLst>
                                </p:cTn>
                              </p:par>
                            </p:childTnLst>
                          </p:cTn>
                        </p:par>
                        <p:par>
                          <p:cTn id="32" fill="hold">
                            <p:stCondLst>
                              <p:cond delay="3001"/>
                            </p:stCondLst>
                            <p:childTnLst>
                              <p:par>
                                <p:cTn id="33" presetID="2" presetClass="entr" presetSubtype="8" fill="hold" nodeType="afterEffect">
                                  <p:stCondLst>
                                    <p:cond delay="0"/>
                                  </p:stCondLst>
                                  <p:childTnLst>
                                    <p:set>
                                      <p:cBhvr>
                                        <p:cTn id="34" dur="1" fill="hold">
                                          <p:stCondLst>
                                            <p:cond delay="0"/>
                                          </p:stCondLst>
                                        </p:cTn>
                                        <p:tgtEl>
                                          <p:spTgt spid="1175"/>
                                        </p:tgtEl>
                                        <p:attrNameLst>
                                          <p:attrName>style.visibility</p:attrName>
                                        </p:attrNameLst>
                                      </p:cBhvr>
                                      <p:to>
                                        <p:strVal val="visible"/>
                                      </p:to>
                                    </p:set>
                                    <p:anim calcmode="lin" valueType="num">
                                      <p:cBhvr additive="base">
                                        <p:cTn id="35" dur="500"/>
                                        <p:tgtEl>
                                          <p:spTgt spid="1175"/>
                                        </p:tgtEl>
                                        <p:attrNameLst>
                                          <p:attrName>ppt_x</p:attrName>
                                        </p:attrNameLst>
                                      </p:cBhvr>
                                      <p:tavLst>
                                        <p:tav tm="0">
                                          <p:val>
                                            <p:strVal val="#ppt_x-1"/>
                                          </p:val>
                                        </p:tav>
                                        <p:tav tm="100000">
                                          <p:val>
                                            <p:strVal val="#ppt_x"/>
                                          </p:val>
                                        </p:tav>
                                      </p:tavLst>
                                    </p:anim>
                                  </p:childTnLst>
                                </p:cTn>
                              </p:par>
                            </p:childTnLst>
                          </p:cTn>
                        </p:par>
                        <p:par>
                          <p:cTn id="36" fill="hold">
                            <p:stCondLst>
                              <p:cond delay="3501"/>
                            </p:stCondLst>
                            <p:childTnLst>
                              <p:par>
                                <p:cTn id="37" presetID="2" presetClass="entr" presetSubtype="8" fill="hold" nodeType="afterEffect">
                                  <p:stCondLst>
                                    <p:cond delay="0"/>
                                  </p:stCondLst>
                                  <p:childTnLst>
                                    <p:set>
                                      <p:cBhvr>
                                        <p:cTn id="38" dur="1" fill="hold">
                                          <p:stCondLst>
                                            <p:cond delay="0"/>
                                          </p:stCondLst>
                                        </p:cTn>
                                        <p:tgtEl>
                                          <p:spTgt spid="1178"/>
                                        </p:tgtEl>
                                        <p:attrNameLst>
                                          <p:attrName>style.visibility</p:attrName>
                                        </p:attrNameLst>
                                      </p:cBhvr>
                                      <p:to>
                                        <p:strVal val="visible"/>
                                      </p:to>
                                    </p:set>
                                    <p:anim calcmode="lin" valueType="num">
                                      <p:cBhvr additive="base">
                                        <p:cTn id="39" dur="500"/>
                                        <p:tgtEl>
                                          <p:spTgt spid="1178"/>
                                        </p:tgtEl>
                                        <p:attrNameLst>
                                          <p:attrName>ppt_x</p:attrName>
                                        </p:attrNameLst>
                                      </p:cBhvr>
                                      <p:tavLst>
                                        <p:tav tm="0">
                                          <p:val>
                                            <p:strVal val="#ppt_x-1"/>
                                          </p:val>
                                        </p:tav>
                                        <p:tav tm="100000">
                                          <p:val>
                                            <p:strVal val="#ppt_x"/>
                                          </p:val>
                                        </p:tav>
                                      </p:tavLst>
                                    </p:anim>
                                  </p:childTnLst>
                                </p:cTn>
                              </p:par>
                            </p:childTnLst>
                          </p:cTn>
                        </p:par>
                        <p:par>
                          <p:cTn id="40" fill="hold">
                            <p:stCondLst>
                              <p:cond delay="4001"/>
                            </p:stCondLst>
                            <p:childTnLst>
                              <p:par>
                                <p:cTn id="41" presetID="2" presetClass="entr" presetSubtype="8" fill="hold" nodeType="afterEffect">
                                  <p:stCondLst>
                                    <p:cond delay="0"/>
                                  </p:stCondLst>
                                  <p:childTnLst>
                                    <p:set>
                                      <p:cBhvr>
                                        <p:cTn id="42" dur="1" fill="hold">
                                          <p:stCondLst>
                                            <p:cond delay="0"/>
                                          </p:stCondLst>
                                        </p:cTn>
                                        <p:tgtEl>
                                          <p:spTgt spid="1204"/>
                                        </p:tgtEl>
                                        <p:attrNameLst>
                                          <p:attrName>style.visibility</p:attrName>
                                        </p:attrNameLst>
                                      </p:cBhvr>
                                      <p:to>
                                        <p:strVal val="visible"/>
                                      </p:to>
                                    </p:set>
                                    <p:anim calcmode="lin" valueType="num">
                                      <p:cBhvr additive="base">
                                        <p:cTn id="43" dur="500"/>
                                        <p:tgtEl>
                                          <p:spTgt spid="1204"/>
                                        </p:tgtEl>
                                        <p:attrNameLst>
                                          <p:attrName>ppt_x</p:attrName>
                                        </p:attrNameLst>
                                      </p:cBhvr>
                                      <p:tavLst>
                                        <p:tav tm="0">
                                          <p:val>
                                            <p:strVal val="#ppt_x-1"/>
                                          </p:val>
                                        </p:tav>
                                        <p:tav tm="100000">
                                          <p:val>
                                            <p:strVal val="#ppt_x"/>
                                          </p:val>
                                        </p:tav>
                                      </p:tavLst>
                                    </p:anim>
                                  </p:childTnLst>
                                </p:cTn>
                              </p:par>
                            </p:childTnLst>
                          </p:cTn>
                        </p:par>
                        <p:par>
                          <p:cTn id="44" fill="hold">
                            <p:stCondLst>
                              <p:cond delay="4501"/>
                            </p:stCondLst>
                            <p:childTnLst>
                              <p:par>
                                <p:cTn id="45" presetID="10" presetClass="entr" presetSubtype="0" fill="hold" nodeType="afterEffect">
                                  <p:stCondLst>
                                    <p:cond delay="0"/>
                                  </p:stCondLst>
                                  <p:childTnLst>
                                    <p:set>
                                      <p:cBhvr>
                                        <p:cTn id="46" dur="1" fill="hold">
                                          <p:stCondLst>
                                            <p:cond delay="0"/>
                                          </p:stCondLst>
                                        </p:cTn>
                                        <p:tgtEl>
                                          <p:spTgt spid="1244"/>
                                        </p:tgtEl>
                                        <p:attrNameLst>
                                          <p:attrName>style.visibility</p:attrName>
                                        </p:attrNameLst>
                                      </p:cBhvr>
                                      <p:to>
                                        <p:strVal val="visible"/>
                                      </p:to>
                                    </p:set>
                                    <p:animEffect transition="in" filter="fade">
                                      <p:cBhvr>
                                        <p:cTn id="47" dur="500"/>
                                        <p:tgtEl>
                                          <p:spTgt spid="1244"/>
                                        </p:tgtEl>
                                      </p:cBhvr>
                                    </p:animEffect>
                                  </p:childTnLst>
                                </p:cTn>
                              </p:par>
                            </p:childTnLst>
                          </p:cTn>
                        </p:par>
                        <p:par>
                          <p:cTn id="48" fill="hold">
                            <p:stCondLst>
                              <p:cond delay="5001"/>
                            </p:stCondLst>
                            <p:childTnLst>
                              <p:par>
                                <p:cTn id="49" presetID="2" presetClass="entr" presetSubtype="8" fill="hold" nodeType="afterEffect">
                                  <p:stCondLst>
                                    <p:cond delay="0"/>
                                  </p:stCondLst>
                                  <p:childTnLst>
                                    <p:set>
                                      <p:cBhvr>
                                        <p:cTn id="50" dur="1" fill="hold">
                                          <p:stCondLst>
                                            <p:cond delay="0"/>
                                          </p:stCondLst>
                                        </p:cTn>
                                        <p:tgtEl>
                                          <p:spTgt spid="1224"/>
                                        </p:tgtEl>
                                        <p:attrNameLst>
                                          <p:attrName>style.visibility</p:attrName>
                                        </p:attrNameLst>
                                      </p:cBhvr>
                                      <p:to>
                                        <p:strVal val="visible"/>
                                      </p:to>
                                    </p:set>
                                    <p:anim calcmode="lin" valueType="num">
                                      <p:cBhvr additive="base">
                                        <p:cTn id="51" dur="500"/>
                                        <p:tgtEl>
                                          <p:spTgt spid="1224"/>
                                        </p:tgtEl>
                                        <p:attrNameLst>
                                          <p:attrName>ppt_x</p:attrName>
                                        </p:attrNameLst>
                                      </p:cBhvr>
                                      <p:tavLst>
                                        <p:tav tm="0">
                                          <p:val>
                                            <p:strVal val="#ppt_x-1"/>
                                          </p:val>
                                        </p:tav>
                                        <p:tav tm="100000">
                                          <p:val>
                                            <p:strVal val="#ppt_x"/>
                                          </p:val>
                                        </p:tav>
                                      </p:tavLst>
                                    </p:anim>
                                  </p:childTnLst>
                                </p:cTn>
                              </p:par>
                            </p:childTnLst>
                          </p:cTn>
                        </p:par>
                        <p:par>
                          <p:cTn id="52" fill="hold">
                            <p:stCondLst>
                              <p:cond delay="5501"/>
                            </p:stCondLst>
                            <p:childTnLst>
                              <p:par>
                                <p:cTn id="53" presetID="2" presetClass="entr" presetSubtype="8" fill="hold" nodeType="afterEffect">
                                  <p:stCondLst>
                                    <p:cond delay="0"/>
                                  </p:stCondLst>
                                  <p:childTnLst>
                                    <p:set>
                                      <p:cBhvr>
                                        <p:cTn id="54" dur="1" fill="hold">
                                          <p:stCondLst>
                                            <p:cond delay="0"/>
                                          </p:stCondLst>
                                        </p:cTn>
                                        <p:tgtEl>
                                          <p:spTgt spid="1227"/>
                                        </p:tgtEl>
                                        <p:attrNameLst>
                                          <p:attrName>style.visibility</p:attrName>
                                        </p:attrNameLst>
                                      </p:cBhvr>
                                      <p:to>
                                        <p:strVal val="visible"/>
                                      </p:to>
                                    </p:set>
                                    <p:anim calcmode="lin" valueType="num">
                                      <p:cBhvr additive="base">
                                        <p:cTn id="55" dur="500"/>
                                        <p:tgtEl>
                                          <p:spTgt spid="1227"/>
                                        </p:tgtEl>
                                        <p:attrNameLst>
                                          <p:attrName>ppt_x</p:attrName>
                                        </p:attrNameLst>
                                      </p:cBhvr>
                                      <p:tavLst>
                                        <p:tav tm="0">
                                          <p:val>
                                            <p:strVal val="#ppt_x-1"/>
                                          </p:val>
                                        </p:tav>
                                        <p:tav tm="100000">
                                          <p:val>
                                            <p:strVal val="#ppt_x"/>
                                          </p:val>
                                        </p:tav>
                                      </p:tavLst>
                                    </p:anim>
                                  </p:childTnLst>
                                </p:cTn>
                              </p:par>
                            </p:childTnLst>
                          </p:cTn>
                        </p:par>
                        <p:par>
                          <p:cTn id="56" fill="hold">
                            <p:stCondLst>
                              <p:cond delay="6001"/>
                            </p:stCondLst>
                            <p:childTnLst>
                              <p:par>
                                <p:cTn id="57" presetID="2" presetClass="entr" presetSubtype="8" fill="hold" nodeType="afterEffect">
                                  <p:stCondLst>
                                    <p:cond delay="0"/>
                                  </p:stCondLst>
                                  <p:childTnLst>
                                    <p:set>
                                      <p:cBhvr>
                                        <p:cTn id="58" dur="1" fill="hold">
                                          <p:stCondLst>
                                            <p:cond delay="0"/>
                                          </p:stCondLst>
                                        </p:cTn>
                                        <p:tgtEl>
                                          <p:spTgt spid="1216"/>
                                        </p:tgtEl>
                                        <p:attrNameLst>
                                          <p:attrName>style.visibility</p:attrName>
                                        </p:attrNameLst>
                                      </p:cBhvr>
                                      <p:to>
                                        <p:strVal val="visible"/>
                                      </p:to>
                                    </p:set>
                                    <p:anim calcmode="lin" valueType="num">
                                      <p:cBhvr additive="base">
                                        <p:cTn id="59" dur="500"/>
                                        <p:tgtEl>
                                          <p:spTgt spid="1216"/>
                                        </p:tgtEl>
                                        <p:attrNameLst>
                                          <p:attrName>ppt_x</p:attrName>
                                        </p:attrNameLst>
                                      </p:cBhvr>
                                      <p:tavLst>
                                        <p:tav tm="0">
                                          <p:val>
                                            <p:strVal val="#ppt_x-1"/>
                                          </p:val>
                                        </p:tav>
                                        <p:tav tm="100000">
                                          <p:val>
                                            <p:strVal val="#ppt_x"/>
                                          </p:val>
                                        </p:tav>
                                      </p:tavLst>
                                    </p:anim>
                                  </p:childTnLst>
                                </p:cTn>
                              </p:par>
                            </p:childTnLst>
                          </p:cTn>
                        </p:par>
                        <p:par>
                          <p:cTn id="60" fill="hold">
                            <p:stCondLst>
                              <p:cond delay="6501"/>
                            </p:stCondLst>
                            <p:childTnLst>
                              <p:par>
                                <p:cTn id="61" presetID="2" presetClass="entr" presetSubtype="8" fill="hold" nodeType="afterEffect">
                                  <p:stCondLst>
                                    <p:cond delay="0"/>
                                  </p:stCondLst>
                                  <p:childTnLst>
                                    <p:set>
                                      <p:cBhvr>
                                        <p:cTn id="62" dur="1" fill="hold">
                                          <p:stCondLst>
                                            <p:cond delay="0"/>
                                          </p:stCondLst>
                                        </p:cTn>
                                        <p:tgtEl>
                                          <p:spTgt spid="1241"/>
                                        </p:tgtEl>
                                        <p:attrNameLst>
                                          <p:attrName>style.visibility</p:attrName>
                                        </p:attrNameLst>
                                      </p:cBhvr>
                                      <p:to>
                                        <p:strVal val="visible"/>
                                      </p:to>
                                    </p:set>
                                    <p:anim calcmode="lin" valueType="num">
                                      <p:cBhvr additive="base">
                                        <p:cTn id="63" dur="500"/>
                                        <p:tgtEl>
                                          <p:spTgt spid="1241"/>
                                        </p:tgtEl>
                                        <p:attrNameLst>
                                          <p:attrName>ppt_x</p:attrName>
                                        </p:attrNameLst>
                                      </p:cBhvr>
                                      <p:tavLst>
                                        <p:tav tm="0">
                                          <p:val>
                                            <p:strVal val="#ppt_x-1"/>
                                          </p:val>
                                        </p:tav>
                                        <p:tav tm="100000">
                                          <p:val>
                                            <p:strVal val="#ppt_x"/>
                                          </p:val>
                                        </p:tav>
                                      </p:tavLst>
                                    </p:anim>
                                  </p:childTnLst>
                                </p:cTn>
                              </p:par>
                            </p:childTnLst>
                          </p:cTn>
                        </p:par>
                        <p:par>
                          <p:cTn id="64" fill="hold">
                            <p:stCondLst>
                              <p:cond delay="7001"/>
                            </p:stCondLst>
                            <p:childTnLst>
                              <p:par>
                                <p:cTn id="65" presetID="2" presetClass="entr" presetSubtype="8" fill="hold" nodeType="afterEffect">
                                  <p:stCondLst>
                                    <p:cond delay="0"/>
                                  </p:stCondLst>
                                  <p:childTnLst>
                                    <p:set>
                                      <p:cBhvr>
                                        <p:cTn id="66" dur="1" fill="hold">
                                          <p:stCondLst>
                                            <p:cond delay="0"/>
                                          </p:stCondLst>
                                        </p:cTn>
                                        <p:tgtEl>
                                          <p:spTgt spid="1245"/>
                                        </p:tgtEl>
                                        <p:attrNameLst>
                                          <p:attrName>style.visibility</p:attrName>
                                        </p:attrNameLst>
                                      </p:cBhvr>
                                      <p:to>
                                        <p:strVal val="visible"/>
                                      </p:to>
                                    </p:set>
                                    <p:anim calcmode="lin" valueType="num">
                                      <p:cBhvr additive="base">
                                        <p:cTn id="67" dur="500"/>
                                        <p:tgtEl>
                                          <p:spTgt spid="1245"/>
                                        </p:tgtEl>
                                        <p:attrNameLst>
                                          <p:attrName>ppt_x</p:attrName>
                                        </p:attrNameLst>
                                      </p:cBhvr>
                                      <p:tavLst>
                                        <p:tav tm="0">
                                          <p:val>
                                            <p:strVal val="#ppt_x-1"/>
                                          </p:val>
                                        </p:tav>
                                        <p:tav tm="100000">
                                          <p:val>
                                            <p:strVal val="#ppt_x"/>
                                          </p:val>
                                        </p:tav>
                                      </p:tavLst>
                                    </p:anim>
                                  </p:childTnLst>
                                </p:cTn>
                              </p:par>
                            </p:childTnLst>
                          </p:cTn>
                        </p:par>
                        <p:par>
                          <p:cTn id="68" fill="hold">
                            <p:stCondLst>
                              <p:cond delay="7501"/>
                            </p:stCondLst>
                            <p:childTnLst>
                              <p:par>
                                <p:cTn id="69" presetID="2" presetClass="entr" presetSubtype="8" fill="hold" nodeType="afterEffect">
                                  <p:stCondLst>
                                    <p:cond delay="0"/>
                                  </p:stCondLst>
                                  <p:childTnLst>
                                    <p:set>
                                      <p:cBhvr>
                                        <p:cTn id="70" dur="1" fill="hold">
                                          <p:stCondLst>
                                            <p:cond delay="0"/>
                                          </p:stCondLst>
                                        </p:cTn>
                                        <p:tgtEl>
                                          <p:spTgt spid="1221"/>
                                        </p:tgtEl>
                                        <p:attrNameLst>
                                          <p:attrName>style.visibility</p:attrName>
                                        </p:attrNameLst>
                                      </p:cBhvr>
                                      <p:to>
                                        <p:strVal val="visible"/>
                                      </p:to>
                                    </p:set>
                                    <p:anim calcmode="lin" valueType="num">
                                      <p:cBhvr additive="base">
                                        <p:cTn id="71" dur="500"/>
                                        <p:tgtEl>
                                          <p:spTgt spid="1221"/>
                                        </p:tgtEl>
                                        <p:attrNameLst>
                                          <p:attrName>ppt_x</p:attrName>
                                        </p:attrNameLst>
                                      </p:cBhvr>
                                      <p:tavLst>
                                        <p:tav tm="0">
                                          <p:val>
                                            <p:strVal val="#ppt_x-1"/>
                                          </p:val>
                                        </p:tav>
                                        <p:tav tm="100000">
                                          <p:val>
                                            <p:strVal val="#ppt_x"/>
                                          </p:val>
                                        </p:tav>
                                      </p:tavLst>
                                    </p:anim>
                                  </p:childTnLst>
                                </p:cTn>
                              </p:par>
                            </p:childTnLst>
                          </p:cTn>
                        </p:par>
                        <p:par>
                          <p:cTn id="72" fill="hold">
                            <p:stCondLst>
                              <p:cond delay="8001"/>
                            </p:stCondLst>
                            <p:childTnLst>
                              <p:par>
                                <p:cTn id="73" presetID="2" presetClass="entr" presetSubtype="8" fill="hold" nodeType="afterEffect">
                                  <p:stCondLst>
                                    <p:cond delay="0"/>
                                  </p:stCondLst>
                                  <p:childTnLst>
                                    <p:set>
                                      <p:cBhvr>
                                        <p:cTn id="74" dur="1" fill="hold">
                                          <p:stCondLst>
                                            <p:cond delay="0"/>
                                          </p:stCondLst>
                                        </p:cTn>
                                        <p:tgtEl>
                                          <p:spTgt spid="1209"/>
                                        </p:tgtEl>
                                        <p:attrNameLst>
                                          <p:attrName>style.visibility</p:attrName>
                                        </p:attrNameLst>
                                      </p:cBhvr>
                                      <p:to>
                                        <p:strVal val="visible"/>
                                      </p:to>
                                    </p:set>
                                    <p:anim calcmode="lin" valueType="num">
                                      <p:cBhvr additive="base">
                                        <p:cTn id="75" dur="500"/>
                                        <p:tgtEl>
                                          <p:spTgt spid="1209"/>
                                        </p:tgtEl>
                                        <p:attrNameLst>
                                          <p:attrName>ppt_x</p:attrName>
                                        </p:attrNameLst>
                                      </p:cBhvr>
                                      <p:tavLst>
                                        <p:tav tm="0">
                                          <p:val>
                                            <p:strVal val="#ppt_x-1"/>
                                          </p:val>
                                        </p:tav>
                                        <p:tav tm="100000">
                                          <p:val>
                                            <p:strVal val="#ppt_x"/>
                                          </p:val>
                                        </p:tav>
                                      </p:tavLst>
                                    </p:anim>
                                  </p:childTnLst>
                                </p:cTn>
                              </p:par>
                            </p:childTnLst>
                          </p:cTn>
                        </p:par>
                        <p:par>
                          <p:cTn id="76" fill="hold">
                            <p:stCondLst>
                              <p:cond delay="8501"/>
                            </p:stCondLst>
                            <p:childTnLst>
                              <p:par>
                                <p:cTn id="77" presetID="2" presetClass="entr" presetSubtype="8" fill="hold" nodeType="afterEffect">
                                  <p:stCondLst>
                                    <p:cond delay="0"/>
                                  </p:stCondLst>
                                  <p:childTnLst>
                                    <p:set>
                                      <p:cBhvr>
                                        <p:cTn id="78" dur="1" fill="hold">
                                          <p:stCondLst>
                                            <p:cond delay="0"/>
                                          </p:stCondLst>
                                        </p:cTn>
                                        <p:tgtEl>
                                          <p:spTgt spid="1198"/>
                                        </p:tgtEl>
                                        <p:attrNameLst>
                                          <p:attrName>style.visibility</p:attrName>
                                        </p:attrNameLst>
                                      </p:cBhvr>
                                      <p:to>
                                        <p:strVal val="visible"/>
                                      </p:to>
                                    </p:set>
                                    <p:anim calcmode="lin" valueType="num">
                                      <p:cBhvr additive="base">
                                        <p:cTn id="79" dur="500"/>
                                        <p:tgtEl>
                                          <p:spTgt spid="1198"/>
                                        </p:tgtEl>
                                        <p:attrNameLst>
                                          <p:attrName>ppt_x</p:attrName>
                                        </p:attrNameLst>
                                      </p:cBhvr>
                                      <p:tavLst>
                                        <p:tav tm="0">
                                          <p:val>
                                            <p:strVal val="#ppt_x-1"/>
                                          </p:val>
                                        </p:tav>
                                        <p:tav tm="100000">
                                          <p:val>
                                            <p:strVal val="#ppt_x"/>
                                          </p:val>
                                        </p:tav>
                                      </p:tavLst>
                                    </p:anim>
                                  </p:childTnLst>
                                </p:cTn>
                              </p:par>
                            </p:childTnLst>
                          </p:cTn>
                        </p:par>
                        <p:par>
                          <p:cTn id="80" fill="hold">
                            <p:stCondLst>
                              <p:cond delay="9001"/>
                            </p:stCondLst>
                            <p:childTnLst>
                              <p:par>
                                <p:cTn id="81" presetID="2" presetClass="entr" presetSubtype="8" fill="hold" nodeType="afterEffect">
                                  <p:stCondLst>
                                    <p:cond delay="0"/>
                                  </p:stCondLst>
                                  <p:childTnLst>
                                    <p:set>
                                      <p:cBhvr>
                                        <p:cTn id="82" dur="1" fill="hold">
                                          <p:stCondLst>
                                            <p:cond delay="0"/>
                                          </p:stCondLst>
                                        </p:cTn>
                                        <p:tgtEl>
                                          <p:spTgt spid="1213"/>
                                        </p:tgtEl>
                                        <p:attrNameLst>
                                          <p:attrName>style.visibility</p:attrName>
                                        </p:attrNameLst>
                                      </p:cBhvr>
                                      <p:to>
                                        <p:strVal val="visible"/>
                                      </p:to>
                                    </p:set>
                                    <p:anim calcmode="lin" valueType="num">
                                      <p:cBhvr additive="base">
                                        <p:cTn id="83" dur="500"/>
                                        <p:tgtEl>
                                          <p:spTgt spid="12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extLst>
              <p:ext uri="{D42A27DB-BD31-4B8C-83A1-F6EECF244321}">
                <p14:modId xmlns:p14="http://schemas.microsoft.com/office/powerpoint/2010/main" val="3258418997"/>
              </p:ext>
            </p:extLst>
          </p:nvPr>
        </p:nvSpPr>
        <p:spPr>
          <a:xfrm>
            <a:off x="472591" y="382453"/>
            <a:ext cx="5828484" cy="852926"/>
          </a:xfrm>
        </p:spPr>
        <p:txBody>
          <a:bodyPr/>
          <a:lstStyle/>
          <a:p>
            <a:r>
              <a:rPr lang="nb-NO" dirty="0"/>
              <a:t>Ny ordning – hva trengs?  </a:t>
            </a:r>
          </a:p>
        </p:txBody>
      </p:sp>
      <p:grpSp>
        <p:nvGrpSpPr>
          <p:cNvPr id="3" name="Gruppe 2"/>
          <p:cNvGrpSpPr/>
          <p:nvPr/>
        </p:nvGrpSpPr>
        <p:grpSpPr>
          <a:xfrm>
            <a:off x="549507" y="2668033"/>
            <a:ext cx="1559863" cy="940332"/>
            <a:chOff x="1092923" y="4077908"/>
            <a:chExt cx="2162601" cy="1738241"/>
          </a:xfrm>
        </p:grpSpPr>
        <p:pic>
          <p:nvPicPr>
            <p:cNvPr id="9" name="Bild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923" y="4077908"/>
              <a:ext cx="2162601" cy="1738241"/>
            </a:xfrm>
            <a:prstGeom prst="rect">
              <a:avLst/>
            </a:prstGeom>
          </p:spPr>
        </p:pic>
        <p:sp>
          <p:nvSpPr>
            <p:cNvPr id="10" name="TekstSylinder 9"/>
            <p:cNvSpPr txBox="1"/>
            <p:nvPr/>
          </p:nvSpPr>
          <p:spPr>
            <a:xfrm rot="19803332">
              <a:off x="1906487" y="5096000"/>
              <a:ext cx="1311668" cy="483596"/>
            </a:xfrm>
            <a:prstGeom prst="rect">
              <a:avLst/>
            </a:prstGeom>
            <a:noFill/>
          </p:spPr>
          <p:txBody>
            <a:bodyPr wrap="none" rtlCol="0">
              <a:spAutoFit/>
            </a:bodyPr>
            <a:lstStyle/>
            <a:p>
              <a:pPr algn="ctr" defTabSz="684967"/>
              <a:r>
                <a:rPr lang="nb-NO" sz="1100" dirty="0">
                  <a:solidFill>
                    <a:prstClr val="black"/>
                  </a:solidFill>
                </a:rPr>
                <a:t>Lånekassen</a:t>
              </a:r>
            </a:p>
          </p:txBody>
        </p:sp>
      </p:grpSp>
      <p:grpSp>
        <p:nvGrpSpPr>
          <p:cNvPr id="30" name="Gruppe 29"/>
          <p:cNvGrpSpPr/>
          <p:nvPr/>
        </p:nvGrpSpPr>
        <p:grpSpPr>
          <a:xfrm rot="517188">
            <a:off x="2280696" y="2723971"/>
            <a:ext cx="2150767" cy="720036"/>
            <a:chOff x="3069132" y="3439420"/>
            <a:chExt cx="2981833" cy="1331015"/>
          </a:xfrm>
        </p:grpSpPr>
        <p:cxnSp>
          <p:nvCxnSpPr>
            <p:cNvPr id="15" name="Rett pilkobling 14"/>
            <p:cNvCxnSpPr/>
            <p:nvPr/>
          </p:nvCxnSpPr>
          <p:spPr>
            <a:xfrm flipH="1">
              <a:off x="3069132" y="3439420"/>
              <a:ext cx="2981833" cy="1331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kstSylinder 15"/>
            <p:cNvSpPr txBox="1"/>
            <p:nvPr/>
          </p:nvSpPr>
          <p:spPr>
            <a:xfrm rot="20397320">
              <a:off x="3390694" y="3690600"/>
              <a:ext cx="2160628" cy="540491"/>
            </a:xfrm>
            <a:prstGeom prst="rect">
              <a:avLst/>
            </a:prstGeom>
            <a:noFill/>
          </p:spPr>
          <p:txBody>
            <a:bodyPr wrap="none" rtlCol="0">
              <a:spAutoFit/>
            </a:bodyPr>
            <a:lstStyle/>
            <a:p>
              <a:pPr algn="ctr" defTabSz="684967"/>
              <a:r>
                <a:rPr lang="nb-NO" sz="1300" dirty="0">
                  <a:solidFill>
                    <a:prstClr val="black"/>
                  </a:solidFill>
                </a:rPr>
                <a:t>Ansettelsesforhold</a:t>
              </a:r>
            </a:p>
          </p:txBody>
        </p:sp>
      </p:grpSp>
      <p:grpSp>
        <p:nvGrpSpPr>
          <p:cNvPr id="29" name="Gruppe 28"/>
          <p:cNvGrpSpPr/>
          <p:nvPr/>
        </p:nvGrpSpPr>
        <p:grpSpPr>
          <a:xfrm>
            <a:off x="4466672" y="2207311"/>
            <a:ext cx="2118654" cy="1667703"/>
            <a:chOff x="5769676" y="2064998"/>
            <a:chExt cx="2937306" cy="3082816"/>
          </a:xfrm>
        </p:grpSpPr>
        <p:grpSp>
          <p:nvGrpSpPr>
            <p:cNvPr id="26" name="Gruppe 25"/>
            <p:cNvGrpSpPr/>
            <p:nvPr/>
          </p:nvGrpSpPr>
          <p:grpSpPr>
            <a:xfrm>
              <a:off x="5769676" y="2064998"/>
              <a:ext cx="2161890" cy="1737670"/>
              <a:chOff x="5251744" y="2088546"/>
              <a:chExt cx="2161890" cy="1737670"/>
            </a:xfrm>
          </p:grpSpPr>
          <p:pic>
            <p:nvPicPr>
              <p:cNvPr id="11" name="Bild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1744" y="2088546"/>
                <a:ext cx="2161890" cy="1737670"/>
              </a:xfrm>
              <a:prstGeom prst="rect">
                <a:avLst/>
              </a:prstGeom>
            </p:spPr>
          </p:pic>
          <p:sp>
            <p:nvSpPr>
              <p:cNvPr id="12" name="TekstSylinder 11"/>
              <p:cNvSpPr txBox="1"/>
              <p:nvPr/>
            </p:nvSpPr>
            <p:spPr>
              <a:xfrm rot="19800392">
                <a:off x="6368797" y="3023330"/>
                <a:ext cx="965659" cy="483597"/>
              </a:xfrm>
              <a:prstGeom prst="rect">
                <a:avLst/>
              </a:prstGeom>
              <a:noFill/>
            </p:spPr>
            <p:txBody>
              <a:bodyPr wrap="square" rtlCol="0">
                <a:spAutoFit/>
              </a:bodyPr>
              <a:lstStyle/>
              <a:p>
                <a:pPr algn="ctr" defTabSz="684967"/>
                <a:r>
                  <a:rPr lang="nb-NO" sz="1100" dirty="0">
                    <a:solidFill>
                      <a:prstClr val="black"/>
                    </a:solidFill>
                  </a:rPr>
                  <a:t>Etat ?</a:t>
                </a:r>
              </a:p>
            </p:txBody>
          </p:sp>
        </p:grpSp>
        <p:sp>
          <p:nvSpPr>
            <p:cNvPr id="17" name="TekstSylinder 16"/>
            <p:cNvSpPr txBox="1"/>
            <p:nvPr/>
          </p:nvSpPr>
          <p:spPr>
            <a:xfrm>
              <a:off x="5877173" y="3483673"/>
              <a:ext cx="2829809" cy="1664141"/>
            </a:xfrm>
            <a:prstGeom prst="rect">
              <a:avLst/>
            </a:prstGeom>
            <a:noFill/>
          </p:spPr>
          <p:txBody>
            <a:bodyPr wrap="square" rtlCol="0">
              <a:spAutoFit/>
            </a:bodyPr>
            <a:lstStyle/>
            <a:p>
              <a:pPr defTabSz="684967"/>
              <a:r>
                <a:rPr lang="nb-NO" altLang="zh-CN" sz="1050" u="sng" dirty="0">
                  <a:solidFill>
                    <a:prstClr val="black"/>
                  </a:solidFill>
                </a:rPr>
                <a:t>Etat ?:</a:t>
              </a:r>
            </a:p>
            <a:p>
              <a:pPr marL="254836" indent="-254836" defTabSz="684967">
                <a:buFont typeface="Arial" panose="020B0604020202020204" pitchFamily="34" charset="0"/>
                <a:buChar char="•"/>
              </a:pPr>
              <a:r>
                <a:rPr lang="nb-NO" altLang="zh-CN" sz="1050" dirty="0">
                  <a:solidFill>
                    <a:prstClr val="black"/>
                  </a:solidFill>
                </a:rPr>
                <a:t>Behandlingsformål?</a:t>
              </a:r>
            </a:p>
            <a:p>
              <a:pPr marL="254836" indent="-254836" defTabSz="684967">
                <a:buFont typeface="Arial" panose="020B0604020202020204" pitchFamily="34" charset="0"/>
                <a:buChar char="•"/>
              </a:pPr>
              <a:r>
                <a:rPr lang="nb-NO" altLang="zh-CN" sz="1050" dirty="0">
                  <a:solidFill>
                    <a:prstClr val="black"/>
                  </a:solidFill>
                </a:rPr>
                <a:t>Behandlingsgrunnlag?</a:t>
              </a:r>
            </a:p>
            <a:p>
              <a:pPr marL="254836" indent="-254836" defTabSz="684967">
                <a:buFont typeface="Arial" panose="020B0604020202020204" pitchFamily="34" charset="0"/>
                <a:buChar char="•"/>
              </a:pPr>
              <a:r>
                <a:rPr lang="nb-NO" altLang="zh-CN" sz="1050" dirty="0">
                  <a:solidFill>
                    <a:prstClr val="black"/>
                  </a:solidFill>
                </a:rPr>
                <a:t>Skjermingshjemmel?</a:t>
              </a:r>
            </a:p>
            <a:p>
              <a:pPr marL="254836" indent="-254836" defTabSz="684967">
                <a:buFont typeface="Arial" panose="020B0604020202020204" pitchFamily="34" charset="0"/>
                <a:buChar char="•"/>
              </a:pPr>
              <a:r>
                <a:rPr lang="nb-NO" altLang="zh-CN" sz="1050" dirty="0">
                  <a:solidFill>
                    <a:prstClr val="black"/>
                  </a:solidFill>
                </a:rPr>
                <a:t>Utleveringshjemmel?</a:t>
              </a:r>
              <a:endParaRPr lang="nb-NO" sz="1050" dirty="0">
                <a:solidFill>
                  <a:prstClr val="black"/>
                </a:solidFill>
              </a:endParaRPr>
            </a:p>
          </p:txBody>
        </p:sp>
      </p:grpSp>
      <p:sp>
        <p:nvSpPr>
          <p:cNvPr id="18" name="TekstSylinder 17"/>
          <p:cNvSpPr txBox="1"/>
          <p:nvPr/>
        </p:nvSpPr>
        <p:spPr>
          <a:xfrm>
            <a:off x="534149" y="3567146"/>
            <a:ext cx="2215040" cy="889767"/>
          </a:xfrm>
          <a:prstGeom prst="rect">
            <a:avLst/>
          </a:prstGeom>
          <a:noFill/>
        </p:spPr>
        <p:txBody>
          <a:bodyPr wrap="square" lIns="81016" tIns="40531" rIns="81016" bIns="40531" rtlCol="0">
            <a:spAutoFit/>
          </a:bodyPr>
          <a:lstStyle/>
          <a:p>
            <a:pPr defTabSz="684967"/>
            <a:r>
              <a:rPr lang="nb-NO" altLang="zh-CN" sz="1050" u="sng" dirty="0">
                <a:solidFill>
                  <a:prstClr val="black"/>
                </a:solidFill>
              </a:rPr>
              <a:t>Lånekassen:</a:t>
            </a:r>
          </a:p>
          <a:p>
            <a:pPr marL="254836" indent="-254836" defTabSz="684967">
              <a:buFont typeface="Arial" panose="020B0604020202020204" pitchFamily="34" charset="0"/>
              <a:buChar char="•"/>
            </a:pPr>
            <a:r>
              <a:rPr lang="nb-NO" altLang="zh-CN" sz="1050" dirty="0">
                <a:solidFill>
                  <a:prstClr val="black"/>
                </a:solidFill>
              </a:rPr>
              <a:t>Behandlingsformål</a:t>
            </a:r>
          </a:p>
          <a:p>
            <a:pPr marL="254836" indent="-254836" defTabSz="684967">
              <a:buFont typeface="Arial" panose="020B0604020202020204" pitchFamily="34" charset="0"/>
              <a:buChar char="•"/>
            </a:pPr>
            <a:r>
              <a:rPr lang="nb-NO" altLang="zh-CN" sz="1050" dirty="0">
                <a:solidFill>
                  <a:prstClr val="black"/>
                </a:solidFill>
              </a:rPr>
              <a:t>Behandlingsgrunnlag</a:t>
            </a:r>
          </a:p>
          <a:p>
            <a:pPr marL="254836" indent="-254836" defTabSz="684967">
              <a:buFont typeface="Arial" panose="020B0604020202020204" pitchFamily="34" charset="0"/>
              <a:buChar char="•"/>
            </a:pPr>
            <a:r>
              <a:rPr lang="nb-NO" altLang="zh-CN" sz="1050" dirty="0">
                <a:solidFill>
                  <a:prstClr val="black"/>
                </a:solidFill>
              </a:rPr>
              <a:t>Innhentingshjemmel?</a:t>
            </a:r>
          </a:p>
          <a:p>
            <a:pPr marL="254836" indent="-254836" defTabSz="684967">
              <a:buFont typeface="Arial" panose="020B0604020202020204" pitchFamily="34" charset="0"/>
              <a:buChar char="•"/>
            </a:pPr>
            <a:r>
              <a:rPr lang="nb-NO" sz="1050" dirty="0">
                <a:solidFill>
                  <a:prstClr val="black"/>
                </a:solidFill>
              </a:rPr>
              <a:t>Kostnad?</a:t>
            </a:r>
          </a:p>
        </p:txBody>
      </p:sp>
      <p:grpSp>
        <p:nvGrpSpPr>
          <p:cNvPr id="19" name="Gruppe 18"/>
          <p:cNvGrpSpPr/>
          <p:nvPr/>
        </p:nvGrpSpPr>
        <p:grpSpPr>
          <a:xfrm>
            <a:off x="2221061" y="1730206"/>
            <a:ext cx="1316439" cy="1216627"/>
            <a:chOff x="2340482" y="607652"/>
            <a:chExt cx="2533325" cy="3121664"/>
          </a:xfrm>
        </p:grpSpPr>
        <p:grpSp>
          <p:nvGrpSpPr>
            <p:cNvPr id="20" name="Gruppe 19"/>
            <p:cNvGrpSpPr/>
            <p:nvPr/>
          </p:nvGrpSpPr>
          <p:grpSpPr>
            <a:xfrm>
              <a:off x="2340482" y="626400"/>
              <a:ext cx="2533325" cy="3102916"/>
              <a:chOff x="5278391" y="1600200"/>
              <a:chExt cx="3695148" cy="4525963"/>
            </a:xfrm>
          </p:grpSpPr>
          <p:pic>
            <p:nvPicPr>
              <p:cNvPr id="22" name="Bild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4489" y="3014527"/>
                <a:ext cx="2019571" cy="3111636"/>
              </a:xfrm>
              <a:prstGeom prst="rect">
                <a:avLst/>
              </a:prstGeom>
            </p:spPr>
          </p:pic>
          <p:pic>
            <p:nvPicPr>
              <p:cNvPr id="23" name="Bild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78391" y="1600200"/>
                <a:ext cx="3695148" cy="2987566"/>
              </a:xfrm>
              <a:prstGeom prst="rect">
                <a:avLst/>
              </a:prstGeom>
            </p:spPr>
          </p:pic>
        </p:grpSp>
        <p:sp>
          <p:nvSpPr>
            <p:cNvPr id="21" name="TekstSylinder 20"/>
            <p:cNvSpPr txBox="1"/>
            <p:nvPr/>
          </p:nvSpPr>
          <p:spPr>
            <a:xfrm>
              <a:off x="3038935" y="607652"/>
              <a:ext cx="702436" cy="2566538"/>
            </a:xfrm>
            <a:prstGeom prst="rect">
              <a:avLst/>
            </a:prstGeom>
            <a:noFill/>
            <a:effectLst>
              <a:outerShdw blurRad="50800" dist="38100" dir="2700000" algn="tl" rotWithShape="0">
                <a:prstClr val="black">
                  <a:alpha val="40000"/>
                </a:prstClr>
              </a:outerShdw>
            </a:effectLst>
          </p:spPr>
          <p:txBody>
            <a:bodyPr wrap="square" rtlCol="0">
              <a:spAutoFit/>
            </a:bodyPr>
            <a:lstStyle/>
            <a:p>
              <a:pPr defTabSz="684967"/>
              <a:r>
                <a:rPr lang="nb-NO" sz="5900" b="1" i="1" dirty="0">
                  <a:solidFill>
                    <a:srgbClr val="00B8E6"/>
                  </a:solidFill>
                </a:rPr>
                <a:t>?</a:t>
              </a:r>
            </a:p>
          </p:txBody>
        </p:sp>
      </p:grpSp>
      <p:grpSp>
        <p:nvGrpSpPr>
          <p:cNvPr id="32" name="Gruppe 31"/>
          <p:cNvGrpSpPr/>
          <p:nvPr/>
        </p:nvGrpSpPr>
        <p:grpSpPr>
          <a:xfrm>
            <a:off x="1960860" y="3570514"/>
            <a:ext cx="3019054" cy="948483"/>
            <a:chOff x="3147751" y="4762875"/>
            <a:chExt cx="4185632" cy="2136613"/>
          </a:xfrm>
        </p:grpSpPr>
        <p:cxnSp>
          <p:nvCxnSpPr>
            <p:cNvPr id="13" name="Rett pilkobling 12"/>
            <p:cNvCxnSpPr>
              <a:endCxn id="14" idx="1"/>
            </p:cNvCxnSpPr>
            <p:nvPr/>
          </p:nvCxnSpPr>
          <p:spPr>
            <a:xfrm flipH="1" flipV="1">
              <a:off x="3214215" y="4762875"/>
              <a:ext cx="2426897" cy="10668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kstSylinder 13"/>
            <p:cNvSpPr txBox="1"/>
            <p:nvPr/>
          </p:nvSpPr>
          <p:spPr>
            <a:xfrm rot="1135651">
              <a:off x="3147751" y="4856074"/>
              <a:ext cx="2458430" cy="1109309"/>
            </a:xfrm>
            <a:prstGeom prst="rect">
              <a:avLst/>
            </a:prstGeom>
            <a:noFill/>
          </p:spPr>
          <p:txBody>
            <a:bodyPr wrap="none" rtlCol="0">
              <a:spAutoFit/>
            </a:bodyPr>
            <a:lstStyle/>
            <a:p>
              <a:pPr algn="ctr" defTabSz="684967"/>
              <a:r>
                <a:rPr lang="nb-NO" sz="1300" dirty="0">
                  <a:solidFill>
                    <a:srgbClr val="FF0000"/>
                  </a:solidFill>
                </a:rPr>
                <a:t>Dokumentasjon</a:t>
              </a:r>
            </a:p>
            <a:p>
              <a:pPr algn="ctr" defTabSz="684967"/>
              <a:r>
                <a:rPr lang="nb-NO" sz="1300" dirty="0">
                  <a:solidFill>
                    <a:srgbClr val="FF0000"/>
                  </a:solidFill>
                </a:rPr>
                <a:t>på ansettelsesforhold</a:t>
              </a:r>
            </a:p>
          </p:txBody>
        </p:sp>
        <p:grpSp>
          <p:nvGrpSpPr>
            <p:cNvPr id="28" name="Gruppe 27"/>
            <p:cNvGrpSpPr/>
            <p:nvPr/>
          </p:nvGrpSpPr>
          <p:grpSpPr>
            <a:xfrm>
              <a:off x="3363082" y="4965661"/>
              <a:ext cx="3970301" cy="1933827"/>
              <a:chOff x="3363082" y="4965661"/>
              <a:chExt cx="3970301" cy="1933827"/>
            </a:xfrm>
          </p:grpSpPr>
          <p:grpSp>
            <p:nvGrpSpPr>
              <p:cNvPr id="6" name="Gruppe 5"/>
              <p:cNvGrpSpPr/>
              <p:nvPr/>
            </p:nvGrpSpPr>
            <p:grpSpPr>
              <a:xfrm>
                <a:off x="5472507" y="4965661"/>
                <a:ext cx="1860876" cy="1933827"/>
                <a:chOff x="4859728" y="3508324"/>
                <a:chExt cx="2280644" cy="2370051"/>
              </a:xfrm>
            </p:grpSpPr>
            <p:pic>
              <p:nvPicPr>
                <p:cNvPr id="7" name="Bild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9728" y="3508324"/>
                  <a:ext cx="2280644" cy="2229103"/>
                </a:xfrm>
                <a:prstGeom prst="rect">
                  <a:avLst/>
                </a:prstGeom>
              </p:spPr>
            </p:pic>
            <p:sp>
              <p:nvSpPr>
                <p:cNvPr id="8" name="TekstSylinder 7"/>
                <p:cNvSpPr txBox="1"/>
                <p:nvPr/>
              </p:nvSpPr>
              <p:spPr>
                <a:xfrm rot="19844436">
                  <a:off x="5583196" y="4221436"/>
                  <a:ext cx="1334579" cy="1656939"/>
                </a:xfrm>
                <a:prstGeom prst="rect">
                  <a:avLst/>
                </a:prstGeom>
                <a:noFill/>
              </p:spPr>
              <p:txBody>
                <a:bodyPr wrap="square" rtlCol="0">
                  <a:spAutoFit/>
                </a:bodyPr>
                <a:lstStyle/>
                <a:p>
                  <a:pPr defTabSz="684967"/>
                  <a:r>
                    <a:rPr lang="nb-NO" sz="1100" dirty="0">
                      <a:solidFill>
                        <a:prstClr val="black"/>
                      </a:solidFill>
                    </a:rPr>
                    <a:t>Lærer</a:t>
                  </a:r>
                </a:p>
                <a:p>
                  <a:pPr defTabSz="684967"/>
                  <a:r>
                    <a:rPr lang="nb-NO" sz="1100" dirty="0">
                      <a:solidFill>
                        <a:prstClr val="black"/>
                      </a:solidFill>
                    </a:rPr>
                    <a:t>(Peder Ås)</a:t>
                  </a:r>
                </a:p>
              </p:txBody>
            </p:sp>
          </p:grpSp>
          <p:grpSp>
            <p:nvGrpSpPr>
              <p:cNvPr id="5" name="Gruppe 4"/>
              <p:cNvGrpSpPr/>
              <p:nvPr/>
            </p:nvGrpSpPr>
            <p:grpSpPr>
              <a:xfrm rot="627916">
                <a:off x="3363082" y="5063134"/>
                <a:ext cx="1970645" cy="805582"/>
                <a:chOff x="3352915" y="5252603"/>
                <a:chExt cx="1970645" cy="805582"/>
              </a:xfrm>
            </p:grpSpPr>
            <p:cxnSp>
              <p:nvCxnSpPr>
                <p:cNvPr id="24" name="Rett linje 23"/>
                <p:cNvCxnSpPr/>
                <p:nvPr/>
              </p:nvCxnSpPr>
              <p:spPr>
                <a:xfrm>
                  <a:off x="3415348" y="5252603"/>
                  <a:ext cx="1835923" cy="80558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Rett linje 24"/>
                <p:cNvCxnSpPr/>
                <p:nvPr/>
              </p:nvCxnSpPr>
              <p:spPr>
                <a:xfrm flipH="1">
                  <a:off x="3352915" y="5373722"/>
                  <a:ext cx="1970645" cy="593431"/>
                </a:xfrm>
                <a:prstGeom prst="line">
                  <a:avLst/>
                </a:prstGeom>
              </p:spPr>
              <p:style>
                <a:lnRef idx="2">
                  <a:schemeClr val="accent1"/>
                </a:lnRef>
                <a:fillRef idx="0">
                  <a:schemeClr val="accent1"/>
                </a:fillRef>
                <a:effectRef idx="1">
                  <a:schemeClr val="accent1"/>
                </a:effectRef>
                <a:fontRef idx="minor">
                  <a:schemeClr val="tx1"/>
                </a:fontRef>
              </p:style>
            </p:cxnSp>
          </p:grpSp>
        </p:grpSp>
      </p:grpSp>
      <p:sp>
        <p:nvSpPr>
          <p:cNvPr id="4" name="Rektangel 3"/>
          <p:cNvSpPr/>
          <p:nvPr/>
        </p:nvSpPr>
        <p:spPr>
          <a:xfrm>
            <a:off x="416787" y="1062747"/>
            <a:ext cx="8374971" cy="512741"/>
          </a:xfrm>
          <a:prstGeom prst="rect">
            <a:avLst/>
          </a:prstGeom>
        </p:spPr>
        <p:txBody>
          <a:bodyPr wrap="square" lIns="81016" tIns="40531" rIns="81016" bIns="40531">
            <a:spAutoFit/>
          </a:bodyPr>
          <a:lstStyle/>
          <a:p>
            <a:pPr defTabSz="684967"/>
            <a:r>
              <a:rPr lang="nb-NO" sz="1200" dirty="0">
                <a:solidFill>
                  <a:prstClr val="black"/>
                </a:solidFill>
              </a:rPr>
              <a:t>VG 31. mars:  </a:t>
            </a:r>
            <a:r>
              <a:rPr lang="nb-NO" sz="1400" dirty="0">
                <a:solidFill>
                  <a:prstClr val="black"/>
                </a:solidFill>
              </a:rPr>
              <a:t>De som begynner på lærerutdanning til høsten, kan få slettet inntil halvparten av studielånet. Mest penger får barneskolærere som tar seg jobb i Nord-Norge.</a:t>
            </a:r>
          </a:p>
        </p:txBody>
      </p:sp>
      <p:sp>
        <p:nvSpPr>
          <p:cNvPr id="27" name="Bildeforklaring formet som et rektangel 26"/>
          <p:cNvSpPr/>
          <p:nvPr/>
        </p:nvSpPr>
        <p:spPr>
          <a:xfrm>
            <a:off x="6459842" y="1483677"/>
            <a:ext cx="2634544" cy="976505"/>
          </a:xfrm>
          <a:prstGeom prst="wedgeRectCallout">
            <a:avLst>
              <a:gd name="adj1" fmla="val -68629"/>
              <a:gd name="adj2" fmla="val 37720"/>
            </a:avLst>
          </a:prstGeom>
          <a:ln/>
        </p:spPr>
        <p:style>
          <a:lnRef idx="2">
            <a:schemeClr val="accent1"/>
          </a:lnRef>
          <a:fillRef idx="1">
            <a:schemeClr val="lt1"/>
          </a:fillRef>
          <a:effectRef idx="0">
            <a:schemeClr val="accent1"/>
          </a:effectRef>
          <a:fontRef idx="minor">
            <a:schemeClr val="dk1"/>
          </a:fontRef>
        </p:style>
        <p:txBody>
          <a:bodyPr lIns="81016" tIns="40531" rIns="81016" bIns="40531" rtlCol="0" anchor="ctr"/>
          <a:lstStyle/>
          <a:p>
            <a:pPr defTabSz="684967"/>
            <a:r>
              <a:rPr lang="nb-NO" sz="750" b="1" dirty="0">
                <a:solidFill>
                  <a:prstClr val="black"/>
                </a:solidFill>
              </a:rPr>
              <a:t>Tittel</a:t>
            </a:r>
            <a:r>
              <a:rPr lang="nb-NO" sz="750" dirty="0">
                <a:solidFill>
                  <a:prstClr val="black"/>
                </a:solidFill>
              </a:rPr>
              <a:t>: Tjenestepensjon SPK</a:t>
            </a:r>
          </a:p>
          <a:p>
            <a:pPr defTabSz="684967"/>
            <a:r>
              <a:rPr lang="nb-NO" sz="750" b="1" dirty="0">
                <a:solidFill>
                  <a:prstClr val="black"/>
                </a:solidFill>
              </a:rPr>
              <a:t>Beskrivelse/behandlingsformål</a:t>
            </a:r>
            <a:r>
              <a:rPr lang="nb-NO" sz="750" dirty="0">
                <a:solidFill>
                  <a:prstClr val="black"/>
                </a:solidFill>
              </a:rPr>
              <a:t>: Arbeidshistorikk til alle medlemmer av SPK som brukes til å treffe vedtak om tjenestepensjon.  </a:t>
            </a:r>
          </a:p>
          <a:p>
            <a:pPr defTabSz="684967"/>
            <a:r>
              <a:rPr lang="nb-NO" sz="750" b="1" dirty="0">
                <a:solidFill>
                  <a:prstClr val="black"/>
                </a:solidFill>
              </a:rPr>
              <a:t>Behandlingsgrunnlag</a:t>
            </a:r>
            <a:r>
              <a:rPr lang="nb-NO" sz="750" dirty="0">
                <a:solidFill>
                  <a:prstClr val="black"/>
                </a:solidFill>
              </a:rPr>
              <a:t>: </a:t>
            </a:r>
            <a:r>
              <a:rPr lang="nb-NO" sz="750" dirty="0" err="1">
                <a:solidFill>
                  <a:prstClr val="black"/>
                </a:solidFill>
                <a:hlinkClick r:id="rId6"/>
              </a:rPr>
              <a:t>spkl</a:t>
            </a:r>
            <a:r>
              <a:rPr lang="nb-NO" sz="750" dirty="0">
                <a:solidFill>
                  <a:prstClr val="black"/>
                </a:solidFill>
                <a:hlinkClick r:id="rId6"/>
              </a:rPr>
              <a:t>. § 1</a:t>
            </a:r>
            <a:r>
              <a:rPr lang="nb-NO" sz="750" dirty="0">
                <a:solidFill>
                  <a:prstClr val="black"/>
                </a:solidFill>
                <a:hlinkClick r:id="rId7"/>
              </a:rPr>
              <a:t>​</a:t>
            </a:r>
            <a:r>
              <a:rPr lang="nb-NO" sz="750" dirty="0">
                <a:solidFill>
                  <a:prstClr val="black"/>
                </a:solidFill>
              </a:rPr>
              <a:t> og </a:t>
            </a:r>
            <a:r>
              <a:rPr lang="nb-NO" sz="750" dirty="0">
                <a:solidFill>
                  <a:prstClr val="black"/>
                </a:solidFill>
                <a:hlinkClick r:id="rId8"/>
              </a:rPr>
              <a:t>Tariffavtale (AFP)</a:t>
            </a:r>
            <a:endParaRPr lang="nb-NO" sz="750" dirty="0">
              <a:solidFill>
                <a:prstClr val="black"/>
              </a:solidFill>
            </a:endParaRPr>
          </a:p>
          <a:p>
            <a:pPr defTabSz="684967"/>
            <a:r>
              <a:rPr lang="nb-NO" sz="750" b="1" dirty="0">
                <a:solidFill>
                  <a:prstClr val="black"/>
                </a:solidFill>
              </a:rPr>
              <a:t>Tilgangsnivå</a:t>
            </a:r>
            <a:r>
              <a:rPr lang="nb-NO" sz="750" dirty="0">
                <a:solidFill>
                  <a:prstClr val="black"/>
                </a:solidFill>
              </a:rPr>
              <a:t>: både offentlig og ikke-offentlig</a:t>
            </a:r>
          </a:p>
          <a:p>
            <a:pPr defTabSz="684967"/>
            <a:r>
              <a:rPr lang="nb-NO" sz="750" b="1" dirty="0">
                <a:solidFill>
                  <a:prstClr val="black"/>
                </a:solidFill>
              </a:rPr>
              <a:t>Skjermingshjemmel</a:t>
            </a:r>
            <a:r>
              <a:rPr lang="nb-NO" sz="750" dirty="0">
                <a:solidFill>
                  <a:prstClr val="black"/>
                </a:solidFill>
              </a:rPr>
              <a:t>: </a:t>
            </a:r>
            <a:r>
              <a:rPr lang="nb-NO" sz="750" dirty="0" err="1">
                <a:solidFill>
                  <a:prstClr val="black"/>
                </a:solidFill>
                <a:hlinkClick r:id="rId9"/>
              </a:rPr>
              <a:t>Fvl</a:t>
            </a:r>
            <a:r>
              <a:rPr lang="nb-NO" sz="750" dirty="0">
                <a:solidFill>
                  <a:prstClr val="black"/>
                </a:solidFill>
                <a:hlinkClick r:id="rId9"/>
              </a:rPr>
              <a:t>. § 13 </a:t>
            </a:r>
            <a:r>
              <a:rPr lang="nb-NO" sz="750" dirty="0">
                <a:solidFill>
                  <a:prstClr val="black"/>
                </a:solidFill>
              </a:rPr>
              <a:t>og </a:t>
            </a:r>
            <a:r>
              <a:rPr lang="nb-NO" sz="750" dirty="0" err="1">
                <a:solidFill>
                  <a:prstClr val="black"/>
                </a:solidFill>
                <a:hlinkClick r:id="rId10"/>
              </a:rPr>
              <a:t>Offl</a:t>
            </a:r>
            <a:r>
              <a:rPr lang="nb-NO" sz="750" dirty="0">
                <a:solidFill>
                  <a:prstClr val="black"/>
                </a:solidFill>
                <a:hlinkClick r:id="rId10"/>
              </a:rPr>
              <a:t>. § 13</a:t>
            </a:r>
            <a:endParaRPr lang="en-US" sz="750" dirty="0">
              <a:solidFill>
                <a:prstClr val="black"/>
              </a:solidFill>
            </a:endParaRPr>
          </a:p>
          <a:p>
            <a:pPr defTabSz="684967"/>
            <a:r>
              <a:rPr lang="nb-NO" sz="750" b="1" dirty="0">
                <a:solidFill>
                  <a:prstClr val="black"/>
                </a:solidFill>
              </a:rPr>
              <a:t>Utleveringshjemmel</a:t>
            </a:r>
            <a:r>
              <a:rPr lang="nb-NO" sz="750" dirty="0">
                <a:solidFill>
                  <a:prstClr val="black"/>
                </a:solidFill>
              </a:rPr>
              <a:t>: </a:t>
            </a:r>
            <a:r>
              <a:rPr lang="nb-NO" sz="750" dirty="0" err="1">
                <a:solidFill>
                  <a:prstClr val="black"/>
                </a:solidFill>
                <a:hlinkClick r:id="rId11"/>
              </a:rPr>
              <a:t>Spkl</a:t>
            </a:r>
            <a:r>
              <a:rPr lang="nb-NO" sz="750" dirty="0">
                <a:solidFill>
                  <a:prstClr val="black"/>
                </a:solidFill>
                <a:hlinkClick r:id="rId11"/>
              </a:rPr>
              <a:t>. § 45</a:t>
            </a:r>
            <a:endParaRPr lang="nb-NO" sz="750" dirty="0">
              <a:solidFill>
                <a:prstClr val="black"/>
              </a:solidFill>
            </a:endParaRPr>
          </a:p>
        </p:txBody>
      </p:sp>
      <p:sp>
        <p:nvSpPr>
          <p:cNvPr id="35" name="Bildeforklaring formet som et rektangel 34"/>
          <p:cNvSpPr/>
          <p:nvPr/>
        </p:nvSpPr>
        <p:spPr>
          <a:xfrm>
            <a:off x="6469763" y="2489907"/>
            <a:ext cx="2624622" cy="830914"/>
          </a:xfrm>
          <a:prstGeom prst="wedgeRectCallout">
            <a:avLst>
              <a:gd name="adj1" fmla="val -65403"/>
              <a:gd name="adj2" fmla="val -27923"/>
            </a:avLst>
          </a:prstGeom>
          <a:ln/>
        </p:spPr>
        <p:style>
          <a:lnRef idx="2">
            <a:schemeClr val="accent1"/>
          </a:lnRef>
          <a:fillRef idx="1">
            <a:schemeClr val="lt1"/>
          </a:fillRef>
          <a:effectRef idx="0">
            <a:schemeClr val="accent1"/>
          </a:effectRef>
          <a:fontRef idx="minor">
            <a:schemeClr val="dk1"/>
          </a:fontRef>
        </p:style>
        <p:txBody>
          <a:bodyPr lIns="81016" tIns="40531" rIns="81016" bIns="40531" rtlCol="0" anchor="ctr"/>
          <a:lstStyle/>
          <a:p>
            <a:pPr defTabSz="684967"/>
            <a:r>
              <a:rPr lang="nb-NO" sz="750" b="1" dirty="0">
                <a:solidFill>
                  <a:prstClr val="black"/>
                </a:solidFill>
              </a:rPr>
              <a:t>Tittel</a:t>
            </a:r>
            <a:r>
              <a:rPr lang="nb-NO" sz="750" dirty="0">
                <a:solidFill>
                  <a:prstClr val="black"/>
                </a:solidFill>
              </a:rPr>
              <a:t>: Arbeidsgiver- og arbeidstakerregistret</a:t>
            </a:r>
          </a:p>
          <a:p>
            <a:pPr defTabSz="684967"/>
            <a:r>
              <a:rPr lang="nb-NO" sz="750" b="1" dirty="0">
                <a:solidFill>
                  <a:prstClr val="black"/>
                </a:solidFill>
              </a:rPr>
              <a:t>Beskrivelse/behandlingsformål</a:t>
            </a:r>
            <a:r>
              <a:rPr lang="nb-NO" sz="750" dirty="0">
                <a:solidFill>
                  <a:prstClr val="black"/>
                </a:solidFill>
              </a:rPr>
              <a:t>: AA-registeret inneholder opplysninger fra arbeidsgiver om arbeidsforholdet til alle arbeidstakere…</a:t>
            </a:r>
          </a:p>
          <a:p>
            <a:pPr defTabSz="684967"/>
            <a:r>
              <a:rPr lang="nb-NO" sz="750" b="1" dirty="0">
                <a:solidFill>
                  <a:prstClr val="black"/>
                </a:solidFill>
              </a:rPr>
              <a:t>Behandlingsgrunnlag</a:t>
            </a:r>
            <a:r>
              <a:rPr lang="nb-NO" sz="750" dirty="0">
                <a:solidFill>
                  <a:prstClr val="black"/>
                </a:solidFill>
              </a:rPr>
              <a:t>: </a:t>
            </a:r>
            <a:r>
              <a:rPr lang="nb-NO" sz="750" dirty="0">
                <a:solidFill>
                  <a:prstClr val="black"/>
                </a:solidFill>
                <a:hlinkClick r:id="rId12"/>
              </a:rPr>
              <a:t>forskrift om AA-registeret § </a:t>
            </a:r>
            <a:r>
              <a:rPr lang="nb-NO" sz="750" dirty="0">
                <a:solidFill>
                  <a:prstClr val="black"/>
                </a:solidFill>
              </a:rPr>
              <a:t>2</a:t>
            </a:r>
          </a:p>
          <a:p>
            <a:pPr defTabSz="684967"/>
            <a:r>
              <a:rPr lang="nb-NO" sz="750" b="1" dirty="0">
                <a:solidFill>
                  <a:prstClr val="black"/>
                </a:solidFill>
              </a:rPr>
              <a:t>Skjermingshjemmel</a:t>
            </a:r>
            <a:r>
              <a:rPr lang="nb-NO" sz="750" dirty="0">
                <a:solidFill>
                  <a:prstClr val="black"/>
                </a:solidFill>
              </a:rPr>
              <a:t>: </a:t>
            </a:r>
            <a:r>
              <a:rPr lang="nb-NO" sz="750" dirty="0">
                <a:solidFill>
                  <a:prstClr val="black"/>
                </a:solidFill>
                <a:hlinkClick r:id="rId13"/>
              </a:rPr>
              <a:t>forskrift om AA-registeret § 15</a:t>
            </a:r>
            <a:endParaRPr lang="nb-NO" sz="750" dirty="0">
              <a:solidFill>
                <a:prstClr val="black"/>
              </a:solidFill>
            </a:endParaRPr>
          </a:p>
          <a:p>
            <a:pPr defTabSz="684967"/>
            <a:r>
              <a:rPr lang="nb-NO" sz="750" b="1" dirty="0">
                <a:solidFill>
                  <a:prstClr val="black"/>
                </a:solidFill>
              </a:rPr>
              <a:t>Utleveringshjemmel</a:t>
            </a:r>
            <a:r>
              <a:rPr lang="nb-NO" sz="750" dirty="0">
                <a:solidFill>
                  <a:prstClr val="black"/>
                </a:solidFill>
              </a:rPr>
              <a:t>: </a:t>
            </a:r>
            <a:r>
              <a:rPr lang="nb-NO" sz="750" dirty="0">
                <a:solidFill>
                  <a:prstClr val="black"/>
                </a:solidFill>
                <a:hlinkClick r:id="rId14"/>
              </a:rPr>
              <a:t>forskrift om AA-registeret § 9</a:t>
            </a:r>
            <a:endParaRPr lang="nb-NO" sz="750" dirty="0">
              <a:solidFill>
                <a:prstClr val="black"/>
              </a:solidFill>
            </a:endParaRPr>
          </a:p>
        </p:txBody>
      </p:sp>
      <p:sp>
        <p:nvSpPr>
          <p:cNvPr id="36" name="Bildeforklaring formet som et rektangel 35"/>
          <p:cNvSpPr/>
          <p:nvPr/>
        </p:nvSpPr>
        <p:spPr>
          <a:xfrm>
            <a:off x="6466573" y="3343026"/>
            <a:ext cx="2627812" cy="1091192"/>
          </a:xfrm>
          <a:prstGeom prst="wedgeRectCallout">
            <a:avLst>
              <a:gd name="adj1" fmla="val -63473"/>
              <a:gd name="adj2" fmla="val -59161"/>
            </a:avLst>
          </a:prstGeom>
          <a:ln/>
        </p:spPr>
        <p:style>
          <a:lnRef idx="2">
            <a:schemeClr val="accent1"/>
          </a:lnRef>
          <a:fillRef idx="1">
            <a:schemeClr val="lt1"/>
          </a:fillRef>
          <a:effectRef idx="0">
            <a:schemeClr val="accent1"/>
          </a:effectRef>
          <a:fontRef idx="minor">
            <a:schemeClr val="dk1"/>
          </a:fontRef>
        </p:style>
        <p:txBody>
          <a:bodyPr lIns="81016" tIns="40531" rIns="81016" bIns="40531" rtlCol="0" anchor="ctr"/>
          <a:lstStyle/>
          <a:p>
            <a:pPr defTabSz="684967"/>
            <a:r>
              <a:rPr lang="nb-NO" sz="750" b="1" dirty="0">
                <a:solidFill>
                  <a:prstClr val="black"/>
                </a:solidFill>
              </a:rPr>
              <a:t>Tittel</a:t>
            </a:r>
            <a:r>
              <a:rPr lang="nb-NO" sz="750" dirty="0">
                <a:solidFill>
                  <a:prstClr val="black"/>
                </a:solidFill>
              </a:rPr>
              <a:t>: A-ordningen</a:t>
            </a:r>
          </a:p>
          <a:p>
            <a:pPr defTabSz="684967"/>
            <a:r>
              <a:rPr lang="nb-NO" sz="750" b="1" dirty="0">
                <a:solidFill>
                  <a:prstClr val="black"/>
                </a:solidFill>
              </a:rPr>
              <a:t>Beskrivelse/behandlingsformål</a:t>
            </a:r>
            <a:r>
              <a:rPr lang="nb-NO" sz="750" dirty="0">
                <a:solidFill>
                  <a:prstClr val="black"/>
                </a:solidFill>
              </a:rPr>
              <a:t>: Register med opplysninger fra arbeidsgiverne om enkeltpersoners inntekts- og arbeidsforhold og  skattetrekksopplysninger</a:t>
            </a:r>
          </a:p>
          <a:p>
            <a:pPr defTabSz="684967"/>
            <a:r>
              <a:rPr lang="nb-NO" sz="750" b="1" dirty="0">
                <a:solidFill>
                  <a:prstClr val="black"/>
                </a:solidFill>
              </a:rPr>
              <a:t>Behandlingsgrunnlag</a:t>
            </a:r>
            <a:r>
              <a:rPr lang="nb-NO" sz="750" dirty="0">
                <a:solidFill>
                  <a:prstClr val="black"/>
                </a:solidFill>
              </a:rPr>
              <a:t>: </a:t>
            </a:r>
            <a:r>
              <a:rPr lang="nb-NO" sz="750" dirty="0">
                <a:solidFill>
                  <a:prstClr val="black"/>
                </a:solidFill>
                <a:hlinkClick r:id="rId15"/>
              </a:rPr>
              <a:t>A-opplysningsloven § 1</a:t>
            </a:r>
            <a:endParaRPr lang="nb-NO" sz="750" dirty="0">
              <a:solidFill>
                <a:prstClr val="black"/>
              </a:solidFill>
            </a:endParaRPr>
          </a:p>
          <a:p>
            <a:pPr defTabSz="684967"/>
            <a:r>
              <a:rPr lang="nb-NO" sz="750" b="1" dirty="0">
                <a:solidFill>
                  <a:prstClr val="black"/>
                </a:solidFill>
              </a:rPr>
              <a:t>Tilgangsnivå</a:t>
            </a:r>
            <a:r>
              <a:rPr lang="nb-NO" sz="750" dirty="0">
                <a:solidFill>
                  <a:prstClr val="black"/>
                </a:solidFill>
              </a:rPr>
              <a:t>: skjermet (ikke-offentlig) </a:t>
            </a:r>
          </a:p>
          <a:p>
            <a:pPr defTabSz="684967"/>
            <a:r>
              <a:rPr lang="nb-NO" sz="750" b="1" dirty="0">
                <a:solidFill>
                  <a:prstClr val="black"/>
                </a:solidFill>
              </a:rPr>
              <a:t>Skjermingshjemmel</a:t>
            </a:r>
            <a:r>
              <a:rPr lang="nb-NO" sz="750" dirty="0">
                <a:solidFill>
                  <a:prstClr val="black"/>
                </a:solidFill>
              </a:rPr>
              <a:t>: </a:t>
            </a:r>
            <a:r>
              <a:rPr lang="nb-NO" sz="750" dirty="0">
                <a:solidFill>
                  <a:prstClr val="black"/>
                </a:solidFill>
                <a:hlinkClick r:id="rId16"/>
              </a:rPr>
              <a:t>A-opplysningsloven § 7</a:t>
            </a:r>
            <a:r>
              <a:rPr lang="nb-NO" sz="750" dirty="0">
                <a:solidFill>
                  <a:prstClr val="black"/>
                </a:solidFill>
              </a:rPr>
              <a:t> Drift og forvaltning</a:t>
            </a:r>
          </a:p>
          <a:p>
            <a:pPr defTabSz="684967"/>
            <a:r>
              <a:rPr lang="nb-NO" sz="750" b="1" dirty="0">
                <a:solidFill>
                  <a:prstClr val="black"/>
                </a:solidFill>
              </a:rPr>
              <a:t>Utleveringshjemmel</a:t>
            </a:r>
            <a:r>
              <a:rPr lang="nb-NO" sz="750" dirty="0">
                <a:solidFill>
                  <a:prstClr val="black"/>
                </a:solidFill>
              </a:rPr>
              <a:t>: </a:t>
            </a:r>
          </a:p>
        </p:txBody>
      </p:sp>
      <p:sp>
        <p:nvSpPr>
          <p:cNvPr id="39" name="Date Placeholder 3"/>
          <p:cNvSpPr>
            <a:spLocks noGrp="1"/>
          </p:cNvSpPr>
          <p:nvPr>
            <p:ph type="dt" sz="half" idx="10"/>
          </p:nvPr>
        </p:nvSpPr>
        <p:spPr>
          <a:xfrm>
            <a:off x="5022956" y="4793101"/>
            <a:ext cx="634666" cy="138500"/>
          </a:xfrm>
        </p:spPr>
        <p:txBody>
          <a:bodyPr/>
          <a:lstStyle/>
          <a:p>
            <a:pPr defTabSz="684923">
              <a:defRPr/>
            </a:pPr>
            <a:r>
              <a:rPr lang="nb-NO" dirty="0">
                <a:solidFill>
                  <a:prstClr val="black">
                    <a:tint val="75000"/>
                  </a:prstClr>
                </a:solidFill>
              </a:rPr>
              <a:t>06.06.2017</a:t>
            </a:r>
          </a:p>
        </p:txBody>
      </p:sp>
      <p:sp>
        <p:nvSpPr>
          <p:cNvPr id="40" name="Plassholder for bunntekst 9"/>
          <p:cNvSpPr>
            <a:spLocks noGrp="1"/>
          </p:cNvSpPr>
          <p:nvPr>
            <p:ph type="ftr" sz="quarter" idx="11"/>
          </p:nvPr>
        </p:nvSpPr>
        <p:spPr>
          <a:xfrm>
            <a:off x="1518392" y="4793101"/>
            <a:ext cx="3375642" cy="138500"/>
          </a:xfrm>
        </p:spPr>
        <p:txBody>
          <a:bodyPr/>
          <a:lstStyle/>
          <a:p>
            <a:pPr defTabSz="684923">
              <a:defRPr/>
            </a:pPr>
            <a:r>
              <a:rPr lang="nb-NO" sz="800" dirty="0">
                <a:solidFill>
                  <a:prstClr val="black">
                    <a:tint val="75000"/>
                  </a:prstClr>
                </a:solidFill>
              </a:rPr>
              <a:t>Felles datakatalog</a:t>
            </a:r>
          </a:p>
        </p:txBody>
      </p:sp>
    </p:spTree>
    <p:extLst>
      <p:ext uri="{BB962C8B-B14F-4D97-AF65-F5344CB8AC3E}">
        <p14:creationId xmlns:p14="http://schemas.microsoft.com/office/powerpoint/2010/main" val="415415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8961" name="Bilde 4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3350" y="2168153"/>
            <a:ext cx="7740650" cy="102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2" name="Title 1"/>
          <p:cNvSpPr>
            <a:spLocks noGrp="1"/>
          </p:cNvSpPr>
          <p:nvPr>
            <p:ph type="title"/>
          </p:nvPr>
        </p:nvSpPr>
        <p:spPr>
          <a:xfrm>
            <a:off x="1835153" y="205979"/>
            <a:ext cx="3457575" cy="579834"/>
          </a:xfrm>
        </p:spPr>
        <p:txBody>
          <a:bodyPr>
            <a:normAutofit fontScale="90000"/>
          </a:bodyPr>
          <a:lstStyle/>
          <a:p>
            <a:r>
              <a:rPr lang="nb-NO" altLang="nb-NO" sz="2400"/>
              <a:t>Brukerreiser - start ny bedrift/restaurant</a:t>
            </a:r>
          </a:p>
        </p:txBody>
      </p:sp>
      <p:sp>
        <p:nvSpPr>
          <p:cNvPr id="6" name="Rectangle 5"/>
          <p:cNvSpPr/>
          <p:nvPr/>
        </p:nvSpPr>
        <p:spPr>
          <a:xfrm>
            <a:off x="3419478" y="2647971"/>
            <a:ext cx="288925" cy="54649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defTabSz="457200">
              <a:defRPr/>
            </a:pPr>
            <a:endParaRPr lang="nb-NO">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5"/>
          <p:cNvSpPr/>
          <p:nvPr/>
        </p:nvSpPr>
        <p:spPr>
          <a:xfrm>
            <a:off x="1763713" y="2301485"/>
            <a:ext cx="215900" cy="892969"/>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defTabSz="457200">
              <a:defRPr/>
            </a:pPr>
            <a:endParaRPr lang="nb-NO">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4" name="Rett linje 3"/>
          <p:cNvCxnSpPr>
            <a:cxnSpLocks noChangeShapeType="1"/>
          </p:cNvCxnSpPr>
          <p:nvPr/>
        </p:nvCxnSpPr>
        <p:spPr bwMode="auto">
          <a:xfrm>
            <a:off x="1214444" y="-70245"/>
            <a:ext cx="765175" cy="2318147"/>
          </a:xfrm>
          <a:prstGeom prst="line">
            <a:avLst/>
          </a:prstGeom>
          <a:noFill/>
          <a:ln w="9525">
            <a:solidFill>
              <a:srgbClr val="FFCCCC"/>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Rett linje 9"/>
          <p:cNvCxnSpPr>
            <a:cxnSpLocks noChangeShapeType="1"/>
          </p:cNvCxnSpPr>
          <p:nvPr/>
        </p:nvCxnSpPr>
        <p:spPr bwMode="auto">
          <a:xfrm flipH="1">
            <a:off x="1214444" y="3194447"/>
            <a:ext cx="765175" cy="2018109"/>
          </a:xfrm>
          <a:prstGeom prst="line">
            <a:avLst/>
          </a:prstGeom>
          <a:noFill/>
          <a:ln w="9525">
            <a:solidFill>
              <a:srgbClr val="FFCCCC"/>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Rett linje 12"/>
          <p:cNvCxnSpPr>
            <a:cxnSpLocks noChangeShapeType="1"/>
            <a:stCxn id="8" idx="0"/>
          </p:cNvCxnSpPr>
          <p:nvPr/>
        </p:nvCxnSpPr>
        <p:spPr bwMode="auto">
          <a:xfrm flipH="1" flipV="1">
            <a:off x="3" y="-70247"/>
            <a:ext cx="1871663" cy="2371726"/>
          </a:xfrm>
          <a:prstGeom prst="line">
            <a:avLst/>
          </a:prstGeom>
          <a:noFill/>
          <a:ln w="9525">
            <a:solidFill>
              <a:srgbClr val="FFCCCC"/>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Rett linje 14"/>
          <p:cNvCxnSpPr>
            <a:cxnSpLocks noChangeShapeType="1"/>
          </p:cNvCxnSpPr>
          <p:nvPr/>
        </p:nvCxnSpPr>
        <p:spPr bwMode="auto">
          <a:xfrm flipH="1">
            <a:off x="12" y="3194447"/>
            <a:ext cx="1763713" cy="2018109"/>
          </a:xfrm>
          <a:prstGeom prst="line">
            <a:avLst/>
          </a:prstGeom>
          <a:noFill/>
          <a:ln w="9525">
            <a:solidFill>
              <a:srgbClr val="FFCCCC"/>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896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70248"/>
            <a:ext cx="1214438" cy="5282804"/>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20" name="Rett linje 19"/>
          <p:cNvCxnSpPr>
            <a:cxnSpLocks noChangeShapeType="1"/>
          </p:cNvCxnSpPr>
          <p:nvPr/>
        </p:nvCxnSpPr>
        <p:spPr bwMode="auto">
          <a:xfrm flipH="1">
            <a:off x="3419475" y="70249"/>
            <a:ext cx="2305050" cy="2611040"/>
          </a:xfrm>
          <a:prstGeom prst="line">
            <a:avLst/>
          </a:prstGeom>
          <a:noFill/>
          <a:ln w="9525">
            <a:solidFill>
              <a:srgbClr val="FFCCCC"/>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Rett linje 25"/>
          <p:cNvCxnSpPr>
            <a:cxnSpLocks noChangeShapeType="1"/>
          </p:cNvCxnSpPr>
          <p:nvPr/>
        </p:nvCxnSpPr>
        <p:spPr bwMode="auto">
          <a:xfrm flipH="1">
            <a:off x="3708403" y="70249"/>
            <a:ext cx="4124325" cy="2611040"/>
          </a:xfrm>
          <a:prstGeom prst="line">
            <a:avLst/>
          </a:prstGeom>
          <a:noFill/>
          <a:ln w="9525">
            <a:solidFill>
              <a:srgbClr val="FFCCCC"/>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Rett linje 28"/>
          <p:cNvCxnSpPr>
            <a:cxnSpLocks noChangeShapeType="1"/>
          </p:cNvCxnSpPr>
          <p:nvPr/>
        </p:nvCxnSpPr>
        <p:spPr bwMode="auto">
          <a:xfrm flipH="1" flipV="1">
            <a:off x="3708403" y="3194472"/>
            <a:ext cx="4124325" cy="1910953"/>
          </a:xfrm>
          <a:prstGeom prst="line">
            <a:avLst/>
          </a:prstGeom>
          <a:noFill/>
          <a:ln w="9525">
            <a:solidFill>
              <a:srgbClr val="FFCCCC"/>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Rett linje 31"/>
          <p:cNvCxnSpPr>
            <a:cxnSpLocks noChangeShapeType="1"/>
          </p:cNvCxnSpPr>
          <p:nvPr/>
        </p:nvCxnSpPr>
        <p:spPr bwMode="auto">
          <a:xfrm flipH="1" flipV="1">
            <a:off x="3419475" y="3194472"/>
            <a:ext cx="2305050" cy="1949053"/>
          </a:xfrm>
          <a:prstGeom prst="line">
            <a:avLst/>
          </a:prstGeom>
          <a:noFill/>
          <a:ln w="9525">
            <a:solidFill>
              <a:srgbClr val="FFCCCC"/>
            </a:solidFill>
            <a:prstDash val="lg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8974" name="Bilde 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24525" y="70271"/>
            <a:ext cx="2108200" cy="503515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433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Informasjonsforvaltning</a:t>
            </a:r>
          </a:p>
        </p:txBody>
      </p:sp>
      <p:sp>
        <p:nvSpPr>
          <p:cNvPr id="5" name="Undertittel 4"/>
          <p:cNvSpPr>
            <a:spLocks noGrp="1"/>
          </p:cNvSpPr>
          <p:nvPr>
            <p:ph type="body" idx="1"/>
          </p:nvPr>
        </p:nvSpPr>
        <p:spPr/>
        <p:txBody>
          <a:bodyPr>
            <a:normAutofit/>
          </a:bodyPr>
          <a:lstStyle/>
          <a:p>
            <a:r>
              <a:rPr lang="nb-NO" dirty="0"/>
              <a:t>«Vi skal dele informasjon, og trenger å vite hvor den er»</a:t>
            </a:r>
          </a:p>
        </p:txBody>
      </p:sp>
    </p:spTree>
    <p:extLst>
      <p:ext uri="{BB962C8B-B14F-4D97-AF65-F5344CB8AC3E}">
        <p14:creationId xmlns:p14="http://schemas.microsoft.com/office/powerpoint/2010/main" val="4059207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heme/theme1.xml><?xml version="1.0" encoding="utf-8"?>
<a:theme xmlns:a="http://schemas.openxmlformats.org/drawingml/2006/main" name="4_BR bokmål">
  <a:themeElements>
    <a:clrScheme name="Altinndagen">
      <a:dk1>
        <a:sysClr val="windowText" lastClr="000000"/>
      </a:dk1>
      <a:lt1>
        <a:sysClr val="window" lastClr="FFFFFF"/>
      </a:lt1>
      <a:dk2>
        <a:srgbClr val="004367"/>
      </a:dk2>
      <a:lt2>
        <a:srgbClr val="C3E8FA"/>
      </a:lt2>
      <a:accent1>
        <a:srgbClr val="004367"/>
      </a:accent1>
      <a:accent2>
        <a:srgbClr val="31A8DF"/>
      </a:accent2>
      <a:accent3>
        <a:srgbClr val="616567"/>
      </a:accent3>
      <a:accent4>
        <a:srgbClr val="5CAC34"/>
      </a:accent4>
      <a:accent5>
        <a:srgbClr val="FF0000"/>
      </a:accent5>
      <a:accent6>
        <a:srgbClr val="FFF10B"/>
      </a:accent6>
      <a:hlink>
        <a:srgbClr val="004367"/>
      </a:hlink>
      <a:folHlink>
        <a:srgbClr val="0043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mal_BR.pptx [Skrivebeskyttet]" id="{BC50E3C1-63A0-4F09-B7F3-66E3373C1CA1}" vid="{8EAD0DCB-75BE-4AEF-B17A-AC9C1FB03BAE}"/>
    </a:ext>
  </a:extLst>
</a:theme>
</file>

<file path=ppt/theme/theme10.xml><?xml version="1.0" encoding="utf-8"?>
<a:theme xmlns:a="http://schemas.openxmlformats.org/drawingml/2006/main" name="Intervjupresentasjon_Computas-Final">
  <a:themeElements>
    <a:clrScheme name="Computas">
      <a:dk1>
        <a:sysClr val="windowText" lastClr="000000"/>
      </a:dk1>
      <a:lt1>
        <a:sysClr val="window" lastClr="FFFFFF"/>
      </a:lt1>
      <a:dk2>
        <a:srgbClr val="07466D"/>
      </a:dk2>
      <a:lt2>
        <a:srgbClr val="12829B"/>
      </a:lt2>
      <a:accent1>
        <a:srgbClr val="9A3493"/>
      </a:accent1>
      <a:accent2>
        <a:srgbClr val="07466D"/>
      </a:accent2>
      <a:accent3>
        <a:srgbClr val="12829B"/>
      </a:accent3>
      <a:accent4>
        <a:srgbClr val="E5E0EC"/>
      </a:accent4>
      <a:accent5>
        <a:srgbClr val="B4DFFA"/>
      </a:accent5>
      <a:accent6>
        <a:srgbClr val="C2EEF7"/>
      </a:accent6>
      <a:hlink>
        <a:srgbClr val="0000FF"/>
      </a:hlink>
      <a:folHlink>
        <a:srgbClr val="800080"/>
      </a:folHlink>
    </a:clrScheme>
    <a:fontScheme name="Computa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B8B8B6"/>
          </a:solidFill>
          <a:prstDash val="sysDash"/>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126000" tIns="126000" rIns="126000" bIns="126000" rtlCol="0" anchor="b" anchorCtr="0">
        <a:spAutoFit/>
      </a:bodyPr>
      <a:lstStyle>
        <a:defPPr marL="176213" indent="-176213">
          <a:buFont typeface="Arial" panose="020B0604020202020204" pitchFamily="34" charset="0"/>
          <a:buChar char="•"/>
          <a:defRPr sz="1400" i="1" dirty="0" smtClean="0">
            <a:solidFill>
              <a:srgbClr val="545454"/>
            </a:solidFill>
          </a:defRPr>
        </a:defPPr>
      </a:lstStyle>
    </a:txDef>
  </a:objectDefaults>
  <a:extraClrSchemeLst/>
  <a:extLst>
    <a:ext uri="{05A4C25C-085E-4340-85A3-A5531E510DB2}">
      <thm15:themeFamily xmlns:thm15="http://schemas.microsoft.com/office/thememl/2012/main" name="PPT_v1.1.potx" id="{A876736C-89AF-4B5C-A446-937093D0A4D5}" vid="{2F73B24F-A431-4D42-8621-2EB45B833D35}"/>
    </a:ext>
  </a:extLst>
</a:theme>
</file>

<file path=ppt/theme/theme11.xml><?xml version="1.0" encoding="utf-8"?>
<a:theme xmlns:a="http://schemas.openxmlformats.org/drawingml/2006/main" name="1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BR bokmål">
  <a:themeElements>
    <a:clrScheme name="Custom 98">
      <a:dk1>
        <a:sysClr val="windowText" lastClr="000000"/>
      </a:dk1>
      <a:lt1>
        <a:sysClr val="window" lastClr="FFFFFF"/>
      </a:lt1>
      <a:dk2>
        <a:srgbClr val="777877"/>
      </a:dk2>
      <a:lt2>
        <a:srgbClr val="EEECE1"/>
      </a:lt2>
      <a:accent1>
        <a:srgbClr val="A5A6A5"/>
      </a:accent1>
      <a:accent2>
        <a:srgbClr val="505150"/>
      </a:accent2>
      <a:accent3>
        <a:srgbClr val="0092D2"/>
      </a:accent3>
      <a:accent4>
        <a:srgbClr val="CC006A"/>
      </a:accent4>
      <a:accent5>
        <a:srgbClr val="FFF10B"/>
      </a:accent5>
      <a:accent6>
        <a:srgbClr val="5CAC34"/>
      </a:accent6>
      <a:hlink>
        <a:srgbClr val="2B2C2B"/>
      </a:hlink>
      <a:folHlink>
        <a:srgbClr val="E478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mal_BR.pptx [Skrivebeskyttet]" id="{BC50E3C1-63A0-4F09-B7F3-66E3373C1CA1}" vid="{8EAD0DCB-75BE-4AEF-B17A-AC9C1FB03BAE}"/>
    </a:ext>
  </a:extLst>
</a:theme>
</file>

<file path=ppt/theme/theme13.xml><?xml version="1.0" encoding="utf-8"?>
<a:theme xmlns:a="http://schemas.openxmlformats.org/drawingml/2006/main" name="DNV PowerPoint Template">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theme>
</file>

<file path=ppt/theme/theme14.xml><?xml version="1.0" encoding="utf-8"?>
<a:theme xmlns:a="http://schemas.openxmlformats.org/drawingml/2006/main" name="2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R bokmål">
  <a:themeElements>
    <a:clrScheme name="Custom 98">
      <a:dk1>
        <a:sysClr val="windowText" lastClr="000000"/>
      </a:dk1>
      <a:lt1>
        <a:sysClr val="window" lastClr="FFFFFF"/>
      </a:lt1>
      <a:dk2>
        <a:srgbClr val="777877"/>
      </a:dk2>
      <a:lt2>
        <a:srgbClr val="EEECE1"/>
      </a:lt2>
      <a:accent1>
        <a:srgbClr val="A5A6A5"/>
      </a:accent1>
      <a:accent2>
        <a:srgbClr val="505150"/>
      </a:accent2>
      <a:accent3>
        <a:srgbClr val="0092D2"/>
      </a:accent3>
      <a:accent4>
        <a:srgbClr val="CC006A"/>
      </a:accent4>
      <a:accent5>
        <a:srgbClr val="FFF10B"/>
      </a:accent5>
      <a:accent6>
        <a:srgbClr val="5CAC34"/>
      </a:accent6>
      <a:hlink>
        <a:srgbClr val="2B2C2B"/>
      </a:hlink>
      <a:folHlink>
        <a:srgbClr val="E478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mal_BR.pptx [Skrivebeskyttet]" id="{BC50E3C1-63A0-4F09-B7F3-66E3373C1CA1}" vid="{8EAD0DCB-75BE-4AEF-B17A-AC9C1FB03BAE}"/>
    </a:ext>
  </a:extLst>
</a:theme>
</file>

<file path=ppt/theme/theme20.xml><?xml version="1.0" encoding="utf-8"?>
<a:theme xmlns:a="http://schemas.openxmlformats.org/drawingml/2006/main" name="5_BR bokmål">
  <a:themeElements>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fontScheme name="Brønnøysundregister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10517_PPTmal_BrønnøysundregistreneV1" id="{EB359205-C4FD-5241-9A19-AF54C6958E99}" vid="{1805BF86-E6B2-4545-8FE2-A5D645AABFCB}"/>
    </a:ext>
  </a:extLst>
</a:theme>
</file>

<file path=ppt/theme/theme21.xml><?xml version="1.0" encoding="utf-8"?>
<a:theme xmlns:a="http://schemas.openxmlformats.org/drawingml/2006/main" name="1_Office-tema">
  <a:themeElements>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fontScheme name="Brønnøysundregister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10517_PPTmal_BrønnøysundregistreneV1" id="{EB359205-C4FD-5241-9A19-AF54C6958E99}" vid="{1805BF86-E6B2-4545-8FE2-A5D645AABFCB}"/>
    </a:ext>
  </a:extLst>
</a:theme>
</file>

<file path=ppt/theme/theme22.xml><?xml version="1.0" encoding="utf-8"?>
<a:theme xmlns:a="http://schemas.openxmlformats.org/drawingml/2006/main" name="6_BR bokmål">
  <a:themeElements>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fontScheme name="Brønnøysundregister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10517_PPTmal_BrønnøysundregistreneV1" id="{EB359205-C4FD-5241-9A19-AF54C6958E99}" vid="{1805BF86-E6B2-4545-8FE2-A5D645AABFCB}"/>
    </a:ext>
  </a:extLst>
</a:theme>
</file>

<file path=ppt/theme/theme23.xml><?xml version="1.0" encoding="utf-8"?>
<a:theme xmlns:a="http://schemas.openxmlformats.org/drawingml/2006/main" name="7_BR bokmål">
  <a:themeElements>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fontScheme name="Brønnøysundregister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10517_PPTmal_BrønnøysundregistreneV1" id="{EB359205-C4FD-5241-9A19-AF54C6958E99}" vid="{1805BF86-E6B2-4545-8FE2-A5D645AABFCB}"/>
    </a:ext>
  </a:extLst>
</a:theme>
</file>

<file path=ppt/theme/theme24.xml><?xml version="1.0" encoding="utf-8"?>
<a:theme xmlns:a="http://schemas.openxmlformats.org/drawingml/2006/main" name="8_BR bokmål">
  <a:themeElements>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fontScheme name="Brønnøysundregister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10517_PPTmal_BrønnøysundregistreneV1" id="{EB359205-C4FD-5241-9A19-AF54C6958E99}" vid="{1805BF86-E6B2-4545-8FE2-A5D645AABFCB}"/>
    </a:ext>
  </a:extLst>
</a:theme>
</file>

<file path=ppt/theme/theme25.xml><?xml version="1.0" encoding="utf-8"?>
<a:theme xmlns:a="http://schemas.openxmlformats.org/drawingml/2006/main" name="9_BR bokmål">
  <a:themeElements>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fontScheme name="Brønnøysundregister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10517_PPTmal_BrønnøysundregistreneV1" id="{EB359205-C4FD-5241-9A19-AF54C6958E99}" vid="{1805BF86-E6B2-4545-8FE2-A5D645AABFCB}"/>
    </a:ext>
  </a:extLst>
</a:theme>
</file>

<file path=ppt/theme/theme26.xml><?xml version="1.0" encoding="utf-8"?>
<a:theme xmlns:a="http://schemas.openxmlformats.org/drawingml/2006/main" name="10_BR bokmål">
  <a:themeElements>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fontScheme name="Brønnøysundregister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10517_PPTmal_BrønnøysundregistreneV1" id="{EB359205-C4FD-5241-9A19-AF54C6958E99}" vid="{1805BF86-E6B2-4545-8FE2-A5D645AABFCB}"/>
    </a:ext>
  </a:extLst>
</a:theme>
</file>

<file path=ppt/theme/theme27.xml><?xml version="1.0" encoding="utf-8"?>
<a:theme xmlns:a="http://schemas.openxmlformats.org/drawingml/2006/main" name="2_Office-tema">
  <a:themeElements>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fontScheme name="Brønnøysundregister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Status - 1. halvår 2017.potx" id="{835A45FB-CAF5-48B9-8997-E032B2ADEC85}" vid="{1DF76299-3D57-4CD4-ABAF-57BA626B0438}"/>
    </a:ext>
  </a:extLst>
</a:theme>
</file>

<file path=ppt/theme/theme28.xml><?xml version="1.0" encoding="utf-8"?>
<a:theme xmlns:a="http://schemas.openxmlformats.org/drawingml/2006/main" name="3_Office-tema">
  <a:themeElements>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fontScheme name="Brønnøysundregister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Status - 1. halvår 2017.potx" id="{835A45FB-CAF5-48B9-8997-E032B2ADEC85}" vid="{1DF76299-3D57-4CD4-ABAF-57BA626B0438}"/>
    </a:ext>
  </a:extLst>
</a:theme>
</file>

<file path=ppt/theme/theme29.xml><?xml version="1.0" encoding="utf-8"?>
<a:theme xmlns:a="http://schemas.openxmlformats.org/drawingml/2006/main" name="4_Office-tema">
  <a:themeElements>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fontScheme name="Brønnøysundregister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Status - 1. halvår 2017.potx" id="{835A45FB-CAF5-48B9-8997-E032B2ADEC85}" vid="{1DF76299-3D57-4CD4-ABAF-57BA626B0438}"/>
    </a:ext>
  </a:extLst>
</a:theme>
</file>

<file path=ppt/theme/theme3.xml><?xml version="1.0" encoding="utf-8"?>
<a:theme xmlns:a="http://schemas.openxmlformats.org/drawingml/2006/main" name="BR bokmål">
  <a:themeElements>
    <a:clrScheme name="Custom 98">
      <a:dk1>
        <a:sysClr val="windowText" lastClr="000000"/>
      </a:dk1>
      <a:lt1>
        <a:sysClr val="window" lastClr="FFFFFF"/>
      </a:lt1>
      <a:dk2>
        <a:srgbClr val="777877"/>
      </a:dk2>
      <a:lt2>
        <a:srgbClr val="EEECE1"/>
      </a:lt2>
      <a:accent1>
        <a:srgbClr val="A5A6A5"/>
      </a:accent1>
      <a:accent2>
        <a:srgbClr val="505150"/>
      </a:accent2>
      <a:accent3>
        <a:srgbClr val="0092D2"/>
      </a:accent3>
      <a:accent4>
        <a:srgbClr val="CC006A"/>
      </a:accent4>
      <a:accent5>
        <a:srgbClr val="FFF10B"/>
      </a:accent5>
      <a:accent6>
        <a:srgbClr val="5CAC34"/>
      </a:accent6>
      <a:hlink>
        <a:srgbClr val="2B2C2B"/>
      </a:hlink>
      <a:folHlink>
        <a:srgbClr val="E478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mal_BR.pptx [Skrivebeskyttet]" id="{BC50E3C1-63A0-4F09-B7F3-66E3373C1CA1}" vid="{8EAD0DCB-75BE-4AEF-B17A-AC9C1FB03BAE}"/>
    </a:ext>
  </a:extLst>
</a:theme>
</file>

<file path=ppt/theme/theme30.xml><?xml version="1.0" encoding="utf-8"?>
<a:theme xmlns:a="http://schemas.openxmlformats.org/drawingml/2006/main" name="11_BR bokmål">
  <a:themeElements>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fontScheme name="Brønnøysundregister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10517_PPTmal_BrønnøysundregistreneV1" id="{EB359205-C4FD-5241-9A19-AF54C6958E99}" vid="{1805BF86-E6B2-4545-8FE2-A5D645AABFCB}"/>
    </a:ext>
  </a:extLst>
</a:theme>
</file>

<file path=ppt/theme/theme31.xml><?xml version="1.0" encoding="utf-8"?>
<a:theme xmlns:a="http://schemas.openxmlformats.org/drawingml/2006/main" name="12_BR bokmål">
  <a:themeElements>
    <a:clrScheme name="Altinndagen">
      <a:dk1>
        <a:sysClr val="windowText" lastClr="000000"/>
      </a:dk1>
      <a:lt1>
        <a:sysClr val="window" lastClr="FFFFFF"/>
      </a:lt1>
      <a:dk2>
        <a:srgbClr val="004367"/>
      </a:dk2>
      <a:lt2>
        <a:srgbClr val="C3E8FA"/>
      </a:lt2>
      <a:accent1>
        <a:srgbClr val="004367"/>
      </a:accent1>
      <a:accent2>
        <a:srgbClr val="31A8DF"/>
      </a:accent2>
      <a:accent3>
        <a:srgbClr val="616567"/>
      </a:accent3>
      <a:accent4>
        <a:srgbClr val="5CAC34"/>
      </a:accent4>
      <a:accent5>
        <a:srgbClr val="FF0000"/>
      </a:accent5>
      <a:accent6>
        <a:srgbClr val="FFF10B"/>
      </a:accent6>
      <a:hlink>
        <a:srgbClr val="004367"/>
      </a:hlink>
      <a:folHlink>
        <a:srgbClr val="0043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mal_BR.pptx [Skrivebeskyttet]" id="{BC50E3C1-63A0-4F09-B7F3-66E3373C1CA1}" vid="{8EAD0DCB-75BE-4AEF-B17A-AC9C1FB03BAE}"/>
    </a:ext>
  </a:extLst>
</a:theme>
</file>

<file path=ppt/theme/theme32.xml><?xml version="1.0" encoding="utf-8"?>
<a:theme xmlns:a="http://schemas.openxmlformats.org/drawingml/2006/main" name="13_BR bokmål">
  <a:themeElements>
    <a:clrScheme name="Altinndagen">
      <a:dk1>
        <a:sysClr val="windowText" lastClr="000000"/>
      </a:dk1>
      <a:lt1>
        <a:sysClr val="window" lastClr="FFFFFF"/>
      </a:lt1>
      <a:dk2>
        <a:srgbClr val="004367"/>
      </a:dk2>
      <a:lt2>
        <a:srgbClr val="C3E8FA"/>
      </a:lt2>
      <a:accent1>
        <a:srgbClr val="004367"/>
      </a:accent1>
      <a:accent2>
        <a:srgbClr val="31A8DF"/>
      </a:accent2>
      <a:accent3>
        <a:srgbClr val="616567"/>
      </a:accent3>
      <a:accent4>
        <a:srgbClr val="5CAC34"/>
      </a:accent4>
      <a:accent5>
        <a:srgbClr val="FF0000"/>
      </a:accent5>
      <a:accent6>
        <a:srgbClr val="FFF10B"/>
      </a:accent6>
      <a:hlink>
        <a:srgbClr val="004367"/>
      </a:hlink>
      <a:folHlink>
        <a:srgbClr val="0043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mal_BR.pptx [Skrivebeskyttet]" id="{BC50E3C1-63A0-4F09-B7F3-66E3373C1CA1}" vid="{8EAD0DCB-75BE-4AEF-B17A-AC9C1FB03BAE}"/>
    </a:ext>
  </a:extLst>
</a:theme>
</file>

<file path=ppt/theme/theme33.xml><?xml version="1.0" encoding="utf-8"?>
<a:theme xmlns:a="http://schemas.openxmlformats.org/drawingml/2006/main" name="5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15_BR bokmål">
  <a:themeElements>
    <a:clrScheme name="Altinndagen">
      <a:dk1>
        <a:sysClr val="windowText" lastClr="000000"/>
      </a:dk1>
      <a:lt1>
        <a:sysClr val="window" lastClr="FFFFFF"/>
      </a:lt1>
      <a:dk2>
        <a:srgbClr val="004367"/>
      </a:dk2>
      <a:lt2>
        <a:srgbClr val="C3E8FA"/>
      </a:lt2>
      <a:accent1>
        <a:srgbClr val="004367"/>
      </a:accent1>
      <a:accent2>
        <a:srgbClr val="31A8DF"/>
      </a:accent2>
      <a:accent3>
        <a:srgbClr val="616567"/>
      </a:accent3>
      <a:accent4>
        <a:srgbClr val="5CAC34"/>
      </a:accent4>
      <a:accent5>
        <a:srgbClr val="FF0000"/>
      </a:accent5>
      <a:accent6>
        <a:srgbClr val="FFF10B"/>
      </a:accent6>
      <a:hlink>
        <a:srgbClr val="004367"/>
      </a:hlink>
      <a:folHlink>
        <a:srgbClr val="0043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mal_BR.pptx [Skrivebeskyttet]" id="{BC50E3C1-63A0-4F09-B7F3-66E3373C1CA1}" vid="{8EAD0DCB-75BE-4AEF-B17A-AC9C1FB03BAE}"/>
    </a:ext>
  </a:extLst>
</a:theme>
</file>

<file path=ppt/theme/theme3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R bokmål">
  <a:themeElements>
    <a:clrScheme name="Custom 98">
      <a:dk1>
        <a:sysClr val="windowText" lastClr="000000"/>
      </a:dk1>
      <a:lt1>
        <a:sysClr val="window" lastClr="FFFFFF"/>
      </a:lt1>
      <a:dk2>
        <a:srgbClr val="777877"/>
      </a:dk2>
      <a:lt2>
        <a:srgbClr val="EEECE1"/>
      </a:lt2>
      <a:accent1>
        <a:srgbClr val="A5A6A5"/>
      </a:accent1>
      <a:accent2>
        <a:srgbClr val="505150"/>
      </a:accent2>
      <a:accent3>
        <a:srgbClr val="0092D2"/>
      </a:accent3>
      <a:accent4>
        <a:srgbClr val="CC006A"/>
      </a:accent4>
      <a:accent5>
        <a:srgbClr val="FFF10B"/>
      </a:accent5>
      <a:accent6>
        <a:srgbClr val="5CAC34"/>
      </a:accent6>
      <a:hlink>
        <a:srgbClr val="2B2C2B"/>
      </a:hlink>
      <a:folHlink>
        <a:srgbClr val="E478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mal_BR.pptx [Skrivebeskyttet]" id="{BC50E3C1-63A0-4F09-B7F3-66E3373C1CA1}" vid="{8EAD0DCB-75BE-4AEF-B17A-AC9C1FB03BAE}"/>
    </a:ext>
  </a:extLst>
</a:theme>
</file>

<file path=ppt/theme/theme5.xml><?xml version="1.0" encoding="utf-8"?>
<a:theme xmlns:a="http://schemas.openxmlformats.org/drawingml/2006/main" name="4_blank">
  <a:themeElements>
    <a:clrScheme name="Brønnøysundregistrene">
      <a:dk1>
        <a:sysClr val="windowText" lastClr="000000"/>
      </a:dk1>
      <a:lt1>
        <a:sysClr val="window" lastClr="FFFFFF"/>
      </a:lt1>
      <a:dk2>
        <a:srgbClr val="003F64"/>
      </a:dk2>
      <a:lt2>
        <a:srgbClr val="7AA0C1"/>
      </a:lt2>
      <a:accent1>
        <a:srgbClr val="81B6D4"/>
      </a:accent1>
      <a:accent2>
        <a:srgbClr val="E1A200"/>
      </a:accent2>
      <a:accent3>
        <a:srgbClr val="BC360E"/>
      </a:accent3>
      <a:accent4>
        <a:srgbClr val="A4A846"/>
      </a:accent4>
      <a:accent5>
        <a:srgbClr val="8D0078"/>
      </a:accent5>
      <a:accent6>
        <a:srgbClr val="BAB2A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Brønnøysundregistrene">
      <a:dk1>
        <a:sysClr val="windowText" lastClr="000000"/>
      </a:dk1>
      <a:lt1>
        <a:sysClr val="window" lastClr="FFFFFF"/>
      </a:lt1>
      <a:dk2>
        <a:srgbClr val="003F64"/>
      </a:dk2>
      <a:lt2>
        <a:srgbClr val="7AA0C1"/>
      </a:lt2>
      <a:accent1>
        <a:srgbClr val="81B6D4"/>
      </a:accent1>
      <a:accent2>
        <a:srgbClr val="E1A200"/>
      </a:accent2>
      <a:accent3>
        <a:srgbClr val="BC360E"/>
      </a:accent3>
      <a:accent4>
        <a:srgbClr val="A4A846"/>
      </a:accent4>
      <a:accent5>
        <a:srgbClr val="8D0078"/>
      </a:accent5>
      <a:accent6>
        <a:srgbClr val="BAB2A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lank">
  <a:themeElements>
    <a:clrScheme name="Brønnøysundregistrene">
      <a:dk1>
        <a:sysClr val="windowText" lastClr="000000"/>
      </a:dk1>
      <a:lt1>
        <a:sysClr val="window" lastClr="FFFFFF"/>
      </a:lt1>
      <a:dk2>
        <a:srgbClr val="003F64"/>
      </a:dk2>
      <a:lt2>
        <a:srgbClr val="7AA0C1"/>
      </a:lt2>
      <a:accent1>
        <a:srgbClr val="81B6D4"/>
      </a:accent1>
      <a:accent2>
        <a:srgbClr val="E1A200"/>
      </a:accent2>
      <a:accent3>
        <a:srgbClr val="BC360E"/>
      </a:accent3>
      <a:accent4>
        <a:srgbClr val="A4A846"/>
      </a:accent4>
      <a:accent5>
        <a:srgbClr val="8D0078"/>
      </a:accent5>
      <a:accent6>
        <a:srgbClr val="BAB2A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blank">
  <a:themeElements>
    <a:clrScheme name="Brønnøysundregistrene">
      <a:dk1>
        <a:sysClr val="windowText" lastClr="000000"/>
      </a:dk1>
      <a:lt1>
        <a:sysClr val="window" lastClr="FFFFFF"/>
      </a:lt1>
      <a:dk2>
        <a:srgbClr val="003F64"/>
      </a:dk2>
      <a:lt2>
        <a:srgbClr val="7AA0C1"/>
      </a:lt2>
      <a:accent1>
        <a:srgbClr val="81B6D4"/>
      </a:accent1>
      <a:accent2>
        <a:srgbClr val="E1A200"/>
      </a:accent2>
      <a:accent3>
        <a:srgbClr val="BC360E"/>
      </a:accent3>
      <a:accent4>
        <a:srgbClr val="A4A846"/>
      </a:accent4>
      <a:accent5>
        <a:srgbClr val="8D0078"/>
      </a:accent5>
      <a:accent6>
        <a:srgbClr val="BAB2A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NAV-mal bokmål">
  <a:themeElements>
    <a:clrScheme name="">
      <a:dk1>
        <a:srgbClr val="675C53"/>
      </a:dk1>
      <a:lt1>
        <a:srgbClr val="FFFFFF"/>
      </a:lt1>
      <a:dk2>
        <a:srgbClr val="C30000"/>
      </a:dk2>
      <a:lt2>
        <a:srgbClr val="A59D95"/>
      </a:lt2>
      <a:accent1>
        <a:srgbClr val="E0DED8"/>
      </a:accent1>
      <a:accent2>
        <a:srgbClr val="005B82"/>
      </a:accent2>
      <a:accent3>
        <a:srgbClr val="FFFFFF"/>
      </a:accent3>
      <a:accent4>
        <a:srgbClr val="574D46"/>
      </a:accent4>
      <a:accent5>
        <a:srgbClr val="EDECE9"/>
      </a:accent5>
      <a:accent6>
        <a:srgbClr val="005275"/>
      </a:accent6>
      <a:hlink>
        <a:srgbClr val="E98300"/>
      </a:hlink>
      <a:folHlink>
        <a:srgbClr val="A2AD00"/>
      </a:folHlink>
    </a:clrScheme>
    <a:fontScheme name="NAV presentasjonsm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V presentasjons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V presentasjons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V presentasjons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V presentasjons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V presentasjons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V presentasjons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V presentasjonsm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V presentasjons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V presentasjons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V presentasjons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V presentasjons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V presentasjons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AV presentasjonsmal 13">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000000"/>
        </a:folHlink>
      </a:clrScheme>
      <a:clrMap bg1="lt1" tx1="dk1" bg2="lt2" tx2="dk2" accent1="accent1" accent2="accent2" accent3="accent3" accent4="accent4" accent5="accent5" accent6="accent6" hlink="hlink" folHlink="folHlink"/>
    </a:extraClrScheme>
    <a:extraClrScheme>
      <a:clrScheme name="NAV presentasjonsmal 14">
        <a:dk1>
          <a:srgbClr val="675C53"/>
        </a:dk1>
        <a:lt1>
          <a:srgbClr val="FFFFFF"/>
        </a:lt1>
        <a:dk2>
          <a:srgbClr val="BD3632"/>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5">
        <a:dk1>
          <a:srgbClr val="675C53"/>
        </a:dk1>
        <a:lt1>
          <a:srgbClr val="FFFFFF"/>
        </a:lt1>
        <a:dk2>
          <a:srgbClr val="CD202C"/>
        </a:dk2>
        <a:lt2>
          <a:srgbClr val="988F86"/>
        </a:lt2>
        <a:accent1>
          <a:srgbClr val="B7B1A9"/>
        </a:accent1>
        <a:accent2>
          <a:srgbClr val="65CFE9"/>
        </a:accent2>
        <a:accent3>
          <a:srgbClr val="FFFFFF"/>
        </a:accent3>
        <a:accent4>
          <a:srgbClr val="574D46"/>
        </a:accent4>
        <a:accent5>
          <a:srgbClr val="D8D5D1"/>
        </a:accent5>
        <a:accent6>
          <a:srgbClr val="5BBBD3"/>
        </a:accent6>
        <a:hlink>
          <a:srgbClr val="C7E9F2"/>
        </a:hlink>
        <a:folHlink>
          <a:srgbClr val="E0DED8"/>
        </a:folHlink>
      </a:clrScheme>
      <a:clrMap bg1="lt1" tx1="dk1" bg2="lt2" tx2="dk2" accent1="accent1" accent2="accent2" accent3="accent3" accent4="accent4" accent5="accent5" accent6="accent6" hlink="hlink" folHlink="folHlink"/>
    </a:extraClrScheme>
    <a:extraClrScheme>
      <a:clrScheme name="NAV presentasjonsmal 16">
        <a:dk1>
          <a:srgbClr val="675C53"/>
        </a:dk1>
        <a:lt1>
          <a:srgbClr val="FFFFFF"/>
        </a:lt1>
        <a:dk2>
          <a:srgbClr val="C30000"/>
        </a:dk2>
        <a:lt2>
          <a:srgbClr val="988F86"/>
        </a:lt2>
        <a:accent1>
          <a:srgbClr val="B7B1A9"/>
        </a:accent1>
        <a:accent2>
          <a:srgbClr val="00A9E0"/>
        </a:accent2>
        <a:accent3>
          <a:srgbClr val="FFFFFF"/>
        </a:accent3>
        <a:accent4>
          <a:srgbClr val="574D46"/>
        </a:accent4>
        <a:accent5>
          <a:srgbClr val="D8D5D1"/>
        </a:accent5>
        <a:accent6>
          <a:srgbClr val="0099CB"/>
        </a:accent6>
        <a:hlink>
          <a:srgbClr val="E98300"/>
        </a:hlink>
        <a:folHlink>
          <a:srgbClr val="A2AD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themeOverride>
</file>

<file path=ppt/theme/themeOverride2.xml><?xml version="1.0" encoding="utf-8"?>
<a:themeOverride xmlns:a="http://schemas.openxmlformats.org/drawingml/2006/main">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themeOverride>
</file>

<file path=ppt/theme/themeOverride3.xml><?xml version="1.0" encoding="utf-8"?>
<a:themeOverride xmlns:a="http://schemas.openxmlformats.org/drawingml/2006/main">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themeOverride>
</file>

<file path=ppt/theme/themeOverride4.xml><?xml version="1.0" encoding="utf-8"?>
<a:themeOverride xmlns:a="http://schemas.openxmlformats.org/drawingml/2006/main">
  <a:clrScheme name="Brønnøysundreg">
    <a:dk1>
      <a:sysClr val="windowText" lastClr="000000"/>
    </a:dk1>
    <a:lt1>
      <a:sysClr val="window" lastClr="FFFFFF"/>
    </a:lt1>
    <a:dk2>
      <a:srgbClr val="0078CC"/>
    </a:dk2>
    <a:lt2>
      <a:srgbClr val="E7E6E6"/>
    </a:lt2>
    <a:accent1>
      <a:srgbClr val="00B8E6"/>
    </a:accent1>
    <a:accent2>
      <a:srgbClr val="009152"/>
    </a:accent2>
    <a:accent3>
      <a:srgbClr val="815EB4"/>
    </a:accent3>
    <a:accent4>
      <a:srgbClr val="FBAE16"/>
    </a:accent4>
    <a:accent5>
      <a:srgbClr val="EB5C31"/>
    </a:accent5>
    <a:accent6>
      <a:srgbClr val="A6AAA9"/>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2016-03-31-Norheim</Template>
  <TotalTime>0</TotalTime>
  <Words>3298</Words>
  <Application>Microsoft Office PowerPoint</Application>
  <PresentationFormat>Skjermfremvisning (16:9)</PresentationFormat>
  <Paragraphs>491</Paragraphs>
  <Slides>36</Slides>
  <Notes>15</Notes>
  <HiddenSlides>0</HiddenSlides>
  <MMClips>0</MMClips>
  <ScaleCrop>false</ScaleCrop>
  <HeadingPairs>
    <vt:vector size="8" baseType="variant">
      <vt:variant>
        <vt:lpstr>Brukte skrifter</vt:lpstr>
      </vt:variant>
      <vt:variant>
        <vt:i4>17</vt:i4>
      </vt:variant>
      <vt:variant>
        <vt:lpstr>Tema</vt:lpstr>
      </vt:variant>
      <vt:variant>
        <vt:i4>34</vt:i4>
      </vt:variant>
      <vt:variant>
        <vt:lpstr>Innebygde OLE-servere</vt:lpstr>
      </vt:variant>
      <vt:variant>
        <vt:i4>1</vt:i4>
      </vt:variant>
      <vt:variant>
        <vt:lpstr>Lysbildetitler</vt:lpstr>
      </vt:variant>
      <vt:variant>
        <vt:i4>36</vt:i4>
      </vt:variant>
    </vt:vector>
  </HeadingPairs>
  <TitlesOfParts>
    <vt:vector size="88" baseType="lpstr">
      <vt:lpstr>Avenir Book</vt:lpstr>
      <vt:lpstr>Lucida Grande</vt:lpstr>
      <vt:lpstr>MS Mincho</vt:lpstr>
      <vt:lpstr>MS PGothic</vt:lpstr>
      <vt:lpstr>MS PGothic</vt:lpstr>
      <vt:lpstr>Open Sans</vt:lpstr>
      <vt:lpstr>ヒラギノ角ゴ Pro W3</vt:lpstr>
      <vt:lpstr>Arial</vt:lpstr>
      <vt:lpstr>Arial Black</vt:lpstr>
      <vt:lpstr>Calibri</vt:lpstr>
      <vt:lpstr>Calibri Light</vt:lpstr>
      <vt:lpstr>Georgia</vt:lpstr>
      <vt:lpstr>Times New Roman</vt:lpstr>
      <vt:lpstr>Trebuchet MS</vt:lpstr>
      <vt:lpstr>Verdana</vt:lpstr>
      <vt:lpstr>Wingdings</vt:lpstr>
      <vt:lpstr>Wingdings 2</vt:lpstr>
      <vt:lpstr>4_BR bokmål</vt:lpstr>
      <vt:lpstr>1_BR bokmål</vt:lpstr>
      <vt:lpstr>BR bokmål</vt:lpstr>
      <vt:lpstr>3_BR bokmål</vt:lpstr>
      <vt:lpstr>4_blank</vt:lpstr>
      <vt:lpstr>blank</vt:lpstr>
      <vt:lpstr>1_blank</vt:lpstr>
      <vt:lpstr>6_blank</vt:lpstr>
      <vt:lpstr>NAV-mal bokmål</vt:lpstr>
      <vt:lpstr>Intervjupresentasjon_Computas-Final</vt:lpstr>
      <vt:lpstr>1_Difi_ppt_mal</vt:lpstr>
      <vt:lpstr>2_BR bokmål</vt:lpstr>
      <vt:lpstr>DNV PowerPoint Template</vt:lpstr>
      <vt:lpstr>2_Difi_ppt_mal</vt:lpstr>
      <vt:lpstr>3_Difi_ppt_mal</vt:lpstr>
      <vt:lpstr>4_Difi_ppt_mal</vt:lpstr>
      <vt:lpstr>5_Difi_ppt_mal</vt:lpstr>
      <vt:lpstr>6_Difi_ppt_mal</vt:lpstr>
      <vt:lpstr>7_Difi_ppt_mal</vt:lpstr>
      <vt:lpstr>5_BR bokmål</vt:lpstr>
      <vt:lpstr>1_Office-tema</vt:lpstr>
      <vt:lpstr>6_BR bokmål</vt:lpstr>
      <vt:lpstr>7_BR bokmål</vt:lpstr>
      <vt:lpstr>8_BR bokmål</vt:lpstr>
      <vt:lpstr>9_BR bokmål</vt:lpstr>
      <vt:lpstr>10_BR bokmål</vt:lpstr>
      <vt:lpstr>2_Office-tema</vt:lpstr>
      <vt:lpstr>3_Office-tema</vt:lpstr>
      <vt:lpstr>4_Office-tema</vt:lpstr>
      <vt:lpstr>11_BR bokmål</vt:lpstr>
      <vt:lpstr>12_BR bokmål</vt:lpstr>
      <vt:lpstr>13_BR bokmål</vt:lpstr>
      <vt:lpstr>5_Office-tema</vt:lpstr>
      <vt:lpstr>15_BR bokmål</vt:lpstr>
      <vt:lpstr>think-cell Slide</vt:lpstr>
      <vt:lpstr>“Datakatalogprosjektet i SKATE”</vt:lpstr>
      <vt:lpstr>Agenda</vt:lpstr>
      <vt:lpstr>Informasjonsforvaltning</vt:lpstr>
      <vt:lpstr>PowerPoint-presentasjon</vt:lpstr>
      <vt:lpstr>Regelverket er ikke alltid i samsvar med hva vi innhenter</vt:lpstr>
      <vt:lpstr>Begrepet «samboer»</vt:lpstr>
      <vt:lpstr>Ny ordning – hva trengs?  </vt:lpstr>
      <vt:lpstr>Brukerreiser - start ny bedrift/restaurant</vt:lpstr>
      <vt:lpstr>Informasjonsforvaltning</vt:lpstr>
      <vt:lpstr>Drivere</vt:lpstr>
      <vt:lpstr>Vi skal dele og gjenbruke informasjon – politiske føringer</vt:lpstr>
      <vt:lpstr>PowerPoint-presentasjon</vt:lpstr>
      <vt:lpstr>Digital Agenda kap. 7 og SKATE Strategiske tiltak – område 4</vt:lpstr>
      <vt:lpstr>Once only principle </vt:lpstr>
      <vt:lpstr>Digitaliseringsrundskrivet (2017)</vt:lpstr>
      <vt:lpstr>Skate</vt:lpstr>
      <vt:lpstr>Trinnvis tilnærming med gevinster underveis</vt:lpstr>
      <vt:lpstr>Gevinster for offentlig sektor</vt:lpstr>
      <vt:lpstr>Tilrettelegge for utnyttelse</vt:lpstr>
      <vt:lpstr>Virkninger ”felles data oversikt”</vt:lpstr>
      <vt:lpstr>Stegvis</vt:lpstr>
      <vt:lpstr>Tilpasset EUs infrastruktur</vt:lpstr>
      <vt:lpstr>Felles datakatalog</vt:lpstr>
      <vt:lpstr>Formålet med «Felles datakatalog» er å</vt:lpstr>
      <vt:lpstr>DCAT-AP-NO 1.1</vt:lpstr>
      <vt:lpstr>Felles Registreringsløsning</vt:lpstr>
      <vt:lpstr>Felles datakatalog</vt:lpstr>
      <vt:lpstr>PowerPoint-presentasjon</vt:lpstr>
      <vt:lpstr>PowerPoint-presentasjon</vt:lpstr>
      <vt:lpstr>PowerPoint-presentasjon</vt:lpstr>
      <vt:lpstr>http://portal-fdk.tt1.brreg.no/</vt:lpstr>
      <vt:lpstr>API-katalog og tilgjengeliggjøring</vt:lpstr>
      <vt:lpstr>Next step: API oversikt</vt:lpstr>
      <vt:lpstr>Veikart informasjonsforvaltning (SKATE)</vt:lpstr>
      <vt:lpstr>PowerPoint-presentasjon</vt:lpstr>
      <vt:lpstr>PowerPoint-presentasjon</vt:lpstr>
    </vt:vector>
  </TitlesOfParts>
  <Company>Computas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Norheim</dc:creator>
  <cp:lastModifiedBy>dag wiese schartum</cp:lastModifiedBy>
  <cp:revision>627</cp:revision>
  <dcterms:created xsi:type="dcterms:W3CDTF">2016-05-09T16:27:07Z</dcterms:created>
  <dcterms:modified xsi:type="dcterms:W3CDTF">2017-10-23T19:06:45Z</dcterms:modified>
</cp:coreProperties>
</file>