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4" r:id="rId5"/>
    <p:sldMasterId id="2147483738" r:id="rId6"/>
    <p:sldMasterId id="2147483749" r:id="rId7"/>
  </p:sldMasterIdLst>
  <p:notesMasterIdLst>
    <p:notesMasterId r:id="rId52"/>
  </p:notesMasterIdLst>
  <p:handoutMasterIdLst>
    <p:handoutMasterId r:id="rId53"/>
  </p:handoutMasterIdLst>
  <p:sldIdLst>
    <p:sldId id="285" r:id="rId8"/>
    <p:sldId id="3082" r:id="rId9"/>
    <p:sldId id="3080" r:id="rId10"/>
    <p:sldId id="3072" r:id="rId11"/>
    <p:sldId id="292" r:id="rId12"/>
    <p:sldId id="3066" r:id="rId13"/>
    <p:sldId id="3073" r:id="rId14"/>
    <p:sldId id="3081" r:id="rId15"/>
    <p:sldId id="1463" r:id="rId16"/>
    <p:sldId id="3054" r:id="rId17"/>
    <p:sldId id="3100" r:id="rId18"/>
    <p:sldId id="3101" r:id="rId19"/>
    <p:sldId id="3111" r:id="rId20"/>
    <p:sldId id="3112" r:id="rId21"/>
    <p:sldId id="3113" r:id="rId22"/>
    <p:sldId id="3114" r:id="rId23"/>
    <p:sldId id="3115" r:id="rId24"/>
    <p:sldId id="3085" r:id="rId25"/>
    <p:sldId id="293" r:id="rId26"/>
    <p:sldId id="3075" r:id="rId27"/>
    <p:sldId id="3076" r:id="rId28"/>
    <p:sldId id="3078" r:id="rId29"/>
    <p:sldId id="3077" r:id="rId30"/>
    <p:sldId id="3079" r:id="rId31"/>
    <p:sldId id="3116" r:id="rId32"/>
    <p:sldId id="3102" r:id="rId33"/>
    <p:sldId id="3107" r:id="rId34"/>
    <p:sldId id="3117" r:id="rId35"/>
    <p:sldId id="3104" r:id="rId36"/>
    <p:sldId id="3108" r:id="rId37"/>
    <p:sldId id="3110" r:id="rId38"/>
    <p:sldId id="3089" r:id="rId39"/>
    <p:sldId id="3091" r:id="rId40"/>
    <p:sldId id="3092" r:id="rId41"/>
    <p:sldId id="3099" r:id="rId42"/>
    <p:sldId id="3094" r:id="rId43"/>
    <p:sldId id="3095" r:id="rId44"/>
    <p:sldId id="3096" r:id="rId45"/>
    <p:sldId id="3097" r:id="rId46"/>
    <p:sldId id="3098" r:id="rId47"/>
    <p:sldId id="3086" r:id="rId48"/>
    <p:sldId id="3057" r:id="rId49"/>
    <p:sldId id="259" r:id="rId50"/>
    <p:sldId id="297" r:id="rId51"/>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DE677-B689-431E-B9DB-6D9B5BFA0FFE}" v="1895" dt="2021-10-19T09:16:14.851"/>
    <p1510:client id="{75CC3E58-9A2A-4B1A-94B2-6F47ECB5D423}" v="6265" dt="2021-10-19T14:11:59.854"/>
    <p1510:client id="{AB55CC2D-8A31-4DC6-A36E-5EE91204A962}" v="4325" dt="2021-10-19T13:50:46.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657"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iagrams/_rels/data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ata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ata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D715AC-4AAC-4F71-91DD-7F30ABA811DD}" type="doc">
      <dgm:prSet loTypeId="urn:microsoft.com/office/officeart/2005/8/layout/equation2" loCatId="process" qsTypeId="urn:microsoft.com/office/officeart/2005/8/quickstyle/simple1" qsCatId="simple" csTypeId="urn:microsoft.com/office/officeart/2005/8/colors/colorful1" csCatId="colorful" phldr="1"/>
      <dgm:spPr/>
      <dgm:t>
        <a:bodyPr/>
        <a:lstStyle/>
        <a:p>
          <a:endParaRPr lang="en-US"/>
        </a:p>
      </dgm:t>
    </dgm:pt>
    <dgm:pt modelId="{7EBC2673-C657-419B-83F9-0A7AA7CBD96C}">
      <dgm:prSet/>
      <dgm:spPr/>
      <dgm:t>
        <a:bodyPr/>
        <a:lstStyle/>
        <a:p>
          <a:r>
            <a:rPr lang="nb-NO"/>
            <a:t>Regelverk</a:t>
          </a:r>
        </a:p>
      </dgm:t>
    </dgm:pt>
    <dgm:pt modelId="{D8DDD48F-350F-43BA-ADE5-040C2128982D}" type="parTrans" cxnId="{22A9660F-EDE6-4BFD-A713-2D8A15C71CB8}">
      <dgm:prSet/>
      <dgm:spPr/>
      <dgm:t>
        <a:bodyPr/>
        <a:lstStyle/>
        <a:p>
          <a:endParaRPr lang="nb-NO"/>
        </a:p>
      </dgm:t>
    </dgm:pt>
    <dgm:pt modelId="{54D11EAB-FE3D-40AF-A0A9-A3527ED8F3E2}" type="sibTrans" cxnId="{22A9660F-EDE6-4BFD-A713-2D8A15C71CB8}">
      <dgm:prSet/>
      <dgm:spPr/>
      <dgm:t>
        <a:bodyPr/>
        <a:lstStyle/>
        <a:p>
          <a:endParaRPr lang="nb-NO"/>
        </a:p>
      </dgm:t>
    </dgm:pt>
    <dgm:pt modelId="{DA308589-8FFE-455D-9B1F-BE485830B8EA}">
      <dgm:prSet/>
      <dgm:spPr/>
      <dgm:t>
        <a:bodyPr/>
        <a:lstStyle/>
        <a:p>
          <a:r>
            <a:rPr lang="nb-NO"/>
            <a:t>Programkode</a:t>
          </a:r>
        </a:p>
      </dgm:t>
    </dgm:pt>
    <dgm:pt modelId="{1DA7948B-D260-47D8-BE18-D1075AE0B3D8}" type="parTrans" cxnId="{512EE9DB-4118-4978-8407-456D3D75A085}">
      <dgm:prSet/>
      <dgm:spPr/>
      <dgm:t>
        <a:bodyPr/>
        <a:lstStyle/>
        <a:p>
          <a:endParaRPr lang="nb-NO"/>
        </a:p>
      </dgm:t>
    </dgm:pt>
    <dgm:pt modelId="{2F17B0D1-CEBF-4E17-B51C-455302640132}" type="sibTrans" cxnId="{512EE9DB-4118-4978-8407-456D3D75A085}">
      <dgm:prSet/>
      <dgm:spPr/>
      <dgm:t>
        <a:bodyPr/>
        <a:lstStyle/>
        <a:p>
          <a:endParaRPr lang="nb-NO"/>
        </a:p>
      </dgm:t>
    </dgm:pt>
    <dgm:pt modelId="{BC5218B2-FB99-4A01-A21B-E17AE356A68C}" type="pres">
      <dgm:prSet presAssocID="{39D715AC-4AAC-4F71-91DD-7F30ABA811DD}" presName="Name0" presStyleCnt="0">
        <dgm:presLayoutVars>
          <dgm:dir/>
          <dgm:resizeHandles val="exact"/>
        </dgm:presLayoutVars>
      </dgm:prSet>
      <dgm:spPr/>
    </dgm:pt>
    <dgm:pt modelId="{FF75D8EB-D882-42B0-B747-A3E0A89F068C}" type="pres">
      <dgm:prSet presAssocID="{39D715AC-4AAC-4F71-91DD-7F30ABA811DD}" presName="vNodes" presStyleCnt="0"/>
      <dgm:spPr/>
    </dgm:pt>
    <dgm:pt modelId="{5B9DB9F8-B987-469E-A687-07C784EC9A20}" type="pres">
      <dgm:prSet presAssocID="{7EBC2673-C657-419B-83F9-0A7AA7CBD96C}" presName="node" presStyleLbl="node1" presStyleIdx="0" presStyleCnt="2">
        <dgm:presLayoutVars>
          <dgm:bulletEnabled val="1"/>
        </dgm:presLayoutVars>
      </dgm:prSet>
      <dgm:spPr/>
    </dgm:pt>
    <dgm:pt modelId="{31CF4E8C-4689-47FF-997F-AED77921FB4B}" type="pres">
      <dgm:prSet presAssocID="{39D715AC-4AAC-4F71-91DD-7F30ABA811DD}" presName="sibTransLast" presStyleLbl="sibTrans2D1" presStyleIdx="0" presStyleCnt="1"/>
      <dgm:spPr/>
    </dgm:pt>
    <dgm:pt modelId="{1BCCFCC8-0A18-40E9-96D0-F4A574329EA4}" type="pres">
      <dgm:prSet presAssocID="{39D715AC-4AAC-4F71-91DD-7F30ABA811DD}" presName="connectorText" presStyleLbl="sibTrans2D1" presStyleIdx="0" presStyleCnt="1"/>
      <dgm:spPr/>
    </dgm:pt>
    <dgm:pt modelId="{9B8DAC33-61F1-43C3-9A09-40259B65A20A}" type="pres">
      <dgm:prSet presAssocID="{39D715AC-4AAC-4F71-91DD-7F30ABA811DD}" presName="lastNode" presStyleLbl="node1" presStyleIdx="1" presStyleCnt="2">
        <dgm:presLayoutVars>
          <dgm:bulletEnabled val="1"/>
        </dgm:presLayoutVars>
      </dgm:prSet>
      <dgm:spPr/>
    </dgm:pt>
  </dgm:ptLst>
  <dgm:cxnLst>
    <dgm:cxn modelId="{22A9660F-EDE6-4BFD-A713-2D8A15C71CB8}" srcId="{39D715AC-4AAC-4F71-91DD-7F30ABA811DD}" destId="{7EBC2673-C657-419B-83F9-0A7AA7CBD96C}" srcOrd="0" destOrd="0" parTransId="{D8DDD48F-350F-43BA-ADE5-040C2128982D}" sibTransId="{54D11EAB-FE3D-40AF-A0A9-A3527ED8F3E2}"/>
    <dgm:cxn modelId="{C051CF66-C6AF-460B-9A01-7A47C78A2627}" type="presOf" srcId="{7EBC2673-C657-419B-83F9-0A7AA7CBD96C}" destId="{5B9DB9F8-B987-469E-A687-07C784EC9A20}" srcOrd="0" destOrd="0" presId="urn:microsoft.com/office/officeart/2005/8/layout/equation2"/>
    <dgm:cxn modelId="{02C3D976-793A-4BF1-B1A3-70BC46C188E7}" type="presOf" srcId="{39D715AC-4AAC-4F71-91DD-7F30ABA811DD}" destId="{BC5218B2-FB99-4A01-A21B-E17AE356A68C}" srcOrd="0" destOrd="0" presId="urn:microsoft.com/office/officeart/2005/8/layout/equation2"/>
    <dgm:cxn modelId="{4293F19F-339F-4095-8DF6-8322A19B6C9E}" type="presOf" srcId="{54D11EAB-FE3D-40AF-A0A9-A3527ED8F3E2}" destId="{1BCCFCC8-0A18-40E9-96D0-F4A574329EA4}" srcOrd="1" destOrd="0" presId="urn:microsoft.com/office/officeart/2005/8/layout/equation2"/>
    <dgm:cxn modelId="{E52B56CC-F4DC-4CD1-A852-E0A0EFC7DD09}" type="presOf" srcId="{54D11EAB-FE3D-40AF-A0A9-A3527ED8F3E2}" destId="{31CF4E8C-4689-47FF-997F-AED77921FB4B}" srcOrd="0" destOrd="0" presId="urn:microsoft.com/office/officeart/2005/8/layout/equation2"/>
    <dgm:cxn modelId="{090DE3D0-77B4-4337-A0BB-8FEE69BB5952}" type="presOf" srcId="{DA308589-8FFE-455D-9B1F-BE485830B8EA}" destId="{9B8DAC33-61F1-43C3-9A09-40259B65A20A}" srcOrd="0" destOrd="0" presId="urn:microsoft.com/office/officeart/2005/8/layout/equation2"/>
    <dgm:cxn modelId="{512EE9DB-4118-4978-8407-456D3D75A085}" srcId="{39D715AC-4AAC-4F71-91DD-7F30ABA811DD}" destId="{DA308589-8FFE-455D-9B1F-BE485830B8EA}" srcOrd="1" destOrd="0" parTransId="{1DA7948B-D260-47D8-BE18-D1075AE0B3D8}" sibTransId="{2F17B0D1-CEBF-4E17-B51C-455302640132}"/>
    <dgm:cxn modelId="{9978F87A-9DE9-47A6-BC76-F2807E1D3E33}" type="presParOf" srcId="{BC5218B2-FB99-4A01-A21B-E17AE356A68C}" destId="{FF75D8EB-D882-42B0-B747-A3E0A89F068C}" srcOrd="0" destOrd="0" presId="urn:microsoft.com/office/officeart/2005/8/layout/equation2"/>
    <dgm:cxn modelId="{C4010A9E-F001-46A9-A8AC-CB0D23A95E10}" type="presParOf" srcId="{FF75D8EB-D882-42B0-B747-A3E0A89F068C}" destId="{5B9DB9F8-B987-469E-A687-07C784EC9A20}" srcOrd="0" destOrd="0" presId="urn:microsoft.com/office/officeart/2005/8/layout/equation2"/>
    <dgm:cxn modelId="{10B7A015-7458-4F6F-85E6-EAFE3E9E7F70}" type="presParOf" srcId="{BC5218B2-FB99-4A01-A21B-E17AE356A68C}" destId="{31CF4E8C-4689-47FF-997F-AED77921FB4B}" srcOrd="1" destOrd="0" presId="urn:microsoft.com/office/officeart/2005/8/layout/equation2"/>
    <dgm:cxn modelId="{1707BAC1-62FC-465C-8A8A-4D091AC1A807}" type="presParOf" srcId="{31CF4E8C-4689-47FF-997F-AED77921FB4B}" destId="{1BCCFCC8-0A18-40E9-96D0-F4A574329EA4}" srcOrd="0" destOrd="0" presId="urn:microsoft.com/office/officeart/2005/8/layout/equation2"/>
    <dgm:cxn modelId="{58A8A433-43D0-4E88-8EE1-7E39112FE933}" type="presParOf" srcId="{BC5218B2-FB99-4A01-A21B-E17AE356A68C}" destId="{9B8DAC33-61F1-43C3-9A09-40259B65A20A}"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452FD1-0337-4352-B39C-7BFEB04E4475}"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67390BDD-726E-4475-BB57-22D0E8436E1A}">
      <dgm:prSet/>
      <dgm:spPr/>
      <dgm:t>
        <a:bodyPr/>
        <a:lstStyle/>
        <a:p>
          <a:r>
            <a:rPr lang="nb-NO"/>
            <a:t>Effektivitet</a:t>
          </a:r>
          <a:endParaRPr lang="en-US"/>
        </a:p>
      </dgm:t>
    </dgm:pt>
    <dgm:pt modelId="{F4A74E01-F633-4070-8A4B-85927D822205}" type="parTrans" cxnId="{9BA0080C-33B7-43AE-B0BA-F9B4F0818B9A}">
      <dgm:prSet/>
      <dgm:spPr/>
      <dgm:t>
        <a:bodyPr/>
        <a:lstStyle/>
        <a:p>
          <a:endParaRPr lang="en-US"/>
        </a:p>
      </dgm:t>
    </dgm:pt>
    <dgm:pt modelId="{703182EE-CA45-4597-AD14-48A28356D287}" type="sibTrans" cxnId="{9BA0080C-33B7-43AE-B0BA-F9B4F0818B9A}">
      <dgm:prSet/>
      <dgm:spPr/>
      <dgm:t>
        <a:bodyPr/>
        <a:lstStyle/>
        <a:p>
          <a:endParaRPr lang="en-US"/>
        </a:p>
      </dgm:t>
    </dgm:pt>
    <dgm:pt modelId="{6035F727-5B03-4E19-BCD3-01E2823BC213}">
      <dgm:prSet/>
      <dgm:spPr/>
      <dgm:t>
        <a:bodyPr/>
        <a:lstStyle/>
        <a:p>
          <a:r>
            <a:rPr lang="nb-NO"/>
            <a:t>Likebehandling</a:t>
          </a:r>
          <a:endParaRPr lang="en-US"/>
        </a:p>
      </dgm:t>
    </dgm:pt>
    <dgm:pt modelId="{65013825-8258-4D66-9A9D-FD2C08C1B716}" type="parTrans" cxnId="{C26D03DC-6DDF-4A53-94A9-5BEBCB14FCD7}">
      <dgm:prSet/>
      <dgm:spPr/>
      <dgm:t>
        <a:bodyPr/>
        <a:lstStyle/>
        <a:p>
          <a:endParaRPr lang="en-US"/>
        </a:p>
      </dgm:t>
    </dgm:pt>
    <dgm:pt modelId="{96E8899F-9D33-4D71-B1E5-913CA8332E73}" type="sibTrans" cxnId="{C26D03DC-6DDF-4A53-94A9-5BEBCB14FCD7}">
      <dgm:prSet/>
      <dgm:spPr/>
      <dgm:t>
        <a:bodyPr/>
        <a:lstStyle/>
        <a:p>
          <a:endParaRPr lang="en-US"/>
        </a:p>
      </dgm:t>
    </dgm:pt>
    <dgm:pt modelId="{FF7BD77E-ACE1-4A80-A876-47DEB27195A2}">
      <dgm:prSet/>
      <dgm:spPr/>
      <dgm:t>
        <a:bodyPr/>
        <a:lstStyle/>
        <a:p>
          <a:r>
            <a:rPr lang="nb-NO"/>
            <a:t>Forutberegnelighet</a:t>
          </a:r>
          <a:endParaRPr lang="en-US"/>
        </a:p>
      </dgm:t>
    </dgm:pt>
    <dgm:pt modelId="{B5C834FE-8C1E-483A-8F80-5E46C9A2ED08}" type="parTrans" cxnId="{F9E96CCD-B350-4224-93DA-CB750E8C2B93}">
      <dgm:prSet/>
      <dgm:spPr/>
      <dgm:t>
        <a:bodyPr/>
        <a:lstStyle/>
        <a:p>
          <a:endParaRPr lang="en-US"/>
        </a:p>
      </dgm:t>
    </dgm:pt>
    <dgm:pt modelId="{13801760-FEC0-4973-BE13-0A7B9C50650B}" type="sibTrans" cxnId="{F9E96CCD-B350-4224-93DA-CB750E8C2B93}">
      <dgm:prSet/>
      <dgm:spPr/>
      <dgm:t>
        <a:bodyPr/>
        <a:lstStyle/>
        <a:p>
          <a:endParaRPr lang="en-US"/>
        </a:p>
      </dgm:t>
    </dgm:pt>
    <dgm:pt modelId="{5E1A16E8-3C08-4A89-8E20-6E0A795B8F51}" type="pres">
      <dgm:prSet presAssocID="{6E452FD1-0337-4352-B39C-7BFEB04E4475}" presName="hierChild1" presStyleCnt="0">
        <dgm:presLayoutVars>
          <dgm:chPref val="1"/>
          <dgm:dir/>
          <dgm:animOne val="branch"/>
          <dgm:animLvl val="lvl"/>
          <dgm:resizeHandles/>
        </dgm:presLayoutVars>
      </dgm:prSet>
      <dgm:spPr/>
    </dgm:pt>
    <dgm:pt modelId="{AD47F78D-5DD2-4E7D-BCE1-F8F7EA5BD482}" type="pres">
      <dgm:prSet presAssocID="{67390BDD-726E-4475-BB57-22D0E8436E1A}" presName="hierRoot1" presStyleCnt="0"/>
      <dgm:spPr/>
    </dgm:pt>
    <dgm:pt modelId="{27967D9B-0B2A-45F2-A479-B66345106C9F}" type="pres">
      <dgm:prSet presAssocID="{67390BDD-726E-4475-BB57-22D0E8436E1A}" presName="composite" presStyleCnt="0"/>
      <dgm:spPr/>
    </dgm:pt>
    <dgm:pt modelId="{4DC9D6B1-AED9-4A89-B036-241C1948A9FE}" type="pres">
      <dgm:prSet presAssocID="{67390BDD-726E-4475-BB57-22D0E8436E1A}" presName="background" presStyleLbl="node0" presStyleIdx="0" presStyleCnt="3"/>
      <dgm:spPr/>
    </dgm:pt>
    <dgm:pt modelId="{D14FDE99-72E7-43ED-B790-046E52EEFD60}" type="pres">
      <dgm:prSet presAssocID="{67390BDD-726E-4475-BB57-22D0E8436E1A}" presName="text" presStyleLbl="fgAcc0" presStyleIdx="0" presStyleCnt="3">
        <dgm:presLayoutVars>
          <dgm:chPref val="3"/>
        </dgm:presLayoutVars>
      </dgm:prSet>
      <dgm:spPr/>
    </dgm:pt>
    <dgm:pt modelId="{8D426F4E-0F29-422B-A343-7596CBB9CB19}" type="pres">
      <dgm:prSet presAssocID="{67390BDD-726E-4475-BB57-22D0E8436E1A}" presName="hierChild2" presStyleCnt="0"/>
      <dgm:spPr/>
    </dgm:pt>
    <dgm:pt modelId="{EA66169D-C57B-43AF-B3D8-DC416218F9E5}" type="pres">
      <dgm:prSet presAssocID="{6035F727-5B03-4E19-BCD3-01E2823BC213}" presName="hierRoot1" presStyleCnt="0"/>
      <dgm:spPr/>
    </dgm:pt>
    <dgm:pt modelId="{DC23B163-4614-4E59-81EB-447E259C3A57}" type="pres">
      <dgm:prSet presAssocID="{6035F727-5B03-4E19-BCD3-01E2823BC213}" presName="composite" presStyleCnt="0"/>
      <dgm:spPr/>
    </dgm:pt>
    <dgm:pt modelId="{8901F806-C840-415A-8399-4B57BC9E84C1}" type="pres">
      <dgm:prSet presAssocID="{6035F727-5B03-4E19-BCD3-01E2823BC213}" presName="background" presStyleLbl="node0" presStyleIdx="1" presStyleCnt="3"/>
      <dgm:spPr/>
    </dgm:pt>
    <dgm:pt modelId="{FB4F32A2-C3B0-4BF5-9C70-821DD844E9E0}" type="pres">
      <dgm:prSet presAssocID="{6035F727-5B03-4E19-BCD3-01E2823BC213}" presName="text" presStyleLbl="fgAcc0" presStyleIdx="1" presStyleCnt="3">
        <dgm:presLayoutVars>
          <dgm:chPref val="3"/>
        </dgm:presLayoutVars>
      </dgm:prSet>
      <dgm:spPr/>
    </dgm:pt>
    <dgm:pt modelId="{D8CB8B26-DD1C-4EBB-9C39-9D8E12800B26}" type="pres">
      <dgm:prSet presAssocID="{6035F727-5B03-4E19-BCD3-01E2823BC213}" presName="hierChild2" presStyleCnt="0"/>
      <dgm:spPr/>
    </dgm:pt>
    <dgm:pt modelId="{E5DEBB6E-FB4E-4459-AD67-EDD5604E0167}" type="pres">
      <dgm:prSet presAssocID="{FF7BD77E-ACE1-4A80-A876-47DEB27195A2}" presName="hierRoot1" presStyleCnt="0"/>
      <dgm:spPr/>
    </dgm:pt>
    <dgm:pt modelId="{D74F5674-69FB-4F01-94F3-1391F2433793}" type="pres">
      <dgm:prSet presAssocID="{FF7BD77E-ACE1-4A80-A876-47DEB27195A2}" presName="composite" presStyleCnt="0"/>
      <dgm:spPr/>
    </dgm:pt>
    <dgm:pt modelId="{440AC6AB-DEB9-4CBF-AD9F-798BBBA36367}" type="pres">
      <dgm:prSet presAssocID="{FF7BD77E-ACE1-4A80-A876-47DEB27195A2}" presName="background" presStyleLbl="node0" presStyleIdx="2" presStyleCnt="3"/>
      <dgm:spPr/>
    </dgm:pt>
    <dgm:pt modelId="{A7CD9138-B799-4BCD-A461-D44E1E4ED82C}" type="pres">
      <dgm:prSet presAssocID="{FF7BD77E-ACE1-4A80-A876-47DEB27195A2}" presName="text" presStyleLbl="fgAcc0" presStyleIdx="2" presStyleCnt="3">
        <dgm:presLayoutVars>
          <dgm:chPref val="3"/>
        </dgm:presLayoutVars>
      </dgm:prSet>
      <dgm:spPr/>
    </dgm:pt>
    <dgm:pt modelId="{A4084227-5BD1-4DC2-8EDE-ED9122E1F9FA}" type="pres">
      <dgm:prSet presAssocID="{FF7BD77E-ACE1-4A80-A876-47DEB27195A2}" presName="hierChild2" presStyleCnt="0"/>
      <dgm:spPr/>
    </dgm:pt>
  </dgm:ptLst>
  <dgm:cxnLst>
    <dgm:cxn modelId="{9BA0080C-33B7-43AE-B0BA-F9B4F0818B9A}" srcId="{6E452FD1-0337-4352-B39C-7BFEB04E4475}" destId="{67390BDD-726E-4475-BB57-22D0E8436E1A}" srcOrd="0" destOrd="0" parTransId="{F4A74E01-F633-4070-8A4B-85927D822205}" sibTransId="{703182EE-CA45-4597-AD14-48A28356D287}"/>
    <dgm:cxn modelId="{BFDB5E0E-0549-49DC-88AC-8772B5CEBC9A}" type="presOf" srcId="{6E452FD1-0337-4352-B39C-7BFEB04E4475}" destId="{5E1A16E8-3C08-4A89-8E20-6E0A795B8F51}" srcOrd="0" destOrd="0" presId="urn:microsoft.com/office/officeart/2005/8/layout/hierarchy1"/>
    <dgm:cxn modelId="{BB6F6C76-35FC-48F4-AA5C-31514F85C20C}" type="presOf" srcId="{FF7BD77E-ACE1-4A80-A876-47DEB27195A2}" destId="{A7CD9138-B799-4BCD-A461-D44E1E4ED82C}" srcOrd="0" destOrd="0" presId="urn:microsoft.com/office/officeart/2005/8/layout/hierarchy1"/>
    <dgm:cxn modelId="{F041D87E-893B-4203-9F5A-0674253DCC81}" type="presOf" srcId="{67390BDD-726E-4475-BB57-22D0E8436E1A}" destId="{D14FDE99-72E7-43ED-B790-046E52EEFD60}" srcOrd="0" destOrd="0" presId="urn:microsoft.com/office/officeart/2005/8/layout/hierarchy1"/>
    <dgm:cxn modelId="{DDA4168F-1D9F-4BC2-9989-F7C8DFFF3AF2}" type="presOf" srcId="{6035F727-5B03-4E19-BCD3-01E2823BC213}" destId="{FB4F32A2-C3B0-4BF5-9C70-821DD844E9E0}" srcOrd="0" destOrd="0" presId="urn:microsoft.com/office/officeart/2005/8/layout/hierarchy1"/>
    <dgm:cxn modelId="{F9E96CCD-B350-4224-93DA-CB750E8C2B93}" srcId="{6E452FD1-0337-4352-B39C-7BFEB04E4475}" destId="{FF7BD77E-ACE1-4A80-A876-47DEB27195A2}" srcOrd="2" destOrd="0" parTransId="{B5C834FE-8C1E-483A-8F80-5E46C9A2ED08}" sibTransId="{13801760-FEC0-4973-BE13-0A7B9C50650B}"/>
    <dgm:cxn modelId="{C26D03DC-6DDF-4A53-94A9-5BEBCB14FCD7}" srcId="{6E452FD1-0337-4352-B39C-7BFEB04E4475}" destId="{6035F727-5B03-4E19-BCD3-01E2823BC213}" srcOrd="1" destOrd="0" parTransId="{65013825-8258-4D66-9A9D-FD2C08C1B716}" sibTransId="{96E8899F-9D33-4D71-B1E5-913CA8332E73}"/>
    <dgm:cxn modelId="{7491505E-C8B6-437C-BEA0-6B9CC70BD1C0}" type="presParOf" srcId="{5E1A16E8-3C08-4A89-8E20-6E0A795B8F51}" destId="{AD47F78D-5DD2-4E7D-BCE1-F8F7EA5BD482}" srcOrd="0" destOrd="0" presId="urn:microsoft.com/office/officeart/2005/8/layout/hierarchy1"/>
    <dgm:cxn modelId="{2447DC2F-E8AB-4CF6-90FA-8ABB0732BA78}" type="presParOf" srcId="{AD47F78D-5DD2-4E7D-BCE1-F8F7EA5BD482}" destId="{27967D9B-0B2A-45F2-A479-B66345106C9F}" srcOrd="0" destOrd="0" presId="urn:microsoft.com/office/officeart/2005/8/layout/hierarchy1"/>
    <dgm:cxn modelId="{4680D329-04FD-4238-BA72-DCB665974A42}" type="presParOf" srcId="{27967D9B-0B2A-45F2-A479-B66345106C9F}" destId="{4DC9D6B1-AED9-4A89-B036-241C1948A9FE}" srcOrd="0" destOrd="0" presId="urn:microsoft.com/office/officeart/2005/8/layout/hierarchy1"/>
    <dgm:cxn modelId="{C1451269-A96A-4276-9F8C-32A74A60835F}" type="presParOf" srcId="{27967D9B-0B2A-45F2-A479-B66345106C9F}" destId="{D14FDE99-72E7-43ED-B790-046E52EEFD60}" srcOrd="1" destOrd="0" presId="urn:microsoft.com/office/officeart/2005/8/layout/hierarchy1"/>
    <dgm:cxn modelId="{CFB2DD13-407D-47A8-A530-8182AAFBEC80}" type="presParOf" srcId="{AD47F78D-5DD2-4E7D-BCE1-F8F7EA5BD482}" destId="{8D426F4E-0F29-422B-A343-7596CBB9CB19}" srcOrd="1" destOrd="0" presId="urn:microsoft.com/office/officeart/2005/8/layout/hierarchy1"/>
    <dgm:cxn modelId="{27B49CAD-835C-4618-AF71-11ABD7AF37CA}" type="presParOf" srcId="{5E1A16E8-3C08-4A89-8E20-6E0A795B8F51}" destId="{EA66169D-C57B-43AF-B3D8-DC416218F9E5}" srcOrd="1" destOrd="0" presId="urn:microsoft.com/office/officeart/2005/8/layout/hierarchy1"/>
    <dgm:cxn modelId="{46F4746A-98C5-4E18-808C-AE48EB06C8A5}" type="presParOf" srcId="{EA66169D-C57B-43AF-B3D8-DC416218F9E5}" destId="{DC23B163-4614-4E59-81EB-447E259C3A57}" srcOrd="0" destOrd="0" presId="urn:microsoft.com/office/officeart/2005/8/layout/hierarchy1"/>
    <dgm:cxn modelId="{737BF607-07BA-4DFD-BD1C-E850960436F4}" type="presParOf" srcId="{DC23B163-4614-4E59-81EB-447E259C3A57}" destId="{8901F806-C840-415A-8399-4B57BC9E84C1}" srcOrd="0" destOrd="0" presId="urn:microsoft.com/office/officeart/2005/8/layout/hierarchy1"/>
    <dgm:cxn modelId="{8E129E54-51B8-4F37-BEE5-43D0A73B3477}" type="presParOf" srcId="{DC23B163-4614-4E59-81EB-447E259C3A57}" destId="{FB4F32A2-C3B0-4BF5-9C70-821DD844E9E0}" srcOrd="1" destOrd="0" presId="urn:microsoft.com/office/officeart/2005/8/layout/hierarchy1"/>
    <dgm:cxn modelId="{97523763-EBF1-4F71-B251-BF573612544E}" type="presParOf" srcId="{EA66169D-C57B-43AF-B3D8-DC416218F9E5}" destId="{D8CB8B26-DD1C-4EBB-9C39-9D8E12800B26}" srcOrd="1" destOrd="0" presId="urn:microsoft.com/office/officeart/2005/8/layout/hierarchy1"/>
    <dgm:cxn modelId="{D140C880-E21C-459C-B11F-B3575FAE233F}" type="presParOf" srcId="{5E1A16E8-3C08-4A89-8E20-6E0A795B8F51}" destId="{E5DEBB6E-FB4E-4459-AD67-EDD5604E0167}" srcOrd="2" destOrd="0" presId="urn:microsoft.com/office/officeart/2005/8/layout/hierarchy1"/>
    <dgm:cxn modelId="{F5D83342-BC29-4568-BF0F-63B6719D599F}" type="presParOf" srcId="{E5DEBB6E-FB4E-4459-AD67-EDD5604E0167}" destId="{D74F5674-69FB-4F01-94F3-1391F2433793}" srcOrd="0" destOrd="0" presId="urn:microsoft.com/office/officeart/2005/8/layout/hierarchy1"/>
    <dgm:cxn modelId="{0DB39C1F-7A6E-40A3-9E54-CBE2E72EBB6A}" type="presParOf" srcId="{D74F5674-69FB-4F01-94F3-1391F2433793}" destId="{440AC6AB-DEB9-4CBF-AD9F-798BBBA36367}" srcOrd="0" destOrd="0" presId="urn:microsoft.com/office/officeart/2005/8/layout/hierarchy1"/>
    <dgm:cxn modelId="{1AF5CCE6-C981-4E50-8679-45AB6826F2D8}" type="presParOf" srcId="{D74F5674-69FB-4F01-94F3-1391F2433793}" destId="{A7CD9138-B799-4BCD-A461-D44E1E4ED82C}" srcOrd="1" destOrd="0" presId="urn:microsoft.com/office/officeart/2005/8/layout/hierarchy1"/>
    <dgm:cxn modelId="{C716AB37-999E-4B61-A48A-5A6FF9FADDFD}" type="presParOf" srcId="{E5DEBB6E-FB4E-4459-AD67-EDD5604E0167}" destId="{A4084227-5BD1-4DC2-8EDE-ED9122E1F9F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5BDCF1-DFFA-4E1C-BD01-B4F45573A28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nb-NO"/>
        </a:p>
      </dgm:t>
    </dgm:pt>
    <dgm:pt modelId="{FB1811D2-2E60-403F-BE5A-9BA543CBECA9}">
      <dgm:prSet/>
      <dgm:spPr/>
      <dgm:t>
        <a:bodyPr/>
        <a:lstStyle/>
        <a:p>
          <a:r>
            <a:rPr lang="nb-NO"/>
            <a:t>En fleksibel og skjønnsmessig regel</a:t>
          </a:r>
        </a:p>
      </dgm:t>
    </dgm:pt>
    <dgm:pt modelId="{7C4D7610-6D86-4EA7-A329-93A9BA4AE217}" type="parTrans" cxnId="{1ECFE6C6-CFDF-4418-9381-FF5C81913F55}">
      <dgm:prSet/>
      <dgm:spPr/>
      <dgm:t>
        <a:bodyPr/>
        <a:lstStyle/>
        <a:p>
          <a:endParaRPr lang="nb-NO"/>
        </a:p>
      </dgm:t>
    </dgm:pt>
    <dgm:pt modelId="{6BFF3FB6-0749-42AE-B0B2-D3D205858568}" type="sibTrans" cxnId="{1ECFE6C6-CFDF-4418-9381-FF5C81913F55}">
      <dgm:prSet/>
      <dgm:spPr/>
      <dgm:t>
        <a:bodyPr/>
        <a:lstStyle/>
        <a:p>
          <a:endParaRPr lang="nb-NO"/>
        </a:p>
      </dgm:t>
    </dgm:pt>
    <dgm:pt modelId="{B37D3CE7-A5F8-49FF-A649-E7827038D510}">
      <dgm:prSet/>
      <dgm:spPr/>
      <dgm:t>
        <a:bodyPr/>
        <a:lstStyle/>
        <a:p>
          <a:r>
            <a:rPr lang="nb-NO"/>
            <a:t>En konkret vurdering hvor særlige forhold kan tas med</a:t>
          </a:r>
        </a:p>
      </dgm:t>
    </dgm:pt>
    <dgm:pt modelId="{3FDA498F-A046-4B42-BF70-9BB60427297C}" type="parTrans" cxnId="{84A8D7DD-7620-44B8-BAA1-3DB8071B2B64}">
      <dgm:prSet/>
      <dgm:spPr/>
      <dgm:t>
        <a:bodyPr/>
        <a:lstStyle/>
        <a:p>
          <a:endParaRPr lang="nb-NO"/>
        </a:p>
      </dgm:t>
    </dgm:pt>
    <dgm:pt modelId="{4C9A5854-04AB-4A79-A6A5-7D038B39B672}" type="sibTrans" cxnId="{84A8D7DD-7620-44B8-BAA1-3DB8071B2B64}">
      <dgm:prSet/>
      <dgm:spPr/>
      <dgm:t>
        <a:bodyPr/>
        <a:lstStyle/>
        <a:p>
          <a:endParaRPr lang="nb-NO"/>
        </a:p>
      </dgm:t>
    </dgm:pt>
    <dgm:pt modelId="{FE26044E-FFB2-4801-B525-C130FC092CBB}">
      <dgm:prSet/>
      <dgm:spPr/>
      <dgm:t>
        <a:bodyPr/>
        <a:lstStyle/>
        <a:p>
          <a:r>
            <a:rPr lang="nb-NO"/>
            <a:t>Politiske kompromisser</a:t>
          </a:r>
        </a:p>
      </dgm:t>
    </dgm:pt>
    <dgm:pt modelId="{0A1B3938-E935-4C9C-8D19-D167B002EA29}" type="parTrans" cxnId="{E0475B21-589D-40F7-88A1-AA69E7ECECD6}">
      <dgm:prSet/>
      <dgm:spPr/>
      <dgm:t>
        <a:bodyPr/>
        <a:lstStyle/>
        <a:p>
          <a:endParaRPr lang="nb-NO"/>
        </a:p>
      </dgm:t>
    </dgm:pt>
    <dgm:pt modelId="{85CF82E3-6858-4445-91E0-81AD14BF3338}" type="sibTrans" cxnId="{E0475B21-589D-40F7-88A1-AA69E7ECECD6}">
      <dgm:prSet/>
      <dgm:spPr/>
      <dgm:t>
        <a:bodyPr/>
        <a:lstStyle/>
        <a:p>
          <a:endParaRPr lang="nb-NO"/>
        </a:p>
      </dgm:t>
    </dgm:pt>
    <dgm:pt modelId="{ED41EB8C-48F6-4362-A676-1E182372DA1F}">
      <dgm:prSet/>
      <dgm:spPr/>
      <dgm:t>
        <a:bodyPr/>
        <a:lstStyle/>
        <a:p>
          <a:r>
            <a:rPr lang="nb-NO"/>
            <a:t>Dette kan være viktig for:</a:t>
          </a:r>
        </a:p>
      </dgm:t>
    </dgm:pt>
    <dgm:pt modelId="{14B58FC6-043F-4B2A-898B-284672D82550}" type="parTrans" cxnId="{3D631B31-5036-4680-8F6F-D4456C2F0F02}">
      <dgm:prSet/>
      <dgm:spPr/>
      <dgm:t>
        <a:bodyPr/>
        <a:lstStyle/>
        <a:p>
          <a:endParaRPr lang="nb-NO"/>
        </a:p>
      </dgm:t>
    </dgm:pt>
    <dgm:pt modelId="{88E7061F-1C4C-4B28-B1AE-739DD945E905}" type="sibTrans" cxnId="{3D631B31-5036-4680-8F6F-D4456C2F0F02}">
      <dgm:prSet/>
      <dgm:spPr/>
      <dgm:t>
        <a:bodyPr/>
        <a:lstStyle/>
        <a:p>
          <a:endParaRPr lang="nb-NO"/>
        </a:p>
      </dgm:t>
    </dgm:pt>
    <dgm:pt modelId="{BFF72A99-3F5D-46A9-A733-57647C582B84}" type="pres">
      <dgm:prSet presAssocID="{8F5BDCF1-DFFA-4E1C-BD01-B4F45573A284}" presName="linear" presStyleCnt="0">
        <dgm:presLayoutVars>
          <dgm:animLvl val="lvl"/>
          <dgm:resizeHandles val="exact"/>
        </dgm:presLayoutVars>
      </dgm:prSet>
      <dgm:spPr/>
    </dgm:pt>
    <dgm:pt modelId="{57EDCBA2-9A5B-4FA3-BD5A-C52408836372}" type="pres">
      <dgm:prSet presAssocID="{FB1811D2-2E60-403F-BE5A-9BA543CBECA9}" presName="parentText" presStyleLbl="node1" presStyleIdx="0" presStyleCnt="1">
        <dgm:presLayoutVars>
          <dgm:chMax val="0"/>
          <dgm:bulletEnabled val="1"/>
        </dgm:presLayoutVars>
      </dgm:prSet>
      <dgm:spPr/>
    </dgm:pt>
    <dgm:pt modelId="{245800CE-B260-4ADE-8262-58BEEA8D994C}" type="pres">
      <dgm:prSet presAssocID="{FB1811D2-2E60-403F-BE5A-9BA543CBECA9}" presName="childText" presStyleLbl="revTx" presStyleIdx="0" presStyleCnt="1">
        <dgm:presLayoutVars>
          <dgm:bulletEnabled val="1"/>
        </dgm:presLayoutVars>
      </dgm:prSet>
      <dgm:spPr/>
    </dgm:pt>
  </dgm:ptLst>
  <dgm:cxnLst>
    <dgm:cxn modelId="{E0475B21-589D-40F7-88A1-AA69E7ECECD6}" srcId="{ED41EB8C-48F6-4362-A676-1E182372DA1F}" destId="{FE26044E-FFB2-4801-B525-C130FC092CBB}" srcOrd="1" destOrd="0" parTransId="{0A1B3938-E935-4C9C-8D19-D167B002EA29}" sibTransId="{85CF82E3-6858-4445-91E0-81AD14BF3338}"/>
    <dgm:cxn modelId="{3D631B31-5036-4680-8F6F-D4456C2F0F02}" srcId="{FB1811D2-2E60-403F-BE5A-9BA543CBECA9}" destId="{ED41EB8C-48F6-4362-A676-1E182372DA1F}" srcOrd="0" destOrd="0" parTransId="{14B58FC6-043F-4B2A-898B-284672D82550}" sibTransId="{88E7061F-1C4C-4B28-B1AE-739DD945E905}"/>
    <dgm:cxn modelId="{487C57A2-56F6-447B-8354-A0366378B33A}" type="presOf" srcId="{FE26044E-FFB2-4801-B525-C130FC092CBB}" destId="{245800CE-B260-4ADE-8262-58BEEA8D994C}" srcOrd="0" destOrd="2" presId="urn:microsoft.com/office/officeart/2005/8/layout/vList2"/>
    <dgm:cxn modelId="{DF8D29A9-E018-4999-BA23-A71A4EA87260}" type="presOf" srcId="{B37D3CE7-A5F8-49FF-A649-E7827038D510}" destId="{245800CE-B260-4ADE-8262-58BEEA8D994C}" srcOrd="0" destOrd="1" presId="urn:microsoft.com/office/officeart/2005/8/layout/vList2"/>
    <dgm:cxn modelId="{C3370CB4-84D7-4170-9816-BAACDEA63890}" type="presOf" srcId="{ED41EB8C-48F6-4362-A676-1E182372DA1F}" destId="{245800CE-B260-4ADE-8262-58BEEA8D994C}" srcOrd="0" destOrd="0" presId="urn:microsoft.com/office/officeart/2005/8/layout/vList2"/>
    <dgm:cxn modelId="{1ECFE6C6-CFDF-4418-9381-FF5C81913F55}" srcId="{8F5BDCF1-DFFA-4E1C-BD01-B4F45573A284}" destId="{FB1811D2-2E60-403F-BE5A-9BA543CBECA9}" srcOrd="0" destOrd="0" parTransId="{7C4D7610-6D86-4EA7-A329-93A9BA4AE217}" sibTransId="{6BFF3FB6-0749-42AE-B0B2-D3D205858568}"/>
    <dgm:cxn modelId="{D4BE9ACD-FC98-42EA-8D5D-DAD689F5B7F6}" type="presOf" srcId="{FB1811D2-2E60-403F-BE5A-9BA543CBECA9}" destId="{57EDCBA2-9A5B-4FA3-BD5A-C52408836372}" srcOrd="0" destOrd="0" presId="urn:microsoft.com/office/officeart/2005/8/layout/vList2"/>
    <dgm:cxn modelId="{84A8D7DD-7620-44B8-BAA1-3DB8071B2B64}" srcId="{ED41EB8C-48F6-4362-A676-1E182372DA1F}" destId="{B37D3CE7-A5F8-49FF-A649-E7827038D510}" srcOrd="0" destOrd="0" parTransId="{3FDA498F-A046-4B42-BF70-9BB60427297C}" sibTransId="{4C9A5854-04AB-4A79-A6A5-7D038B39B672}"/>
    <dgm:cxn modelId="{0EE2CDF3-18FE-4CB2-A53C-AC491F4DFB92}" type="presOf" srcId="{8F5BDCF1-DFFA-4E1C-BD01-B4F45573A284}" destId="{BFF72A99-3F5D-46A9-A733-57647C582B84}" srcOrd="0" destOrd="0" presId="urn:microsoft.com/office/officeart/2005/8/layout/vList2"/>
    <dgm:cxn modelId="{948C07BC-826E-4AD1-959B-FDA0B8085BAB}" type="presParOf" srcId="{BFF72A99-3F5D-46A9-A733-57647C582B84}" destId="{57EDCBA2-9A5B-4FA3-BD5A-C52408836372}" srcOrd="0" destOrd="0" presId="urn:microsoft.com/office/officeart/2005/8/layout/vList2"/>
    <dgm:cxn modelId="{FD37946E-F1A0-44E4-9C26-09CA31854AE0}" type="presParOf" srcId="{BFF72A99-3F5D-46A9-A733-57647C582B84}" destId="{245800CE-B260-4ADE-8262-58BEEA8D994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AB0AFEB-596F-47DD-94E0-F2F7EC0EC87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3028BA-B93A-4C8E-B042-A1C00F56A7D7}">
      <dgm:prSet/>
      <dgm:spPr/>
      <dgm:t>
        <a:bodyPr/>
        <a:lstStyle/>
        <a:p>
          <a:pPr>
            <a:lnSpc>
              <a:spcPct val="100000"/>
            </a:lnSpc>
          </a:pPr>
          <a:r>
            <a:rPr lang="nb-NO"/>
            <a:t>Hva er skjønn?</a:t>
          </a:r>
          <a:endParaRPr lang="en-US"/>
        </a:p>
      </dgm:t>
    </dgm:pt>
    <dgm:pt modelId="{62FDF7B1-9DA7-4303-AE28-82B437E9BA7E}" type="parTrans" cxnId="{0487BC0F-CF25-4D72-9F02-17ABEFC339DA}">
      <dgm:prSet/>
      <dgm:spPr/>
      <dgm:t>
        <a:bodyPr/>
        <a:lstStyle/>
        <a:p>
          <a:endParaRPr lang="en-US"/>
        </a:p>
      </dgm:t>
    </dgm:pt>
    <dgm:pt modelId="{ED5F4C57-555C-45C3-B2ED-CAD877F48180}" type="sibTrans" cxnId="{0487BC0F-CF25-4D72-9F02-17ABEFC339DA}">
      <dgm:prSet/>
      <dgm:spPr/>
      <dgm:t>
        <a:bodyPr/>
        <a:lstStyle/>
        <a:p>
          <a:endParaRPr lang="en-US"/>
        </a:p>
      </dgm:t>
    </dgm:pt>
    <dgm:pt modelId="{1CF12133-24C7-4B35-8BB3-2E4CB1B0A241}">
      <dgm:prSet/>
      <dgm:spPr/>
      <dgm:t>
        <a:bodyPr/>
        <a:lstStyle/>
        <a:p>
          <a:pPr>
            <a:lnSpc>
              <a:spcPct val="100000"/>
            </a:lnSpc>
          </a:pPr>
          <a:r>
            <a:rPr lang="nb-NO"/>
            <a:t>To typer:</a:t>
          </a:r>
          <a:endParaRPr lang="en-US"/>
        </a:p>
      </dgm:t>
    </dgm:pt>
    <dgm:pt modelId="{DD89E652-22EE-4A1F-988B-C1D8FDBC6D71}" type="parTrans" cxnId="{83C5CE80-802B-493A-86DE-48F6FA2E7C17}">
      <dgm:prSet/>
      <dgm:spPr/>
      <dgm:t>
        <a:bodyPr/>
        <a:lstStyle/>
        <a:p>
          <a:endParaRPr lang="en-US"/>
        </a:p>
      </dgm:t>
    </dgm:pt>
    <dgm:pt modelId="{E6DE8E52-F7C2-4CF3-B037-F44182274B00}" type="sibTrans" cxnId="{83C5CE80-802B-493A-86DE-48F6FA2E7C17}">
      <dgm:prSet/>
      <dgm:spPr/>
      <dgm:t>
        <a:bodyPr/>
        <a:lstStyle/>
        <a:p>
          <a:endParaRPr lang="en-US"/>
        </a:p>
      </dgm:t>
    </dgm:pt>
    <dgm:pt modelId="{EF7CCC09-10DC-49B0-BF8C-553C94DCADCB}">
      <dgm:prSet/>
      <dgm:spPr/>
      <dgm:t>
        <a:bodyPr/>
        <a:lstStyle/>
        <a:p>
          <a:pPr>
            <a:lnSpc>
              <a:spcPct val="100000"/>
            </a:lnSpc>
          </a:pPr>
          <a:r>
            <a:rPr lang="nb-NO"/>
            <a:t>Hvorfor er dette vanskelig å automatisere?</a:t>
          </a:r>
          <a:endParaRPr lang="en-US"/>
        </a:p>
      </dgm:t>
    </dgm:pt>
    <dgm:pt modelId="{DF706F24-6F7F-474E-A71B-E5587AABF452}" type="parTrans" cxnId="{04F51D62-A6DF-4444-8338-597A5D18B212}">
      <dgm:prSet/>
      <dgm:spPr/>
      <dgm:t>
        <a:bodyPr/>
        <a:lstStyle/>
        <a:p>
          <a:endParaRPr lang="en-US"/>
        </a:p>
      </dgm:t>
    </dgm:pt>
    <dgm:pt modelId="{E630726D-11D5-4F23-BA62-0D5DA8CCC237}" type="sibTrans" cxnId="{04F51D62-A6DF-4444-8338-597A5D18B212}">
      <dgm:prSet/>
      <dgm:spPr/>
      <dgm:t>
        <a:bodyPr/>
        <a:lstStyle/>
        <a:p>
          <a:endParaRPr lang="en-US"/>
        </a:p>
      </dgm:t>
    </dgm:pt>
    <dgm:pt modelId="{E20BB275-B55C-40E1-84D9-4CAA5ABE7552}">
      <dgm:prSet/>
      <dgm:spPr/>
      <dgm:t>
        <a:bodyPr/>
        <a:lstStyle/>
        <a:p>
          <a:pPr>
            <a:lnSpc>
              <a:spcPct val="100000"/>
            </a:lnSpc>
          </a:pPr>
          <a:r>
            <a:rPr lang="nb-NO"/>
            <a:t>Er det umulig?</a:t>
          </a:r>
          <a:endParaRPr lang="en-US"/>
        </a:p>
      </dgm:t>
    </dgm:pt>
    <dgm:pt modelId="{3A98F564-AE4C-4924-9086-6628C9AC2D9B}" type="parTrans" cxnId="{F4300CF6-8717-4CC3-B12F-34493C8E6CD3}">
      <dgm:prSet/>
      <dgm:spPr/>
      <dgm:t>
        <a:bodyPr/>
        <a:lstStyle/>
        <a:p>
          <a:endParaRPr lang="en-US"/>
        </a:p>
      </dgm:t>
    </dgm:pt>
    <dgm:pt modelId="{DE810D91-F57B-41DD-A5C8-2BCBA1E91977}" type="sibTrans" cxnId="{F4300CF6-8717-4CC3-B12F-34493C8E6CD3}">
      <dgm:prSet/>
      <dgm:spPr/>
      <dgm:t>
        <a:bodyPr/>
        <a:lstStyle/>
        <a:p>
          <a:endParaRPr lang="en-US"/>
        </a:p>
      </dgm:t>
    </dgm:pt>
    <dgm:pt modelId="{0A0B356D-72D2-4AE3-B2E1-658EDBA03129}">
      <dgm:prSet/>
      <dgm:spPr/>
      <dgm:t>
        <a:bodyPr/>
        <a:lstStyle/>
        <a:p>
          <a:r>
            <a:rPr lang="nb-NO"/>
            <a:t>kan-skjønn</a:t>
          </a:r>
          <a:endParaRPr lang="en-US"/>
        </a:p>
      </dgm:t>
    </dgm:pt>
    <dgm:pt modelId="{E139179A-2842-4E01-92F4-F464E98A34C2}" type="parTrans" cxnId="{B9001F69-93D3-41A6-B8FB-F48DB3A5B8A7}">
      <dgm:prSet/>
      <dgm:spPr/>
    </dgm:pt>
    <dgm:pt modelId="{DAAC2EA6-2911-4E61-8340-F1FBB0532183}" type="sibTrans" cxnId="{B9001F69-93D3-41A6-B8FB-F48DB3A5B8A7}">
      <dgm:prSet/>
      <dgm:spPr/>
    </dgm:pt>
    <dgm:pt modelId="{2E6F3B81-EEC0-4EE6-8331-5656E70C9BF4}">
      <dgm:prSet/>
      <dgm:spPr/>
      <dgm:t>
        <a:bodyPr/>
        <a:lstStyle/>
        <a:p>
          <a:r>
            <a:rPr lang="nb-NO"/>
            <a:t>Rettsanvendelsesskjønn</a:t>
          </a:r>
          <a:endParaRPr lang="en-US"/>
        </a:p>
      </dgm:t>
    </dgm:pt>
    <dgm:pt modelId="{E5E6F563-5227-4BFD-89C9-D626D73B99BE}" type="parTrans" cxnId="{62251267-BBEC-477D-9940-90F5E0A6CC01}">
      <dgm:prSet/>
      <dgm:spPr/>
    </dgm:pt>
    <dgm:pt modelId="{730A1425-50F2-42ED-A2F8-67DF8A1968B5}" type="sibTrans" cxnId="{62251267-BBEC-477D-9940-90F5E0A6CC01}">
      <dgm:prSet/>
      <dgm:spPr/>
    </dgm:pt>
    <dgm:pt modelId="{0B5B5E07-7225-4D53-88D9-A4204EE3F3D8}" type="pres">
      <dgm:prSet presAssocID="{FAB0AFEB-596F-47DD-94E0-F2F7EC0EC87E}" presName="root" presStyleCnt="0">
        <dgm:presLayoutVars>
          <dgm:dir/>
          <dgm:resizeHandles val="exact"/>
        </dgm:presLayoutVars>
      </dgm:prSet>
      <dgm:spPr/>
    </dgm:pt>
    <dgm:pt modelId="{C0DFFD0E-EC13-4B7C-A228-714E942F16B2}" type="pres">
      <dgm:prSet presAssocID="{253028BA-B93A-4C8E-B042-A1C00F56A7D7}" presName="compNode" presStyleCnt="0"/>
      <dgm:spPr/>
    </dgm:pt>
    <dgm:pt modelId="{A1BD1C95-BD00-496A-8F61-96BA64C65929}" type="pres">
      <dgm:prSet presAssocID="{253028BA-B93A-4C8E-B042-A1C00F56A7D7}" presName="bgRect" presStyleLbl="bgShp" presStyleIdx="0" presStyleCnt="3"/>
      <dgm:spPr/>
    </dgm:pt>
    <dgm:pt modelId="{0B2F94CC-E6D2-4F2E-84E4-96A4BFFBA904}" type="pres">
      <dgm:prSet presAssocID="{253028BA-B93A-4C8E-B042-A1C00F56A7D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glo"/>
        </a:ext>
      </dgm:extLst>
    </dgm:pt>
    <dgm:pt modelId="{5797E6DC-1A9F-4C1B-9E97-DD7DC2C35D92}" type="pres">
      <dgm:prSet presAssocID="{253028BA-B93A-4C8E-B042-A1C00F56A7D7}" presName="spaceRect" presStyleCnt="0"/>
      <dgm:spPr/>
    </dgm:pt>
    <dgm:pt modelId="{23B80577-A957-4A23-87C0-E67B07DD1769}" type="pres">
      <dgm:prSet presAssocID="{253028BA-B93A-4C8E-B042-A1C00F56A7D7}" presName="parTx" presStyleLbl="revTx" presStyleIdx="0" presStyleCnt="4">
        <dgm:presLayoutVars>
          <dgm:chMax val="0"/>
          <dgm:chPref val="0"/>
        </dgm:presLayoutVars>
      </dgm:prSet>
      <dgm:spPr/>
    </dgm:pt>
    <dgm:pt modelId="{F80EF438-3ABF-4721-B093-F83D41A4C284}" type="pres">
      <dgm:prSet presAssocID="{253028BA-B93A-4C8E-B042-A1C00F56A7D7}" presName="desTx" presStyleLbl="revTx" presStyleIdx="1" presStyleCnt="4">
        <dgm:presLayoutVars/>
      </dgm:prSet>
      <dgm:spPr/>
    </dgm:pt>
    <dgm:pt modelId="{EB9223E3-A108-4C5D-9440-F56AD6440DAF}" type="pres">
      <dgm:prSet presAssocID="{ED5F4C57-555C-45C3-B2ED-CAD877F48180}" presName="sibTrans" presStyleCnt="0"/>
      <dgm:spPr/>
    </dgm:pt>
    <dgm:pt modelId="{3326F16E-7E68-4FDD-B028-AE271B6464CA}" type="pres">
      <dgm:prSet presAssocID="{EF7CCC09-10DC-49B0-BF8C-553C94DCADCB}" presName="compNode" presStyleCnt="0"/>
      <dgm:spPr/>
    </dgm:pt>
    <dgm:pt modelId="{993941AD-F094-48F2-97E3-80330DC8F1E0}" type="pres">
      <dgm:prSet presAssocID="{EF7CCC09-10DC-49B0-BF8C-553C94DCADCB}" presName="bgRect" presStyleLbl="bgShp" presStyleIdx="1" presStyleCnt="3"/>
      <dgm:spPr/>
    </dgm:pt>
    <dgm:pt modelId="{39F69E2C-0E1F-4203-ABA9-10602859F743}" type="pres">
      <dgm:prSet presAssocID="{EF7CCC09-10DC-49B0-BF8C-553C94DCADC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rakoblet"/>
        </a:ext>
      </dgm:extLst>
    </dgm:pt>
    <dgm:pt modelId="{2A2E4BDB-3827-4881-BE62-8DE444B5C36A}" type="pres">
      <dgm:prSet presAssocID="{EF7CCC09-10DC-49B0-BF8C-553C94DCADCB}" presName="spaceRect" presStyleCnt="0"/>
      <dgm:spPr/>
    </dgm:pt>
    <dgm:pt modelId="{AA2C3D73-78F5-4A62-9804-DECA45CA2375}" type="pres">
      <dgm:prSet presAssocID="{EF7CCC09-10DC-49B0-BF8C-553C94DCADCB}" presName="parTx" presStyleLbl="revTx" presStyleIdx="2" presStyleCnt="4">
        <dgm:presLayoutVars>
          <dgm:chMax val="0"/>
          <dgm:chPref val="0"/>
        </dgm:presLayoutVars>
      </dgm:prSet>
      <dgm:spPr/>
    </dgm:pt>
    <dgm:pt modelId="{75EE7FEB-7287-46A4-9ADF-24866D0237E5}" type="pres">
      <dgm:prSet presAssocID="{E630726D-11D5-4F23-BA62-0D5DA8CCC237}" presName="sibTrans" presStyleCnt="0"/>
      <dgm:spPr/>
    </dgm:pt>
    <dgm:pt modelId="{D0908C06-995F-49AB-93DA-C5A46B06C1FA}" type="pres">
      <dgm:prSet presAssocID="{E20BB275-B55C-40E1-84D9-4CAA5ABE7552}" presName="compNode" presStyleCnt="0"/>
      <dgm:spPr/>
    </dgm:pt>
    <dgm:pt modelId="{34800579-4F5B-409A-B889-FBCCAC34FF88}" type="pres">
      <dgm:prSet presAssocID="{E20BB275-B55C-40E1-84D9-4CAA5ABE7552}" presName="bgRect" presStyleLbl="bgShp" presStyleIdx="2" presStyleCnt="3"/>
      <dgm:spPr/>
    </dgm:pt>
    <dgm:pt modelId="{90545058-A2EE-49E5-BDCC-C8E66911BFBF}" type="pres">
      <dgm:prSet presAssocID="{E20BB275-B55C-40E1-84D9-4CAA5ABE755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låst"/>
        </a:ext>
      </dgm:extLst>
    </dgm:pt>
    <dgm:pt modelId="{BCCAD52C-AB23-41F1-B829-9D8CCDD2F400}" type="pres">
      <dgm:prSet presAssocID="{E20BB275-B55C-40E1-84D9-4CAA5ABE7552}" presName="spaceRect" presStyleCnt="0"/>
      <dgm:spPr/>
    </dgm:pt>
    <dgm:pt modelId="{C6219FB8-405E-434B-A036-EF26E47289DE}" type="pres">
      <dgm:prSet presAssocID="{E20BB275-B55C-40E1-84D9-4CAA5ABE7552}" presName="parTx" presStyleLbl="revTx" presStyleIdx="3" presStyleCnt="4">
        <dgm:presLayoutVars>
          <dgm:chMax val="0"/>
          <dgm:chPref val="0"/>
        </dgm:presLayoutVars>
      </dgm:prSet>
      <dgm:spPr/>
    </dgm:pt>
  </dgm:ptLst>
  <dgm:cxnLst>
    <dgm:cxn modelId="{0487BC0F-CF25-4D72-9F02-17ABEFC339DA}" srcId="{FAB0AFEB-596F-47DD-94E0-F2F7EC0EC87E}" destId="{253028BA-B93A-4C8E-B042-A1C00F56A7D7}" srcOrd="0" destOrd="0" parTransId="{62FDF7B1-9DA7-4303-AE28-82B437E9BA7E}" sibTransId="{ED5F4C57-555C-45C3-B2ED-CAD877F48180}"/>
    <dgm:cxn modelId="{E33E1C14-B298-4730-BB35-B9370095F7EB}" type="presOf" srcId="{EF7CCC09-10DC-49B0-BF8C-553C94DCADCB}" destId="{AA2C3D73-78F5-4A62-9804-DECA45CA2375}" srcOrd="0" destOrd="0" presId="urn:microsoft.com/office/officeart/2018/2/layout/IconVerticalSolidList"/>
    <dgm:cxn modelId="{29457417-A978-4A46-9C95-DC6812A86DDD}" type="presOf" srcId="{2E6F3B81-EEC0-4EE6-8331-5656E70C9BF4}" destId="{F80EF438-3ABF-4721-B093-F83D41A4C284}" srcOrd="0" destOrd="1" presId="urn:microsoft.com/office/officeart/2018/2/layout/IconVerticalSolidList"/>
    <dgm:cxn modelId="{F7753522-47F7-4213-9476-7368204BD8E0}" type="presOf" srcId="{FAB0AFEB-596F-47DD-94E0-F2F7EC0EC87E}" destId="{0B5B5E07-7225-4D53-88D9-A4204EE3F3D8}" srcOrd="0" destOrd="0" presId="urn:microsoft.com/office/officeart/2018/2/layout/IconVerticalSolidList"/>
    <dgm:cxn modelId="{D3881932-3529-4D83-9477-9ABF6506217C}" type="presOf" srcId="{E20BB275-B55C-40E1-84D9-4CAA5ABE7552}" destId="{C6219FB8-405E-434B-A036-EF26E47289DE}" srcOrd="0" destOrd="0" presId="urn:microsoft.com/office/officeart/2018/2/layout/IconVerticalSolidList"/>
    <dgm:cxn modelId="{1971673B-C9DB-4D85-8E01-B1E5DA5479A1}" type="presOf" srcId="{0A0B356D-72D2-4AE3-B2E1-658EDBA03129}" destId="{F80EF438-3ABF-4721-B093-F83D41A4C284}" srcOrd="0" destOrd="2" presId="urn:microsoft.com/office/officeart/2018/2/layout/IconVerticalSolidList"/>
    <dgm:cxn modelId="{04F51D62-A6DF-4444-8338-597A5D18B212}" srcId="{FAB0AFEB-596F-47DD-94E0-F2F7EC0EC87E}" destId="{EF7CCC09-10DC-49B0-BF8C-553C94DCADCB}" srcOrd="1" destOrd="0" parTransId="{DF706F24-6F7F-474E-A71B-E5587AABF452}" sibTransId="{E630726D-11D5-4F23-BA62-0D5DA8CCC237}"/>
    <dgm:cxn modelId="{62251267-BBEC-477D-9940-90F5E0A6CC01}" srcId="{1CF12133-24C7-4B35-8BB3-2E4CB1B0A241}" destId="{2E6F3B81-EEC0-4EE6-8331-5656E70C9BF4}" srcOrd="0" destOrd="0" parTransId="{E5E6F563-5227-4BFD-89C9-D626D73B99BE}" sibTransId="{730A1425-50F2-42ED-A2F8-67DF8A1968B5}"/>
    <dgm:cxn modelId="{B9001F69-93D3-41A6-B8FB-F48DB3A5B8A7}" srcId="{1CF12133-24C7-4B35-8BB3-2E4CB1B0A241}" destId="{0A0B356D-72D2-4AE3-B2E1-658EDBA03129}" srcOrd="1" destOrd="0" parTransId="{E139179A-2842-4E01-92F4-F464E98A34C2}" sibTransId="{DAAC2EA6-2911-4E61-8340-F1FBB0532183}"/>
    <dgm:cxn modelId="{99EC636F-4E6C-4E5C-9F17-25EC4197E437}" type="presOf" srcId="{253028BA-B93A-4C8E-B042-A1C00F56A7D7}" destId="{23B80577-A957-4A23-87C0-E67B07DD1769}" srcOrd="0" destOrd="0" presId="urn:microsoft.com/office/officeart/2018/2/layout/IconVerticalSolidList"/>
    <dgm:cxn modelId="{83C5CE80-802B-493A-86DE-48F6FA2E7C17}" srcId="{253028BA-B93A-4C8E-B042-A1C00F56A7D7}" destId="{1CF12133-24C7-4B35-8BB3-2E4CB1B0A241}" srcOrd="0" destOrd="0" parTransId="{DD89E652-22EE-4A1F-988B-C1D8FDBC6D71}" sibTransId="{E6DE8E52-F7C2-4CF3-B037-F44182274B00}"/>
    <dgm:cxn modelId="{AA29DB8D-ADE3-4D55-AF23-801EDE1BD4FB}" type="presOf" srcId="{1CF12133-24C7-4B35-8BB3-2E4CB1B0A241}" destId="{F80EF438-3ABF-4721-B093-F83D41A4C284}" srcOrd="0" destOrd="0" presId="urn:microsoft.com/office/officeart/2018/2/layout/IconVerticalSolidList"/>
    <dgm:cxn modelId="{F4300CF6-8717-4CC3-B12F-34493C8E6CD3}" srcId="{FAB0AFEB-596F-47DD-94E0-F2F7EC0EC87E}" destId="{E20BB275-B55C-40E1-84D9-4CAA5ABE7552}" srcOrd="2" destOrd="0" parTransId="{3A98F564-AE4C-4924-9086-6628C9AC2D9B}" sibTransId="{DE810D91-F57B-41DD-A5C8-2BCBA1E91977}"/>
    <dgm:cxn modelId="{4C6A866B-9210-410A-A1E2-ACAE459CA739}" type="presParOf" srcId="{0B5B5E07-7225-4D53-88D9-A4204EE3F3D8}" destId="{C0DFFD0E-EC13-4B7C-A228-714E942F16B2}" srcOrd="0" destOrd="0" presId="urn:microsoft.com/office/officeart/2018/2/layout/IconVerticalSolidList"/>
    <dgm:cxn modelId="{C3AAD622-7912-4313-9B23-B50DDEEDCF61}" type="presParOf" srcId="{C0DFFD0E-EC13-4B7C-A228-714E942F16B2}" destId="{A1BD1C95-BD00-496A-8F61-96BA64C65929}" srcOrd="0" destOrd="0" presId="urn:microsoft.com/office/officeart/2018/2/layout/IconVerticalSolidList"/>
    <dgm:cxn modelId="{09A334F7-A2B3-458C-A52E-8C31318232D8}" type="presParOf" srcId="{C0DFFD0E-EC13-4B7C-A228-714E942F16B2}" destId="{0B2F94CC-E6D2-4F2E-84E4-96A4BFFBA904}" srcOrd="1" destOrd="0" presId="urn:microsoft.com/office/officeart/2018/2/layout/IconVerticalSolidList"/>
    <dgm:cxn modelId="{E213A1C5-2353-4923-AD87-1E3984D897D3}" type="presParOf" srcId="{C0DFFD0E-EC13-4B7C-A228-714E942F16B2}" destId="{5797E6DC-1A9F-4C1B-9E97-DD7DC2C35D92}" srcOrd="2" destOrd="0" presId="urn:microsoft.com/office/officeart/2018/2/layout/IconVerticalSolidList"/>
    <dgm:cxn modelId="{EC40EA67-BBF9-428C-9DF2-277FFA1CE0B5}" type="presParOf" srcId="{C0DFFD0E-EC13-4B7C-A228-714E942F16B2}" destId="{23B80577-A957-4A23-87C0-E67B07DD1769}" srcOrd="3" destOrd="0" presId="urn:microsoft.com/office/officeart/2018/2/layout/IconVerticalSolidList"/>
    <dgm:cxn modelId="{1EE5A478-D61F-4DB3-A3CF-368FD51E51CE}" type="presParOf" srcId="{C0DFFD0E-EC13-4B7C-A228-714E942F16B2}" destId="{F80EF438-3ABF-4721-B093-F83D41A4C284}" srcOrd="4" destOrd="0" presId="urn:microsoft.com/office/officeart/2018/2/layout/IconVerticalSolidList"/>
    <dgm:cxn modelId="{526AB4DE-E5BB-420A-B880-46CA86ACE4E9}" type="presParOf" srcId="{0B5B5E07-7225-4D53-88D9-A4204EE3F3D8}" destId="{EB9223E3-A108-4C5D-9440-F56AD6440DAF}" srcOrd="1" destOrd="0" presId="urn:microsoft.com/office/officeart/2018/2/layout/IconVerticalSolidList"/>
    <dgm:cxn modelId="{9B5A4146-28D3-47C2-822B-D2BDBEB10B51}" type="presParOf" srcId="{0B5B5E07-7225-4D53-88D9-A4204EE3F3D8}" destId="{3326F16E-7E68-4FDD-B028-AE271B6464CA}" srcOrd="2" destOrd="0" presId="urn:microsoft.com/office/officeart/2018/2/layout/IconVerticalSolidList"/>
    <dgm:cxn modelId="{6C53528B-C3B0-423E-9C83-2BD45DECD2C5}" type="presParOf" srcId="{3326F16E-7E68-4FDD-B028-AE271B6464CA}" destId="{993941AD-F094-48F2-97E3-80330DC8F1E0}" srcOrd="0" destOrd="0" presId="urn:microsoft.com/office/officeart/2018/2/layout/IconVerticalSolidList"/>
    <dgm:cxn modelId="{C1C89353-0AA7-45A2-8932-9CC7CBEE9893}" type="presParOf" srcId="{3326F16E-7E68-4FDD-B028-AE271B6464CA}" destId="{39F69E2C-0E1F-4203-ABA9-10602859F743}" srcOrd="1" destOrd="0" presId="urn:microsoft.com/office/officeart/2018/2/layout/IconVerticalSolidList"/>
    <dgm:cxn modelId="{72C61C40-E95A-452C-9F35-8620ED125910}" type="presParOf" srcId="{3326F16E-7E68-4FDD-B028-AE271B6464CA}" destId="{2A2E4BDB-3827-4881-BE62-8DE444B5C36A}" srcOrd="2" destOrd="0" presId="urn:microsoft.com/office/officeart/2018/2/layout/IconVerticalSolidList"/>
    <dgm:cxn modelId="{AC565DEC-6734-470C-A6A4-0307F65FB974}" type="presParOf" srcId="{3326F16E-7E68-4FDD-B028-AE271B6464CA}" destId="{AA2C3D73-78F5-4A62-9804-DECA45CA2375}" srcOrd="3" destOrd="0" presId="urn:microsoft.com/office/officeart/2018/2/layout/IconVerticalSolidList"/>
    <dgm:cxn modelId="{87DCCFD6-4902-4744-A4FF-348B4E6E57D0}" type="presParOf" srcId="{0B5B5E07-7225-4D53-88D9-A4204EE3F3D8}" destId="{75EE7FEB-7287-46A4-9ADF-24866D0237E5}" srcOrd="3" destOrd="0" presId="urn:microsoft.com/office/officeart/2018/2/layout/IconVerticalSolidList"/>
    <dgm:cxn modelId="{199B854F-5A7F-4531-94E3-03913AD68454}" type="presParOf" srcId="{0B5B5E07-7225-4D53-88D9-A4204EE3F3D8}" destId="{D0908C06-995F-49AB-93DA-C5A46B06C1FA}" srcOrd="4" destOrd="0" presId="urn:microsoft.com/office/officeart/2018/2/layout/IconVerticalSolidList"/>
    <dgm:cxn modelId="{E11EB1E7-6041-4296-BD51-46628C53A1E4}" type="presParOf" srcId="{D0908C06-995F-49AB-93DA-C5A46B06C1FA}" destId="{34800579-4F5B-409A-B889-FBCCAC34FF88}" srcOrd="0" destOrd="0" presId="urn:microsoft.com/office/officeart/2018/2/layout/IconVerticalSolidList"/>
    <dgm:cxn modelId="{1D2D1E5C-4291-41E4-BD47-6CFEDD74C73E}" type="presParOf" srcId="{D0908C06-995F-49AB-93DA-C5A46B06C1FA}" destId="{90545058-A2EE-49E5-BDCC-C8E66911BFBF}" srcOrd="1" destOrd="0" presId="urn:microsoft.com/office/officeart/2018/2/layout/IconVerticalSolidList"/>
    <dgm:cxn modelId="{0A8E21D8-BA8D-416A-A79E-F98AFCDFB5E1}" type="presParOf" srcId="{D0908C06-995F-49AB-93DA-C5A46B06C1FA}" destId="{BCCAD52C-AB23-41F1-B829-9D8CCDD2F400}" srcOrd="2" destOrd="0" presId="urn:microsoft.com/office/officeart/2018/2/layout/IconVerticalSolidList"/>
    <dgm:cxn modelId="{2D7CBE95-74BD-4217-9BC3-91DA20954B99}" type="presParOf" srcId="{D0908C06-995F-49AB-93DA-C5A46B06C1FA}" destId="{C6219FB8-405E-434B-A036-EF26E47289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B49876-F18B-40FC-B39D-645DA4EDA6D1}" type="doc">
      <dgm:prSet loTypeId="urn:microsoft.com/office/officeart/2005/8/layout/hProcess9" loCatId="process" qsTypeId="urn:microsoft.com/office/officeart/2005/8/quickstyle/simple1" qsCatId="simple" csTypeId="urn:microsoft.com/office/officeart/2005/8/colors/accent2_2" csCatId="accent2" phldr="1"/>
      <dgm:spPr/>
      <dgm:t>
        <a:bodyPr/>
        <a:lstStyle/>
        <a:p>
          <a:endParaRPr lang="en-US"/>
        </a:p>
      </dgm:t>
    </dgm:pt>
    <dgm:pt modelId="{B9DBAC6D-EF4F-416E-B041-2ABDA90D426C}">
      <dgm:prSet/>
      <dgm:spPr/>
      <dgm:t>
        <a:bodyPr/>
        <a:lstStyle/>
        <a:p>
          <a:r>
            <a:rPr lang="nb-NO"/>
            <a:t>Tolke regelverket for å finne rettsregelen</a:t>
          </a:r>
          <a:endParaRPr lang="en-US"/>
        </a:p>
      </dgm:t>
    </dgm:pt>
    <dgm:pt modelId="{D7270343-210D-4BDF-8677-CE93C9D85C70}" type="parTrans" cxnId="{CE4E10EC-41CB-45DB-B861-D9D6446010FE}">
      <dgm:prSet/>
      <dgm:spPr/>
      <dgm:t>
        <a:bodyPr/>
        <a:lstStyle/>
        <a:p>
          <a:endParaRPr lang="en-US"/>
        </a:p>
      </dgm:t>
    </dgm:pt>
    <dgm:pt modelId="{95512BE9-34A8-4103-A486-9B849573BDF2}" type="sibTrans" cxnId="{CE4E10EC-41CB-45DB-B861-D9D6446010FE}">
      <dgm:prSet/>
      <dgm:spPr/>
      <dgm:t>
        <a:bodyPr/>
        <a:lstStyle/>
        <a:p>
          <a:endParaRPr lang="en-US"/>
        </a:p>
      </dgm:t>
    </dgm:pt>
    <dgm:pt modelId="{633FDD3C-385E-42B0-AC81-57F399CD50A8}">
      <dgm:prSet/>
      <dgm:spPr/>
      <dgm:t>
        <a:bodyPr/>
        <a:lstStyle/>
        <a:p>
          <a:r>
            <a:rPr lang="nb-NO"/>
            <a:t>Utgangspunkt i og begrenset av juridisk metode</a:t>
          </a:r>
          <a:endParaRPr lang="en-US"/>
        </a:p>
      </dgm:t>
    </dgm:pt>
    <dgm:pt modelId="{134F8B56-9EBA-4678-B872-797D086434C5}" type="parTrans" cxnId="{A381106E-01A0-4F35-8F23-A0CCAFEC2546}">
      <dgm:prSet/>
      <dgm:spPr/>
      <dgm:t>
        <a:bodyPr/>
        <a:lstStyle/>
        <a:p>
          <a:endParaRPr lang="en-US"/>
        </a:p>
      </dgm:t>
    </dgm:pt>
    <dgm:pt modelId="{EFFB56F9-310B-4E15-A5A0-AD75988E862F}" type="sibTrans" cxnId="{A381106E-01A0-4F35-8F23-A0CCAFEC2546}">
      <dgm:prSet/>
      <dgm:spPr/>
      <dgm:t>
        <a:bodyPr/>
        <a:lstStyle/>
        <a:p>
          <a:endParaRPr lang="en-US"/>
        </a:p>
      </dgm:t>
    </dgm:pt>
    <dgm:pt modelId="{B0789B3A-63C0-40EA-843F-ECC3D3C536B6}">
      <dgm:prSet/>
      <dgm:spPr/>
      <dgm:t>
        <a:bodyPr/>
        <a:lstStyle/>
        <a:p>
          <a:r>
            <a:rPr lang="nb-NO"/>
            <a:t>Gjøre dette om til instruksjoner som kan skrives som kildekode</a:t>
          </a:r>
          <a:endParaRPr lang="en-US"/>
        </a:p>
      </dgm:t>
    </dgm:pt>
    <dgm:pt modelId="{6B458328-99A6-4C35-8D65-ABDDC8D47E54}" type="parTrans" cxnId="{71F4DC9E-3633-4BF8-9AB1-1E7919DFCA9D}">
      <dgm:prSet/>
      <dgm:spPr/>
      <dgm:t>
        <a:bodyPr/>
        <a:lstStyle/>
        <a:p>
          <a:endParaRPr lang="en-US"/>
        </a:p>
      </dgm:t>
    </dgm:pt>
    <dgm:pt modelId="{CA79C103-8C7C-4995-BB2F-002DA9192860}" type="sibTrans" cxnId="{71F4DC9E-3633-4BF8-9AB1-1E7919DFCA9D}">
      <dgm:prSet/>
      <dgm:spPr/>
      <dgm:t>
        <a:bodyPr/>
        <a:lstStyle/>
        <a:p>
          <a:endParaRPr lang="en-US"/>
        </a:p>
      </dgm:t>
    </dgm:pt>
    <dgm:pt modelId="{CBD8803B-C957-4919-803D-D56BD004B4A7}">
      <dgm:prSet/>
      <dgm:spPr/>
      <dgm:t>
        <a:bodyPr/>
        <a:lstStyle/>
        <a:p>
          <a:r>
            <a:rPr lang="nb-NO"/>
            <a:t>Utgangspunkt i og begrenset av hva som er teknologisk mulig</a:t>
          </a:r>
          <a:endParaRPr lang="en-US"/>
        </a:p>
      </dgm:t>
    </dgm:pt>
    <dgm:pt modelId="{C2C98AC3-B9FF-4857-AD00-446FAFAB83E0}" type="parTrans" cxnId="{8F895883-A116-4E39-9055-24F24A28642B}">
      <dgm:prSet/>
      <dgm:spPr/>
      <dgm:t>
        <a:bodyPr/>
        <a:lstStyle/>
        <a:p>
          <a:endParaRPr lang="en-US"/>
        </a:p>
      </dgm:t>
    </dgm:pt>
    <dgm:pt modelId="{B3645353-E5A0-482F-AAAB-7A8112308986}" type="sibTrans" cxnId="{8F895883-A116-4E39-9055-24F24A28642B}">
      <dgm:prSet/>
      <dgm:spPr/>
      <dgm:t>
        <a:bodyPr/>
        <a:lstStyle/>
        <a:p>
          <a:endParaRPr lang="en-US"/>
        </a:p>
      </dgm:t>
    </dgm:pt>
    <dgm:pt modelId="{F2045CE8-C723-496E-97F0-EE6CE205B904}" type="pres">
      <dgm:prSet presAssocID="{DCB49876-F18B-40FC-B39D-645DA4EDA6D1}" presName="CompostProcess" presStyleCnt="0">
        <dgm:presLayoutVars>
          <dgm:dir/>
          <dgm:resizeHandles val="exact"/>
        </dgm:presLayoutVars>
      </dgm:prSet>
      <dgm:spPr/>
    </dgm:pt>
    <dgm:pt modelId="{6531AF65-B63C-4586-993E-E01C897C61C3}" type="pres">
      <dgm:prSet presAssocID="{DCB49876-F18B-40FC-B39D-645DA4EDA6D1}" presName="arrow" presStyleLbl="bgShp" presStyleIdx="0" presStyleCnt="1"/>
      <dgm:spPr/>
    </dgm:pt>
    <dgm:pt modelId="{0EE008D6-3A76-4D38-A8D6-71BD28D2CC6B}" type="pres">
      <dgm:prSet presAssocID="{DCB49876-F18B-40FC-B39D-645DA4EDA6D1}" presName="linearProcess" presStyleCnt="0"/>
      <dgm:spPr/>
    </dgm:pt>
    <dgm:pt modelId="{3594F37C-F970-4E83-B2D4-84F4378A322B}" type="pres">
      <dgm:prSet presAssocID="{B9DBAC6D-EF4F-416E-B041-2ABDA90D426C}" presName="textNode" presStyleLbl="node1" presStyleIdx="0" presStyleCnt="2">
        <dgm:presLayoutVars>
          <dgm:bulletEnabled val="1"/>
        </dgm:presLayoutVars>
      </dgm:prSet>
      <dgm:spPr/>
    </dgm:pt>
    <dgm:pt modelId="{A755344F-C2EA-4640-9B0C-EAF9BDF39393}" type="pres">
      <dgm:prSet presAssocID="{95512BE9-34A8-4103-A486-9B849573BDF2}" presName="sibTrans" presStyleCnt="0"/>
      <dgm:spPr/>
    </dgm:pt>
    <dgm:pt modelId="{A0624DC4-57ED-4B42-B412-4610288F400D}" type="pres">
      <dgm:prSet presAssocID="{B0789B3A-63C0-40EA-843F-ECC3D3C536B6}" presName="textNode" presStyleLbl="node1" presStyleIdx="1" presStyleCnt="2">
        <dgm:presLayoutVars>
          <dgm:bulletEnabled val="1"/>
        </dgm:presLayoutVars>
      </dgm:prSet>
      <dgm:spPr/>
    </dgm:pt>
  </dgm:ptLst>
  <dgm:cxnLst>
    <dgm:cxn modelId="{431D6915-E6A3-4787-9B86-214A5D90C283}" type="presOf" srcId="{B9DBAC6D-EF4F-416E-B041-2ABDA90D426C}" destId="{3594F37C-F970-4E83-B2D4-84F4378A322B}" srcOrd="0" destOrd="0" presId="urn:microsoft.com/office/officeart/2005/8/layout/hProcess9"/>
    <dgm:cxn modelId="{A381106E-01A0-4F35-8F23-A0CCAFEC2546}" srcId="{B9DBAC6D-EF4F-416E-B041-2ABDA90D426C}" destId="{633FDD3C-385E-42B0-AC81-57F399CD50A8}" srcOrd="0" destOrd="0" parTransId="{134F8B56-9EBA-4678-B872-797D086434C5}" sibTransId="{EFFB56F9-310B-4E15-A5A0-AD75988E862F}"/>
    <dgm:cxn modelId="{110E9A54-4E2A-4C13-BCB7-5B7F6AE8854B}" type="presOf" srcId="{B0789B3A-63C0-40EA-843F-ECC3D3C536B6}" destId="{A0624DC4-57ED-4B42-B412-4610288F400D}" srcOrd="0" destOrd="0" presId="urn:microsoft.com/office/officeart/2005/8/layout/hProcess9"/>
    <dgm:cxn modelId="{8F895883-A116-4E39-9055-24F24A28642B}" srcId="{B0789B3A-63C0-40EA-843F-ECC3D3C536B6}" destId="{CBD8803B-C957-4919-803D-D56BD004B4A7}" srcOrd="0" destOrd="0" parTransId="{C2C98AC3-B9FF-4857-AD00-446FAFAB83E0}" sibTransId="{B3645353-E5A0-482F-AAAB-7A8112308986}"/>
    <dgm:cxn modelId="{7C37D588-E09E-47EE-8E9B-71B21C0970CD}" type="presOf" srcId="{633FDD3C-385E-42B0-AC81-57F399CD50A8}" destId="{3594F37C-F970-4E83-B2D4-84F4378A322B}" srcOrd="0" destOrd="1" presId="urn:microsoft.com/office/officeart/2005/8/layout/hProcess9"/>
    <dgm:cxn modelId="{71F4DC9E-3633-4BF8-9AB1-1E7919DFCA9D}" srcId="{DCB49876-F18B-40FC-B39D-645DA4EDA6D1}" destId="{B0789B3A-63C0-40EA-843F-ECC3D3C536B6}" srcOrd="1" destOrd="0" parTransId="{6B458328-99A6-4C35-8D65-ABDDC8D47E54}" sibTransId="{CA79C103-8C7C-4995-BB2F-002DA9192860}"/>
    <dgm:cxn modelId="{920C17C1-3250-44B9-A83F-5BF98B75C024}" type="presOf" srcId="{DCB49876-F18B-40FC-B39D-645DA4EDA6D1}" destId="{F2045CE8-C723-496E-97F0-EE6CE205B904}" srcOrd="0" destOrd="0" presId="urn:microsoft.com/office/officeart/2005/8/layout/hProcess9"/>
    <dgm:cxn modelId="{CE4E10EC-41CB-45DB-B861-D9D6446010FE}" srcId="{DCB49876-F18B-40FC-B39D-645DA4EDA6D1}" destId="{B9DBAC6D-EF4F-416E-B041-2ABDA90D426C}" srcOrd="0" destOrd="0" parTransId="{D7270343-210D-4BDF-8677-CE93C9D85C70}" sibTransId="{95512BE9-34A8-4103-A486-9B849573BDF2}"/>
    <dgm:cxn modelId="{45C64AED-F428-4229-92DC-CC502A89990C}" type="presOf" srcId="{CBD8803B-C957-4919-803D-D56BD004B4A7}" destId="{A0624DC4-57ED-4B42-B412-4610288F400D}" srcOrd="0" destOrd="1" presId="urn:microsoft.com/office/officeart/2005/8/layout/hProcess9"/>
    <dgm:cxn modelId="{3E708AE1-90CD-4BED-A1A2-E7EE1C6AB6BB}" type="presParOf" srcId="{F2045CE8-C723-496E-97F0-EE6CE205B904}" destId="{6531AF65-B63C-4586-993E-E01C897C61C3}" srcOrd="0" destOrd="0" presId="urn:microsoft.com/office/officeart/2005/8/layout/hProcess9"/>
    <dgm:cxn modelId="{93329BE6-B8AB-405D-ACFF-46D938E0F80C}" type="presParOf" srcId="{F2045CE8-C723-496E-97F0-EE6CE205B904}" destId="{0EE008D6-3A76-4D38-A8D6-71BD28D2CC6B}" srcOrd="1" destOrd="0" presId="urn:microsoft.com/office/officeart/2005/8/layout/hProcess9"/>
    <dgm:cxn modelId="{5D6AF596-596B-4BD7-9CC3-1214348FAC12}" type="presParOf" srcId="{0EE008D6-3A76-4D38-A8D6-71BD28D2CC6B}" destId="{3594F37C-F970-4E83-B2D4-84F4378A322B}" srcOrd="0" destOrd="0" presId="urn:microsoft.com/office/officeart/2005/8/layout/hProcess9"/>
    <dgm:cxn modelId="{0033A148-6C30-46A7-B37C-587E136F92C6}" type="presParOf" srcId="{0EE008D6-3A76-4D38-A8D6-71BD28D2CC6B}" destId="{A755344F-C2EA-4640-9B0C-EAF9BDF39393}" srcOrd="1" destOrd="0" presId="urn:microsoft.com/office/officeart/2005/8/layout/hProcess9"/>
    <dgm:cxn modelId="{E21BE62E-BE0A-4D9A-9801-B78376B63B94}" type="presParOf" srcId="{0EE008D6-3A76-4D38-A8D6-71BD28D2CC6B}" destId="{A0624DC4-57ED-4B42-B412-4610288F400D}"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B49876-F18B-40FC-B39D-645DA4EDA6D1}" type="doc">
      <dgm:prSet loTypeId="urn:microsoft.com/office/officeart/2005/8/layout/hProcess9" loCatId="process" qsTypeId="urn:microsoft.com/office/officeart/2005/8/quickstyle/simple1" qsCatId="simple" csTypeId="urn:microsoft.com/office/officeart/2005/8/colors/accent2_2" csCatId="accent2" phldr="1"/>
      <dgm:spPr/>
      <dgm:t>
        <a:bodyPr/>
        <a:lstStyle/>
        <a:p>
          <a:endParaRPr lang="en-US"/>
        </a:p>
      </dgm:t>
    </dgm:pt>
    <dgm:pt modelId="{B9DBAC6D-EF4F-416E-B041-2ABDA90D426C}">
      <dgm:prSet/>
      <dgm:spPr/>
      <dgm:t>
        <a:bodyPr/>
        <a:lstStyle/>
        <a:p>
          <a:r>
            <a:rPr lang="nb-NO"/>
            <a:t>Tolke regelverket for å finne rettsregelen</a:t>
          </a:r>
          <a:endParaRPr lang="en-US"/>
        </a:p>
      </dgm:t>
    </dgm:pt>
    <dgm:pt modelId="{D7270343-210D-4BDF-8677-CE93C9D85C70}" type="parTrans" cxnId="{CE4E10EC-41CB-45DB-B861-D9D6446010FE}">
      <dgm:prSet/>
      <dgm:spPr/>
      <dgm:t>
        <a:bodyPr/>
        <a:lstStyle/>
        <a:p>
          <a:endParaRPr lang="en-US"/>
        </a:p>
      </dgm:t>
    </dgm:pt>
    <dgm:pt modelId="{95512BE9-34A8-4103-A486-9B849573BDF2}" type="sibTrans" cxnId="{CE4E10EC-41CB-45DB-B861-D9D6446010FE}">
      <dgm:prSet/>
      <dgm:spPr/>
      <dgm:t>
        <a:bodyPr/>
        <a:lstStyle/>
        <a:p>
          <a:endParaRPr lang="en-US"/>
        </a:p>
      </dgm:t>
    </dgm:pt>
    <dgm:pt modelId="{633FDD3C-385E-42B0-AC81-57F399CD50A8}">
      <dgm:prSet/>
      <dgm:spPr/>
      <dgm:t>
        <a:bodyPr/>
        <a:lstStyle/>
        <a:p>
          <a:r>
            <a:rPr lang="nb-NO"/>
            <a:t>Utgangspunkt i og begrenset av juridisk metode</a:t>
          </a:r>
          <a:endParaRPr lang="en-US"/>
        </a:p>
      </dgm:t>
    </dgm:pt>
    <dgm:pt modelId="{134F8B56-9EBA-4678-B872-797D086434C5}" type="parTrans" cxnId="{A381106E-01A0-4F35-8F23-A0CCAFEC2546}">
      <dgm:prSet/>
      <dgm:spPr/>
      <dgm:t>
        <a:bodyPr/>
        <a:lstStyle/>
        <a:p>
          <a:endParaRPr lang="en-US"/>
        </a:p>
      </dgm:t>
    </dgm:pt>
    <dgm:pt modelId="{EFFB56F9-310B-4E15-A5A0-AD75988E862F}" type="sibTrans" cxnId="{A381106E-01A0-4F35-8F23-A0CCAFEC2546}">
      <dgm:prSet/>
      <dgm:spPr/>
      <dgm:t>
        <a:bodyPr/>
        <a:lstStyle/>
        <a:p>
          <a:endParaRPr lang="en-US"/>
        </a:p>
      </dgm:t>
    </dgm:pt>
    <dgm:pt modelId="{B0789B3A-63C0-40EA-843F-ECC3D3C536B6}">
      <dgm:prSet/>
      <dgm:spPr/>
      <dgm:t>
        <a:bodyPr/>
        <a:lstStyle/>
        <a:p>
          <a:r>
            <a:rPr lang="nb-NO"/>
            <a:t>Gjøre dette om til instruksjoner som kan skrives som kildekode</a:t>
          </a:r>
          <a:endParaRPr lang="en-US"/>
        </a:p>
      </dgm:t>
    </dgm:pt>
    <dgm:pt modelId="{6B458328-99A6-4C35-8D65-ABDDC8D47E54}" type="parTrans" cxnId="{71F4DC9E-3633-4BF8-9AB1-1E7919DFCA9D}">
      <dgm:prSet/>
      <dgm:spPr/>
      <dgm:t>
        <a:bodyPr/>
        <a:lstStyle/>
        <a:p>
          <a:endParaRPr lang="en-US"/>
        </a:p>
      </dgm:t>
    </dgm:pt>
    <dgm:pt modelId="{CA79C103-8C7C-4995-BB2F-002DA9192860}" type="sibTrans" cxnId="{71F4DC9E-3633-4BF8-9AB1-1E7919DFCA9D}">
      <dgm:prSet/>
      <dgm:spPr/>
      <dgm:t>
        <a:bodyPr/>
        <a:lstStyle/>
        <a:p>
          <a:endParaRPr lang="en-US"/>
        </a:p>
      </dgm:t>
    </dgm:pt>
    <dgm:pt modelId="{CBD8803B-C957-4919-803D-D56BD004B4A7}">
      <dgm:prSet/>
      <dgm:spPr/>
      <dgm:t>
        <a:bodyPr/>
        <a:lstStyle/>
        <a:p>
          <a:r>
            <a:rPr lang="nb-NO"/>
            <a:t>Utgangspunkt i og begrenset av hva som er teknologisk mulig</a:t>
          </a:r>
          <a:endParaRPr lang="en-US"/>
        </a:p>
      </dgm:t>
    </dgm:pt>
    <dgm:pt modelId="{C2C98AC3-B9FF-4857-AD00-446FAFAB83E0}" type="parTrans" cxnId="{8F895883-A116-4E39-9055-24F24A28642B}">
      <dgm:prSet/>
      <dgm:spPr/>
      <dgm:t>
        <a:bodyPr/>
        <a:lstStyle/>
        <a:p>
          <a:endParaRPr lang="en-US"/>
        </a:p>
      </dgm:t>
    </dgm:pt>
    <dgm:pt modelId="{B3645353-E5A0-482F-AAAB-7A8112308986}" type="sibTrans" cxnId="{8F895883-A116-4E39-9055-24F24A28642B}">
      <dgm:prSet/>
      <dgm:spPr/>
      <dgm:t>
        <a:bodyPr/>
        <a:lstStyle/>
        <a:p>
          <a:endParaRPr lang="en-US"/>
        </a:p>
      </dgm:t>
    </dgm:pt>
    <dgm:pt modelId="{F2045CE8-C723-496E-97F0-EE6CE205B904}" type="pres">
      <dgm:prSet presAssocID="{DCB49876-F18B-40FC-B39D-645DA4EDA6D1}" presName="CompostProcess" presStyleCnt="0">
        <dgm:presLayoutVars>
          <dgm:dir/>
          <dgm:resizeHandles val="exact"/>
        </dgm:presLayoutVars>
      </dgm:prSet>
      <dgm:spPr/>
    </dgm:pt>
    <dgm:pt modelId="{6531AF65-B63C-4586-993E-E01C897C61C3}" type="pres">
      <dgm:prSet presAssocID="{DCB49876-F18B-40FC-B39D-645DA4EDA6D1}" presName="arrow" presStyleLbl="bgShp" presStyleIdx="0" presStyleCnt="1"/>
      <dgm:spPr/>
    </dgm:pt>
    <dgm:pt modelId="{0EE008D6-3A76-4D38-A8D6-71BD28D2CC6B}" type="pres">
      <dgm:prSet presAssocID="{DCB49876-F18B-40FC-B39D-645DA4EDA6D1}" presName="linearProcess" presStyleCnt="0"/>
      <dgm:spPr/>
    </dgm:pt>
    <dgm:pt modelId="{3594F37C-F970-4E83-B2D4-84F4378A322B}" type="pres">
      <dgm:prSet presAssocID="{B9DBAC6D-EF4F-416E-B041-2ABDA90D426C}" presName="textNode" presStyleLbl="node1" presStyleIdx="0" presStyleCnt="2">
        <dgm:presLayoutVars>
          <dgm:bulletEnabled val="1"/>
        </dgm:presLayoutVars>
      </dgm:prSet>
      <dgm:spPr/>
    </dgm:pt>
    <dgm:pt modelId="{A755344F-C2EA-4640-9B0C-EAF9BDF39393}" type="pres">
      <dgm:prSet presAssocID="{95512BE9-34A8-4103-A486-9B849573BDF2}" presName="sibTrans" presStyleCnt="0"/>
      <dgm:spPr/>
    </dgm:pt>
    <dgm:pt modelId="{A0624DC4-57ED-4B42-B412-4610288F400D}" type="pres">
      <dgm:prSet presAssocID="{B0789B3A-63C0-40EA-843F-ECC3D3C536B6}" presName="textNode" presStyleLbl="node1" presStyleIdx="1" presStyleCnt="2">
        <dgm:presLayoutVars>
          <dgm:bulletEnabled val="1"/>
        </dgm:presLayoutVars>
      </dgm:prSet>
      <dgm:spPr/>
    </dgm:pt>
  </dgm:ptLst>
  <dgm:cxnLst>
    <dgm:cxn modelId="{431D6915-E6A3-4787-9B86-214A5D90C283}" type="presOf" srcId="{B9DBAC6D-EF4F-416E-B041-2ABDA90D426C}" destId="{3594F37C-F970-4E83-B2D4-84F4378A322B}" srcOrd="0" destOrd="0" presId="urn:microsoft.com/office/officeart/2005/8/layout/hProcess9"/>
    <dgm:cxn modelId="{A381106E-01A0-4F35-8F23-A0CCAFEC2546}" srcId="{B9DBAC6D-EF4F-416E-B041-2ABDA90D426C}" destId="{633FDD3C-385E-42B0-AC81-57F399CD50A8}" srcOrd="0" destOrd="0" parTransId="{134F8B56-9EBA-4678-B872-797D086434C5}" sibTransId="{EFFB56F9-310B-4E15-A5A0-AD75988E862F}"/>
    <dgm:cxn modelId="{110E9A54-4E2A-4C13-BCB7-5B7F6AE8854B}" type="presOf" srcId="{B0789B3A-63C0-40EA-843F-ECC3D3C536B6}" destId="{A0624DC4-57ED-4B42-B412-4610288F400D}" srcOrd="0" destOrd="0" presId="urn:microsoft.com/office/officeart/2005/8/layout/hProcess9"/>
    <dgm:cxn modelId="{8F895883-A116-4E39-9055-24F24A28642B}" srcId="{B0789B3A-63C0-40EA-843F-ECC3D3C536B6}" destId="{CBD8803B-C957-4919-803D-D56BD004B4A7}" srcOrd="0" destOrd="0" parTransId="{C2C98AC3-B9FF-4857-AD00-446FAFAB83E0}" sibTransId="{B3645353-E5A0-482F-AAAB-7A8112308986}"/>
    <dgm:cxn modelId="{7C37D588-E09E-47EE-8E9B-71B21C0970CD}" type="presOf" srcId="{633FDD3C-385E-42B0-AC81-57F399CD50A8}" destId="{3594F37C-F970-4E83-B2D4-84F4378A322B}" srcOrd="0" destOrd="1" presId="urn:microsoft.com/office/officeart/2005/8/layout/hProcess9"/>
    <dgm:cxn modelId="{71F4DC9E-3633-4BF8-9AB1-1E7919DFCA9D}" srcId="{DCB49876-F18B-40FC-B39D-645DA4EDA6D1}" destId="{B0789B3A-63C0-40EA-843F-ECC3D3C536B6}" srcOrd="1" destOrd="0" parTransId="{6B458328-99A6-4C35-8D65-ABDDC8D47E54}" sibTransId="{CA79C103-8C7C-4995-BB2F-002DA9192860}"/>
    <dgm:cxn modelId="{920C17C1-3250-44B9-A83F-5BF98B75C024}" type="presOf" srcId="{DCB49876-F18B-40FC-B39D-645DA4EDA6D1}" destId="{F2045CE8-C723-496E-97F0-EE6CE205B904}" srcOrd="0" destOrd="0" presId="urn:microsoft.com/office/officeart/2005/8/layout/hProcess9"/>
    <dgm:cxn modelId="{CE4E10EC-41CB-45DB-B861-D9D6446010FE}" srcId="{DCB49876-F18B-40FC-B39D-645DA4EDA6D1}" destId="{B9DBAC6D-EF4F-416E-B041-2ABDA90D426C}" srcOrd="0" destOrd="0" parTransId="{D7270343-210D-4BDF-8677-CE93C9D85C70}" sibTransId="{95512BE9-34A8-4103-A486-9B849573BDF2}"/>
    <dgm:cxn modelId="{45C64AED-F428-4229-92DC-CC502A89990C}" type="presOf" srcId="{CBD8803B-C957-4919-803D-D56BD004B4A7}" destId="{A0624DC4-57ED-4B42-B412-4610288F400D}" srcOrd="0" destOrd="1" presId="urn:microsoft.com/office/officeart/2005/8/layout/hProcess9"/>
    <dgm:cxn modelId="{3E708AE1-90CD-4BED-A1A2-E7EE1C6AB6BB}" type="presParOf" srcId="{F2045CE8-C723-496E-97F0-EE6CE205B904}" destId="{6531AF65-B63C-4586-993E-E01C897C61C3}" srcOrd="0" destOrd="0" presId="urn:microsoft.com/office/officeart/2005/8/layout/hProcess9"/>
    <dgm:cxn modelId="{93329BE6-B8AB-405D-ACFF-46D938E0F80C}" type="presParOf" srcId="{F2045CE8-C723-496E-97F0-EE6CE205B904}" destId="{0EE008D6-3A76-4D38-A8D6-71BD28D2CC6B}" srcOrd="1" destOrd="0" presId="urn:microsoft.com/office/officeart/2005/8/layout/hProcess9"/>
    <dgm:cxn modelId="{5D6AF596-596B-4BD7-9CC3-1214348FAC12}" type="presParOf" srcId="{0EE008D6-3A76-4D38-A8D6-71BD28D2CC6B}" destId="{3594F37C-F970-4E83-B2D4-84F4378A322B}" srcOrd="0" destOrd="0" presId="urn:microsoft.com/office/officeart/2005/8/layout/hProcess9"/>
    <dgm:cxn modelId="{0033A148-6C30-46A7-B37C-587E136F92C6}" type="presParOf" srcId="{0EE008D6-3A76-4D38-A8D6-71BD28D2CC6B}" destId="{A755344F-C2EA-4640-9B0C-EAF9BDF39393}" srcOrd="1" destOrd="0" presId="urn:microsoft.com/office/officeart/2005/8/layout/hProcess9"/>
    <dgm:cxn modelId="{E21BE62E-BE0A-4D9A-9801-B78376B63B94}" type="presParOf" srcId="{0EE008D6-3A76-4D38-A8D6-71BD28D2CC6B}" destId="{A0624DC4-57ED-4B42-B412-4610288F400D}"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0956EC-DDC9-412E-BCAA-199420B08E9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F029D81-D53D-4844-BA08-B87B332CD70F}">
      <dgm:prSet/>
      <dgm:spPr/>
      <dgm:t>
        <a:bodyPr/>
        <a:lstStyle/>
        <a:p>
          <a:pPr>
            <a:lnSpc>
              <a:spcPct val="100000"/>
            </a:lnSpc>
            <a:defRPr cap="all"/>
          </a:pPr>
          <a:r>
            <a:rPr lang="nb-NO"/>
            <a:t>Er dette en automatiseringsvennlig bestemmelse?</a:t>
          </a:r>
          <a:endParaRPr lang="en-US"/>
        </a:p>
      </dgm:t>
    </dgm:pt>
    <dgm:pt modelId="{5216BACD-D9E2-4241-A379-120230A62BE6}" type="parTrans" cxnId="{49CE15D4-F85D-4AD9-9FE2-646DC635FC15}">
      <dgm:prSet/>
      <dgm:spPr/>
      <dgm:t>
        <a:bodyPr/>
        <a:lstStyle/>
        <a:p>
          <a:endParaRPr lang="en-US"/>
        </a:p>
      </dgm:t>
    </dgm:pt>
    <dgm:pt modelId="{9A6FEFDC-FAE3-4B2F-83AD-32CCCDA9FDCC}" type="sibTrans" cxnId="{49CE15D4-F85D-4AD9-9FE2-646DC635FC15}">
      <dgm:prSet/>
      <dgm:spPr/>
      <dgm:t>
        <a:bodyPr/>
        <a:lstStyle/>
        <a:p>
          <a:endParaRPr lang="en-US"/>
        </a:p>
      </dgm:t>
    </dgm:pt>
    <dgm:pt modelId="{378914CD-DC73-4943-B4AE-AF01422D1FD3}">
      <dgm:prSet/>
      <dgm:spPr/>
      <dgm:t>
        <a:bodyPr/>
        <a:lstStyle/>
        <a:p>
          <a:pPr>
            <a:lnSpc>
              <a:spcPct val="100000"/>
            </a:lnSpc>
            <a:defRPr cap="all"/>
          </a:pPr>
          <a:r>
            <a:rPr lang="nb-NO"/>
            <a:t>Hvilke deler er automatiseringsvennlig?</a:t>
          </a:r>
          <a:endParaRPr lang="en-US"/>
        </a:p>
      </dgm:t>
    </dgm:pt>
    <dgm:pt modelId="{05499968-FB55-454A-9FCA-86F54CAFDCE5}" type="parTrans" cxnId="{4771863A-A6EF-497B-B15D-3CC754A7A3D2}">
      <dgm:prSet/>
      <dgm:spPr/>
      <dgm:t>
        <a:bodyPr/>
        <a:lstStyle/>
        <a:p>
          <a:endParaRPr lang="en-US"/>
        </a:p>
      </dgm:t>
    </dgm:pt>
    <dgm:pt modelId="{1382B432-B606-4350-B102-DF6E03A042E7}" type="sibTrans" cxnId="{4771863A-A6EF-497B-B15D-3CC754A7A3D2}">
      <dgm:prSet/>
      <dgm:spPr/>
      <dgm:t>
        <a:bodyPr/>
        <a:lstStyle/>
        <a:p>
          <a:endParaRPr lang="en-US"/>
        </a:p>
      </dgm:t>
    </dgm:pt>
    <dgm:pt modelId="{5156DDFA-E0D0-4F87-A21B-697186833044}">
      <dgm:prSet/>
      <dgm:spPr/>
      <dgm:t>
        <a:bodyPr/>
        <a:lstStyle/>
        <a:p>
          <a:pPr>
            <a:lnSpc>
              <a:spcPct val="100000"/>
            </a:lnSpc>
            <a:defRPr cap="all"/>
          </a:pPr>
          <a:r>
            <a:rPr lang="nb-NO"/>
            <a:t>Hvilke deler er ikke automatiseringsvennlig?</a:t>
          </a:r>
          <a:endParaRPr lang="en-US"/>
        </a:p>
      </dgm:t>
    </dgm:pt>
    <dgm:pt modelId="{96F51739-C540-4FEA-B198-6A77E67D6C9D}" type="parTrans" cxnId="{0F6E70AA-4696-4D23-80BC-D2E87BA2D12F}">
      <dgm:prSet/>
      <dgm:spPr/>
      <dgm:t>
        <a:bodyPr/>
        <a:lstStyle/>
        <a:p>
          <a:endParaRPr lang="en-US"/>
        </a:p>
      </dgm:t>
    </dgm:pt>
    <dgm:pt modelId="{CD1D269A-D24B-4449-99B1-E9ECDB95CF1E}" type="sibTrans" cxnId="{0F6E70AA-4696-4D23-80BC-D2E87BA2D12F}">
      <dgm:prSet/>
      <dgm:spPr/>
      <dgm:t>
        <a:bodyPr/>
        <a:lstStyle/>
        <a:p>
          <a:endParaRPr lang="en-US"/>
        </a:p>
      </dgm:t>
    </dgm:pt>
    <dgm:pt modelId="{C0A7EF1F-82DC-41A4-BD13-14AE01ED1B79}" type="pres">
      <dgm:prSet presAssocID="{B80956EC-DDC9-412E-BCAA-199420B08E91}" presName="root" presStyleCnt="0">
        <dgm:presLayoutVars>
          <dgm:dir/>
          <dgm:resizeHandles val="exact"/>
        </dgm:presLayoutVars>
      </dgm:prSet>
      <dgm:spPr/>
    </dgm:pt>
    <dgm:pt modelId="{7E004DF7-922A-4520-AA34-A2AACCEEED1D}" type="pres">
      <dgm:prSet presAssocID="{BF029D81-D53D-4844-BA08-B87B332CD70F}" presName="compNode" presStyleCnt="0"/>
      <dgm:spPr/>
    </dgm:pt>
    <dgm:pt modelId="{C4951A74-1E8B-4252-AED5-C1688B82E3C7}" type="pres">
      <dgm:prSet presAssocID="{BF029D81-D53D-4844-BA08-B87B332CD70F}" presName="iconBgRect" presStyleLbl="bgShp" presStyleIdx="0" presStyleCnt="3"/>
      <dgm:spPr/>
    </dgm:pt>
    <dgm:pt modelId="{5BE46DB2-56AA-4369-807F-205E8468E584}" type="pres">
      <dgm:prSet presAssocID="{BF029D81-D53D-4844-BA08-B87B332CD7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ogrammer hunn med heldekkende fyll"/>
        </a:ext>
      </dgm:extLst>
    </dgm:pt>
    <dgm:pt modelId="{5EEA7B6D-8696-45E8-B860-A37BCBBBEBA1}" type="pres">
      <dgm:prSet presAssocID="{BF029D81-D53D-4844-BA08-B87B332CD70F}" presName="spaceRect" presStyleCnt="0"/>
      <dgm:spPr/>
    </dgm:pt>
    <dgm:pt modelId="{F6B4B1E9-BB64-487B-9F78-5381C0F58A68}" type="pres">
      <dgm:prSet presAssocID="{BF029D81-D53D-4844-BA08-B87B332CD70F}" presName="textRect" presStyleLbl="revTx" presStyleIdx="0" presStyleCnt="3">
        <dgm:presLayoutVars>
          <dgm:chMax val="1"/>
          <dgm:chPref val="1"/>
        </dgm:presLayoutVars>
      </dgm:prSet>
      <dgm:spPr/>
    </dgm:pt>
    <dgm:pt modelId="{82F0790B-8E5D-4EF2-A0AE-755F5D41B647}" type="pres">
      <dgm:prSet presAssocID="{9A6FEFDC-FAE3-4B2F-83AD-32CCCDA9FDCC}" presName="sibTrans" presStyleCnt="0"/>
      <dgm:spPr/>
    </dgm:pt>
    <dgm:pt modelId="{0B38ADCA-E20C-4141-A5D3-11C16706AFA9}" type="pres">
      <dgm:prSet presAssocID="{378914CD-DC73-4943-B4AE-AF01422D1FD3}" presName="compNode" presStyleCnt="0"/>
      <dgm:spPr/>
    </dgm:pt>
    <dgm:pt modelId="{E5488D12-1F26-4498-9E04-B6949184A6BD}" type="pres">
      <dgm:prSet presAssocID="{378914CD-DC73-4943-B4AE-AF01422D1FD3}" presName="iconBgRect" presStyleLbl="bgShp" presStyleIdx="1" presStyleCnt="3"/>
      <dgm:spPr/>
    </dgm:pt>
    <dgm:pt modelId="{2C3E4024-81CE-473C-A850-C90AE34BBC13}" type="pres">
      <dgm:prSet presAssocID="{378914CD-DC73-4943-B4AE-AF01422D1FD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vmerking med heldekkende fyll"/>
        </a:ext>
      </dgm:extLst>
    </dgm:pt>
    <dgm:pt modelId="{449019CB-6C2D-4E4F-9C08-3BA41F84569E}" type="pres">
      <dgm:prSet presAssocID="{378914CD-DC73-4943-B4AE-AF01422D1FD3}" presName="spaceRect" presStyleCnt="0"/>
      <dgm:spPr/>
    </dgm:pt>
    <dgm:pt modelId="{1C891BA7-9DA8-4ACF-A832-302CCDB2B097}" type="pres">
      <dgm:prSet presAssocID="{378914CD-DC73-4943-B4AE-AF01422D1FD3}" presName="textRect" presStyleLbl="revTx" presStyleIdx="1" presStyleCnt="3">
        <dgm:presLayoutVars>
          <dgm:chMax val="1"/>
          <dgm:chPref val="1"/>
        </dgm:presLayoutVars>
      </dgm:prSet>
      <dgm:spPr/>
    </dgm:pt>
    <dgm:pt modelId="{D87246FB-2A77-471F-8C5D-EBA9DAD76708}" type="pres">
      <dgm:prSet presAssocID="{1382B432-B606-4350-B102-DF6E03A042E7}" presName="sibTrans" presStyleCnt="0"/>
      <dgm:spPr/>
    </dgm:pt>
    <dgm:pt modelId="{CB22C103-2D51-4576-8816-343CF7A22BF4}" type="pres">
      <dgm:prSet presAssocID="{5156DDFA-E0D0-4F87-A21B-697186833044}" presName="compNode" presStyleCnt="0"/>
      <dgm:spPr/>
    </dgm:pt>
    <dgm:pt modelId="{D86E702A-BD7E-404B-A1C1-7021045CA4B1}" type="pres">
      <dgm:prSet presAssocID="{5156DDFA-E0D0-4F87-A21B-697186833044}" presName="iconBgRect" presStyleLbl="bgShp" presStyleIdx="2" presStyleCnt="3"/>
      <dgm:spPr/>
    </dgm:pt>
    <dgm:pt modelId="{0215604D-54F2-48CE-AC74-FF5F0CB7E349}" type="pres">
      <dgm:prSet presAssocID="{5156DDFA-E0D0-4F87-A21B-6971868330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ukk med heldekkende fyll"/>
        </a:ext>
      </dgm:extLst>
    </dgm:pt>
    <dgm:pt modelId="{B7AD4D45-14F8-4B0C-A612-7B6812845F6E}" type="pres">
      <dgm:prSet presAssocID="{5156DDFA-E0D0-4F87-A21B-697186833044}" presName="spaceRect" presStyleCnt="0"/>
      <dgm:spPr/>
    </dgm:pt>
    <dgm:pt modelId="{CD6990C5-ED19-4C5B-89A4-ACB93E7FA0C0}" type="pres">
      <dgm:prSet presAssocID="{5156DDFA-E0D0-4F87-A21B-697186833044}" presName="textRect" presStyleLbl="revTx" presStyleIdx="2" presStyleCnt="3">
        <dgm:presLayoutVars>
          <dgm:chMax val="1"/>
          <dgm:chPref val="1"/>
        </dgm:presLayoutVars>
      </dgm:prSet>
      <dgm:spPr/>
    </dgm:pt>
  </dgm:ptLst>
  <dgm:cxnLst>
    <dgm:cxn modelId="{4771863A-A6EF-497B-B15D-3CC754A7A3D2}" srcId="{B80956EC-DDC9-412E-BCAA-199420B08E91}" destId="{378914CD-DC73-4943-B4AE-AF01422D1FD3}" srcOrd="1" destOrd="0" parTransId="{05499968-FB55-454A-9FCA-86F54CAFDCE5}" sibTransId="{1382B432-B606-4350-B102-DF6E03A042E7}"/>
    <dgm:cxn modelId="{92D0D23E-73BD-41F8-8CE8-AC460A7D73A1}" type="presOf" srcId="{B80956EC-DDC9-412E-BCAA-199420B08E91}" destId="{C0A7EF1F-82DC-41A4-BD13-14AE01ED1B79}" srcOrd="0" destOrd="0" presId="urn:microsoft.com/office/officeart/2018/5/layout/IconCircleLabelList"/>
    <dgm:cxn modelId="{913CB146-FB65-4D0D-B3C8-1FEB4E64F28B}" type="presOf" srcId="{5156DDFA-E0D0-4F87-A21B-697186833044}" destId="{CD6990C5-ED19-4C5B-89A4-ACB93E7FA0C0}" srcOrd="0" destOrd="0" presId="urn:microsoft.com/office/officeart/2018/5/layout/IconCircleLabelList"/>
    <dgm:cxn modelId="{D81F7C48-EF8A-4422-9C92-FD11615AE201}" type="presOf" srcId="{378914CD-DC73-4943-B4AE-AF01422D1FD3}" destId="{1C891BA7-9DA8-4ACF-A832-302CCDB2B097}" srcOrd="0" destOrd="0" presId="urn:microsoft.com/office/officeart/2018/5/layout/IconCircleLabelList"/>
    <dgm:cxn modelId="{5935804A-A665-4A8F-9E14-3DF9ED3F4A98}" type="presOf" srcId="{BF029D81-D53D-4844-BA08-B87B332CD70F}" destId="{F6B4B1E9-BB64-487B-9F78-5381C0F58A68}" srcOrd="0" destOrd="0" presId="urn:microsoft.com/office/officeart/2018/5/layout/IconCircleLabelList"/>
    <dgm:cxn modelId="{0F6E70AA-4696-4D23-80BC-D2E87BA2D12F}" srcId="{B80956EC-DDC9-412E-BCAA-199420B08E91}" destId="{5156DDFA-E0D0-4F87-A21B-697186833044}" srcOrd="2" destOrd="0" parTransId="{96F51739-C540-4FEA-B198-6A77E67D6C9D}" sibTransId="{CD1D269A-D24B-4449-99B1-E9ECDB95CF1E}"/>
    <dgm:cxn modelId="{49CE15D4-F85D-4AD9-9FE2-646DC635FC15}" srcId="{B80956EC-DDC9-412E-BCAA-199420B08E91}" destId="{BF029D81-D53D-4844-BA08-B87B332CD70F}" srcOrd="0" destOrd="0" parTransId="{5216BACD-D9E2-4241-A379-120230A62BE6}" sibTransId="{9A6FEFDC-FAE3-4B2F-83AD-32CCCDA9FDCC}"/>
    <dgm:cxn modelId="{F7AB8895-2DC2-4378-A675-10A114E478F3}" type="presParOf" srcId="{C0A7EF1F-82DC-41A4-BD13-14AE01ED1B79}" destId="{7E004DF7-922A-4520-AA34-A2AACCEEED1D}" srcOrd="0" destOrd="0" presId="urn:microsoft.com/office/officeart/2018/5/layout/IconCircleLabelList"/>
    <dgm:cxn modelId="{5F9FBEF7-14BB-46CF-B099-856A8C4177F6}" type="presParOf" srcId="{7E004DF7-922A-4520-AA34-A2AACCEEED1D}" destId="{C4951A74-1E8B-4252-AED5-C1688B82E3C7}" srcOrd="0" destOrd="0" presId="urn:microsoft.com/office/officeart/2018/5/layout/IconCircleLabelList"/>
    <dgm:cxn modelId="{AE6AEBF0-D0BD-479F-A819-B0245437A31B}" type="presParOf" srcId="{7E004DF7-922A-4520-AA34-A2AACCEEED1D}" destId="{5BE46DB2-56AA-4369-807F-205E8468E584}" srcOrd="1" destOrd="0" presId="urn:microsoft.com/office/officeart/2018/5/layout/IconCircleLabelList"/>
    <dgm:cxn modelId="{B9740A9B-6501-43CB-B390-C87EADE8CFB6}" type="presParOf" srcId="{7E004DF7-922A-4520-AA34-A2AACCEEED1D}" destId="{5EEA7B6D-8696-45E8-B860-A37BCBBBEBA1}" srcOrd="2" destOrd="0" presId="urn:microsoft.com/office/officeart/2018/5/layout/IconCircleLabelList"/>
    <dgm:cxn modelId="{9E7CD509-3286-43BA-89FE-E69B58A479E6}" type="presParOf" srcId="{7E004DF7-922A-4520-AA34-A2AACCEEED1D}" destId="{F6B4B1E9-BB64-487B-9F78-5381C0F58A68}" srcOrd="3" destOrd="0" presId="urn:microsoft.com/office/officeart/2018/5/layout/IconCircleLabelList"/>
    <dgm:cxn modelId="{5C45AE16-C9B4-4ED9-AD38-0CA2FEDDACEB}" type="presParOf" srcId="{C0A7EF1F-82DC-41A4-BD13-14AE01ED1B79}" destId="{82F0790B-8E5D-4EF2-A0AE-755F5D41B647}" srcOrd="1" destOrd="0" presId="urn:microsoft.com/office/officeart/2018/5/layout/IconCircleLabelList"/>
    <dgm:cxn modelId="{2541AF21-6A3D-40D9-80F6-617DB019915E}" type="presParOf" srcId="{C0A7EF1F-82DC-41A4-BD13-14AE01ED1B79}" destId="{0B38ADCA-E20C-4141-A5D3-11C16706AFA9}" srcOrd="2" destOrd="0" presId="urn:microsoft.com/office/officeart/2018/5/layout/IconCircleLabelList"/>
    <dgm:cxn modelId="{66931C1A-B069-405B-A6C0-98881B531CBF}" type="presParOf" srcId="{0B38ADCA-E20C-4141-A5D3-11C16706AFA9}" destId="{E5488D12-1F26-4498-9E04-B6949184A6BD}" srcOrd="0" destOrd="0" presId="urn:microsoft.com/office/officeart/2018/5/layout/IconCircleLabelList"/>
    <dgm:cxn modelId="{445A7967-DC1B-4112-96B3-2B7C6D81EC9B}" type="presParOf" srcId="{0B38ADCA-E20C-4141-A5D3-11C16706AFA9}" destId="{2C3E4024-81CE-473C-A850-C90AE34BBC13}" srcOrd="1" destOrd="0" presId="urn:microsoft.com/office/officeart/2018/5/layout/IconCircleLabelList"/>
    <dgm:cxn modelId="{A7B9D6EC-901F-40E5-857C-5809B910E255}" type="presParOf" srcId="{0B38ADCA-E20C-4141-A5D3-11C16706AFA9}" destId="{449019CB-6C2D-4E4F-9C08-3BA41F84569E}" srcOrd="2" destOrd="0" presId="urn:microsoft.com/office/officeart/2018/5/layout/IconCircleLabelList"/>
    <dgm:cxn modelId="{2F41536E-95D1-45FA-BB55-BC611307EC97}" type="presParOf" srcId="{0B38ADCA-E20C-4141-A5D3-11C16706AFA9}" destId="{1C891BA7-9DA8-4ACF-A832-302CCDB2B097}" srcOrd="3" destOrd="0" presId="urn:microsoft.com/office/officeart/2018/5/layout/IconCircleLabelList"/>
    <dgm:cxn modelId="{9CBFCC82-5DF4-4E2A-AA04-2CFE0C427C33}" type="presParOf" srcId="{C0A7EF1F-82DC-41A4-BD13-14AE01ED1B79}" destId="{D87246FB-2A77-471F-8C5D-EBA9DAD76708}" srcOrd="3" destOrd="0" presId="urn:microsoft.com/office/officeart/2018/5/layout/IconCircleLabelList"/>
    <dgm:cxn modelId="{5818B757-77FE-4EBB-86E2-3243F95800D0}" type="presParOf" srcId="{C0A7EF1F-82DC-41A4-BD13-14AE01ED1B79}" destId="{CB22C103-2D51-4576-8816-343CF7A22BF4}" srcOrd="4" destOrd="0" presId="urn:microsoft.com/office/officeart/2018/5/layout/IconCircleLabelList"/>
    <dgm:cxn modelId="{990BC30B-E5B3-46B6-AAF2-5FB1C64691C7}" type="presParOf" srcId="{CB22C103-2D51-4576-8816-343CF7A22BF4}" destId="{D86E702A-BD7E-404B-A1C1-7021045CA4B1}" srcOrd="0" destOrd="0" presId="urn:microsoft.com/office/officeart/2018/5/layout/IconCircleLabelList"/>
    <dgm:cxn modelId="{F07BC179-92F7-4739-BE12-E2F609A20742}" type="presParOf" srcId="{CB22C103-2D51-4576-8816-343CF7A22BF4}" destId="{0215604D-54F2-48CE-AC74-FF5F0CB7E349}" srcOrd="1" destOrd="0" presId="urn:microsoft.com/office/officeart/2018/5/layout/IconCircleLabelList"/>
    <dgm:cxn modelId="{8DDFE65C-6BBA-4281-B607-99189FD2CB3A}" type="presParOf" srcId="{CB22C103-2D51-4576-8816-343CF7A22BF4}" destId="{B7AD4D45-14F8-4B0C-A612-7B6812845F6E}" srcOrd="2" destOrd="0" presId="urn:microsoft.com/office/officeart/2018/5/layout/IconCircleLabelList"/>
    <dgm:cxn modelId="{CD919FE8-FEC6-4122-868E-46A221B7EE37}" type="presParOf" srcId="{CB22C103-2D51-4576-8816-343CF7A22BF4}" destId="{CD6990C5-ED19-4C5B-89A4-ACB93E7FA0C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B49876-F18B-40FC-B39D-645DA4EDA6D1}" type="doc">
      <dgm:prSet loTypeId="urn:microsoft.com/office/officeart/2005/8/layout/hProcess9" loCatId="process" qsTypeId="urn:microsoft.com/office/officeart/2005/8/quickstyle/simple1" qsCatId="simple" csTypeId="urn:microsoft.com/office/officeart/2005/8/colors/accent2_2" csCatId="accent2" phldr="1"/>
      <dgm:spPr/>
      <dgm:t>
        <a:bodyPr/>
        <a:lstStyle/>
        <a:p>
          <a:endParaRPr lang="en-US"/>
        </a:p>
      </dgm:t>
    </dgm:pt>
    <dgm:pt modelId="{B9DBAC6D-EF4F-416E-B041-2ABDA90D426C}">
      <dgm:prSet/>
      <dgm:spPr/>
      <dgm:t>
        <a:bodyPr/>
        <a:lstStyle/>
        <a:p>
          <a:r>
            <a:rPr lang="nb-NO"/>
            <a:t>Tolke regelverket for å finne rettsregelen</a:t>
          </a:r>
          <a:endParaRPr lang="en-US"/>
        </a:p>
      </dgm:t>
    </dgm:pt>
    <dgm:pt modelId="{D7270343-210D-4BDF-8677-CE93C9D85C70}" type="parTrans" cxnId="{CE4E10EC-41CB-45DB-B861-D9D6446010FE}">
      <dgm:prSet/>
      <dgm:spPr/>
      <dgm:t>
        <a:bodyPr/>
        <a:lstStyle/>
        <a:p>
          <a:endParaRPr lang="en-US"/>
        </a:p>
      </dgm:t>
    </dgm:pt>
    <dgm:pt modelId="{95512BE9-34A8-4103-A486-9B849573BDF2}" type="sibTrans" cxnId="{CE4E10EC-41CB-45DB-B861-D9D6446010FE}">
      <dgm:prSet/>
      <dgm:spPr/>
      <dgm:t>
        <a:bodyPr/>
        <a:lstStyle/>
        <a:p>
          <a:endParaRPr lang="en-US"/>
        </a:p>
      </dgm:t>
    </dgm:pt>
    <dgm:pt modelId="{633FDD3C-385E-42B0-AC81-57F399CD50A8}">
      <dgm:prSet/>
      <dgm:spPr/>
      <dgm:t>
        <a:bodyPr/>
        <a:lstStyle/>
        <a:p>
          <a:r>
            <a:rPr lang="nb-NO"/>
            <a:t>Utgangspunkt i og begrenset av juridisk metode</a:t>
          </a:r>
          <a:endParaRPr lang="en-US"/>
        </a:p>
      </dgm:t>
    </dgm:pt>
    <dgm:pt modelId="{134F8B56-9EBA-4678-B872-797D086434C5}" type="parTrans" cxnId="{A381106E-01A0-4F35-8F23-A0CCAFEC2546}">
      <dgm:prSet/>
      <dgm:spPr/>
      <dgm:t>
        <a:bodyPr/>
        <a:lstStyle/>
        <a:p>
          <a:endParaRPr lang="en-US"/>
        </a:p>
      </dgm:t>
    </dgm:pt>
    <dgm:pt modelId="{EFFB56F9-310B-4E15-A5A0-AD75988E862F}" type="sibTrans" cxnId="{A381106E-01A0-4F35-8F23-A0CCAFEC2546}">
      <dgm:prSet/>
      <dgm:spPr/>
      <dgm:t>
        <a:bodyPr/>
        <a:lstStyle/>
        <a:p>
          <a:endParaRPr lang="en-US"/>
        </a:p>
      </dgm:t>
    </dgm:pt>
    <dgm:pt modelId="{B0789B3A-63C0-40EA-843F-ECC3D3C536B6}">
      <dgm:prSet/>
      <dgm:spPr/>
      <dgm:t>
        <a:bodyPr/>
        <a:lstStyle/>
        <a:p>
          <a:r>
            <a:rPr lang="nb-NO"/>
            <a:t>Gjøre dette om til instruksjoner som kan skrives som kildekode</a:t>
          </a:r>
          <a:endParaRPr lang="en-US"/>
        </a:p>
      </dgm:t>
    </dgm:pt>
    <dgm:pt modelId="{6B458328-99A6-4C35-8D65-ABDDC8D47E54}" type="parTrans" cxnId="{71F4DC9E-3633-4BF8-9AB1-1E7919DFCA9D}">
      <dgm:prSet/>
      <dgm:spPr/>
      <dgm:t>
        <a:bodyPr/>
        <a:lstStyle/>
        <a:p>
          <a:endParaRPr lang="en-US"/>
        </a:p>
      </dgm:t>
    </dgm:pt>
    <dgm:pt modelId="{CA79C103-8C7C-4995-BB2F-002DA9192860}" type="sibTrans" cxnId="{71F4DC9E-3633-4BF8-9AB1-1E7919DFCA9D}">
      <dgm:prSet/>
      <dgm:spPr/>
      <dgm:t>
        <a:bodyPr/>
        <a:lstStyle/>
        <a:p>
          <a:endParaRPr lang="en-US"/>
        </a:p>
      </dgm:t>
    </dgm:pt>
    <dgm:pt modelId="{CBD8803B-C957-4919-803D-D56BD004B4A7}">
      <dgm:prSet/>
      <dgm:spPr/>
      <dgm:t>
        <a:bodyPr/>
        <a:lstStyle/>
        <a:p>
          <a:r>
            <a:rPr lang="nb-NO"/>
            <a:t>Utgangspunkt i og begrenset av hva som er teknologisk mulig</a:t>
          </a:r>
          <a:endParaRPr lang="en-US"/>
        </a:p>
      </dgm:t>
    </dgm:pt>
    <dgm:pt modelId="{C2C98AC3-B9FF-4857-AD00-446FAFAB83E0}" type="parTrans" cxnId="{8F895883-A116-4E39-9055-24F24A28642B}">
      <dgm:prSet/>
      <dgm:spPr/>
      <dgm:t>
        <a:bodyPr/>
        <a:lstStyle/>
        <a:p>
          <a:endParaRPr lang="en-US"/>
        </a:p>
      </dgm:t>
    </dgm:pt>
    <dgm:pt modelId="{B3645353-E5A0-482F-AAAB-7A8112308986}" type="sibTrans" cxnId="{8F895883-A116-4E39-9055-24F24A28642B}">
      <dgm:prSet/>
      <dgm:spPr/>
      <dgm:t>
        <a:bodyPr/>
        <a:lstStyle/>
        <a:p>
          <a:endParaRPr lang="en-US"/>
        </a:p>
      </dgm:t>
    </dgm:pt>
    <dgm:pt modelId="{829CA2E4-90AC-4655-9B37-33362C2C7B36}">
      <dgm:prSet/>
      <dgm:spPr/>
      <dgm:t>
        <a:bodyPr/>
        <a:lstStyle/>
        <a:p>
          <a:r>
            <a:rPr lang="en-US" err="1"/>
            <a:t>Utvikle</a:t>
          </a:r>
          <a:r>
            <a:rPr lang="en-US"/>
            <a:t> </a:t>
          </a:r>
          <a:r>
            <a:rPr lang="en-US" err="1"/>
            <a:t>regelverk</a:t>
          </a:r>
          <a:endParaRPr lang="en-US"/>
        </a:p>
      </dgm:t>
    </dgm:pt>
    <dgm:pt modelId="{FC18D0EA-C13B-4B72-8B93-0E7C56E30309}" type="parTrans" cxnId="{E43C4089-BF4D-4172-BB87-32FF3C44366F}">
      <dgm:prSet/>
      <dgm:spPr/>
      <dgm:t>
        <a:bodyPr/>
        <a:lstStyle/>
        <a:p>
          <a:endParaRPr lang="nb-NO"/>
        </a:p>
      </dgm:t>
    </dgm:pt>
    <dgm:pt modelId="{B0BF772D-FCD7-4792-8A94-07E8F148A239}" type="sibTrans" cxnId="{E43C4089-BF4D-4172-BB87-32FF3C44366F}">
      <dgm:prSet/>
      <dgm:spPr/>
      <dgm:t>
        <a:bodyPr/>
        <a:lstStyle/>
        <a:p>
          <a:endParaRPr lang="nb-NO"/>
        </a:p>
      </dgm:t>
    </dgm:pt>
    <dgm:pt modelId="{54C6FE23-9427-4919-AB1F-20D5AF1C6A7C}">
      <dgm:prSet/>
      <dgm:spPr/>
      <dgm:t>
        <a:bodyPr/>
        <a:lstStyle/>
        <a:p>
          <a:r>
            <a:rPr lang="en-US" err="1"/>
            <a:t>Balansere</a:t>
          </a:r>
          <a:r>
            <a:rPr lang="en-US"/>
            <a:t> </a:t>
          </a:r>
          <a:r>
            <a:rPr lang="en-US" err="1"/>
            <a:t>ulike</a:t>
          </a:r>
          <a:r>
            <a:rPr lang="en-US"/>
            <a:t> </a:t>
          </a:r>
          <a:r>
            <a:rPr lang="en-US" err="1"/>
            <a:t>hensyn</a:t>
          </a:r>
          <a:endParaRPr lang="en-US"/>
        </a:p>
      </dgm:t>
    </dgm:pt>
    <dgm:pt modelId="{D7E15014-68C9-4974-BF5D-80E2DBD28BFA}" type="parTrans" cxnId="{7D9D64B8-4EDA-41DF-A1CA-A18D59A42906}">
      <dgm:prSet/>
      <dgm:spPr/>
      <dgm:t>
        <a:bodyPr/>
        <a:lstStyle/>
        <a:p>
          <a:endParaRPr lang="nb-NO"/>
        </a:p>
      </dgm:t>
    </dgm:pt>
    <dgm:pt modelId="{C769D09C-E236-4C15-A997-E900D05B0E4D}" type="sibTrans" cxnId="{7D9D64B8-4EDA-41DF-A1CA-A18D59A42906}">
      <dgm:prSet/>
      <dgm:spPr/>
      <dgm:t>
        <a:bodyPr/>
        <a:lstStyle/>
        <a:p>
          <a:endParaRPr lang="nb-NO"/>
        </a:p>
      </dgm:t>
    </dgm:pt>
    <dgm:pt modelId="{64A13446-DE30-43B0-BF06-B3EB61244921}">
      <dgm:prSet/>
      <dgm:spPr/>
      <dgm:t>
        <a:bodyPr/>
        <a:lstStyle/>
        <a:p>
          <a:r>
            <a:rPr lang="en-US" err="1"/>
            <a:t>Utrykke</a:t>
          </a:r>
          <a:r>
            <a:rPr lang="en-US"/>
            <a:t> </a:t>
          </a:r>
          <a:r>
            <a:rPr lang="en-US" err="1"/>
            <a:t>normene</a:t>
          </a:r>
          <a:r>
            <a:rPr lang="en-US"/>
            <a:t> i </a:t>
          </a:r>
          <a:r>
            <a:rPr lang="en-US" err="1"/>
            <a:t>lov</a:t>
          </a:r>
          <a:r>
            <a:rPr lang="en-US"/>
            <a:t>/</a:t>
          </a:r>
          <a:r>
            <a:rPr lang="en-US" err="1"/>
            <a:t>forskrifts-tekst</a:t>
          </a:r>
          <a:endParaRPr lang="en-US"/>
        </a:p>
      </dgm:t>
    </dgm:pt>
    <dgm:pt modelId="{70C5E035-9E00-4693-B1F6-36371E6754EB}" type="parTrans" cxnId="{7BE35FCC-DD92-454B-B653-49403734A9F0}">
      <dgm:prSet/>
      <dgm:spPr/>
    </dgm:pt>
    <dgm:pt modelId="{AD5025F5-06C7-4081-BF0F-AA5ACD0B1079}" type="sibTrans" cxnId="{7BE35FCC-DD92-454B-B653-49403734A9F0}">
      <dgm:prSet/>
      <dgm:spPr/>
    </dgm:pt>
    <dgm:pt modelId="{F2045CE8-C723-496E-97F0-EE6CE205B904}" type="pres">
      <dgm:prSet presAssocID="{DCB49876-F18B-40FC-B39D-645DA4EDA6D1}" presName="CompostProcess" presStyleCnt="0">
        <dgm:presLayoutVars>
          <dgm:dir/>
          <dgm:resizeHandles val="exact"/>
        </dgm:presLayoutVars>
      </dgm:prSet>
      <dgm:spPr/>
    </dgm:pt>
    <dgm:pt modelId="{6531AF65-B63C-4586-993E-E01C897C61C3}" type="pres">
      <dgm:prSet presAssocID="{DCB49876-F18B-40FC-B39D-645DA4EDA6D1}" presName="arrow" presStyleLbl="bgShp" presStyleIdx="0" presStyleCnt="1"/>
      <dgm:spPr/>
    </dgm:pt>
    <dgm:pt modelId="{0EE008D6-3A76-4D38-A8D6-71BD28D2CC6B}" type="pres">
      <dgm:prSet presAssocID="{DCB49876-F18B-40FC-B39D-645DA4EDA6D1}" presName="linearProcess" presStyleCnt="0"/>
      <dgm:spPr/>
    </dgm:pt>
    <dgm:pt modelId="{7A51C349-5B88-4E16-AD04-78F6FEEC76E8}" type="pres">
      <dgm:prSet presAssocID="{829CA2E4-90AC-4655-9B37-33362C2C7B36}" presName="textNode" presStyleLbl="node1" presStyleIdx="0" presStyleCnt="3">
        <dgm:presLayoutVars>
          <dgm:bulletEnabled val="1"/>
        </dgm:presLayoutVars>
      </dgm:prSet>
      <dgm:spPr/>
    </dgm:pt>
    <dgm:pt modelId="{2B7655BA-9370-4942-9868-825D2F72005A}" type="pres">
      <dgm:prSet presAssocID="{B0BF772D-FCD7-4792-8A94-07E8F148A239}" presName="sibTrans" presStyleCnt="0"/>
      <dgm:spPr/>
    </dgm:pt>
    <dgm:pt modelId="{3594F37C-F970-4E83-B2D4-84F4378A322B}" type="pres">
      <dgm:prSet presAssocID="{B9DBAC6D-EF4F-416E-B041-2ABDA90D426C}" presName="textNode" presStyleLbl="node1" presStyleIdx="1" presStyleCnt="3">
        <dgm:presLayoutVars>
          <dgm:bulletEnabled val="1"/>
        </dgm:presLayoutVars>
      </dgm:prSet>
      <dgm:spPr/>
    </dgm:pt>
    <dgm:pt modelId="{A755344F-C2EA-4640-9B0C-EAF9BDF39393}" type="pres">
      <dgm:prSet presAssocID="{95512BE9-34A8-4103-A486-9B849573BDF2}" presName="sibTrans" presStyleCnt="0"/>
      <dgm:spPr/>
    </dgm:pt>
    <dgm:pt modelId="{A0624DC4-57ED-4B42-B412-4610288F400D}" type="pres">
      <dgm:prSet presAssocID="{B0789B3A-63C0-40EA-843F-ECC3D3C536B6}" presName="textNode" presStyleLbl="node1" presStyleIdx="2" presStyleCnt="3">
        <dgm:presLayoutVars>
          <dgm:bulletEnabled val="1"/>
        </dgm:presLayoutVars>
      </dgm:prSet>
      <dgm:spPr/>
    </dgm:pt>
  </dgm:ptLst>
  <dgm:cxnLst>
    <dgm:cxn modelId="{6E472712-28B1-4B58-9FE3-3B07C3DAD0DA}" type="presOf" srcId="{829CA2E4-90AC-4655-9B37-33362C2C7B36}" destId="{7A51C349-5B88-4E16-AD04-78F6FEEC76E8}" srcOrd="0" destOrd="0" presId="urn:microsoft.com/office/officeart/2005/8/layout/hProcess9"/>
    <dgm:cxn modelId="{431D6915-E6A3-4787-9B86-214A5D90C283}" type="presOf" srcId="{B9DBAC6D-EF4F-416E-B041-2ABDA90D426C}" destId="{3594F37C-F970-4E83-B2D4-84F4378A322B}" srcOrd="0" destOrd="0" presId="urn:microsoft.com/office/officeart/2005/8/layout/hProcess9"/>
    <dgm:cxn modelId="{A381106E-01A0-4F35-8F23-A0CCAFEC2546}" srcId="{B9DBAC6D-EF4F-416E-B041-2ABDA90D426C}" destId="{633FDD3C-385E-42B0-AC81-57F399CD50A8}" srcOrd="0" destOrd="0" parTransId="{134F8B56-9EBA-4678-B872-797D086434C5}" sibTransId="{EFFB56F9-310B-4E15-A5A0-AD75988E862F}"/>
    <dgm:cxn modelId="{1EF1066F-6DD0-473D-82CB-6024E835150A}" type="presOf" srcId="{54C6FE23-9427-4919-AB1F-20D5AF1C6A7C}" destId="{7A51C349-5B88-4E16-AD04-78F6FEEC76E8}" srcOrd="0" destOrd="1" presId="urn:microsoft.com/office/officeart/2005/8/layout/hProcess9"/>
    <dgm:cxn modelId="{110E9A54-4E2A-4C13-BCB7-5B7F6AE8854B}" type="presOf" srcId="{B0789B3A-63C0-40EA-843F-ECC3D3C536B6}" destId="{A0624DC4-57ED-4B42-B412-4610288F400D}" srcOrd="0" destOrd="0" presId="urn:microsoft.com/office/officeart/2005/8/layout/hProcess9"/>
    <dgm:cxn modelId="{8F895883-A116-4E39-9055-24F24A28642B}" srcId="{B0789B3A-63C0-40EA-843F-ECC3D3C536B6}" destId="{CBD8803B-C957-4919-803D-D56BD004B4A7}" srcOrd="0" destOrd="0" parTransId="{C2C98AC3-B9FF-4857-AD00-446FAFAB83E0}" sibTransId="{B3645353-E5A0-482F-AAAB-7A8112308986}"/>
    <dgm:cxn modelId="{7C37D588-E09E-47EE-8E9B-71B21C0970CD}" type="presOf" srcId="{633FDD3C-385E-42B0-AC81-57F399CD50A8}" destId="{3594F37C-F970-4E83-B2D4-84F4378A322B}" srcOrd="0" destOrd="1" presId="urn:microsoft.com/office/officeart/2005/8/layout/hProcess9"/>
    <dgm:cxn modelId="{E43C4089-BF4D-4172-BB87-32FF3C44366F}" srcId="{DCB49876-F18B-40FC-B39D-645DA4EDA6D1}" destId="{829CA2E4-90AC-4655-9B37-33362C2C7B36}" srcOrd="0" destOrd="0" parTransId="{FC18D0EA-C13B-4B72-8B93-0E7C56E30309}" sibTransId="{B0BF772D-FCD7-4792-8A94-07E8F148A239}"/>
    <dgm:cxn modelId="{71F4DC9E-3633-4BF8-9AB1-1E7919DFCA9D}" srcId="{DCB49876-F18B-40FC-B39D-645DA4EDA6D1}" destId="{B0789B3A-63C0-40EA-843F-ECC3D3C536B6}" srcOrd="2" destOrd="0" parTransId="{6B458328-99A6-4C35-8D65-ABDDC8D47E54}" sibTransId="{CA79C103-8C7C-4995-BB2F-002DA9192860}"/>
    <dgm:cxn modelId="{7D9D64B8-4EDA-41DF-A1CA-A18D59A42906}" srcId="{829CA2E4-90AC-4655-9B37-33362C2C7B36}" destId="{54C6FE23-9427-4919-AB1F-20D5AF1C6A7C}" srcOrd="0" destOrd="0" parTransId="{D7E15014-68C9-4974-BF5D-80E2DBD28BFA}" sibTransId="{C769D09C-E236-4C15-A997-E900D05B0E4D}"/>
    <dgm:cxn modelId="{920C17C1-3250-44B9-A83F-5BF98B75C024}" type="presOf" srcId="{DCB49876-F18B-40FC-B39D-645DA4EDA6D1}" destId="{F2045CE8-C723-496E-97F0-EE6CE205B904}" srcOrd="0" destOrd="0" presId="urn:microsoft.com/office/officeart/2005/8/layout/hProcess9"/>
    <dgm:cxn modelId="{1F81FAC3-6781-43AE-A861-BCA4B40B19BB}" type="presOf" srcId="{64A13446-DE30-43B0-BF06-B3EB61244921}" destId="{7A51C349-5B88-4E16-AD04-78F6FEEC76E8}" srcOrd="0" destOrd="2" presId="urn:microsoft.com/office/officeart/2005/8/layout/hProcess9"/>
    <dgm:cxn modelId="{7BE35FCC-DD92-454B-B653-49403734A9F0}" srcId="{829CA2E4-90AC-4655-9B37-33362C2C7B36}" destId="{64A13446-DE30-43B0-BF06-B3EB61244921}" srcOrd="1" destOrd="0" parTransId="{70C5E035-9E00-4693-B1F6-36371E6754EB}" sibTransId="{AD5025F5-06C7-4081-BF0F-AA5ACD0B1079}"/>
    <dgm:cxn modelId="{CE4E10EC-41CB-45DB-B861-D9D6446010FE}" srcId="{DCB49876-F18B-40FC-B39D-645DA4EDA6D1}" destId="{B9DBAC6D-EF4F-416E-B041-2ABDA90D426C}" srcOrd="1" destOrd="0" parTransId="{D7270343-210D-4BDF-8677-CE93C9D85C70}" sibTransId="{95512BE9-34A8-4103-A486-9B849573BDF2}"/>
    <dgm:cxn modelId="{45C64AED-F428-4229-92DC-CC502A89990C}" type="presOf" srcId="{CBD8803B-C957-4919-803D-D56BD004B4A7}" destId="{A0624DC4-57ED-4B42-B412-4610288F400D}" srcOrd="0" destOrd="1" presId="urn:microsoft.com/office/officeart/2005/8/layout/hProcess9"/>
    <dgm:cxn modelId="{3E708AE1-90CD-4BED-A1A2-E7EE1C6AB6BB}" type="presParOf" srcId="{F2045CE8-C723-496E-97F0-EE6CE205B904}" destId="{6531AF65-B63C-4586-993E-E01C897C61C3}" srcOrd="0" destOrd="0" presId="urn:microsoft.com/office/officeart/2005/8/layout/hProcess9"/>
    <dgm:cxn modelId="{93329BE6-B8AB-405D-ACFF-46D938E0F80C}" type="presParOf" srcId="{F2045CE8-C723-496E-97F0-EE6CE205B904}" destId="{0EE008D6-3A76-4D38-A8D6-71BD28D2CC6B}" srcOrd="1" destOrd="0" presId="urn:microsoft.com/office/officeart/2005/8/layout/hProcess9"/>
    <dgm:cxn modelId="{A8C6FE8D-9686-4683-94DE-363A0EE20BF5}" type="presParOf" srcId="{0EE008D6-3A76-4D38-A8D6-71BD28D2CC6B}" destId="{7A51C349-5B88-4E16-AD04-78F6FEEC76E8}" srcOrd="0" destOrd="0" presId="urn:microsoft.com/office/officeart/2005/8/layout/hProcess9"/>
    <dgm:cxn modelId="{8859E325-B646-43DF-97AE-20A84A4D729D}" type="presParOf" srcId="{0EE008D6-3A76-4D38-A8D6-71BD28D2CC6B}" destId="{2B7655BA-9370-4942-9868-825D2F72005A}" srcOrd="1" destOrd="0" presId="urn:microsoft.com/office/officeart/2005/8/layout/hProcess9"/>
    <dgm:cxn modelId="{5D6AF596-596B-4BD7-9CC3-1214348FAC12}" type="presParOf" srcId="{0EE008D6-3A76-4D38-A8D6-71BD28D2CC6B}" destId="{3594F37C-F970-4E83-B2D4-84F4378A322B}" srcOrd="2" destOrd="0" presId="urn:microsoft.com/office/officeart/2005/8/layout/hProcess9"/>
    <dgm:cxn modelId="{0033A148-6C30-46A7-B37C-587E136F92C6}" type="presParOf" srcId="{0EE008D6-3A76-4D38-A8D6-71BD28D2CC6B}" destId="{A755344F-C2EA-4640-9B0C-EAF9BDF39393}" srcOrd="3" destOrd="0" presId="urn:microsoft.com/office/officeart/2005/8/layout/hProcess9"/>
    <dgm:cxn modelId="{E21BE62E-BE0A-4D9A-9801-B78376B63B94}" type="presParOf" srcId="{0EE008D6-3A76-4D38-A8D6-71BD28D2CC6B}" destId="{A0624DC4-57ED-4B42-B412-4610288F400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4C45AF-A6F7-4798-B2F0-84E6918DF66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C66EF39-1A88-459C-8693-8BF74F495781}">
      <dgm:prSet/>
      <dgm:spPr/>
      <dgm:t>
        <a:bodyPr/>
        <a:lstStyle/>
        <a:p>
          <a:r>
            <a:rPr lang="nb-NO"/>
            <a:t>Vi kikker frem i prosessen og tar høyde for utfordringer og begrensninger som kan dukke opp senere i prosessen.</a:t>
          </a:r>
          <a:endParaRPr lang="en-US"/>
        </a:p>
      </dgm:t>
    </dgm:pt>
    <dgm:pt modelId="{A2AA6E8F-6397-46E5-97F1-02692C3BA7A4}" type="parTrans" cxnId="{DC50AF55-2834-49DE-AD68-AD60B872DB2E}">
      <dgm:prSet/>
      <dgm:spPr/>
      <dgm:t>
        <a:bodyPr/>
        <a:lstStyle/>
        <a:p>
          <a:endParaRPr lang="en-US"/>
        </a:p>
      </dgm:t>
    </dgm:pt>
    <dgm:pt modelId="{3CA780AC-980D-44B0-B210-8AE8E07F8F99}" type="sibTrans" cxnId="{DC50AF55-2834-49DE-AD68-AD60B872DB2E}">
      <dgm:prSet/>
      <dgm:spPr/>
      <dgm:t>
        <a:bodyPr/>
        <a:lstStyle/>
        <a:p>
          <a:endParaRPr lang="en-US"/>
        </a:p>
      </dgm:t>
    </dgm:pt>
    <dgm:pt modelId="{23521120-9589-42C0-9C02-F4EE1094B7A8}">
      <dgm:prSet/>
      <dgm:spPr/>
      <dgm:t>
        <a:bodyPr/>
        <a:lstStyle/>
        <a:p>
          <a:r>
            <a:rPr lang="nb-NO"/>
            <a:t>Hvordan datamaskiner virker legger klare føringer på hvordan regelverket kan utformes dersom det skal lede til automatisert rettsanvendelse</a:t>
          </a:r>
          <a:endParaRPr lang="en-US"/>
        </a:p>
      </dgm:t>
    </dgm:pt>
    <dgm:pt modelId="{7154A59B-67BA-439F-BF65-41C3737C61BD}" type="parTrans" cxnId="{AA61CB67-9373-4C4C-9EE0-188837E13454}">
      <dgm:prSet/>
      <dgm:spPr/>
      <dgm:t>
        <a:bodyPr/>
        <a:lstStyle/>
        <a:p>
          <a:endParaRPr lang="en-US"/>
        </a:p>
      </dgm:t>
    </dgm:pt>
    <dgm:pt modelId="{B47C15F8-9B45-430C-885F-94F0574D8C23}" type="sibTrans" cxnId="{AA61CB67-9373-4C4C-9EE0-188837E13454}">
      <dgm:prSet/>
      <dgm:spPr/>
      <dgm:t>
        <a:bodyPr/>
        <a:lstStyle/>
        <a:p>
          <a:endParaRPr lang="en-US"/>
        </a:p>
      </dgm:t>
    </dgm:pt>
    <dgm:pt modelId="{F41AD66E-DE45-47F8-83EB-7E84AFFEDAAD}" type="pres">
      <dgm:prSet presAssocID="{CE4C45AF-A6F7-4798-B2F0-84E6918DF669}" presName="root" presStyleCnt="0">
        <dgm:presLayoutVars>
          <dgm:dir/>
          <dgm:resizeHandles val="exact"/>
        </dgm:presLayoutVars>
      </dgm:prSet>
      <dgm:spPr/>
    </dgm:pt>
    <dgm:pt modelId="{C5BA6472-8AF9-4EB1-BAEE-0B8187802E5A}" type="pres">
      <dgm:prSet presAssocID="{0C66EF39-1A88-459C-8693-8BF74F495781}" presName="compNode" presStyleCnt="0"/>
      <dgm:spPr/>
    </dgm:pt>
    <dgm:pt modelId="{9CAC8387-1B09-4A80-A0B7-881C22A61DA7}" type="pres">
      <dgm:prSet presAssocID="{0C66EF39-1A88-459C-8693-8BF74F495781}" presName="bgRect" presStyleLbl="bgShp" presStyleIdx="0" presStyleCnt="2"/>
      <dgm:spPr/>
    </dgm:pt>
    <dgm:pt modelId="{8A7C8D51-7475-4E07-A506-C8C6F2BB6E8E}" type="pres">
      <dgm:prSet presAssocID="{0C66EF39-1A88-459C-8693-8BF74F4957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d Bump"/>
        </a:ext>
      </dgm:extLst>
    </dgm:pt>
    <dgm:pt modelId="{0E34F1BA-E348-4031-9A08-855514288D6A}" type="pres">
      <dgm:prSet presAssocID="{0C66EF39-1A88-459C-8693-8BF74F495781}" presName="spaceRect" presStyleCnt="0"/>
      <dgm:spPr/>
    </dgm:pt>
    <dgm:pt modelId="{FEDAFE74-5B5C-4050-BEB5-09303775462A}" type="pres">
      <dgm:prSet presAssocID="{0C66EF39-1A88-459C-8693-8BF74F495781}" presName="parTx" presStyleLbl="revTx" presStyleIdx="0" presStyleCnt="2">
        <dgm:presLayoutVars>
          <dgm:chMax val="0"/>
          <dgm:chPref val="0"/>
        </dgm:presLayoutVars>
      </dgm:prSet>
      <dgm:spPr/>
    </dgm:pt>
    <dgm:pt modelId="{6131F4E1-D1AF-461A-955C-C7BC984BF38B}" type="pres">
      <dgm:prSet presAssocID="{3CA780AC-980D-44B0-B210-8AE8E07F8F99}" presName="sibTrans" presStyleCnt="0"/>
      <dgm:spPr/>
    </dgm:pt>
    <dgm:pt modelId="{AF8C4110-C17D-417E-9134-790DB6E9A4BA}" type="pres">
      <dgm:prSet presAssocID="{23521120-9589-42C0-9C02-F4EE1094B7A8}" presName="compNode" presStyleCnt="0"/>
      <dgm:spPr/>
    </dgm:pt>
    <dgm:pt modelId="{209A8C34-3EAB-4EA9-A7BA-83CD5581D677}" type="pres">
      <dgm:prSet presAssocID="{23521120-9589-42C0-9C02-F4EE1094B7A8}" presName="bgRect" presStyleLbl="bgShp" presStyleIdx="1" presStyleCnt="2"/>
      <dgm:spPr/>
    </dgm:pt>
    <dgm:pt modelId="{BEB51EF0-05A8-40C1-AC7D-6CA72B147607}" type="pres">
      <dgm:prSet presAssocID="{23521120-9589-42C0-9C02-F4EE1094B7A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maskin"/>
        </a:ext>
      </dgm:extLst>
    </dgm:pt>
    <dgm:pt modelId="{F55B94B3-0EA8-4DE4-A952-2288D7BC0159}" type="pres">
      <dgm:prSet presAssocID="{23521120-9589-42C0-9C02-F4EE1094B7A8}" presName="spaceRect" presStyleCnt="0"/>
      <dgm:spPr/>
    </dgm:pt>
    <dgm:pt modelId="{03FC0644-8F86-435F-B0E3-B67616999E99}" type="pres">
      <dgm:prSet presAssocID="{23521120-9589-42C0-9C02-F4EE1094B7A8}" presName="parTx" presStyleLbl="revTx" presStyleIdx="1" presStyleCnt="2">
        <dgm:presLayoutVars>
          <dgm:chMax val="0"/>
          <dgm:chPref val="0"/>
        </dgm:presLayoutVars>
      </dgm:prSet>
      <dgm:spPr/>
    </dgm:pt>
  </dgm:ptLst>
  <dgm:cxnLst>
    <dgm:cxn modelId="{5639FC2E-F19B-4488-B8CC-518183A16F7F}" type="presOf" srcId="{23521120-9589-42C0-9C02-F4EE1094B7A8}" destId="{03FC0644-8F86-435F-B0E3-B67616999E99}" srcOrd="0" destOrd="0" presId="urn:microsoft.com/office/officeart/2018/2/layout/IconVerticalSolidList"/>
    <dgm:cxn modelId="{AA61CB67-9373-4C4C-9EE0-188837E13454}" srcId="{CE4C45AF-A6F7-4798-B2F0-84E6918DF669}" destId="{23521120-9589-42C0-9C02-F4EE1094B7A8}" srcOrd="1" destOrd="0" parTransId="{7154A59B-67BA-439F-BF65-41C3737C61BD}" sibTransId="{B47C15F8-9B45-430C-885F-94F0574D8C23}"/>
    <dgm:cxn modelId="{DC50AF55-2834-49DE-AD68-AD60B872DB2E}" srcId="{CE4C45AF-A6F7-4798-B2F0-84E6918DF669}" destId="{0C66EF39-1A88-459C-8693-8BF74F495781}" srcOrd="0" destOrd="0" parTransId="{A2AA6E8F-6397-46E5-97F1-02692C3BA7A4}" sibTransId="{3CA780AC-980D-44B0-B210-8AE8E07F8F99}"/>
    <dgm:cxn modelId="{8ECE79A6-4B7F-4752-BB49-43F1AB4970DD}" type="presOf" srcId="{0C66EF39-1A88-459C-8693-8BF74F495781}" destId="{FEDAFE74-5B5C-4050-BEB5-09303775462A}" srcOrd="0" destOrd="0" presId="urn:microsoft.com/office/officeart/2018/2/layout/IconVerticalSolidList"/>
    <dgm:cxn modelId="{9F3381A6-AD5E-4F04-95DD-AD0269E4B102}" type="presOf" srcId="{CE4C45AF-A6F7-4798-B2F0-84E6918DF669}" destId="{F41AD66E-DE45-47F8-83EB-7E84AFFEDAAD}" srcOrd="0" destOrd="0" presId="urn:microsoft.com/office/officeart/2018/2/layout/IconVerticalSolidList"/>
    <dgm:cxn modelId="{726180AB-D9C8-4136-A414-64894832852F}" type="presParOf" srcId="{F41AD66E-DE45-47F8-83EB-7E84AFFEDAAD}" destId="{C5BA6472-8AF9-4EB1-BAEE-0B8187802E5A}" srcOrd="0" destOrd="0" presId="urn:microsoft.com/office/officeart/2018/2/layout/IconVerticalSolidList"/>
    <dgm:cxn modelId="{9CC83356-CD8A-44D4-8300-CBFAC44EDA90}" type="presParOf" srcId="{C5BA6472-8AF9-4EB1-BAEE-0B8187802E5A}" destId="{9CAC8387-1B09-4A80-A0B7-881C22A61DA7}" srcOrd="0" destOrd="0" presId="urn:microsoft.com/office/officeart/2018/2/layout/IconVerticalSolidList"/>
    <dgm:cxn modelId="{DEF4240F-6B5A-4D76-B572-C7BD1B73F29C}" type="presParOf" srcId="{C5BA6472-8AF9-4EB1-BAEE-0B8187802E5A}" destId="{8A7C8D51-7475-4E07-A506-C8C6F2BB6E8E}" srcOrd="1" destOrd="0" presId="urn:microsoft.com/office/officeart/2018/2/layout/IconVerticalSolidList"/>
    <dgm:cxn modelId="{8DD4359C-1477-4CBB-AF5D-542F780B3AA6}" type="presParOf" srcId="{C5BA6472-8AF9-4EB1-BAEE-0B8187802E5A}" destId="{0E34F1BA-E348-4031-9A08-855514288D6A}" srcOrd="2" destOrd="0" presId="urn:microsoft.com/office/officeart/2018/2/layout/IconVerticalSolidList"/>
    <dgm:cxn modelId="{BCF0E162-765A-4FB1-8FA9-588F1862CAA0}" type="presParOf" srcId="{C5BA6472-8AF9-4EB1-BAEE-0B8187802E5A}" destId="{FEDAFE74-5B5C-4050-BEB5-09303775462A}" srcOrd="3" destOrd="0" presId="urn:microsoft.com/office/officeart/2018/2/layout/IconVerticalSolidList"/>
    <dgm:cxn modelId="{E3A5BF2C-CDD0-44C1-9884-3B2E40A8A754}" type="presParOf" srcId="{F41AD66E-DE45-47F8-83EB-7E84AFFEDAAD}" destId="{6131F4E1-D1AF-461A-955C-C7BC984BF38B}" srcOrd="1" destOrd="0" presId="urn:microsoft.com/office/officeart/2018/2/layout/IconVerticalSolidList"/>
    <dgm:cxn modelId="{83A61862-58EE-4212-AE0A-2E2E5EF6F0F9}" type="presParOf" srcId="{F41AD66E-DE45-47F8-83EB-7E84AFFEDAAD}" destId="{AF8C4110-C17D-417E-9134-790DB6E9A4BA}" srcOrd="2" destOrd="0" presId="urn:microsoft.com/office/officeart/2018/2/layout/IconVerticalSolidList"/>
    <dgm:cxn modelId="{E9D90831-C44F-4639-BB2E-2AEBF1BCD7C9}" type="presParOf" srcId="{AF8C4110-C17D-417E-9134-790DB6E9A4BA}" destId="{209A8C34-3EAB-4EA9-A7BA-83CD5581D677}" srcOrd="0" destOrd="0" presId="urn:microsoft.com/office/officeart/2018/2/layout/IconVerticalSolidList"/>
    <dgm:cxn modelId="{EE4FE408-3057-45EA-8CA2-A90357D6CE68}" type="presParOf" srcId="{AF8C4110-C17D-417E-9134-790DB6E9A4BA}" destId="{BEB51EF0-05A8-40C1-AC7D-6CA72B147607}" srcOrd="1" destOrd="0" presId="urn:microsoft.com/office/officeart/2018/2/layout/IconVerticalSolidList"/>
    <dgm:cxn modelId="{B8F986CC-96D9-46EE-8D2B-4DC646853CAD}" type="presParOf" srcId="{AF8C4110-C17D-417E-9134-790DB6E9A4BA}" destId="{F55B94B3-0EA8-4DE4-A952-2288D7BC0159}" srcOrd="2" destOrd="0" presId="urn:microsoft.com/office/officeart/2018/2/layout/IconVerticalSolidList"/>
    <dgm:cxn modelId="{67EA0D87-FBE1-4C5B-B1F7-0EE950765213}" type="presParOf" srcId="{AF8C4110-C17D-417E-9134-790DB6E9A4BA}" destId="{03FC0644-8F86-435F-B0E3-B67616999E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836A1D-3DF7-42CE-9FBA-673012E9200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0C71541-F591-46C4-BFC7-D7D8ED472BD1}">
      <dgm:prSet/>
      <dgm:spPr/>
      <dgm:t>
        <a:bodyPr/>
        <a:lstStyle/>
        <a:p>
          <a:r>
            <a:rPr lang="nb-NO"/>
            <a:t>Tar utgangspunkt i hvordan en datamaskin virker</a:t>
          </a:r>
          <a:endParaRPr lang="en-US"/>
        </a:p>
      </dgm:t>
    </dgm:pt>
    <dgm:pt modelId="{2216B7E3-6B58-49F3-928F-F91E24EEBA20}" type="parTrans" cxnId="{1B1AD740-84BC-4265-821D-5AFB9BAFCA8E}">
      <dgm:prSet/>
      <dgm:spPr/>
      <dgm:t>
        <a:bodyPr/>
        <a:lstStyle/>
        <a:p>
          <a:endParaRPr lang="en-US"/>
        </a:p>
      </dgm:t>
    </dgm:pt>
    <dgm:pt modelId="{57634AE7-2EA4-4AFE-AC56-D26255E4E456}" type="sibTrans" cxnId="{1B1AD740-84BC-4265-821D-5AFB9BAFCA8E}">
      <dgm:prSet/>
      <dgm:spPr/>
      <dgm:t>
        <a:bodyPr/>
        <a:lstStyle/>
        <a:p>
          <a:endParaRPr lang="en-US"/>
        </a:p>
      </dgm:t>
    </dgm:pt>
    <dgm:pt modelId="{561E127C-418B-41E9-93B4-B0F215A18AC7}">
      <dgm:prSet/>
      <dgm:spPr/>
      <dgm:t>
        <a:bodyPr/>
        <a:lstStyle/>
        <a:p>
          <a:r>
            <a:rPr lang="nb-NO"/>
            <a:t>Gjelder for de delene av regelverket som skal lede til automatisert rettsanvendelse</a:t>
          </a:r>
          <a:endParaRPr lang="en-US"/>
        </a:p>
      </dgm:t>
    </dgm:pt>
    <dgm:pt modelId="{8666CF97-3270-4CD7-B1B3-DBBD1FC116F0}" type="parTrans" cxnId="{9F54BDDC-CB03-40BF-872F-C8DC83029F79}">
      <dgm:prSet/>
      <dgm:spPr/>
      <dgm:t>
        <a:bodyPr/>
        <a:lstStyle/>
        <a:p>
          <a:endParaRPr lang="en-US"/>
        </a:p>
      </dgm:t>
    </dgm:pt>
    <dgm:pt modelId="{EE1BC001-BEE4-4FDD-A965-406D7D72511E}" type="sibTrans" cxnId="{9F54BDDC-CB03-40BF-872F-C8DC83029F79}">
      <dgm:prSet/>
      <dgm:spPr/>
      <dgm:t>
        <a:bodyPr/>
        <a:lstStyle/>
        <a:p>
          <a:endParaRPr lang="en-US"/>
        </a:p>
      </dgm:t>
    </dgm:pt>
    <dgm:pt modelId="{12BC443F-DE1D-4CF0-B99A-A99E51F39236}">
      <dgm:prSet/>
      <dgm:spPr/>
      <dgm:t>
        <a:bodyPr/>
        <a:lstStyle/>
        <a:p>
          <a:r>
            <a:rPr lang="nb-NO"/>
            <a:t>For delvis automatisering gjelder anbefalingene kun for de delene som ikke skal automatiseres i den utstrekning dette passer</a:t>
          </a:r>
          <a:endParaRPr lang="en-US"/>
        </a:p>
      </dgm:t>
    </dgm:pt>
    <dgm:pt modelId="{9A6A81DA-9956-4E90-8816-CC2BEEBEB80A}" type="parTrans" cxnId="{EDB3DFAF-AE76-43D7-A085-64C5B1FDBC68}">
      <dgm:prSet/>
      <dgm:spPr/>
      <dgm:t>
        <a:bodyPr/>
        <a:lstStyle/>
        <a:p>
          <a:endParaRPr lang="en-US"/>
        </a:p>
      </dgm:t>
    </dgm:pt>
    <dgm:pt modelId="{477A9B27-D131-4720-ABCA-B28261821C56}" type="sibTrans" cxnId="{EDB3DFAF-AE76-43D7-A085-64C5B1FDBC68}">
      <dgm:prSet/>
      <dgm:spPr/>
      <dgm:t>
        <a:bodyPr/>
        <a:lstStyle/>
        <a:p>
          <a:endParaRPr lang="en-US"/>
        </a:p>
      </dgm:t>
    </dgm:pt>
    <dgm:pt modelId="{3D5A43BD-20D3-4578-9C59-C86DED19DD3B}">
      <dgm:prSet/>
      <dgm:spPr/>
      <dgm:t>
        <a:bodyPr/>
        <a:lstStyle/>
        <a:p>
          <a:r>
            <a:rPr lang="nb-NO"/>
            <a:t>Særlig de tre første som knytter seg til hvordan en datamaskin virker</a:t>
          </a:r>
          <a:endParaRPr lang="en-US"/>
        </a:p>
      </dgm:t>
    </dgm:pt>
    <dgm:pt modelId="{5EE7C096-4C6E-43DD-AA27-9AE4E3289CF6}" type="parTrans" cxnId="{0E156D1A-2CB6-4A50-AF94-2A3967CB7A57}">
      <dgm:prSet/>
      <dgm:spPr/>
      <dgm:t>
        <a:bodyPr/>
        <a:lstStyle/>
        <a:p>
          <a:endParaRPr lang="en-US"/>
        </a:p>
      </dgm:t>
    </dgm:pt>
    <dgm:pt modelId="{A55F43A7-07AE-4EC9-9186-712E3C400F89}" type="sibTrans" cxnId="{0E156D1A-2CB6-4A50-AF94-2A3967CB7A57}">
      <dgm:prSet/>
      <dgm:spPr/>
      <dgm:t>
        <a:bodyPr/>
        <a:lstStyle/>
        <a:p>
          <a:endParaRPr lang="en-US"/>
        </a:p>
      </dgm:t>
    </dgm:pt>
    <dgm:pt modelId="{12CB0E27-73F5-4576-BF59-2E1EC50BBC5B}" type="pres">
      <dgm:prSet presAssocID="{37836A1D-3DF7-42CE-9FBA-673012E9200F}" presName="linear" presStyleCnt="0">
        <dgm:presLayoutVars>
          <dgm:dir/>
          <dgm:animLvl val="lvl"/>
          <dgm:resizeHandles val="exact"/>
        </dgm:presLayoutVars>
      </dgm:prSet>
      <dgm:spPr/>
    </dgm:pt>
    <dgm:pt modelId="{9E38B58C-77CD-4990-9A9C-DEF22D74C3B2}" type="pres">
      <dgm:prSet presAssocID="{00C71541-F591-46C4-BFC7-D7D8ED472BD1}" presName="parentLin" presStyleCnt="0"/>
      <dgm:spPr/>
    </dgm:pt>
    <dgm:pt modelId="{C741F63E-5B21-4755-8DB1-E2C6EC047BAF}" type="pres">
      <dgm:prSet presAssocID="{00C71541-F591-46C4-BFC7-D7D8ED472BD1}" presName="parentLeftMargin" presStyleLbl="node1" presStyleIdx="0" presStyleCnt="2"/>
      <dgm:spPr/>
    </dgm:pt>
    <dgm:pt modelId="{E47D73E9-98DA-4753-BA54-A11F50188D3C}" type="pres">
      <dgm:prSet presAssocID="{00C71541-F591-46C4-BFC7-D7D8ED472BD1}" presName="parentText" presStyleLbl="node1" presStyleIdx="0" presStyleCnt="2">
        <dgm:presLayoutVars>
          <dgm:chMax val="0"/>
          <dgm:bulletEnabled val="1"/>
        </dgm:presLayoutVars>
      </dgm:prSet>
      <dgm:spPr/>
    </dgm:pt>
    <dgm:pt modelId="{CDA8A1CE-2D17-4317-97E4-B160E6716194}" type="pres">
      <dgm:prSet presAssocID="{00C71541-F591-46C4-BFC7-D7D8ED472BD1}" presName="negativeSpace" presStyleCnt="0"/>
      <dgm:spPr/>
    </dgm:pt>
    <dgm:pt modelId="{D1951804-7EC1-4C37-9C2A-178D88F89F1C}" type="pres">
      <dgm:prSet presAssocID="{00C71541-F591-46C4-BFC7-D7D8ED472BD1}" presName="childText" presStyleLbl="conFgAcc1" presStyleIdx="0" presStyleCnt="2">
        <dgm:presLayoutVars>
          <dgm:bulletEnabled val="1"/>
        </dgm:presLayoutVars>
      </dgm:prSet>
      <dgm:spPr/>
    </dgm:pt>
    <dgm:pt modelId="{C9DEDC29-1F41-47A8-A723-F64DA58B69CE}" type="pres">
      <dgm:prSet presAssocID="{57634AE7-2EA4-4AFE-AC56-D26255E4E456}" presName="spaceBetweenRectangles" presStyleCnt="0"/>
      <dgm:spPr/>
    </dgm:pt>
    <dgm:pt modelId="{5754C7AD-9938-4830-901C-55B818983E13}" type="pres">
      <dgm:prSet presAssocID="{561E127C-418B-41E9-93B4-B0F215A18AC7}" presName="parentLin" presStyleCnt="0"/>
      <dgm:spPr/>
    </dgm:pt>
    <dgm:pt modelId="{D4BE8C09-9021-4269-9F7A-638AB780F198}" type="pres">
      <dgm:prSet presAssocID="{561E127C-418B-41E9-93B4-B0F215A18AC7}" presName="parentLeftMargin" presStyleLbl="node1" presStyleIdx="0" presStyleCnt="2"/>
      <dgm:spPr/>
    </dgm:pt>
    <dgm:pt modelId="{977482B7-206F-4A72-87C3-4AB0FF5295C6}" type="pres">
      <dgm:prSet presAssocID="{561E127C-418B-41E9-93B4-B0F215A18AC7}" presName="parentText" presStyleLbl="node1" presStyleIdx="1" presStyleCnt="2">
        <dgm:presLayoutVars>
          <dgm:chMax val="0"/>
          <dgm:bulletEnabled val="1"/>
        </dgm:presLayoutVars>
      </dgm:prSet>
      <dgm:spPr/>
    </dgm:pt>
    <dgm:pt modelId="{A2C5F039-D9DA-4723-9914-4A86891E6B2A}" type="pres">
      <dgm:prSet presAssocID="{561E127C-418B-41E9-93B4-B0F215A18AC7}" presName="negativeSpace" presStyleCnt="0"/>
      <dgm:spPr/>
    </dgm:pt>
    <dgm:pt modelId="{31AFDE80-D4A4-4B55-8C46-BF23B6C51833}" type="pres">
      <dgm:prSet presAssocID="{561E127C-418B-41E9-93B4-B0F215A18AC7}" presName="childText" presStyleLbl="conFgAcc1" presStyleIdx="1" presStyleCnt="2">
        <dgm:presLayoutVars>
          <dgm:bulletEnabled val="1"/>
        </dgm:presLayoutVars>
      </dgm:prSet>
      <dgm:spPr/>
    </dgm:pt>
  </dgm:ptLst>
  <dgm:cxnLst>
    <dgm:cxn modelId="{0E156D1A-2CB6-4A50-AF94-2A3967CB7A57}" srcId="{00C71541-F591-46C4-BFC7-D7D8ED472BD1}" destId="{3D5A43BD-20D3-4578-9C59-C86DED19DD3B}" srcOrd="0" destOrd="0" parTransId="{5EE7C096-4C6E-43DD-AA27-9AE4E3289CF6}" sibTransId="{A55F43A7-07AE-4EC9-9186-712E3C400F89}"/>
    <dgm:cxn modelId="{00FB5828-9579-4573-B22E-BB68230EA418}" type="presOf" srcId="{12BC443F-DE1D-4CF0-B99A-A99E51F39236}" destId="{31AFDE80-D4A4-4B55-8C46-BF23B6C51833}" srcOrd="0" destOrd="0" presId="urn:microsoft.com/office/officeart/2005/8/layout/list1"/>
    <dgm:cxn modelId="{1B1AD740-84BC-4265-821D-5AFB9BAFCA8E}" srcId="{37836A1D-3DF7-42CE-9FBA-673012E9200F}" destId="{00C71541-F591-46C4-BFC7-D7D8ED472BD1}" srcOrd="0" destOrd="0" parTransId="{2216B7E3-6B58-49F3-928F-F91E24EEBA20}" sibTransId="{57634AE7-2EA4-4AFE-AC56-D26255E4E456}"/>
    <dgm:cxn modelId="{EDE2EB7E-E4FA-48EA-AE97-5DC31C0F302F}" type="presOf" srcId="{00C71541-F591-46C4-BFC7-D7D8ED472BD1}" destId="{E47D73E9-98DA-4753-BA54-A11F50188D3C}" srcOrd="1" destOrd="0" presId="urn:microsoft.com/office/officeart/2005/8/layout/list1"/>
    <dgm:cxn modelId="{F7D89DA8-2C4A-4956-A323-58370F4301EB}" type="presOf" srcId="{561E127C-418B-41E9-93B4-B0F215A18AC7}" destId="{977482B7-206F-4A72-87C3-4AB0FF5295C6}" srcOrd="1" destOrd="0" presId="urn:microsoft.com/office/officeart/2005/8/layout/list1"/>
    <dgm:cxn modelId="{2188DDAA-0253-4623-BCCE-7F5C4C922A97}" type="presOf" srcId="{561E127C-418B-41E9-93B4-B0F215A18AC7}" destId="{D4BE8C09-9021-4269-9F7A-638AB780F198}" srcOrd="0" destOrd="0" presId="urn:microsoft.com/office/officeart/2005/8/layout/list1"/>
    <dgm:cxn modelId="{EDB3DFAF-AE76-43D7-A085-64C5B1FDBC68}" srcId="{561E127C-418B-41E9-93B4-B0F215A18AC7}" destId="{12BC443F-DE1D-4CF0-B99A-A99E51F39236}" srcOrd="0" destOrd="0" parTransId="{9A6A81DA-9956-4E90-8816-CC2BEEBEB80A}" sibTransId="{477A9B27-D131-4720-ABCA-B28261821C56}"/>
    <dgm:cxn modelId="{A7C7C6CA-5DBE-4A0A-B167-93205F6B30C6}" type="presOf" srcId="{00C71541-F591-46C4-BFC7-D7D8ED472BD1}" destId="{C741F63E-5B21-4755-8DB1-E2C6EC047BAF}" srcOrd="0" destOrd="0" presId="urn:microsoft.com/office/officeart/2005/8/layout/list1"/>
    <dgm:cxn modelId="{8D190FCB-E53C-45D4-8B78-4B1E35E1BAF8}" type="presOf" srcId="{3D5A43BD-20D3-4578-9C59-C86DED19DD3B}" destId="{D1951804-7EC1-4C37-9C2A-178D88F89F1C}" srcOrd="0" destOrd="0" presId="urn:microsoft.com/office/officeart/2005/8/layout/list1"/>
    <dgm:cxn modelId="{9F54BDDC-CB03-40BF-872F-C8DC83029F79}" srcId="{37836A1D-3DF7-42CE-9FBA-673012E9200F}" destId="{561E127C-418B-41E9-93B4-B0F215A18AC7}" srcOrd="1" destOrd="0" parTransId="{8666CF97-3270-4CD7-B1B3-DBBD1FC116F0}" sibTransId="{EE1BC001-BEE4-4FDD-A965-406D7D72511E}"/>
    <dgm:cxn modelId="{6097B1F1-1DFA-4BA3-8334-985910AAFC0D}" type="presOf" srcId="{37836A1D-3DF7-42CE-9FBA-673012E9200F}" destId="{12CB0E27-73F5-4576-BF59-2E1EC50BBC5B}" srcOrd="0" destOrd="0" presId="urn:microsoft.com/office/officeart/2005/8/layout/list1"/>
    <dgm:cxn modelId="{D64C8168-DBB0-4F88-8A0C-345FE74AF1E4}" type="presParOf" srcId="{12CB0E27-73F5-4576-BF59-2E1EC50BBC5B}" destId="{9E38B58C-77CD-4990-9A9C-DEF22D74C3B2}" srcOrd="0" destOrd="0" presId="urn:microsoft.com/office/officeart/2005/8/layout/list1"/>
    <dgm:cxn modelId="{AE0EA899-21DE-43FC-89EB-260DC45CA76D}" type="presParOf" srcId="{9E38B58C-77CD-4990-9A9C-DEF22D74C3B2}" destId="{C741F63E-5B21-4755-8DB1-E2C6EC047BAF}" srcOrd="0" destOrd="0" presId="urn:microsoft.com/office/officeart/2005/8/layout/list1"/>
    <dgm:cxn modelId="{C627F3D4-05C5-41D0-8913-26986D27FCDA}" type="presParOf" srcId="{9E38B58C-77CD-4990-9A9C-DEF22D74C3B2}" destId="{E47D73E9-98DA-4753-BA54-A11F50188D3C}" srcOrd="1" destOrd="0" presId="urn:microsoft.com/office/officeart/2005/8/layout/list1"/>
    <dgm:cxn modelId="{E9D4DDF3-AE73-49FC-BC6D-AEC961F78EB0}" type="presParOf" srcId="{12CB0E27-73F5-4576-BF59-2E1EC50BBC5B}" destId="{CDA8A1CE-2D17-4317-97E4-B160E6716194}" srcOrd="1" destOrd="0" presId="urn:microsoft.com/office/officeart/2005/8/layout/list1"/>
    <dgm:cxn modelId="{F709FBBA-416D-4E39-BFD0-8B3EE95D79DE}" type="presParOf" srcId="{12CB0E27-73F5-4576-BF59-2E1EC50BBC5B}" destId="{D1951804-7EC1-4C37-9C2A-178D88F89F1C}" srcOrd="2" destOrd="0" presId="urn:microsoft.com/office/officeart/2005/8/layout/list1"/>
    <dgm:cxn modelId="{A35DB444-A9EE-4228-AC7C-387BAED36A5C}" type="presParOf" srcId="{12CB0E27-73F5-4576-BF59-2E1EC50BBC5B}" destId="{C9DEDC29-1F41-47A8-A723-F64DA58B69CE}" srcOrd="3" destOrd="0" presId="urn:microsoft.com/office/officeart/2005/8/layout/list1"/>
    <dgm:cxn modelId="{A89B7C77-9D3A-4428-A146-49418D14E938}" type="presParOf" srcId="{12CB0E27-73F5-4576-BF59-2E1EC50BBC5B}" destId="{5754C7AD-9938-4830-901C-55B818983E13}" srcOrd="4" destOrd="0" presId="urn:microsoft.com/office/officeart/2005/8/layout/list1"/>
    <dgm:cxn modelId="{AB11281D-BA8D-40B5-936D-F11117AC2E6E}" type="presParOf" srcId="{5754C7AD-9938-4830-901C-55B818983E13}" destId="{D4BE8C09-9021-4269-9F7A-638AB780F198}" srcOrd="0" destOrd="0" presId="urn:microsoft.com/office/officeart/2005/8/layout/list1"/>
    <dgm:cxn modelId="{C0F91B72-6A3D-43A1-8A7D-250439D3CFBD}" type="presParOf" srcId="{5754C7AD-9938-4830-901C-55B818983E13}" destId="{977482B7-206F-4A72-87C3-4AB0FF5295C6}" srcOrd="1" destOrd="0" presId="urn:microsoft.com/office/officeart/2005/8/layout/list1"/>
    <dgm:cxn modelId="{63A934CC-1D72-4B52-B276-935B8018818B}" type="presParOf" srcId="{12CB0E27-73F5-4576-BF59-2E1EC50BBC5B}" destId="{A2C5F039-D9DA-4723-9914-4A86891E6B2A}" srcOrd="5" destOrd="0" presId="urn:microsoft.com/office/officeart/2005/8/layout/list1"/>
    <dgm:cxn modelId="{3DF9FA2E-BF7D-47D2-ABAD-DEE67F36D833}" type="presParOf" srcId="{12CB0E27-73F5-4576-BF59-2E1EC50BBC5B}" destId="{31AFDE80-D4A4-4B55-8C46-BF23B6C5183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862A67-D0A8-4289-A472-2F55A0B5E306}"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US"/>
        </a:p>
      </dgm:t>
    </dgm:pt>
    <dgm:pt modelId="{D64BD1CA-DBAF-4CFE-8EBF-0816EE022FB4}">
      <dgm:prSet/>
      <dgm:spPr/>
      <dgm:t>
        <a:bodyPr/>
        <a:lstStyle/>
        <a:p>
          <a:pPr>
            <a:lnSpc>
              <a:spcPct val="100000"/>
            </a:lnSpc>
            <a:defRPr b="1"/>
          </a:pPr>
          <a:r>
            <a:rPr lang="nb-NO"/>
            <a:t>Lag detaljerte regler</a:t>
          </a:r>
          <a:endParaRPr lang="en-US"/>
        </a:p>
      </dgm:t>
    </dgm:pt>
    <dgm:pt modelId="{73629177-56ED-43F1-9B8B-784BC561D6D3}" type="parTrans" cxnId="{48578694-7063-45D2-9804-2CD284142597}">
      <dgm:prSet/>
      <dgm:spPr/>
      <dgm:t>
        <a:bodyPr/>
        <a:lstStyle/>
        <a:p>
          <a:endParaRPr lang="nb-NO"/>
        </a:p>
      </dgm:t>
    </dgm:pt>
    <dgm:pt modelId="{D035C0EB-B655-4D67-A97A-AF41B81D2EB0}" type="sibTrans" cxnId="{48578694-7063-45D2-9804-2CD284142597}">
      <dgm:prSet/>
      <dgm:spPr/>
      <dgm:t>
        <a:bodyPr/>
        <a:lstStyle/>
        <a:p>
          <a:endParaRPr lang="nb-NO"/>
        </a:p>
      </dgm:t>
    </dgm:pt>
    <dgm:pt modelId="{CDED0E99-9EA6-4194-A515-F08E9301C75A}">
      <dgm:prSet/>
      <dgm:spPr/>
      <dgm:t>
        <a:bodyPr/>
        <a:lstStyle/>
        <a:p>
          <a:pPr>
            <a:lnSpc>
              <a:spcPct val="100000"/>
            </a:lnSpc>
            <a:defRPr b="1"/>
          </a:pPr>
          <a:r>
            <a:rPr lang="nb-NO"/>
            <a:t>Unngå skjønnsmessige vurderinger</a:t>
          </a:r>
          <a:endParaRPr lang="en-US"/>
        </a:p>
      </dgm:t>
    </dgm:pt>
    <dgm:pt modelId="{9C14F34E-60F8-43CF-A6A2-849E4E99BBF2}" type="parTrans" cxnId="{A264106F-F55B-46C1-B03F-DF3FAD5C9481}">
      <dgm:prSet/>
      <dgm:spPr/>
      <dgm:t>
        <a:bodyPr/>
        <a:lstStyle/>
        <a:p>
          <a:endParaRPr lang="nb-NO"/>
        </a:p>
      </dgm:t>
    </dgm:pt>
    <dgm:pt modelId="{15B3D74A-247A-4BC4-8BC8-E382728E49A1}" type="sibTrans" cxnId="{A264106F-F55B-46C1-B03F-DF3FAD5C9481}">
      <dgm:prSet/>
      <dgm:spPr/>
      <dgm:t>
        <a:bodyPr/>
        <a:lstStyle/>
        <a:p>
          <a:endParaRPr lang="nb-NO"/>
        </a:p>
      </dgm:t>
    </dgm:pt>
    <dgm:pt modelId="{8B6D9E34-A250-46D8-B286-221F219EF19D}">
      <dgm:prSet/>
      <dgm:spPr/>
      <dgm:t>
        <a:bodyPr/>
        <a:lstStyle/>
        <a:p>
          <a:pPr>
            <a:lnSpc>
              <a:spcPct val="100000"/>
            </a:lnSpc>
            <a:defRPr b="1"/>
          </a:pPr>
          <a:r>
            <a:rPr lang="nb-NO"/>
            <a:t>Formuler vilkår som logiske eller aritmetiske vurderinger</a:t>
          </a:r>
          <a:endParaRPr lang="en-US"/>
        </a:p>
      </dgm:t>
    </dgm:pt>
    <dgm:pt modelId="{60FB4289-8244-45C6-AF46-98F0C6C6A27D}" type="parTrans" cxnId="{3B722B6F-4FAB-4571-9042-DB23E3DC1404}">
      <dgm:prSet/>
      <dgm:spPr/>
      <dgm:t>
        <a:bodyPr/>
        <a:lstStyle/>
        <a:p>
          <a:endParaRPr lang="nb-NO"/>
        </a:p>
      </dgm:t>
    </dgm:pt>
    <dgm:pt modelId="{931D7E10-1110-4CFB-87C6-B313C8DB2601}" type="sibTrans" cxnId="{3B722B6F-4FAB-4571-9042-DB23E3DC1404}">
      <dgm:prSet/>
      <dgm:spPr/>
      <dgm:t>
        <a:bodyPr/>
        <a:lstStyle/>
        <a:p>
          <a:endParaRPr lang="nb-NO"/>
        </a:p>
      </dgm:t>
    </dgm:pt>
    <dgm:pt modelId="{8F6C47BF-BCB8-4AA8-B8DA-FA1E88931308}">
      <dgm:prSet/>
      <dgm:spPr/>
      <dgm:t>
        <a:bodyPr/>
        <a:lstStyle/>
        <a:p>
          <a:pPr>
            <a:lnSpc>
              <a:spcPct val="100000"/>
            </a:lnSpc>
            <a:defRPr b="1"/>
          </a:pPr>
          <a:r>
            <a:rPr lang="nb-NO"/>
            <a:t>Vurder tilgjengelige dataforekomster</a:t>
          </a:r>
          <a:endParaRPr lang="en-US"/>
        </a:p>
      </dgm:t>
    </dgm:pt>
    <dgm:pt modelId="{6DD5140F-B1F1-4E28-8059-17DEF601DC4A}" type="parTrans" cxnId="{63E7D627-FEEA-4A42-9E12-4E4D6EAF3D3A}">
      <dgm:prSet/>
      <dgm:spPr/>
      <dgm:t>
        <a:bodyPr/>
        <a:lstStyle/>
        <a:p>
          <a:endParaRPr lang="nb-NO"/>
        </a:p>
      </dgm:t>
    </dgm:pt>
    <dgm:pt modelId="{3B140B13-9E00-4E10-8806-6AE757C3DAD9}" type="sibTrans" cxnId="{63E7D627-FEEA-4A42-9E12-4E4D6EAF3D3A}">
      <dgm:prSet/>
      <dgm:spPr/>
      <dgm:t>
        <a:bodyPr/>
        <a:lstStyle/>
        <a:p>
          <a:endParaRPr lang="nb-NO"/>
        </a:p>
      </dgm:t>
    </dgm:pt>
    <dgm:pt modelId="{5C932DD2-3733-436B-9931-8FC43E62D357}">
      <dgm:prSet/>
      <dgm:spPr/>
      <dgm:t>
        <a:bodyPr/>
        <a:lstStyle/>
        <a:p>
          <a:pPr>
            <a:lnSpc>
              <a:spcPct val="100000"/>
            </a:lnSpc>
            <a:defRPr b="1"/>
          </a:pPr>
          <a:r>
            <a:rPr lang="nb-NO"/>
            <a:t>Sørg for tilstrekkelig hjemler for automatisering</a:t>
          </a:r>
          <a:endParaRPr lang="en-US"/>
        </a:p>
      </dgm:t>
    </dgm:pt>
    <dgm:pt modelId="{40FBECCE-B44A-43BE-8AA5-1DF6BF83C44A}" type="parTrans" cxnId="{519F6BAA-F34B-49FE-A857-8FF987877196}">
      <dgm:prSet/>
      <dgm:spPr/>
      <dgm:t>
        <a:bodyPr/>
        <a:lstStyle/>
        <a:p>
          <a:endParaRPr lang="nb-NO"/>
        </a:p>
      </dgm:t>
    </dgm:pt>
    <dgm:pt modelId="{AB5CE978-CDBF-4827-A714-2807EDE66AE6}" type="sibTrans" cxnId="{519F6BAA-F34B-49FE-A857-8FF987877196}">
      <dgm:prSet/>
      <dgm:spPr/>
      <dgm:t>
        <a:bodyPr/>
        <a:lstStyle/>
        <a:p>
          <a:endParaRPr lang="nb-NO"/>
        </a:p>
      </dgm:t>
    </dgm:pt>
    <dgm:pt modelId="{B8D7B33A-A40C-47EF-8416-B6E8F96805DA}" type="pres">
      <dgm:prSet presAssocID="{9E862A67-D0A8-4289-A472-2F55A0B5E306}" presName="root" presStyleCnt="0">
        <dgm:presLayoutVars>
          <dgm:dir/>
          <dgm:resizeHandles val="exact"/>
        </dgm:presLayoutVars>
      </dgm:prSet>
      <dgm:spPr/>
    </dgm:pt>
    <dgm:pt modelId="{70E3045A-E09D-4510-AF18-5F693ECFBCD6}" type="pres">
      <dgm:prSet presAssocID="{D64BD1CA-DBAF-4CFE-8EBF-0816EE022FB4}" presName="compNode" presStyleCnt="0"/>
      <dgm:spPr/>
    </dgm:pt>
    <dgm:pt modelId="{9262256E-0345-4B75-9AE0-9324EE765DDB}" type="pres">
      <dgm:prSet presAssocID="{D64BD1CA-DBAF-4CFE-8EBF-0816EE022FB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kriveplate avkrysset med heldekkende fyll"/>
        </a:ext>
      </dgm:extLst>
    </dgm:pt>
    <dgm:pt modelId="{B51FA8D1-1D4A-466C-9FA2-9C82BAB60FFF}" type="pres">
      <dgm:prSet presAssocID="{D64BD1CA-DBAF-4CFE-8EBF-0816EE022FB4}" presName="iconSpace" presStyleCnt="0"/>
      <dgm:spPr/>
    </dgm:pt>
    <dgm:pt modelId="{F9664091-0FFD-4824-BCDA-F21D21E29683}" type="pres">
      <dgm:prSet presAssocID="{D64BD1CA-DBAF-4CFE-8EBF-0816EE022FB4}" presName="parTx" presStyleLbl="revTx" presStyleIdx="0" presStyleCnt="10">
        <dgm:presLayoutVars>
          <dgm:chMax val="0"/>
          <dgm:chPref val="0"/>
        </dgm:presLayoutVars>
      </dgm:prSet>
      <dgm:spPr/>
    </dgm:pt>
    <dgm:pt modelId="{FBE85A66-A935-4483-986E-E6A564077315}" type="pres">
      <dgm:prSet presAssocID="{D64BD1CA-DBAF-4CFE-8EBF-0816EE022FB4}" presName="txSpace" presStyleCnt="0"/>
      <dgm:spPr/>
    </dgm:pt>
    <dgm:pt modelId="{09E00F7D-8027-4987-A8A7-C405EB7EFA0E}" type="pres">
      <dgm:prSet presAssocID="{D64BD1CA-DBAF-4CFE-8EBF-0816EE022FB4}" presName="desTx" presStyleLbl="revTx" presStyleIdx="1" presStyleCnt="10">
        <dgm:presLayoutVars/>
      </dgm:prSet>
      <dgm:spPr/>
    </dgm:pt>
    <dgm:pt modelId="{6C8EB540-53A0-49D5-B1C2-E4BDB674F838}" type="pres">
      <dgm:prSet presAssocID="{D035C0EB-B655-4D67-A97A-AF41B81D2EB0}" presName="sibTrans" presStyleCnt="0"/>
      <dgm:spPr/>
    </dgm:pt>
    <dgm:pt modelId="{3AAFAEAB-05F9-4BF1-A7BE-F1C64FB73319}" type="pres">
      <dgm:prSet presAssocID="{CDED0E99-9EA6-4194-A515-F08E9301C75A}" presName="compNode" presStyleCnt="0"/>
      <dgm:spPr/>
    </dgm:pt>
    <dgm:pt modelId="{E3401EBC-90FB-4B11-9E90-D7463F175A75}" type="pres">
      <dgm:prSet presAssocID="{CDED0E99-9EA6-4194-A515-F08E9301C75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vmerking med heldekkende fyll"/>
        </a:ext>
      </dgm:extLst>
    </dgm:pt>
    <dgm:pt modelId="{D9CF4B20-9E59-4D3F-BB17-CD510F423E06}" type="pres">
      <dgm:prSet presAssocID="{CDED0E99-9EA6-4194-A515-F08E9301C75A}" presName="iconSpace" presStyleCnt="0"/>
      <dgm:spPr/>
    </dgm:pt>
    <dgm:pt modelId="{FA743553-4BB7-4BB3-80A2-AF7C7A8FA486}" type="pres">
      <dgm:prSet presAssocID="{CDED0E99-9EA6-4194-A515-F08E9301C75A}" presName="parTx" presStyleLbl="revTx" presStyleIdx="2" presStyleCnt="10">
        <dgm:presLayoutVars>
          <dgm:chMax val="0"/>
          <dgm:chPref val="0"/>
        </dgm:presLayoutVars>
      </dgm:prSet>
      <dgm:spPr/>
    </dgm:pt>
    <dgm:pt modelId="{33377A0E-566D-4BA3-A8C0-8426D72856AC}" type="pres">
      <dgm:prSet presAssocID="{CDED0E99-9EA6-4194-A515-F08E9301C75A}" presName="txSpace" presStyleCnt="0"/>
      <dgm:spPr/>
    </dgm:pt>
    <dgm:pt modelId="{1A6503B0-1C40-4F62-ABF3-D3A026835CB0}" type="pres">
      <dgm:prSet presAssocID="{CDED0E99-9EA6-4194-A515-F08E9301C75A}" presName="desTx" presStyleLbl="revTx" presStyleIdx="3" presStyleCnt="10">
        <dgm:presLayoutVars/>
      </dgm:prSet>
      <dgm:spPr/>
    </dgm:pt>
    <dgm:pt modelId="{F1F92102-2014-4E1D-9038-ED8BEA0D72B5}" type="pres">
      <dgm:prSet presAssocID="{15B3D74A-247A-4BC4-8BC8-E382728E49A1}" presName="sibTrans" presStyleCnt="0"/>
      <dgm:spPr/>
    </dgm:pt>
    <dgm:pt modelId="{48B781E2-6448-48EC-B7CC-F2E53DA6EC05}" type="pres">
      <dgm:prSet presAssocID="{8B6D9E34-A250-46D8-B286-221F219EF19D}" presName="compNode" presStyleCnt="0"/>
      <dgm:spPr/>
    </dgm:pt>
    <dgm:pt modelId="{CE707783-4373-49D4-89F9-D30E25EBFF94}" type="pres">
      <dgm:prSet presAssocID="{8B6D9E34-A250-46D8-B286-221F219EF19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en eksterne lærings matte med heldekkende fyll"/>
        </a:ext>
      </dgm:extLst>
    </dgm:pt>
    <dgm:pt modelId="{9444F01B-5A06-48F5-B60E-97CD32CE3A96}" type="pres">
      <dgm:prSet presAssocID="{8B6D9E34-A250-46D8-B286-221F219EF19D}" presName="iconSpace" presStyleCnt="0"/>
      <dgm:spPr/>
    </dgm:pt>
    <dgm:pt modelId="{E722AF03-5436-42D2-B84B-B30D94F8E23D}" type="pres">
      <dgm:prSet presAssocID="{8B6D9E34-A250-46D8-B286-221F219EF19D}" presName="parTx" presStyleLbl="revTx" presStyleIdx="4" presStyleCnt="10">
        <dgm:presLayoutVars>
          <dgm:chMax val="0"/>
          <dgm:chPref val="0"/>
        </dgm:presLayoutVars>
      </dgm:prSet>
      <dgm:spPr/>
    </dgm:pt>
    <dgm:pt modelId="{5EDA4B45-2690-4775-9760-4AD49E47EC2F}" type="pres">
      <dgm:prSet presAssocID="{8B6D9E34-A250-46D8-B286-221F219EF19D}" presName="txSpace" presStyleCnt="0"/>
      <dgm:spPr/>
    </dgm:pt>
    <dgm:pt modelId="{1806DBAF-3116-45C8-988B-C7663ED7205E}" type="pres">
      <dgm:prSet presAssocID="{8B6D9E34-A250-46D8-B286-221F219EF19D}" presName="desTx" presStyleLbl="revTx" presStyleIdx="5" presStyleCnt="10">
        <dgm:presLayoutVars/>
      </dgm:prSet>
      <dgm:spPr/>
    </dgm:pt>
    <dgm:pt modelId="{9D944386-0D08-4847-901D-A9182600B02C}" type="pres">
      <dgm:prSet presAssocID="{931D7E10-1110-4CFB-87C6-B313C8DB2601}" presName="sibTrans" presStyleCnt="0"/>
      <dgm:spPr/>
    </dgm:pt>
    <dgm:pt modelId="{57E32AFD-DB34-4B2E-A9FE-36E7E70407FE}" type="pres">
      <dgm:prSet presAssocID="{8F6C47BF-BCB8-4AA8-B8DA-FA1E88931308}" presName="compNode" presStyleCnt="0"/>
      <dgm:spPr/>
    </dgm:pt>
    <dgm:pt modelId="{69235A17-57E4-483A-814F-549285505B50}" type="pres">
      <dgm:prSet presAssocID="{8F6C47BF-BCB8-4AA8-B8DA-FA1E8893130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abell kontur"/>
        </a:ext>
      </dgm:extLst>
    </dgm:pt>
    <dgm:pt modelId="{8791015C-2381-4AF3-9BDB-4962BAA7E217}" type="pres">
      <dgm:prSet presAssocID="{8F6C47BF-BCB8-4AA8-B8DA-FA1E88931308}" presName="iconSpace" presStyleCnt="0"/>
      <dgm:spPr/>
    </dgm:pt>
    <dgm:pt modelId="{54ADC98F-2764-4C6A-A26B-F389E19E8788}" type="pres">
      <dgm:prSet presAssocID="{8F6C47BF-BCB8-4AA8-B8DA-FA1E88931308}" presName="parTx" presStyleLbl="revTx" presStyleIdx="6" presStyleCnt="10">
        <dgm:presLayoutVars>
          <dgm:chMax val="0"/>
          <dgm:chPref val="0"/>
        </dgm:presLayoutVars>
      </dgm:prSet>
      <dgm:spPr/>
    </dgm:pt>
    <dgm:pt modelId="{EB5A64AF-E0F7-4935-A7DE-06582A9DE3D1}" type="pres">
      <dgm:prSet presAssocID="{8F6C47BF-BCB8-4AA8-B8DA-FA1E88931308}" presName="txSpace" presStyleCnt="0"/>
      <dgm:spPr/>
    </dgm:pt>
    <dgm:pt modelId="{877CAFB7-AF06-4B09-93AA-0AF43CF95117}" type="pres">
      <dgm:prSet presAssocID="{8F6C47BF-BCB8-4AA8-B8DA-FA1E88931308}" presName="desTx" presStyleLbl="revTx" presStyleIdx="7" presStyleCnt="10">
        <dgm:presLayoutVars/>
      </dgm:prSet>
      <dgm:spPr/>
    </dgm:pt>
    <dgm:pt modelId="{B8630075-B0F5-440E-94AC-4141953E1CD9}" type="pres">
      <dgm:prSet presAssocID="{3B140B13-9E00-4E10-8806-6AE757C3DAD9}" presName="sibTrans" presStyleCnt="0"/>
      <dgm:spPr/>
    </dgm:pt>
    <dgm:pt modelId="{FAF5F756-1472-44CC-8B72-27D5A9C7569C}" type="pres">
      <dgm:prSet presAssocID="{5C932DD2-3733-436B-9931-8FC43E62D357}" presName="compNode" presStyleCnt="0"/>
      <dgm:spPr/>
    </dgm:pt>
    <dgm:pt modelId="{7EB23842-DA91-4E10-B38D-14C46F4BCC7E}" type="pres">
      <dgm:prSet presAssocID="{5C932DD2-3733-436B-9931-8FC43E62D35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Justitias vekt med heldekkende fyll"/>
        </a:ext>
      </dgm:extLst>
    </dgm:pt>
    <dgm:pt modelId="{2F8E5622-B961-4285-B7F8-5887EEE1E052}" type="pres">
      <dgm:prSet presAssocID="{5C932DD2-3733-436B-9931-8FC43E62D357}" presName="iconSpace" presStyleCnt="0"/>
      <dgm:spPr/>
    </dgm:pt>
    <dgm:pt modelId="{01C0BE9F-4C6C-459E-ACCF-E48ABC26CEAD}" type="pres">
      <dgm:prSet presAssocID="{5C932DD2-3733-436B-9931-8FC43E62D357}" presName="parTx" presStyleLbl="revTx" presStyleIdx="8" presStyleCnt="10">
        <dgm:presLayoutVars>
          <dgm:chMax val="0"/>
          <dgm:chPref val="0"/>
        </dgm:presLayoutVars>
      </dgm:prSet>
      <dgm:spPr/>
    </dgm:pt>
    <dgm:pt modelId="{EF55BC42-DF40-40AA-8453-6C5A1C5F52B7}" type="pres">
      <dgm:prSet presAssocID="{5C932DD2-3733-436B-9931-8FC43E62D357}" presName="txSpace" presStyleCnt="0"/>
      <dgm:spPr/>
    </dgm:pt>
    <dgm:pt modelId="{A37E2607-F805-4341-890A-7382408C020F}" type="pres">
      <dgm:prSet presAssocID="{5C932DD2-3733-436B-9931-8FC43E62D357}" presName="desTx" presStyleLbl="revTx" presStyleIdx="9" presStyleCnt="10">
        <dgm:presLayoutVars/>
      </dgm:prSet>
      <dgm:spPr/>
    </dgm:pt>
  </dgm:ptLst>
  <dgm:cxnLst>
    <dgm:cxn modelId="{61A54E0E-B8F4-4A7F-BD83-A97A9317AF72}" type="presOf" srcId="{8B6D9E34-A250-46D8-B286-221F219EF19D}" destId="{E722AF03-5436-42D2-B84B-B30D94F8E23D}" srcOrd="0" destOrd="0" presId="urn:microsoft.com/office/officeart/2018/5/layout/CenteredIconLabelDescriptionList"/>
    <dgm:cxn modelId="{1C26A027-9807-4C4A-9174-91117F43D76E}" type="presOf" srcId="{D64BD1CA-DBAF-4CFE-8EBF-0816EE022FB4}" destId="{F9664091-0FFD-4824-BCDA-F21D21E29683}" srcOrd="0" destOrd="0" presId="urn:microsoft.com/office/officeart/2018/5/layout/CenteredIconLabelDescriptionList"/>
    <dgm:cxn modelId="{63E7D627-FEEA-4A42-9E12-4E4D6EAF3D3A}" srcId="{9E862A67-D0A8-4289-A472-2F55A0B5E306}" destId="{8F6C47BF-BCB8-4AA8-B8DA-FA1E88931308}" srcOrd="3" destOrd="0" parTransId="{6DD5140F-B1F1-4E28-8059-17DEF601DC4A}" sibTransId="{3B140B13-9E00-4E10-8806-6AE757C3DAD9}"/>
    <dgm:cxn modelId="{2974035B-387E-47D9-87EE-97AD2E21D7EF}" type="presOf" srcId="{9E862A67-D0A8-4289-A472-2F55A0B5E306}" destId="{B8D7B33A-A40C-47EF-8416-B6E8F96805DA}" srcOrd="0" destOrd="0" presId="urn:microsoft.com/office/officeart/2018/5/layout/CenteredIconLabelDescriptionList"/>
    <dgm:cxn modelId="{45C6DD6D-1CB0-4D13-B30C-8C5A4A4EEC2F}" type="presOf" srcId="{5C932DD2-3733-436B-9931-8FC43E62D357}" destId="{01C0BE9F-4C6C-459E-ACCF-E48ABC26CEAD}" srcOrd="0" destOrd="0" presId="urn:microsoft.com/office/officeart/2018/5/layout/CenteredIconLabelDescriptionList"/>
    <dgm:cxn modelId="{A264106F-F55B-46C1-B03F-DF3FAD5C9481}" srcId="{9E862A67-D0A8-4289-A472-2F55A0B5E306}" destId="{CDED0E99-9EA6-4194-A515-F08E9301C75A}" srcOrd="1" destOrd="0" parTransId="{9C14F34E-60F8-43CF-A6A2-849E4E99BBF2}" sibTransId="{15B3D74A-247A-4BC4-8BC8-E382728E49A1}"/>
    <dgm:cxn modelId="{3B722B6F-4FAB-4571-9042-DB23E3DC1404}" srcId="{9E862A67-D0A8-4289-A472-2F55A0B5E306}" destId="{8B6D9E34-A250-46D8-B286-221F219EF19D}" srcOrd="2" destOrd="0" parTransId="{60FB4289-8244-45C6-AF46-98F0C6C6A27D}" sibTransId="{931D7E10-1110-4CFB-87C6-B313C8DB2601}"/>
    <dgm:cxn modelId="{48578694-7063-45D2-9804-2CD284142597}" srcId="{9E862A67-D0A8-4289-A472-2F55A0B5E306}" destId="{D64BD1CA-DBAF-4CFE-8EBF-0816EE022FB4}" srcOrd="0" destOrd="0" parTransId="{73629177-56ED-43F1-9B8B-784BC561D6D3}" sibTransId="{D035C0EB-B655-4D67-A97A-AF41B81D2EB0}"/>
    <dgm:cxn modelId="{519F6BAA-F34B-49FE-A857-8FF987877196}" srcId="{9E862A67-D0A8-4289-A472-2F55A0B5E306}" destId="{5C932DD2-3733-436B-9931-8FC43E62D357}" srcOrd="4" destOrd="0" parTransId="{40FBECCE-B44A-43BE-8AA5-1DF6BF83C44A}" sibTransId="{AB5CE978-CDBF-4827-A714-2807EDE66AE6}"/>
    <dgm:cxn modelId="{E43F60BE-8829-4BE6-B7BD-CA51EA053AF3}" type="presOf" srcId="{CDED0E99-9EA6-4194-A515-F08E9301C75A}" destId="{FA743553-4BB7-4BB3-80A2-AF7C7A8FA486}" srcOrd="0" destOrd="0" presId="urn:microsoft.com/office/officeart/2018/5/layout/CenteredIconLabelDescriptionList"/>
    <dgm:cxn modelId="{8902FBCC-9D23-4227-8B7A-9A1F9003D412}" type="presOf" srcId="{8F6C47BF-BCB8-4AA8-B8DA-FA1E88931308}" destId="{54ADC98F-2764-4C6A-A26B-F389E19E8788}" srcOrd="0" destOrd="0" presId="urn:microsoft.com/office/officeart/2018/5/layout/CenteredIconLabelDescriptionList"/>
    <dgm:cxn modelId="{100B7C8C-AA25-4F16-9F6F-3A0009BA50A8}" type="presParOf" srcId="{B8D7B33A-A40C-47EF-8416-B6E8F96805DA}" destId="{70E3045A-E09D-4510-AF18-5F693ECFBCD6}" srcOrd="0" destOrd="0" presId="urn:microsoft.com/office/officeart/2018/5/layout/CenteredIconLabelDescriptionList"/>
    <dgm:cxn modelId="{04BFF8B8-8528-4DBE-87EE-42717D716072}" type="presParOf" srcId="{70E3045A-E09D-4510-AF18-5F693ECFBCD6}" destId="{9262256E-0345-4B75-9AE0-9324EE765DDB}" srcOrd="0" destOrd="0" presId="urn:microsoft.com/office/officeart/2018/5/layout/CenteredIconLabelDescriptionList"/>
    <dgm:cxn modelId="{D326257A-BEB2-45E4-8D16-E3D40BB258B9}" type="presParOf" srcId="{70E3045A-E09D-4510-AF18-5F693ECFBCD6}" destId="{B51FA8D1-1D4A-466C-9FA2-9C82BAB60FFF}" srcOrd="1" destOrd="0" presId="urn:microsoft.com/office/officeart/2018/5/layout/CenteredIconLabelDescriptionList"/>
    <dgm:cxn modelId="{0BB7ACEC-B602-4DCC-AABD-9E09FA09B422}" type="presParOf" srcId="{70E3045A-E09D-4510-AF18-5F693ECFBCD6}" destId="{F9664091-0FFD-4824-BCDA-F21D21E29683}" srcOrd="2" destOrd="0" presId="urn:microsoft.com/office/officeart/2018/5/layout/CenteredIconLabelDescriptionList"/>
    <dgm:cxn modelId="{16A31DFC-3D93-441B-81FD-5B96F942947F}" type="presParOf" srcId="{70E3045A-E09D-4510-AF18-5F693ECFBCD6}" destId="{FBE85A66-A935-4483-986E-E6A564077315}" srcOrd="3" destOrd="0" presId="urn:microsoft.com/office/officeart/2018/5/layout/CenteredIconLabelDescriptionList"/>
    <dgm:cxn modelId="{1A9D3066-836A-4E93-AD17-E6F487865570}" type="presParOf" srcId="{70E3045A-E09D-4510-AF18-5F693ECFBCD6}" destId="{09E00F7D-8027-4987-A8A7-C405EB7EFA0E}" srcOrd="4" destOrd="0" presId="urn:microsoft.com/office/officeart/2018/5/layout/CenteredIconLabelDescriptionList"/>
    <dgm:cxn modelId="{2FF53187-9D45-4F0D-8581-1D0F4B73D5C5}" type="presParOf" srcId="{B8D7B33A-A40C-47EF-8416-B6E8F96805DA}" destId="{6C8EB540-53A0-49D5-B1C2-E4BDB674F838}" srcOrd="1" destOrd="0" presId="urn:microsoft.com/office/officeart/2018/5/layout/CenteredIconLabelDescriptionList"/>
    <dgm:cxn modelId="{B12BC4A2-7068-4ACF-88E7-0223F9797A01}" type="presParOf" srcId="{B8D7B33A-A40C-47EF-8416-B6E8F96805DA}" destId="{3AAFAEAB-05F9-4BF1-A7BE-F1C64FB73319}" srcOrd="2" destOrd="0" presId="urn:microsoft.com/office/officeart/2018/5/layout/CenteredIconLabelDescriptionList"/>
    <dgm:cxn modelId="{C9F5AB62-F349-46A0-AF57-FC6D9B7C80F8}" type="presParOf" srcId="{3AAFAEAB-05F9-4BF1-A7BE-F1C64FB73319}" destId="{E3401EBC-90FB-4B11-9E90-D7463F175A75}" srcOrd="0" destOrd="0" presId="urn:microsoft.com/office/officeart/2018/5/layout/CenteredIconLabelDescriptionList"/>
    <dgm:cxn modelId="{1E7C7098-7A18-4557-880E-A5A6B617765E}" type="presParOf" srcId="{3AAFAEAB-05F9-4BF1-A7BE-F1C64FB73319}" destId="{D9CF4B20-9E59-4D3F-BB17-CD510F423E06}" srcOrd="1" destOrd="0" presId="urn:microsoft.com/office/officeart/2018/5/layout/CenteredIconLabelDescriptionList"/>
    <dgm:cxn modelId="{599613B3-603A-43C9-93D0-BCB70B1847A3}" type="presParOf" srcId="{3AAFAEAB-05F9-4BF1-A7BE-F1C64FB73319}" destId="{FA743553-4BB7-4BB3-80A2-AF7C7A8FA486}" srcOrd="2" destOrd="0" presId="urn:microsoft.com/office/officeart/2018/5/layout/CenteredIconLabelDescriptionList"/>
    <dgm:cxn modelId="{C93E1CE7-FD66-4DD6-9C02-55F3811837BE}" type="presParOf" srcId="{3AAFAEAB-05F9-4BF1-A7BE-F1C64FB73319}" destId="{33377A0E-566D-4BA3-A8C0-8426D72856AC}" srcOrd="3" destOrd="0" presId="urn:microsoft.com/office/officeart/2018/5/layout/CenteredIconLabelDescriptionList"/>
    <dgm:cxn modelId="{4369C40C-0587-46AA-88DD-A25F9B3BC913}" type="presParOf" srcId="{3AAFAEAB-05F9-4BF1-A7BE-F1C64FB73319}" destId="{1A6503B0-1C40-4F62-ABF3-D3A026835CB0}" srcOrd="4" destOrd="0" presId="urn:microsoft.com/office/officeart/2018/5/layout/CenteredIconLabelDescriptionList"/>
    <dgm:cxn modelId="{AABEA5EC-A970-4E7A-9692-1F4667729580}" type="presParOf" srcId="{B8D7B33A-A40C-47EF-8416-B6E8F96805DA}" destId="{F1F92102-2014-4E1D-9038-ED8BEA0D72B5}" srcOrd="3" destOrd="0" presId="urn:microsoft.com/office/officeart/2018/5/layout/CenteredIconLabelDescriptionList"/>
    <dgm:cxn modelId="{60270CC4-BBC3-4C17-A505-7D41DF2E4A7A}" type="presParOf" srcId="{B8D7B33A-A40C-47EF-8416-B6E8F96805DA}" destId="{48B781E2-6448-48EC-B7CC-F2E53DA6EC05}" srcOrd="4" destOrd="0" presId="urn:microsoft.com/office/officeart/2018/5/layout/CenteredIconLabelDescriptionList"/>
    <dgm:cxn modelId="{F7272D63-E208-481A-A3B2-FFE3C29EE57C}" type="presParOf" srcId="{48B781E2-6448-48EC-B7CC-F2E53DA6EC05}" destId="{CE707783-4373-49D4-89F9-D30E25EBFF94}" srcOrd="0" destOrd="0" presId="urn:microsoft.com/office/officeart/2018/5/layout/CenteredIconLabelDescriptionList"/>
    <dgm:cxn modelId="{CC37C3DE-5ABF-40DA-9EF0-4C1BD1C553D8}" type="presParOf" srcId="{48B781E2-6448-48EC-B7CC-F2E53DA6EC05}" destId="{9444F01B-5A06-48F5-B60E-97CD32CE3A96}" srcOrd="1" destOrd="0" presId="urn:microsoft.com/office/officeart/2018/5/layout/CenteredIconLabelDescriptionList"/>
    <dgm:cxn modelId="{1D506D73-C929-4BBA-A7BB-D0EA64B07615}" type="presParOf" srcId="{48B781E2-6448-48EC-B7CC-F2E53DA6EC05}" destId="{E722AF03-5436-42D2-B84B-B30D94F8E23D}" srcOrd="2" destOrd="0" presId="urn:microsoft.com/office/officeart/2018/5/layout/CenteredIconLabelDescriptionList"/>
    <dgm:cxn modelId="{57BEEB97-FADB-4787-BACB-5AC60EB1A256}" type="presParOf" srcId="{48B781E2-6448-48EC-B7CC-F2E53DA6EC05}" destId="{5EDA4B45-2690-4775-9760-4AD49E47EC2F}" srcOrd="3" destOrd="0" presId="urn:microsoft.com/office/officeart/2018/5/layout/CenteredIconLabelDescriptionList"/>
    <dgm:cxn modelId="{3A66EAC9-08FA-42FF-BBCE-51AD6DA0713F}" type="presParOf" srcId="{48B781E2-6448-48EC-B7CC-F2E53DA6EC05}" destId="{1806DBAF-3116-45C8-988B-C7663ED7205E}" srcOrd="4" destOrd="0" presId="urn:microsoft.com/office/officeart/2018/5/layout/CenteredIconLabelDescriptionList"/>
    <dgm:cxn modelId="{A61D3640-2247-48AF-B2F5-C3806509F22D}" type="presParOf" srcId="{B8D7B33A-A40C-47EF-8416-B6E8F96805DA}" destId="{9D944386-0D08-4847-901D-A9182600B02C}" srcOrd="5" destOrd="0" presId="urn:microsoft.com/office/officeart/2018/5/layout/CenteredIconLabelDescriptionList"/>
    <dgm:cxn modelId="{194B0FC1-A48D-4416-895E-D509A7854E01}" type="presParOf" srcId="{B8D7B33A-A40C-47EF-8416-B6E8F96805DA}" destId="{57E32AFD-DB34-4B2E-A9FE-36E7E70407FE}" srcOrd="6" destOrd="0" presId="urn:microsoft.com/office/officeart/2018/5/layout/CenteredIconLabelDescriptionList"/>
    <dgm:cxn modelId="{44F5FAB6-C006-41BA-B1B7-2D04F48A4BE5}" type="presParOf" srcId="{57E32AFD-DB34-4B2E-A9FE-36E7E70407FE}" destId="{69235A17-57E4-483A-814F-549285505B50}" srcOrd="0" destOrd="0" presId="urn:microsoft.com/office/officeart/2018/5/layout/CenteredIconLabelDescriptionList"/>
    <dgm:cxn modelId="{765C1427-C39E-464B-8E23-D12355AD4D12}" type="presParOf" srcId="{57E32AFD-DB34-4B2E-A9FE-36E7E70407FE}" destId="{8791015C-2381-4AF3-9BDB-4962BAA7E217}" srcOrd="1" destOrd="0" presId="urn:microsoft.com/office/officeart/2018/5/layout/CenteredIconLabelDescriptionList"/>
    <dgm:cxn modelId="{93F1920E-1EE8-4F68-8363-3E6BE6506FB6}" type="presParOf" srcId="{57E32AFD-DB34-4B2E-A9FE-36E7E70407FE}" destId="{54ADC98F-2764-4C6A-A26B-F389E19E8788}" srcOrd="2" destOrd="0" presId="urn:microsoft.com/office/officeart/2018/5/layout/CenteredIconLabelDescriptionList"/>
    <dgm:cxn modelId="{CAF636DF-C933-473A-9967-BD9927CE8008}" type="presParOf" srcId="{57E32AFD-DB34-4B2E-A9FE-36E7E70407FE}" destId="{EB5A64AF-E0F7-4935-A7DE-06582A9DE3D1}" srcOrd="3" destOrd="0" presId="urn:microsoft.com/office/officeart/2018/5/layout/CenteredIconLabelDescriptionList"/>
    <dgm:cxn modelId="{7C57EB86-EC54-4581-BEF1-870E32C6D6BF}" type="presParOf" srcId="{57E32AFD-DB34-4B2E-A9FE-36E7E70407FE}" destId="{877CAFB7-AF06-4B09-93AA-0AF43CF95117}" srcOrd="4" destOrd="0" presId="urn:microsoft.com/office/officeart/2018/5/layout/CenteredIconLabelDescriptionList"/>
    <dgm:cxn modelId="{D1657B91-9DB4-4786-BD1E-C222C3602D83}" type="presParOf" srcId="{B8D7B33A-A40C-47EF-8416-B6E8F96805DA}" destId="{B8630075-B0F5-440E-94AC-4141953E1CD9}" srcOrd="7" destOrd="0" presId="urn:microsoft.com/office/officeart/2018/5/layout/CenteredIconLabelDescriptionList"/>
    <dgm:cxn modelId="{D5D4AD47-9570-4047-A400-57D59954A270}" type="presParOf" srcId="{B8D7B33A-A40C-47EF-8416-B6E8F96805DA}" destId="{FAF5F756-1472-44CC-8B72-27D5A9C7569C}" srcOrd="8" destOrd="0" presId="urn:microsoft.com/office/officeart/2018/5/layout/CenteredIconLabelDescriptionList"/>
    <dgm:cxn modelId="{472FDA2D-88E1-4D39-97CE-2723D1F7C41B}" type="presParOf" srcId="{FAF5F756-1472-44CC-8B72-27D5A9C7569C}" destId="{7EB23842-DA91-4E10-B38D-14C46F4BCC7E}" srcOrd="0" destOrd="0" presId="urn:microsoft.com/office/officeart/2018/5/layout/CenteredIconLabelDescriptionList"/>
    <dgm:cxn modelId="{4EAC646D-11CB-4B6F-B88D-C3D990AED779}" type="presParOf" srcId="{FAF5F756-1472-44CC-8B72-27D5A9C7569C}" destId="{2F8E5622-B961-4285-B7F8-5887EEE1E052}" srcOrd="1" destOrd="0" presId="urn:microsoft.com/office/officeart/2018/5/layout/CenteredIconLabelDescriptionList"/>
    <dgm:cxn modelId="{6747B3C0-E3DA-433E-94CA-953486E8BC45}" type="presParOf" srcId="{FAF5F756-1472-44CC-8B72-27D5A9C7569C}" destId="{01C0BE9F-4C6C-459E-ACCF-E48ABC26CEAD}" srcOrd="2" destOrd="0" presId="urn:microsoft.com/office/officeart/2018/5/layout/CenteredIconLabelDescriptionList"/>
    <dgm:cxn modelId="{FBD285A8-F013-4DC6-8C77-64F62CA40351}" type="presParOf" srcId="{FAF5F756-1472-44CC-8B72-27D5A9C7569C}" destId="{EF55BC42-DF40-40AA-8453-6C5A1C5F52B7}" srcOrd="3" destOrd="0" presId="urn:microsoft.com/office/officeart/2018/5/layout/CenteredIconLabelDescriptionList"/>
    <dgm:cxn modelId="{32BABEDF-8309-4572-80E4-2C6F26260075}" type="presParOf" srcId="{FAF5F756-1472-44CC-8B72-27D5A9C7569C}" destId="{A37E2607-F805-4341-890A-7382408C020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FFE699-CD63-42A5-88B6-2B97CFB49BF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C47791-3C7A-4F18-AFB4-7CC96262FEB7}">
      <dgm:prSet/>
      <dgm:spPr/>
      <dgm:t>
        <a:bodyPr/>
        <a:lstStyle/>
        <a:p>
          <a:r>
            <a:rPr lang="nb-NO"/>
            <a:t>Automatiseringsvennlig regelverk er et middel for å oppnå et mål, ikke et mål i seg selv</a:t>
          </a:r>
          <a:endParaRPr lang="en-US"/>
        </a:p>
      </dgm:t>
    </dgm:pt>
    <dgm:pt modelId="{EC6CEFEB-7045-4CDF-8A85-F6B9E3A65941}" type="parTrans" cxnId="{DEA1F76F-C506-43C1-B323-26E9BDB0A5CB}">
      <dgm:prSet/>
      <dgm:spPr/>
      <dgm:t>
        <a:bodyPr/>
        <a:lstStyle/>
        <a:p>
          <a:endParaRPr lang="en-US"/>
        </a:p>
      </dgm:t>
    </dgm:pt>
    <dgm:pt modelId="{F2722F32-5EFF-4518-BC39-D64AA6FAAEB3}" type="sibTrans" cxnId="{DEA1F76F-C506-43C1-B323-26E9BDB0A5CB}">
      <dgm:prSet/>
      <dgm:spPr/>
      <dgm:t>
        <a:bodyPr/>
        <a:lstStyle/>
        <a:p>
          <a:endParaRPr lang="en-US"/>
        </a:p>
      </dgm:t>
    </dgm:pt>
    <dgm:pt modelId="{2597494A-49DD-4323-922D-47E720481FBA}">
      <dgm:prSet/>
      <dgm:spPr/>
      <dgm:t>
        <a:bodyPr/>
        <a:lstStyle/>
        <a:p>
          <a:r>
            <a:rPr lang="nb-NO"/>
            <a:t>Lovgiver/forskriftsgiver må selv vurdere om automatiseringsvennlig regelverk er ønskelig gitt det konkrete regelverket de står overfor</a:t>
          </a:r>
          <a:endParaRPr lang="en-US"/>
        </a:p>
      </dgm:t>
    </dgm:pt>
    <dgm:pt modelId="{A3993788-BE9D-4E5B-AE03-EFE53AD72E76}" type="parTrans" cxnId="{07CA0C15-216F-42DE-BEBA-98360255A22E}">
      <dgm:prSet/>
      <dgm:spPr/>
      <dgm:t>
        <a:bodyPr/>
        <a:lstStyle/>
        <a:p>
          <a:endParaRPr lang="en-US"/>
        </a:p>
      </dgm:t>
    </dgm:pt>
    <dgm:pt modelId="{9F5BCEB2-32A5-42E3-B02D-44114532C6BC}" type="sibTrans" cxnId="{07CA0C15-216F-42DE-BEBA-98360255A22E}">
      <dgm:prSet/>
      <dgm:spPr/>
      <dgm:t>
        <a:bodyPr/>
        <a:lstStyle/>
        <a:p>
          <a:endParaRPr lang="en-US"/>
        </a:p>
      </dgm:t>
    </dgm:pt>
    <dgm:pt modelId="{679DA818-764D-4D2A-9544-0AC1CAD4DEF3}" type="pres">
      <dgm:prSet presAssocID="{EFFFE699-CD63-42A5-88B6-2B97CFB49BF5}" presName="root" presStyleCnt="0">
        <dgm:presLayoutVars>
          <dgm:dir/>
          <dgm:resizeHandles val="exact"/>
        </dgm:presLayoutVars>
      </dgm:prSet>
      <dgm:spPr/>
    </dgm:pt>
    <dgm:pt modelId="{03196B43-0FFE-418A-A6CB-D11555746AEA}" type="pres">
      <dgm:prSet presAssocID="{00C47791-3C7A-4F18-AFB4-7CC96262FEB7}" presName="compNode" presStyleCnt="0"/>
      <dgm:spPr/>
    </dgm:pt>
    <dgm:pt modelId="{93EB8F0E-650E-4206-8684-220743AAFC1A}" type="pres">
      <dgm:prSet presAssocID="{00C47791-3C7A-4F18-AFB4-7CC96262FEB7}" presName="bgRect" presStyleLbl="bgShp" presStyleIdx="0" presStyleCnt="2"/>
      <dgm:spPr/>
    </dgm:pt>
    <dgm:pt modelId="{84291E9D-0E15-4460-A8AB-008064EBC6E6}" type="pres">
      <dgm:prSet presAssocID="{00C47791-3C7A-4F18-AFB4-7CC96262FEB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ink"/>
        </a:ext>
      </dgm:extLst>
    </dgm:pt>
    <dgm:pt modelId="{00327722-9A77-4A1B-B1C9-4277C73B8DD4}" type="pres">
      <dgm:prSet presAssocID="{00C47791-3C7A-4F18-AFB4-7CC96262FEB7}" presName="spaceRect" presStyleCnt="0"/>
      <dgm:spPr/>
    </dgm:pt>
    <dgm:pt modelId="{2DC5C530-130C-46A5-9D17-6EF4420C1489}" type="pres">
      <dgm:prSet presAssocID="{00C47791-3C7A-4F18-AFB4-7CC96262FEB7}" presName="parTx" presStyleLbl="revTx" presStyleIdx="0" presStyleCnt="2">
        <dgm:presLayoutVars>
          <dgm:chMax val="0"/>
          <dgm:chPref val="0"/>
        </dgm:presLayoutVars>
      </dgm:prSet>
      <dgm:spPr/>
    </dgm:pt>
    <dgm:pt modelId="{1BA3F543-CFED-48B0-B1D4-8A71146335BF}" type="pres">
      <dgm:prSet presAssocID="{F2722F32-5EFF-4518-BC39-D64AA6FAAEB3}" presName="sibTrans" presStyleCnt="0"/>
      <dgm:spPr/>
    </dgm:pt>
    <dgm:pt modelId="{9CFE3B04-340E-4417-B983-7A77D949274E}" type="pres">
      <dgm:prSet presAssocID="{2597494A-49DD-4323-922D-47E720481FBA}" presName="compNode" presStyleCnt="0"/>
      <dgm:spPr/>
    </dgm:pt>
    <dgm:pt modelId="{03D84B2C-06DF-47D5-812E-BBA63F6FBF5D}" type="pres">
      <dgm:prSet presAssocID="{2597494A-49DD-4323-922D-47E720481FBA}" presName="bgRect" presStyleLbl="bgShp" presStyleIdx="1" presStyleCnt="2"/>
      <dgm:spPr/>
    </dgm:pt>
    <dgm:pt modelId="{B32CBE4E-AFE9-4CD2-BE1A-F44F34941EE7}" type="pres">
      <dgm:prSet presAssocID="{2597494A-49DD-4323-922D-47E720481FB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erende"/>
        </a:ext>
      </dgm:extLst>
    </dgm:pt>
    <dgm:pt modelId="{BE4711DC-9A02-4480-BEA9-0B8C58BA13AE}" type="pres">
      <dgm:prSet presAssocID="{2597494A-49DD-4323-922D-47E720481FBA}" presName="spaceRect" presStyleCnt="0"/>
      <dgm:spPr/>
    </dgm:pt>
    <dgm:pt modelId="{31E9206D-5796-4A30-A6B5-1F4E374541D2}" type="pres">
      <dgm:prSet presAssocID="{2597494A-49DD-4323-922D-47E720481FBA}" presName="parTx" presStyleLbl="revTx" presStyleIdx="1" presStyleCnt="2">
        <dgm:presLayoutVars>
          <dgm:chMax val="0"/>
          <dgm:chPref val="0"/>
        </dgm:presLayoutVars>
      </dgm:prSet>
      <dgm:spPr/>
    </dgm:pt>
  </dgm:ptLst>
  <dgm:cxnLst>
    <dgm:cxn modelId="{07CA0C15-216F-42DE-BEBA-98360255A22E}" srcId="{EFFFE699-CD63-42A5-88B6-2B97CFB49BF5}" destId="{2597494A-49DD-4323-922D-47E720481FBA}" srcOrd="1" destOrd="0" parTransId="{A3993788-BE9D-4E5B-AE03-EFE53AD72E76}" sibTransId="{9F5BCEB2-32A5-42E3-B02D-44114532C6BC}"/>
    <dgm:cxn modelId="{FED6E74E-8F53-4A5C-926F-9F69BCE2FAEC}" type="presOf" srcId="{EFFFE699-CD63-42A5-88B6-2B97CFB49BF5}" destId="{679DA818-764D-4D2A-9544-0AC1CAD4DEF3}" srcOrd="0" destOrd="0" presId="urn:microsoft.com/office/officeart/2018/2/layout/IconVerticalSolidList"/>
    <dgm:cxn modelId="{DEA1F76F-C506-43C1-B323-26E9BDB0A5CB}" srcId="{EFFFE699-CD63-42A5-88B6-2B97CFB49BF5}" destId="{00C47791-3C7A-4F18-AFB4-7CC96262FEB7}" srcOrd="0" destOrd="0" parTransId="{EC6CEFEB-7045-4CDF-8A85-F6B9E3A65941}" sibTransId="{F2722F32-5EFF-4518-BC39-D64AA6FAAEB3}"/>
    <dgm:cxn modelId="{F4E41AA7-14B7-4315-91AD-B139D110FAEC}" type="presOf" srcId="{00C47791-3C7A-4F18-AFB4-7CC96262FEB7}" destId="{2DC5C530-130C-46A5-9D17-6EF4420C1489}" srcOrd="0" destOrd="0" presId="urn:microsoft.com/office/officeart/2018/2/layout/IconVerticalSolidList"/>
    <dgm:cxn modelId="{8C90EDFB-9C49-4C41-AF30-64D825CC2480}" type="presOf" srcId="{2597494A-49DD-4323-922D-47E720481FBA}" destId="{31E9206D-5796-4A30-A6B5-1F4E374541D2}" srcOrd="0" destOrd="0" presId="urn:microsoft.com/office/officeart/2018/2/layout/IconVerticalSolidList"/>
    <dgm:cxn modelId="{20391F00-0195-4957-BADC-92FB9531C224}" type="presParOf" srcId="{679DA818-764D-4D2A-9544-0AC1CAD4DEF3}" destId="{03196B43-0FFE-418A-A6CB-D11555746AEA}" srcOrd="0" destOrd="0" presId="urn:microsoft.com/office/officeart/2018/2/layout/IconVerticalSolidList"/>
    <dgm:cxn modelId="{662A9BDC-6198-4E16-8F01-A73908D94505}" type="presParOf" srcId="{03196B43-0FFE-418A-A6CB-D11555746AEA}" destId="{93EB8F0E-650E-4206-8684-220743AAFC1A}" srcOrd="0" destOrd="0" presId="urn:microsoft.com/office/officeart/2018/2/layout/IconVerticalSolidList"/>
    <dgm:cxn modelId="{0BA85941-F9C4-4354-9341-347C4451314B}" type="presParOf" srcId="{03196B43-0FFE-418A-A6CB-D11555746AEA}" destId="{84291E9D-0E15-4460-A8AB-008064EBC6E6}" srcOrd="1" destOrd="0" presId="urn:microsoft.com/office/officeart/2018/2/layout/IconVerticalSolidList"/>
    <dgm:cxn modelId="{72412BC2-168D-451D-8D33-91F9A2FF8BF9}" type="presParOf" srcId="{03196B43-0FFE-418A-A6CB-D11555746AEA}" destId="{00327722-9A77-4A1B-B1C9-4277C73B8DD4}" srcOrd="2" destOrd="0" presId="urn:microsoft.com/office/officeart/2018/2/layout/IconVerticalSolidList"/>
    <dgm:cxn modelId="{DADD8CAC-1B3E-4AD0-97C4-4DE22F9A2B92}" type="presParOf" srcId="{03196B43-0FFE-418A-A6CB-D11555746AEA}" destId="{2DC5C530-130C-46A5-9D17-6EF4420C1489}" srcOrd="3" destOrd="0" presId="urn:microsoft.com/office/officeart/2018/2/layout/IconVerticalSolidList"/>
    <dgm:cxn modelId="{19CC5181-6658-4C78-B273-99E564C61AF3}" type="presParOf" srcId="{679DA818-764D-4D2A-9544-0AC1CAD4DEF3}" destId="{1BA3F543-CFED-48B0-B1D4-8A71146335BF}" srcOrd="1" destOrd="0" presId="urn:microsoft.com/office/officeart/2018/2/layout/IconVerticalSolidList"/>
    <dgm:cxn modelId="{DC246FED-C4D9-490B-A9D7-B354FA27274F}" type="presParOf" srcId="{679DA818-764D-4D2A-9544-0AC1CAD4DEF3}" destId="{9CFE3B04-340E-4417-B983-7A77D949274E}" srcOrd="2" destOrd="0" presId="urn:microsoft.com/office/officeart/2018/2/layout/IconVerticalSolidList"/>
    <dgm:cxn modelId="{C91E7903-6CC8-4170-AFFB-A3F73903068F}" type="presParOf" srcId="{9CFE3B04-340E-4417-B983-7A77D949274E}" destId="{03D84B2C-06DF-47D5-812E-BBA63F6FBF5D}" srcOrd="0" destOrd="0" presId="urn:microsoft.com/office/officeart/2018/2/layout/IconVerticalSolidList"/>
    <dgm:cxn modelId="{DFF2FEF7-13AD-4ACC-9939-9FB96A643D5C}" type="presParOf" srcId="{9CFE3B04-340E-4417-B983-7A77D949274E}" destId="{B32CBE4E-AFE9-4CD2-BE1A-F44F34941EE7}" srcOrd="1" destOrd="0" presId="urn:microsoft.com/office/officeart/2018/2/layout/IconVerticalSolidList"/>
    <dgm:cxn modelId="{CC73748F-7D6F-490E-BB4F-A6600E038070}" type="presParOf" srcId="{9CFE3B04-340E-4417-B983-7A77D949274E}" destId="{BE4711DC-9A02-4480-BEA9-0B8C58BA13AE}" srcOrd="2" destOrd="0" presId="urn:microsoft.com/office/officeart/2018/2/layout/IconVerticalSolidList"/>
    <dgm:cxn modelId="{49B52583-2628-4F52-BE7A-BB4A9DD1122C}" type="presParOf" srcId="{9CFE3B04-340E-4417-B983-7A77D949274E}" destId="{31E9206D-5796-4A30-A6B5-1F4E374541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DB9F8-B987-469E-A687-07C784EC9A20}">
      <dsp:nvSpPr>
        <dsp:cNvPr id="0" name=""/>
        <dsp:cNvSpPr/>
      </dsp:nvSpPr>
      <dsp:spPr>
        <a:xfrm>
          <a:off x="2627" y="1739750"/>
          <a:ext cx="2297411" cy="229741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Regelverk</a:t>
          </a:r>
        </a:p>
      </dsp:txBody>
      <dsp:txXfrm>
        <a:off x="339075" y="2076198"/>
        <a:ext cx="1624515" cy="1624515"/>
      </dsp:txXfrm>
    </dsp:sp>
    <dsp:sp modelId="{31CF4E8C-4689-47FF-997F-AED77921FB4B}">
      <dsp:nvSpPr>
        <dsp:cNvPr id="0" name=""/>
        <dsp:cNvSpPr/>
      </dsp:nvSpPr>
      <dsp:spPr>
        <a:xfrm>
          <a:off x="2644650" y="2461137"/>
          <a:ext cx="730576" cy="85463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nb-NO" sz="2200" kern="1200"/>
        </a:p>
      </dsp:txBody>
      <dsp:txXfrm>
        <a:off x="2644650" y="2632064"/>
        <a:ext cx="511403" cy="512783"/>
      </dsp:txXfrm>
    </dsp:sp>
    <dsp:sp modelId="{9B8DAC33-61F1-43C3-9A09-40259B65A20A}">
      <dsp:nvSpPr>
        <dsp:cNvPr id="0" name=""/>
        <dsp:cNvSpPr/>
      </dsp:nvSpPr>
      <dsp:spPr>
        <a:xfrm>
          <a:off x="3678486" y="1739750"/>
          <a:ext cx="2297411" cy="229741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Programkode</a:t>
          </a:r>
        </a:p>
      </dsp:txBody>
      <dsp:txXfrm>
        <a:off x="4014934" y="2076198"/>
        <a:ext cx="1624515" cy="16245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9D6B1-AED9-4A89-B036-241C1948A9FE}">
      <dsp:nvSpPr>
        <dsp:cNvPr id="0" name=""/>
        <dsp:cNvSpPr/>
      </dsp:nvSpPr>
      <dsp:spPr>
        <a:xfrm>
          <a:off x="0" y="1601995"/>
          <a:ext cx="3458024" cy="21958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14FDE99-72E7-43ED-B790-046E52EEFD60}">
      <dsp:nvSpPr>
        <dsp:cNvPr id="0" name=""/>
        <dsp:cNvSpPr/>
      </dsp:nvSpPr>
      <dsp:spPr>
        <a:xfrm>
          <a:off x="384224" y="1967009"/>
          <a:ext cx="3458024" cy="21958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b-NO" sz="2900" kern="1200"/>
            <a:t>Effektivitet</a:t>
          </a:r>
          <a:endParaRPr lang="en-US" sz="2900" kern="1200"/>
        </a:p>
      </dsp:txBody>
      <dsp:txXfrm>
        <a:off x="448538" y="2031323"/>
        <a:ext cx="3329396" cy="2067217"/>
      </dsp:txXfrm>
    </dsp:sp>
    <dsp:sp modelId="{8901F806-C840-415A-8399-4B57BC9E84C1}">
      <dsp:nvSpPr>
        <dsp:cNvPr id="0" name=""/>
        <dsp:cNvSpPr/>
      </dsp:nvSpPr>
      <dsp:spPr>
        <a:xfrm>
          <a:off x="4226473" y="1601995"/>
          <a:ext cx="3458024" cy="21958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4F32A2-C3B0-4BF5-9C70-821DD844E9E0}">
      <dsp:nvSpPr>
        <dsp:cNvPr id="0" name=""/>
        <dsp:cNvSpPr/>
      </dsp:nvSpPr>
      <dsp:spPr>
        <a:xfrm>
          <a:off x="4610698" y="1967009"/>
          <a:ext cx="3458024" cy="21958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b-NO" sz="2900" kern="1200"/>
            <a:t>Likebehandling</a:t>
          </a:r>
          <a:endParaRPr lang="en-US" sz="2900" kern="1200"/>
        </a:p>
      </dsp:txBody>
      <dsp:txXfrm>
        <a:off x="4675012" y="2031323"/>
        <a:ext cx="3329396" cy="2067217"/>
      </dsp:txXfrm>
    </dsp:sp>
    <dsp:sp modelId="{440AC6AB-DEB9-4CBF-AD9F-798BBBA36367}">
      <dsp:nvSpPr>
        <dsp:cNvPr id="0" name=""/>
        <dsp:cNvSpPr/>
      </dsp:nvSpPr>
      <dsp:spPr>
        <a:xfrm>
          <a:off x="8452947" y="1601995"/>
          <a:ext cx="3458024" cy="21958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7CD9138-B799-4BCD-A461-D44E1E4ED82C}">
      <dsp:nvSpPr>
        <dsp:cNvPr id="0" name=""/>
        <dsp:cNvSpPr/>
      </dsp:nvSpPr>
      <dsp:spPr>
        <a:xfrm>
          <a:off x="8837172" y="1967009"/>
          <a:ext cx="3458024" cy="21958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nb-NO" sz="2900" kern="1200"/>
            <a:t>Forutberegnelighet</a:t>
          </a:r>
          <a:endParaRPr lang="en-US" sz="2900" kern="1200"/>
        </a:p>
      </dsp:txBody>
      <dsp:txXfrm>
        <a:off x="8901486" y="2031323"/>
        <a:ext cx="3329396" cy="20672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DCBA2-9A5B-4FA3-BD5A-C52408836372}">
      <dsp:nvSpPr>
        <dsp:cNvPr id="0" name=""/>
        <dsp:cNvSpPr/>
      </dsp:nvSpPr>
      <dsp:spPr>
        <a:xfrm>
          <a:off x="0" y="46638"/>
          <a:ext cx="12295197" cy="25096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nb-NO" sz="6500" kern="1200"/>
            <a:t>En fleksibel og skjønnsmessig regel</a:t>
          </a:r>
        </a:p>
      </dsp:txBody>
      <dsp:txXfrm>
        <a:off x="122511" y="169149"/>
        <a:ext cx="12050175" cy="2264628"/>
      </dsp:txXfrm>
    </dsp:sp>
    <dsp:sp modelId="{245800CE-B260-4ADE-8262-58BEEA8D994C}">
      <dsp:nvSpPr>
        <dsp:cNvPr id="0" name=""/>
        <dsp:cNvSpPr/>
      </dsp:nvSpPr>
      <dsp:spPr>
        <a:xfrm>
          <a:off x="0" y="2556288"/>
          <a:ext cx="12295197"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0373"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nb-NO" sz="5100" kern="1200"/>
            <a:t>Dette kan være viktig for:</a:t>
          </a:r>
        </a:p>
        <a:p>
          <a:pPr marL="571500" lvl="2" indent="-285750" algn="l" defTabSz="2266950">
            <a:lnSpc>
              <a:spcPct val="90000"/>
            </a:lnSpc>
            <a:spcBef>
              <a:spcPct val="0"/>
            </a:spcBef>
            <a:spcAft>
              <a:spcPct val="20000"/>
            </a:spcAft>
            <a:buChar char="•"/>
          </a:pPr>
          <a:r>
            <a:rPr lang="nb-NO" sz="5100" kern="1200"/>
            <a:t>En konkret vurdering hvor særlige forhold kan tas med</a:t>
          </a:r>
        </a:p>
        <a:p>
          <a:pPr marL="571500" lvl="2" indent="-285750" algn="l" defTabSz="2266950">
            <a:lnSpc>
              <a:spcPct val="90000"/>
            </a:lnSpc>
            <a:spcBef>
              <a:spcPct val="0"/>
            </a:spcBef>
            <a:spcAft>
              <a:spcPct val="20000"/>
            </a:spcAft>
            <a:buChar char="•"/>
          </a:pPr>
          <a:r>
            <a:rPr lang="nb-NO" sz="5100" kern="1200"/>
            <a:t>Politiske kompromisser</a:t>
          </a:r>
        </a:p>
      </dsp:txBody>
      <dsp:txXfrm>
        <a:off x="0" y="2556288"/>
        <a:ext cx="12295197" cy="31619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D1C95-BD00-496A-8F61-96BA64C65929}">
      <dsp:nvSpPr>
        <dsp:cNvPr id="0" name=""/>
        <dsp:cNvSpPr/>
      </dsp:nvSpPr>
      <dsp:spPr>
        <a:xfrm>
          <a:off x="0" y="703"/>
          <a:ext cx="12295197" cy="16466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2F94CC-E6D2-4F2E-84E4-96A4BFFBA904}">
      <dsp:nvSpPr>
        <dsp:cNvPr id="0" name=""/>
        <dsp:cNvSpPr/>
      </dsp:nvSpPr>
      <dsp:spPr>
        <a:xfrm>
          <a:off x="498126" y="371210"/>
          <a:ext cx="905683" cy="9056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B80577-A957-4A23-87C0-E67B07DD1769}">
      <dsp:nvSpPr>
        <dsp:cNvPr id="0" name=""/>
        <dsp:cNvSpPr/>
      </dsp:nvSpPr>
      <dsp:spPr>
        <a:xfrm>
          <a:off x="1901936" y="703"/>
          <a:ext cx="5532838" cy="164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76" tIns="174276" rIns="174276" bIns="174276" numCol="1" spcCol="1270" anchor="ctr" anchorCtr="0">
          <a:noAutofit/>
        </a:bodyPr>
        <a:lstStyle/>
        <a:p>
          <a:pPr marL="0" lvl="0" indent="0" algn="l" defTabSz="1111250">
            <a:lnSpc>
              <a:spcPct val="100000"/>
            </a:lnSpc>
            <a:spcBef>
              <a:spcPct val="0"/>
            </a:spcBef>
            <a:spcAft>
              <a:spcPct val="35000"/>
            </a:spcAft>
            <a:buNone/>
          </a:pPr>
          <a:r>
            <a:rPr lang="nb-NO" sz="2500" kern="1200"/>
            <a:t>Hva er skjønn?</a:t>
          </a:r>
          <a:endParaRPr lang="en-US" sz="2500" kern="1200"/>
        </a:p>
      </dsp:txBody>
      <dsp:txXfrm>
        <a:off x="1901936" y="703"/>
        <a:ext cx="5532838" cy="1646698"/>
      </dsp:txXfrm>
    </dsp:sp>
    <dsp:sp modelId="{F80EF438-3ABF-4721-B093-F83D41A4C284}">
      <dsp:nvSpPr>
        <dsp:cNvPr id="0" name=""/>
        <dsp:cNvSpPr/>
      </dsp:nvSpPr>
      <dsp:spPr>
        <a:xfrm>
          <a:off x="7434775" y="703"/>
          <a:ext cx="4860421" cy="164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76" tIns="174276" rIns="174276" bIns="174276" numCol="1" spcCol="1270" anchor="ctr" anchorCtr="0">
          <a:noAutofit/>
        </a:bodyPr>
        <a:lstStyle/>
        <a:p>
          <a:pPr marL="0" lvl="0" indent="0" algn="l" defTabSz="800100">
            <a:lnSpc>
              <a:spcPct val="100000"/>
            </a:lnSpc>
            <a:spcBef>
              <a:spcPct val="0"/>
            </a:spcBef>
            <a:spcAft>
              <a:spcPct val="35000"/>
            </a:spcAft>
            <a:buNone/>
          </a:pPr>
          <a:r>
            <a:rPr lang="nb-NO" sz="1800" kern="1200"/>
            <a:t>To typer:</a:t>
          </a:r>
          <a:endParaRPr lang="en-US" sz="1800" kern="1200"/>
        </a:p>
        <a:p>
          <a:pPr marL="171450" lvl="1" indent="-171450" algn="l" defTabSz="800100">
            <a:lnSpc>
              <a:spcPct val="90000"/>
            </a:lnSpc>
            <a:spcBef>
              <a:spcPct val="0"/>
            </a:spcBef>
            <a:spcAft>
              <a:spcPct val="15000"/>
            </a:spcAft>
            <a:buChar char="•"/>
          </a:pPr>
          <a:r>
            <a:rPr lang="nb-NO" sz="1800" kern="1200"/>
            <a:t>Rettsanvendelsesskjønn</a:t>
          </a:r>
          <a:endParaRPr lang="en-US" sz="1800" kern="1200"/>
        </a:p>
        <a:p>
          <a:pPr marL="171450" lvl="1" indent="-171450" algn="l" defTabSz="800100">
            <a:lnSpc>
              <a:spcPct val="90000"/>
            </a:lnSpc>
            <a:spcBef>
              <a:spcPct val="0"/>
            </a:spcBef>
            <a:spcAft>
              <a:spcPct val="15000"/>
            </a:spcAft>
            <a:buChar char="•"/>
          </a:pPr>
          <a:r>
            <a:rPr lang="nb-NO" sz="1800" kern="1200"/>
            <a:t>kan-skjønn</a:t>
          </a:r>
          <a:endParaRPr lang="en-US" sz="1800" kern="1200"/>
        </a:p>
      </dsp:txBody>
      <dsp:txXfrm>
        <a:off x="7434775" y="703"/>
        <a:ext cx="4860421" cy="1646698"/>
      </dsp:txXfrm>
    </dsp:sp>
    <dsp:sp modelId="{993941AD-F094-48F2-97E3-80330DC8F1E0}">
      <dsp:nvSpPr>
        <dsp:cNvPr id="0" name=""/>
        <dsp:cNvSpPr/>
      </dsp:nvSpPr>
      <dsp:spPr>
        <a:xfrm>
          <a:off x="0" y="2059076"/>
          <a:ext cx="12295197" cy="16466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69E2C-0E1F-4203-ABA9-10602859F743}">
      <dsp:nvSpPr>
        <dsp:cNvPr id="0" name=""/>
        <dsp:cNvSpPr/>
      </dsp:nvSpPr>
      <dsp:spPr>
        <a:xfrm>
          <a:off x="498126" y="2429583"/>
          <a:ext cx="905683" cy="9056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2C3D73-78F5-4A62-9804-DECA45CA2375}">
      <dsp:nvSpPr>
        <dsp:cNvPr id="0" name=""/>
        <dsp:cNvSpPr/>
      </dsp:nvSpPr>
      <dsp:spPr>
        <a:xfrm>
          <a:off x="1901936" y="2059076"/>
          <a:ext cx="10393260" cy="164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76" tIns="174276" rIns="174276" bIns="174276" numCol="1" spcCol="1270" anchor="ctr" anchorCtr="0">
          <a:noAutofit/>
        </a:bodyPr>
        <a:lstStyle/>
        <a:p>
          <a:pPr marL="0" lvl="0" indent="0" algn="l" defTabSz="1111250">
            <a:lnSpc>
              <a:spcPct val="100000"/>
            </a:lnSpc>
            <a:spcBef>
              <a:spcPct val="0"/>
            </a:spcBef>
            <a:spcAft>
              <a:spcPct val="35000"/>
            </a:spcAft>
            <a:buNone/>
          </a:pPr>
          <a:r>
            <a:rPr lang="nb-NO" sz="2500" kern="1200"/>
            <a:t>Hvorfor er dette vanskelig å automatisere?</a:t>
          </a:r>
          <a:endParaRPr lang="en-US" sz="2500" kern="1200"/>
        </a:p>
      </dsp:txBody>
      <dsp:txXfrm>
        <a:off x="1901936" y="2059076"/>
        <a:ext cx="10393260" cy="1646698"/>
      </dsp:txXfrm>
    </dsp:sp>
    <dsp:sp modelId="{34800579-4F5B-409A-B889-FBCCAC34FF88}">
      <dsp:nvSpPr>
        <dsp:cNvPr id="0" name=""/>
        <dsp:cNvSpPr/>
      </dsp:nvSpPr>
      <dsp:spPr>
        <a:xfrm>
          <a:off x="0" y="4117449"/>
          <a:ext cx="12295197" cy="16466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45058-A2EE-49E5-BDCC-C8E66911BFBF}">
      <dsp:nvSpPr>
        <dsp:cNvPr id="0" name=""/>
        <dsp:cNvSpPr/>
      </dsp:nvSpPr>
      <dsp:spPr>
        <a:xfrm>
          <a:off x="498126" y="4487956"/>
          <a:ext cx="905683" cy="9056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219FB8-405E-434B-A036-EF26E47289DE}">
      <dsp:nvSpPr>
        <dsp:cNvPr id="0" name=""/>
        <dsp:cNvSpPr/>
      </dsp:nvSpPr>
      <dsp:spPr>
        <a:xfrm>
          <a:off x="1901936" y="4117449"/>
          <a:ext cx="10393260" cy="164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76" tIns="174276" rIns="174276" bIns="174276" numCol="1" spcCol="1270" anchor="ctr" anchorCtr="0">
          <a:noAutofit/>
        </a:bodyPr>
        <a:lstStyle/>
        <a:p>
          <a:pPr marL="0" lvl="0" indent="0" algn="l" defTabSz="1111250">
            <a:lnSpc>
              <a:spcPct val="100000"/>
            </a:lnSpc>
            <a:spcBef>
              <a:spcPct val="0"/>
            </a:spcBef>
            <a:spcAft>
              <a:spcPct val="35000"/>
            </a:spcAft>
            <a:buNone/>
          </a:pPr>
          <a:r>
            <a:rPr lang="nb-NO" sz="2500" kern="1200"/>
            <a:t>Er det umulig?</a:t>
          </a:r>
          <a:endParaRPr lang="en-US" sz="2500" kern="1200"/>
        </a:p>
      </dsp:txBody>
      <dsp:txXfrm>
        <a:off x="1901936" y="4117449"/>
        <a:ext cx="10393260" cy="1646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1AF65-B63C-4586-993E-E01C897C61C3}">
      <dsp:nvSpPr>
        <dsp:cNvPr id="0" name=""/>
        <dsp:cNvSpPr/>
      </dsp:nvSpPr>
      <dsp:spPr>
        <a:xfrm>
          <a:off x="922139" y="0"/>
          <a:ext cx="10450917" cy="576485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94F37C-F970-4E83-B2D4-84F4378A322B}">
      <dsp:nvSpPr>
        <dsp:cNvPr id="0" name=""/>
        <dsp:cNvSpPr/>
      </dsp:nvSpPr>
      <dsp:spPr>
        <a:xfrm>
          <a:off x="56583" y="1729455"/>
          <a:ext cx="5941077" cy="2305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nb-NO" sz="3100" kern="1200"/>
            <a:t>Tolke regelverket for å finne rettsregelen</a:t>
          </a:r>
          <a:endParaRPr lang="en-US" sz="3100" kern="1200"/>
        </a:p>
        <a:p>
          <a:pPr marL="228600" lvl="1" indent="-228600" algn="l" defTabSz="1066800">
            <a:lnSpc>
              <a:spcPct val="90000"/>
            </a:lnSpc>
            <a:spcBef>
              <a:spcPct val="0"/>
            </a:spcBef>
            <a:spcAft>
              <a:spcPct val="15000"/>
            </a:spcAft>
            <a:buChar char="•"/>
          </a:pPr>
          <a:r>
            <a:rPr lang="nb-NO" sz="2400" kern="1200"/>
            <a:t>Utgangspunkt i og begrenset av juridisk metode</a:t>
          </a:r>
          <a:endParaRPr lang="en-US" sz="2400" kern="1200"/>
        </a:p>
      </dsp:txBody>
      <dsp:txXfrm>
        <a:off x="169150" y="1842022"/>
        <a:ext cx="5715943" cy="2080806"/>
      </dsp:txXfrm>
    </dsp:sp>
    <dsp:sp modelId="{A0624DC4-57ED-4B42-B412-4610288F400D}">
      <dsp:nvSpPr>
        <dsp:cNvPr id="0" name=""/>
        <dsp:cNvSpPr/>
      </dsp:nvSpPr>
      <dsp:spPr>
        <a:xfrm>
          <a:off x="6297536" y="1729455"/>
          <a:ext cx="5941077" cy="2305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nb-NO" sz="3100" kern="1200"/>
            <a:t>Gjøre dette om til instruksjoner som kan skrives som kildekode</a:t>
          </a:r>
          <a:endParaRPr lang="en-US" sz="3100" kern="1200"/>
        </a:p>
        <a:p>
          <a:pPr marL="228600" lvl="1" indent="-228600" algn="l" defTabSz="1066800">
            <a:lnSpc>
              <a:spcPct val="90000"/>
            </a:lnSpc>
            <a:spcBef>
              <a:spcPct val="0"/>
            </a:spcBef>
            <a:spcAft>
              <a:spcPct val="15000"/>
            </a:spcAft>
            <a:buChar char="•"/>
          </a:pPr>
          <a:r>
            <a:rPr lang="nb-NO" sz="2400" kern="1200"/>
            <a:t>Utgangspunkt i og begrenset av hva som er teknologisk mulig</a:t>
          </a:r>
          <a:endParaRPr lang="en-US" sz="2400" kern="1200"/>
        </a:p>
      </dsp:txBody>
      <dsp:txXfrm>
        <a:off x="6410103" y="1842022"/>
        <a:ext cx="5715943" cy="20808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1AF65-B63C-4586-993E-E01C897C61C3}">
      <dsp:nvSpPr>
        <dsp:cNvPr id="0" name=""/>
        <dsp:cNvSpPr/>
      </dsp:nvSpPr>
      <dsp:spPr>
        <a:xfrm>
          <a:off x="922139" y="0"/>
          <a:ext cx="10450917" cy="576485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94F37C-F970-4E83-B2D4-84F4378A322B}">
      <dsp:nvSpPr>
        <dsp:cNvPr id="0" name=""/>
        <dsp:cNvSpPr/>
      </dsp:nvSpPr>
      <dsp:spPr>
        <a:xfrm>
          <a:off x="56583" y="1729455"/>
          <a:ext cx="5941077" cy="2305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nb-NO" sz="3100" kern="1200"/>
            <a:t>Tolke regelverket for å finne rettsregelen</a:t>
          </a:r>
          <a:endParaRPr lang="en-US" sz="3100" kern="1200"/>
        </a:p>
        <a:p>
          <a:pPr marL="228600" lvl="1" indent="-228600" algn="l" defTabSz="1066800">
            <a:lnSpc>
              <a:spcPct val="90000"/>
            </a:lnSpc>
            <a:spcBef>
              <a:spcPct val="0"/>
            </a:spcBef>
            <a:spcAft>
              <a:spcPct val="15000"/>
            </a:spcAft>
            <a:buChar char="•"/>
          </a:pPr>
          <a:r>
            <a:rPr lang="nb-NO" sz="2400" kern="1200"/>
            <a:t>Utgangspunkt i og begrenset av juridisk metode</a:t>
          </a:r>
          <a:endParaRPr lang="en-US" sz="2400" kern="1200"/>
        </a:p>
      </dsp:txBody>
      <dsp:txXfrm>
        <a:off x="169150" y="1842022"/>
        <a:ext cx="5715943" cy="2080806"/>
      </dsp:txXfrm>
    </dsp:sp>
    <dsp:sp modelId="{A0624DC4-57ED-4B42-B412-4610288F400D}">
      <dsp:nvSpPr>
        <dsp:cNvPr id="0" name=""/>
        <dsp:cNvSpPr/>
      </dsp:nvSpPr>
      <dsp:spPr>
        <a:xfrm>
          <a:off x="6297536" y="1729455"/>
          <a:ext cx="5941077" cy="2305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nb-NO" sz="3100" kern="1200"/>
            <a:t>Gjøre dette om til instruksjoner som kan skrives som kildekode</a:t>
          </a:r>
          <a:endParaRPr lang="en-US" sz="3100" kern="1200"/>
        </a:p>
        <a:p>
          <a:pPr marL="228600" lvl="1" indent="-228600" algn="l" defTabSz="1066800">
            <a:lnSpc>
              <a:spcPct val="90000"/>
            </a:lnSpc>
            <a:spcBef>
              <a:spcPct val="0"/>
            </a:spcBef>
            <a:spcAft>
              <a:spcPct val="15000"/>
            </a:spcAft>
            <a:buChar char="•"/>
          </a:pPr>
          <a:r>
            <a:rPr lang="nb-NO" sz="2400" kern="1200"/>
            <a:t>Utgangspunkt i og begrenset av hva som er teknologisk mulig</a:t>
          </a:r>
          <a:endParaRPr lang="en-US" sz="2400" kern="1200"/>
        </a:p>
      </dsp:txBody>
      <dsp:txXfrm>
        <a:off x="6410103" y="1842022"/>
        <a:ext cx="5715943" cy="2080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51A74-1E8B-4252-AED5-C1688B82E3C7}">
      <dsp:nvSpPr>
        <dsp:cNvPr id="0" name=""/>
        <dsp:cNvSpPr/>
      </dsp:nvSpPr>
      <dsp:spPr>
        <a:xfrm>
          <a:off x="819598" y="1082425"/>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E46DB2-56AA-4369-807F-205E8468E584}">
      <dsp:nvSpPr>
        <dsp:cNvPr id="0" name=""/>
        <dsp:cNvSpPr/>
      </dsp:nvSpPr>
      <dsp:spPr>
        <a:xfrm>
          <a:off x="1287598" y="155042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B4B1E9-BB64-487B-9F78-5381C0F58A68}">
      <dsp:nvSpPr>
        <dsp:cNvPr id="0" name=""/>
        <dsp:cNvSpPr/>
      </dsp:nvSpPr>
      <dsp:spPr>
        <a:xfrm>
          <a:off x="117598" y="396242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kern="1200"/>
            <a:t>Er dette en automatiseringsvennlig bestemmelse?</a:t>
          </a:r>
          <a:endParaRPr lang="en-US" sz="1600" kern="1200"/>
        </a:p>
      </dsp:txBody>
      <dsp:txXfrm>
        <a:off x="117598" y="3962425"/>
        <a:ext cx="3600000" cy="720000"/>
      </dsp:txXfrm>
    </dsp:sp>
    <dsp:sp modelId="{E5488D12-1F26-4498-9E04-B6949184A6BD}">
      <dsp:nvSpPr>
        <dsp:cNvPr id="0" name=""/>
        <dsp:cNvSpPr/>
      </dsp:nvSpPr>
      <dsp:spPr>
        <a:xfrm>
          <a:off x="5049598" y="1082425"/>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3E4024-81CE-473C-A850-C90AE34BBC13}">
      <dsp:nvSpPr>
        <dsp:cNvPr id="0" name=""/>
        <dsp:cNvSpPr/>
      </dsp:nvSpPr>
      <dsp:spPr>
        <a:xfrm>
          <a:off x="5517598" y="1550425"/>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891BA7-9DA8-4ACF-A832-302CCDB2B097}">
      <dsp:nvSpPr>
        <dsp:cNvPr id="0" name=""/>
        <dsp:cNvSpPr/>
      </dsp:nvSpPr>
      <dsp:spPr>
        <a:xfrm>
          <a:off x="4347598" y="396242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kern="1200"/>
            <a:t>Hvilke deler er automatiseringsvennlig?</a:t>
          </a:r>
          <a:endParaRPr lang="en-US" sz="1600" kern="1200"/>
        </a:p>
      </dsp:txBody>
      <dsp:txXfrm>
        <a:off x="4347598" y="3962425"/>
        <a:ext cx="3600000" cy="720000"/>
      </dsp:txXfrm>
    </dsp:sp>
    <dsp:sp modelId="{D86E702A-BD7E-404B-A1C1-7021045CA4B1}">
      <dsp:nvSpPr>
        <dsp:cNvPr id="0" name=""/>
        <dsp:cNvSpPr/>
      </dsp:nvSpPr>
      <dsp:spPr>
        <a:xfrm>
          <a:off x="9279598" y="1082425"/>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15604D-54F2-48CE-AC74-FF5F0CB7E349}">
      <dsp:nvSpPr>
        <dsp:cNvPr id="0" name=""/>
        <dsp:cNvSpPr/>
      </dsp:nvSpPr>
      <dsp:spPr>
        <a:xfrm>
          <a:off x="9747598" y="1550425"/>
          <a:ext cx="1260000" cy="126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6990C5-ED19-4C5B-89A4-ACB93E7FA0C0}">
      <dsp:nvSpPr>
        <dsp:cNvPr id="0" name=""/>
        <dsp:cNvSpPr/>
      </dsp:nvSpPr>
      <dsp:spPr>
        <a:xfrm>
          <a:off x="8577598" y="396242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kern="1200"/>
            <a:t>Hvilke deler er ikke automatiseringsvennlig?</a:t>
          </a:r>
          <a:endParaRPr lang="en-US" sz="1600" kern="1200"/>
        </a:p>
      </dsp:txBody>
      <dsp:txXfrm>
        <a:off x="8577598" y="3962425"/>
        <a:ext cx="36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1AF65-B63C-4586-993E-E01C897C61C3}">
      <dsp:nvSpPr>
        <dsp:cNvPr id="0" name=""/>
        <dsp:cNvSpPr/>
      </dsp:nvSpPr>
      <dsp:spPr>
        <a:xfrm>
          <a:off x="922139" y="0"/>
          <a:ext cx="10450917" cy="576485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51C349-5B88-4E16-AD04-78F6FEEC76E8}">
      <dsp:nvSpPr>
        <dsp:cNvPr id="0" name=""/>
        <dsp:cNvSpPr/>
      </dsp:nvSpPr>
      <dsp:spPr>
        <a:xfrm>
          <a:off x="416643" y="1729455"/>
          <a:ext cx="3688559" cy="2305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err="1"/>
            <a:t>Utvikle</a:t>
          </a:r>
          <a:r>
            <a:rPr lang="en-US" sz="2400" kern="1200"/>
            <a:t> </a:t>
          </a:r>
          <a:r>
            <a:rPr lang="en-US" sz="2400" kern="1200" err="1"/>
            <a:t>regelverk</a:t>
          </a:r>
          <a:endParaRPr lang="en-US" sz="2400" kern="1200"/>
        </a:p>
        <a:p>
          <a:pPr marL="171450" lvl="1" indent="-171450" algn="l" defTabSz="844550">
            <a:lnSpc>
              <a:spcPct val="90000"/>
            </a:lnSpc>
            <a:spcBef>
              <a:spcPct val="0"/>
            </a:spcBef>
            <a:spcAft>
              <a:spcPct val="15000"/>
            </a:spcAft>
            <a:buChar char="•"/>
          </a:pPr>
          <a:r>
            <a:rPr lang="en-US" sz="1900" kern="1200" err="1"/>
            <a:t>Balansere</a:t>
          </a:r>
          <a:r>
            <a:rPr lang="en-US" sz="1900" kern="1200"/>
            <a:t> </a:t>
          </a:r>
          <a:r>
            <a:rPr lang="en-US" sz="1900" kern="1200" err="1"/>
            <a:t>ulike</a:t>
          </a:r>
          <a:r>
            <a:rPr lang="en-US" sz="1900" kern="1200"/>
            <a:t> </a:t>
          </a:r>
          <a:r>
            <a:rPr lang="en-US" sz="1900" kern="1200" err="1"/>
            <a:t>hensyn</a:t>
          </a:r>
          <a:endParaRPr lang="en-US" sz="1900" kern="1200"/>
        </a:p>
        <a:p>
          <a:pPr marL="171450" lvl="1" indent="-171450" algn="l" defTabSz="844550">
            <a:lnSpc>
              <a:spcPct val="90000"/>
            </a:lnSpc>
            <a:spcBef>
              <a:spcPct val="0"/>
            </a:spcBef>
            <a:spcAft>
              <a:spcPct val="15000"/>
            </a:spcAft>
            <a:buChar char="•"/>
          </a:pPr>
          <a:r>
            <a:rPr lang="en-US" sz="1900" kern="1200" err="1"/>
            <a:t>Utrykke</a:t>
          </a:r>
          <a:r>
            <a:rPr lang="en-US" sz="1900" kern="1200"/>
            <a:t> </a:t>
          </a:r>
          <a:r>
            <a:rPr lang="en-US" sz="1900" kern="1200" err="1"/>
            <a:t>normene</a:t>
          </a:r>
          <a:r>
            <a:rPr lang="en-US" sz="1900" kern="1200"/>
            <a:t> i </a:t>
          </a:r>
          <a:r>
            <a:rPr lang="en-US" sz="1900" kern="1200" err="1"/>
            <a:t>lov</a:t>
          </a:r>
          <a:r>
            <a:rPr lang="en-US" sz="1900" kern="1200"/>
            <a:t>/</a:t>
          </a:r>
          <a:r>
            <a:rPr lang="en-US" sz="1900" kern="1200" err="1"/>
            <a:t>forskrifts-tekst</a:t>
          </a:r>
          <a:endParaRPr lang="en-US" sz="1900" kern="1200"/>
        </a:p>
      </dsp:txBody>
      <dsp:txXfrm>
        <a:off x="529210" y="1842022"/>
        <a:ext cx="3463425" cy="2080806"/>
      </dsp:txXfrm>
    </dsp:sp>
    <dsp:sp modelId="{3594F37C-F970-4E83-B2D4-84F4378A322B}">
      <dsp:nvSpPr>
        <dsp:cNvPr id="0" name=""/>
        <dsp:cNvSpPr/>
      </dsp:nvSpPr>
      <dsp:spPr>
        <a:xfrm>
          <a:off x="4303318" y="1729455"/>
          <a:ext cx="3688559" cy="2305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kern="1200"/>
            <a:t>Tolke regelverket for å finne rettsregelen</a:t>
          </a:r>
          <a:endParaRPr lang="en-US" sz="2400" kern="1200"/>
        </a:p>
        <a:p>
          <a:pPr marL="171450" lvl="1" indent="-171450" algn="l" defTabSz="844550">
            <a:lnSpc>
              <a:spcPct val="90000"/>
            </a:lnSpc>
            <a:spcBef>
              <a:spcPct val="0"/>
            </a:spcBef>
            <a:spcAft>
              <a:spcPct val="15000"/>
            </a:spcAft>
            <a:buChar char="•"/>
          </a:pPr>
          <a:r>
            <a:rPr lang="nb-NO" sz="1900" kern="1200"/>
            <a:t>Utgangspunkt i og begrenset av juridisk metode</a:t>
          </a:r>
          <a:endParaRPr lang="en-US" sz="1900" kern="1200"/>
        </a:p>
      </dsp:txBody>
      <dsp:txXfrm>
        <a:off x="4415885" y="1842022"/>
        <a:ext cx="3463425" cy="2080806"/>
      </dsp:txXfrm>
    </dsp:sp>
    <dsp:sp modelId="{A0624DC4-57ED-4B42-B412-4610288F400D}">
      <dsp:nvSpPr>
        <dsp:cNvPr id="0" name=""/>
        <dsp:cNvSpPr/>
      </dsp:nvSpPr>
      <dsp:spPr>
        <a:xfrm>
          <a:off x="8189994" y="1729455"/>
          <a:ext cx="3688559" cy="2305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b-NO" sz="2400" kern="1200"/>
            <a:t>Gjøre dette om til instruksjoner som kan skrives som kildekode</a:t>
          </a:r>
          <a:endParaRPr lang="en-US" sz="2400" kern="1200"/>
        </a:p>
        <a:p>
          <a:pPr marL="171450" lvl="1" indent="-171450" algn="l" defTabSz="844550">
            <a:lnSpc>
              <a:spcPct val="90000"/>
            </a:lnSpc>
            <a:spcBef>
              <a:spcPct val="0"/>
            </a:spcBef>
            <a:spcAft>
              <a:spcPct val="15000"/>
            </a:spcAft>
            <a:buChar char="•"/>
          </a:pPr>
          <a:r>
            <a:rPr lang="nb-NO" sz="1900" kern="1200"/>
            <a:t>Utgangspunkt i og begrenset av hva som er teknologisk mulig</a:t>
          </a:r>
          <a:endParaRPr lang="en-US" sz="1900" kern="1200"/>
        </a:p>
      </dsp:txBody>
      <dsp:txXfrm>
        <a:off x="8302561" y="1842022"/>
        <a:ext cx="3463425" cy="20808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C8387-1B09-4A80-A0B7-881C22A61DA7}">
      <dsp:nvSpPr>
        <dsp:cNvPr id="0" name=""/>
        <dsp:cNvSpPr/>
      </dsp:nvSpPr>
      <dsp:spPr>
        <a:xfrm>
          <a:off x="0" y="936788"/>
          <a:ext cx="12295197" cy="17294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7C8D51-7475-4E07-A506-C8C6F2BB6E8E}">
      <dsp:nvSpPr>
        <dsp:cNvPr id="0" name=""/>
        <dsp:cNvSpPr/>
      </dsp:nvSpPr>
      <dsp:spPr>
        <a:xfrm>
          <a:off x="523160" y="1325915"/>
          <a:ext cx="951200" cy="9512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DAFE74-5B5C-4050-BEB5-09303775462A}">
      <dsp:nvSpPr>
        <dsp:cNvPr id="0" name=""/>
        <dsp:cNvSpPr/>
      </dsp:nvSpPr>
      <dsp:spPr>
        <a:xfrm>
          <a:off x="1997520" y="936788"/>
          <a:ext cx="10297676" cy="172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034" tIns="183034" rIns="183034" bIns="183034" numCol="1" spcCol="1270" anchor="ctr" anchorCtr="0">
          <a:noAutofit/>
        </a:bodyPr>
        <a:lstStyle/>
        <a:p>
          <a:pPr marL="0" lvl="0" indent="0" algn="l" defTabSz="1111250">
            <a:lnSpc>
              <a:spcPct val="90000"/>
            </a:lnSpc>
            <a:spcBef>
              <a:spcPct val="0"/>
            </a:spcBef>
            <a:spcAft>
              <a:spcPct val="35000"/>
            </a:spcAft>
            <a:buNone/>
          </a:pPr>
          <a:r>
            <a:rPr lang="nb-NO" sz="2500" kern="1200"/>
            <a:t>Vi kikker frem i prosessen og tar høyde for utfordringer og begrensninger som kan dukke opp senere i prosessen.</a:t>
          </a:r>
          <a:endParaRPr lang="en-US" sz="2500" kern="1200"/>
        </a:p>
      </dsp:txBody>
      <dsp:txXfrm>
        <a:off x="1997520" y="936788"/>
        <a:ext cx="10297676" cy="1729455"/>
      </dsp:txXfrm>
    </dsp:sp>
    <dsp:sp modelId="{209A8C34-3EAB-4EA9-A7BA-83CD5581D677}">
      <dsp:nvSpPr>
        <dsp:cNvPr id="0" name=""/>
        <dsp:cNvSpPr/>
      </dsp:nvSpPr>
      <dsp:spPr>
        <a:xfrm>
          <a:off x="0" y="3098607"/>
          <a:ext cx="12295197" cy="17294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51EF0-05A8-40C1-AC7D-6CA72B147607}">
      <dsp:nvSpPr>
        <dsp:cNvPr id="0" name=""/>
        <dsp:cNvSpPr/>
      </dsp:nvSpPr>
      <dsp:spPr>
        <a:xfrm>
          <a:off x="523160" y="3487734"/>
          <a:ext cx="951200" cy="9512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FC0644-8F86-435F-B0E3-B67616999E99}">
      <dsp:nvSpPr>
        <dsp:cNvPr id="0" name=""/>
        <dsp:cNvSpPr/>
      </dsp:nvSpPr>
      <dsp:spPr>
        <a:xfrm>
          <a:off x="1997520" y="3098607"/>
          <a:ext cx="10297676" cy="172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034" tIns="183034" rIns="183034" bIns="183034" numCol="1" spcCol="1270" anchor="ctr" anchorCtr="0">
          <a:noAutofit/>
        </a:bodyPr>
        <a:lstStyle/>
        <a:p>
          <a:pPr marL="0" lvl="0" indent="0" algn="l" defTabSz="1111250">
            <a:lnSpc>
              <a:spcPct val="90000"/>
            </a:lnSpc>
            <a:spcBef>
              <a:spcPct val="0"/>
            </a:spcBef>
            <a:spcAft>
              <a:spcPct val="35000"/>
            </a:spcAft>
            <a:buNone/>
          </a:pPr>
          <a:r>
            <a:rPr lang="nb-NO" sz="2500" kern="1200"/>
            <a:t>Hvordan datamaskiner virker legger klare føringer på hvordan regelverket kan utformes dersom det skal lede til automatisert rettsanvendelse</a:t>
          </a:r>
          <a:endParaRPr lang="en-US" sz="2500" kern="1200"/>
        </a:p>
      </dsp:txBody>
      <dsp:txXfrm>
        <a:off x="1997520" y="3098607"/>
        <a:ext cx="10297676" cy="17294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51804-7EC1-4C37-9C2A-178D88F89F1C}">
      <dsp:nvSpPr>
        <dsp:cNvPr id="0" name=""/>
        <dsp:cNvSpPr/>
      </dsp:nvSpPr>
      <dsp:spPr>
        <a:xfrm>
          <a:off x="0" y="702175"/>
          <a:ext cx="12295197" cy="1874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4244" tIns="708152" rIns="954244" bIns="241808" numCol="1" spcCol="1270" anchor="t" anchorCtr="0">
          <a:noAutofit/>
        </a:bodyPr>
        <a:lstStyle/>
        <a:p>
          <a:pPr marL="285750" lvl="1" indent="-285750" algn="l" defTabSz="1511300">
            <a:lnSpc>
              <a:spcPct val="90000"/>
            </a:lnSpc>
            <a:spcBef>
              <a:spcPct val="0"/>
            </a:spcBef>
            <a:spcAft>
              <a:spcPct val="15000"/>
            </a:spcAft>
            <a:buChar char="•"/>
          </a:pPr>
          <a:r>
            <a:rPr lang="nb-NO" sz="3400" kern="1200"/>
            <a:t>Særlig de tre første som knytter seg til hvordan en datamaskin virker</a:t>
          </a:r>
          <a:endParaRPr lang="en-US" sz="3400" kern="1200"/>
        </a:p>
      </dsp:txBody>
      <dsp:txXfrm>
        <a:off x="0" y="702175"/>
        <a:ext cx="12295197" cy="1874250"/>
      </dsp:txXfrm>
    </dsp:sp>
    <dsp:sp modelId="{E47D73E9-98DA-4753-BA54-A11F50188D3C}">
      <dsp:nvSpPr>
        <dsp:cNvPr id="0" name=""/>
        <dsp:cNvSpPr/>
      </dsp:nvSpPr>
      <dsp:spPr>
        <a:xfrm>
          <a:off x="614759" y="200335"/>
          <a:ext cx="8606637" cy="100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10" tIns="0" rIns="325310" bIns="0" numCol="1" spcCol="1270" anchor="ctr" anchorCtr="0">
          <a:noAutofit/>
        </a:bodyPr>
        <a:lstStyle/>
        <a:p>
          <a:pPr marL="0" lvl="0" indent="0" algn="l" defTabSz="1511300">
            <a:lnSpc>
              <a:spcPct val="90000"/>
            </a:lnSpc>
            <a:spcBef>
              <a:spcPct val="0"/>
            </a:spcBef>
            <a:spcAft>
              <a:spcPct val="35000"/>
            </a:spcAft>
            <a:buNone/>
          </a:pPr>
          <a:r>
            <a:rPr lang="nb-NO" sz="3400" kern="1200"/>
            <a:t>Tar utgangspunkt i hvordan en datamaskin virker</a:t>
          </a:r>
          <a:endParaRPr lang="en-US" sz="3400" kern="1200"/>
        </a:p>
      </dsp:txBody>
      <dsp:txXfrm>
        <a:off x="663755" y="249331"/>
        <a:ext cx="8508645" cy="905688"/>
      </dsp:txXfrm>
    </dsp:sp>
    <dsp:sp modelId="{31AFDE80-D4A4-4B55-8C46-BF23B6C51833}">
      <dsp:nvSpPr>
        <dsp:cNvPr id="0" name=""/>
        <dsp:cNvSpPr/>
      </dsp:nvSpPr>
      <dsp:spPr>
        <a:xfrm>
          <a:off x="0" y="3261865"/>
          <a:ext cx="12295197" cy="2302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4244" tIns="708152" rIns="954244" bIns="241808" numCol="1" spcCol="1270" anchor="t" anchorCtr="0">
          <a:noAutofit/>
        </a:bodyPr>
        <a:lstStyle/>
        <a:p>
          <a:pPr marL="285750" lvl="1" indent="-285750" algn="l" defTabSz="1511300">
            <a:lnSpc>
              <a:spcPct val="90000"/>
            </a:lnSpc>
            <a:spcBef>
              <a:spcPct val="0"/>
            </a:spcBef>
            <a:spcAft>
              <a:spcPct val="15000"/>
            </a:spcAft>
            <a:buChar char="•"/>
          </a:pPr>
          <a:r>
            <a:rPr lang="nb-NO" sz="3400" kern="1200"/>
            <a:t>For delvis automatisering gjelder anbefalingene kun for de delene som ikke skal automatiseres i den utstrekning dette passer</a:t>
          </a:r>
          <a:endParaRPr lang="en-US" sz="3400" kern="1200"/>
        </a:p>
      </dsp:txBody>
      <dsp:txXfrm>
        <a:off x="0" y="3261865"/>
        <a:ext cx="12295197" cy="2302650"/>
      </dsp:txXfrm>
    </dsp:sp>
    <dsp:sp modelId="{977482B7-206F-4A72-87C3-4AB0FF5295C6}">
      <dsp:nvSpPr>
        <dsp:cNvPr id="0" name=""/>
        <dsp:cNvSpPr/>
      </dsp:nvSpPr>
      <dsp:spPr>
        <a:xfrm>
          <a:off x="614759" y="2760025"/>
          <a:ext cx="8606637" cy="100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5310" tIns="0" rIns="325310" bIns="0" numCol="1" spcCol="1270" anchor="ctr" anchorCtr="0">
          <a:noAutofit/>
        </a:bodyPr>
        <a:lstStyle/>
        <a:p>
          <a:pPr marL="0" lvl="0" indent="0" algn="l" defTabSz="1511300">
            <a:lnSpc>
              <a:spcPct val="90000"/>
            </a:lnSpc>
            <a:spcBef>
              <a:spcPct val="0"/>
            </a:spcBef>
            <a:spcAft>
              <a:spcPct val="35000"/>
            </a:spcAft>
            <a:buNone/>
          </a:pPr>
          <a:r>
            <a:rPr lang="nb-NO" sz="3400" kern="1200"/>
            <a:t>Gjelder for de delene av regelverket som skal lede til automatisert rettsanvendelse</a:t>
          </a:r>
          <a:endParaRPr lang="en-US" sz="3400" kern="1200"/>
        </a:p>
      </dsp:txBody>
      <dsp:txXfrm>
        <a:off x="663755" y="2809021"/>
        <a:ext cx="8508645" cy="9056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2256E-0345-4B75-9AE0-9324EE765DDB}">
      <dsp:nvSpPr>
        <dsp:cNvPr id="0" name=""/>
        <dsp:cNvSpPr/>
      </dsp:nvSpPr>
      <dsp:spPr>
        <a:xfrm>
          <a:off x="704250" y="1588570"/>
          <a:ext cx="754523" cy="754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64091-0FFD-4824-BCDA-F21D21E29683}">
      <dsp:nvSpPr>
        <dsp:cNvPr id="0" name=""/>
        <dsp:cNvSpPr/>
      </dsp:nvSpPr>
      <dsp:spPr>
        <a:xfrm>
          <a:off x="3621" y="2454644"/>
          <a:ext cx="2155781" cy="61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b-NO" sz="1400" kern="1200"/>
            <a:t>Lag detaljerte regler</a:t>
          </a:r>
          <a:endParaRPr lang="en-US" sz="1400" kern="1200"/>
        </a:p>
      </dsp:txBody>
      <dsp:txXfrm>
        <a:off x="3621" y="2454644"/>
        <a:ext cx="2155781" cy="614997"/>
      </dsp:txXfrm>
    </dsp:sp>
    <dsp:sp modelId="{09E00F7D-8027-4987-A8A7-C405EB7EFA0E}">
      <dsp:nvSpPr>
        <dsp:cNvPr id="0" name=""/>
        <dsp:cNvSpPr/>
      </dsp:nvSpPr>
      <dsp:spPr>
        <a:xfrm>
          <a:off x="3621" y="3121525"/>
          <a:ext cx="2155781" cy="1054754"/>
        </a:xfrm>
        <a:prstGeom prst="rect">
          <a:avLst/>
        </a:prstGeom>
        <a:noFill/>
        <a:ln>
          <a:noFill/>
        </a:ln>
        <a:effectLst/>
      </dsp:spPr>
      <dsp:style>
        <a:lnRef idx="0">
          <a:scrgbClr r="0" g="0" b="0"/>
        </a:lnRef>
        <a:fillRef idx="0">
          <a:scrgbClr r="0" g="0" b="0"/>
        </a:fillRef>
        <a:effectRef idx="0">
          <a:scrgbClr r="0" g="0" b="0"/>
        </a:effectRef>
        <a:fontRef idx="minor"/>
      </dsp:style>
    </dsp:sp>
    <dsp:sp modelId="{E3401EBC-90FB-4B11-9E90-D7463F175A75}">
      <dsp:nvSpPr>
        <dsp:cNvPr id="0" name=""/>
        <dsp:cNvSpPr/>
      </dsp:nvSpPr>
      <dsp:spPr>
        <a:xfrm>
          <a:off x="3237293" y="1588570"/>
          <a:ext cx="754523" cy="754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743553-4BB7-4BB3-80A2-AF7C7A8FA486}">
      <dsp:nvSpPr>
        <dsp:cNvPr id="0" name=""/>
        <dsp:cNvSpPr/>
      </dsp:nvSpPr>
      <dsp:spPr>
        <a:xfrm>
          <a:off x="2536664" y="2454644"/>
          <a:ext cx="2155781" cy="61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b-NO" sz="1400" kern="1200"/>
            <a:t>Unngå skjønnsmessige vurderinger</a:t>
          </a:r>
          <a:endParaRPr lang="en-US" sz="1400" kern="1200"/>
        </a:p>
      </dsp:txBody>
      <dsp:txXfrm>
        <a:off x="2536664" y="2454644"/>
        <a:ext cx="2155781" cy="614997"/>
      </dsp:txXfrm>
    </dsp:sp>
    <dsp:sp modelId="{1A6503B0-1C40-4F62-ABF3-D3A026835CB0}">
      <dsp:nvSpPr>
        <dsp:cNvPr id="0" name=""/>
        <dsp:cNvSpPr/>
      </dsp:nvSpPr>
      <dsp:spPr>
        <a:xfrm>
          <a:off x="2536664" y="3121525"/>
          <a:ext cx="2155781" cy="1054754"/>
        </a:xfrm>
        <a:prstGeom prst="rect">
          <a:avLst/>
        </a:prstGeom>
        <a:noFill/>
        <a:ln>
          <a:noFill/>
        </a:ln>
        <a:effectLst/>
      </dsp:spPr>
      <dsp:style>
        <a:lnRef idx="0">
          <a:scrgbClr r="0" g="0" b="0"/>
        </a:lnRef>
        <a:fillRef idx="0">
          <a:scrgbClr r="0" g="0" b="0"/>
        </a:fillRef>
        <a:effectRef idx="0">
          <a:scrgbClr r="0" g="0" b="0"/>
        </a:effectRef>
        <a:fontRef idx="minor"/>
      </dsp:style>
    </dsp:sp>
    <dsp:sp modelId="{CE707783-4373-49D4-89F9-D30E25EBFF94}">
      <dsp:nvSpPr>
        <dsp:cNvPr id="0" name=""/>
        <dsp:cNvSpPr/>
      </dsp:nvSpPr>
      <dsp:spPr>
        <a:xfrm>
          <a:off x="5770336" y="1588570"/>
          <a:ext cx="754523" cy="7545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22AF03-5436-42D2-B84B-B30D94F8E23D}">
      <dsp:nvSpPr>
        <dsp:cNvPr id="0" name=""/>
        <dsp:cNvSpPr/>
      </dsp:nvSpPr>
      <dsp:spPr>
        <a:xfrm>
          <a:off x="5069707" y="2454644"/>
          <a:ext cx="2155781" cy="61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b-NO" sz="1400" kern="1200"/>
            <a:t>Formuler vilkår som logiske eller aritmetiske vurderinger</a:t>
          </a:r>
          <a:endParaRPr lang="en-US" sz="1400" kern="1200"/>
        </a:p>
      </dsp:txBody>
      <dsp:txXfrm>
        <a:off x="5069707" y="2454644"/>
        <a:ext cx="2155781" cy="614997"/>
      </dsp:txXfrm>
    </dsp:sp>
    <dsp:sp modelId="{1806DBAF-3116-45C8-988B-C7663ED7205E}">
      <dsp:nvSpPr>
        <dsp:cNvPr id="0" name=""/>
        <dsp:cNvSpPr/>
      </dsp:nvSpPr>
      <dsp:spPr>
        <a:xfrm>
          <a:off x="5069707" y="3121525"/>
          <a:ext cx="2155781" cy="1054754"/>
        </a:xfrm>
        <a:prstGeom prst="rect">
          <a:avLst/>
        </a:prstGeom>
        <a:noFill/>
        <a:ln>
          <a:noFill/>
        </a:ln>
        <a:effectLst/>
      </dsp:spPr>
      <dsp:style>
        <a:lnRef idx="0">
          <a:scrgbClr r="0" g="0" b="0"/>
        </a:lnRef>
        <a:fillRef idx="0">
          <a:scrgbClr r="0" g="0" b="0"/>
        </a:fillRef>
        <a:effectRef idx="0">
          <a:scrgbClr r="0" g="0" b="0"/>
        </a:effectRef>
        <a:fontRef idx="minor"/>
      </dsp:style>
    </dsp:sp>
    <dsp:sp modelId="{69235A17-57E4-483A-814F-549285505B50}">
      <dsp:nvSpPr>
        <dsp:cNvPr id="0" name=""/>
        <dsp:cNvSpPr/>
      </dsp:nvSpPr>
      <dsp:spPr>
        <a:xfrm>
          <a:off x="8303379" y="1588570"/>
          <a:ext cx="754523" cy="7545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DC98F-2764-4C6A-A26B-F389E19E8788}">
      <dsp:nvSpPr>
        <dsp:cNvPr id="0" name=""/>
        <dsp:cNvSpPr/>
      </dsp:nvSpPr>
      <dsp:spPr>
        <a:xfrm>
          <a:off x="7602750" y="2454644"/>
          <a:ext cx="2155781" cy="61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b-NO" sz="1400" kern="1200"/>
            <a:t>Vurder tilgjengelige dataforekomster</a:t>
          </a:r>
          <a:endParaRPr lang="en-US" sz="1400" kern="1200"/>
        </a:p>
      </dsp:txBody>
      <dsp:txXfrm>
        <a:off x="7602750" y="2454644"/>
        <a:ext cx="2155781" cy="614997"/>
      </dsp:txXfrm>
    </dsp:sp>
    <dsp:sp modelId="{877CAFB7-AF06-4B09-93AA-0AF43CF95117}">
      <dsp:nvSpPr>
        <dsp:cNvPr id="0" name=""/>
        <dsp:cNvSpPr/>
      </dsp:nvSpPr>
      <dsp:spPr>
        <a:xfrm>
          <a:off x="7602750" y="3121525"/>
          <a:ext cx="2155781" cy="1054754"/>
        </a:xfrm>
        <a:prstGeom prst="rect">
          <a:avLst/>
        </a:prstGeom>
        <a:noFill/>
        <a:ln>
          <a:noFill/>
        </a:ln>
        <a:effectLst/>
      </dsp:spPr>
      <dsp:style>
        <a:lnRef idx="0">
          <a:scrgbClr r="0" g="0" b="0"/>
        </a:lnRef>
        <a:fillRef idx="0">
          <a:scrgbClr r="0" g="0" b="0"/>
        </a:fillRef>
        <a:effectRef idx="0">
          <a:scrgbClr r="0" g="0" b="0"/>
        </a:effectRef>
        <a:fontRef idx="minor"/>
      </dsp:style>
    </dsp:sp>
    <dsp:sp modelId="{7EB23842-DA91-4E10-B38D-14C46F4BCC7E}">
      <dsp:nvSpPr>
        <dsp:cNvPr id="0" name=""/>
        <dsp:cNvSpPr/>
      </dsp:nvSpPr>
      <dsp:spPr>
        <a:xfrm>
          <a:off x="10836422" y="1588570"/>
          <a:ext cx="754523" cy="7545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C0BE9F-4C6C-459E-ACCF-E48ABC26CEAD}">
      <dsp:nvSpPr>
        <dsp:cNvPr id="0" name=""/>
        <dsp:cNvSpPr/>
      </dsp:nvSpPr>
      <dsp:spPr>
        <a:xfrm>
          <a:off x="10135793" y="2454644"/>
          <a:ext cx="2155781" cy="614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b-NO" sz="1400" kern="1200"/>
            <a:t>Sørg for tilstrekkelig hjemler for automatisering</a:t>
          </a:r>
          <a:endParaRPr lang="en-US" sz="1400" kern="1200"/>
        </a:p>
      </dsp:txBody>
      <dsp:txXfrm>
        <a:off x="10135793" y="2454644"/>
        <a:ext cx="2155781" cy="614997"/>
      </dsp:txXfrm>
    </dsp:sp>
    <dsp:sp modelId="{A37E2607-F805-4341-890A-7382408C020F}">
      <dsp:nvSpPr>
        <dsp:cNvPr id="0" name=""/>
        <dsp:cNvSpPr/>
      </dsp:nvSpPr>
      <dsp:spPr>
        <a:xfrm>
          <a:off x="10135793" y="3121525"/>
          <a:ext cx="2155781" cy="105475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B8F0E-650E-4206-8684-220743AAFC1A}">
      <dsp:nvSpPr>
        <dsp:cNvPr id="0" name=""/>
        <dsp:cNvSpPr/>
      </dsp:nvSpPr>
      <dsp:spPr>
        <a:xfrm>
          <a:off x="0" y="936788"/>
          <a:ext cx="12295197" cy="17294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291E9D-0E15-4460-A8AB-008064EBC6E6}">
      <dsp:nvSpPr>
        <dsp:cNvPr id="0" name=""/>
        <dsp:cNvSpPr/>
      </dsp:nvSpPr>
      <dsp:spPr>
        <a:xfrm>
          <a:off x="523160" y="1325915"/>
          <a:ext cx="951200" cy="9512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C5C530-130C-46A5-9D17-6EF4420C1489}">
      <dsp:nvSpPr>
        <dsp:cNvPr id="0" name=""/>
        <dsp:cNvSpPr/>
      </dsp:nvSpPr>
      <dsp:spPr>
        <a:xfrm>
          <a:off x="1997520" y="936788"/>
          <a:ext cx="10297676" cy="172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034" tIns="183034" rIns="183034" bIns="183034" numCol="1" spcCol="1270" anchor="ctr" anchorCtr="0">
          <a:noAutofit/>
        </a:bodyPr>
        <a:lstStyle/>
        <a:p>
          <a:pPr marL="0" lvl="0" indent="0" algn="l" defTabSz="1111250">
            <a:lnSpc>
              <a:spcPct val="90000"/>
            </a:lnSpc>
            <a:spcBef>
              <a:spcPct val="0"/>
            </a:spcBef>
            <a:spcAft>
              <a:spcPct val="35000"/>
            </a:spcAft>
            <a:buNone/>
          </a:pPr>
          <a:r>
            <a:rPr lang="nb-NO" sz="2500" kern="1200"/>
            <a:t>Automatiseringsvennlig regelverk er et middel for å oppnå et mål, ikke et mål i seg selv</a:t>
          </a:r>
          <a:endParaRPr lang="en-US" sz="2500" kern="1200"/>
        </a:p>
      </dsp:txBody>
      <dsp:txXfrm>
        <a:off x="1997520" y="936788"/>
        <a:ext cx="10297676" cy="1729455"/>
      </dsp:txXfrm>
    </dsp:sp>
    <dsp:sp modelId="{03D84B2C-06DF-47D5-812E-BBA63F6FBF5D}">
      <dsp:nvSpPr>
        <dsp:cNvPr id="0" name=""/>
        <dsp:cNvSpPr/>
      </dsp:nvSpPr>
      <dsp:spPr>
        <a:xfrm>
          <a:off x="0" y="3098607"/>
          <a:ext cx="12295197" cy="172945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2CBE4E-AFE9-4CD2-BE1A-F44F34941EE7}">
      <dsp:nvSpPr>
        <dsp:cNvPr id="0" name=""/>
        <dsp:cNvSpPr/>
      </dsp:nvSpPr>
      <dsp:spPr>
        <a:xfrm>
          <a:off x="523160" y="3487734"/>
          <a:ext cx="951200" cy="9512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E9206D-5796-4A30-A6B5-1F4E374541D2}">
      <dsp:nvSpPr>
        <dsp:cNvPr id="0" name=""/>
        <dsp:cNvSpPr/>
      </dsp:nvSpPr>
      <dsp:spPr>
        <a:xfrm>
          <a:off x="1997520" y="3098607"/>
          <a:ext cx="10297676" cy="172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034" tIns="183034" rIns="183034" bIns="183034" numCol="1" spcCol="1270" anchor="ctr" anchorCtr="0">
          <a:noAutofit/>
        </a:bodyPr>
        <a:lstStyle/>
        <a:p>
          <a:pPr marL="0" lvl="0" indent="0" algn="l" defTabSz="1111250">
            <a:lnSpc>
              <a:spcPct val="90000"/>
            </a:lnSpc>
            <a:spcBef>
              <a:spcPct val="0"/>
            </a:spcBef>
            <a:spcAft>
              <a:spcPct val="35000"/>
            </a:spcAft>
            <a:buNone/>
          </a:pPr>
          <a:r>
            <a:rPr lang="nb-NO" sz="2500" kern="1200"/>
            <a:t>Lovgiver/forskriftsgiver må selv vurdere om automatiseringsvennlig regelverk er ønskelig gitt det konkrete regelverket de står overfor</a:t>
          </a:r>
          <a:endParaRPr lang="en-US" sz="2500" kern="1200"/>
        </a:p>
      </dsp:txBody>
      <dsp:txXfrm>
        <a:off x="1997520" y="3098607"/>
        <a:ext cx="10297676" cy="172945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19.10.2021</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C2C688-4262-4263-91A8-A51E8CE40652}" type="datetimeFigureOut">
              <a:rPr lang="nb-NO" smtClean="0"/>
              <a:t>19.10.2021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90912-6F6F-4B0E-BC72-5C4D1FA983CD}" type="slidenum">
              <a:rPr lang="nb-NO" smtClean="0"/>
              <a:t>‹#›</a:t>
            </a:fld>
            <a:endParaRPr lang="nb-NO"/>
          </a:p>
        </p:txBody>
      </p:sp>
    </p:spTree>
    <p:extLst>
      <p:ext uri="{BB962C8B-B14F-4D97-AF65-F5344CB8AC3E}">
        <p14:creationId xmlns:p14="http://schemas.microsoft.com/office/powerpoint/2010/main" val="475221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igdir.no/datadeling/digitaliseringsvennlig-regelverk/2868#vurder_detaljnivaa_i_reguleringe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digdir.no/datadeling/datamaskiners-muligheter-og-begrensninger-ved-automatisert-rettsanvendelse/2939" TargetMode="External"/><Relationship Id="rId5" Type="http://schemas.openxmlformats.org/officeDocument/2006/relationships/hyperlink" Target="https://www.digdir.no/datadeling/skjonn-gjor-automatisering-vanskelig/2902" TargetMode="External"/><Relationship Id="rId4" Type="http://schemas.openxmlformats.org/officeDocument/2006/relationships/hyperlink" Target="https://www.digdir.no/datadeling/digitaliseringsvennlig-regelverk/2868#se_sammenhenger_paa_tver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2 x 45 min.</a:t>
            </a:r>
          </a:p>
          <a:p>
            <a:endParaRPr lang="nb-NO"/>
          </a:p>
          <a:p>
            <a:r>
              <a:rPr lang="nb-NO"/>
              <a:t>Intro – Astrid</a:t>
            </a:r>
          </a:p>
          <a:p>
            <a:r>
              <a:rPr lang="nb-NO"/>
              <a:t>Digitaliseringsvennlig regelverk – Siri</a:t>
            </a:r>
          </a:p>
          <a:p>
            <a:r>
              <a:rPr lang="nb-NO"/>
              <a:t>Pause</a:t>
            </a:r>
          </a:p>
          <a:p>
            <a:r>
              <a:rPr lang="nb-NO"/>
              <a:t>Automatiseringsvennlig regelverk – Jens </a:t>
            </a:r>
          </a:p>
          <a:p>
            <a:r>
              <a:rPr lang="nb-NO"/>
              <a:t>Bakgrunn – Astrid </a:t>
            </a:r>
          </a:p>
          <a:p>
            <a:endParaRPr lang="nb-NO"/>
          </a:p>
          <a:p>
            <a:r>
              <a:rPr lang="nb-NO"/>
              <a:t>Presentere oss selv kort.</a:t>
            </a:r>
          </a:p>
          <a:p>
            <a:endParaRPr lang="nb-NO"/>
          </a:p>
          <a:p>
            <a:r>
              <a:rPr lang="nb-NO"/>
              <a:t>Spørsmål og diskusjon underveis. Mye av det vi skal snakke om har ingen fasit, så dere behøver ikke å være redd for å si noe som er feil.</a:t>
            </a:r>
          </a:p>
        </p:txBody>
      </p:sp>
      <p:sp>
        <p:nvSpPr>
          <p:cNvPr id="4" name="Plassholder for lysbildenummer 3"/>
          <p:cNvSpPr>
            <a:spLocks noGrp="1"/>
          </p:cNvSpPr>
          <p:nvPr>
            <p:ph type="sldNum" sz="quarter" idx="5"/>
          </p:nvPr>
        </p:nvSpPr>
        <p:spPr/>
        <p:txBody>
          <a:bodyPr/>
          <a:lstStyle/>
          <a:p>
            <a:fld id="{ABD90912-6F6F-4B0E-BC72-5C4D1FA983CD}" type="slidenum">
              <a:rPr lang="nb-NO" smtClean="0"/>
              <a:t>1</a:t>
            </a:fld>
            <a:endParaRPr lang="nb-NO"/>
          </a:p>
        </p:txBody>
      </p:sp>
    </p:spTree>
    <p:extLst>
      <p:ext uri="{BB962C8B-B14F-4D97-AF65-F5344CB8AC3E}">
        <p14:creationId xmlns:p14="http://schemas.microsoft.com/office/powerpoint/2010/main" val="254624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Med brukere menes både borgere og </a:t>
            </a:r>
            <a:r>
              <a:rPr lang="nb-NO" err="1"/>
              <a:t>næringliv</a:t>
            </a:r>
            <a:r>
              <a:rPr lang="nb-NO"/>
              <a:t>, men også saksbehandlere og andre som skal forvalte reglene. Om høringsinstituttet : viktig, lover og forskrifter skal på høring. Alle kan svare, men i realiteten blir enkeltgrupper i beste fall ivaretatt av </a:t>
            </a:r>
            <a:r>
              <a:rPr lang="nb-NO" err="1"/>
              <a:t>interesseorg</a:t>
            </a:r>
            <a:r>
              <a:rPr lang="nb-NO"/>
              <a:t> ol. Ressurssenteret svarer på høringer der det er særlig aktuelt, men det tar mye tid, og prosessen har da kommet ganske langt. Det kan være en god </a:t>
            </a:r>
            <a:r>
              <a:rPr lang="nb-NO" err="1"/>
              <a:t>id</a:t>
            </a:r>
            <a:r>
              <a:rPr lang="nb-NO" sz="1100" err="1"/>
              <a:t>è</a:t>
            </a:r>
            <a:r>
              <a:rPr lang="nb-NO" sz="1100"/>
              <a:t> å involvere «brukerne» enda tidligere i prosessen. Eks: </a:t>
            </a:r>
            <a:r>
              <a:rPr lang="nb-NO" sz="1100" err="1"/>
              <a:t>DoA</a:t>
            </a:r>
            <a:r>
              <a:rPr lang="nb-NO" sz="1100"/>
              <a:t> –Vet at det vil være behov for regelverksutvikling i livshendelsen, men for å vurdere hvilke løsninger som skal utvikles og hvilke endringer som må gjøres ble det satt i gang et stort innsiktsarbeid.  intervjuer – mange peker på dødsattesten – kan den digitaliseres? Ja, men krever endring i arveloven</a:t>
            </a:r>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12</a:t>
            </a:fld>
            <a:endParaRPr lang="nb-NO"/>
          </a:p>
        </p:txBody>
      </p:sp>
    </p:spTree>
    <p:extLst>
      <p:ext uri="{BB962C8B-B14F-4D97-AF65-F5344CB8AC3E}">
        <p14:creationId xmlns:p14="http://schemas.microsoft.com/office/powerpoint/2010/main" val="3372317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Sammenhengende tjenester forutsetter tjenestekjeder på tvers av virksomheter og nivåer. En hendelse hos en virksomhet genererer opplysninger som utløser en hendelse i en annen virksomhet. Forutsetter at det finnes rettslig grunnlag for deling. Må gjøres vurderinger knyttet til (oppheving av) taushetsplikt, særlig rettslig grunnlag for viderebehandling av personopplysninger til uforenlig formål. Eks </a:t>
            </a:r>
            <a:r>
              <a:rPr lang="nb-NO" err="1"/>
              <a:t>fvl</a:t>
            </a:r>
            <a:r>
              <a:rPr lang="nb-NO"/>
              <a:t> § 13 g/a-krim</a:t>
            </a:r>
          </a:p>
        </p:txBody>
      </p:sp>
      <p:sp>
        <p:nvSpPr>
          <p:cNvPr id="4" name="Plassholder for lysbildenummer 3"/>
          <p:cNvSpPr>
            <a:spLocks noGrp="1"/>
          </p:cNvSpPr>
          <p:nvPr>
            <p:ph type="sldNum" sz="quarter" idx="5"/>
          </p:nvPr>
        </p:nvSpPr>
        <p:spPr/>
        <p:txBody>
          <a:bodyPr/>
          <a:lstStyle/>
          <a:p>
            <a:fld id="{ABD90912-6F6F-4B0E-BC72-5C4D1FA983CD}" type="slidenum">
              <a:rPr lang="nb-NO" smtClean="0"/>
              <a:t>13</a:t>
            </a:fld>
            <a:endParaRPr lang="nb-NO"/>
          </a:p>
        </p:txBody>
      </p:sp>
    </p:spTree>
    <p:extLst>
      <p:ext uri="{BB962C8B-B14F-4D97-AF65-F5344CB8AC3E}">
        <p14:creationId xmlns:p14="http://schemas.microsoft.com/office/powerpoint/2010/main" val="386609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Legalitetsprinsippet og EMK setter skranker for fleksibilitet med krav om klarhet. </a:t>
            </a:r>
          </a:p>
          <a:p>
            <a:r>
              <a:rPr lang="nb-NO"/>
              <a:t>KS – kommunene – ofte er det regulert at dokumentasjon for ytelser kommer fra søker – (utilsiktede) hinder for digitalisering.</a:t>
            </a:r>
          </a:p>
        </p:txBody>
      </p:sp>
      <p:sp>
        <p:nvSpPr>
          <p:cNvPr id="4" name="Plassholder for lysbildenummer 3"/>
          <p:cNvSpPr>
            <a:spLocks noGrp="1"/>
          </p:cNvSpPr>
          <p:nvPr>
            <p:ph type="sldNum" sz="quarter" idx="5"/>
          </p:nvPr>
        </p:nvSpPr>
        <p:spPr/>
        <p:txBody>
          <a:bodyPr/>
          <a:lstStyle/>
          <a:p>
            <a:fld id="{ABD90912-6F6F-4B0E-BC72-5C4D1FA983CD}" type="slidenum">
              <a:rPr lang="nb-NO" smtClean="0"/>
              <a:t>14</a:t>
            </a:fld>
            <a:endParaRPr lang="nb-NO"/>
          </a:p>
        </p:txBody>
      </p:sp>
    </p:spTree>
    <p:extLst>
      <p:ext uri="{BB962C8B-B14F-4D97-AF65-F5344CB8AC3E}">
        <p14:creationId xmlns:p14="http://schemas.microsoft.com/office/powerpoint/2010/main" val="136520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Å se hen til andres bruk av begreper og vurdere om det er særlig grunn til å benytte begrepet annerledes. Hvis ikke – harmoniser. Eks pensjonsgivende inntekt</a:t>
            </a:r>
          </a:p>
        </p:txBody>
      </p:sp>
      <p:sp>
        <p:nvSpPr>
          <p:cNvPr id="4" name="Plassholder for lysbildenummer 3"/>
          <p:cNvSpPr>
            <a:spLocks noGrp="1"/>
          </p:cNvSpPr>
          <p:nvPr>
            <p:ph type="sldNum" sz="quarter" idx="5"/>
          </p:nvPr>
        </p:nvSpPr>
        <p:spPr/>
        <p:txBody>
          <a:bodyPr/>
          <a:lstStyle/>
          <a:p>
            <a:fld id="{ABD90912-6F6F-4B0E-BC72-5C4D1FA983CD}" type="slidenum">
              <a:rPr lang="nb-NO" smtClean="0"/>
              <a:t>15</a:t>
            </a:fld>
            <a:endParaRPr lang="nb-NO"/>
          </a:p>
        </p:txBody>
      </p:sp>
    </p:spTree>
    <p:extLst>
      <p:ext uri="{BB962C8B-B14F-4D97-AF65-F5344CB8AC3E}">
        <p14:creationId xmlns:p14="http://schemas.microsoft.com/office/powerpoint/2010/main" val="233777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Hvordan: Ses i sammenheng med detaljeringsgraden. Vær bevisst på ordlyd, beskriv formål eller funksjoner loven skal ha, heller enn teknologi. Teknologinøytral tolkning: </a:t>
            </a:r>
            <a:r>
              <a:rPr lang="nb-NO" err="1"/>
              <a:t>lovanvender</a:t>
            </a:r>
            <a:r>
              <a:rPr lang="nb-NO"/>
              <a:t> står fritt til å anvende den teknologien man vil i sin oppgaveløsning, dersom noe annet ikke er spesifisert i lov/forarbeid. </a:t>
            </a:r>
            <a:r>
              <a:rPr lang="nb-NO" err="1"/>
              <a:t>Dersom</a:t>
            </a:r>
            <a:r>
              <a:rPr lang="nb-NO"/>
              <a:t> regelverk alltid ble tolket teknologinøytralt, ville man ikke behøve å eksplisitt uttale i loven eller forarbeider at den er teknologinøytral, eks Forsikringsvirksomhetsloven § 6-5: «</a:t>
            </a:r>
            <a:r>
              <a:rPr lang="nb-NO" b="0" i="0">
                <a:solidFill>
                  <a:srgbClr val="1E2B3C"/>
                </a:solidFill>
                <a:effectLst/>
                <a:latin typeface="Inter"/>
              </a:rPr>
              <a:t>Oppsigelse skal skje skriftlig. Kravet om skriftlighet er ikke til hinder for at oppsigelse kan oversendes elektronisk</a:t>
            </a:r>
            <a:r>
              <a:rPr lang="nb-NO"/>
              <a:t>.» Man bør gjøre vurderinger knyttet til teknologinøytralitet og gjøre rede for dette i forarbeidene slik at tolkningstvil reduseres. Eks DSOP – behov for at prinsippet om teknologinøytralitet knesettes og uttales av lovgiver. </a:t>
            </a:r>
          </a:p>
        </p:txBody>
      </p:sp>
      <p:sp>
        <p:nvSpPr>
          <p:cNvPr id="4" name="Plassholder for lysbildenummer 3"/>
          <p:cNvSpPr>
            <a:spLocks noGrp="1"/>
          </p:cNvSpPr>
          <p:nvPr>
            <p:ph type="sldNum" sz="quarter" idx="5"/>
          </p:nvPr>
        </p:nvSpPr>
        <p:spPr/>
        <p:txBody>
          <a:bodyPr/>
          <a:lstStyle/>
          <a:p>
            <a:fld id="{ABD90912-6F6F-4B0E-BC72-5C4D1FA983CD}" type="slidenum">
              <a:rPr lang="nb-NO" smtClean="0"/>
              <a:t>16</a:t>
            </a:fld>
            <a:endParaRPr lang="nb-NO"/>
          </a:p>
        </p:txBody>
      </p:sp>
    </p:spTree>
    <p:extLst>
      <p:ext uri="{BB962C8B-B14F-4D97-AF65-F5344CB8AC3E}">
        <p14:creationId xmlns:p14="http://schemas.microsoft.com/office/powerpoint/2010/main" val="297396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Like forhold reguleres likt – hvis ikke det foreligger særlige forhold som tilsier særregulering. Harmoniserte regelverk kan bidra til å unngå utilsiktede hindringer for datadeling, eks nødetatene</a:t>
            </a:r>
          </a:p>
        </p:txBody>
      </p:sp>
      <p:sp>
        <p:nvSpPr>
          <p:cNvPr id="4" name="Plassholder for lysbildenummer 3"/>
          <p:cNvSpPr>
            <a:spLocks noGrp="1"/>
          </p:cNvSpPr>
          <p:nvPr>
            <p:ph type="sldNum" sz="quarter" idx="5"/>
          </p:nvPr>
        </p:nvSpPr>
        <p:spPr/>
        <p:txBody>
          <a:bodyPr/>
          <a:lstStyle/>
          <a:p>
            <a:fld id="{ABD90912-6F6F-4B0E-BC72-5C4D1FA983CD}" type="slidenum">
              <a:rPr lang="nb-NO" smtClean="0"/>
              <a:t>17</a:t>
            </a:fld>
            <a:endParaRPr lang="nb-NO"/>
          </a:p>
        </p:txBody>
      </p:sp>
    </p:spTree>
    <p:extLst>
      <p:ext uri="{BB962C8B-B14F-4D97-AF65-F5344CB8AC3E}">
        <p14:creationId xmlns:p14="http://schemas.microsoft.com/office/powerpoint/2010/main" val="788732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Hvis tid:</a:t>
            </a:r>
          </a:p>
          <a:p>
            <a:endParaRPr lang="nb-NO"/>
          </a:p>
          <a:p>
            <a:r>
              <a:rPr lang="nb-NO"/>
              <a:t>Juristenes mål og forventninger ved regelendringer </a:t>
            </a:r>
            <a:r>
              <a:rPr lang="nb-NO" err="1"/>
              <a:t>vs</a:t>
            </a:r>
            <a:r>
              <a:rPr lang="nb-NO"/>
              <a:t> teknologenes. Teknologene mener ofte regelverksutvikling går for sakte, mens juristene ser gode grunner til at det bør være sånn. Hvordan møtes vi på halvveien med et nivå begge kan se som hensiktsmessig?</a:t>
            </a:r>
          </a:p>
          <a:p>
            <a:endParaRPr lang="nb-NO"/>
          </a:p>
          <a:p>
            <a:r>
              <a:rPr lang="nb-NO"/>
              <a:t>Effektivitet for offentlig sektor ikke nødvendigvis det samme som effektive tjenester for innbyggere og næringsliv. Hvordan finne rette balansen? Hvem skal man ta (mest) hensyn til?</a:t>
            </a:r>
          </a:p>
          <a:p>
            <a:endParaRPr lang="nb-NO"/>
          </a:p>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18</a:t>
            </a:fld>
            <a:endParaRPr lang="nb-NO"/>
          </a:p>
        </p:txBody>
      </p:sp>
    </p:spTree>
    <p:extLst>
      <p:ext uri="{BB962C8B-B14F-4D97-AF65-F5344CB8AC3E}">
        <p14:creationId xmlns:p14="http://schemas.microsoft.com/office/powerpoint/2010/main" val="3742342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a:r>
              <a:rPr lang="nb-NO"/>
              <a:t>Det kan gå raskere</a:t>
            </a:r>
            <a:endParaRPr lang="en-US"/>
          </a:p>
          <a:p>
            <a:pPr lvl="1"/>
            <a:r>
              <a:rPr lang="nb-NO"/>
              <a:t>Det kan gi et dataprogram som på en god måte gjenspeiler regelverket</a:t>
            </a:r>
            <a:endParaRPr lang="en-US"/>
          </a:p>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21</a:t>
            </a:fld>
            <a:endParaRPr lang="nb-NO"/>
          </a:p>
        </p:txBody>
      </p:sp>
    </p:spTree>
    <p:extLst>
      <p:ext uri="{BB962C8B-B14F-4D97-AF65-F5344CB8AC3E}">
        <p14:creationId xmlns:p14="http://schemas.microsoft.com/office/powerpoint/2010/main" val="1066313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22</a:t>
            </a:fld>
            <a:endParaRPr lang="nb-NO"/>
          </a:p>
        </p:txBody>
      </p:sp>
    </p:spTree>
    <p:extLst>
      <p:ext uri="{BB962C8B-B14F-4D97-AF65-F5344CB8AC3E}">
        <p14:creationId xmlns:p14="http://schemas.microsoft.com/office/powerpoint/2010/main" val="2298219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25</a:t>
            </a:fld>
            <a:endParaRPr lang="nb-NO"/>
          </a:p>
        </p:txBody>
      </p:sp>
    </p:spTree>
    <p:extLst>
      <p:ext uri="{BB962C8B-B14F-4D97-AF65-F5344CB8AC3E}">
        <p14:creationId xmlns:p14="http://schemas.microsoft.com/office/powerpoint/2010/main" val="113283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vi hovedsakelig skal snakke om i dag er digitaliseringsvennlig regelverk, og </a:t>
            </a:r>
            <a:r>
              <a:rPr lang="nb-NO" err="1"/>
              <a:t>automatiseirngsvennlig</a:t>
            </a:r>
            <a:r>
              <a:rPr lang="nb-NO"/>
              <a:t> regelverk som vi ser på som en underkategori av digitaliseringsvennlig regelverk. </a:t>
            </a:r>
          </a:p>
          <a:p>
            <a:r>
              <a:rPr lang="nb-NO"/>
              <a:t>Vil invitere dere med på diskusjoner underveis. </a:t>
            </a:r>
          </a:p>
          <a:p>
            <a:r>
              <a:rPr lang="nb-NO"/>
              <a:t>Vi starte med litt bakgrunn om hvorfor vi jobber med nettopp dette, digitaliseringsvennlig regelverk. Så tar vi for oss digitaliseringsvennlig regelverk generelt denne første timen, før vi går inn på automatiseringsvennlig i neste time. </a:t>
            </a:r>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2</a:t>
            </a:fld>
            <a:endParaRPr lang="nb-NO"/>
          </a:p>
        </p:txBody>
      </p:sp>
    </p:spTree>
    <p:extLst>
      <p:ext uri="{BB962C8B-B14F-4D97-AF65-F5344CB8AC3E}">
        <p14:creationId xmlns:p14="http://schemas.microsoft.com/office/powerpoint/2010/main" val="478076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30</a:t>
            </a:fld>
            <a:endParaRPr lang="nb-NO"/>
          </a:p>
        </p:txBody>
      </p:sp>
    </p:spTree>
    <p:extLst>
      <p:ext uri="{BB962C8B-B14F-4D97-AF65-F5344CB8AC3E}">
        <p14:creationId xmlns:p14="http://schemas.microsoft.com/office/powerpoint/2010/main" val="346342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34</a:t>
            </a:fld>
            <a:endParaRPr lang="nb-NO"/>
          </a:p>
        </p:txBody>
      </p:sp>
    </p:spTree>
    <p:extLst>
      <p:ext uri="{BB962C8B-B14F-4D97-AF65-F5344CB8AC3E}">
        <p14:creationId xmlns:p14="http://schemas.microsoft.com/office/powerpoint/2010/main" val="3163324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Arial" panose="020B0604020202020204" pitchFamily="34" charset="0"/>
              <a:buChar char="•"/>
            </a:pPr>
            <a:r>
              <a:rPr lang="nb-NO" b="1" i="0">
                <a:solidFill>
                  <a:srgbClr val="1E2B3C"/>
                </a:solidFill>
                <a:effectLst/>
                <a:latin typeface="Inter"/>
              </a:rPr>
              <a:t>Lag detaljerte regler</a:t>
            </a:r>
            <a:r>
              <a:rPr lang="nb-NO" b="0" i="0">
                <a:solidFill>
                  <a:srgbClr val="1E2B3C"/>
                </a:solidFill>
                <a:effectLst/>
                <a:latin typeface="Inter"/>
              </a:rPr>
              <a:t>. </a:t>
            </a:r>
          </a:p>
          <a:p>
            <a:pPr lvl="1" algn="l">
              <a:buFont typeface="Arial" panose="020B0604020202020204" pitchFamily="34" charset="0"/>
              <a:buChar char="•"/>
            </a:pPr>
            <a:r>
              <a:rPr lang="nb-NO" b="0" i="0">
                <a:solidFill>
                  <a:srgbClr val="1E2B3C"/>
                </a:solidFill>
                <a:effectLst/>
                <a:latin typeface="Inter"/>
              </a:rPr>
              <a:t> Alle spørsmål som ikke regelverksutvikleren tar stilling til, vil </a:t>
            </a:r>
            <a:r>
              <a:rPr lang="nb-NO" b="0" i="0" err="1">
                <a:solidFill>
                  <a:srgbClr val="1E2B3C"/>
                </a:solidFill>
                <a:effectLst/>
                <a:latin typeface="Inter"/>
              </a:rPr>
              <a:t>rettsanvenderne</a:t>
            </a:r>
            <a:r>
              <a:rPr lang="nb-NO" b="0" i="0">
                <a:solidFill>
                  <a:srgbClr val="1E2B3C"/>
                </a:solidFill>
                <a:effectLst/>
                <a:latin typeface="Inter"/>
              </a:rPr>
              <a:t> måtte ta stilling til ved transformasjonen til programkode. </a:t>
            </a:r>
          </a:p>
          <a:p>
            <a:pPr lvl="2" algn="l">
              <a:buFont typeface="Arial" panose="020B0604020202020204" pitchFamily="34" charset="0"/>
              <a:buChar char="•"/>
            </a:pPr>
            <a:r>
              <a:rPr lang="nb-NO" b="0" i="0">
                <a:solidFill>
                  <a:srgbClr val="1E2B3C"/>
                </a:solidFill>
                <a:effectLst/>
                <a:latin typeface="Inter"/>
              </a:rPr>
              <a:t>Detaljregulering vil derfor bidra til å redusere transformasjonen. </a:t>
            </a:r>
          </a:p>
          <a:p>
            <a:pPr lvl="1" algn="l">
              <a:buFont typeface="Arial" panose="020B0604020202020204" pitchFamily="34" charset="0"/>
              <a:buChar char="•"/>
            </a:pPr>
            <a:r>
              <a:rPr lang="nb-NO" b="0" i="0">
                <a:solidFill>
                  <a:srgbClr val="1E2B3C"/>
                </a:solidFill>
                <a:effectLst/>
                <a:latin typeface="Inter"/>
              </a:rPr>
              <a:t>Det kan være vanskelig å transformere begrepet «samboer» til programkode hvis dette ikke er nærmere definert. </a:t>
            </a:r>
          </a:p>
          <a:p>
            <a:pPr lvl="2" algn="l">
              <a:buFont typeface="Arial" panose="020B0604020202020204" pitchFamily="34" charset="0"/>
              <a:buChar char="•"/>
            </a:pPr>
            <a:r>
              <a:rPr lang="nb-NO" b="0" i="0">
                <a:solidFill>
                  <a:srgbClr val="1E2B3C"/>
                </a:solidFill>
                <a:effectLst/>
                <a:latin typeface="Inter"/>
              </a:rPr>
              <a:t>Dette vil derimot være lettere dersom det som eksempel defineres som «to eller flere mennesker over 18 år som har bodd sammen i minimum 2 år fra det tidspunkt hvor felles </a:t>
            </a:r>
            <a:r>
              <a:rPr lang="nb-NO" b="0" i="0" err="1">
                <a:solidFill>
                  <a:srgbClr val="1E2B3C"/>
                </a:solidFill>
                <a:effectLst/>
                <a:latin typeface="Inter"/>
              </a:rPr>
              <a:t>hovedbosted</a:t>
            </a:r>
            <a:r>
              <a:rPr lang="nb-NO" b="0" i="0">
                <a:solidFill>
                  <a:srgbClr val="1E2B3C"/>
                </a:solidFill>
                <a:effectLst/>
                <a:latin typeface="Inter"/>
              </a:rPr>
              <a:t> for første gang ble registrert i folkeregisteret». </a:t>
            </a:r>
          </a:p>
          <a:p>
            <a:pPr lvl="1" algn="l">
              <a:buFont typeface="Arial" panose="020B0604020202020204" pitchFamily="34" charset="0"/>
              <a:buChar char="•"/>
            </a:pPr>
            <a:r>
              <a:rPr lang="nb-NO" b="0" i="0">
                <a:solidFill>
                  <a:srgbClr val="1E2B3C"/>
                </a:solidFill>
                <a:effectLst/>
                <a:latin typeface="Inter"/>
              </a:rPr>
              <a:t>Detaljreglene kan gjerne </a:t>
            </a:r>
            <a:r>
              <a:rPr lang="nb-NO" b="0" i="0" u="none" strike="noStrike">
                <a:solidFill>
                  <a:srgbClr val="1E2B3C"/>
                </a:solidFill>
                <a:effectLst/>
                <a:latin typeface="Inter"/>
                <a:hlinkClick r:id="rId3"/>
              </a:rPr>
              <a:t>fremgå av en forskrift</a:t>
            </a:r>
            <a:r>
              <a:rPr lang="nb-NO" b="0" i="0">
                <a:solidFill>
                  <a:srgbClr val="1E2B3C"/>
                </a:solidFill>
                <a:effectLst/>
                <a:latin typeface="Inter"/>
              </a:rPr>
              <a:t>. I en lovtekst vil det ofte være behov for fleksible bestemmelser som gir et større handlingsrom, og det vil derfor ofte </a:t>
            </a:r>
            <a:r>
              <a:rPr lang="nb-NO" b="0" i="0" u="none" strike="noStrike">
                <a:solidFill>
                  <a:srgbClr val="1E2B3C"/>
                </a:solidFill>
                <a:effectLst/>
                <a:latin typeface="Inter"/>
                <a:hlinkClick r:id="rId3"/>
              </a:rPr>
              <a:t>ikke være aktuelt med så detaljerte bestemmelser</a:t>
            </a:r>
            <a:r>
              <a:rPr lang="nb-NO" b="0" i="0">
                <a:solidFill>
                  <a:srgbClr val="1E2B3C"/>
                </a:solidFill>
                <a:effectLst/>
                <a:latin typeface="Inter"/>
              </a:rPr>
              <a:t>. </a:t>
            </a:r>
          </a:p>
          <a:p>
            <a:pPr lvl="1" algn="l">
              <a:buFont typeface="Arial" panose="020B0604020202020204" pitchFamily="34" charset="0"/>
              <a:buChar char="•"/>
            </a:pPr>
            <a:r>
              <a:rPr lang="nb-NO" b="0" i="0">
                <a:solidFill>
                  <a:srgbClr val="1E2B3C"/>
                </a:solidFill>
                <a:effectLst/>
                <a:latin typeface="Inter"/>
              </a:rPr>
              <a:t>Dersom det er mulig å </a:t>
            </a:r>
            <a:r>
              <a:rPr lang="nb-NO" b="0" i="0" u="none" strike="noStrike">
                <a:solidFill>
                  <a:srgbClr val="1E2B3C"/>
                </a:solidFill>
                <a:effectLst/>
                <a:latin typeface="Inter"/>
                <a:hlinkClick r:id="rId4"/>
              </a:rPr>
              <a:t>gjenbruke andre definisjoner</a:t>
            </a:r>
            <a:r>
              <a:rPr lang="nb-NO" b="0" i="0">
                <a:solidFill>
                  <a:srgbClr val="1E2B3C"/>
                </a:solidFill>
                <a:effectLst/>
                <a:latin typeface="Inter"/>
              </a:rPr>
              <a:t> er dette ønskelig for at regelverket også skal være digitaliseringsvennlig.</a:t>
            </a:r>
          </a:p>
          <a:p>
            <a:pPr algn="l">
              <a:buFont typeface="Arial" panose="020B0604020202020204" pitchFamily="34" charset="0"/>
              <a:buChar char="•"/>
            </a:pPr>
            <a:endParaRPr lang="nb-NO" b="0" i="0">
              <a:solidFill>
                <a:srgbClr val="1E2B3C"/>
              </a:solidFill>
              <a:effectLst/>
              <a:latin typeface="Inter"/>
            </a:endParaRPr>
          </a:p>
          <a:p>
            <a:pPr algn="l">
              <a:buFont typeface="Arial" panose="020B0604020202020204" pitchFamily="34" charset="0"/>
              <a:buChar char="•"/>
            </a:pPr>
            <a:r>
              <a:rPr lang="nb-NO" b="1" i="0">
                <a:solidFill>
                  <a:srgbClr val="1E2B3C"/>
                </a:solidFill>
                <a:effectLst/>
                <a:latin typeface="Inter"/>
              </a:rPr>
              <a:t>Unngå skjønnsmessige vurderinger.</a:t>
            </a:r>
            <a:r>
              <a:rPr lang="nb-NO" b="0" i="0">
                <a:solidFill>
                  <a:srgbClr val="1E2B3C"/>
                </a:solidFill>
                <a:effectLst/>
                <a:latin typeface="Inter"/>
              </a:rPr>
              <a:t> Datamaskinen må programmeres på forhånd. Den kan ikke ta høyde for omstendigheter ved en konkret sak som den ikke har fått beskjed om. Skjønnsmessige elementer kan være </a:t>
            </a:r>
            <a:r>
              <a:rPr lang="nb-NO" b="0" i="0" u="none" strike="noStrike">
                <a:solidFill>
                  <a:srgbClr val="1E2B3C"/>
                </a:solidFill>
                <a:effectLst/>
                <a:latin typeface="Inter"/>
                <a:hlinkClick r:id="rId5"/>
              </a:rPr>
              <a:t>vanskelig å transformere til programkode</a:t>
            </a:r>
            <a:r>
              <a:rPr lang="nb-NO" b="0" i="0">
                <a:solidFill>
                  <a:srgbClr val="1E2B3C"/>
                </a:solidFill>
                <a:effectLst/>
                <a:latin typeface="Inter"/>
              </a:rPr>
              <a:t>, og i noen tilfeller vil det heller ikke være mulig.</a:t>
            </a:r>
          </a:p>
          <a:p>
            <a:pPr algn="l">
              <a:buFont typeface="Arial" panose="020B0604020202020204" pitchFamily="34" charset="0"/>
              <a:buChar char="•"/>
            </a:pPr>
            <a:endParaRPr lang="nb-NO" b="0" i="0">
              <a:solidFill>
                <a:srgbClr val="1E2B3C"/>
              </a:solidFill>
              <a:effectLst/>
              <a:latin typeface="Inter"/>
            </a:endParaRPr>
          </a:p>
          <a:p>
            <a:pPr algn="l">
              <a:buFont typeface="Arial" panose="020B0604020202020204" pitchFamily="34" charset="0"/>
              <a:buChar char="•"/>
            </a:pPr>
            <a:r>
              <a:rPr lang="nb-NO" b="1" i="0">
                <a:solidFill>
                  <a:srgbClr val="1E2B3C"/>
                </a:solidFill>
                <a:effectLst/>
                <a:latin typeface="Inter"/>
              </a:rPr>
              <a:t>Formuler vilkår som logiske eller aritmetiske vurderinger. </a:t>
            </a:r>
            <a:r>
              <a:rPr lang="nb-NO" b="0" i="0">
                <a:solidFill>
                  <a:srgbClr val="1E2B3C"/>
                </a:solidFill>
                <a:effectLst/>
                <a:latin typeface="Inter"/>
              </a:rPr>
              <a:t>Vilkår som formuleres som logiske eller aritmetiske vurderinger vil direkte kunne oversettes til programkode. </a:t>
            </a:r>
          </a:p>
          <a:p>
            <a:pPr lvl="1" algn="l">
              <a:buFont typeface="Arial" panose="020B0604020202020204" pitchFamily="34" charset="0"/>
              <a:buChar char="•"/>
            </a:pPr>
            <a:r>
              <a:rPr lang="nb-NO" b="0" i="0">
                <a:solidFill>
                  <a:srgbClr val="1E2B3C"/>
                </a:solidFill>
                <a:effectLst/>
                <a:latin typeface="Inter"/>
              </a:rPr>
              <a:t>Vilkår som «innen rimelig tid» kan eksempelvis formuleres som «ikke mer enn 10 virkedager etter første registering». Dette en logisk vurdering som </a:t>
            </a:r>
            <a:r>
              <a:rPr lang="nb-NO" b="0" i="0" u="none" strike="noStrike">
                <a:solidFill>
                  <a:srgbClr val="1E2B3C"/>
                </a:solidFill>
                <a:effectLst/>
                <a:latin typeface="Inter"/>
                <a:hlinkClick r:id="rId6"/>
              </a:rPr>
              <a:t>vil kunne gjennomføres av en datamaskin</a:t>
            </a:r>
            <a:r>
              <a:rPr lang="nb-NO" b="0" i="0">
                <a:solidFill>
                  <a:srgbClr val="1E2B3C"/>
                </a:solidFill>
                <a:effectLst/>
                <a:latin typeface="Inter"/>
              </a:rPr>
              <a:t>.</a:t>
            </a:r>
          </a:p>
          <a:p>
            <a:pPr algn="l">
              <a:buFont typeface="Arial" panose="020B0604020202020204" pitchFamily="34" charset="0"/>
              <a:buChar char="•"/>
            </a:pPr>
            <a:endParaRPr lang="nb-NO" b="0" i="0">
              <a:solidFill>
                <a:srgbClr val="1E2B3C"/>
              </a:solidFill>
              <a:effectLst/>
              <a:latin typeface="Inter"/>
            </a:endParaRPr>
          </a:p>
          <a:p>
            <a:pPr algn="l">
              <a:buFont typeface="Arial" panose="020B0604020202020204" pitchFamily="34" charset="0"/>
              <a:buChar char="•"/>
            </a:pPr>
            <a:r>
              <a:rPr lang="nb-NO" b="1" i="0">
                <a:solidFill>
                  <a:srgbClr val="1E2B3C"/>
                </a:solidFill>
                <a:effectLst/>
                <a:latin typeface="Inter"/>
              </a:rPr>
              <a:t>Vurder tilgjengelige dataforekomster. </a:t>
            </a:r>
            <a:r>
              <a:rPr lang="nb-NO" b="0" i="0">
                <a:solidFill>
                  <a:srgbClr val="1E2B3C"/>
                </a:solidFill>
                <a:effectLst/>
                <a:latin typeface="Inter"/>
              </a:rPr>
              <a:t>For at begrepene i regelverket skal kunne oversettes til programkode, må det eksistere eller være mulig å utlede maskinlesbare dataforekomster. </a:t>
            </a:r>
          </a:p>
          <a:p>
            <a:pPr lvl="1" algn="l">
              <a:buFont typeface="Arial" panose="020B0604020202020204" pitchFamily="34" charset="0"/>
              <a:buChar char="•"/>
            </a:pPr>
            <a:r>
              <a:rPr lang="nb-NO" b="0" i="0">
                <a:solidFill>
                  <a:srgbClr val="1E2B3C"/>
                </a:solidFill>
                <a:effectLst/>
                <a:latin typeface="Inter"/>
              </a:rPr>
              <a:t>Vilkåret "</a:t>
            </a:r>
            <a:r>
              <a:rPr lang="nb-NO" b="0" i="0" err="1">
                <a:solidFill>
                  <a:srgbClr val="1E2B3C"/>
                </a:solidFill>
                <a:effectLst/>
                <a:latin typeface="Inter"/>
              </a:rPr>
              <a:t>hovedbosted</a:t>
            </a:r>
            <a:r>
              <a:rPr lang="nb-NO" b="0" i="0">
                <a:solidFill>
                  <a:srgbClr val="1E2B3C"/>
                </a:solidFill>
                <a:effectLst/>
                <a:latin typeface="Inter"/>
              </a:rPr>
              <a:t> for første gang ble registrert i folkeregisteret» forutsetter at det er mulig å finne eksisterende eller generere nye maskinlesbare dataforekomster som kan gi uttrykk for dette. </a:t>
            </a:r>
          </a:p>
          <a:p>
            <a:pPr lvl="1" algn="l">
              <a:buFont typeface="Arial" panose="020B0604020202020204" pitchFamily="34" charset="0"/>
              <a:buChar char="•"/>
            </a:pPr>
            <a:r>
              <a:rPr lang="nb-NO" b="0" i="0">
                <a:solidFill>
                  <a:srgbClr val="1E2B3C"/>
                </a:solidFill>
                <a:effectLst/>
                <a:latin typeface="Inter"/>
              </a:rPr>
              <a:t>En annen side ved behovet for tilgjengelige dataforekomster er at regelverket ikke bør begrense hvor informasjonen hentes fra, så lenge informasjonen har tilstrekkelig kvalitet. </a:t>
            </a:r>
          </a:p>
          <a:p>
            <a:pPr lvl="2" algn="l">
              <a:buFont typeface="Arial" panose="020B0604020202020204" pitchFamily="34" charset="0"/>
              <a:buChar char="•"/>
            </a:pPr>
            <a:r>
              <a:rPr lang="nb-NO" b="0" i="0">
                <a:solidFill>
                  <a:srgbClr val="1E2B3C"/>
                </a:solidFill>
                <a:effectLst/>
                <a:latin typeface="Inter"/>
              </a:rPr>
              <a:t>Formuleringer som "Arbeidsgiver må oppgi" kan legge unødige begrensninger på maskinell informasjonsinnhenting.</a:t>
            </a:r>
          </a:p>
          <a:p>
            <a:pPr algn="l">
              <a:buFont typeface="Arial" panose="020B0604020202020204" pitchFamily="34" charset="0"/>
              <a:buChar char="•"/>
            </a:pPr>
            <a:endParaRPr lang="nb-NO" b="0" i="0">
              <a:solidFill>
                <a:srgbClr val="1E2B3C"/>
              </a:solidFill>
              <a:effectLst/>
              <a:latin typeface="Inter"/>
            </a:endParaRPr>
          </a:p>
          <a:p>
            <a:pPr algn="l">
              <a:buFont typeface="Arial" panose="020B0604020202020204" pitchFamily="34" charset="0"/>
              <a:buChar char="•"/>
            </a:pPr>
            <a:r>
              <a:rPr lang="nb-NO" b="1" i="0">
                <a:solidFill>
                  <a:srgbClr val="1E2B3C"/>
                </a:solidFill>
                <a:effectLst/>
                <a:latin typeface="Inter"/>
              </a:rPr>
              <a:t>Sørg for tilstrekkelige hjemler for automatisering.</a:t>
            </a:r>
            <a:r>
              <a:rPr lang="nb-NO" b="0" i="0">
                <a:solidFill>
                  <a:srgbClr val="1E2B3C"/>
                </a:solidFill>
                <a:effectLst/>
                <a:latin typeface="Inter"/>
              </a:rPr>
              <a:t> Det er flere rettslige grunnlag som bør være på plass ved automatisering. </a:t>
            </a:r>
          </a:p>
          <a:p>
            <a:pPr lvl="1" algn="l">
              <a:buFont typeface="Arial" panose="020B0604020202020204" pitchFamily="34" charset="0"/>
              <a:buChar char="•"/>
            </a:pPr>
            <a:r>
              <a:rPr lang="nb-NO" b="0" i="0">
                <a:solidFill>
                  <a:srgbClr val="1E2B3C"/>
                </a:solidFill>
                <a:effectLst/>
                <a:latin typeface="Inter"/>
              </a:rPr>
              <a:t>Dersom et helautomatisert system skal behandle personopplysninger for å ta en avgjørelse, bør det etter personvernforordningens artikkel 22 nr. 2 bokstav b fastsettes et rettslig grunnlag for dette. Et eksempel på en slik hjemmel er NAV-lovens § 4a andre ledd.</a:t>
            </a:r>
          </a:p>
          <a:p>
            <a:endParaRPr lang="nb-NO"/>
          </a:p>
          <a:p>
            <a:endParaRPr lang="nb-NO">
              <a:cs typeface="Calibri"/>
            </a:endParaRPr>
          </a:p>
        </p:txBody>
      </p:sp>
      <p:sp>
        <p:nvSpPr>
          <p:cNvPr id="4" name="Plassholder for lysbildenummer 3"/>
          <p:cNvSpPr>
            <a:spLocks noGrp="1"/>
          </p:cNvSpPr>
          <p:nvPr>
            <p:ph type="sldNum" sz="quarter" idx="5"/>
          </p:nvPr>
        </p:nvSpPr>
        <p:spPr/>
        <p:txBody>
          <a:bodyPr/>
          <a:lstStyle/>
          <a:p>
            <a:fld id="{6AC1C2C8-B013-49FF-88A9-688D8DC4FEE0}" type="slidenum">
              <a:rPr lang="nb-NO" smtClean="0"/>
              <a:t>35</a:t>
            </a:fld>
            <a:endParaRPr lang="nb-NO"/>
          </a:p>
        </p:txBody>
      </p:sp>
    </p:spTree>
    <p:extLst>
      <p:ext uri="{BB962C8B-B14F-4D97-AF65-F5344CB8AC3E}">
        <p14:creationId xmlns:p14="http://schemas.microsoft.com/office/powerpoint/2010/main" val="3883226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37</a:t>
            </a:fld>
            <a:endParaRPr lang="nb-NO"/>
          </a:p>
        </p:txBody>
      </p:sp>
    </p:spTree>
    <p:extLst>
      <p:ext uri="{BB962C8B-B14F-4D97-AF65-F5344CB8AC3E}">
        <p14:creationId xmlns:p14="http://schemas.microsoft.com/office/powerpoint/2010/main" val="441031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D90912-6F6F-4B0E-BC72-5C4D1FA983CD}" type="slidenum">
              <a:rPr lang="nb-NO" smtClean="0"/>
              <a:t>39</a:t>
            </a:fld>
            <a:endParaRPr lang="nb-NO"/>
          </a:p>
        </p:txBody>
      </p:sp>
    </p:spTree>
    <p:extLst>
      <p:ext uri="{BB962C8B-B14F-4D97-AF65-F5344CB8AC3E}">
        <p14:creationId xmlns:p14="http://schemas.microsoft.com/office/powerpoint/2010/main" val="3073480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Legge inn kort om bakgrunn. Digitaliseringsstrategien, oppdrag gitt til ressurssenteret osv. </a:t>
            </a:r>
          </a:p>
          <a:p>
            <a:endParaRPr lang="nb-NO"/>
          </a:p>
          <a:p>
            <a:r>
              <a:rPr lang="nb-NO"/>
              <a:t>Når det gjelder arbeidet med veilederen, har vi en </a:t>
            </a:r>
            <a:r>
              <a:rPr lang="nb-NO" b="1"/>
              <a:t>smidig</a:t>
            </a:r>
            <a:r>
              <a:rPr lang="nb-NO"/>
              <a:t> prosess hvor vi involverer bredt fra starten av. Vi har gått flere runder med ulike samarbeidspartnere for å få innspill og ideer til teksten og innholdet. </a:t>
            </a:r>
          </a:p>
          <a:p>
            <a:endParaRPr lang="nb-NO"/>
          </a:p>
          <a:p>
            <a:r>
              <a:rPr lang="nb-NO"/>
              <a:t>Viktige partnere er blant annet Språkrådet, Regelrådet, KS, Universitetet i Oslo, i tillegg til departementene KMD og JD. Vi har også diskutert utkast til veilederen med en lang rekke representanter fra ulike deler av offentlig sektor og privat sektor. </a:t>
            </a:r>
          </a:p>
          <a:p>
            <a:endParaRPr lang="nb-NO"/>
          </a:p>
          <a:p>
            <a:r>
              <a:rPr lang="nb-NO"/>
              <a:t>Siste kvalitetssikring ferdig nylig. </a:t>
            </a:r>
          </a:p>
          <a:p>
            <a:endParaRPr lang="nb-NO"/>
          </a:p>
          <a:p>
            <a:r>
              <a:rPr lang="nb-NO"/>
              <a:t>Tidsplan: målet er å publisere veilederen innen utgangen av oktober. </a:t>
            </a:r>
          </a:p>
          <a:p>
            <a:endParaRPr lang="nb-NO"/>
          </a:p>
          <a:p>
            <a:r>
              <a:rPr lang="nb-NO"/>
              <a:t>Siden denne veilederen er den første i sitt slag i Norge vil vi ikke at den skal være et statisk dokument. Vi vil oppdatere løpende med gode eksempler, og vi vil revidere veilederen etter to år når vi ser hvordan den har fungert i praksis. </a:t>
            </a:r>
          </a:p>
          <a:p>
            <a:endParaRPr lang="nb-NO"/>
          </a:p>
          <a:p>
            <a:r>
              <a:rPr lang="nb-NO"/>
              <a:t>Samarbeidspartnere:</a:t>
            </a:r>
          </a:p>
          <a:p>
            <a:r>
              <a:rPr lang="nb-NO" b="0" i="0">
                <a:solidFill>
                  <a:srgbClr val="000000"/>
                </a:solidFill>
                <a:effectLst/>
                <a:latin typeface="Calibri" panose="020F0502020204030204" pitchFamily="34" charset="0"/>
              </a:rPr>
              <a:t>KMD, JD, UiO, KS, </a:t>
            </a:r>
            <a:r>
              <a:rPr lang="nb-NO" b="0" i="0" err="1">
                <a:solidFill>
                  <a:srgbClr val="000000"/>
                </a:solidFill>
                <a:effectLst/>
                <a:latin typeface="Calibri" panose="020F0502020204030204" pitchFamily="34" charset="0"/>
              </a:rPr>
              <a:t>Ressurssgruppen</a:t>
            </a:r>
            <a:r>
              <a:rPr lang="nb-NO" b="0" i="0">
                <a:solidFill>
                  <a:srgbClr val="000000"/>
                </a:solidFill>
                <a:effectLst/>
                <a:latin typeface="Calibri" panose="020F0502020204030204" pitchFamily="34" charset="0"/>
              </a:rPr>
              <a:t>, Faglig arena for informasjonsforvaltning og deling av data, Digital Norway, IKT-Norge, Abelia, Innovasjon Norge, </a:t>
            </a:r>
            <a:r>
              <a:rPr lang="nb-NO" b="0" i="0" err="1">
                <a:solidFill>
                  <a:srgbClr val="000000"/>
                </a:solidFill>
                <a:effectLst/>
                <a:latin typeface="Calibri" panose="020F0502020204030204" pitchFamily="34" charset="0"/>
              </a:rPr>
              <a:t>Sopra</a:t>
            </a:r>
            <a:r>
              <a:rPr lang="nb-NO" b="0" i="0">
                <a:solidFill>
                  <a:srgbClr val="000000"/>
                </a:solidFill>
                <a:effectLst/>
                <a:latin typeface="Calibri" panose="020F0502020204030204" pitchFamily="34" charset="0"/>
              </a:rPr>
              <a:t> </a:t>
            </a:r>
            <a:r>
              <a:rPr lang="nb-NO" b="0" i="0" err="1">
                <a:solidFill>
                  <a:srgbClr val="000000"/>
                </a:solidFill>
                <a:effectLst/>
                <a:latin typeface="Calibri" panose="020F0502020204030204" pitchFamily="34" charset="0"/>
              </a:rPr>
              <a:t>Steria</a:t>
            </a:r>
            <a:r>
              <a:rPr lang="nb-NO" b="0" i="0">
                <a:solidFill>
                  <a:srgbClr val="000000"/>
                </a:solidFill>
                <a:effectLst/>
                <a:latin typeface="Calibri" panose="020F0502020204030204" pitchFamily="34" charset="0"/>
              </a:rPr>
              <a:t>, Dataforeningen, Ekspertgruppen for digitale toppledere, Referansegruppe for Deling av data, Språkrådet, Regelrådet, </a:t>
            </a:r>
            <a:r>
              <a:rPr lang="nb-NO" b="0" i="0" err="1">
                <a:solidFill>
                  <a:srgbClr val="000000"/>
                </a:solidFill>
                <a:effectLst/>
                <a:latin typeface="Calibri" panose="020F0502020204030204" pitchFamily="34" charset="0"/>
              </a:rPr>
              <a:t>Brønnøysundsregistrene</a:t>
            </a:r>
            <a:r>
              <a:rPr lang="nb-NO" b="0" i="0">
                <a:solidFill>
                  <a:srgbClr val="000000"/>
                </a:solidFill>
                <a:effectLst/>
                <a:latin typeface="Calibri" panose="020F0502020204030204" pitchFamily="34" charset="0"/>
              </a:rPr>
              <a:t>, Direktoratet for </a:t>
            </a:r>
            <a:r>
              <a:rPr lang="nb-NO" b="0" i="0" err="1">
                <a:solidFill>
                  <a:srgbClr val="000000"/>
                </a:solidFill>
                <a:effectLst/>
                <a:latin typeface="Calibri" panose="020F0502020204030204" pitchFamily="34" charset="0"/>
              </a:rPr>
              <a:t>Byggkvalitet</a:t>
            </a:r>
            <a:r>
              <a:rPr lang="nb-NO" b="0" i="0">
                <a:solidFill>
                  <a:srgbClr val="000000"/>
                </a:solidFill>
                <a:effectLst/>
                <a:latin typeface="Calibri" panose="020F0502020204030204" pitchFamily="34" charset="0"/>
              </a:rPr>
              <a:t> (</a:t>
            </a:r>
            <a:r>
              <a:rPr lang="nb-NO" b="0" i="0" err="1">
                <a:solidFill>
                  <a:srgbClr val="000000"/>
                </a:solidFill>
                <a:effectLst/>
                <a:latin typeface="Calibri" panose="020F0502020204030204" pitchFamily="34" charset="0"/>
              </a:rPr>
              <a:t>DiBK</a:t>
            </a:r>
            <a:r>
              <a:rPr lang="nb-NO" b="0" i="0">
                <a:solidFill>
                  <a:srgbClr val="000000"/>
                </a:solidFill>
                <a:effectLst/>
                <a:latin typeface="Calibri" panose="020F0502020204030204" pitchFamily="34" charset="0"/>
              </a:rPr>
              <a:t>), DFØ, UDI og NAV.</a:t>
            </a:r>
          </a:p>
          <a:p>
            <a:endParaRPr lang="nb-NO" b="0" i="0">
              <a:solidFill>
                <a:srgbClr val="000000"/>
              </a:solidFill>
              <a:effectLst/>
              <a:latin typeface="Calibri" panose="020F0502020204030204" pitchFamily="34" charset="0"/>
            </a:endParaRPr>
          </a:p>
          <a:p>
            <a:r>
              <a:rPr lang="nb-NO" b="0" i="0">
                <a:solidFill>
                  <a:srgbClr val="000000"/>
                </a:solidFill>
                <a:effectLst/>
                <a:latin typeface="Calibri" panose="020F0502020204030204" pitchFamily="34" charset="0"/>
              </a:rPr>
              <a:t>I Ressursgruppen: Lånekassen, Oslo kommune, Direktoratet for e-helse, Arkivverket, Skatt, KS, </a:t>
            </a:r>
            <a:r>
              <a:rPr lang="nb-NO" b="0" i="0" err="1">
                <a:solidFill>
                  <a:srgbClr val="000000"/>
                </a:solidFill>
                <a:effectLst/>
                <a:latin typeface="Calibri" panose="020F0502020204030204" pitchFamily="34" charset="0"/>
              </a:rPr>
              <a:t>Brreg</a:t>
            </a:r>
            <a:r>
              <a:rPr lang="nb-NO" b="0" i="0">
                <a:solidFill>
                  <a:srgbClr val="000000"/>
                </a:solidFill>
                <a:effectLst/>
                <a:latin typeface="Calibri" panose="020F0502020204030204" pitchFamily="34" charset="0"/>
              </a:rPr>
              <a:t>, DFØ, Unit, Kartverket, Bergen kommune, NAV, Helse Sør-Øst, Kompetanse Norge, Vegvesenet, Tromsø kommune, UDI, Jernbanedirektoratet og Digdir. </a:t>
            </a:r>
            <a:endParaRPr lang="nb-NO"/>
          </a:p>
          <a:p>
            <a:endParaRPr lang="nb-NO"/>
          </a:p>
          <a:p>
            <a:endParaRPr lang="nb-NO"/>
          </a:p>
        </p:txBody>
      </p:sp>
      <p:sp>
        <p:nvSpPr>
          <p:cNvPr id="4" name="Plassholder for lysbildenummer 3"/>
          <p:cNvSpPr>
            <a:spLocks noGrp="1"/>
          </p:cNvSpPr>
          <p:nvPr>
            <p:ph type="sldNum" sz="quarter" idx="5"/>
          </p:nvPr>
        </p:nvSpPr>
        <p:spPr/>
        <p:txBody>
          <a:bodyPr/>
          <a:lstStyle/>
          <a:p>
            <a:fld id="{371A59E8-56E6-4F59-BA6D-949DEBE98B59}" type="slidenum">
              <a:rPr lang="nb-NO" smtClean="0"/>
              <a:t>42</a:t>
            </a:fld>
            <a:endParaRPr lang="nb-NO"/>
          </a:p>
        </p:txBody>
      </p:sp>
    </p:spTree>
    <p:extLst>
      <p:ext uri="{BB962C8B-B14F-4D97-AF65-F5344CB8AC3E}">
        <p14:creationId xmlns:p14="http://schemas.microsoft.com/office/powerpoint/2010/main" val="1208603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nevnt skal dette bli en nettbasert veileder. Dette er et eksempel på hvordan veilederen kan se ut på nett. Vi har en struktur alla denne i bakhodet når vi skriver teksten. </a:t>
            </a:r>
          </a:p>
          <a:p>
            <a:endParaRPr lang="nb-NO"/>
          </a:p>
          <a:p>
            <a:r>
              <a:rPr lang="nb-NO"/>
              <a:t>Som sagt tror vi det viktigste, og det som vil bli mest brukt i praksis, er anbefalingene innenfor de tre kategoriene for digitaliseringsvennlig regelverk. Vi ønsker at alle som skriver lover og forskrifter skal forholde seg til den første kategorien, og så vurdere om de kan gå videre med anbefalingene i en eller begge av de to neste. </a:t>
            </a:r>
          </a:p>
          <a:p>
            <a:endParaRPr lang="nb-NO"/>
          </a:p>
          <a:p>
            <a:r>
              <a:rPr lang="nb-NO"/>
              <a:t>Vi vil støtte anbefalingene med en </a:t>
            </a:r>
            <a:r>
              <a:rPr lang="nb-NO" b="1"/>
              <a:t>sjekkliste</a:t>
            </a:r>
            <a:r>
              <a:rPr lang="nb-NO"/>
              <a:t> med spørsmål en kan stille seg for å sjekke om man etterlever de ulike anbefalingene.  </a:t>
            </a:r>
          </a:p>
          <a:p>
            <a:endParaRPr lang="nb-NO"/>
          </a:p>
          <a:p>
            <a:r>
              <a:rPr lang="nb-NO"/>
              <a:t>I tillegg har vi tenkt at det er nyttig å ha med en beskrivelse av </a:t>
            </a:r>
            <a:r>
              <a:rPr lang="nb-NO" b="1"/>
              <a:t>hva</a:t>
            </a:r>
            <a:r>
              <a:rPr lang="nb-NO"/>
              <a:t> digitaliseringsvennlig regelverk er, </a:t>
            </a:r>
            <a:r>
              <a:rPr lang="nb-NO" b="1"/>
              <a:t>hvorfor</a:t>
            </a:r>
            <a:r>
              <a:rPr lang="nb-NO"/>
              <a:t> det er viktig at regelverk legger til rette for digitalisering og en kort forklaring om </a:t>
            </a:r>
            <a:r>
              <a:rPr lang="nb-NO" b="1"/>
              <a:t>hvordan</a:t>
            </a:r>
            <a:r>
              <a:rPr lang="nb-NO"/>
              <a:t> veilederen kan brukes. </a:t>
            </a:r>
          </a:p>
          <a:p>
            <a:endParaRPr lang="nb-NO"/>
          </a:p>
          <a:p>
            <a:r>
              <a:rPr lang="nb-NO"/>
              <a:t>I tillegg er det to temaer vi har tenkt det kan være nyttig å gå litt i dybden på, men som kanskje ikke trenger å ligge i hoveddelen av veilederen. </a:t>
            </a:r>
          </a:p>
          <a:p>
            <a:endParaRPr lang="nb-NO"/>
          </a:p>
          <a:p>
            <a:r>
              <a:rPr lang="nb-NO"/>
              <a:t>Det ene er </a:t>
            </a:r>
            <a:r>
              <a:rPr lang="nb-NO" b="1"/>
              <a:t>sammenhengende tjenester</a:t>
            </a:r>
            <a:r>
              <a:rPr lang="nb-NO"/>
              <a:t>. Viktig område som bremses av sektorspesifikk lovgivning. </a:t>
            </a:r>
          </a:p>
          <a:p>
            <a:endParaRPr lang="nb-NO"/>
          </a:p>
          <a:p>
            <a:r>
              <a:rPr lang="nb-NO"/>
              <a:t>I tillegg tror vi det kan være lurt å gå litt mer i dybden på kompleksiteten og en del etiske problemstillinger i skjæringspunktet mellom digitalisering og regelverk. Algoritmer og transparens. Teknologer som regelutviklere…</a:t>
            </a:r>
          </a:p>
          <a:p>
            <a:endParaRPr lang="nb-NO"/>
          </a:p>
          <a:p>
            <a:endParaRPr lang="nb-NO"/>
          </a:p>
        </p:txBody>
      </p:sp>
      <p:sp>
        <p:nvSpPr>
          <p:cNvPr id="4" name="Plassholder for lysbildenummer 3"/>
          <p:cNvSpPr>
            <a:spLocks noGrp="1"/>
          </p:cNvSpPr>
          <p:nvPr>
            <p:ph type="sldNum" sz="quarter" idx="5"/>
          </p:nvPr>
        </p:nvSpPr>
        <p:spPr/>
        <p:txBody>
          <a:bodyPr/>
          <a:lstStyle/>
          <a:p>
            <a:fld id="{D665A72E-9ECB-4581-8FF2-A8BA426FF67A}" type="slidenum">
              <a:rPr lang="nb-NO" smtClean="0"/>
              <a:t>43</a:t>
            </a:fld>
            <a:endParaRPr lang="nb-NO"/>
          </a:p>
        </p:txBody>
      </p:sp>
    </p:spTree>
    <p:extLst>
      <p:ext uri="{BB962C8B-B14F-4D97-AF65-F5344CB8AC3E}">
        <p14:creationId xmlns:p14="http://schemas.microsoft.com/office/powerpoint/2010/main" val="120980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endParaRPr lang="nb-NO">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latin typeface="Calibri"/>
                <a:cs typeface="Calibri"/>
              </a:rPr>
              <a:t>Ressurssenteret ble formelt </a:t>
            </a:r>
            <a:r>
              <a:rPr lang="nb-NO" b="1">
                <a:latin typeface="Calibri"/>
                <a:cs typeface="Calibri"/>
              </a:rPr>
              <a:t>åpnet </a:t>
            </a:r>
            <a:r>
              <a:rPr lang="nb-NO">
                <a:latin typeface="Calibri"/>
                <a:cs typeface="Calibri"/>
              </a:rPr>
              <a:t>21. september 2020. Etter initiativ fra regjeringen som ble beskrevet i Digitaliseringsstrategien.</a:t>
            </a:r>
          </a:p>
          <a:p>
            <a:pPr>
              <a:defRPr/>
            </a:pPr>
            <a:endParaRPr lang="nb-NO" sz="1200" b="1">
              <a:latin typeface="Segoe UI"/>
              <a:cs typeface="Segoe UI"/>
            </a:endParaRPr>
          </a:p>
          <a:p>
            <a:pPr>
              <a:defRPr/>
            </a:pPr>
            <a:r>
              <a:rPr lang="nb-NO" sz="1200" b="1">
                <a:latin typeface="Segoe UI"/>
                <a:cs typeface="Segoe UI"/>
              </a:rPr>
              <a:t>Regjeringen ønsket</a:t>
            </a:r>
            <a:r>
              <a:rPr lang="nb-NO" sz="1200">
                <a:latin typeface="Segoe UI"/>
                <a:cs typeface="Segoe UI"/>
              </a:rPr>
              <a:t> </a:t>
            </a:r>
            <a:r>
              <a:rPr lang="nb-NO" sz="1200" b="1">
                <a:latin typeface="Segoe UI"/>
                <a:cs typeface="Segoe UI"/>
              </a:rPr>
              <a:t>å</a:t>
            </a:r>
            <a:r>
              <a:rPr lang="nb-NO" sz="1200">
                <a:latin typeface="Segoe UI"/>
                <a:cs typeface="Segoe UI"/>
              </a:rPr>
              <a:t> </a:t>
            </a:r>
          </a:p>
          <a:p>
            <a:pPr>
              <a:defRPr/>
            </a:pPr>
            <a:r>
              <a:rPr lang="nb-NO">
                <a:latin typeface="Segoe UI"/>
                <a:cs typeface="Segoe UI"/>
              </a:rPr>
              <a:t>"etablere</a:t>
            </a:r>
            <a:r>
              <a:rPr lang="nb-NO" sz="1200">
                <a:latin typeface="Segoe UI"/>
                <a:cs typeface="Segoe UI"/>
              </a:rPr>
              <a:t> et nasjonalt ressurssenter for deling av </a:t>
            </a:r>
            <a:r>
              <a:rPr lang="nb-NO" sz="1200" i="0">
                <a:latin typeface="Segoe UI"/>
                <a:cs typeface="Segoe UI"/>
              </a:rPr>
              <a:t>data med spisskompetanse på sammenhengen mellom juss, teknologi, forretnings- og forvaltningsprosesser </a:t>
            </a:r>
          </a:p>
          <a:p>
            <a:pPr>
              <a:defRPr/>
            </a:pPr>
            <a:r>
              <a:rPr lang="nb-NO" sz="1200" i="0">
                <a:latin typeface="Segoe UI"/>
                <a:cs typeface="Segoe UI"/>
              </a:rPr>
              <a:t>som læremiljø og kompetansebank for hele offentlig sektor</a:t>
            </a:r>
            <a:r>
              <a:rPr lang="nb-NO">
                <a:latin typeface="Segoe UI"/>
                <a:cs typeface="Segoe UI"/>
              </a:rPr>
              <a:t>".</a:t>
            </a:r>
          </a:p>
          <a:p>
            <a:endParaRPr lang="nb-NO">
              <a:latin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b="1"/>
              <a:t>Fokus på juss ––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solidFill>
                  <a:schemeClr val="tx1"/>
                </a:solidFill>
              </a:rPr>
              <a:t>Synliggjøre handlingsrommet i dagens regelverk </a:t>
            </a:r>
            <a:r>
              <a:rPr lang="nb-NO" sz="1200" kern="1200">
                <a:solidFill>
                  <a:schemeClr val="tx1"/>
                </a:solidFill>
                <a:latin typeface="Segoe UI"/>
                <a:ea typeface="+mn-ea"/>
                <a:cs typeface="Segoe UI"/>
              </a:rPr>
              <a:t>Flere lover som er relevante – mellom andre offentlighetsloven, arkivlov, forvaltning, en rekke særlover i tillegg til personopplysningsloven. Vår fagområdet ligger i skjæringspunktet mellom disse lovene. Det innebærer behov for å se ulike regelverk i sammenheng, og evne til å balanseres ulike hensyn opp mot hverandre. </a:t>
            </a:r>
            <a:r>
              <a:rPr lang="nb-NO" sz="1200" b="0" i="0" u="none" strike="noStrike">
                <a:solidFill>
                  <a:srgbClr val="000000"/>
                </a:solidFill>
                <a:effectLst/>
                <a:latin typeface="Calibri" panose="020F0502020204030204" pitchFamily="34" charset="0"/>
              </a:rPr>
              <a:t>For eksempel danner regelverket om taushetsplikt og personvern, offentlighetsloven og forvaltningsloven et komplekst juridisk bakteppe som gjør at mange er redde for å trå feil og dele for mye. Et viktig mål for ressurssenteret er derfor å </a:t>
            </a:r>
            <a:r>
              <a:rPr lang="nb-NO" sz="1200" b="1" i="0" u="none" strike="noStrike">
                <a:solidFill>
                  <a:srgbClr val="000000"/>
                </a:solidFill>
                <a:effectLst/>
                <a:latin typeface="Calibri" panose="020F0502020204030204" pitchFamily="34" charset="0"/>
              </a:rPr>
              <a:t>utvikle og tilby</a:t>
            </a:r>
            <a:r>
              <a:rPr lang="nb-NO" sz="1200" b="1">
                <a:solidFill>
                  <a:schemeClr val="tx1"/>
                </a:solidFill>
              </a:rPr>
              <a:t> kompetansetiltak. </a:t>
            </a:r>
            <a:endParaRPr lang="en-US" b="0" i="0">
              <a:solidFill>
                <a:srgbClr val="444444"/>
              </a:solidFill>
              <a:effectLst/>
              <a:latin typeface="Calibri" panose="020F0502020204030204" pitchFamily="34" charset="0"/>
            </a:endParaRPr>
          </a:p>
          <a:p>
            <a:pPr algn="l" rtl="0" fontAlgn="base"/>
            <a:endParaRPr lang="nb-NO" b="0" i="0">
              <a:solidFill>
                <a:srgbClr val="444444"/>
              </a:solidFill>
              <a:effectLst/>
              <a:latin typeface="Calibri" panose="020F0502020204030204" pitchFamily="34" charset="0"/>
            </a:endParaRPr>
          </a:p>
          <a:p>
            <a:pPr algn="l" rtl="0" fontAlgn="base"/>
            <a:r>
              <a:rPr lang="nb-NO" sz="1200" b="0" i="0" u="none" strike="noStrike">
                <a:solidFill>
                  <a:srgbClr val="000000"/>
                </a:solidFill>
                <a:effectLst/>
                <a:latin typeface="Calibri" panose="020F0502020204030204" pitchFamily="34" charset="0"/>
              </a:rPr>
              <a:t>Men det er også behov for å utvikle regelverket. Det er fortsatt regelverk som ikke legger til rette for ønsket digitalisering, en sammenhengende offentlig sektor og herunder deling og bruk av data. Vi skal derfor også </a:t>
            </a:r>
            <a:r>
              <a:rPr lang="nb-NO" sz="1200" b="1" i="0" u="none" strike="noStrike">
                <a:solidFill>
                  <a:srgbClr val="000000"/>
                </a:solidFill>
                <a:effectLst/>
                <a:latin typeface="Calibri" panose="020F0502020204030204" pitchFamily="34" charset="0"/>
              </a:rPr>
              <a:t>fremme</a:t>
            </a:r>
            <a:r>
              <a:rPr lang="nb-NO" sz="1200" b="0" i="0" u="none" strike="noStrike">
                <a:solidFill>
                  <a:srgbClr val="000000"/>
                </a:solidFill>
                <a:effectLst/>
                <a:latin typeface="Calibri" panose="020F0502020204030204" pitchFamily="34" charset="0"/>
              </a:rPr>
              <a:t> et </a:t>
            </a:r>
            <a:r>
              <a:rPr lang="nb-NO" sz="1200" b="1" i="0" u="none" strike="noStrike">
                <a:solidFill>
                  <a:srgbClr val="000000"/>
                </a:solidFill>
                <a:effectLst/>
                <a:latin typeface="Calibri" panose="020F0502020204030204" pitchFamily="34" charset="0"/>
              </a:rPr>
              <a:t>digitaliseringsvennlig regelverk</a:t>
            </a:r>
            <a:r>
              <a:rPr lang="nb-NO" sz="1200" b="0" i="0" u="none" strike="noStrike">
                <a:solidFill>
                  <a:srgbClr val="000000"/>
                </a:solidFill>
                <a:effectLst/>
                <a:latin typeface="Calibri" panose="020F0502020204030204" pitchFamily="34" charset="0"/>
              </a:rPr>
              <a:t>. </a:t>
            </a:r>
          </a:p>
          <a:p>
            <a:pPr algn="l" rtl="0" fontAlgn="base"/>
            <a:endParaRPr lang="nb-NO" sz="1200" b="0" i="0" u="none" strike="noStrike">
              <a:solidFill>
                <a:srgbClr val="000000"/>
              </a:solidFill>
              <a:effectLst/>
              <a:latin typeface="Calibri" panose="020F0502020204030204" pitchFamily="34" charset="0"/>
            </a:endParaRPr>
          </a:p>
          <a:p>
            <a:pPr algn="l" rtl="0" fontAlgn="base"/>
            <a:r>
              <a:rPr lang="nb-NO" sz="1200" b="0" i="0" u="none" strike="noStrike">
                <a:solidFill>
                  <a:srgbClr val="000000"/>
                </a:solidFill>
                <a:effectLst/>
                <a:latin typeface="Calibri" panose="020F0502020204030204" pitchFamily="34" charset="0"/>
              </a:rPr>
              <a:t>Oppsummert trenger vi at regelverket blir mer sømløst, og sikrer at </a:t>
            </a:r>
            <a:r>
              <a:rPr lang="nb-NO" sz="1200" b="1" i="0" u="none" strike="noStrike">
                <a:solidFill>
                  <a:srgbClr val="000000"/>
                </a:solidFill>
                <a:effectLst/>
                <a:latin typeface="Calibri" panose="020F0502020204030204" pitchFamily="34" charset="0"/>
              </a:rPr>
              <a:t>data skal deles når de kan – og skjermes når de må</a:t>
            </a:r>
            <a:r>
              <a:rPr lang="nb-NO" sz="1200" b="0" i="0" u="none" strike="noStrike">
                <a:solidFill>
                  <a:srgbClr val="000000"/>
                </a:solidFill>
                <a:effectLst/>
                <a:latin typeface="Calibri" panose="020F0502020204030204" pitchFamily="34" charset="0"/>
              </a:rPr>
              <a:t>. </a:t>
            </a:r>
            <a:r>
              <a:rPr lang="en-US" sz="1200" b="0" i="0">
                <a:solidFill>
                  <a:srgbClr val="444444"/>
                </a:solidFill>
                <a:effectLst/>
                <a:latin typeface="Calibri" panose="020F0502020204030204" pitchFamily="34" charset="0"/>
              </a:rPr>
              <a:t>​</a:t>
            </a:r>
            <a:endParaRPr lang="nb-NO"/>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628F95D3-9889-8C4A-862C-9C0ACC72209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57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EIF-modellen. Forklare, hva er EIF. </a:t>
            </a:r>
          </a:p>
          <a:p>
            <a:endParaRPr lang="nb-NO"/>
          </a:p>
          <a:p>
            <a:r>
              <a:rPr lang="nb-NO"/>
              <a:t>Hva er sammenhengende tjenester og livshendelsene?</a:t>
            </a:r>
          </a:p>
          <a:p>
            <a:endParaRPr lang="nb-NO"/>
          </a:p>
          <a:p>
            <a:r>
              <a:rPr lang="nb-NO"/>
              <a:t>For å levere sammenhengende tjenester på tvers av offentlig sektor må vi adressere hindre og utfordringer innenfor alle de fire EIF-lagene: </a:t>
            </a:r>
          </a:p>
          <a:p>
            <a:endParaRPr lang="nb-NO"/>
          </a:p>
          <a:p>
            <a:r>
              <a:rPr lang="nb-NO"/>
              <a:t>Juridisk</a:t>
            </a:r>
          </a:p>
          <a:p>
            <a:r>
              <a:rPr lang="nb-NO"/>
              <a:t>Organisatorisk</a:t>
            </a:r>
          </a:p>
          <a:p>
            <a:r>
              <a:rPr lang="nb-NO"/>
              <a:t>Semantisk </a:t>
            </a:r>
          </a:p>
          <a:p>
            <a:r>
              <a:rPr lang="nb-NO"/>
              <a:t>Teknisk</a:t>
            </a:r>
          </a:p>
          <a:p>
            <a:endParaRPr lang="nb-NO"/>
          </a:p>
          <a:p>
            <a:r>
              <a:rPr lang="nb-NO"/>
              <a:t>I ressurssenteret er vi i første omgang bedt om å se på juridiske og organisatoriske utfordringer. </a:t>
            </a:r>
          </a:p>
        </p:txBody>
      </p:sp>
      <p:sp>
        <p:nvSpPr>
          <p:cNvPr id="4" name="Plassholder for lysbildenummer 3"/>
          <p:cNvSpPr>
            <a:spLocks noGrp="1"/>
          </p:cNvSpPr>
          <p:nvPr>
            <p:ph type="sldNum" sz="quarter" idx="5"/>
          </p:nvPr>
        </p:nvSpPr>
        <p:spPr/>
        <p:txBody>
          <a:bodyPr/>
          <a:lstStyle/>
          <a:p>
            <a:fld id="{ABD90912-6F6F-4B0E-BC72-5C4D1FA983CD}" type="slidenum">
              <a:rPr lang="nb-NO" smtClean="0"/>
              <a:t>5</a:t>
            </a:fld>
            <a:endParaRPr lang="nb-NO"/>
          </a:p>
        </p:txBody>
      </p:sp>
    </p:spTree>
    <p:extLst>
      <p:ext uri="{BB962C8B-B14F-4D97-AF65-F5344CB8AC3E}">
        <p14:creationId xmlns:p14="http://schemas.microsoft.com/office/powerpoint/2010/main" val="192154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Veiledere på nett. En enkel måte å nå ut på når vi ser mange sitter med de samme spørsmålene. </a:t>
            </a:r>
          </a:p>
          <a:p>
            <a:endParaRPr lang="nb-NO"/>
          </a:p>
          <a:p>
            <a:r>
              <a:rPr lang="nb-NO"/>
              <a:t>Lager nå veildingsartikler, både for jurister, men også for forretningsutviklere og andre som må navigere innenfor juridiske problemstillinger. «Smidig» utvikling, fylle på med artikler om temaer vi ser at det er behov for. Et slikt tema, er bruk av samtykke som behandlingsgrunnlag i offentlige virksomheter. </a:t>
            </a:r>
          </a:p>
          <a:p>
            <a:r>
              <a:rPr lang="nb-NO"/>
              <a:t>NB! Generell info/veiledning om samtykke som behandlingsgrunnlag, finnes hos DT og EDPB, men de særlige forholdene som gjelder for offentlig sektor behandles ikke i særlig grad.  </a:t>
            </a:r>
          </a:p>
        </p:txBody>
      </p:sp>
      <p:sp>
        <p:nvSpPr>
          <p:cNvPr id="4" name="Plassholder for lysbildenummer 3"/>
          <p:cNvSpPr>
            <a:spLocks noGrp="1"/>
          </p:cNvSpPr>
          <p:nvPr>
            <p:ph type="sldNum" sz="quarter" idx="5"/>
          </p:nvPr>
        </p:nvSpPr>
        <p:spPr/>
        <p:txBody>
          <a:bodyPr/>
          <a:lstStyle/>
          <a:p>
            <a:fld id="{7C80F317-55BA-402D-8F84-9CBF60C387D7}" type="slidenum">
              <a:rPr lang="nb-NO" smtClean="0"/>
              <a:t>6</a:t>
            </a:fld>
            <a:endParaRPr lang="nb-NO"/>
          </a:p>
        </p:txBody>
      </p:sp>
    </p:spTree>
    <p:extLst>
      <p:ext uri="{BB962C8B-B14F-4D97-AF65-F5344CB8AC3E}">
        <p14:creationId xmlns:p14="http://schemas.microsoft.com/office/powerpoint/2010/main" val="379755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Legge inn noe fra «Hvorfor» i veilederen. </a:t>
            </a:r>
          </a:p>
          <a:p>
            <a:endParaRPr lang="nb-NO"/>
          </a:p>
          <a:p>
            <a:r>
              <a:rPr lang="nb-NO"/>
              <a:t>Evt. også nevne ulike definisjoner Norge – Danmark? Eller ta det under definisjonssliden? </a:t>
            </a:r>
          </a:p>
        </p:txBody>
      </p:sp>
      <p:sp>
        <p:nvSpPr>
          <p:cNvPr id="4" name="Plassholder for lysbildenummer 3"/>
          <p:cNvSpPr>
            <a:spLocks noGrp="1"/>
          </p:cNvSpPr>
          <p:nvPr>
            <p:ph type="sldNum" sz="quarter" idx="5"/>
          </p:nvPr>
        </p:nvSpPr>
        <p:spPr/>
        <p:txBody>
          <a:bodyPr/>
          <a:lstStyle/>
          <a:p>
            <a:fld id="{ABD90912-6F6F-4B0E-BC72-5C4D1FA983CD}" type="slidenum">
              <a:rPr lang="nb-NO" smtClean="0"/>
              <a:t>7</a:t>
            </a:fld>
            <a:endParaRPr lang="nb-NO"/>
          </a:p>
        </p:txBody>
      </p:sp>
    </p:spTree>
    <p:extLst>
      <p:ext uri="{BB962C8B-B14F-4D97-AF65-F5344CB8AC3E}">
        <p14:creationId xmlns:p14="http://schemas.microsoft.com/office/powerpoint/2010/main" val="1412499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3600"/>
          </a:p>
          <a:p>
            <a:r>
              <a:rPr lang="nb-NO" sz="3600"/>
              <a:t>Danmark har hatt en tilsvarende veileder i flere år allerede og har sett gode resultater av den, så vi har latt oss inspirere av deres arbeid og erfaringer, men har også gått litt videre og har et litt bredere </a:t>
            </a:r>
            <a:r>
              <a:rPr lang="nb-NO" sz="3600" err="1"/>
              <a:t>scope</a:t>
            </a:r>
            <a:r>
              <a:rPr lang="nb-NO" sz="3600"/>
              <a:t> enn hva de har hatt i Danmark. </a:t>
            </a:r>
          </a:p>
          <a:p>
            <a:endParaRPr lang="nb-NO" sz="3600"/>
          </a:p>
          <a:p>
            <a:r>
              <a:rPr lang="nb-NO" sz="3600"/>
              <a:t>Vi ønsker ikke å digitalisere for digitaliseringens skyld, den må bidra til at vi oppnår andre viktige formål.</a:t>
            </a:r>
          </a:p>
          <a:p>
            <a:endParaRPr lang="nb-NO" sz="3600"/>
          </a:p>
          <a:p>
            <a:r>
              <a:rPr lang="nb-NO" sz="3600"/>
              <a:t>Veilederen skal være et verktøy for de som utarbeider lover og forskrifter på alle rettsområder. Hindre at regelverket oppstiller utilsiktede hindringerAlle bør se på anbefalingene for digitaliseringsvennlig regelverk, ikke bare de som skal automatisere. </a:t>
            </a:r>
          </a:p>
          <a:p>
            <a:endParaRPr lang="nb-NO" sz="3600"/>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endParaRPr lang="nb-NO" sz="3600"/>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nb-NO" sz="3600" b="1"/>
              <a:t>Hva er DR?</a:t>
            </a: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nb-NO" sz="3600"/>
              <a:t>Dette handler ikke om å gjøre lovsamlingen tilgjengelig på nett på lovdata. </a:t>
            </a: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nb-NO" sz="3600"/>
              <a:t>Regelverk som gjør det enklere å digitalisere de prosessene og tjenestene som følger av regelverket. Det igjen gjør det mulig å gjennomføre forvaltningspolitikkens mål om en effektiv, brukerorientert og rettssikker offentlig forvaltning. </a:t>
            </a:r>
          </a:p>
          <a:p>
            <a:pPr marL="0" lvl="0" indent="0">
              <a:lnSpc>
                <a:spcPct val="107000"/>
              </a:lnSpc>
              <a:buFont typeface="Calibri" panose="020F0502020204030204" pitchFamily="34" charset="0"/>
              <a:buNone/>
            </a:pPr>
            <a:endParaRPr lang="nb-NO" sz="120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buFont typeface="Calibri" panose="020F0502020204030204" pitchFamily="34" charset="0"/>
              <a:buNone/>
            </a:pPr>
            <a:r>
              <a:rPr lang="nb-NO" sz="1200">
                <a:effectLst/>
                <a:latin typeface="Calibri" panose="020F0502020204030204" pitchFamily="34" charset="0"/>
                <a:ea typeface="Calibri" panose="020F0502020204030204" pitchFamily="34" charset="0"/>
                <a:cs typeface="Arial" panose="020B0604020202020204" pitchFamily="34" charset="0"/>
              </a:rPr>
              <a:t>Digitalisering er ikke målet i seg selv, men et middel for å skape en bedre forvaltning. Litt for ofte legger jussen begrensninger for muligheten til å ta i bruk ny teknologi, samarbeide på tvers av virksomheter og dele data. </a:t>
            </a:r>
          </a:p>
          <a:p>
            <a:pPr>
              <a:lnSpc>
                <a:spcPct val="107000"/>
              </a:lnSpc>
              <a:spcAft>
                <a:spcPts val="800"/>
              </a:spcAft>
            </a:pPr>
            <a:endParaRPr lang="nb-NO" sz="16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600">
                <a:effectLst/>
                <a:latin typeface="Calibri" panose="020F0502020204030204" pitchFamily="34" charset="0"/>
                <a:ea typeface="Calibri" panose="020F0502020204030204" pitchFamily="34" charset="0"/>
                <a:cs typeface="Arial" panose="020B0604020202020204" pitchFamily="34" charset="0"/>
              </a:rPr>
              <a:t>Som nevnt opererer vi med to kategorier for digitaliseringsvennlig regelverk. Dvs. at vi har skilt ut automatiseringsvennlig regelverk som en underkategori av digitaliseringsvennlig regelverk, fordi automatisering krever en del spesielle tilpasninger i regelverket.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6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600">
                <a:effectLst/>
                <a:latin typeface="Calibri" panose="020F0502020204030204" pitchFamily="34" charset="0"/>
                <a:ea typeface="Calibri" panose="020F0502020204030204" pitchFamily="34" charset="0"/>
                <a:cs typeface="Arial" panose="020B0604020202020204" pitchFamily="34" charset="0"/>
              </a:rPr>
              <a:t>Det er ikke alt regelverk som egner seg for automatisering, men det kan fortsatt fremme digitalisering ved å for eksempel legge til rette for deling av data og sammenhengende tjenester. </a:t>
            </a:r>
            <a:endParaRPr lang="nb-NO"/>
          </a:p>
        </p:txBody>
      </p:sp>
      <p:sp>
        <p:nvSpPr>
          <p:cNvPr id="4" name="Plassholder for lysbildenummer 3"/>
          <p:cNvSpPr>
            <a:spLocks noGrp="1"/>
          </p:cNvSpPr>
          <p:nvPr>
            <p:ph type="sldNum" sz="quarter" idx="5"/>
          </p:nvPr>
        </p:nvSpPr>
        <p:spPr/>
        <p:txBody>
          <a:bodyPr/>
          <a:lstStyle/>
          <a:p>
            <a:fld id="{7028B1FC-21FA-4D24-BA43-DCC4C513BE22}" type="slidenum">
              <a:rPr lang="nb-NO" smtClean="0"/>
              <a:t>9</a:t>
            </a:fld>
            <a:endParaRPr lang="nb-NO"/>
          </a:p>
        </p:txBody>
      </p:sp>
    </p:spTree>
    <p:extLst>
      <p:ext uri="{BB962C8B-B14F-4D97-AF65-F5344CB8AC3E}">
        <p14:creationId xmlns:p14="http://schemas.microsoft.com/office/powerpoint/2010/main" val="227104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Hver anbefaling vil si noe om </a:t>
            </a:r>
            <a:r>
              <a:rPr lang="nb-NO" b="1"/>
              <a:t>hvorfor</a:t>
            </a:r>
            <a:r>
              <a:rPr lang="nb-NO"/>
              <a:t> den er viktig, </a:t>
            </a:r>
            <a:r>
              <a:rPr lang="nb-NO" b="1"/>
              <a:t>hvordan</a:t>
            </a:r>
            <a:r>
              <a:rPr lang="nb-NO"/>
              <a:t> man kan etterleve anbefalingen og illustreres med et eller flere konkrete </a:t>
            </a:r>
            <a:r>
              <a:rPr lang="nb-NO" b="1"/>
              <a:t>eksempler</a:t>
            </a:r>
            <a:r>
              <a:rPr lang="nb-NO"/>
              <a:t>. Veilederen henvender seg til alle som lager regelverk, hver anbefaling må vurderes opp mot den situasjonen de er i og sett opp mot det rettsområdet de befinner seg på</a:t>
            </a:r>
          </a:p>
          <a:p>
            <a:endParaRPr lang="nb-NO"/>
          </a:p>
          <a:p>
            <a:r>
              <a:rPr lang="nb-NO"/>
              <a:t>Dette er det vi tenker man bør forholde seg til i utviklingen av alle typer lover og forskrifter, uavhengig av tema, sektor eller nivå. </a:t>
            </a:r>
          </a:p>
          <a:p>
            <a:endParaRPr lang="nb-NO"/>
          </a:p>
          <a:p>
            <a:r>
              <a:rPr lang="nb-NO"/>
              <a:t>Viktig poeng: samarbeid! Regelverksutvikling må være </a:t>
            </a:r>
            <a:r>
              <a:rPr lang="nb-NO" b="1"/>
              <a:t>samarbeid, ikke stafett, </a:t>
            </a:r>
            <a:r>
              <a:rPr lang="nb-NO"/>
              <a:t>og det gjelder både mellom nivåer og faggrupper. </a:t>
            </a:r>
          </a:p>
        </p:txBody>
      </p:sp>
      <p:sp>
        <p:nvSpPr>
          <p:cNvPr id="4" name="Plassholder for lysbildenummer 3"/>
          <p:cNvSpPr>
            <a:spLocks noGrp="1"/>
          </p:cNvSpPr>
          <p:nvPr>
            <p:ph type="sldNum" sz="quarter" idx="5"/>
          </p:nvPr>
        </p:nvSpPr>
        <p:spPr/>
        <p:txBody>
          <a:bodyPr/>
          <a:lstStyle/>
          <a:p>
            <a:fld id="{371A59E8-56E6-4F59-BA6D-949DEBE98B59}" type="slidenum">
              <a:rPr lang="nb-NO" smtClean="0"/>
              <a:t>10</a:t>
            </a:fld>
            <a:endParaRPr lang="nb-NO"/>
          </a:p>
        </p:txBody>
      </p:sp>
    </p:spTree>
    <p:extLst>
      <p:ext uri="{BB962C8B-B14F-4D97-AF65-F5344CB8AC3E}">
        <p14:creationId xmlns:p14="http://schemas.microsoft.com/office/powerpoint/2010/main" val="2001404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 «pensjonsgivende inntekt» - «kompensasjonsordningen»</a:t>
            </a:r>
          </a:p>
        </p:txBody>
      </p:sp>
      <p:sp>
        <p:nvSpPr>
          <p:cNvPr id="4" name="Plassholder for lysbildenummer 3"/>
          <p:cNvSpPr>
            <a:spLocks noGrp="1"/>
          </p:cNvSpPr>
          <p:nvPr>
            <p:ph type="sldNum" sz="quarter" idx="5"/>
          </p:nvPr>
        </p:nvSpPr>
        <p:spPr/>
        <p:txBody>
          <a:bodyPr/>
          <a:lstStyle/>
          <a:p>
            <a:fld id="{ABD90912-6F6F-4B0E-BC72-5C4D1FA983CD}" type="slidenum">
              <a:rPr lang="nb-NO" smtClean="0"/>
              <a:t>11</a:t>
            </a:fld>
            <a:endParaRPr lang="nb-NO"/>
          </a:p>
        </p:txBody>
      </p:sp>
    </p:spTree>
    <p:extLst>
      <p:ext uri="{BB962C8B-B14F-4D97-AF65-F5344CB8AC3E}">
        <p14:creationId xmlns:p14="http://schemas.microsoft.com/office/powerpoint/2010/main" val="204643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Digitaliseringsdirektoratet</a:t>
            </a:r>
          </a:p>
          <a:p>
            <a:pPr>
              <a:lnSpc>
                <a:spcPct val="150000"/>
              </a:lnSpc>
              <a:spcBef>
                <a:spcPts val="0"/>
              </a:spcBef>
            </a:pPr>
            <a:r>
              <a:rPr lang="nb-NO" sz="1200" b="0">
                <a:solidFill>
                  <a:schemeClr val="bg1"/>
                </a:solidFill>
              </a:rPr>
              <a:t>postmottak@digdir.no</a:t>
            </a:r>
          </a:p>
          <a:p>
            <a:pPr>
              <a:lnSpc>
                <a:spcPct val="150000"/>
              </a:lnSpc>
              <a:spcBef>
                <a:spcPts val="0"/>
              </a:spcBef>
            </a:pPr>
            <a:r>
              <a:rPr lang="nb-NO" sz="1200" b="0">
                <a:solidFill>
                  <a:schemeClr val="bg1"/>
                </a:solidFill>
              </a:rPr>
              <a:t>22 45 10 00</a:t>
            </a:r>
          </a:p>
          <a:p>
            <a:pPr>
              <a:lnSpc>
                <a:spcPct val="150000"/>
              </a:lnSpc>
              <a:spcBef>
                <a:spcPts val="0"/>
              </a:spcBef>
            </a:pPr>
            <a:r>
              <a:rPr lang="nb-NO" sz="1200" b="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Besøksadresser:</a:t>
            </a:r>
          </a:p>
          <a:p>
            <a:pPr>
              <a:lnSpc>
                <a:spcPct val="150000"/>
              </a:lnSpc>
              <a:spcBef>
                <a:spcPts val="0"/>
              </a:spcBef>
            </a:pPr>
            <a:r>
              <a:rPr lang="nb-NO" sz="1200" b="1">
                <a:solidFill>
                  <a:schemeClr val="bg1"/>
                </a:solidFill>
              </a:rPr>
              <a:t>Industriveien 1, 8900 Brønnøysund</a:t>
            </a:r>
          </a:p>
          <a:p>
            <a:pPr>
              <a:lnSpc>
                <a:spcPct val="150000"/>
              </a:lnSpc>
              <a:spcBef>
                <a:spcPts val="0"/>
              </a:spcBef>
            </a:pPr>
            <a:r>
              <a:rPr lang="nb-NO" sz="1200" b="1">
                <a:solidFill>
                  <a:schemeClr val="bg1"/>
                </a:solidFill>
              </a:rPr>
              <a:t>Skrivarevegen 2, 6863 Leikanger</a:t>
            </a:r>
          </a:p>
          <a:p>
            <a:pPr>
              <a:lnSpc>
                <a:spcPct val="150000"/>
              </a:lnSpc>
              <a:spcBef>
                <a:spcPts val="0"/>
              </a:spcBef>
            </a:pPr>
            <a:r>
              <a:rPr lang="nb-NO" sz="1200" b="1">
                <a:solidFill>
                  <a:schemeClr val="bg1"/>
                </a:solidFill>
              </a:rPr>
              <a:t>Grev Wedels Plass 9, 0151 Oslo</a:t>
            </a:r>
            <a:endParaRPr lang="nb-NO" sz="1200" b="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a:solidFill>
                  <a:srgbClr val="1E2B3C"/>
                </a:solidFill>
              </a:rPr>
              <a:t>digdir.no</a:t>
            </a:r>
            <a:endParaRPr lang="nb-NO" sz="1200" b="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0F2164-A874-4723-9CBB-CC597A14242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831C989-F14D-4E2C-B511-A9C58AB33657}"/>
              </a:ext>
            </a:extLst>
          </p:cNvPr>
          <p:cNvSpPr>
            <a:spLocks noGrp="1"/>
          </p:cNvSpPr>
          <p:nvPr>
            <p:ph type="dt" sz="half" idx="10"/>
          </p:nvPr>
        </p:nvSpPr>
        <p:spPr/>
        <p:txBody>
          <a:bodyPr/>
          <a:lstStyle/>
          <a:p>
            <a:fld id="{EEE81F84-C280-4B25-A5F0-325E74A65E85}" type="datetimeFigureOut">
              <a:rPr lang="nb-NO" smtClean="0"/>
              <a:t>19.10.2021</a:t>
            </a:fld>
            <a:endParaRPr lang="nb-NO"/>
          </a:p>
        </p:txBody>
      </p:sp>
      <p:sp>
        <p:nvSpPr>
          <p:cNvPr id="4" name="Plassholder for bunntekst 3">
            <a:extLst>
              <a:ext uri="{FF2B5EF4-FFF2-40B4-BE49-F238E27FC236}">
                <a16:creationId xmlns:a16="http://schemas.microsoft.com/office/drawing/2014/main" id="{5A71A42D-8E8A-45F0-AE4F-4ACC4D9EC57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24BE510-1686-4EA0-AC93-05A21272F7EC}"/>
              </a:ext>
            </a:extLst>
          </p:cNvPr>
          <p:cNvSpPr>
            <a:spLocks noGrp="1"/>
          </p:cNvSpPr>
          <p:nvPr>
            <p:ph type="sldNum" sz="quarter" idx="12"/>
          </p:nvPr>
        </p:nvSpPr>
        <p:spPr/>
        <p:txBody>
          <a:bodyPr/>
          <a:lstStyle/>
          <a:p>
            <a:fld id="{C086DAF3-6D15-4366-A97F-45A100173D90}" type="slidenum">
              <a:rPr lang="nb-NO" smtClean="0"/>
              <a:t>‹#›</a:t>
            </a:fld>
            <a:endParaRPr lang="nb-NO"/>
          </a:p>
        </p:txBody>
      </p:sp>
    </p:spTree>
    <p:extLst>
      <p:ext uri="{BB962C8B-B14F-4D97-AF65-F5344CB8AC3E}">
        <p14:creationId xmlns:p14="http://schemas.microsoft.com/office/powerpoint/2010/main" val="497228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 id="2147483748" r:id="rId2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50"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xml"/><Relationship Id="rId7" Type="http://schemas.openxmlformats.org/officeDocument/2006/relationships/image" Target="../media/image27.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22.xml"/><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www.digdir.no/datadeling/ny-veileder-roller-og-ansvar-ved-deling-av-opplysninger/2101"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981B823-0D56-4ECF-8026-D139D7395B31}"/>
              </a:ext>
            </a:extLst>
          </p:cNvPr>
          <p:cNvSpPr>
            <a:spLocks noGrp="1"/>
          </p:cNvSpPr>
          <p:nvPr>
            <p:ph type="ctrTitle"/>
          </p:nvPr>
        </p:nvSpPr>
        <p:spPr>
          <a:xfrm>
            <a:off x="5413248" y="5766755"/>
            <a:ext cx="8709109" cy="1530351"/>
          </a:xfrm>
        </p:spPr>
        <p:txBody>
          <a:bodyPr>
            <a:normAutofit fontScale="90000"/>
          </a:bodyPr>
          <a:lstStyle/>
          <a:p>
            <a:r>
              <a:rPr lang="nb-NO" dirty="0"/>
              <a:t>Digitaliseringsvennlig regelverk</a:t>
            </a:r>
            <a:br>
              <a:rPr lang="nb-NO" dirty="0"/>
            </a:br>
            <a:br>
              <a:rPr lang="nb-NO" dirty="0"/>
            </a:br>
            <a:r>
              <a:rPr lang="nb-NO" sz="3600" dirty="0"/>
              <a:t>V/Jens Osberg, Astrid Solhaug og Siri Eriksen</a:t>
            </a:r>
            <a:br>
              <a:rPr lang="nb-NO" sz="3600" dirty="0"/>
            </a:br>
            <a:r>
              <a:rPr lang="nb-NO" sz="3600" b="1" dirty="0"/>
              <a:t>Nasjonalt ressurssenter for deling av data</a:t>
            </a:r>
          </a:p>
        </p:txBody>
      </p:sp>
      <p:pic>
        <p:nvPicPr>
          <p:cNvPr id="1026" name="Picture 2">
            <a:extLst>
              <a:ext uri="{FF2B5EF4-FFF2-40B4-BE49-F238E27FC236}">
                <a16:creationId xmlns:a16="http://schemas.microsoft.com/office/drawing/2014/main" id="{94EC81CB-0E27-461A-BB75-86CE0547D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6233354"/>
            <a:ext cx="3165475" cy="264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39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B045AE-A63F-4A4D-BFD0-0B704C42B358}"/>
              </a:ext>
            </a:extLst>
          </p:cNvPr>
          <p:cNvSpPr>
            <a:spLocks noGrp="1"/>
          </p:cNvSpPr>
          <p:nvPr>
            <p:ph type="title"/>
          </p:nvPr>
        </p:nvSpPr>
        <p:spPr>
          <a:xfrm>
            <a:off x="1023112" y="1914520"/>
            <a:ext cx="14136928" cy="692497"/>
          </a:xfrm>
        </p:spPr>
        <p:txBody>
          <a:bodyPr/>
          <a:lstStyle/>
          <a:p>
            <a:r>
              <a:rPr lang="nb-NO">
                <a:solidFill>
                  <a:srgbClr val="002060"/>
                </a:solidFill>
              </a:rPr>
              <a:t>Anbefalinger: digitaliseringsvennlig regelverk</a:t>
            </a:r>
            <a:endParaRPr lang="nb-NO"/>
          </a:p>
        </p:txBody>
      </p:sp>
      <p:sp>
        <p:nvSpPr>
          <p:cNvPr id="3" name="Plassholder for innhold 2">
            <a:extLst>
              <a:ext uri="{FF2B5EF4-FFF2-40B4-BE49-F238E27FC236}">
                <a16:creationId xmlns:a16="http://schemas.microsoft.com/office/drawing/2014/main" id="{1C597AE3-2759-4D5E-B180-438E0AE74650}"/>
              </a:ext>
            </a:extLst>
          </p:cNvPr>
          <p:cNvSpPr>
            <a:spLocks noGrp="1"/>
          </p:cNvSpPr>
          <p:nvPr>
            <p:ph idx="1"/>
          </p:nvPr>
        </p:nvSpPr>
        <p:spPr>
          <a:xfrm>
            <a:off x="1232662" y="3041474"/>
            <a:ext cx="12295197" cy="5764851"/>
          </a:xfrm>
        </p:spPr>
        <p:txBody>
          <a:bodyPr/>
          <a:lstStyle/>
          <a:p>
            <a:r>
              <a:rPr lang="nb-NO"/>
              <a:t>Jobb sammen</a:t>
            </a:r>
          </a:p>
          <a:p>
            <a:r>
              <a:rPr lang="nb-NO">
                <a:latin typeface="Arial" panose="020B0604020202020204" pitchFamily="34" charset="0"/>
                <a:ea typeface="Calibri" panose="020F0502020204030204" pitchFamily="34" charset="0"/>
                <a:cs typeface="Arial" panose="020B0604020202020204" pitchFamily="34" charset="0"/>
              </a:rPr>
              <a:t>Involver brukerne</a:t>
            </a:r>
            <a:endParaRPr lang="nb-NO" sz="2000">
              <a:effectLst/>
              <a:latin typeface="Arial" panose="020B0604020202020204" pitchFamily="34" charset="0"/>
              <a:ea typeface="Calibri" panose="020F0502020204030204" pitchFamily="34" charset="0"/>
              <a:cs typeface="Arial" panose="020B0604020202020204" pitchFamily="34" charset="0"/>
            </a:endParaRPr>
          </a:p>
          <a:p>
            <a:r>
              <a:rPr lang="nb-NO" sz="3600">
                <a:effectLst/>
                <a:latin typeface="Arial" panose="020B0604020202020204" pitchFamily="34" charset="0"/>
                <a:ea typeface="Calibri" panose="020F0502020204030204" pitchFamily="34" charset="0"/>
                <a:cs typeface="Arial" panose="020B0604020202020204" pitchFamily="34" charset="0"/>
              </a:rPr>
              <a:t>Del data når du kan, skjerm når du må</a:t>
            </a:r>
          </a:p>
          <a:p>
            <a:r>
              <a:rPr lang="nb-NO">
                <a:latin typeface="Arial" panose="020B0604020202020204" pitchFamily="34" charset="0"/>
                <a:ea typeface="Calibri" panose="020F0502020204030204" pitchFamily="34" charset="0"/>
                <a:cs typeface="Arial" panose="020B0604020202020204" pitchFamily="34" charset="0"/>
              </a:rPr>
              <a:t>Vurder</a:t>
            </a:r>
            <a:r>
              <a:rPr lang="nb-NO" sz="3600">
                <a:effectLst/>
                <a:latin typeface="Arial" panose="020B0604020202020204" pitchFamily="34" charset="0"/>
                <a:ea typeface="Calibri" panose="020F0502020204030204" pitchFamily="34" charset="0"/>
                <a:cs typeface="Arial" panose="020B0604020202020204" pitchFamily="34" charset="0"/>
              </a:rPr>
              <a:t> detaljnivå i reguleringen</a:t>
            </a:r>
            <a:endParaRPr lang="nb-NO">
              <a:latin typeface="Arial" panose="020B0604020202020204" pitchFamily="34" charset="0"/>
              <a:ea typeface="Calibri" panose="020F0502020204030204" pitchFamily="34" charset="0"/>
              <a:cs typeface="Arial" panose="020B0604020202020204" pitchFamily="34" charset="0"/>
            </a:endParaRPr>
          </a:p>
          <a:p>
            <a:r>
              <a:rPr lang="nb-NO" sz="3600">
                <a:effectLst/>
                <a:latin typeface="Arial" panose="020B0604020202020204" pitchFamily="34" charset="0"/>
                <a:ea typeface="Calibri" panose="020F0502020204030204" pitchFamily="34" charset="0"/>
                <a:cs typeface="Arial" panose="020B0604020202020204" pitchFamily="34" charset="0"/>
              </a:rPr>
              <a:t>Skriv klart og enkelt</a:t>
            </a:r>
          </a:p>
          <a:p>
            <a:r>
              <a:rPr lang="nb-NO">
                <a:latin typeface="Arial" panose="020B0604020202020204" pitchFamily="34" charset="0"/>
                <a:ea typeface="Calibri" panose="020F0502020204030204" pitchFamily="34" charset="0"/>
                <a:cs typeface="Arial" panose="020B0604020202020204" pitchFamily="34" charset="0"/>
              </a:rPr>
              <a:t>Lag teknologinøytrale bestemmelser</a:t>
            </a:r>
          </a:p>
          <a:p>
            <a:r>
              <a:rPr lang="nb-NO" sz="3600">
                <a:effectLst/>
                <a:latin typeface="Arial" panose="020B0604020202020204" pitchFamily="34" charset="0"/>
                <a:ea typeface="Calibri" panose="020F0502020204030204" pitchFamily="34" charset="0"/>
                <a:cs typeface="Arial" panose="020B0604020202020204" pitchFamily="34" charset="0"/>
              </a:rPr>
              <a:t>Se sammenhenger på tvers</a:t>
            </a:r>
          </a:p>
        </p:txBody>
      </p:sp>
      <p:pic>
        <p:nvPicPr>
          <p:cNvPr id="4" name="Bilde 3">
            <a:extLst>
              <a:ext uri="{FF2B5EF4-FFF2-40B4-BE49-F238E27FC236}">
                <a16:creationId xmlns:a16="http://schemas.microsoft.com/office/drawing/2014/main" id="{ED4AC556-17B4-4DBD-B6E3-694C6D3D1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1460" y="5804384"/>
            <a:ext cx="3867200" cy="3069545"/>
          </a:xfrm>
          <a:prstGeom prst="rect">
            <a:avLst/>
          </a:prstGeom>
        </p:spPr>
      </p:pic>
    </p:spTree>
    <p:extLst>
      <p:ext uri="{BB962C8B-B14F-4D97-AF65-F5344CB8AC3E}">
        <p14:creationId xmlns:p14="http://schemas.microsoft.com/office/powerpoint/2010/main" val="423127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CCB7D887-8674-477E-8250-B33FEE48ABC7}"/>
              </a:ext>
            </a:extLst>
          </p:cNvPr>
          <p:cNvSpPr>
            <a:spLocks noGrp="1"/>
          </p:cNvSpPr>
          <p:nvPr>
            <p:ph sz="half" idx="1"/>
          </p:nvPr>
        </p:nvSpPr>
        <p:spPr>
          <a:xfrm>
            <a:off x="2364231" y="2510971"/>
            <a:ext cx="5977406" cy="5776686"/>
          </a:xfrm>
        </p:spPr>
        <p:txBody>
          <a:bodyPr/>
          <a:lstStyle/>
          <a:p>
            <a:r>
              <a:rPr lang="en-US" err="1"/>
              <a:t>Jobb</a:t>
            </a:r>
            <a:r>
              <a:rPr lang="en-US"/>
              <a:t> </a:t>
            </a:r>
            <a:r>
              <a:rPr lang="en-US" err="1"/>
              <a:t>tverrfaglig</a:t>
            </a:r>
            <a:r>
              <a:rPr lang="en-US"/>
              <a:t> </a:t>
            </a:r>
            <a:r>
              <a:rPr lang="en-US" err="1"/>
              <a:t>og</a:t>
            </a:r>
            <a:r>
              <a:rPr lang="en-US"/>
              <a:t> </a:t>
            </a:r>
            <a:r>
              <a:rPr lang="en-US" err="1"/>
              <a:t>på</a:t>
            </a:r>
            <a:r>
              <a:rPr lang="en-US"/>
              <a:t> </a:t>
            </a:r>
            <a:r>
              <a:rPr lang="en-US" err="1"/>
              <a:t>tvers</a:t>
            </a:r>
            <a:r>
              <a:rPr lang="en-US"/>
              <a:t> av </a:t>
            </a:r>
            <a:r>
              <a:rPr lang="en-US" err="1"/>
              <a:t>sektorer</a:t>
            </a:r>
            <a:r>
              <a:rPr lang="en-US"/>
              <a:t> </a:t>
            </a:r>
            <a:r>
              <a:rPr lang="en-US" err="1"/>
              <a:t>og</a:t>
            </a:r>
            <a:r>
              <a:rPr lang="en-US"/>
              <a:t> </a:t>
            </a:r>
            <a:r>
              <a:rPr lang="en-US" err="1"/>
              <a:t>nivåer</a:t>
            </a:r>
            <a:endParaRPr lang="en-US"/>
          </a:p>
          <a:p>
            <a:r>
              <a:rPr lang="en-US" err="1"/>
              <a:t>Hvorfor</a:t>
            </a:r>
            <a:r>
              <a:rPr lang="en-US"/>
              <a:t>: </a:t>
            </a:r>
          </a:p>
          <a:p>
            <a:pPr lvl="1"/>
            <a:r>
              <a:rPr lang="en-US" err="1"/>
              <a:t>oversikt</a:t>
            </a:r>
            <a:r>
              <a:rPr lang="en-US"/>
              <a:t> over </a:t>
            </a:r>
            <a:r>
              <a:rPr lang="en-US" err="1"/>
              <a:t>konsekensene</a:t>
            </a:r>
            <a:r>
              <a:rPr lang="en-US"/>
              <a:t> – </a:t>
            </a:r>
            <a:r>
              <a:rPr lang="en-US" err="1"/>
              <a:t>godt</a:t>
            </a:r>
            <a:r>
              <a:rPr lang="en-US"/>
              <a:t> </a:t>
            </a:r>
            <a:r>
              <a:rPr lang="en-US" err="1"/>
              <a:t>beslutningsgrunnlag</a:t>
            </a:r>
            <a:endParaRPr lang="en-US"/>
          </a:p>
          <a:p>
            <a:pPr lvl="1"/>
            <a:r>
              <a:rPr lang="en-US" err="1"/>
              <a:t>lage</a:t>
            </a:r>
            <a:r>
              <a:rPr lang="en-US"/>
              <a:t> regulering </a:t>
            </a:r>
            <a:r>
              <a:rPr lang="en-US" err="1"/>
              <a:t>som</a:t>
            </a:r>
            <a:r>
              <a:rPr lang="en-US"/>
              <a:t> </a:t>
            </a:r>
            <a:r>
              <a:rPr lang="en-US" err="1"/>
              <a:t>virker</a:t>
            </a:r>
            <a:r>
              <a:rPr lang="en-US"/>
              <a:t> </a:t>
            </a:r>
            <a:r>
              <a:rPr lang="en-US" err="1"/>
              <a:t>etter</a:t>
            </a:r>
            <a:r>
              <a:rPr lang="en-US"/>
              <a:t> </a:t>
            </a:r>
            <a:r>
              <a:rPr lang="en-US" err="1"/>
              <a:t>hensikten</a:t>
            </a:r>
            <a:endParaRPr lang="en-US"/>
          </a:p>
          <a:p>
            <a:endParaRPr lang="en-US"/>
          </a:p>
        </p:txBody>
      </p:sp>
      <p:pic>
        <p:nvPicPr>
          <p:cNvPr id="11" name="Plassholder for innhold 5" descr="Papir utklipp som er låst sammen">
            <a:extLst>
              <a:ext uri="{FF2B5EF4-FFF2-40B4-BE49-F238E27FC236}">
                <a16:creationId xmlns:a16="http://schemas.microsoft.com/office/drawing/2014/main" id="{567A6871-0C10-483B-A8D5-7E99FCA0F39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0930" r="2" b="2"/>
          <a:stretch/>
        </p:blipFill>
        <p:spPr>
          <a:xfrm>
            <a:off x="8682023" y="2510971"/>
            <a:ext cx="5977406" cy="5776686"/>
          </a:xfrm>
          <a:noFill/>
        </p:spPr>
      </p:pic>
      <p:sp>
        <p:nvSpPr>
          <p:cNvPr id="18" name="Title 3">
            <a:extLst>
              <a:ext uri="{FF2B5EF4-FFF2-40B4-BE49-F238E27FC236}">
                <a16:creationId xmlns:a16="http://schemas.microsoft.com/office/drawing/2014/main" id="{1521D49F-CC65-4A6F-8FF4-A87337978436}"/>
              </a:ext>
            </a:extLst>
          </p:cNvPr>
          <p:cNvSpPr>
            <a:spLocks noGrp="1"/>
          </p:cNvSpPr>
          <p:nvPr>
            <p:ph type="title"/>
          </p:nvPr>
        </p:nvSpPr>
        <p:spPr>
          <a:xfrm>
            <a:off x="2364232" y="1480956"/>
            <a:ext cx="12295197" cy="692497"/>
          </a:xfrm>
        </p:spPr>
        <p:txBody>
          <a:bodyPr/>
          <a:lstStyle/>
          <a:p>
            <a:r>
              <a:rPr lang="en-US" err="1"/>
              <a:t>Jobbe</a:t>
            </a:r>
            <a:r>
              <a:rPr lang="en-US"/>
              <a:t> </a:t>
            </a:r>
            <a:r>
              <a:rPr lang="en-US" err="1"/>
              <a:t>sammen</a:t>
            </a:r>
            <a:endParaRPr lang="en-US"/>
          </a:p>
        </p:txBody>
      </p:sp>
    </p:spTree>
    <p:extLst>
      <p:ext uri="{BB962C8B-B14F-4D97-AF65-F5344CB8AC3E}">
        <p14:creationId xmlns:p14="http://schemas.microsoft.com/office/powerpoint/2010/main" val="1973160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Hender på ører">
            <a:extLst>
              <a:ext uri="{FF2B5EF4-FFF2-40B4-BE49-F238E27FC236}">
                <a16:creationId xmlns:a16="http://schemas.microsoft.com/office/drawing/2014/main" id="{25D1243C-D5E9-4C3C-B46F-B01D7F733EA0}"/>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31449" b="1"/>
          <a:stretch/>
        </p:blipFill>
        <p:spPr>
          <a:xfrm>
            <a:off x="2364231" y="2510971"/>
            <a:ext cx="5977406" cy="5776686"/>
          </a:xfrm>
          <a:noFill/>
        </p:spPr>
      </p:pic>
      <p:sp>
        <p:nvSpPr>
          <p:cNvPr id="11" name="Content Placeholder 2">
            <a:extLst>
              <a:ext uri="{FF2B5EF4-FFF2-40B4-BE49-F238E27FC236}">
                <a16:creationId xmlns:a16="http://schemas.microsoft.com/office/drawing/2014/main" id="{2520EC0C-1D95-4C92-A5F0-DBC1E1B284B7}"/>
              </a:ext>
            </a:extLst>
          </p:cNvPr>
          <p:cNvSpPr>
            <a:spLocks noGrp="1"/>
          </p:cNvSpPr>
          <p:nvPr>
            <p:ph sz="half" idx="2"/>
          </p:nvPr>
        </p:nvSpPr>
        <p:spPr>
          <a:xfrm>
            <a:off x="8682023" y="2510971"/>
            <a:ext cx="5977406" cy="5776686"/>
          </a:xfrm>
        </p:spPr>
        <p:txBody>
          <a:bodyPr/>
          <a:lstStyle/>
          <a:p>
            <a:r>
              <a:rPr lang="en-US" err="1"/>
              <a:t>Hvorfor</a:t>
            </a:r>
            <a:r>
              <a:rPr lang="en-US"/>
              <a:t>: </a:t>
            </a:r>
            <a:r>
              <a:rPr lang="en-US" err="1"/>
              <a:t>få</a:t>
            </a:r>
            <a:r>
              <a:rPr lang="en-US"/>
              <a:t> </a:t>
            </a:r>
            <a:r>
              <a:rPr lang="en-US" err="1"/>
              <a:t>innsikt</a:t>
            </a:r>
            <a:r>
              <a:rPr lang="en-US"/>
              <a:t> </a:t>
            </a:r>
            <a:r>
              <a:rPr lang="en-US" err="1"/>
              <a:t>i</a:t>
            </a:r>
            <a:r>
              <a:rPr lang="en-US"/>
              <a:t> </a:t>
            </a:r>
            <a:r>
              <a:rPr lang="en-US" err="1"/>
              <a:t>brukernes</a:t>
            </a:r>
            <a:r>
              <a:rPr lang="en-US"/>
              <a:t> </a:t>
            </a:r>
            <a:r>
              <a:rPr lang="en-US" err="1"/>
              <a:t>behov</a:t>
            </a:r>
            <a:r>
              <a:rPr lang="en-US"/>
              <a:t> </a:t>
            </a:r>
            <a:r>
              <a:rPr lang="en-US" err="1"/>
              <a:t>slik</a:t>
            </a:r>
            <a:r>
              <a:rPr lang="en-US"/>
              <a:t> at </a:t>
            </a:r>
            <a:r>
              <a:rPr lang="en-US" err="1"/>
              <a:t>regelverksutviklingen</a:t>
            </a:r>
            <a:r>
              <a:rPr lang="en-US"/>
              <a:t> </a:t>
            </a:r>
            <a:r>
              <a:rPr lang="en-US" err="1"/>
              <a:t>blir</a:t>
            </a:r>
            <a:r>
              <a:rPr lang="en-US"/>
              <a:t> </a:t>
            </a:r>
            <a:r>
              <a:rPr lang="en-US" err="1"/>
              <a:t>mer</a:t>
            </a:r>
            <a:r>
              <a:rPr lang="en-US"/>
              <a:t> </a:t>
            </a:r>
            <a:r>
              <a:rPr lang="en-US" err="1"/>
              <a:t>treffsikker</a:t>
            </a:r>
            <a:endParaRPr lang="en-US"/>
          </a:p>
        </p:txBody>
      </p:sp>
      <p:sp>
        <p:nvSpPr>
          <p:cNvPr id="4" name="Tittel 3">
            <a:extLst>
              <a:ext uri="{FF2B5EF4-FFF2-40B4-BE49-F238E27FC236}">
                <a16:creationId xmlns:a16="http://schemas.microsoft.com/office/drawing/2014/main" id="{BC32E808-7F2C-4C66-900E-54A365723F81}"/>
              </a:ext>
            </a:extLst>
          </p:cNvPr>
          <p:cNvSpPr>
            <a:spLocks noGrp="1"/>
          </p:cNvSpPr>
          <p:nvPr>
            <p:ph type="title"/>
          </p:nvPr>
        </p:nvSpPr>
        <p:spPr>
          <a:xfrm>
            <a:off x="2364232" y="1480956"/>
            <a:ext cx="12295197" cy="692497"/>
          </a:xfrm>
        </p:spPr>
        <p:txBody>
          <a:bodyPr anchor="b">
            <a:normAutofit/>
          </a:bodyPr>
          <a:lstStyle/>
          <a:p>
            <a:r>
              <a:rPr lang="nb-NO"/>
              <a:t>Involver brukerne</a:t>
            </a:r>
          </a:p>
        </p:txBody>
      </p:sp>
    </p:spTree>
    <p:extLst>
      <p:ext uri="{BB962C8B-B14F-4D97-AF65-F5344CB8AC3E}">
        <p14:creationId xmlns:p14="http://schemas.microsoft.com/office/powerpoint/2010/main" val="2882619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08BFF6A0-3CC5-42BE-9CED-952C1A7D5D1F}"/>
              </a:ext>
            </a:extLst>
          </p:cNvPr>
          <p:cNvSpPr>
            <a:spLocks noGrp="1"/>
          </p:cNvSpPr>
          <p:nvPr>
            <p:ph sz="half" idx="1"/>
          </p:nvPr>
        </p:nvSpPr>
        <p:spPr>
          <a:xfrm>
            <a:off x="2364231" y="2510971"/>
            <a:ext cx="5977406" cy="5776686"/>
          </a:xfrm>
        </p:spPr>
        <p:txBody>
          <a:bodyPr/>
          <a:lstStyle/>
          <a:p>
            <a:r>
              <a:rPr lang="en-US" err="1"/>
              <a:t>Hvorfor</a:t>
            </a:r>
            <a:r>
              <a:rPr lang="en-US"/>
              <a:t>: </a:t>
            </a:r>
            <a:r>
              <a:rPr lang="en-US" err="1"/>
              <a:t>potensialet</a:t>
            </a:r>
            <a:r>
              <a:rPr lang="en-US"/>
              <a:t> </a:t>
            </a:r>
            <a:r>
              <a:rPr lang="en-US" err="1"/>
              <a:t>som</a:t>
            </a:r>
            <a:r>
              <a:rPr lang="en-US"/>
              <a:t> ligger </a:t>
            </a:r>
            <a:r>
              <a:rPr lang="en-US" err="1"/>
              <a:t>i</a:t>
            </a:r>
            <a:r>
              <a:rPr lang="en-US"/>
              <a:t> </a:t>
            </a:r>
            <a:r>
              <a:rPr lang="en-US" err="1"/>
              <a:t>dataene</a:t>
            </a:r>
            <a:r>
              <a:rPr lang="en-US"/>
              <a:t> vi </a:t>
            </a:r>
            <a:r>
              <a:rPr lang="en-US" err="1"/>
              <a:t>har</a:t>
            </a:r>
            <a:r>
              <a:rPr lang="en-US"/>
              <a:t>, </a:t>
            </a:r>
            <a:r>
              <a:rPr lang="en-US" err="1"/>
              <a:t>kan</a:t>
            </a:r>
            <a:r>
              <a:rPr lang="en-US"/>
              <a:t> </a:t>
            </a:r>
            <a:r>
              <a:rPr lang="en-US" err="1"/>
              <a:t>ikke</a:t>
            </a:r>
            <a:r>
              <a:rPr lang="en-US"/>
              <a:t> </a:t>
            </a:r>
            <a:r>
              <a:rPr lang="en-US" err="1"/>
              <a:t>oppnås</a:t>
            </a:r>
            <a:r>
              <a:rPr lang="en-US"/>
              <a:t> </a:t>
            </a:r>
            <a:r>
              <a:rPr lang="en-US" err="1"/>
              <a:t>uten</a:t>
            </a:r>
            <a:r>
              <a:rPr lang="en-US"/>
              <a:t> deling.</a:t>
            </a:r>
          </a:p>
          <a:p>
            <a:r>
              <a:rPr lang="en-US"/>
              <a:t>Ingen deling – </a:t>
            </a:r>
            <a:r>
              <a:rPr lang="en-US" err="1"/>
              <a:t>ingen</a:t>
            </a:r>
            <a:r>
              <a:rPr lang="en-US"/>
              <a:t> </a:t>
            </a:r>
            <a:r>
              <a:rPr lang="en-US" err="1"/>
              <a:t>sammenhengende</a:t>
            </a:r>
            <a:r>
              <a:rPr lang="en-US"/>
              <a:t> </a:t>
            </a:r>
            <a:r>
              <a:rPr lang="en-US" err="1"/>
              <a:t>tjenester</a:t>
            </a:r>
            <a:endParaRPr lang="en-US"/>
          </a:p>
          <a:p>
            <a:r>
              <a:rPr lang="en-US" err="1"/>
              <a:t>Taushetsplikt</a:t>
            </a:r>
            <a:r>
              <a:rPr lang="en-US"/>
              <a:t>? </a:t>
            </a:r>
            <a:r>
              <a:rPr lang="en-US" err="1"/>
              <a:t>Behandling</a:t>
            </a:r>
            <a:r>
              <a:rPr lang="en-US"/>
              <a:t> av </a:t>
            </a:r>
            <a:r>
              <a:rPr lang="en-US" err="1"/>
              <a:t>personopplysninger</a:t>
            </a:r>
            <a:r>
              <a:rPr lang="en-US"/>
              <a:t> </a:t>
            </a:r>
            <a:r>
              <a:rPr lang="en-US" err="1"/>
              <a:t>til</a:t>
            </a:r>
            <a:r>
              <a:rPr lang="en-US"/>
              <a:t> </a:t>
            </a:r>
            <a:r>
              <a:rPr lang="en-US" err="1"/>
              <a:t>uforenlig</a:t>
            </a:r>
            <a:r>
              <a:rPr lang="en-US"/>
              <a:t> </a:t>
            </a:r>
            <a:r>
              <a:rPr lang="en-US" err="1"/>
              <a:t>formål</a:t>
            </a:r>
            <a:r>
              <a:rPr lang="en-US"/>
              <a:t>?</a:t>
            </a:r>
          </a:p>
        </p:txBody>
      </p:sp>
      <p:pic>
        <p:nvPicPr>
          <p:cNvPr id="6" name="Plassholder for innhold 5" descr="Barne levering en Apple">
            <a:extLst>
              <a:ext uri="{FF2B5EF4-FFF2-40B4-BE49-F238E27FC236}">
                <a16:creationId xmlns:a16="http://schemas.microsoft.com/office/drawing/2014/main" id="{1E66642B-1E57-4CFC-BEDC-F7B47D254337}"/>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9613" r="2610" b="-2"/>
          <a:stretch/>
        </p:blipFill>
        <p:spPr>
          <a:xfrm>
            <a:off x="8682023" y="2510971"/>
            <a:ext cx="5977406" cy="5776686"/>
          </a:xfrm>
          <a:noFill/>
        </p:spPr>
      </p:pic>
      <p:sp>
        <p:nvSpPr>
          <p:cNvPr id="4" name="Tittel 3">
            <a:extLst>
              <a:ext uri="{FF2B5EF4-FFF2-40B4-BE49-F238E27FC236}">
                <a16:creationId xmlns:a16="http://schemas.microsoft.com/office/drawing/2014/main" id="{FF5A7D22-F07D-4B51-8A34-7DB193644642}"/>
              </a:ext>
            </a:extLst>
          </p:cNvPr>
          <p:cNvSpPr>
            <a:spLocks noGrp="1"/>
          </p:cNvSpPr>
          <p:nvPr>
            <p:ph type="title"/>
          </p:nvPr>
        </p:nvSpPr>
        <p:spPr>
          <a:xfrm>
            <a:off x="2364232" y="1480956"/>
            <a:ext cx="12295197" cy="692497"/>
          </a:xfrm>
        </p:spPr>
        <p:txBody>
          <a:bodyPr anchor="b">
            <a:normAutofit fontScale="90000"/>
          </a:bodyPr>
          <a:lstStyle/>
          <a:p>
            <a:r>
              <a:rPr lang="nb-NO">
                <a:effectLst/>
              </a:rPr>
              <a:t>Del data når du kan, skjerm når du må</a:t>
            </a:r>
            <a:br>
              <a:rPr lang="nb-NO" sz="2300">
                <a:effectLst/>
              </a:rPr>
            </a:br>
            <a:endParaRPr lang="nb-NO" sz="2300"/>
          </a:p>
        </p:txBody>
      </p:sp>
    </p:spTree>
    <p:extLst>
      <p:ext uri="{BB962C8B-B14F-4D97-AF65-F5344CB8AC3E}">
        <p14:creationId xmlns:p14="http://schemas.microsoft.com/office/powerpoint/2010/main" val="237911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Rød prikk med piler som peker til den">
            <a:extLst>
              <a:ext uri="{FF2B5EF4-FFF2-40B4-BE49-F238E27FC236}">
                <a16:creationId xmlns:a16="http://schemas.microsoft.com/office/drawing/2014/main" id="{6FD32006-2C27-4785-8F9B-9ABD7582D46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364231" y="2510972"/>
            <a:ext cx="5977406" cy="5309196"/>
          </a:xfrm>
          <a:noFill/>
        </p:spPr>
      </p:pic>
      <p:sp>
        <p:nvSpPr>
          <p:cNvPr id="11" name="Content Placeholder 2">
            <a:extLst>
              <a:ext uri="{FF2B5EF4-FFF2-40B4-BE49-F238E27FC236}">
                <a16:creationId xmlns:a16="http://schemas.microsoft.com/office/drawing/2014/main" id="{16D0721E-E4F7-4BBE-AF5C-A48A7AB797DF}"/>
              </a:ext>
            </a:extLst>
          </p:cNvPr>
          <p:cNvSpPr>
            <a:spLocks noGrp="1"/>
          </p:cNvSpPr>
          <p:nvPr>
            <p:ph sz="half" idx="2"/>
          </p:nvPr>
        </p:nvSpPr>
        <p:spPr>
          <a:xfrm>
            <a:off x="8682023" y="2510971"/>
            <a:ext cx="5977406" cy="5776686"/>
          </a:xfrm>
        </p:spPr>
        <p:txBody>
          <a:bodyPr/>
          <a:lstStyle/>
          <a:p>
            <a:r>
              <a:rPr lang="en-US" err="1"/>
              <a:t>Alltid</a:t>
            </a:r>
            <a:r>
              <a:rPr lang="en-US"/>
              <a:t> </a:t>
            </a:r>
            <a:r>
              <a:rPr lang="en-US" err="1"/>
              <a:t>viktig</a:t>
            </a:r>
            <a:r>
              <a:rPr lang="en-US"/>
              <a:t>, men to </a:t>
            </a:r>
            <a:r>
              <a:rPr lang="en-US" err="1"/>
              <a:t>særlige</a:t>
            </a:r>
            <a:r>
              <a:rPr lang="en-US"/>
              <a:t> </a:t>
            </a:r>
            <a:r>
              <a:rPr lang="en-US" err="1"/>
              <a:t>hensyn</a:t>
            </a:r>
            <a:r>
              <a:rPr lang="en-US"/>
              <a:t> </a:t>
            </a:r>
            <a:r>
              <a:rPr lang="en-US" err="1"/>
              <a:t>knyttet</a:t>
            </a:r>
            <a:r>
              <a:rPr lang="en-US"/>
              <a:t> </a:t>
            </a:r>
            <a:r>
              <a:rPr lang="en-US" err="1"/>
              <a:t>til</a:t>
            </a:r>
            <a:r>
              <a:rPr lang="en-US"/>
              <a:t> </a:t>
            </a:r>
            <a:r>
              <a:rPr lang="en-US" err="1"/>
              <a:t>digitalisering</a:t>
            </a:r>
            <a:r>
              <a:rPr lang="en-US"/>
              <a:t>:</a:t>
            </a:r>
          </a:p>
          <a:p>
            <a:pPr lvl="1"/>
            <a:r>
              <a:rPr lang="en-US" err="1"/>
              <a:t>Fleksibilitet</a:t>
            </a:r>
            <a:r>
              <a:rPr lang="en-US"/>
              <a:t> (</a:t>
            </a:r>
            <a:r>
              <a:rPr lang="en-US" err="1"/>
              <a:t>lov</a:t>
            </a:r>
            <a:r>
              <a:rPr lang="en-US"/>
              <a:t> </a:t>
            </a:r>
            <a:r>
              <a:rPr lang="en-US" err="1"/>
              <a:t>eller</a:t>
            </a:r>
            <a:r>
              <a:rPr lang="en-US"/>
              <a:t> </a:t>
            </a:r>
            <a:r>
              <a:rPr lang="en-US" err="1"/>
              <a:t>forskrift</a:t>
            </a:r>
            <a:r>
              <a:rPr lang="en-US"/>
              <a:t>) – </a:t>
            </a:r>
            <a:r>
              <a:rPr lang="en-US" err="1"/>
              <a:t>mulighet</a:t>
            </a:r>
            <a:r>
              <a:rPr lang="en-US"/>
              <a:t> for endringer</a:t>
            </a:r>
          </a:p>
          <a:p>
            <a:pPr lvl="2"/>
            <a:r>
              <a:rPr lang="en-US" err="1"/>
              <a:t>Opplysnigner</a:t>
            </a:r>
            <a:r>
              <a:rPr lang="en-US"/>
              <a:t>/</a:t>
            </a:r>
            <a:r>
              <a:rPr lang="en-US" err="1"/>
              <a:t>kilde</a:t>
            </a:r>
            <a:endParaRPr lang="en-US"/>
          </a:p>
          <a:p>
            <a:pPr lvl="2"/>
            <a:r>
              <a:rPr lang="en-US" err="1"/>
              <a:t>Legalitetsprinsippet</a:t>
            </a:r>
            <a:r>
              <a:rPr lang="en-US"/>
              <a:t>/EMK</a:t>
            </a:r>
          </a:p>
          <a:p>
            <a:pPr lvl="1"/>
            <a:r>
              <a:rPr lang="en-US" err="1"/>
              <a:t>Automatisering</a:t>
            </a:r>
            <a:endParaRPr lang="en-US"/>
          </a:p>
        </p:txBody>
      </p:sp>
      <p:sp>
        <p:nvSpPr>
          <p:cNvPr id="4" name="Tittel 3">
            <a:extLst>
              <a:ext uri="{FF2B5EF4-FFF2-40B4-BE49-F238E27FC236}">
                <a16:creationId xmlns:a16="http://schemas.microsoft.com/office/drawing/2014/main" id="{56505BD8-E024-46C7-BE2C-8AC139D92162}"/>
              </a:ext>
            </a:extLst>
          </p:cNvPr>
          <p:cNvSpPr>
            <a:spLocks noGrp="1"/>
          </p:cNvSpPr>
          <p:nvPr>
            <p:ph type="title"/>
          </p:nvPr>
        </p:nvSpPr>
        <p:spPr>
          <a:xfrm>
            <a:off x="2364232" y="1480956"/>
            <a:ext cx="12295197" cy="692497"/>
          </a:xfrm>
        </p:spPr>
        <p:txBody>
          <a:bodyPr anchor="b">
            <a:normAutofit fontScale="90000"/>
          </a:bodyPr>
          <a:lstStyle/>
          <a:p>
            <a:r>
              <a:rPr lang="nb-NO"/>
              <a:t>Vurder</a:t>
            </a:r>
            <a:r>
              <a:rPr lang="nb-NO">
                <a:effectLst/>
              </a:rPr>
              <a:t> detaljnivå i reguleringen</a:t>
            </a:r>
            <a:br>
              <a:rPr lang="nb-NO" sz="2300"/>
            </a:br>
            <a:endParaRPr lang="nb-NO" sz="2300"/>
          </a:p>
        </p:txBody>
      </p:sp>
    </p:spTree>
    <p:extLst>
      <p:ext uri="{BB962C8B-B14F-4D97-AF65-F5344CB8AC3E}">
        <p14:creationId xmlns:p14="http://schemas.microsoft.com/office/powerpoint/2010/main" val="3307541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F7FE7A8C-91CD-4D00-9AF5-0A1FD6C77F06}"/>
              </a:ext>
            </a:extLst>
          </p:cNvPr>
          <p:cNvSpPr>
            <a:spLocks noGrp="1"/>
          </p:cNvSpPr>
          <p:nvPr>
            <p:ph sz="half" idx="1"/>
          </p:nvPr>
        </p:nvSpPr>
        <p:spPr>
          <a:xfrm>
            <a:off x="2364231" y="2510971"/>
            <a:ext cx="5977406" cy="5776686"/>
          </a:xfrm>
        </p:spPr>
        <p:txBody>
          <a:bodyPr/>
          <a:lstStyle/>
          <a:p>
            <a:r>
              <a:rPr lang="en-US" err="1"/>
              <a:t>Alltid</a:t>
            </a:r>
            <a:r>
              <a:rPr lang="en-US"/>
              <a:t> </a:t>
            </a:r>
            <a:r>
              <a:rPr lang="en-US" err="1"/>
              <a:t>viktig</a:t>
            </a:r>
            <a:r>
              <a:rPr lang="en-US"/>
              <a:t>, men </a:t>
            </a:r>
            <a:r>
              <a:rPr lang="en-US" err="1"/>
              <a:t>harmonisering</a:t>
            </a:r>
            <a:r>
              <a:rPr lang="en-US"/>
              <a:t> av </a:t>
            </a:r>
            <a:r>
              <a:rPr lang="en-US" err="1"/>
              <a:t>begrepsarbeid</a:t>
            </a:r>
            <a:r>
              <a:rPr lang="en-US"/>
              <a:t> </a:t>
            </a:r>
            <a:r>
              <a:rPr lang="en-US" err="1"/>
              <a:t>særlig</a:t>
            </a:r>
            <a:r>
              <a:rPr lang="en-US"/>
              <a:t> </a:t>
            </a:r>
            <a:r>
              <a:rPr lang="en-US" err="1"/>
              <a:t>viktig</a:t>
            </a:r>
            <a:endParaRPr lang="en-US"/>
          </a:p>
          <a:p>
            <a:pPr lvl="1"/>
            <a:r>
              <a:rPr lang="en-US" err="1"/>
              <a:t>Utilsiktede</a:t>
            </a:r>
            <a:r>
              <a:rPr lang="en-US"/>
              <a:t> hinder for </a:t>
            </a:r>
            <a:r>
              <a:rPr lang="en-US" err="1"/>
              <a:t>digitalisering</a:t>
            </a:r>
            <a:endParaRPr lang="en-US"/>
          </a:p>
          <a:p>
            <a:pPr lvl="1"/>
            <a:r>
              <a:rPr lang="en-US" err="1"/>
              <a:t>Automatisering</a:t>
            </a:r>
            <a:endParaRPr lang="en-US"/>
          </a:p>
        </p:txBody>
      </p:sp>
      <p:pic>
        <p:nvPicPr>
          <p:cNvPr id="6" name="Plassholder for innhold 5" descr="Forstørrelsesglass på klar bakgrunn">
            <a:extLst>
              <a:ext uri="{FF2B5EF4-FFF2-40B4-BE49-F238E27FC236}">
                <a16:creationId xmlns:a16="http://schemas.microsoft.com/office/drawing/2014/main" id="{3151919E-6F75-4E59-A097-31E57881F40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682023" y="2510971"/>
            <a:ext cx="5977406" cy="5776686"/>
          </a:xfrm>
          <a:noFill/>
        </p:spPr>
      </p:pic>
      <p:sp>
        <p:nvSpPr>
          <p:cNvPr id="4" name="Tittel 3">
            <a:extLst>
              <a:ext uri="{FF2B5EF4-FFF2-40B4-BE49-F238E27FC236}">
                <a16:creationId xmlns:a16="http://schemas.microsoft.com/office/drawing/2014/main" id="{B673202F-3378-4260-9761-C8B30FACB44A}"/>
              </a:ext>
            </a:extLst>
          </p:cNvPr>
          <p:cNvSpPr>
            <a:spLocks noGrp="1"/>
          </p:cNvSpPr>
          <p:nvPr>
            <p:ph type="title"/>
          </p:nvPr>
        </p:nvSpPr>
        <p:spPr>
          <a:xfrm>
            <a:off x="2364232" y="1480956"/>
            <a:ext cx="12295197" cy="692497"/>
          </a:xfrm>
        </p:spPr>
        <p:txBody>
          <a:bodyPr anchor="b">
            <a:normAutofit/>
          </a:bodyPr>
          <a:lstStyle/>
          <a:p>
            <a:r>
              <a:rPr lang="nb-NO"/>
              <a:t>Skriv klart og enkelt</a:t>
            </a:r>
          </a:p>
        </p:txBody>
      </p:sp>
    </p:spTree>
    <p:extLst>
      <p:ext uri="{BB962C8B-B14F-4D97-AF65-F5344CB8AC3E}">
        <p14:creationId xmlns:p14="http://schemas.microsoft.com/office/powerpoint/2010/main" val="2642941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n gruppe av retrostil robot leker">
            <a:extLst>
              <a:ext uri="{FF2B5EF4-FFF2-40B4-BE49-F238E27FC236}">
                <a16:creationId xmlns:a16="http://schemas.microsoft.com/office/drawing/2014/main" id="{904C96E4-4E67-4513-BA47-F109F3A10F4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364231" y="3262392"/>
            <a:ext cx="5977406" cy="4273843"/>
          </a:xfrm>
          <a:noFill/>
        </p:spPr>
      </p:pic>
      <p:sp>
        <p:nvSpPr>
          <p:cNvPr id="11" name="Content Placeholder 2">
            <a:extLst>
              <a:ext uri="{FF2B5EF4-FFF2-40B4-BE49-F238E27FC236}">
                <a16:creationId xmlns:a16="http://schemas.microsoft.com/office/drawing/2014/main" id="{62F5DA31-F66D-4232-AD1E-3927ED96BF59}"/>
              </a:ext>
            </a:extLst>
          </p:cNvPr>
          <p:cNvSpPr>
            <a:spLocks noGrp="1"/>
          </p:cNvSpPr>
          <p:nvPr>
            <p:ph sz="half" idx="2"/>
          </p:nvPr>
        </p:nvSpPr>
        <p:spPr>
          <a:xfrm>
            <a:off x="8682023" y="2510971"/>
            <a:ext cx="5977406" cy="5776686"/>
          </a:xfrm>
        </p:spPr>
        <p:txBody>
          <a:bodyPr/>
          <a:lstStyle/>
          <a:p>
            <a:r>
              <a:rPr lang="en-US" err="1"/>
              <a:t>Teknologien</a:t>
            </a:r>
            <a:r>
              <a:rPr lang="en-US"/>
              <a:t> </a:t>
            </a:r>
            <a:r>
              <a:rPr lang="en-US" err="1"/>
              <a:t>endres</a:t>
            </a:r>
            <a:r>
              <a:rPr lang="en-US"/>
              <a:t> </a:t>
            </a:r>
            <a:r>
              <a:rPr lang="en-US" err="1"/>
              <a:t>raskt</a:t>
            </a:r>
            <a:r>
              <a:rPr lang="en-US"/>
              <a:t> - </a:t>
            </a:r>
            <a:r>
              <a:rPr lang="en-US" err="1"/>
              <a:t>regelverk</a:t>
            </a:r>
            <a:r>
              <a:rPr lang="en-US"/>
              <a:t> </a:t>
            </a:r>
            <a:r>
              <a:rPr lang="en-US" err="1"/>
              <a:t>bør</a:t>
            </a:r>
            <a:r>
              <a:rPr lang="en-US"/>
              <a:t> </a:t>
            </a:r>
            <a:r>
              <a:rPr lang="en-US" err="1"/>
              <a:t>ikke</a:t>
            </a:r>
            <a:r>
              <a:rPr lang="en-US"/>
              <a:t> </a:t>
            </a:r>
            <a:r>
              <a:rPr lang="en-US" err="1"/>
              <a:t>legge</a:t>
            </a:r>
            <a:r>
              <a:rPr lang="en-US"/>
              <a:t> </a:t>
            </a:r>
            <a:r>
              <a:rPr lang="en-US" err="1"/>
              <a:t>unødige</a:t>
            </a:r>
            <a:r>
              <a:rPr lang="en-US"/>
              <a:t> </a:t>
            </a:r>
            <a:r>
              <a:rPr lang="en-US" err="1"/>
              <a:t>føringer</a:t>
            </a:r>
            <a:r>
              <a:rPr lang="en-US"/>
              <a:t> </a:t>
            </a:r>
            <a:r>
              <a:rPr lang="en-US" err="1"/>
              <a:t>til</a:t>
            </a:r>
            <a:r>
              <a:rPr lang="en-US"/>
              <a:t> bruk av </a:t>
            </a:r>
            <a:r>
              <a:rPr lang="en-US" err="1"/>
              <a:t>teknologi</a:t>
            </a:r>
            <a:endParaRPr lang="en-US"/>
          </a:p>
          <a:p>
            <a:r>
              <a:rPr lang="en-US" err="1"/>
              <a:t>Regelverk</a:t>
            </a:r>
            <a:r>
              <a:rPr lang="en-US"/>
              <a:t> </a:t>
            </a:r>
            <a:r>
              <a:rPr lang="en-US" err="1"/>
              <a:t>skal</a:t>
            </a:r>
            <a:r>
              <a:rPr lang="en-US"/>
              <a:t> </a:t>
            </a:r>
            <a:r>
              <a:rPr lang="en-US" err="1"/>
              <a:t>tolkes</a:t>
            </a:r>
            <a:r>
              <a:rPr lang="en-US"/>
              <a:t> </a:t>
            </a:r>
            <a:r>
              <a:rPr lang="en-US" err="1"/>
              <a:t>teknologinøytralt</a:t>
            </a:r>
            <a:r>
              <a:rPr lang="en-US"/>
              <a:t> – men </a:t>
            </a:r>
            <a:r>
              <a:rPr lang="en-US" err="1"/>
              <a:t>gjøres</a:t>
            </a:r>
            <a:r>
              <a:rPr lang="en-US"/>
              <a:t> det?</a:t>
            </a:r>
          </a:p>
          <a:p>
            <a:endParaRPr lang="en-US"/>
          </a:p>
        </p:txBody>
      </p:sp>
      <p:sp>
        <p:nvSpPr>
          <p:cNvPr id="4" name="Tittel 3">
            <a:extLst>
              <a:ext uri="{FF2B5EF4-FFF2-40B4-BE49-F238E27FC236}">
                <a16:creationId xmlns:a16="http://schemas.microsoft.com/office/drawing/2014/main" id="{53FBB48E-1B14-415D-92DD-E22C6F35A224}"/>
              </a:ext>
            </a:extLst>
          </p:cNvPr>
          <p:cNvSpPr>
            <a:spLocks noGrp="1"/>
          </p:cNvSpPr>
          <p:nvPr>
            <p:ph type="title"/>
          </p:nvPr>
        </p:nvSpPr>
        <p:spPr>
          <a:xfrm>
            <a:off x="2364232" y="1480956"/>
            <a:ext cx="12295197" cy="692497"/>
          </a:xfrm>
        </p:spPr>
        <p:txBody>
          <a:bodyPr anchor="b">
            <a:normAutofit fontScale="90000"/>
          </a:bodyPr>
          <a:lstStyle/>
          <a:p>
            <a:r>
              <a:rPr lang="nb-NO"/>
              <a:t>Lag teknologinøytrale bestemmelser</a:t>
            </a:r>
            <a:br>
              <a:rPr lang="nb-NO" sz="2300"/>
            </a:br>
            <a:endParaRPr lang="nb-NO" sz="2300"/>
          </a:p>
        </p:txBody>
      </p:sp>
    </p:spTree>
    <p:extLst>
      <p:ext uri="{BB962C8B-B14F-4D97-AF65-F5344CB8AC3E}">
        <p14:creationId xmlns:p14="http://schemas.microsoft.com/office/powerpoint/2010/main" val="1341398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02197852-42EE-4F67-B019-CA9A607F20C6}"/>
              </a:ext>
            </a:extLst>
          </p:cNvPr>
          <p:cNvSpPr>
            <a:spLocks noGrp="1"/>
          </p:cNvSpPr>
          <p:nvPr>
            <p:ph sz="half" idx="1"/>
          </p:nvPr>
        </p:nvSpPr>
        <p:spPr>
          <a:xfrm>
            <a:off x="2364231" y="2510971"/>
            <a:ext cx="5977406" cy="5776686"/>
          </a:xfrm>
        </p:spPr>
        <p:txBody>
          <a:bodyPr/>
          <a:lstStyle/>
          <a:p>
            <a:r>
              <a:rPr lang="en-US" err="1"/>
              <a:t>Hvorfor</a:t>
            </a:r>
            <a:r>
              <a:rPr lang="en-US"/>
              <a:t>: </a:t>
            </a:r>
            <a:r>
              <a:rPr lang="en-US" err="1"/>
              <a:t>sektorlovgiving</a:t>
            </a:r>
            <a:r>
              <a:rPr lang="en-US"/>
              <a:t> = </a:t>
            </a:r>
            <a:r>
              <a:rPr lang="en-US" err="1"/>
              <a:t>fragmentert</a:t>
            </a:r>
            <a:r>
              <a:rPr lang="en-US"/>
              <a:t> </a:t>
            </a:r>
            <a:r>
              <a:rPr lang="en-US" err="1"/>
              <a:t>rettskildebilde</a:t>
            </a:r>
            <a:r>
              <a:rPr lang="en-US"/>
              <a:t>. </a:t>
            </a:r>
            <a:r>
              <a:rPr lang="en-US" err="1"/>
              <a:t>Vanskeliggjør</a:t>
            </a:r>
            <a:r>
              <a:rPr lang="en-US"/>
              <a:t> </a:t>
            </a:r>
            <a:r>
              <a:rPr lang="en-US" err="1"/>
              <a:t>sektorovergripende</a:t>
            </a:r>
            <a:r>
              <a:rPr lang="en-US"/>
              <a:t> </a:t>
            </a:r>
            <a:r>
              <a:rPr lang="en-US" err="1"/>
              <a:t>samarbeid</a:t>
            </a:r>
            <a:r>
              <a:rPr lang="en-US"/>
              <a:t>. </a:t>
            </a:r>
          </a:p>
          <a:p>
            <a:r>
              <a:rPr lang="en-US"/>
              <a:t>Like forhold </a:t>
            </a:r>
            <a:r>
              <a:rPr lang="en-US" err="1"/>
              <a:t>bør</a:t>
            </a:r>
            <a:r>
              <a:rPr lang="en-US"/>
              <a:t> </a:t>
            </a:r>
            <a:r>
              <a:rPr lang="en-US" err="1"/>
              <a:t>reguleres</a:t>
            </a:r>
            <a:r>
              <a:rPr lang="en-US"/>
              <a:t> </a:t>
            </a:r>
            <a:r>
              <a:rPr lang="en-US" err="1"/>
              <a:t>likt</a:t>
            </a:r>
            <a:r>
              <a:rPr lang="en-US"/>
              <a:t> – </a:t>
            </a:r>
            <a:r>
              <a:rPr lang="en-US" err="1"/>
              <a:t>harmonisering</a:t>
            </a:r>
            <a:r>
              <a:rPr lang="en-US"/>
              <a:t> av </a:t>
            </a:r>
            <a:r>
              <a:rPr lang="en-US" err="1"/>
              <a:t>regelverk</a:t>
            </a:r>
            <a:r>
              <a:rPr lang="en-US"/>
              <a:t> der det er </a:t>
            </a:r>
            <a:r>
              <a:rPr lang="en-US" err="1"/>
              <a:t>mulig</a:t>
            </a:r>
            <a:endParaRPr lang="en-US"/>
          </a:p>
        </p:txBody>
      </p:sp>
      <p:pic>
        <p:nvPicPr>
          <p:cNvPr id="6" name="Plassholder for innhold 5" descr="Utstyr med kompass som slår tannhjul uten">
            <a:extLst>
              <a:ext uri="{FF2B5EF4-FFF2-40B4-BE49-F238E27FC236}">
                <a16:creationId xmlns:a16="http://schemas.microsoft.com/office/drawing/2014/main" id="{0B8FE7B5-BEF2-46A8-8598-29DF623424F0}"/>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2737" r="8196" b="2"/>
          <a:stretch/>
        </p:blipFill>
        <p:spPr>
          <a:xfrm>
            <a:off x="8682023" y="2510971"/>
            <a:ext cx="5977406" cy="5776686"/>
          </a:xfrm>
          <a:noFill/>
        </p:spPr>
      </p:pic>
      <p:sp>
        <p:nvSpPr>
          <p:cNvPr id="4" name="Tittel 3">
            <a:extLst>
              <a:ext uri="{FF2B5EF4-FFF2-40B4-BE49-F238E27FC236}">
                <a16:creationId xmlns:a16="http://schemas.microsoft.com/office/drawing/2014/main" id="{BDC9D986-F707-4787-9FF6-3BA453B4C0D9}"/>
              </a:ext>
            </a:extLst>
          </p:cNvPr>
          <p:cNvSpPr>
            <a:spLocks noGrp="1"/>
          </p:cNvSpPr>
          <p:nvPr>
            <p:ph type="title"/>
          </p:nvPr>
        </p:nvSpPr>
        <p:spPr>
          <a:xfrm>
            <a:off x="2364232" y="1480956"/>
            <a:ext cx="12295197" cy="692497"/>
          </a:xfrm>
        </p:spPr>
        <p:txBody>
          <a:bodyPr anchor="b">
            <a:normAutofit fontScale="90000"/>
          </a:bodyPr>
          <a:lstStyle/>
          <a:p>
            <a:r>
              <a:rPr lang="nb-NO">
                <a:effectLst/>
              </a:rPr>
              <a:t>Se sammenhenger på tvers</a:t>
            </a:r>
            <a:br>
              <a:rPr lang="nb-NO" sz="2300">
                <a:effectLst/>
              </a:rPr>
            </a:br>
            <a:endParaRPr lang="nb-NO" sz="2300"/>
          </a:p>
        </p:txBody>
      </p:sp>
    </p:spTree>
    <p:extLst>
      <p:ext uri="{BB962C8B-B14F-4D97-AF65-F5344CB8AC3E}">
        <p14:creationId xmlns:p14="http://schemas.microsoft.com/office/powerpoint/2010/main" val="2030263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F1F5FD-DBA0-4869-B428-E6942A56C9AA}"/>
              </a:ext>
            </a:extLst>
          </p:cNvPr>
          <p:cNvSpPr>
            <a:spLocks noGrp="1"/>
          </p:cNvSpPr>
          <p:nvPr>
            <p:ph type="title"/>
          </p:nvPr>
        </p:nvSpPr>
        <p:spPr/>
        <p:txBody>
          <a:bodyPr/>
          <a:lstStyle/>
          <a:p>
            <a:r>
              <a:rPr lang="nb-NO"/>
              <a:t>Eksempler/diskusjon</a:t>
            </a:r>
          </a:p>
        </p:txBody>
      </p:sp>
      <p:sp>
        <p:nvSpPr>
          <p:cNvPr id="3" name="Plassholder for innhold 2">
            <a:extLst>
              <a:ext uri="{FF2B5EF4-FFF2-40B4-BE49-F238E27FC236}">
                <a16:creationId xmlns:a16="http://schemas.microsoft.com/office/drawing/2014/main" id="{E67FB3E1-2DCB-4866-9040-3BFFF4A399D7}"/>
              </a:ext>
            </a:extLst>
          </p:cNvPr>
          <p:cNvSpPr>
            <a:spLocks noGrp="1"/>
          </p:cNvSpPr>
          <p:nvPr>
            <p:ph idx="1"/>
          </p:nvPr>
        </p:nvSpPr>
        <p:spPr/>
        <p:txBody>
          <a:bodyPr/>
          <a:lstStyle/>
          <a:p>
            <a:r>
              <a:rPr lang="nb-NO"/>
              <a:t>Juristenes og teknologenes ulike ambisjoner.</a:t>
            </a:r>
          </a:p>
          <a:p>
            <a:r>
              <a:rPr lang="nb-NO"/>
              <a:t>Effektivt for hvem? </a:t>
            </a:r>
          </a:p>
        </p:txBody>
      </p:sp>
    </p:spTree>
    <p:extLst>
      <p:ext uri="{BB962C8B-B14F-4D97-AF65-F5344CB8AC3E}">
        <p14:creationId xmlns:p14="http://schemas.microsoft.com/office/powerpoint/2010/main" val="2483604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8A72BC3-C2F2-46DE-B0DF-8064D1C53EEB}"/>
              </a:ext>
            </a:extLst>
          </p:cNvPr>
          <p:cNvSpPr>
            <a:spLocks noGrp="1"/>
          </p:cNvSpPr>
          <p:nvPr>
            <p:ph type="title"/>
          </p:nvPr>
        </p:nvSpPr>
        <p:spPr/>
        <p:txBody>
          <a:bodyPr/>
          <a:lstStyle/>
          <a:p>
            <a:r>
              <a:rPr lang="nb-NO"/>
              <a:t>Pause</a:t>
            </a:r>
          </a:p>
        </p:txBody>
      </p:sp>
    </p:spTree>
    <p:extLst>
      <p:ext uri="{BB962C8B-B14F-4D97-AF65-F5344CB8AC3E}">
        <p14:creationId xmlns:p14="http://schemas.microsoft.com/office/powerpoint/2010/main" val="1098845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2444ED-852C-4A12-9C8C-969E2C878F6B}"/>
              </a:ext>
            </a:extLst>
          </p:cNvPr>
          <p:cNvSpPr>
            <a:spLocks noGrp="1"/>
          </p:cNvSpPr>
          <p:nvPr>
            <p:ph type="title"/>
          </p:nvPr>
        </p:nvSpPr>
        <p:spPr/>
        <p:txBody>
          <a:bodyPr/>
          <a:lstStyle/>
          <a:p>
            <a:r>
              <a:rPr lang="nb-NO"/>
              <a:t>Hva skal vi snakke om i dag?</a:t>
            </a:r>
          </a:p>
        </p:txBody>
      </p:sp>
      <p:sp>
        <p:nvSpPr>
          <p:cNvPr id="5" name="Ellipse 4">
            <a:extLst>
              <a:ext uri="{FF2B5EF4-FFF2-40B4-BE49-F238E27FC236}">
                <a16:creationId xmlns:a16="http://schemas.microsoft.com/office/drawing/2014/main" id="{A3D7E69C-9935-4B19-ABBA-443FF60391AD}"/>
              </a:ext>
            </a:extLst>
          </p:cNvPr>
          <p:cNvSpPr/>
          <p:nvPr/>
        </p:nvSpPr>
        <p:spPr>
          <a:xfrm>
            <a:off x="3136307" y="2657743"/>
            <a:ext cx="10160949" cy="558895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nb-NO"/>
          </a:p>
        </p:txBody>
      </p:sp>
      <p:sp>
        <p:nvSpPr>
          <p:cNvPr id="6" name="Ellipse 5">
            <a:extLst>
              <a:ext uri="{FF2B5EF4-FFF2-40B4-BE49-F238E27FC236}">
                <a16:creationId xmlns:a16="http://schemas.microsoft.com/office/drawing/2014/main" id="{1121C6BB-A24B-4381-9637-A6040F9F13A3}"/>
              </a:ext>
            </a:extLst>
          </p:cNvPr>
          <p:cNvSpPr/>
          <p:nvPr/>
        </p:nvSpPr>
        <p:spPr>
          <a:xfrm>
            <a:off x="7400441" y="4974957"/>
            <a:ext cx="4417017" cy="26880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nb-NO"/>
          </a:p>
        </p:txBody>
      </p:sp>
      <p:sp>
        <p:nvSpPr>
          <p:cNvPr id="7" name="TekstSylinder 6">
            <a:extLst>
              <a:ext uri="{FF2B5EF4-FFF2-40B4-BE49-F238E27FC236}">
                <a16:creationId xmlns:a16="http://schemas.microsoft.com/office/drawing/2014/main" id="{F2D9BBA0-A22A-43FB-A1C1-7A00C8794452}"/>
              </a:ext>
            </a:extLst>
          </p:cNvPr>
          <p:cNvSpPr txBox="1"/>
          <p:nvPr/>
        </p:nvSpPr>
        <p:spPr>
          <a:xfrm>
            <a:off x="4847096" y="3651518"/>
            <a:ext cx="6873498" cy="1323439"/>
          </a:xfrm>
          <a:prstGeom prst="rect">
            <a:avLst/>
          </a:prstGeom>
          <a:noFill/>
        </p:spPr>
        <p:txBody>
          <a:bodyPr wrap="square" rtlCol="0">
            <a:spAutoFit/>
          </a:bodyPr>
          <a:lstStyle/>
          <a:p>
            <a:r>
              <a:rPr lang="nb-NO" sz="4000"/>
              <a:t>Digitaliseringsvennlig regelverk</a:t>
            </a:r>
          </a:p>
        </p:txBody>
      </p:sp>
      <p:sp>
        <p:nvSpPr>
          <p:cNvPr id="8" name="TekstSylinder 7">
            <a:extLst>
              <a:ext uri="{FF2B5EF4-FFF2-40B4-BE49-F238E27FC236}">
                <a16:creationId xmlns:a16="http://schemas.microsoft.com/office/drawing/2014/main" id="{8CCBB8BF-4A9D-445D-AE2A-887EF515FEDD}"/>
              </a:ext>
            </a:extLst>
          </p:cNvPr>
          <p:cNvSpPr txBox="1"/>
          <p:nvPr/>
        </p:nvSpPr>
        <p:spPr>
          <a:xfrm>
            <a:off x="8051370" y="5850610"/>
            <a:ext cx="3549112" cy="789190"/>
          </a:xfrm>
          <a:prstGeom prst="rect">
            <a:avLst/>
          </a:prstGeom>
          <a:noFill/>
        </p:spPr>
        <p:txBody>
          <a:bodyPr wrap="square" rtlCol="0">
            <a:spAutoFit/>
          </a:bodyPr>
          <a:lstStyle/>
          <a:p>
            <a:r>
              <a:rPr lang="nb-NO"/>
              <a:t>Automatiseringsvennlig regelverk</a:t>
            </a:r>
          </a:p>
        </p:txBody>
      </p:sp>
      <p:sp>
        <p:nvSpPr>
          <p:cNvPr id="9" name="TekstSylinder 8">
            <a:extLst>
              <a:ext uri="{FF2B5EF4-FFF2-40B4-BE49-F238E27FC236}">
                <a16:creationId xmlns:a16="http://schemas.microsoft.com/office/drawing/2014/main" id="{7BA04804-A975-4820-8FFF-665B44357B52}"/>
              </a:ext>
            </a:extLst>
          </p:cNvPr>
          <p:cNvSpPr txBox="1"/>
          <p:nvPr/>
        </p:nvSpPr>
        <p:spPr>
          <a:xfrm>
            <a:off x="5412169" y="5231837"/>
            <a:ext cx="3099661" cy="440762"/>
          </a:xfrm>
          <a:prstGeom prst="rect">
            <a:avLst/>
          </a:prstGeom>
          <a:noFill/>
        </p:spPr>
        <p:txBody>
          <a:bodyPr wrap="square" rtlCol="0">
            <a:spAutoFit/>
          </a:bodyPr>
          <a:lstStyle/>
          <a:p>
            <a:r>
              <a:rPr lang="nb-NO"/>
              <a:t>1. time</a:t>
            </a:r>
          </a:p>
        </p:txBody>
      </p:sp>
      <p:sp>
        <p:nvSpPr>
          <p:cNvPr id="10" name="TekstSylinder 9">
            <a:extLst>
              <a:ext uri="{FF2B5EF4-FFF2-40B4-BE49-F238E27FC236}">
                <a16:creationId xmlns:a16="http://schemas.microsoft.com/office/drawing/2014/main" id="{EF38AB55-1A41-4548-9228-A343D5600425}"/>
              </a:ext>
            </a:extLst>
          </p:cNvPr>
          <p:cNvSpPr txBox="1"/>
          <p:nvPr/>
        </p:nvSpPr>
        <p:spPr>
          <a:xfrm>
            <a:off x="9038772" y="6850185"/>
            <a:ext cx="3099661" cy="440762"/>
          </a:xfrm>
          <a:prstGeom prst="rect">
            <a:avLst/>
          </a:prstGeom>
          <a:noFill/>
        </p:spPr>
        <p:txBody>
          <a:bodyPr wrap="square" rtlCol="0">
            <a:spAutoFit/>
          </a:bodyPr>
          <a:lstStyle/>
          <a:p>
            <a:r>
              <a:rPr lang="nb-NO"/>
              <a:t>2. time</a:t>
            </a:r>
          </a:p>
        </p:txBody>
      </p:sp>
    </p:spTree>
    <p:extLst>
      <p:ext uri="{BB962C8B-B14F-4D97-AF65-F5344CB8AC3E}">
        <p14:creationId xmlns:p14="http://schemas.microsoft.com/office/powerpoint/2010/main" val="683791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79D531-1F47-4C52-AAD8-BCB991670751}"/>
              </a:ext>
            </a:extLst>
          </p:cNvPr>
          <p:cNvSpPr>
            <a:spLocks noGrp="1"/>
          </p:cNvSpPr>
          <p:nvPr>
            <p:ph type="ctrTitle"/>
          </p:nvPr>
        </p:nvSpPr>
        <p:spPr/>
        <p:txBody>
          <a:bodyPr/>
          <a:lstStyle/>
          <a:p>
            <a:r>
              <a:rPr lang="nb-NO"/>
              <a:t>Automatiseringsvennlig regelverk</a:t>
            </a:r>
          </a:p>
        </p:txBody>
      </p:sp>
    </p:spTree>
    <p:extLst>
      <p:ext uri="{BB962C8B-B14F-4D97-AF65-F5344CB8AC3E}">
        <p14:creationId xmlns:p14="http://schemas.microsoft.com/office/powerpoint/2010/main" val="632240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0B531A91-6A42-4CAB-A9BA-04E59CB784BF}"/>
              </a:ext>
            </a:extLst>
          </p:cNvPr>
          <p:cNvGraphicFramePr>
            <a:graphicFrameLocks noGrp="1"/>
          </p:cNvGraphicFramePr>
          <p:nvPr>
            <p:ph sz="half" idx="1"/>
            <p:extLst>
              <p:ext uri="{D42A27DB-BD31-4B8C-83A1-F6EECF244321}">
                <p14:modId xmlns:p14="http://schemas.microsoft.com/office/powerpoint/2010/main" val="1320678680"/>
              </p:ext>
            </p:extLst>
          </p:nvPr>
        </p:nvGraphicFramePr>
        <p:xfrm>
          <a:off x="2363788" y="2511425"/>
          <a:ext cx="5978525" cy="5776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ssholder for innhold 2">
            <a:extLst>
              <a:ext uri="{FF2B5EF4-FFF2-40B4-BE49-F238E27FC236}">
                <a16:creationId xmlns:a16="http://schemas.microsoft.com/office/drawing/2014/main" id="{C3AA944C-2E33-4B33-A6E4-CEA2E4223B13}"/>
              </a:ext>
            </a:extLst>
          </p:cNvPr>
          <p:cNvSpPr>
            <a:spLocks noGrp="1"/>
          </p:cNvSpPr>
          <p:nvPr>
            <p:ph sz="half" idx="2"/>
          </p:nvPr>
        </p:nvSpPr>
        <p:spPr/>
        <p:txBody>
          <a:bodyPr>
            <a:normAutofit/>
          </a:bodyPr>
          <a:lstStyle/>
          <a:p>
            <a:r>
              <a:rPr lang="nb-NO"/>
              <a:t>Når regelverk skal gjøres om til programkode må det igjennom en prosess</a:t>
            </a:r>
          </a:p>
          <a:p>
            <a:pPr lvl="0"/>
            <a:r>
              <a:rPr lang="nb-NO"/>
              <a:t>Med automatiseringsvennlig regelverk blir denne prosessen bedre/enklere</a:t>
            </a:r>
            <a:endParaRPr lang="en-US"/>
          </a:p>
        </p:txBody>
      </p:sp>
      <p:sp>
        <p:nvSpPr>
          <p:cNvPr id="2" name="Tittel 1">
            <a:extLst>
              <a:ext uri="{FF2B5EF4-FFF2-40B4-BE49-F238E27FC236}">
                <a16:creationId xmlns:a16="http://schemas.microsoft.com/office/drawing/2014/main" id="{3AA32D85-A0D1-4683-8C22-D23FF1D8CCE0}"/>
              </a:ext>
            </a:extLst>
          </p:cNvPr>
          <p:cNvSpPr>
            <a:spLocks noGrp="1"/>
          </p:cNvSpPr>
          <p:nvPr>
            <p:ph type="title"/>
          </p:nvPr>
        </p:nvSpPr>
        <p:spPr/>
        <p:txBody>
          <a:bodyPr anchor="b">
            <a:normAutofit/>
          </a:bodyPr>
          <a:lstStyle/>
          <a:p>
            <a:r>
              <a:rPr lang="nb-NO"/>
              <a:t>Hva er automatiseringsvennlig regelverk?</a:t>
            </a:r>
          </a:p>
        </p:txBody>
      </p:sp>
      <p:sp>
        <p:nvSpPr>
          <p:cNvPr id="4" name="TekstSylinder 3">
            <a:extLst>
              <a:ext uri="{FF2B5EF4-FFF2-40B4-BE49-F238E27FC236}">
                <a16:creationId xmlns:a16="http://schemas.microsoft.com/office/drawing/2014/main" id="{3822D820-7A74-4FC2-A10E-38D79F94BEAD}"/>
              </a:ext>
            </a:extLst>
          </p:cNvPr>
          <p:cNvSpPr txBox="1"/>
          <p:nvPr/>
        </p:nvSpPr>
        <p:spPr>
          <a:xfrm>
            <a:off x="4253948" y="6867939"/>
            <a:ext cx="2773017" cy="1137619"/>
          </a:xfrm>
          <a:prstGeom prst="rect">
            <a:avLst/>
          </a:prstGeom>
          <a:noFill/>
        </p:spPr>
        <p:txBody>
          <a:bodyPr wrap="square" rtlCol="0">
            <a:spAutoFit/>
          </a:bodyPr>
          <a:lstStyle/>
          <a:p>
            <a:r>
              <a:rPr lang="nb-NO"/>
              <a:t>Prosess for å gjøre regelverket til programkode</a:t>
            </a:r>
          </a:p>
        </p:txBody>
      </p:sp>
    </p:spTree>
    <p:extLst>
      <p:ext uri="{BB962C8B-B14F-4D97-AF65-F5344CB8AC3E}">
        <p14:creationId xmlns:p14="http://schemas.microsoft.com/office/powerpoint/2010/main" val="2111797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FC9273-B88C-49E7-9814-8DFC3B6BF382}"/>
              </a:ext>
            </a:extLst>
          </p:cNvPr>
          <p:cNvSpPr>
            <a:spLocks noGrp="1"/>
          </p:cNvSpPr>
          <p:nvPr>
            <p:ph type="title"/>
          </p:nvPr>
        </p:nvSpPr>
        <p:spPr>
          <a:xfrm>
            <a:off x="2364232" y="1480956"/>
            <a:ext cx="12295197" cy="692497"/>
          </a:xfrm>
        </p:spPr>
        <p:txBody>
          <a:bodyPr anchor="b">
            <a:normAutofit/>
          </a:bodyPr>
          <a:lstStyle/>
          <a:p>
            <a:r>
              <a:rPr lang="nb-NO"/>
              <a:t>Oversikt over prosessen</a:t>
            </a:r>
          </a:p>
        </p:txBody>
      </p:sp>
      <p:graphicFrame>
        <p:nvGraphicFramePr>
          <p:cNvPr id="5" name="Plassholder for innhold 2">
            <a:extLst>
              <a:ext uri="{FF2B5EF4-FFF2-40B4-BE49-F238E27FC236}">
                <a16:creationId xmlns:a16="http://schemas.microsoft.com/office/drawing/2014/main" id="{7F942CDA-B72C-4405-A23C-6C1CB9BFFE48}"/>
              </a:ext>
            </a:extLst>
          </p:cNvPr>
          <p:cNvGraphicFramePr>
            <a:graphicFrameLocks noGrp="1"/>
          </p:cNvGraphicFramePr>
          <p:nvPr>
            <p:ph idx="1"/>
            <p:extLst>
              <p:ext uri="{D42A27DB-BD31-4B8C-83A1-F6EECF244321}">
                <p14:modId xmlns:p14="http://schemas.microsoft.com/office/powerpoint/2010/main" val="2638094733"/>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9703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4B43D3-70A8-451A-A8ED-D3B3F5608B86}"/>
              </a:ext>
            </a:extLst>
          </p:cNvPr>
          <p:cNvSpPr>
            <a:spLocks noGrp="1"/>
          </p:cNvSpPr>
          <p:nvPr>
            <p:ph type="title"/>
          </p:nvPr>
        </p:nvSpPr>
        <p:spPr>
          <a:xfrm>
            <a:off x="2364232" y="1480955"/>
            <a:ext cx="12295197" cy="1293241"/>
          </a:xfrm>
        </p:spPr>
        <p:txBody>
          <a:bodyPr/>
          <a:lstStyle/>
          <a:p>
            <a:r>
              <a:rPr lang="nb-NO"/>
              <a:t>Prosessen for å gjøre regelverk til programkode</a:t>
            </a:r>
          </a:p>
        </p:txBody>
      </p:sp>
      <p:sp>
        <p:nvSpPr>
          <p:cNvPr id="3" name="Plassholder for innhold 2">
            <a:extLst>
              <a:ext uri="{FF2B5EF4-FFF2-40B4-BE49-F238E27FC236}">
                <a16:creationId xmlns:a16="http://schemas.microsoft.com/office/drawing/2014/main" id="{0FA6F40C-DB3F-4418-B327-430E447344A0}"/>
              </a:ext>
            </a:extLst>
          </p:cNvPr>
          <p:cNvSpPr>
            <a:spLocks noGrp="1"/>
          </p:cNvSpPr>
          <p:nvPr>
            <p:ph idx="1"/>
          </p:nvPr>
        </p:nvSpPr>
        <p:spPr>
          <a:xfrm>
            <a:off x="2364232" y="2983424"/>
            <a:ext cx="12295197" cy="5235158"/>
          </a:xfrm>
        </p:spPr>
        <p:txBody>
          <a:bodyPr/>
          <a:lstStyle/>
          <a:p>
            <a:r>
              <a:rPr lang="nb-NO"/>
              <a:t>Schartum sine begreper:</a:t>
            </a:r>
          </a:p>
          <a:p>
            <a:pPr lvl="1"/>
            <a:r>
              <a:rPr lang="nb-NO"/>
              <a:t>Jus som ramme, eks:</a:t>
            </a:r>
          </a:p>
          <a:p>
            <a:pPr lvl="2"/>
            <a:r>
              <a:rPr lang="nb-NO"/>
              <a:t>Forvaltningslov</a:t>
            </a:r>
          </a:p>
          <a:p>
            <a:pPr lvl="2"/>
            <a:r>
              <a:rPr lang="nb-NO"/>
              <a:t>Arkivlov</a:t>
            </a:r>
          </a:p>
          <a:p>
            <a:pPr lvl="2"/>
            <a:r>
              <a:rPr lang="nb-NO"/>
              <a:t>Personvernforordning</a:t>
            </a:r>
          </a:p>
          <a:p>
            <a:pPr lvl="1"/>
            <a:r>
              <a:rPr lang="nb-NO"/>
              <a:t>Jus som innhold</a:t>
            </a:r>
          </a:p>
          <a:p>
            <a:pPr lvl="2"/>
            <a:r>
              <a:rPr lang="nb-NO"/>
              <a:t>Det konkrete regelverket vi skal gjøre om til programkode, hvordan gjør vi det?</a:t>
            </a:r>
          </a:p>
          <a:p>
            <a:pPr lvl="1"/>
            <a:endParaRPr lang="nb-NO"/>
          </a:p>
        </p:txBody>
      </p:sp>
    </p:spTree>
    <p:extLst>
      <p:ext uri="{BB962C8B-B14F-4D97-AF65-F5344CB8AC3E}">
        <p14:creationId xmlns:p14="http://schemas.microsoft.com/office/powerpoint/2010/main" val="3723904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45350E4A-B284-4007-9156-EB1A778D0ACD}"/>
              </a:ext>
            </a:extLst>
          </p:cNvPr>
          <p:cNvSpPr/>
          <p:nvPr/>
        </p:nvSpPr>
        <p:spPr>
          <a:xfrm>
            <a:off x="464949" y="5881607"/>
            <a:ext cx="14986861" cy="20612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nb-NO">
              <a:ln w="0"/>
              <a:solidFill>
                <a:schemeClr val="tx1"/>
              </a:solidFill>
              <a:effectLst>
                <a:outerShdw blurRad="38100" dist="19050" dir="2700000" algn="tl" rotWithShape="0">
                  <a:schemeClr val="dk1">
                    <a:alpha val="40000"/>
                  </a:schemeClr>
                </a:outerShdw>
              </a:effectLst>
            </a:endParaRPr>
          </a:p>
        </p:txBody>
      </p:sp>
      <p:sp>
        <p:nvSpPr>
          <p:cNvPr id="2" name="Tittel 1">
            <a:extLst>
              <a:ext uri="{FF2B5EF4-FFF2-40B4-BE49-F238E27FC236}">
                <a16:creationId xmlns:a16="http://schemas.microsoft.com/office/drawing/2014/main" id="{944B43D3-70A8-451A-A8ED-D3B3F5608B86}"/>
              </a:ext>
            </a:extLst>
          </p:cNvPr>
          <p:cNvSpPr>
            <a:spLocks noGrp="1"/>
          </p:cNvSpPr>
          <p:nvPr>
            <p:ph type="title"/>
          </p:nvPr>
        </p:nvSpPr>
        <p:spPr>
          <a:xfrm>
            <a:off x="2364232" y="1480955"/>
            <a:ext cx="12295197" cy="1293241"/>
          </a:xfrm>
        </p:spPr>
        <p:txBody>
          <a:bodyPr/>
          <a:lstStyle/>
          <a:p>
            <a:r>
              <a:rPr lang="nb-NO"/>
              <a:t>Prosessen for å gjøre regelverk til programkode</a:t>
            </a:r>
          </a:p>
        </p:txBody>
      </p:sp>
      <p:sp>
        <p:nvSpPr>
          <p:cNvPr id="3" name="Plassholder for innhold 2">
            <a:extLst>
              <a:ext uri="{FF2B5EF4-FFF2-40B4-BE49-F238E27FC236}">
                <a16:creationId xmlns:a16="http://schemas.microsoft.com/office/drawing/2014/main" id="{0FA6F40C-DB3F-4418-B327-430E447344A0}"/>
              </a:ext>
            </a:extLst>
          </p:cNvPr>
          <p:cNvSpPr>
            <a:spLocks noGrp="1"/>
          </p:cNvSpPr>
          <p:nvPr>
            <p:ph idx="1"/>
          </p:nvPr>
        </p:nvSpPr>
        <p:spPr>
          <a:xfrm>
            <a:off x="2364232" y="2983424"/>
            <a:ext cx="12295197" cy="5235158"/>
          </a:xfrm>
        </p:spPr>
        <p:txBody>
          <a:bodyPr/>
          <a:lstStyle/>
          <a:p>
            <a:r>
              <a:rPr lang="nb-NO"/>
              <a:t>Schartum sine begreper:</a:t>
            </a:r>
          </a:p>
          <a:p>
            <a:pPr lvl="1"/>
            <a:r>
              <a:rPr lang="nb-NO"/>
              <a:t>Jus som ramme, eks:</a:t>
            </a:r>
          </a:p>
          <a:p>
            <a:pPr lvl="2"/>
            <a:r>
              <a:rPr lang="nb-NO"/>
              <a:t>Forvaltningslov</a:t>
            </a:r>
          </a:p>
          <a:p>
            <a:pPr lvl="2"/>
            <a:r>
              <a:rPr lang="nb-NO"/>
              <a:t>Arkivlov</a:t>
            </a:r>
          </a:p>
          <a:p>
            <a:pPr lvl="2"/>
            <a:r>
              <a:rPr lang="nb-NO"/>
              <a:t>Personvernforordning</a:t>
            </a:r>
          </a:p>
          <a:p>
            <a:pPr lvl="1"/>
            <a:r>
              <a:rPr lang="nb-NO"/>
              <a:t>Jus som innhold</a:t>
            </a:r>
          </a:p>
          <a:p>
            <a:pPr lvl="2"/>
            <a:r>
              <a:rPr lang="nb-NO"/>
              <a:t>Det konkrete regelverket vi skal gjøre om til programkode, hvordan gjør vi det?</a:t>
            </a:r>
          </a:p>
          <a:p>
            <a:pPr lvl="1"/>
            <a:endParaRPr lang="nb-NO"/>
          </a:p>
        </p:txBody>
      </p:sp>
    </p:spTree>
    <p:extLst>
      <p:ext uri="{BB962C8B-B14F-4D97-AF65-F5344CB8AC3E}">
        <p14:creationId xmlns:p14="http://schemas.microsoft.com/office/powerpoint/2010/main" val="2103192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FC9273-B88C-49E7-9814-8DFC3B6BF382}"/>
              </a:ext>
            </a:extLst>
          </p:cNvPr>
          <p:cNvSpPr>
            <a:spLocks noGrp="1"/>
          </p:cNvSpPr>
          <p:nvPr>
            <p:ph type="title"/>
          </p:nvPr>
        </p:nvSpPr>
        <p:spPr>
          <a:xfrm>
            <a:off x="2364232" y="1480956"/>
            <a:ext cx="12295197" cy="692497"/>
          </a:xfrm>
        </p:spPr>
        <p:txBody>
          <a:bodyPr anchor="b">
            <a:normAutofit/>
          </a:bodyPr>
          <a:lstStyle/>
          <a:p>
            <a:r>
              <a:rPr lang="nb-NO"/>
              <a:t>Oversikt over prosessen</a:t>
            </a:r>
          </a:p>
        </p:txBody>
      </p:sp>
      <p:graphicFrame>
        <p:nvGraphicFramePr>
          <p:cNvPr id="5" name="Plassholder for innhold 2">
            <a:extLst>
              <a:ext uri="{FF2B5EF4-FFF2-40B4-BE49-F238E27FC236}">
                <a16:creationId xmlns:a16="http://schemas.microsoft.com/office/drawing/2014/main" id="{7F942CDA-B72C-4405-A23C-6C1CB9BFFE48}"/>
              </a:ext>
            </a:extLst>
          </p:cNvPr>
          <p:cNvGraphicFramePr>
            <a:graphicFrameLocks noGrp="1"/>
          </p:cNvGraphicFramePr>
          <p:nvPr>
            <p:ph idx="1"/>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6723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ADA677-43EF-4F49-B0A7-2579CA1F62FB}"/>
              </a:ext>
            </a:extLst>
          </p:cNvPr>
          <p:cNvSpPr>
            <a:spLocks noGrp="1"/>
          </p:cNvSpPr>
          <p:nvPr>
            <p:ph type="title"/>
          </p:nvPr>
        </p:nvSpPr>
        <p:spPr>
          <a:xfrm>
            <a:off x="2364232" y="1480956"/>
            <a:ext cx="12295197" cy="765288"/>
          </a:xfrm>
        </p:spPr>
        <p:txBody>
          <a:bodyPr/>
          <a:lstStyle/>
          <a:p>
            <a:r>
              <a:rPr lang="nb-NO" sz="4400"/>
              <a:t>Eksempel fra forskrift om utdanningsstøtte § 51</a:t>
            </a:r>
          </a:p>
        </p:txBody>
      </p:sp>
      <p:sp>
        <p:nvSpPr>
          <p:cNvPr id="3" name="Plassholder for innhold 2">
            <a:extLst>
              <a:ext uri="{FF2B5EF4-FFF2-40B4-BE49-F238E27FC236}">
                <a16:creationId xmlns:a16="http://schemas.microsoft.com/office/drawing/2014/main" id="{1CE0FDA4-5CE4-4F96-87F8-237684EA3CB1}"/>
              </a:ext>
            </a:extLst>
          </p:cNvPr>
          <p:cNvSpPr>
            <a:spLocks noGrp="1"/>
          </p:cNvSpPr>
          <p:nvPr>
            <p:ph idx="1"/>
          </p:nvPr>
        </p:nvSpPr>
        <p:spPr>
          <a:xfrm>
            <a:off x="1787762" y="2504662"/>
            <a:ext cx="12942029" cy="5685182"/>
          </a:xfrm>
        </p:spPr>
        <p:txBody>
          <a:bodyPr>
            <a:normAutofit fontScale="77500" lnSpcReduction="20000"/>
          </a:bodyPr>
          <a:lstStyle/>
          <a:p>
            <a:pPr marL="0" indent="0">
              <a:buNone/>
            </a:pPr>
            <a:r>
              <a:rPr lang="nb-NO"/>
              <a:t>	En søker som ikke bor sammen med en av eller begge foreldrene, har i studieåret 2021–2022 rett til et stipend til dekning av bokostnader med 4 709 kr per måned når ett av følgende vilkår er oppfylt:</a:t>
            </a:r>
          </a:p>
          <a:p>
            <a:pPr marL="742950" indent="-742950">
              <a:buFont typeface="+mj-lt"/>
              <a:buAutoNum type="alphaLcParenR"/>
            </a:pPr>
            <a:r>
              <a:rPr lang="nb-NO"/>
              <a:t>Avstanden mellom foreldrehjemmet og skolen er 40 km eller mer.</a:t>
            </a:r>
          </a:p>
          <a:p>
            <a:pPr marL="742950" indent="-742950">
              <a:buFont typeface="+mj-lt"/>
              <a:buAutoNum type="alphaLcParenR"/>
            </a:pPr>
            <a:r>
              <a:rPr lang="nb-NO"/>
              <a:t>Reisetiden tur-retur mellom foreldrehjemmet og skolen er 3 timer eller mer per dag i 3 eller flere dager per uke.</a:t>
            </a:r>
          </a:p>
          <a:p>
            <a:pPr marL="742950" indent="-742950">
              <a:buFont typeface="+mj-lt"/>
              <a:buAutoNum type="alphaLcParenR"/>
            </a:pPr>
            <a:r>
              <a:rPr lang="nb-NO"/>
              <a:t>Søkerens gjennomsnittlige reisetid per uke utgjør minimum 3 timer eller mer per dag.</a:t>
            </a:r>
          </a:p>
          <a:p>
            <a:pPr marL="742950" indent="-742950">
              <a:buFont typeface="+mj-lt"/>
              <a:buAutoNum type="alphaLcParenR"/>
            </a:pPr>
            <a:r>
              <a:rPr lang="nb-NO"/>
              <a:t>Søkeren bor utenfor foreldrehjemmet på grunn av særlige personlige eller sosiale forhold som hindrer søkeren i å gjennomføre utdanningen.</a:t>
            </a:r>
          </a:p>
          <a:p>
            <a:pPr marL="0" indent="0">
              <a:buNone/>
            </a:pPr>
            <a:r>
              <a:rPr lang="nb-NO"/>
              <a:t>	Hvem som regnes som ikke å bo sammen med foreldrene, reguleres i § 3</a:t>
            </a:r>
          </a:p>
        </p:txBody>
      </p:sp>
    </p:spTree>
    <p:extLst>
      <p:ext uri="{BB962C8B-B14F-4D97-AF65-F5344CB8AC3E}">
        <p14:creationId xmlns:p14="http://schemas.microsoft.com/office/powerpoint/2010/main" val="2530348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58C482-B80F-46F2-8738-DA245E8351F3}"/>
              </a:ext>
            </a:extLst>
          </p:cNvPr>
          <p:cNvSpPr>
            <a:spLocks noGrp="1"/>
          </p:cNvSpPr>
          <p:nvPr>
            <p:ph type="title"/>
          </p:nvPr>
        </p:nvSpPr>
        <p:spPr>
          <a:xfrm>
            <a:off x="2364232" y="1480956"/>
            <a:ext cx="12295197" cy="692497"/>
          </a:xfrm>
        </p:spPr>
        <p:txBody>
          <a:bodyPr anchor="b">
            <a:normAutofit/>
          </a:bodyPr>
          <a:lstStyle/>
          <a:p>
            <a:r>
              <a:rPr lang="nb-NO"/>
              <a:t>Kort diskusjon</a:t>
            </a:r>
          </a:p>
        </p:txBody>
      </p:sp>
      <p:graphicFrame>
        <p:nvGraphicFramePr>
          <p:cNvPr id="5" name="Plassholder for innhold 2">
            <a:extLst>
              <a:ext uri="{FF2B5EF4-FFF2-40B4-BE49-F238E27FC236}">
                <a16:creationId xmlns:a16="http://schemas.microsoft.com/office/drawing/2014/main" id="{08D5B6AB-5C29-4503-8E31-1712EDE27980}"/>
              </a:ext>
            </a:extLst>
          </p:cNvPr>
          <p:cNvGraphicFramePr>
            <a:graphicFrameLocks noGrp="1"/>
          </p:cNvGraphicFramePr>
          <p:nvPr>
            <p:ph idx="1"/>
            <p:extLst>
              <p:ext uri="{D42A27DB-BD31-4B8C-83A1-F6EECF244321}">
                <p14:modId xmlns:p14="http://schemas.microsoft.com/office/powerpoint/2010/main" val="4168638756"/>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5646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ADA677-43EF-4F49-B0A7-2579CA1F62FB}"/>
              </a:ext>
            </a:extLst>
          </p:cNvPr>
          <p:cNvSpPr>
            <a:spLocks noGrp="1"/>
          </p:cNvSpPr>
          <p:nvPr>
            <p:ph type="title"/>
          </p:nvPr>
        </p:nvSpPr>
        <p:spPr>
          <a:xfrm>
            <a:off x="2364232" y="1480956"/>
            <a:ext cx="12295197" cy="765288"/>
          </a:xfrm>
        </p:spPr>
        <p:txBody>
          <a:bodyPr/>
          <a:lstStyle/>
          <a:p>
            <a:r>
              <a:rPr lang="nb-NO" sz="4400"/>
              <a:t>Eksempel fra forskrift om utdanningsstøtte § 51</a:t>
            </a:r>
          </a:p>
        </p:txBody>
      </p:sp>
      <p:sp>
        <p:nvSpPr>
          <p:cNvPr id="3" name="Plassholder for innhold 2">
            <a:extLst>
              <a:ext uri="{FF2B5EF4-FFF2-40B4-BE49-F238E27FC236}">
                <a16:creationId xmlns:a16="http://schemas.microsoft.com/office/drawing/2014/main" id="{1CE0FDA4-5CE4-4F96-87F8-237684EA3CB1}"/>
              </a:ext>
            </a:extLst>
          </p:cNvPr>
          <p:cNvSpPr>
            <a:spLocks noGrp="1"/>
          </p:cNvSpPr>
          <p:nvPr>
            <p:ph idx="1"/>
          </p:nvPr>
        </p:nvSpPr>
        <p:spPr>
          <a:xfrm>
            <a:off x="1787762" y="2504662"/>
            <a:ext cx="12942029" cy="5685182"/>
          </a:xfrm>
        </p:spPr>
        <p:txBody>
          <a:bodyPr>
            <a:normAutofit fontScale="77500" lnSpcReduction="20000"/>
          </a:bodyPr>
          <a:lstStyle/>
          <a:p>
            <a:pPr marL="0" indent="0">
              <a:buNone/>
            </a:pPr>
            <a:r>
              <a:rPr lang="nb-NO"/>
              <a:t>	En søker som ikke bor sammen med en av eller begge foreldrene, har i studieåret 2021–2022 rett til et stipend til dekning av bokostnader med 4 709 kr per måned når ett av følgende vilkår er oppfylt:</a:t>
            </a:r>
          </a:p>
          <a:p>
            <a:pPr marL="742950" indent="-742950">
              <a:buFont typeface="+mj-lt"/>
              <a:buAutoNum type="alphaLcParenR"/>
            </a:pPr>
            <a:r>
              <a:rPr lang="nb-NO"/>
              <a:t>Avstanden mellom foreldrehjemmet og skolen er 40 km eller mer.</a:t>
            </a:r>
          </a:p>
          <a:p>
            <a:pPr marL="742950" indent="-742950">
              <a:buFont typeface="+mj-lt"/>
              <a:buAutoNum type="alphaLcParenR"/>
            </a:pPr>
            <a:r>
              <a:rPr lang="nb-NO"/>
              <a:t>Reisetiden tur-retur mellom foreldrehjemmet og skolen er 3 timer eller mer per dag i 3 eller flere dager per uke.</a:t>
            </a:r>
          </a:p>
          <a:p>
            <a:pPr marL="742950" indent="-742950">
              <a:buFont typeface="+mj-lt"/>
              <a:buAutoNum type="alphaLcParenR"/>
            </a:pPr>
            <a:r>
              <a:rPr lang="nb-NO"/>
              <a:t>Søkerens gjennomsnittlige reisetid per uke utgjør minimum 3 timer eller mer per dag.</a:t>
            </a:r>
          </a:p>
          <a:p>
            <a:pPr marL="742950" indent="-742950">
              <a:buFont typeface="+mj-lt"/>
              <a:buAutoNum type="alphaLcParenR"/>
            </a:pPr>
            <a:r>
              <a:rPr lang="nb-NO"/>
              <a:t>Søkeren bor utenfor foreldrehjemmet på grunn av særlige personlige eller sosiale forhold som hindrer søkeren i å gjennomføre utdanningen.</a:t>
            </a:r>
          </a:p>
          <a:p>
            <a:pPr marL="0" indent="0">
              <a:buNone/>
            </a:pPr>
            <a:r>
              <a:rPr lang="nb-NO"/>
              <a:t>	Hvem som regnes som ikke å bo sammen med foreldrene, reguleres i § 3</a:t>
            </a:r>
          </a:p>
        </p:txBody>
      </p:sp>
    </p:spTree>
    <p:extLst>
      <p:ext uri="{BB962C8B-B14F-4D97-AF65-F5344CB8AC3E}">
        <p14:creationId xmlns:p14="http://schemas.microsoft.com/office/powerpoint/2010/main" val="559982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ADA677-43EF-4F49-B0A7-2579CA1F62FB}"/>
              </a:ext>
            </a:extLst>
          </p:cNvPr>
          <p:cNvSpPr>
            <a:spLocks noGrp="1"/>
          </p:cNvSpPr>
          <p:nvPr>
            <p:ph type="title"/>
          </p:nvPr>
        </p:nvSpPr>
        <p:spPr>
          <a:xfrm>
            <a:off x="2364232" y="1480956"/>
            <a:ext cx="12295197" cy="765288"/>
          </a:xfrm>
        </p:spPr>
        <p:txBody>
          <a:bodyPr/>
          <a:lstStyle/>
          <a:p>
            <a:r>
              <a:rPr lang="nb-NO" sz="4400"/>
              <a:t>Eksempel fra forskrift om utdanningsstøtte § 51</a:t>
            </a:r>
          </a:p>
        </p:txBody>
      </p:sp>
      <p:sp>
        <p:nvSpPr>
          <p:cNvPr id="3" name="Plassholder for innhold 2">
            <a:extLst>
              <a:ext uri="{FF2B5EF4-FFF2-40B4-BE49-F238E27FC236}">
                <a16:creationId xmlns:a16="http://schemas.microsoft.com/office/drawing/2014/main" id="{1CE0FDA4-5CE4-4F96-87F8-237684EA3CB1}"/>
              </a:ext>
            </a:extLst>
          </p:cNvPr>
          <p:cNvSpPr>
            <a:spLocks noGrp="1"/>
          </p:cNvSpPr>
          <p:nvPr>
            <p:ph idx="1"/>
          </p:nvPr>
        </p:nvSpPr>
        <p:spPr>
          <a:xfrm>
            <a:off x="1787762" y="2504662"/>
            <a:ext cx="12942029" cy="5685182"/>
          </a:xfrm>
        </p:spPr>
        <p:txBody>
          <a:bodyPr>
            <a:normAutofit fontScale="77500" lnSpcReduction="20000"/>
          </a:bodyPr>
          <a:lstStyle/>
          <a:p>
            <a:pPr marL="0" indent="0">
              <a:buNone/>
            </a:pPr>
            <a:r>
              <a:rPr lang="nb-NO"/>
              <a:t>	En søker som </a:t>
            </a:r>
            <a:r>
              <a:rPr lang="nb-NO">
                <a:solidFill>
                  <a:srgbClr val="FFC000"/>
                </a:solidFill>
              </a:rPr>
              <a:t>ikke bor sammen med en av eller begge foreldrene</a:t>
            </a:r>
            <a:r>
              <a:rPr lang="nb-NO"/>
              <a:t>, har i studieåret 2021–2022 rett til et stipend til dekning av bokostnader med </a:t>
            </a:r>
            <a:r>
              <a:rPr lang="nb-NO">
                <a:solidFill>
                  <a:srgbClr val="00B050"/>
                </a:solidFill>
              </a:rPr>
              <a:t>4 709 kr per måned</a:t>
            </a:r>
            <a:r>
              <a:rPr lang="nb-NO"/>
              <a:t> når </a:t>
            </a:r>
            <a:r>
              <a:rPr lang="nb-NO">
                <a:solidFill>
                  <a:srgbClr val="00B050"/>
                </a:solidFill>
              </a:rPr>
              <a:t>ett av følgende vilkår er oppfylt</a:t>
            </a:r>
            <a:r>
              <a:rPr lang="nb-NO"/>
              <a:t>:</a:t>
            </a:r>
          </a:p>
          <a:p>
            <a:pPr marL="742950" indent="-742950">
              <a:buFont typeface="+mj-lt"/>
              <a:buAutoNum type="alphaLcParenR"/>
            </a:pPr>
            <a:r>
              <a:rPr lang="nb-NO">
                <a:solidFill>
                  <a:srgbClr val="00B050"/>
                </a:solidFill>
              </a:rPr>
              <a:t>Avstanden mellom foreldrehjemmet og skolen er 40 km eller mer</a:t>
            </a:r>
            <a:r>
              <a:rPr lang="nb-NO"/>
              <a:t>.</a:t>
            </a:r>
          </a:p>
          <a:p>
            <a:pPr marL="742950" indent="-742950">
              <a:buFont typeface="+mj-lt"/>
              <a:buAutoNum type="alphaLcParenR"/>
            </a:pPr>
            <a:r>
              <a:rPr lang="nb-NO">
                <a:solidFill>
                  <a:srgbClr val="FFC000"/>
                </a:solidFill>
              </a:rPr>
              <a:t>Reisetiden</a:t>
            </a:r>
            <a:r>
              <a:rPr lang="nb-NO"/>
              <a:t> </a:t>
            </a:r>
            <a:r>
              <a:rPr lang="nb-NO">
                <a:solidFill>
                  <a:srgbClr val="00B050"/>
                </a:solidFill>
              </a:rPr>
              <a:t>tur-retur mellom foreldrehjemmet og skolen er 3 timer eller mer per dag i 3 eller flere dager per uke</a:t>
            </a:r>
            <a:r>
              <a:rPr lang="nb-NO"/>
              <a:t>.</a:t>
            </a:r>
          </a:p>
          <a:p>
            <a:pPr marL="742950" indent="-742950">
              <a:buFont typeface="+mj-lt"/>
              <a:buAutoNum type="alphaLcParenR"/>
            </a:pPr>
            <a:r>
              <a:rPr lang="nb-NO"/>
              <a:t>Søkerens </a:t>
            </a:r>
            <a:r>
              <a:rPr lang="nb-NO">
                <a:solidFill>
                  <a:srgbClr val="00B050"/>
                </a:solidFill>
              </a:rPr>
              <a:t>gjennomsnittlige reisetid per uke utgjør minimum 3 timer eller mer per dag</a:t>
            </a:r>
            <a:r>
              <a:rPr lang="nb-NO"/>
              <a:t>.</a:t>
            </a:r>
          </a:p>
          <a:p>
            <a:pPr marL="742950" indent="-742950">
              <a:buFont typeface="+mj-lt"/>
              <a:buAutoNum type="alphaLcParenR"/>
            </a:pPr>
            <a:r>
              <a:rPr lang="nb-NO"/>
              <a:t>Søkeren bor utenfor foreldrehjemmet på grunn av </a:t>
            </a:r>
            <a:r>
              <a:rPr lang="nb-NO" b="1">
                <a:solidFill>
                  <a:schemeClr val="accent2">
                    <a:lumMod val="75000"/>
                  </a:schemeClr>
                </a:solidFill>
              </a:rPr>
              <a:t>særlige personlige eller sosiale forhold</a:t>
            </a:r>
            <a:r>
              <a:rPr lang="nb-NO"/>
              <a:t> som hindrer søkeren i å gjennomføre utdanningen.</a:t>
            </a:r>
          </a:p>
          <a:p>
            <a:pPr marL="0" indent="0">
              <a:buNone/>
            </a:pPr>
            <a:r>
              <a:rPr lang="nb-NO"/>
              <a:t>	Hvem som regnes som ikke å bo sammen med foreldrene, reguleres i § 3</a:t>
            </a:r>
          </a:p>
        </p:txBody>
      </p:sp>
    </p:spTree>
    <p:extLst>
      <p:ext uri="{BB962C8B-B14F-4D97-AF65-F5344CB8AC3E}">
        <p14:creationId xmlns:p14="http://schemas.microsoft.com/office/powerpoint/2010/main" val="373525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2D01A4-A0F7-4E7D-8845-41C59AD615ED}"/>
              </a:ext>
            </a:extLst>
          </p:cNvPr>
          <p:cNvSpPr>
            <a:spLocks noGrp="1"/>
          </p:cNvSpPr>
          <p:nvPr>
            <p:ph type="ctrTitle"/>
          </p:nvPr>
        </p:nvSpPr>
        <p:spPr>
          <a:xfrm>
            <a:off x="6411817" y="4322003"/>
            <a:ext cx="6869292" cy="1923814"/>
          </a:xfrm>
        </p:spPr>
        <p:txBody>
          <a:bodyPr>
            <a:normAutofit fontScale="90000"/>
          </a:bodyPr>
          <a:lstStyle/>
          <a:p>
            <a:r>
              <a:rPr lang="nb-NO"/>
              <a:t>Hvorfor jobber vi med digitaliseringsvennlig regelverk?</a:t>
            </a:r>
          </a:p>
        </p:txBody>
      </p:sp>
    </p:spTree>
    <p:extLst>
      <p:ext uri="{BB962C8B-B14F-4D97-AF65-F5344CB8AC3E}">
        <p14:creationId xmlns:p14="http://schemas.microsoft.com/office/powerpoint/2010/main" val="3069491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A1C4DB-5B0C-45B7-9345-9B625845E5B7}"/>
              </a:ext>
            </a:extLst>
          </p:cNvPr>
          <p:cNvSpPr>
            <a:spLocks noGrp="1"/>
          </p:cNvSpPr>
          <p:nvPr>
            <p:ph type="title"/>
          </p:nvPr>
        </p:nvSpPr>
        <p:spPr/>
        <p:txBody>
          <a:bodyPr/>
          <a:lstStyle/>
          <a:p>
            <a:r>
              <a:rPr lang="nb-NO" sz="4400"/>
              <a:t>Eksempel fra forskrift om utdanningsstøtte § 3</a:t>
            </a:r>
          </a:p>
        </p:txBody>
      </p:sp>
      <p:sp>
        <p:nvSpPr>
          <p:cNvPr id="3" name="Plassholder for innhold 2">
            <a:extLst>
              <a:ext uri="{FF2B5EF4-FFF2-40B4-BE49-F238E27FC236}">
                <a16:creationId xmlns:a16="http://schemas.microsoft.com/office/drawing/2014/main" id="{567720BA-4B2B-4BA3-88AD-776FA173344D}"/>
              </a:ext>
            </a:extLst>
          </p:cNvPr>
          <p:cNvSpPr>
            <a:spLocks noGrp="1"/>
          </p:cNvSpPr>
          <p:nvPr>
            <p:ph idx="1"/>
          </p:nvPr>
        </p:nvSpPr>
        <p:spPr/>
        <p:txBody>
          <a:bodyPr>
            <a:normAutofit/>
          </a:bodyPr>
          <a:lstStyle/>
          <a:p>
            <a:pPr marL="0" indent="0">
              <a:buNone/>
            </a:pPr>
            <a:r>
              <a:rPr lang="nb-NO"/>
              <a:t>	En søker regnes som ikke å bo sammen med foreldrene når søkeren oppfyller ett av følgende vilkår:</a:t>
            </a:r>
          </a:p>
          <a:p>
            <a:pPr marL="742950" indent="-742950">
              <a:buFont typeface="+mj-lt"/>
              <a:buAutoNum type="alphaLcParenR"/>
            </a:pPr>
            <a:r>
              <a:rPr lang="nb-NO"/>
              <a:t>Søkeren bor i en </a:t>
            </a:r>
            <a:r>
              <a:rPr lang="nb-NO">
                <a:solidFill>
                  <a:srgbClr val="00B050"/>
                </a:solidFill>
              </a:rPr>
              <a:t>selvstendig boenhet som er fysisk atskilt fra huset der foreldrene bor</a:t>
            </a:r>
            <a:r>
              <a:rPr lang="nb-NO"/>
              <a:t>.</a:t>
            </a:r>
          </a:p>
          <a:p>
            <a:pPr marL="742950" indent="-742950">
              <a:buFont typeface="+mj-lt"/>
              <a:buAutoNum type="alphaLcParenR"/>
            </a:pPr>
            <a:r>
              <a:rPr lang="nb-NO"/>
              <a:t>Søkeren bor i </a:t>
            </a:r>
            <a:r>
              <a:rPr lang="nb-NO">
                <a:solidFill>
                  <a:srgbClr val="FFC000"/>
                </a:solidFill>
              </a:rPr>
              <a:t>en selvstendig og klart atskilt boenhet i samme hus som foreldrene</a:t>
            </a:r>
            <a:r>
              <a:rPr lang="nb-NO"/>
              <a:t>, og søkerens boenhet er </a:t>
            </a:r>
            <a:r>
              <a:rPr lang="nb-NO">
                <a:solidFill>
                  <a:srgbClr val="00B050"/>
                </a:solidFill>
              </a:rPr>
              <a:t>registrert med et eget bruksenhetsnummer eller tilsvarende i Folkeregisteret eller i matrikkelen</a:t>
            </a:r>
          </a:p>
        </p:txBody>
      </p:sp>
    </p:spTree>
    <p:extLst>
      <p:ext uri="{BB962C8B-B14F-4D97-AF65-F5344CB8AC3E}">
        <p14:creationId xmlns:p14="http://schemas.microsoft.com/office/powerpoint/2010/main" val="1976393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F5F016-A199-4C88-B89B-C8F20E80C2D8}"/>
              </a:ext>
            </a:extLst>
          </p:cNvPr>
          <p:cNvSpPr>
            <a:spLocks noGrp="1"/>
          </p:cNvSpPr>
          <p:nvPr>
            <p:ph type="title"/>
          </p:nvPr>
        </p:nvSpPr>
        <p:spPr>
          <a:xfrm>
            <a:off x="2364232" y="1480956"/>
            <a:ext cx="12295197" cy="1311940"/>
          </a:xfrm>
        </p:spPr>
        <p:txBody>
          <a:bodyPr/>
          <a:lstStyle/>
          <a:p>
            <a:r>
              <a:rPr lang="nb-NO"/>
              <a:t>Eksempel fra straffegjennomføringslovens § 33 første ledd</a:t>
            </a:r>
          </a:p>
        </p:txBody>
      </p:sp>
      <p:sp>
        <p:nvSpPr>
          <p:cNvPr id="3" name="Plassholder for innhold 2">
            <a:extLst>
              <a:ext uri="{FF2B5EF4-FFF2-40B4-BE49-F238E27FC236}">
                <a16:creationId xmlns:a16="http://schemas.microsoft.com/office/drawing/2014/main" id="{3B36DE9D-8DFB-4522-9E80-C76DA48CD812}"/>
              </a:ext>
            </a:extLst>
          </p:cNvPr>
          <p:cNvSpPr>
            <a:spLocks noGrp="1"/>
          </p:cNvSpPr>
          <p:nvPr>
            <p:ph idx="1"/>
          </p:nvPr>
        </p:nvSpPr>
        <p:spPr>
          <a:xfrm>
            <a:off x="2364232" y="2971800"/>
            <a:ext cx="12295197" cy="5246782"/>
          </a:xfrm>
        </p:spPr>
        <p:txBody>
          <a:bodyPr/>
          <a:lstStyle/>
          <a:p>
            <a:pPr marL="0" indent="0">
              <a:buNone/>
            </a:pPr>
            <a:r>
              <a:rPr lang="nb-NO"/>
              <a:t>	Dersom </a:t>
            </a:r>
            <a:r>
              <a:rPr lang="nb-NO" err="1">
                <a:solidFill>
                  <a:srgbClr val="FF0000"/>
                </a:solidFill>
              </a:rPr>
              <a:t>sikkerhetmessige</a:t>
            </a:r>
            <a:r>
              <a:rPr lang="nb-NO">
                <a:solidFill>
                  <a:srgbClr val="FF0000"/>
                </a:solidFill>
              </a:rPr>
              <a:t> grunner ikke taler mot </a:t>
            </a:r>
            <a:r>
              <a:rPr lang="nb-NO"/>
              <a:t>det, </a:t>
            </a:r>
            <a:r>
              <a:rPr lang="nb-NO">
                <a:solidFill>
                  <a:srgbClr val="FF0000"/>
                </a:solidFill>
              </a:rPr>
              <a:t>kan</a:t>
            </a:r>
            <a:r>
              <a:rPr lang="nb-NO"/>
              <a:t> kriminalomsorgen gi innsatte permisjon av kortere tids varighet dersom </a:t>
            </a:r>
            <a:r>
              <a:rPr lang="nb-NO">
                <a:solidFill>
                  <a:srgbClr val="FF0000"/>
                </a:solidFill>
              </a:rPr>
              <a:t>særlige og vektige grunner</a:t>
            </a:r>
            <a:r>
              <a:rPr lang="nb-NO"/>
              <a:t> taler for det, eller når permisjon </a:t>
            </a:r>
            <a:r>
              <a:rPr lang="nb-NO">
                <a:solidFill>
                  <a:srgbClr val="FF0000"/>
                </a:solidFill>
              </a:rPr>
              <a:t>anses formålstjenlig for den videre gjennomføring</a:t>
            </a:r>
            <a:r>
              <a:rPr lang="nb-NO"/>
              <a:t> av straffen</a:t>
            </a:r>
          </a:p>
        </p:txBody>
      </p:sp>
    </p:spTree>
    <p:extLst>
      <p:ext uri="{BB962C8B-B14F-4D97-AF65-F5344CB8AC3E}">
        <p14:creationId xmlns:p14="http://schemas.microsoft.com/office/powerpoint/2010/main" val="3253419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FC9273-B88C-49E7-9814-8DFC3B6BF382}"/>
              </a:ext>
            </a:extLst>
          </p:cNvPr>
          <p:cNvSpPr>
            <a:spLocks noGrp="1"/>
          </p:cNvSpPr>
          <p:nvPr>
            <p:ph type="title"/>
          </p:nvPr>
        </p:nvSpPr>
        <p:spPr>
          <a:xfrm>
            <a:off x="2364232" y="1480956"/>
            <a:ext cx="12295197" cy="692497"/>
          </a:xfrm>
        </p:spPr>
        <p:txBody>
          <a:bodyPr anchor="b">
            <a:normAutofit/>
          </a:bodyPr>
          <a:lstStyle/>
          <a:p>
            <a:r>
              <a:rPr lang="nb-NO"/>
              <a:t>Oversikt over prosessen</a:t>
            </a:r>
          </a:p>
        </p:txBody>
      </p:sp>
      <p:graphicFrame>
        <p:nvGraphicFramePr>
          <p:cNvPr id="5" name="Plassholder for innhold 2">
            <a:extLst>
              <a:ext uri="{FF2B5EF4-FFF2-40B4-BE49-F238E27FC236}">
                <a16:creationId xmlns:a16="http://schemas.microsoft.com/office/drawing/2014/main" id="{7F942CDA-B72C-4405-A23C-6C1CB9BFFE48}"/>
              </a:ext>
            </a:extLst>
          </p:cNvPr>
          <p:cNvGraphicFramePr>
            <a:graphicFrameLocks noGrp="1"/>
          </p:cNvGraphicFramePr>
          <p:nvPr>
            <p:ph idx="1"/>
            <p:extLst>
              <p:ext uri="{D42A27DB-BD31-4B8C-83A1-F6EECF244321}">
                <p14:modId xmlns:p14="http://schemas.microsoft.com/office/powerpoint/2010/main" val="3152190330"/>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Pil: bøyd oppover 11">
            <a:extLst>
              <a:ext uri="{FF2B5EF4-FFF2-40B4-BE49-F238E27FC236}">
                <a16:creationId xmlns:a16="http://schemas.microsoft.com/office/drawing/2014/main" id="{01929E3D-B35D-4BA6-AFB7-FEFA17186492}"/>
              </a:ext>
            </a:extLst>
          </p:cNvPr>
          <p:cNvSpPr/>
          <p:nvPr/>
        </p:nvSpPr>
        <p:spPr>
          <a:xfrm>
            <a:off x="5078896" y="6917636"/>
            <a:ext cx="5724939" cy="140261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3" name="Pil: bøyd oppover 12">
            <a:extLst>
              <a:ext uri="{FF2B5EF4-FFF2-40B4-BE49-F238E27FC236}">
                <a16:creationId xmlns:a16="http://schemas.microsoft.com/office/drawing/2014/main" id="{041A3558-1803-4130-848A-684E782B56B7}"/>
              </a:ext>
            </a:extLst>
          </p:cNvPr>
          <p:cNvSpPr/>
          <p:nvPr/>
        </p:nvSpPr>
        <p:spPr>
          <a:xfrm rot="10800000">
            <a:off x="5162343" y="2555397"/>
            <a:ext cx="5323440" cy="147099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Tree>
    <p:extLst>
      <p:ext uri="{BB962C8B-B14F-4D97-AF65-F5344CB8AC3E}">
        <p14:creationId xmlns:p14="http://schemas.microsoft.com/office/powerpoint/2010/main" val="421398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0D8DD5-CF1A-4085-A89A-710FC158178D}"/>
              </a:ext>
            </a:extLst>
          </p:cNvPr>
          <p:cNvSpPr>
            <a:spLocks noGrp="1"/>
          </p:cNvSpPr>
          <p:nvPr>
            <p:ph type="title"/>
          </p:nvPr>
        </p:nvSpPr>
        <p:spPr>
          <a:xfrm>
            <a:off x="2364232" y="1480956"/>
            <a:ext cx="12295197" cy="692497"/>
          </a:xfrm>
        </p:spPr>
        <p:txBody>
          <a:bodyPr anchor="b">
            <a:normAutofit/>
          </a:bodyPr>
          <a:lstStyle/>
          <a:p>
            <a:r>
              <a:rPr lang="nb-NO"/>
              <a:t>Automatiseringsvennlig regelverk</a:t>
            </a:r>
          </a:p>
        </p:txBody>
      </p:sp>
      <p:graphicFrame>
        <p:nvGraphicFramePr>
          <p:cNvPr id="5" name="Plassholder for innhold 2">
            <a:extLst>
              <a:ext uri="{FF2B5EF4-FFF2-40B4-BE49-F238E27FC236}">
                <a16:creationId xmlns:a16="http://schemas.microsoft.com/office/drawing/2014/main" id="{4F60ED50-1741-4CEA-8F6F-5A159AE4AA1C}"/>
              </a:ext>
            </a:extLst>
          </p:cNvPr>
          <p:cNvGraphicFramePr>
            <a:graphicFrameLocks noGrp="1"/>
          </p:cNvGraphicFramePr>
          <p:nvPr>
            <p:ph idx="1"/>
            <p:extLst>
              <p:ext uri="{D42A27DB-BD31-4B8C-83A1-F6EECF244321}">
                <p14:modId xmlns:p14="http://schemas.microsoft.com/office/powerpoint/2010/main" val="307458931"/>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096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A77F9A-2A35-4CDE-B65D-7783DF58BB77}"/>
              </a:ext>
            </a:extLst>
          </p:cNvPr>
          <p:cNvSpPr>
            <a:spLocks noGrp="1"/>
          </p:cNvSpPr>
          <p:nvPr>
            <p:ph type="title"/>
          </p:nvPr>
        </p:nvSpPr>
        <p:spPr>
          <a:xfrm>
            <a:off x="2364232" y="1480956"/>
            <a:ext cx="12295197" cy="692497"/>
          </a:xfrm>
        </p:spPr>
        <p:txBody>
          <a:bodyPr anchor="b">
            <a:normAutofit/>
          </a:bodyPr>
          <a:lstStyle/>
          <a:p>
            <a:r>
              <a:rPr lang="nb-NO"/>
              <a:t>Vi har laget fem anbefalinger</a:t>
            </a:r>
          </a:p>
        </p:txBody>
      </p:sp>
      <p:graphicFrame>
        <p:nvGraphicFramePr>
          <p:cNvPr id="5" name="Plassholder for innhold 2">
            <a:extLst>
              <a:ext uri="{FF2B5EF4-FFF2-40B4-BE49-F238E27FC236}">
                <a16:creationId xmlns:a16="http://schemas.microsoft.com/office/drawing/2014/main" id="{2FE687DC-5EC2-4856-B4BE-02C8EE360BB6}"/>
              </a:ext>
            </a:extLst>
          </p:cNvPr>
          <p:cNvGraphicFramePr>
            <a:graphicFrameLocks noGrp="1"/>
          </p:cNvGraphicFramePr>
          <p:nvPr>
            <p:ph idx="1"/>
            <p:extLst>
              <p:ext uri="{D42A27DB-BD31-4B8C-83A1-F6EECF244321}">
                <p14:modId xmlns:p14="http://schemas.microsoft.com/office/powerpoint/2010/main" val="2498227914"/>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3749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B4CFAB8-A838-4DB4-9480-5788FBC0BE94}"/>
              </a:ext>
            </a:extLst>
          </p:cNvPr>
          <p:cNvSpPr>
            <a:spLocks noGrp="1"/>
          </p:cNvSpPr>
          <p:nvPr>
            <p:ph type="title"/>
          </p:nvPr>
        </p:nvSpPr>
        <p:spPr>
          <a:xfrm>
            <a:off x="2364232" y="1480956"/>
            <a:ext cx="12295197" cy="692497"/>
          </a:xfrm>
        </p:spPr>
        <p:txBody>
          <a:bodyPr anchor="b">
            <a:normAutofit/>
          </a:bodyPr>
          <a:lstStyle/>
          <a:p>
            <a:r>
              <a:rPr lang="nb-NO"/>
              <a:t>Fem anbefalinger</a:t>
            </a:r>
          </a:p>
        </p:txBody>
      </p:sp>
      <p:graphicFrame>
        <p:nvGraphicFramePr>
          <p:cNvPr id="5" name="Plassholder for innhold 1">
            <a:extLst>
              <a:ext uri="{FF2B5EF4-FFF2-40B4-BE49-F238E27FC236}">
                <a16:creationId xmlns:a16="http://schemas.microsoft.com/office/drawing/2014/main" id="{30C5A206-2B54-4194-9FEB-57050DFBF196}"/>
              </a:ext>
            </a:extLst>
          </p:cNvPr>
          <p:cNvGraphicFramePr>
            <a:graphicFrameLocks noGrp="1"/>
          </p:cNvGraphicFramePr>
          <p:nvPr>
            <p:ph idx="1"/>
            <p:extLst>
              <p:ext uri="{D42A27DB-BD31-4B8C-83A1-F6EECF244321}">
                <p14:modId xmlns:p14="http://schemas.microsoft.com/office/powerpoint/2010/main" val="1587814073"/>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4218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DFB2AE-03D6-4D7B-B8E3-EDD1761B5ED0}"/>
              </a:ext>
            </a:extLst>
          </p:cNvPr>
          <p:cNvSpPr>
            <a:spLocks noGrp="1"/>
          </p:cNvSpPr>
          <p:nvPr>
            <p:ph type="title"/>
          </p:nvPr>
        </p:nvSpPr>
        <p:spPr>
          <a:xfrm>
            <a:off x="2364232" y="1480956"/>
            <a:ext cx="12295197" cy="692497"/>
          </a:xfrm>
        </p:spPr>
        <p:txBody>
          <a:bodyPr anchor="b">
            <a:normAutofit/>
          </a:bodyPr>
          <a:lstStyle/>
          <a:p>
            <a:r>
              <a:rPr lang="nb-NO"/>
              <a:t>Et gradspørsmål</a:t>
            </a:r>
          </a:p>
        </p:txBody>
      </p:sp>
      <p:pic>
        <p:nvPicPr>
          <p:cNvPr id="1026" name="Picture 2" descr="Figur for automatiseringsvennlig regelverk. Figuren viser gradinndelingen av automatiseringsvennlig med lite formalisert språk i det venstre ytterpunktet og veldig formalisert språk i det høyre ytterpunktet.">
            <a:extLst>
              <a:ext uri="{FF2B5EF4-FFF2-40B4-BE49-F238E27FC236}">
                <a16:creationId xmlns:a16="http://schemas.microsoft.com/office/drawing/2014/main" id="{B6D6AAD9-792F-442C-852C-DFFF1A87C7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64232" y="3292080"/>
            <a:ext cx="12295197" cy="4088153"/>
          </a:xfrm>
          <a:prstGeom prst="rect">
            <a:avLst/>
          </a:prstGeom>
          <a:solidFill>
            <a:srgbClr val="FFFFFF"/>
          </a:solidFill>
        </p:spPr>
      </p:pic>
    </p:spTree>
    <p:extLst>
      <p:ext uri="{BB962C8B-B14F-4D97-AF65-F5344CB8AC3E}">
        <p14:creationId xmlns:p14="http://schemas.microsoft.com/office/powerpoint/2010/main" val="129416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0FE34F-C12E-4BAF-A7E3-1690250F5C1D}"/>
              </a:ext>
            </a:extLst>
          </p:cNvPr>
          <p:cNvSpPr>
            <a:spLocks noGrp="1"/>
          </p:cNvSpPr>
          <p:nvPr>
            <p:ph type="title"/>
          </p:nvPr>
        </p:nvSpPr>
        <p:spPr>
          <a:xfrm>
            <a:off x="2364232" y="1480956"/>
            <a:ext cx="12295197" cy="692497"/>
          </a:xfrm>
        </p:spPr>
        <p:txBody>
          <a:bodyPr anchor="b">
            <a:normAutofit/>
          </a:bodyPr>
          <a:lstStyle/>
          <a:p>
            <a:r>
              <a:rPr lang="nb-NO" sz="4100"/>
              <a:t>Når bør vi lage automatiseringsvennlig regelverk?</a:t>
            </a:r>
          </a:p>
        </p:txBody>
      </p:sp>
      <p:graphicFrame>
        <p:nvGraphicFramePr>
          <p:cNvPr id="5" name="Plassholder for innhold 2">
            <a:extLst>
              <a:ext uri="{FF2B5EF4-FFF2-40B4-BE49-F238E27FC236}">
                <a16:creationId xmlns:a16="http://schemas.microsoft.com/office/drawing/2014/main" id="{86D02D10-5CD8-40AC-8BFD-BF219A173F5B}"/>
              </a:ext>
            </a:extLst>
          </p:cNvPr>
          <p:cNvGraphicFramePr>
            <a:graphicFrameLocks noGrp="1"/>
          </p:cNvGraphicFramePr>
          <p:nvPr>
            <p:ph idx="1"/>
            <p:extLst>
              <p:ext uri="{D42A27DB-BD31-4B8C-83A1-F6EECF244321}">
                <p14:modId xmlns:p14="http://schemas.microsoft.com/office/powerpoint/2010/main" val="731159254"/>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6766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992E33-0026-4772-9312-4A58D6D06CC1}"/>
              </a:ext>
            </a:extLst>
          </p:cNvPr>
          <p:cNvSpPr>
            <a:spLocks noGrp="1"/>
          </p:cNvSpPr>
          <p:nvPr>
            <p:ph type="title"/>
          </p:nvPr>
        </p:nvSpPr>
        <p:spPr>
          <a:xfrm>
            <a:off x="2364232" y="1480956"/>
            <a:ext cx="12295197" cy="692497"/>
          </a:xfrm>
        </p:spPr>
        <p:txBody>
          <a:bodyPr anchor="b">
            <a:normAutofit/>
          </a:bodyPr>
          <a:lstStyle/>
          <a:p>
            <a:r>
              <a:rPr lang="nb-NO"/>
              <a:t>Hensyn for</a:t>
            </a:r>
          </a:p>
        </p:txBody>
      </p:sp>
      <p:graphicFrame>
        <p:nvGraphicFramePr>
          <p:cNvPr id="5" name="Plassholder for innhold 2">
            <a:extLst>
              <a:ext uri="{FF2B5EF4-FFF2-40B4-BE49-F238E27FC236}">
                <a16:creationId xmlns:a16="http://schemas.microsoft.com/office/drawing/2014/main" id="{8DE221B6-2BBF-495B-A2B3-30EE2550383D}"/>
              </a:ext>
            </a:extLst>
          </p:cNvPr>
          <p:cNvGraphicFramePr>
            <a:graphicFrameLocks noGrp="1"/>
          </p:cNvGraphicFramePr>
          <p:nvPr>
            <p:ph idx="1"/>
            <p:extLst>
              <p:ext uri="{D42A27DB-BD31-4B8C-83A1-F6EECF244321}">
                <p14:modId xmlns:p14="http://schemas.microsoft.com/office/powerpoint/2010/main" val="3295526193"/>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2093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6DD197-8FF6-4E15-BD48-582ABF500D4A}"/>
              </a:ext>
            </a:extLst>
          </p:cNvPr>
          <p:cNvSpPr>
            <a:spLocks noGrp="1"/>
          </p:cNvSpPr>
          <p:nvPr>
            <p:ph type="title"/>
          </p:nvPr>
        </p:nvSpPr>
        <p:spPr/>
        <p:txBody>
          <a:bodyPr/>
          <a:lstStyle/>
          <a:p>
            <a:r>
              <a:rPr lang="nb-NO"/>
              <a:t>Hensyn mot</a:t>
            </a:r>
          </a:p>
        </p:txBody>
      </p:sp>
      <p:graphicFrame>
        <p:nvGraphicFramePr>
          <p:cNvPr id="4" name="Plassholder for innhold 3">
            <a:extLst>
              <a:ext uri="{FF2B5EF4-FFF2-40B4-BE49-F238E27FC236}">
                <a16:creationId xmlns:a16="http://schemas.microsoft.com/office/drawing/2014/main" id="{F6DAA4C5-1A2C-47DD-889B-FB5A3BB89FDA}"/>
              </a:ext>
            </a:extLst>
          </p:cNvPr>
          <p:cNvGraphicFramePr>
            <a:graphicFrameLocks noGrp="1"/>
          </p:cNvGraphicFramePr>
          <p:nvPr>
            <p:ph idx="1"/>
            <p:extLst>
              <p:ext uri="{D42A27DB-BD31-4B8C-83A1-F6EECF244321}">
                <p14:modId xmlns:p14="http://schemas.microsoft.com/office/powerpoint/2010/main" val="2159314864"/>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1608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49154F-4614-45B6-B311-351805C4685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think-cell Slide" r:id="rId6" imgW="473" imgH="476" progId="TCLayout.ActiveDocument.1">
                  <p:embed/>
                </p:oleObj>
              </mc:Choice>
              <mc:Fallback>
                <p:oleObj name="think-cell Slide" r:id="rId6" imgW="473" imgH="476" progId="TCLayout.ActiveDocument.1">
                  <p:embed/>
                  <p:pic>
                    <p:nvPicPr>
                      <p:cNvPr id="5" name="Object 4" hidden="1">
                        <a:extLst>
                          <a:ext uri="{FF2B5EF4-FFF2-40B4-BE49-F238E27FC236}">
                            <a16:creationId xmlns:a16="http://schemas.microsoft.com/office/drawing/2014/main" id="{C749154F-4614-45B6-B311-351805C468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E02CB21-964D-4A0B-9390-6959550EA5E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5000" b="1"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2" name="Tittel 1">
            <a:extLst>
              <a:ext uri="{FF2B5EF4-FFF2-40B4-BE49-F238E27FC236}">
                <a16:creationId xmlns:a16="http://schemas.microsoft.com/office/drawing/2014/main" id="{0AE5478C-4198-754C-9B34-4B1B6011DA8E}"/>
              </a:ext>
            </a:extLst>
          </p:cNvPr>
          <p:cNvSpPr>
            <a:spLocks noGrp="1"/>
          </p:cNvSpPr>
          <p:nvPr>
            <p:ph type="title"/>
          </p:nvPr>
        </p:nvSpPr>
        <p:spPr>
          <a:xfrm>
            <a:off x="966721" y="1881585"/>
            <a:ext cx="12295197" cy="692497"/>
          </a:xfrm>
        </p:spPr>
        <p:txBody>
          <a:bodyPr/>
          <a:lstStyle/>
          <a:p>
            <a:r>
              <a:rPr lang="nb-NO"/>
              <a:t>Nasjonalt ressurssenter for deling av data</a:t>
            </a:r>
          </a:p>
        </p:txBody>
      </p:sp>
      <p:sp>
        <p:nvSpPr>
          <p:cNvPr id="3" name="Plassholder for innhold 2">
            <a:extLst>
              <a:ext uri="{FF2B5EF4-FFF2-40B4-BE49-F238E27FC236}">
                <a16:creationId xmlns:a16="http://schemas.microsoft.com/office/drawing/2014/main" id="{B1667A4B-1C24-9E4D-AE02-2E21CFE141D9}"/>
              </a:ext>
            </a:extLst>
          </p:cNvPr>
          <p:cNvSpPr>
            <a:spLocks noGrp="1"/>
          </p:cNvSpPr>
          <p:nvPr>
            <p:ph idx="4294967295"/>
          </p:nvPr>
        </p:nvSpPr>
        <p:spPr>
          <a:xfrm>
            <a:off x="966719" y="3229583"/>
            <a:ext cx="10977629" cy="4922196"/>
          </a:xfrm>
          <a:ln/>
        </p:spPr>
        <p:style>
          <a:lnRef idx="2">
            <a:schemeClr val="accent1"/>
          </a:lnRef>
          <a:fillRef idx="1">
            <a:schemeClr val="lt1"/>
          </a:fillRef>
          <a:effectRef idx="0">
            <a:schemeClr val="accent1"/>
          </a:effectRef>
          <a:fontRef idx="minor">
            <a:schemeClr val="dk1"/>
          </a:fontRef>
        </p:style>
        <p:txBody>
          <a:bodyPr lIns="180000" rIns="72000">
            <a:normAutofit/>
          </a:bodyPr>
          <a:lstStyle/>
          <a:p>
            <a:pPr marL="0" indent="0">
              <a:buNone/>
            </a:pPr>
            <a:endParaRPr lang="nb-NO">
              <a:latin typeface="Segoe UI"/>
              <a:cs typeface="Segoe UI"/>
            </a:endParaRPr>
          </a:p>
          <a:p>
            <a:pPr marL="0" indent="0">
              <a:buNone/>
            </a:pPr>
            <a:r>
              <a:rPr lang="nb-NO">
                <a:latin typeface="Segoe UI"/>
                <a:cs typeface="Segoe UI"/>
              </a:rPr>
              <a:t>Fremmer deling og bruk av data gjennom regelverksutvikling og kompetanseheving.</a:t>
            </a:r>
          </a:p>
          <a:p>
            <a:pPr marL="0" indent="0">
              <a:buNone/>
            </a:pPr>
            <a:endParaRPr lang="nb-NO">
              <a:latin typeface="Segoe UI"/>
              <a:cs typeface="Segoe UI"/>
            </a:endParaRPr>
          </a:p>
          <a:p>
            <a:pPr marL="0" indent="0">
              <a:buNone/>
            </a:pPr>
            <a:r>
              <a:rPr lang="nb-NO">
                <a:latin typeface="Segoe UI"/>
                <a:cs typeface="Segoe UI"/>
              </a:rPr>
              <a:t>Spisskompetanse på sammenhengen mellom juss, teknologi, forretnings- og forvaltningsprosesser </a:t>
            </a:r>
            <a:br>
              <a:rPr lang="nb-NO">
                <a:latin typeface="Segoe UI"/>
                <a:cs typeface="Segoe UI"/>
              </a:rPr>
            </a:br>
            <a:endParaRPr lang="nb-NO">
              <a:latin typeface="Segoe UI"/>
              <a:cs typeface="Segoe UI"/>
            </a:endParaRPr>
          </a:p>
          <a:p>
            <a:pPr marL="0" indent="0">
              <a:buNone/>
            </a:pPr>
            <a:endParaRPr lang="nb-NO">
              <a:latin typeface="Segoe UI"/>
              <a:cs typeface="Segoe UI"/>
            </a:endParaRPr>
          </a:p>
          <a:p>
            <a:endParaRPr lang="nb-NO"/>
          </a:p>
        </p:txBody>
      </p:sp>
      <p:pic>
        <p:nvPicPr>
          <p:cNvPr id="9" name="Picture 10">
            <a:extLst>
              <a:ext uri="{FF2B5EF4-FFF2-40B4-BE49-F238E27FC236}">
                <a16:creationId xmlns:a16="http://schemas.microsoft.com/office/drawing/2014/main" id="{0D69B998-9771-483B-9450-1DD4389E49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61983" y="4214192"/>
            <a:ext cx="25908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descr="Et bilde som inneholder sitter, rom&#10;&#10;Automatisk generert beskrivelse">
            <a:extLst>
              <a:ext uri="{FF2B5EF4-FFF2-40B4-BE49-F238E27FC236}">
                <a16:creationId xmlns:a16="http://schemas.microsoft.com/office/drawing/2014/main" id="{C4ED5189-D3DF-4182-B739-C608F46DA6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98631" y="3291914"/>
            <a:ext cx="1917504" cy="1844556"/>
          </a:xfrm>
          <a:prstGeom prst="rect">
            <a:avLst/>
          </a:prstGeom>
        </p:spPr>
      </p:pic>
    </p:spTree>
    <p:extLst>
      <p:ext uri="{BB962C8B-B14F-4D97-AF65-F5344CB8AC3E}">
        <p14:creationId xmlns:p14="http://schemas.microsoft.com/office/powerpoint/2010/main" val="2766432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91A83-3C83-4C0E-B66B-A0C1C5DCFC50}"/>
              </a:ext>
            </a:extLst>
          </p:cNvPr>
          <p:cNvSpPr>
            <a:spLocks noGrp="1"/>
          </p:cNvSpPr>
          <p:nvPr>
            <p:ph type="title"/>
          </p:nvPr>
        </p:nvSpPr>
        <p:spPr>
          <a:xfrm>
            <a:off x="2364232" y="1480956"/>
            <a:ext cx="12295197" cy="692497"/>
          </a:xfrm>
        </p:spPr>
        <p:txBody>
          <a:bodyPr anchor="b">
            <a:normAutofit/>
          </a:bodyPr>
          <a:lstStyle/>
          <a:p>
            <a:r>
              <a:rPr lang="nb-NO"/>
              <a:t>Særlig om skjønn</a:t>
            </a:r>
          </a:p>
        </p:txBody>
      </p:sp>
      <p:graphicFrame>
        <p:nvGraphicFramePr>
          <p:cNvPr id="5" name="Plassholder for innhold 2">
            <a:extLst>
              <a:ext uri="{FF2B5EF4-FFF2-40B4-BE49-F238E27FC236}">
                <a16:creationId xmlns:a16="http://schemas.microsoft.com/office/drawing/2014/main" id="{C2706521-3410-45FD-AFE4-DF14FACE8FDE}"/>
              </a:ext>
            </a:extLst>
          </p:cNvPr>
          <p:cNvGraphicFramePr>
            <a:graphicFrameLocks noGrp="1"/>
          </p:cNvGraphicFramePr>
          <p:nvPr>
            <p:ph idx="1"/>
            <p:extLst>
              <p:ext uri="{D42A27DB-BD31-4B8C-83A1-F6EECF244321}">
                <p14:modId xmlns:p14="http://schemas.microsoft.com/office/powerpoint/2010/main" val="1537881181"/>
              </p:ext>
            </p:extLst>
          </p:nvPr>
        </p:nvGraphicFramePr>
        <p:xfrm>
          <a:off x="2364232" y="2453731"/>
          <a:ext cx="12295197" cy="5764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1157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35986F-B4EA-48DE-9334-7265B3E1BA5A}"/>
              </a:ext>
            </a:extLst>
          </p:cNvPr>
          <p:cNvSpPr>
            <a:spLocks noGrp="1"/>
          </p:cNvSpPr>
          <p:nvPr>
            <p:ph type="ctrTitle"/>
          </p:nvPr>
        </p:nvSpPr>
        <p:spPr/>
        <p:txBody>
          <a:bodyPr/>
          <a:lstStyle/>
          <a:p>
            <a:r>
              <a:rPr lang="nb-NO"/>
              <a:t>Kort om prosessen med veilederen</a:t>
            </a:r>
          </a:p>
        </p:txBody>
      </p:sp>
    </p:spTree>
    <p:extLst>
      <p:ext uri="{BB962C8B-B14F-4D97-AF65-F5344CB8AC3E}">
        <p14:creationId xmlns:p14="http://schemas.microsoft.com/office/powerpoint/2010/main" val="1489342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882C6B-5577-40A1-935C-B2DAC66105EA}"/>
              </a:ext>
            </a:extLst>
          </p:cNvPr>
          <p:cNvSpPr>
            <a:spLocks noGrp="1"/>
          </p:cNvSpPr>
          <p:nvPr>
            <p:ph type="title"/>
          </p:nvPr>
        </p:nvSpPr>
        <p:spPr>
          <a:xfrm>
            <a:off x="1183582" y="1367349"/>
            <a:ext cx="12295197" cy="692497"/>
          </a:xfrm>
        </p:spPr>
        <p:txBody>
          <a:bodyPr/>
          <a:lstStyle/>
          <a:p>
            <a:r>
              <a:rPr lang="nb-NO">
                <a:solidFill>
                  <a:srgbClr val="002060"/>
                </a:solidFill>
              </a:rPr>
              <a:t>Prosess</a:t>
            </a:r>
            <a:endParaRPr lang="nb-NO"/>
          </a:p>
        </p:txBody>
      </p:sp>
      <p:sp>
        <p:nvSpPr>
          <p:cNvPr id="3" name="Plassholder for innhold 2">
            <a:extLst>
              <a:ext uri="{FF2B5EF4-FFF2-40B4-BE49-F238E27FC236}">
                <a16:creationId xmlns:a16="http://schemas.microsoft.com/office/drawing/2014/main" id="{1366C4F3-AB2B-4D0D-AEA2-BB988AA8EFB8}"/>
              </a:ext>
            </a:extLst>
          </p:cNvPr>
          <p:cNvSpPr>
            <a:spLocks noGrp="1"/>
          </p:cNvSpPr>
          <p:nvPr>
            <p:ph idx="1"/>
          </p:nvPr>
        </p:nvSpPr>
        <p:spPr>
          <a:xfrm>
            <a:off x="1663191" y="2453731"/>
            <a:ext cx="12295197" cy="5764851"/>
          </a:xfrm>
        </p:spPr>
        <p:txBody>
          <a:bodyPr/>
          <a:lstStyle/>
          <a:p>
            <a:r>
              <a:rPr lang="nb-NO"/>
              <a:t>Bakgrunn: Digitaliseringsstrategien</a:t>
            </a:r>
          </a:p>
          <a:p>
            <a:r>
              <a:rPr lang="nb-NO"/>
              <a:t>Inkluderende – involvert bredt</a:t>
            </a:r>
          </a:p>
          <a:p>
            <a:r>
              <a:rPr lang="nb-NO"/>
              <a:t>Delt utkast fra starten av – smidig prosess</a:t>
            </a:r>
          </a:p>
          <a:p>
            <a:r>
              <a:rPr lang="nb-NO"/>
              <a:t>Lansere under </a:t>
            </a:r>
            <a:r>
              <a:rPr lang="nb-NO" err="1"/>
              <a:t>Nokios</a:t>
            </a:r>
            <a:r>
              <a:rPr lang="nb-NO"/>
              <a:t> 26. oktober</a:t>
            </a:r>
          </a:p>
          <a:p>
            <a:r>
              <a:rPr lang="nb-NO"/>
              <a:t>Oppdatere løpende med nye eksempler</a:t>
            </a:r>
          </a:p>
          <a:p>
            <a:r>
              <a:rPr lang="nb-NO"/>
              <a:t>Revidering etter to år</a:t>
            </a:r>
          </a:p>
        </p:txBody>
      </p:sp>
      <p:sp>
        <p:nvSpPr>
          <p:cNvPr id="5" name="AutoShape 2">
            <a:extLst>
              <a:ext uri="{FF2B5EF4-FFF2-40B4-BE49-F238E27FC236}">
                <a16:creationId xmlns:a16="http://schemas.microsoft.com/office/drawing/2014/main" id="{BC629C10-5944-4EF9-8388-52DF4D6FF35B}"/>
              </a:ext>
            </a:extLst>
          </p:cNvPr>
          <p:cNvSpPr>
            <a:spLocks noChangeAspect="1" noChangeArrowheads="1"/>
          </p:cNvSpPr>
          <p:nvPr/>
        </p:nvSpPr>
        <p:spPr bwMode="auto">
          <a:xfrm>
            <a:off x="7974012" y="4419599"/>
            <a:ext cx="3776027" cy="37760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4">
            <a:extLst>
              <a:ext uri="{FF2B5EF4-FFF2-40B4-BE49-F238E27FC236}">
                <a16:creationId xmlns:a16="http://schemas.microsoft.com/office/drawing/2014/main" id="{8416A7C7-AEE6-4AB3-838D-527846A3FBD7}"/>
              </a:ext>
            </a:extLst>
          </p:cNvPr>
          <p:cNvSpPr>
            <a:spLocks noChangeAspect="1" noChangeArrowheads="1"/>
          </p:cNvSpPr>
          <p:nvPr/>
        </p:nvSpPr>
        <p:spPr bwMode="auto">
          <a:xfrm>
            <a:off x="10488613" y="4556759"/>
            <a:ext cx="3776026" cy="3776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a:extLst>
              <a:ext uri="{FF2B5EF4-FFF2-40B4-BE49-F238E27FC236}">
                <a16:creationId xmlns:a16="http://schemas.microsoft.com/office/drawing/2014/main" id="{CAE39264-58AE-4A42-BF42-E7A2B190C1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4849" y="5295574"/>
            <a:ext cx="5449564" cy="3848426"/>
          </a:xfrm>
          <a:prstGeom prst="rect">
            <a:avLst/>
          </a:prstGeom>
        </p:spPr>
      </p:pic>
    </p:spTree>
    <p:extLst>
      <p:ext uri="{BB962C8B-B14F-4D97-AF65-F5344CB8AC3E}">
        <p14:creationId xmlns:p14="http://schemas.microsoft.com/office/powerpoint/2010/main" val="3051987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84654A-BBAA-4D5E-A894-0E2F9B871446}"/>
              </a:ext>
            </a:extLst>
          </p:cNvPr>
          <p:cNvSpPr>
            <a:spLocks noGrp="1"/>
          </p:cNvSpPr>
          <p:nvPr>
            <p:ph type="title"/>
          </p:nvPr>
        </p:nvSpPr>
        <p:spPr>
          <a:xfrm>
            <a:off x="1117491" y="120039"/>
            <a:ext cx="14019431" cy="1767245"/>
          </a:xfrm>
        </p:spPr>
        <p:txBody>
          <a:bodyPr/>
          <a:lstStyle/>
          <a:p>
            <a:r>
              <a:rPr lang="nb-NO"/>
              <a:t> </a:t>
            </a:r>
          </a:p>
        </p:txBody>
      </p:sp>
      <p:sp>
        <p:nvSpPr>
          <p:cNvPr id="8" name="Plassholder for innhold 7">
            <a:extLst>
              <a:ext uri="{FF2B5EF4-FFF2-40B4-BE49-F238E27FC236}">
                <a16:creationId xmlns:a16="http://schemas.microsoft.com/office/drawing/2014/main" id="{F73DA9EF-BC65-416B-8D26-92F8CD4FA89A}"/>
              </a:ext>
            </a:extLst>
          </p:cNvPr>
          <p:cNvSpPr>
            <a:spLocks noGrp="1"/>
          </p:cNvSpPr>
          <p:nvPr>
            <p:ph idx="1"/>
          </p:nvPr>
        </p:nvSpPr>
        <p:spPr/>
        <p:txBody>
          <a:bodyPr/>
          <a:lstStyle/>
          <a:p>
            <a:pPr marL="0" indent="0">
              <a:buNone/>
            </a:pPr>
            <a:r>
              <a:rPr lang="nb-NO"/>
              <a:t>  </a:t>
            </a:r>
          </a:p>
        </p:txBody>
      </p:sp>
      <p:pic>
        <p:nvPicPr>
          <p:cNvPr id="4" name="Bilde 3">
            <a:extLst>
              <a:ext uri="{FF2B5EF4-FFF2-40B4-BE49-F238E27FC236}">
                <a16:creationId xmlns:a16="http://schemas.microsoft.com/office/drawing/2014/main" id="{70232FBB-8097-461D-ABEE-EB6346A89ED0}"/>
              </a:ext>
            </a:extLst>
          </p:cNvPr>
          <p:cNvPicPr>
            <a:picLocks noChangeAspect="1"/>
          </p:cNvPicPr>
          <p:nvPr/>
        </p:nvPicPr>
        <p:blipFill>
          <a:blip r:embed="rId3"/>
          <a:stretch>
            <a:fillRect/>
          </a:stretch>
        </p:blipFill>
        <p:spPr>
          <a:xfrm>
            <a:off x="4474369" y="120039"/>
            <a:ext cx="7840768" cy="8903922"/>
          </a:xfrm>
          <a:prstGeom prst="rect">
            <a:avLst/>
          </a:prstGeom>
        </p:spPr>
      </p:pic>
    </p:spTree>
    <p:extLst>
      <p:ext uri="{BB962C8B-B14F-4D97-AF65-F5344CB8AC3E}">
        <p14:creationId xmlns:p14="http://schemas.microsoft.com/office/powerpoint/2010/main" val="3070778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42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72CC75F-8542-40E5-939E-9B3407E85245}"/>
              </a:ext>
            </a:extLst>
          </p:cNvPr>
          <p:cNvSpPr>
            <a:spLocks noGrp="1"/>
          </p:cNvSpPr>
          <p:nvPr>
            <p:ph type="pic" sz="quarter" idx="13"/>
          </p:nvPr>
        </p:nvSpPr>
        <p:spPr/>
      </p:sp>
      <p:sp>
        <p:nvSpPr>
          <p:cNvPr id="4" name="TekstSylinder 3">
            <a:extLst>
              <a:ext uri="{FF2B5EF4-FFF2-40B4-BE49-F238E27FC236}">
                <a16:creationId xmlns:a16="http://schemas.microsoft.com/office/drawing/2014/main" id="{19D0AC19-8D70-4051-A701-EA66594084DA}"/>
              </a:ext>
            </a:extLst>
          </p:cNvPr>
          <p:cNvSpPr txBox="1"/>
          <p:nvPr/>
        </p:nvSpPr>
        <p:spPr>
          <a:xfrm>
            <a:off x="4064000" y="4364319"/>
            <a:ext cx="8153400" cy="440762"/>
          </a:xfrm>
          <a:prstGeom prst="rect">
            <a:avLst/>
          </a:prstGeom>
          <a:noFill/>
        </p:spPr>
        <p:txBody>
          <a:bodyPr wrap="square">
            <a:spAutoFit/>
          </a:bodyPr>
          <a:lstStyle/>
          <a:p>
            <a:r>
              <a:rPr lang="nb-NO"/>
              <a:t> </a:t>
            </a:r>
          </a:p>
        </p:txBody>
      </p:sp>
      <p:pic>
        <p:nvPicPr>
          <p:cNvPr id="2050" name="Picture 2" descr="Figur som viser de fem forskjellige typene samhandling: Juridisk, organisatorisk, semantisk, teknisk, samt styring og forvaltning. ">
            <a:extLst>
              <a:ext uri="{FF2B5EF4-FFF2-40B4-BE49-F238E27FC236}">
                <a16:creationId xmlns:a16="http://schemas.microsoft.com/office/drawing/2014/main" id="{57EA22F9-659D-415C-AFD7-EC066D437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1752600"/>
            <a:ext cx="97536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40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FD8D8D-AC2A-472B-B910-25D773081527}"/>
              </a:ext>
            </a:extLst>
          </p:cNvPr>
          <p:cNvSpPr>
            <a:spLocks noGrp="1"/>
          </p:cNvSpPr>
          <p:nvPr>
            <p:ph type="title"/>
          </p:nvPr>
        </p:nvSpPr>
        <p:spPr/>
        <p:txBody>
          <a:bodyPr/>
          <a:lstStyle/>
          <a:p>
            <a:r>
              <a:rPr lang="nb-NO"/>
              <a:t>Kompetanseheving</a:t>
            </a:r>
          </a:p>
        </p:txBody>
      </p:sp>
      <p:sp>
        <p:nvSpPr>
          <p:cNvPr id="3" name="Plassholder for innhold 2">
            <a:extLst>
              <a:ext uri="{FF2B5EF4-FFF2-40B4-BE49-F238E27FC236}">
                <a16:creationId xmlns:a16="http://schemas.microsoft.com/office/drawing/2014/main" id="{60AFEFD7-D0E3-48C0-B959-CD9DC946CAD6}"/>
              </a:ext>
            </a:extLst>
          </p:cNvPr>
          <p:cNvSpPr>
            <a:spLocks noGrp="1"/>
          </p:cNvSpPr>
          <p:nvPr>
            <p:ph idx="1"/>
          </p:nvPr>
        </p:nvSpPr>
        <p:spPr/>
        <p:txBody>
          <a:bodyPr/>
          <a:lstStyle/>
          <a:p>
            <a:r>
              <a:rPr lang="nb-NO">
                <a:hlinkClick r:id="rId3"/>
              </a:rPr>
              <a:t>Veileder for roller og ansvar ved deling av opplysninger</a:t>
            </a:r>
            <a:endParaRPr lang="nb-NO"/>
          </a:p>
          <a:p>
            <a:r>
              <a:rPr lang="nb-NO"/>
              <a:t>Veiledning for juss og datadeling – aktuelle problemstillinger knyttet til de juridiske rammene for deling, som f. eks</a:t>
            </a:r>
          </a:p>
          <a:p>
            <a:pPr lvl="1"/>
            <a:r>
              <a:rPr lang="nb-NO"/>
              <a:t>(når) kan offentlige virksomheter benytte samtykke som behandlingsgrunnlag?</a:t>
            </a:r>
          </a:p>
          <a:p>
            <a:pPr lvl="1"/>
            <a:r>
              <a:rPr lang="nb-NO"/>
              <a:t>(når) kan det offentlige ta betalt for deling av sine data?</a:t>
            </a:r>
          </a:p>
          <a:p>
            <a:r>
              <a:rPr lang="nb-NO"/>
              <a:t>Veileder for digitaliseringsvennlig regelverk</a:t>
            </a:r>
          </a:p>
          <a:p>
            <a:endParaRPr lang="nb-NO"/>
          </a:p>
        </p:txBody>
      </p:sp>
    </p:spTree>
    <p:extLst>
      <p:ext uri="{BB962C8B-B14F-4D97-AF65-F5344CB8AC3E}">
        <p14:creationId xmlns:p14="http://schemas.microsoft.com/office/powerpoint/2010/main" val="1635823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C4EB96-979A-4FA7-AA84-FAB448C8E86E}"/>
              </a:ext>
            </a:extLst>
          </p:cNvPr>
          <p:cNvSpPr>
            <a:spLocks noGrp="1"/>
          </p:cNvSpPr>
          <p:nvPr>
            <p:ph type="title"/>
          </p:nvPr>
        </p:nvSpPr>
        <p:spPr>
          <a:xfrm>
            <a:off x="2364232" y="1956444"/>
            <a:ext cx="12295197" cy="692497"/>
          </a:xfrm>
        </p:spPr>
        <p:txBody>
          <a:bodyPr/>
          <a:lstStyle/>
          <a:p>
            <a:r>
              <a:rPr lang="nb-NO"/>
              <a:t>Hvorfor lager vi en veileder for digitaliseringsvennlig regelverk? </a:t>
            </a:r>
          </a:p>
        </p:txBody>
      </p:sp>
      <p:sp>
        <p:nvSpPr>
          <p:cNvPr id="3" name="Plassholder for innhold 2">
            <a:extLst>
              <a:ext uri="{FF2B5EF4-FFF2-40B4-BE49-F238E27FC236}">
                <a16:creationId xmlns:a16="http://schemas.microsoft.com/office/drawing/2014/main" id="{D2A6390D-EA62-4167-8FA2-93CAA1E0304A}"/>
              </a:ext>
            </a:extLst>
          </p:cNvPr>
          <p:cNvSpPr>
            <a:spLocks noGrp="1"/>
          </p:cNvSpPr>
          <p:nvPr>
            <p:ph idx="1"/>
          </p:nvPr>
        </p:nvSpPr>
        <p:spPr/>
        <p:txBody>
          <a:bodyPr/>
          <a:lstStyle/>
          <a:p>
            <a:endParaRPr lang="nb-NO"/>
          </a:p>
          <a:p>
            <a:pPr marL="0" indent="0">
              <a:buNone/>
            </a:pPr>
            <a:r>
              <a:rPr lang="nb-NO" i="1"/>
              <a:t>Å skape et digitaliseringsvennlig regelverk er et kontinuerlig arbeid, hvor det er avgjørende at regelverksutvikler forstår sammenhengen mellom prosesser, teknologi og regelverk. Det er derfor behov for å definere prinsipper og kjennetegn for et digitaliseringsvennlig regelverk.</a:t>
            </a:r>
          </a:p>
          <a:p>
            <a:pPr marL="0" indent="0">
              <a:buNone/>
            </a:pPr>
            <a:r>
              <a:rPr lang="nb-NO"/>
              <a:t>Digitaliseringsstrategien</a:t>
            </a:r>
          </a:p>
        </p:txBody>
      </p:sp>
    </p:spTree>
    <p:extLst>
      <p:ext uri="{BB962C8B-B14F-4D97-AF65-F5344CB8AC3E}">
        <p14:creationId xmlns:p14="http://schemas.microsoft.com/office/powerpoint/2010/main" val="3674922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A454E8-E5D9-469E-BD51-1921845D3F7F}"/>
              </a:ext>
            </a:extLst>
          </p:cNvPr>
          <p:cNvSpPr>
            <a:spLocks noGrp="1"/>
          </p:cNvSpPr>
          <p:nvPr>
            <p:ph type="ctrTitle"/>
          </p:nvPr>
        </p:nvSpPr>
        <p:spPr/>
        <p:txBody>
          <a:bodyPr/>
          <a:lstStyle/>
          <a:p>
            <a:r>
              <a:rPr lang="nb-NO"/>
              <a:t>Digitaliseringsvennlig regelverk</a:t>
            </a:r>
          </a:p>
        </p:txBody>
      </p:sp>
    </p:spTree>
    <p:extLst>
      <p:ext uri="{BB962C8B-B14F-4D97-AF65-F5344CB8AC3E}">
        <p14:creationId xmlns:p14="http://schemas.microsoft.com/office/powerpoint/2010/main" val="10032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3F0DD0-9D87-4C6D-9336-91635A4E00BE}"/>
              </a:ext>
            </a:extLst>
          </p:cNvPr>
          <p:cNvSpPr>
            <a:spLocks noGrp="1"/>
          </p:cNvSpPr>
          <p:nvPr>
            <p:ph type="title"/>
          </p:nvPr>
        </p:nvSpPr>
        <p:spPr>
          <a:xfrm>
            <a:off x="1860410" y="1403774"/>
            <a:ext cx="12293997" cy="692430"/>
          </a:xfrm>
        </p:spPr>
        <p:txBody>
          <a:bodyPr/>
          <a:lstStyle/>
          <a:p>
            <a:r>
              <a:rPr lang="nb-NO"/>
              <a:t>Hva er digitaliseringsvennlig regelverk?</a:t>
            </a:r>
          </a:p>
        </p:txBody>
      </p:sp>
      <p:sp>
        <p:nvSpPr>
          <p:cNvPr id="3" name="Plassholder for innhold 2">
            <a:extLst>
              <a:ext uri="{FF2B5EF4-FFF2-40B4-BE49-F238E27FC236}">
                <a16:creationId xmlns:a16="http://schemas.microsoft.com/office/drawing/2014/main" id="{1B862AF0-6281-49C9-9205-A9F91275DBD5}"/>
              </a:ext>
            </a:extLst>
          </p:cNvPr>
          <p:cNvSpPr>
            <a:spLocks noGrp="1"/>
          </p:cNvSpPr>
          <p:nvPr>
            <p:ph idx="1"/>
          </p:nvPr>
        </p:nvSpPr>
        <p:spPr>
          <a:xfrm>
            <a:off x="1860410" y="2515926"/>
            <a:ext cx="14071087" cy="5764288"/>
          </a:xfrm>
        </p:spPr>
        <p:txBody>
          <a:bodyPr>
            <a:normAutofit/>
          </a:bodyPr>
          <a:lstStyle/>
          <a:p>
            <a:r>
              <a:rPr lang="nb-NO"/>
              <a:t>Regelverk </a:t>
            </a:r>
            <a:r>
              <a:rPr lang="nb-NO" b="0" i="0">
                <a:solidFill>
                  <a:srgbClr val="1E2B3C"/>
                </a:solidFill>
                <a:effectLst/>
              </a:rPr>
              <a:t>som gjør det enklere å digitalisere de prosessene og tjenestene som følger av regelverket. </a:t>
            </a:r>
          </a:p>
          <a:p>
            <a:r>
              <a:rPr lang="nb-NO" b="0" i="0">
                <a:solidFill>
                  <a:srgbClr val="1E2B3C"/>
                </a:solidFill>
                <a:effectLst/>
              </a:rPr>
              <a:t>Bidrar til </a:t>
            </a:r>
            <a:r>
              <a:rPr lang="nb-NO"/>
              <a:t>en effektiv, brukerorientert og rettssikker offentlig forvaltning. </a:t>
            </a:r>
          </a:p>
          <a:p>
            <a:r>
              <a:rPr lang="nb-NO"/>
              <a:t>2 kategorier</a:t>
            </a:r>
          </a:p>
          <a:p>
            <a:pPr lvl="1"/>
            <a:r>
              <a:rPr lang="nb-NO"/>
              <a:t>Digitaliseringsvennlig regelverk </a:t>
            </a:r>
          </a:p>
          <a:p>
            <a:pPr lvl="1"/>
            <a:r>
              <a:rPr lang="nb-NO"/>
              <a:t>Automatiseringsvennlig regelverk</a:t>
            </a:r>
          </a:p>
          <a:p>
            <a:endParaRPr lang="nb-NO"/>
          </a:p>
        </p:txBody>
      </p:sp>
      <p:pic>
        <p:nvPicPr>
          <p:cNvPr id="4" name="Bilde 3">
            <a:extLst>
              <a:ext uri="{FF2B5EF4-FFF2-40B4-BE49-F238E27FC236}">
                <a16:creationId xmlns:a16="http://schemas.microsoft.com/office/drawing/2014/main" id="{0A75ED6F-464F-45FB-B5E7-AD23672A3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9499" y="6059328"/>
            <a:ext cx="3351998" cy="2887297"/>
          </a:xfrm>
          <a:prstGeom prst="rect">
            <a:avLst/>
          </a:prstGeom>
        </p:spPr>
      </p:pic>
    </p:spTree>
    <p:extLst>
      <p:ext uri="{BB962C8B-B14F-4D97-AF65-F5344CB8AC3E}">
        <p14:creationId xmlns:p14="http://schemas.microsoft.com/office/powerpoint/2010/main" val="1092832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pojXT5qdcRmbli2qRDQoRQ"/>
</p:tagLst>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4.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bfd8652-9f54-45a4-9684-efa1596a6182">
      <UserInfo>
        <DisplayName>Solhaug, Astrid</DisplayName>
        <AccountId>36</AccountId>
        <AccountType/>
      </UserInfo>
      <UserInfo>
        <DisplayName>Osberg, Jens Andresen</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483B77BC2D09C48AEAE6DE6282CE09C" ma:contentTypeVersion="11" ma:contentTypeDescription="Opprett et nytt dokument." ma:contentTypeScope="" ma:versionID="9f4f5e251ca418bc6a5edb1848df76cf">
  <xsd:schema xmlns:xsd="http://www.w3.org/2001/XMLSchema" xmlns:xs="http://www.w3.org/2001/XMLSchema" xmlns:p="http://schemas.microsoft.com/office/2006/metadata/properties" xmlns:ns2="5371e8e2-a9e8-46df-a91b-761db99c8728" xmlns:ns3="7bfd8652-9f54-45a4-9684-efa1596a6182" targetNamespace="http://schemas.microsoft.com/office/2006/metadata/properties" ma:root="true" ma:fieldsID="a763b262541d951fa4aa23f03367bbb6" ns2:_="" ns3:_="">
    <xsd:import namespace="5371e8e2-a9e8-46df-a91b-761db99c8728"/>
    <xsd:import namespace="7bfd8652-9f54-45a4-9684-efa1596a61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1e8e2-a9e8-46df-a91b-761db99c8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fd8652-9f54-45a4-9684-efa1596a6182"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0BA403-0D02-4851-816C-75DAEE66DAC8}">
  <ds:schemaRefs>
    <ds:schemaRef ds:uri="5371e8e2-a9e8-46df-a91b-761db99c8728"/>
    <ds:schemaRef ds:uri="7bfd8652-9f54-45a4-9684-efa1596a61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0E33FF2-3BD4-4724-961B-F496419CA29F}">
  <ds:schemaRefs>
    <ds:schemaRef ds:uri="5371e8e2-a9e8-46df-a91b-761db99c8728"/>
    <ds:schemaRef ds:uri="7bfd8652-9f54-45a4-9684-efa1596a61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C90D47-178F-4AFF-8CBF-7A2906E67A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3896</Words>
  <Application>Microsoft Office PowerPoint</Application>
  <PresentationFormat>Egendefinert</PresentationFormat>
  <Paragraphs>345</Paragraphs>
  <Slides>44</Slides>
  <Notes>26</Notes>
  <HiddenSlides>2</HiddenSlides>
  <MMClips>0</MMClips>
  <ScaleCrop>false</ScaleCrop>
  <HeadingPairs>
    <vt:vector size="8" baseType="variant">
      <vt:variant>
        <vt:lpstr>Brukte skrifter</vt:lpstr>
      </vt:variant>
      <vt:variant>
        <vt:i4>4</vt:i4>
      </vt:variant>
      <vt:variant>
        <vt:lpstr>Tema</vt:lpstr>
      </vt:variant>
      <vt:variant>
        <vt:i4>4</vt:i4>
      </vt:variant>
      <vt:variant>
        <vt:lpstr>Innebygde OLE-servere</vt:lpstr>
      </vt:variant>
      <vt:variant>
        <vt:i4>1</vt:i4>
      </vt:variant>
      <vt:variant>
        <vt:lpstr>Lysbildetitler</vt:lpstr>
      </vt:variant>
      <vt:variant>
        <vt:i4>44</vt:i4>
      </vt:variant>
    </vt:vector>
  </HeadingPairs>
  <TitlesOfParts>
    <vt:vector size="53" baseType="lpstr">
      <vt:lpstr>Inter</vt:lpstr>
      <vt:lpstr>Arial</vt:lpstr>
      <vt:lpstr>Calibri</vt:lpstr>
      <vt:lpstr>Segoe UI</vt:lpstr>
      <vt:lpstr>Digdir PPTmal</vt:lpstr>
      <vt:lpstr>Overgang Introslides - Med lyd</vt:lpstr>
      <vt:lpstr>Overgang Introslides - Uten lyd</vt:lpstr>
      <vt:lpstr>Digdir PPTmal</vt:lpstr>
      <vt:lpstr>think-cell Slide</vt:lpstr>
      <vt:lpstr>Digitaliseringsvennlig regelverk  V/Jens Osberg, Astrid Solhaug og Siri Eriksen Nasjonalt ressurssenter for deling av data</vt:lpstr>
      <vt:lpstr>Hva skal vi snakke om i dag?</vt:lpstr>
      <vt:lpstr>Hvorfor jobber vi med digitaliseringsvennlig regelverk?</vt:lpstr>
      <vt:lpstr>Nasjonalt ressurssenter for deling av data</vt:lpstr>
      <vt:lpstr>PowerPoint-presentasjon</vt:lpstr>
      <vt:lpstr>Kompetanseheving</vt:lpstr>
      <vt:lpstr>Hvorfor lager vi en veileder for digitaliseringsvennlig regelverk? </vt:lpstr>
      <vt:lpstr>Digitaliseringsvennlig regelverk</vt:lpstr>
      <vt:lpstr>Hva er digitaliseringsvennlig regelverk?</vt:lpstr>
      <vt:lpstr>Anbefalinger: digitaliseringsvennlig regelverk</vt:lpstr>
      <vt:lpstr>Jobbe sammen</vt:lpstr>
      <vt:lpstr>Involver brukerne</vt:lpstr>
      <vt:lpstr>Del data når du kan, skjerm når du må </vt:lpstr>
      <vt:lpstr>Vurder detaljnivå i reguleringen </vt:lpstr>
      <vt:lpstr>Skriv klart og enkelt</vt:lpstr>
      <vt:lpstr>Lag teknologinøytrale bestemmelser </vt:lpstr>
      <vt:lpstr>Se sammenhenger på tvers </vt:lpstr>
      <vt:lpstr>Eksempler/diskusjon</vt:lpstr>
      <vt:lpstr>Pause</vt:lpstr>
      <vt:lpstr>Automatiseringsvennlig regelverk</vt:lpstr>
      <vt:lpstr>Hva er automatiseringsvennlig regelverk?</vt:lpstr>
      <vt:lpstr>Oversikt over prosessen</vt:lpstr>
      <vt:lpstr>Prosessen for å gjøre regelverk til programkode</vt:lpstr>
      <vt:lpstr>Prosessen for å gjøre regelverk til programkode</vt:lpstr>
      <vt:lpstr>Oversikt over prosessen</vt:lpstr>
      <vt:lpstr>Eksempel fra forskrift om utdanningsstøtte § 51</vt:lpstr>
      <vt:lpstr>Kort diskusjon</vt:lpstr>
      <vt:lpstr>Eksempel fra forskrift om utdanningsstøtte § 51</vt:lpstr>
      <vt:lpstr>Eksempel fra forskrift om utdanningsstøtte § 51</vt:lpstr>
      <vt:lpstr>Eksempel fra forskrift om utdanningsstøtte § 3</vt:lpstr>
      <vt:lpstr>Eksempel fra straffegjennomføringslovens § 33 første ledd</vt:lpstr>
      <vt:lpstr>Oversikt over prosessen</vt:lpstr>
      <vt:lpstr>Automatiseringsvennlig regelverk</vt:lpstr>
      <vt:lpstr>Vi har laget fem anbefalinger</vt:lpstr>
      <vt:lpstr>Fem anbefalinger</vt:lpstr>
      <vt:lpstr>Et gradspørsmål</vt:lpstr>
      <vt:lpstr>Når bør vi lage automatiseringsvennlig regelverk?</vt:lpstr>
      <vt:lpstr>Hensyn for</vt:lpstr>
      <vt:lpstr>Hensyn mot</vt:lpstr>
      <vt:lpstr>Særlig om skjønn</vt:lpstr>
      <vt:lpstr>Kort om prosessen med veilederen</vt:lpstr>
      <vt:lpstr>Prosess</vt:lpstr>
      <vt:lpstr>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Evensen, Marcus Alexander</dc:creator>
  <cp:lastModifiedBy>dag wiese schartum</cp:lastModifiedBy>
  <cp:revision>2</cp:revision>
  <dcterms:created xsi:type="dcterms:W3CDTF">2017-11-06T06:44:02Z</dcterms:created>
  <dcterms:modified xsi:type="dcterms:W3CDTF">2021-10-19T18:32:49Z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0x0101003483B77BC2D09C48AEAE6DE6282CE09C</vt:lpwstr>
  </property>
</Properties>
</file>