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1524" r:id="rId6"/>
    <p:sldId id="328" r:id="rId7"/>
    <p:sldId id="1522" r:id="rId8"/>
    <p:sldId id="612" r:id="rId9"/>
    <p:sldId id="268" r:id="rId10"/>
    <p:sldId id="329" r:id="rId11"/>
    <p:sldId id="336" r:id="rId12"/>
    <p:sldId id="276" r:id="rId13"/>
    <p:sldId id="480" r:id="rId14"/>
    <p:sldId id="1525" r:id="rId15"/>
    <p:sldId id="481" r:id="rId16"/>
    <p:sldId id="404" r:id="rId17"/>
    <p:sldId id="320" r:id="rId18"/>
    <p:sldId id="348" r:id="rId19"/>
    <p:sldId id="405" r:id="rId20"/>
    <p:sldId id="406" r:id="rId21"/>
    <p:sldId id="407" r:id="rId22"/>
    <p:sldId id="384" r:id="rId23"/>
    <p:sldId id="318" r:id="rId24"/>
    <p:sldId id="1523" r:id="rId25"/>
    <p:sldId id="260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erre Berg" initials="SB" lastIdx="1" clrIdx="0">
    <p:extLst>
      <p:ext uri="{19B8F6BF-5375-455C-9EA6-DF929625EA0E}">
        <p15:presenceInfo xmlns:p15="http://schemas.microsoft.com/office/powerpoint/2012/main" userId="S::sverre.berg@dfo.no::7ee77c34-24ac-4e60-8b20-68df4b3c25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246C"/>
    <a:srgbClr val="E0E1E2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2C80F9-9DCD-47C7-AFB6-F9821A77B88C}" v="191" dt="2021-09-21T08:38:22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4" autoAdjust="0"/>
    <p:restoredTop sz="76759" autoAdjust="0"/>
  </p:normalViewPr>
  <p:slideViewPr>
    <p:cSldViewPr snapToGrid="0">
      <p:cViewPr varScale="1">
        <p:scale>
          <a:sx n="101" d="100"/>
          <a:sy n="101" d="100"/>
        </p:scale>
        <p:origin x="546" y="96"/>
      </p:cViewPr>
      <p:guideLst>
        <p:guide orient="horz" pos="2228"/>
        <p:guide pos="3840"/>
      </p:guideLst>
    </p:cSldViewPr>
  </p:slideViewPr>
  <p:outlineViewPr>
    <p:cViewPr>
      <p:scale>
        <a:sx n="33" d="100"/>
        <a:sy n="33" d="100"/>
      </p:scale>
      <p:origin x="0" y="-480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-4264"/>
    </p:cViewPr>
  </p:sorterViewPr>
  <p:notesViewPr>
    <p:cSldViewPr snapToGrid="0" showGuides="1">
      <p:cViewPr varScale="1">
        <p:scale>
          <a:sx n="213" d="100"/>
          <a:sy n="213" d="100"/>
        </p:scale>
        <p:origin x="13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rre Berg" userId="7ee77c34-24ac-4e60-8b20-68df4b3c2529" providerId="ADAL" clId="{1F2C80F9-9DCD-47C7-AFB6-F9821A77B88C}"/>
    <pc:docChg chg="undo custSel addSld delSld modSld sldOrd">
      <pc:chgData name="Sverre Berg" userId="7ee77c34-24ac-4e60-8b20-68df4b3c2529" providerId="ADAL" clId="{1F2C80F9-9DCD-47C7-AFB6-F9821A77B88C}" dt="2021-09-21T08:41:38.721" v="249"/>
      <pc:docMkLst>
        <pc:docMk/>
      </pc:docMkLst>
      <pc:sldChg chg="modSp mod">
        <pc:chgData name="Sverre Berg" userId="7ee77c34-24ac-4e60-8b20-68df4b3c2529" providerId="ADAL" clId="{1F2C80F9-9DCD-47C7-AFB6-F9821A77B88C}" dt="2021-09-21T07:06:20.763" v="3" actId="20577"/>
        <pc:sldMkLst>
          <pc:docMk/>
          <pc:sldMk cId="1383596340" sldId="256"/>
        </pc:sldMkLst>
        <pc:spChg chg="mod">
          <ac:chgData name="Sverre Berg" userId="7ee77c34-24ac-4e60-8b20-68df4b3c2529" providerId="ADAL" clId="{1F2C80F9-9DCD-47C7-AFB6-F9821A77B88C}" dt="2021-09-21T07:06:20.763" v="3" actId="20577"/>
          <ac:spMkLst>
            <pc:docMk/>
            <pc:sldMk cId="1383596340" sldId="256"/>
            <ac:spMk id="3" creationId="{500DFAA2-182E-B449-BCCD-0908F009E155}"/>
          </ac:spMkLst>
        </pc:spChg>
      </pc:sldChg>
      <pc:sldChg chg="modSp mod">
        <pc:chgData name="Sverre Berg" userId="7ee77c34-24ac-4e60-8b20-68df4b3c2529" providerId="ADAL" clId="{1F2C80F9-9DCD-47C7-AFB6-F9821A77B88C}" dt="2021-09-21T08:41:38.721" v="249"/>
        <pc:sldMkLst>
          <pc:docMk/>
          <pc:sldMk cId="3949241181" sldId="268"/>
        </pc:sldMkLst>
        <pc:spChg chg="mod">
          <ac:chgData name="Sverre Berg" userId="7ee77c34-24ac-4e60-8b20-68df4b3c2529" providerId="ADAL" clId="{1F2C80F9-9DCD-47C7-AFB6-F9821A77B88C}" dt="2021-09-21T08:41:38.721" v="249"/>
          <ac:spMkLst>
            <pc:docMk/>
            <pc:sldMk cId="3949241181" sldId="268"/>
            <ac:spMk id="6" creationId="{00000000-0000-0000-0000-000000000000}"/>
          </ac:spMkLst>
        </pc:spChg>
      </pc:sldChg>
      <pc:sldChg chg="modSp ord">
        <pc:chgData name="Sverre Berg" userId="7ee77c34-24ac-4e60-8b20-68df4b3c2529" providerId="ADAL" clId="{1F2C80F9-9DCD-47C7-AFB6-F9821A77B88C}" dt="2021-09-21T08:38:22.471" v="245" actId="20577"/>
        <pc:sldMkLst>
          <pc:docMk/>
          <pc:sldMk cId="3727845388" sldId="318"/>
        </pc:sldMkLst>
        <pc:spChg chg="mod">
          <ac:chgData name="Sverre Berg" userId="7ee77c34-24ac-4e60-8b20-68df4b3c2529" providerId="ADAL" clId="{1F2C80F9-9DCD-47C7-AFB6-F9821A77B88C}" dt="2021-09-21T08:38:22.471" v="245" actId="20577"/>
          <ac:spMkLst>
            <pc:docMk/>
            <pc:sldMk cId="3727845388" sldId="318"/>
            <ac:spMk id="4" creationId="{00000000-0000-0000-0000-000000000000}"/>
          </ac:spMkLst>
        </pc:spChg>
      </pc:sldChg>
      <pc:sldChg chg="delCm">
        <pc:chgData name="Sverre Berg" userId="7ee77c34-24ac-4e60-8b20-68df4b3c2529" providerId="ADAL" clId="{1F2C80F9-9DCD-47C7-AFB6-F9821A77B88C}" dt="2021-09-21T08:40:33.206" v="247" actId="1592"/>
        <pc:sldMkLst>
          <pc:docMk/>
          <pc:sldMk cId="521615078" sldId="328"/>
        </pc:sldMkLst>
      </pc:sldChg>
      <pc:sldChg chg="del ord">
        <pc:chgData name="Sverre Berg" userId="7ee77c34-24ac-4e60-8b20-68df4b3c2529" providerId="ADAL" clId="{1F2C80F9-9DCD-47C7-AFB6-F9821A77B88C}" dt="2021-09-21T08:39:22.329" v="246" actId="47"/>
        <pc:sldMkLst>
          <pc:docMk/>
          <pc:sldMk cId="3954116640" sldId="387"/>
        </pc:sldMkLst>
      </pc:sldChg>
      <pc:sldChg chg="modNotesTx">
        <pc:chgData name="Sverre Berg" userId="7ee77c34-24ac-4e60-8b20-68df4b3c2529" providerId="ADAL" clId="{1F2C80F9-9DCD-47C7-AFB6-F9821A77B88C}" dt="2021-09-21T07:28:25.455" v="23" actId="6549"/>
        <pc:sldMkLst>
          <pc:docMk/>
          <pc:sldMk cId="3393189085" sldId="404"/>
        </pc:sldMkLst>
      </pc:sldChg>
      <pc:sldChg chg="modSp mod modNotesTx">
        <pc:chgData name="Sverre Berg" userId="7ee77c34-24ac-4e60-8b20-68df4b3c2529" providerId="ADAL" clId="{1F2C80F9-9DCD-47C7-AFB6-F9821A77B88C}" dt="2021-09-21T08:35:31.480" v="75" actId="20577"/>
        <pc:sldMkLst>
          <pc:docMk/>
          <pc:sldMk cId="1426642717" sldId="406"/>
        </pc:sldMkLst>
        <pc:spChg chg="mod">
          <ac:chgData name="Sverre Berg" userId="7ee77c34-24ac-4e60-8b20-68df4b3c2529" providerId="ADAL" clId="{1F2C80F9-9DCD-47C7-AFB6-F9821A77B88C}" dt="2021-09-21T08:35:31.480" v="75" actId="20577"/>
          <ac:spMkLst>
            <pc:docMk/>
            <pc:sldMk cId="1426642717" sldId="406"/>
            <ac:spMk id="3" creationId="{00000000-0000-0000-0000-000000000000}"/>
          </ac:spMkLst>
        </pc:spChg>
      </pc:sldChg>
      <pc:sldChg chg="modNotesTx">
        <pc:chgData name="Sverre Berg" userId="7ee77c34-24ac-4e60-8b20-68df4b3c2529" providerId="ADAL" clId="{1F2C80F9-9DCD-47C7-AFB6-F9821A77B88C}" dt="2021-09-21T07:53:47.589" v="29" actId="6549"/>
        <pc:sldMkLst>
          <pc:docMk/>
          <pc:sldMk cId="1222337689" sldId="407"/>
        </pc:sldMkLst>
      </pc:sldChg>
      <pc:sldChg chg="addSp delSp del mod">
        <pc:chgData name="Sverre Berg" userId="7ee77c34-24ac-4e60-8b20-68df4b3c2529" providerId="ADAL" clId="{1F2C80F9-9DCD-47C7-AFB6-F9821A77B88C}" dt="2021-09-21T07:23:12.247" v="11" actId="47"/>
        <pc:sldMkLst>
          <pc:docMk/>
          <pc:sldMk cId="2068418850" sldId="479"/>
        </pc:sldMkLst>
        <pc:spChg chg="add del">
          <ac:chgData name="Sverre Berg" userId="7ee77c34-24ac-4e60-8b20-68df4b3c2529" providerId="ADAL" clId="{1F2C80F9-9DCD-47C7-AFB6-F9821A77B88C}" dt="2021-09-21T07:22:50.708" v="5" actId="22"/>
          <ac:spMkLst>
            <pc:docMk/>
            <pc:sldMk cId="2068418850" sldId="479"/>
            <ac:spMk id="5" creationId="{537A87E8-AF7F-40F2-A6DA-A071E8969F02}"/>
          </ac:spMkLst>
        </pc:spChg>
        <pc:spChg chg="add del">
          <ac:chgData name="Sverre Berg" userId="7ee77c34-24ac-4e60-8b20-68df4b3c2529" providerId="ADAL" clId="{1F2C80F9-9DCD-47C7-AFB6-F9821A77B88C}" dt="2021-09-21T07:22:58.356" v="7" actId="22"/>
          <ac:spMkLst>
            <pc:docMk/>
            <pc:sldMk cId="2068418850" sldId="479"/>
            <ac:spMk id="7" creationId="{42B01498-86A9-4DA5-A9CE-2B10E94D9782}"/>
          </ac:spMkLst>
        </pc:spChg>
      </pc:sldChg>
      <pc:sldChg chg="addSp modSp modAnim">
        <pc:chgData name="Sverre Berg" userId="7ee77c34-24ac-4e60-8b20-68df4b3c2529" providerId="ADAL" clId="{1F2C80F9-9DCD-47C7-AFB6-F9821A77B88C}" dt="2021-09-21T07:26:10.489" v="18"/>
        <pc:sldMkLst>
          <pc:docMk/>
          <pc:sldMk cId="4000055500" sldId="480"/>
        </pc:sldMkLst>
        <pc:spChg chg="mod">
          <ac:chgData name="Sverre Berg" userId="7ee77c34-24ac-4e60-8b20-68df4b3c2529" providerId="ADAL" clId="{1F2C80F9-9DCD-47C7-AFB6-F9821A77B88C}" dt="2021-09-21T07:26:10.489" v="18"/>
          <ac:spMkLst>
            <pc:docMk/>
            <pc:sldMk cId="4000055500" sldId="480"/>
            <ac:spMk id="8" creationId="{4724AD07-FF9D-43E7-B7AE-08ADC9D598B4}"/>
          </ac:spMkLst>
        </pc:spChg>
        <pc:spChg chg="mod">
          <ac:chgData name="Sverre Berg" userId="7ee77c34-24ac-4e60-8b20-68df4b3c2529" providerId="ADAL" clId="{1F2C80F9-9DCD-47C7-AFB6-F9821A77B88C}" dt="2021-09-21T07:26:10.489" v="18"/>
          <ac:spMkLst>
            <pc:docMk/>
            <pc:sldMk cId="4000055500" sldId="480"/>
            <ac:spMk id="11" creationId="{CA8C33F7-DAB3-4876-9193-BE12641689F9}"/>
          </ac:spMkLst>
        </pc:spChg>
        <pc:spChg chg="mod">
          <ac:chgData name="Sverre Berg" userId="7ee77c34-24ac-4e60-8b20-68df4b3c2529" providerId="ADAL" clId="{1F2C80F9-9DCD-47C7-AFB6-F9821A77B88C}" dt="2021-09-21T07:26:10.489" v="18"/>
          <ac:spMkLst>
            <pc:docMk/>
            <pc:sldMk cId="4000055500" sldId="480"/>
            <ac:spMk id="13" creationId="{5C91774F-A34B-4ECB-BE0D-50C82339AB9C}"/>
          </ac:spMkLst>
        </pc:spChg>
        <pc:spChg chg="mod">
          <ac:chgData name="Sverre Berg" userId="7ee77c34-24ac-4e60-8b20-68df4b3c2529" providerId="ADAL" clId="{1F2C80F9-9DCD-47C7-AFB6-F9821A77B88C}" dt="2021-09-21T07:26:10.489" v="18"/>
          <ac:spMkLst>
            <pc:docMk/>
            <pc:sldMk cId="4000055500" sldId="480"/>
            <ac:spMk id="15" creationId="{C0F59FF6-676C-42E3-831F-600F717941E9}"/>
          </ac:spMkLst>
        </pc:spChg>
        <pc:grpChg chg="add mod">
          <ac:chgData name="Sverre Berg" userId="7ee77c34-24ac-4e60-8b20-68df4b3c2529" providerId="ADAL" clId="{1F2C80F9-9DCD-47C7-AFB6-F9821A77B88C}" dt="2021-09-21T07:26:10.489" v="18"/>
          <ac:grpSpMkLst>
            <pc:docMk/>
            <pc:sldMk cId="4000055500" sldId="480"/>
            <ac:grpSpMk id="6" creationId="{6624CCB8-2BB4-40F9-B082-5BE24440E162}"/>
          </ac:grpSpMkLst>
        </pc:grpChg>
        <pc:cxnChg chg="mod">
          <ac:chgData name="Sverre Berg" userId="7ee77c34-24ac-4e60-8b20-68df4b3c2529" providerId="ADAL" clId="{1F2C80F9-9DCD-47C7-AFB6-F9821A77B88C}" dt="2021-09-21T07:26:10.489" v="18"/>
          <ac:cxnSpMkLst>
            <pc:docMk/>
            <pc:sldMk cId="4000055500" sldId="480"/>
            <ac:cxnSpMk id="9" creationId="{9A76965C-9BAD-4B6C-BDF7-3D63F58AE1A9}"/>
          </ac:cxnSpMkLst>
        </pc:cxnChg>
        <pc:cxnChg chg="mod">
          <ac:chgData name="Sverre Berg" userId="7ee77c34-24ac-4e60-8b20-68df4b3c2529" providerId="ADAL" clId="{1F2C80F9-9DCD-47C7-AFB6-F9821A77B88C}" dt="2021-09-21T07:26:10.489" v="18"/>
          <ac:cxnSpMkLst>
            <pc:docMk/>
            <pc:sldMk cId="4000055500" sldId="480"/>
            <ac:cxnSpMk id="12" creationId="{5907F797-281D-46E7-BF1A-6D78BB237CC9}"/>
          </ac:cxnSpMkLst>
        </pc:cxnChg>
        <pc:cxnChg chg="mod">
          <ac:chgData name="Sverre Berg" userId="7ee77c34-24ac-4e60-8b20-68df4b3c2529" providerId="ADAL" clId="{1F2C80F9-9DCD-47C7-AFB6-F9821A77B88C}" dt="2021-09-21T07:26:10.489" v="18"/>
          <ac:cxnSpMkLst>
            <pc:docMk/>
            <pc:sldMk cId="4000055500" sldId="480"/>
            <ac:cxnSpMk id="14" creationId="{F5FCDE22-5B9A-4BFC-BF29-32E93F3A7C69}"/>
          </ac:cxnSpMkLst>
        </pc:cxnChg>
        <pc:cxnChg chg="mod">
          <ac:chgData name="Sverre Berg" userId="7ee77c34-24ac-4e60-8b20-68df4b3c2529" providerId="ADAL" clId="{1F2C80F9-9DCD-47C7-AFB6-F9821A77B88C}" dt="2021-09-21T07:26:10.489" v="18"/>
          <ac:cxnSpMkLst>
            <pc:docMk/>
            <pc:sldMk cId="4000055500" sldId="480"/>
            <ac:cxnSpMk id="16" creationId="{3533CA71-0BD1-4B3A-B483-6202489D2928}"/>
          </ac:cxnSpMkLst>
        </pc:cxnChg>
      </pc:sldChg>
      <pc:sldChg chg="modNotesTx">
        <pc:chgData name="Sverre Berg" userId="7ee77c34-24ac-4e60-8b20-68df4b3c2529" providerId="ADAL" clId="{1F2C80F9-9DCD-47C7-AFB6-F9821A77B88C}" dt="2021-09-21T07:24:58.610" v="17" actId="5793"/>
        <pc:sldMkLst>
          <pc:docMk/>
          <pc:sldMk cId="344019850" sldId="612"/>
        </pc:sldMkLst>
      </pc:sldChg>
      <pc:sldChg chg="addSp modSp mod modAnim modNotesTx">
        <pc:chgData name="Sverre Berg" userId="7ee77c34-24ac-4e60-8b20-68df4b3c2529" providerId="ADAL" clId="{1F2C80F9-9DCD-47C7-AFB6-F9821A77B88C}" dt="2021-09-21T08:12:57.814" v="55" actId="115"/>
        <pc:sldMkLst>
          <pc:docMk/>
          <pc:sldMk cId="2115839527" sldId="1522"/>
        </pc:sldMkLst>
        <pc:spChg chg="mod">
          <ac:chgData name="Sverre Berg" userId="7ee77c34-24ac-4e60-8b20-68df4b3c2529" providerId="ADAL" clId="{1F2C80F9-9DCD-47C7-AFB6-F9821A77B88C}" dt="2021-09-21T08:12:57.814" v="55" actId="115"/>
          <ac:spMkLst>
            <pc:docMk/>
            <pc:sldMk cId="2115839527" sldId="1522"/>
            <ac:spMk id="3" creationId="{D53CFDC0-1CFC-47EA-9B0D-01550ADF2CCC}"/>
          </ac:spMkLst>
        </pc:spChg>
        <pc:spChg chg="add mod">
          <ac:chgData name="Sverre Berg" userId="7ee77c34-24ac-4e60-8b20-68df4b3c2529" providerId="ADAL" clId="{1F2C80F9-9DCD-47C7-AFB6-F9821A77B88C}" dt="2021-09-21T08:10:47.402" v="39" actId="1076"/>
          <ac:spMkLst>
            <pc:docMk/>
            <pc:sldMk cId="2115839527" sldId="1522"/>
            <ac:spMk id="4" creationId="{D6FA6FC5-B5CA-4BED-B2AF-3D71170E6A7A}"/>
          </ac:spMkLst>
        </pc:spChg>
      </pc:sldChg>
      <pc:sldChg chg="modSp modAnim">
        <pc:chgData name="Sverre Berg" userId="7ee77c34-24ac-4e60-8b20-68df4b3c2529" providerId="ADAL" clId="{1F2C80F9-9DCD-47C7-AFB6-F9821A77B88C}" dt="2021-09-21T08:37:07.565" v="210" actId="20577"/>
        <pc:sldMkLst>
          <pc:docMk/>
          <pc:sldMk cId="2696873259" sldId="1523"/>
        </pc:sldMkLst>
        <pc:spChg chg="mod">
          <ac:chgData name="Sverre Berg" userId="7ee77c34-24ac-4e60-8b20-68df4b3c2529" providerId="ADAL" clId="{1F2C80F9-9DCD-47C7-AFB6-F9821A77B88C}" dt="2021-09-21T08:37:07.565" v="210" actId="20577"/>
          <ac:spMkLst>
            <pc:docMk/>
            <pc:sldMk cId="2696873259" sldId="1523"/>
            <ac:spMk id="3" creationId="{1A9442F3-ACA7-440B-8A22-4D6B20484E9F}"/>
          </ac:spMkLst>
        </pc:spChg>
      </pc:sldChg>
      <pc:sldChg chg="add ord">
        <pc:chgData name="Sverre Berg" userId="7ee77c34-24ac-4e60-8b20-68df4b3c2529" providerId="ADAL" clId="{1F2C80F9-9DCD-47C7-AFB6-F9821A77B88C}" dt="2021-09-21T07:23:09.615" v="10"/>
        <pc:sldMkLst>
          <pc:docMk/>
          <pc:sldMk cId="2065369263" sldId="1524"/>
        </pc:sldMkLst>
      </pc:sldChg>
      <pc:sldChg chg="add">
        <pc:chgData name="Sverre Berg" userId="7ee77c34-24ac-4e60-8b20-68df4b3c2529" providerId="ADAL" clId="{1F2C80F9-9DCD-47C7-AFB6-F9821A77B88C}" dt="2021-09-21T07:27:06.649" v="19"/>
        <pc:sldMkLst>
          <pc:docMk/>
          <pc:sldMk cId="395818406" sldId="1525"/>
        </pc:sldMkLst>
      </pc:sldChg>
    </pc:docChg>
  </pc:docChgLst>
  <pc:docChgLst>
    <pc:chgData name="Sverre Berg" userId="7ee77c34-24ac-4e60-8b20-68df4b3c2529" providerId="ADAL" clId="{2E0CBB15-D4B2-4190-AB4F-A0D22D27EE65}"/>
    <pc:docChg chg="undo custSel addSld delSld modSld sldOrd">
      <pc:chgData name="Sverre Berg" userId="7ee77c34-24ac-4e60-8b20-68df4b3c2529" providerId="ADAL" clId="{2E0CBB15-D4B2-4190-AB4F-A0D22D27EE65}" dt="2021-09-07T08:05:59.992" v="1645"/>
      <pc:docMkLst>
        <pc:docMk/>
      </pc:docMkLst>
      <pc:sldChg chg="addSp delSp mod modNotesTx">
        <pc:chgData name="Sverre Berg" userId="7ee77c34-24ac-4e60-8b20-68df4b3c2529" providerId="ADAL" clId="{2E0CBB15-D4B2-4190-AB4F-A0D22D27EE65}" dt="2021-09-03T08:17:50.662" v="237" actId="20577"/>
        <pc:sldMkLst>
          <pc:docMk/>
          <pc:sldMk cId="1383596340" sldId="256"/>
        </pc:sldMkLst>
        <pc:spChg chg="add del">
          <ac:chgData name="Sverre Berg" userId="7ee77c34-24ac-4e60-8b20-68df4b3c2529" providerId="ADAL" clId="{2E0CBB15-D4B2-4190-AB4F-A0D22D27EE65}" dt="2021-09-02T11:51:06.665" v="2" actId="22"/>
          <ac:spMkLst>
            <pc:docMk/>
            <pc:sldMk cId="1383596340" sldId="256"/>
            <ac:spMk id="5" creationId="{B71E5D93-67B4-4935-ADBA-18140ACA6A30}"/>
          </ac:spMkLst>
        </pc:spChg>
      </pc:sldChg>
      <pc:sldChg chg="modSp add mod ord modNotesTx">
        <pc:chgData name="Sverre Berg" userId="7ee77c34-24ac-4e60-8b20-68df4b3c2529" providerId="ADAL" clId="{2E0CBB15-D4B2-4190-AB4F-A0D22D27EE65}" dt="2021-09-06T11:59:22.330" v="1065"/>
        <pc:sldMkLst>
          <pc:docMk/>
          <pc:sldMk cId="3949241181" sldId="268"/>
        </pc:sldMkLst>
        <pc:spChg chg="mod">
          <ac:chgData name="Sverre Berg" userId="7ee77c34-24ac-4e60-8b20-68df4b3c2529" providerId="ADAL" clId="{2E0CBB15-D4B2-4190-AB4F-A0D22D27EE65}" dt="2021-09-06T06:44:54.464" v="874" actId="403"/>
          <ac:spMkLst>
            <pc:docMk/>
            <pc:sldMk cId="3949241181" sldId="268"/>
            <ac:spMk id="6" creationId="{00000000-0000-0000-0000-000000000000}"/>
          </ac:spMkLst>
        </pc:spChg>
      </pc:sldChg>
      <pc:sldChg chg="addSp delSp modSp mod delAnim modAnim modNotesTx">
        <pc:chgData name="Sverre Berg" userId="7ee77c34-24ac-4e60-8b20-68df4b3c2529" providerId="ADAL" clId="{2E0CBB15-D4B2-4190-AB4F-A0D22D27EE65}" dt="2021-09-03T11:48:21.606" v="469" actId="20577"/>
        <pc:sldMkLst>
          <pc:docMk/>
          <pc:sldMk cId="337595935" sldId="276"/>
        </pc:sldMkLst>
        <pc:spChg chg="del mod topLvl">
          <ac:chgData name="Sverre Berg" userId="7ee77c34-24ac-4e60-8b20-68df4b3c2529" providerId="ADAL" clId="{2E0CBB15-D4B2-4190-AB4F-A0D22D27EE65}" dt="2021-09-03T11:45:58.992" v="401" actId="478"/>
          <ac:spMkLst>
            <pc:docMk/>
            <pc:sldMk cId="337595935" sldId="276"/>
            <ac:spMk id="8" creationId="{26000F62-F5A0-4B1E-A12B-4B48C39CAC8D}"/>
          </ac:spMkLst>
        </pc:spChg>
        <pc:spChg chg="mod">
          <ac:chgData name="Sverre Berg" userId="7ee77c34-24ac-4e60-8b20-68df4b3c2529" providerId="ADAL" clId="{2E0CBB15-D4B2-4190-AB4F-A0D22D27EE65}" dt="2021-09-03T07:59:02.243" v="56" actId="403"/>
          <ac:spMkLst>
            <pc:docMk/>
            <pc:sldMk cId="337595935" sldId="276"/>
            <ac:spMk id="13" creationId="{F1097F7E-F6AE-4E54-B462-0E74F859D41A}"/>
          </ac:spMkLst>
        </pc:spChg>
        <pc:spChg chg="mod">
          <ac:chgData name="Sverre Berg" userId="7ee77c34-24ac-4e60-8b20-68df4b3c2529" providerId="ADAL" clId="{2E0CBB15-D4B2-4190-AB4F-A0D22D27EE65}" dt="2021-09-03T07:59:02.243" v="56" actId="403"/>
          <ac:spMkLst>
            <pc:docMk/>
            <pc:sldMk cId="337595935" sldId="276"/>
            <ac:spMk id="14" creationId="{7C9AE8DE-9DE2-4089-B004-60EEE920B5C4}"/>
          </ac:spMkLst>
        </pc:spChg>
        <pc:spChg chg="mod">
          <ac:chgData name="Sverre Berg" userId="7ee77c34-24ac-4e60-8b20-68df4b3c2529" providerId="ADAL" clId="{2E0CBB15-D4B2-4190-AB4F-A0D22D27EE65}" dt="2021-09-03T07:59:02.243" v="56" actId="403"/>
          <ac:spMkLst>
            <pc:docMk/>
            <pc:sldMk cId="337595935" sldId="276"/>
            <ac:spMk id="15" creationId="{C265C9C9-01E4-4B82-B2FE-6047ABE6F767}"/>
          </ac:spMkLst>
        </pc:spChg>
        <pc:spChg chg="mod">
          <ac:chgData name="Sverre Berg" userId="7ee77c34-24ac-4e60-8b20-68df4b3c2529" providerId="ADAL" clId="{2E0CBB15-D4B2-4190-AB4F-A0D22D27EE65}" dt="2021-09-03T07:59:02.243" v="56" actId="403"/>
          <ac:spMkLst>
            <pc:docMk/>
            <pc:sldMk cId="337595935" sldId="276"/>
            <ac:spMk id="16" creationId="{E01BFD9D-3A7E-4F4B-ADCE-27E7B31131A4}"/>
          </ac:spMkLst>
        </pc:spChg>
        <pc:spChg chg="mod">
          <ac:chgData name="Sverre Berg" userId="7ee77c34-24ac-4e60-8b20-68df4b3c2529" providerId="ADAL" clId="{2E0CBB15-D4B2-4190-AB4F-A0D22D27EE65}" dt="2021-09-03T07:59:02.243" v="56" actId="403"/>
          <ac:spMkLst>
            <pc:docMk/>
            <pc:sldMk cId="337595935" sldId="276"/>
            <ac:spMk id="17" creationId="{0FE5DE82-9586-445C-8398-82057D302593}"/>
          </ac:spMkLst>
        </pc:spChg>
        <pc:spChg chg="mod">
          <ac:chgData name="Sverre Berg" userId="7ee77c34-24ac-4e60-8b20-68df4b3c2529" providerId="ADAL" clId="{2E0CBB15-D4B2-4190-AB4F-A0D22D27EE65}" dt="2021-09-03T07:59:02.243" v="56" actId="403"/>
          <ac:spMkLst>
            <pc:docMk/>
            <pc:sldMk cId="337595935" sldId="276"/>
            <ac:spMk id="18" creationId="{2C0132BA-0897-4245-B20C-7F5CAC94779C}"/>
          </ac:spMkLst>
        </pc:spChg>
        <pc:spChg chg="mod">
          <ac:chgData name="Sverre Berg" userId="7ee77c34-24ac-4e60-8b20-68df4b3c2529" providerId="ADAL" clId="{2E0CBB15-D4B2-4190-AB4F-A0D22D27EE65}" dt="2021-09-03T07:59:02.243" v="56" actId="403"/>
          <ac:spMkLst>
            <pc:docMk/>
            <pc:sldMk cId="337595935" sldId="276"/>
            <ac:spMk id="19" creationId="{A8ADABF8-4DA0-44B8-87F4-2F4004E8213C}"/>
          </ac:spMkLst>
        </pc:spChg>
        <pc:spChg chg="mod">
          <ac:chgData name="Sverre Berg" userId="7ee77c34-24ac-4e60-8b20-68df4b3c2529" providerId="ADAL" clId="{2E0CBB15-D4B2-4190-AB4F-A0D22D27EE65}" dt="2021-09-03T07:57:44.079" v="8"/>
          <ac:spMkLst>
            <pc:docMk/>
            <pc:sldMk cId="337595935" sldId="276"/>
            <ac:spMk id="20" creationId="{A9723A80-EF88-40C4-82B0-0A125794D690}"/>
          </ac:spMkLst>
        </pc:spChg>
        <pc:spChg chg="mod">
          <ac:chgData name="Sverre Berg" userId="7ee77c34-24ac-4e60-8b20-68df4b3c2529" providerId="ADAL" clId="{2E0CBB15-D4B2-4190-AB4F-A0D22D27EE65}" dt="2021-09-03T07:59:02.243" v="56" actId="403"/>
          <ac:spMkLst>
            <pc:docMk/>
            <pc:sldMk cId="337595935" sldId="276"/>
            <ac:spMk id="21" creationId="{715796D9-DA57-469D-BFA4-DB16E5A11035}"/>
          </ac:spMkLst>
        </pc:spChg>
        <pc:spChg chg="mod">
          <ac:chgData name="Sverre Berg" userId="7ee77c34-24ac-4e60-8b20-68df4b3c2529" providerId="ADAL" clId="{2E0CBB15-D4B2-4190-AB4F-A0D22D27EE65}" dt="2021-09-03T07:57:44.079" v="8"/>
          <ac:spMkLst>
            <pc:docMk/>
            <pc:sldMk cId="337595935" sldId="276"/>
            <ac:spMk id="22" creationId="{3C4DFB4E-ABD4-41A7-8002-5DD7A11BADCD}"/>
          </ac:spMkLst>
        </pc:spChg>
        <pc:spChg chg="mod">
          <ac:chgData name="Sverre Berg" userId="7ee77c34-24ac-4e60-8b20-68df4b3c2529" providerId="ADAL" clId="{2E0CBB15-D4B2-4190-AB4F-A0D22D27EE65}" dt="2021-09-03T07:59:02.243" v="56" actId="403"/>
          <ac:spMkLst>
            <pc:docMk/>
            <pc:sldMk cId="337595935" sldId="276"/>
            <ac:spMk id="23" creationId="{2239C69D-040C-4DC1-B792-571248431B9F}"/>
          </ac:spMkLst>
        </pc:spChg>
        <pc:spChg chg="mod">
          <ac:chgData name="Sverre Berg" userId="7ee77c34-24ac-4e60-8b20-68df4b3c2529" providerId="ADAL" clId="{2E0CBB15-D4B2-4190-AB4F-A0D22D27EE65}" dt="2021-09-03T07:57:44.079" v="8"/>
          <ac:spMkLst>
            <pc:docMk/>
            <pc:sldMk cId="337595935" sldId="276"/>
            <ac:spMk id="24" creationId="{DAF23ED0-96D0-4A10-AB8C-9716CF76981E}"/>
          </ac:spMkLst>
        </pc:spChg>
        <pc:spChg chg="mod">
          <ac:chgData name="Sverre Berg" userId="7ee77c34-24ac-4e60-8b20-68df4b3c2529" providerId="ADAL" clId="{2E0CBB15-D4B2-4190-AB4F-A0D22D27EE65}" dt="2021-09-03T11:47:59.572" v="414" actId="20577"/>
          <ac:spMkLst>
            <pc:docMk/>
            <pc:sldMk cId="337595935" sldId="276"/>
            <ac:spMk id="25" creationId="{A553A885-46DF-41D9-933F-C8F96C65E5AD}"/>
          </ac:spMkLst>
        </pc:spChg>
        <pc:spChg chg="mod">
          <ac:chgData name="Sverre Berg" userId="7ee77c34-24ac-4e60-8b20-68df4b3c2529" providerId="ADAL" clId="{2E0CBB15-D4B2-4190-AB4F-A0D22D27EE65}" dt="2021-09-03T07:57:44.079" v="8"/>
          <ac:spMkLst>
            <pc:docMk/>
            <pc:sldMk cId="337595935" sldId="276"/>
            <ac:spMk id="26" creationId="{5938221F-8E97-4226-8EAF-5B6EE46175EC}"/>
          </ac:spMkLst>
        </pc:spChg>
        <pc:spChg chg="mod">
          <ac:chgData name="Sverre Berg" userId="7ee77c34-24ac-4e60-8b20-68df4b3c2529" providerId="ADAL" clId="{2E0CBB15-D4B2-4190-AB4F-A0D22D27EE65}" dt="2021-09-03T07:59:02.243" v="56" actId="403"/>
          <ac:spMkLst>
            <pc:docMk/>
            <pc:sldMk cId="337595935" sldId="276"/>
            <ac:spMk id="27" creationId="{8C9EC942-7B4B-4F81-9A93-2FDC123B2A55}"/>
          </ac:spMkLst>
        </pc:spChg>
        <pc:grpChg chg="add del mod">
          <ac:chgData name="Sverre Berg" userId="7ee77c34-24ac-4e60-8b20-68df4b3c2529" providerId="ADAL" clId="{2E0CBB15-D4B2-4190-AB4F-A0D22D27EE65}" dt="2021-09-03T11:45:58.992" v="401" actId="478"/>
          <ac:grpSpMkLst>
            <pc:docMk/>
            <pc:sldMk cId="337595935" sldId="276"/>
            <ac:grpSpMk id="5" creationId="{8E78C365-583F-43A7-95E8-7894B87FD214}"/>
          </ac:grpSpMkLst>
        </pc:grpChg>
        <pc:grpChg chg="mod topLvl">
          <ac:chgData name="Sverre Berg" userId="7ee77c34-24ac-4e60-8b20-68df4b3c2529" providerId="ADAL" clId="{2E0CBB15-D4B2-4190-AB4F-A0D22D27EE65}" dt="2021-09-03T11:45:58.992" v="401" actId="478"/>
          <ac:grpSpMkLst>
            <pc:docMk/>
            <pc:sldMk cId="337595935" sldId="276"/>
            <ac:grpSpMk id="6" creationId="{A17EF171-8430-4EB0-A382-8BC07A86C62B}"/>
          </ac:grpSpMkLst>
        </pc:grpChg>
        <pc:grpChg chg="mod">
          <ac:chgData name="Sverre Berg" userId="7ee77c34-24ac-4e60-8b20-68df4b3c2529" providerId="ADAL" clId="{2E0CBB15-D4B2-4190-AB4F-A0D22D27EE65}" dt="2021-09-03T07:57:44.079" v="8"/>
          <ac:grpSpMkLst>
            <pc:docMk/>
            <pc:sldMk cId="337595935" sldId="276"/>
            <ac:grpSpMk id="9" creationId="{EFC1B552-7397-4770-BC70-F3CF6A646C3C}"/>
          </ac:grpSpMkLst>
        </pc:grpChg>
        <pc:grpChg chg="mod">
          <ac:chgData name="Sverre Berg" userId="7ee77c34-24ac-4e60-8b20-68df4b3c2529" providerId="ADAL" clId="{2E0CBB15-D4B2-4190-AB4F-A0D22D27EE65}" dt="2021-09-03T07:57:44.079" v="8"/>
          <ac:grpSpMkLst>
            <pc:docMk/>
            <pc:sldMk cId="337595935" sldId="276"/>
            <ac:grpSpMk id="10" creationId="{D8BFB839-C184-4B40-B21A-6E0D94B3BD94}"/>
          </ac:grpSpMkLst>
        </pc:grpChg>
        <pc:grpChg chg="mod">
          <ac:chgData name="Sverre Berg" userId="7ee77c34-24ac-4e60-8b20-68df4b3c2529" providerId="ADAL" clId="{2E0CBB15-D4B2-4190-AB4F-A0D22D27EE65}" dt="2021-09-03T07:57:44.079" v="8"/>
          <ac:grpSpMkLst>
            <pc:docMk/>
            <pc:sldMk cId="337595935" sldId="276"/>
            <ac:grpSpMk id="11" creationId="{7130CC81-A0D4-45AC-A9F4-5FD8450E152A}"/>
          </ac:grpSpMkLst>
        </pc:grpChg>
        <pc:grpChg chg="mod">
          <ac:chgData name="Sverre Berg" userId="7ee77c34-24ac-4e60-8b20-68df4b3c2529" providerId="ADAL" clId="{2E0CBB15-D4B2-4190-AB4F-A0D22D27EE65}" dt="2021-09-03T07:57:44.079" v="8"/>
          <ac:grpSpMkLst>
            <pc:docMk/>
            <pc:sldMk cId="337595935" sldId="276"/>
            <ac:grpSpMk id="12" creationId="{6201877F-AB78-4CBC-A1EF-B1C5146EF749}"/>
          </ac:grpSpMkLst>
        </pc:grpChg>
        <pc:graphicFrameChg chg="mod">
          <ac:chgData name="Sverre Berg" userId="7ee77c34-24ac-4e60-8b20-68df4b3c2529" providerId="ADAL" clId="{2E0CBB15-D4B2-4190-AB4F-A0D22D27EE65}" dt="2021-09-03T07:58:42.192" v="52" actId="1035"/>
          <ac:graphicFrameMkLst>
            <pc:docMk/>
            <pc:sldMk cId="337595935" sldId="276"/>
            <ac:graphicFrameMk id="7" creationId="{00000000-0000-0000-0000-000000000000}"/>
          </ac:graphicFrameMkLst>
        </pc:graphicFrameChg>
        <pc:picChg chg="del mod">
          <ac:chgData name="Sverre Berg" userId="7ee77c34-24ac-4e60-8b20-68df4b3c2529" providerId="ADAL" clId="{2E0CBB15-D4B2-4190-AB4F-A0D22D27EE65}" dt="2021-09-03T07:55:10.078" v="7" actId="478"/>
          <ac:picMkLst>
            <pc:docMk/>
            <pc:sldMk cId="337595935" sldId="276"/>
            <ac:picMk id="6146" creationId="{00000000-0000-0000-0000-000000000000}"/>
          </ac:picMkLst>
        </pc:picChg>
      </pc:sldChg>
      <pc:sldChg chg="del">
        <pc:chgData name="Sverre Berg" userId="7ee77c34-24ac-4e60-8b20-68df4b3c2529" providerId="ADAL" clId="{2E0CBB15-D4B2-4190-AB4F-A0D22D27EE65}" dt="2021-09-03T08:01:30.629" v="86" actId="47"/>
        <pc:sldMkLst>
          <pc:docMk/>
          <pc:sldMk cId="648481463" sldId="277"/>
        </pc:sldMkLst>
      </pc:sldChg>
      <pc:sldChg chg="del">
        <pc:chgData name="Sverre Berg" userId="7ee77c34-24ac-4e60-8b20-68df4b3c2529" providerId="ADAL" clId="{2E0CBB15-D4B2-4190-AB4F-A0D22D27EE65}" dt="2021-09-03T08:03:28.269" v="91" actId="47"/>
        <pc:sldMkLst>
          <pc:docMk/>
          <pc:sldMk cId="2776500192" sldId="308"/>
        </pc:sldMkLst>
      </pc:sldChg>
      <pc:sldChg chg="del">
        <pc:chgData name="Sverre Berg" userId="7ee77c34-24ac-4e60-8b20-68df4b3c2529" providerId="ADAL" clId="{2E0CBB15-D4B2-4190-AB4F-A0D22D27EE65}" dt="2021-09-03T08:03:48.414" v="93" actId="47"/>
        <pc:sldMkLst>
          <pc:docMk/>
          <pc:sldMk cId="631757692" sldId="315"/>
        </pc:sldMkLst>
      </pc:sldChg>
      <pc:sldChg chg="del">
        <pc:chgData name="Sverre Berg" userId="7ee77c34-24ac-4e60-8b20-68df4b3c2529" providerId="ADAL" clId="{2E0CBB15-D4B2-4190-AB4F-A0D22D27EE65}" dt="2021-09-03T08:03:54.984" v="94" actId="47"/>
        <pc:sldMkLst>
          <pc:docMk/>
          <pc:sldMk cId="2051521970" sldId="317"/>
        </pc:sldMkLst>
      </pc:sldChg>
      <pc:sldChg chg="modSp mod modAnim">
        <pc:chgData name="Sverre Berg" userId="7ee77c34-24ac-4e60-8b20-68df4b3c2529" providerId="ADAL" clId="{2E0CBB15-D4B2-4190-AB4F-A0D22D27EE65}" dt="2021-09-03T12:01:20.557" v="851" actId="27636"/>
        <pc:sldMkLst>
          <pc:docMk/>
          <pc:sldMk cId="3727845388" sldId="318"/>
        </pc:sldMkLst>
        <pc:spChg chg="mod">
          <ac:chgData name="Sverre Berg" userId="7ee77c34-24ac-4e60-8b20-68df4b3c2529" providerId="ADAL" clId="{2E0CBB15-D4B2-4190-AB4F-A0D22D27EE65}" dt="2021-09-03T12:01:20.557" v="851" actId="27636"/>
          <ac:spMkLst>
            <pc:docMk/>
            <pc:sldMk cId="3727845388" sldId="318"/>
            <ac:spMk id="4" creationId="{00000000-0000-0000-0000-000000000000}"/>
          </ac:spMkLst>
        </pc:spChg>
      </pc:sldChg>
      <pc:sldChg chg="modSp mod modAnim">
        <pc:chgData name="Sverre Berg" userId="7ee77c34-24ac-4e60-8b20-68df4b3c2529" providerId="ADAL" clId="{2E0CBB15-D4B2-4190-AB4F-A0D22D27EE65}" dt="2021-09-06T11:23:05.952" v="1057"/>
        <pc:sldMkLst>
          <pc:docMk/>
          <pc:sldMk cId="886879316" sldId="320"/>
        </pc:sldMkLst>
        <pc:spChg chg="mod">
          <ac:chgData name="Sverre Berg" userId="7ee77c34-24ac-4e60-8b20-68df4b3c2529" providerId="ADAL" clId="{2E0CBB15-D4B2-4190-AB4F-A0D22D27EE65}" dt="2021-09-03T11:51:34.347" v="541" actId="1036"/>
          <ac:spMkLst>
            <pc:docMk/>
            <pc:sldMk cId="886879316" sldId="320"/>
            <ac:spMk id="6" creationId="{00000000-0000-0000-0000-000000000000}"/>
          </ac:spMkLst>
        </pc:spChg>
      </pc:sldChg>
      <pc:sldChg chg="modSp mod modAnim addCm">
        <pc:chgData name="Sverre Berg" userId="7ee77c34-24ac-4e60-8b20-68df4b3c2529" providerId="ADAL" clId="{2E0CBB15-D4B2-4190-AB4F-A0D22D27EE65}" dt="2021-09-07T07:37:29.899" v="1066"/>
        <pc:sldMkLst>
          <pc:docMk/>
          <pc:sldMk cId="521615078" sldId="328"/>
        </pc:sldMkLst>
        <pc:spChg chg="mod">
          <ac:chgData name="Sverre Berg" userId="7ee77c34-24ac-4e60-8b20-68df4b3c2529" providerId="ADAL" clId="{2E0CBB15-D4B2-4190-AB4F-A0D22D27EE65}" dt="2021-09-03T11:23:38.252" v="374" actId="20577"/>
          <ac:spMkLst>
            <pc:docMk/>
            <pc:sldMk cId="521615078" sldId="328"/>
            <ac:spMk id="2" creationId="{00000000-0000-0000-0000-000000000000}"/>
          </ac:spMkLst>
        </pc:spChg>
      </pc:sldChg>
      <pc:sldChg chg="modSp modAnim modNotesTx">
        <pc:chgData name="Sverre Berg" userId="7ee77c34-24ac-4e60-8b20-68df4b3c2529" providerId="ADAL" clId="{2E0CBB15-D4B2-4190-AB4F-A0D22D27EE65}" dt="2021-09-07T07:44:04.243" v="1240" actId="113"/>
        <pc:sldMkLst>
          <pc:docMk/>
          <pc:sldMk cId="1884925076" sldId="329"/>
        </pc:sldMkLst>
        <pc:spChg chg="mod">
          <ac:chgData name="Sverre Berg" userId="7ee77c34-24ac-4e60-8b20-68df4b3c2529" providerId="ADAL" clId="{2E0CBB15-D4B2-4190-AB4F-A0D22D27EE65}" dt="2021-09-07T07:38:59.825" v="1099" actId="20577"/>
          <ac:spMkLst>
            <pc:docMk/>
            <pc:sldMk cId="1884925076" sldId="329"/>
            <ac:spMk id="2" creationId="{00000000-0000-0000-0000-000000000000}"/>
          </ac:spMkLst>
        </pc:spChg>
      </pc:sldChg>
      <pc:sldChg chg="mod modAnim modShow">
        <pc:chgData name="Sverre Berg" userId="7ee77c34-24ac-4e60-8b20-68df4b3c2529" providerId="ADAL" clId="{2E0CBB15-D4B2-4190-AB4F-A0D22D27EE65}" dt="2021-09-03T11:52:41.942" v="544" actId="729"/>
        <pc:sldMkLst>
          <pc:docMk/>
          <pc:sldMk cId="2279221508" sldId="348"/>
        </pc:sldMkLst>
      </pc:sldChg>
      <pc:sldChg chg="del">
        <pc:chgData name="Sverre Berg" userId="7ee77c34-24ac-4e60-8b20-68df4b3c2529" providerId="ADAL" clId="{2E0CBB15-D4B2-4190-AB4F-A0D22D27EE65}" dt="2021-09-03T08:03:43.454" v="92" actId="47"/>
        <pc:sldMkLst>
          <pc:docMk/>
          <pc:sldMk cId="2936301736" sldId="351"/>
        </pc:sldMkLst>
      </pc:sldChg>
      <pc:sldChg chg="del">
        <pc:chgData name="Sverre Berg" userId="7ee77c34-24ac-4e60-8b20-68df4b3c2529" providerId="ADAL" clId="{2E0CBB15-D4B2-4190-AB4F-A0D22D27EE65}" dt="2021-09-03T08:04:05.157" v="96" actId="47"/>
        <pc:sldMkLst>
          <pc:docMk/>
          <pc:sldMk cId="797210499" sldId="379"/>
        </pc:sldMkLst>
      </pc:sldChg>
      <pc:sldChg chg="del">
        <pc:chgData name="Sverre Berg" userId="7ee77c34-24ac-4e60-8b20-68df4b3c2529" providerId="ADAL" clId="{2E0CBB15-D4B2-4190-AB4F-A0D22D27EE65}" dt="2021-09-03T08:04:05.157" v="96" actId="47"/>
        <pc:sldMkLst>
          <pc:docMk/>
          <pc:sldMk cId="3193951067" sldId="380"/>
        </pc:sldMkLst>
      </pc:sldChg>
      <pc:sldChg chg="del">
        <pc:chgData name="Sverre Berg" userId="7ee77c34-24ac-4e60-8b20-68df4b3c2529" providerId="ADAL" clId="{2E0CBB15-D4B2-4190-AB4F-A0D22D27EE65}" dt="2021-09-03T08:04:05.157" v="96" actId="47"/>
        <pc:sldMkLst>
          <pc:docMk/>
          <pc:sldMk cId="3970820682" sldId="381"/>
        </pc:sldMkLst>
      </pc:sldChg>
      <pc:sldChg chg="del">
        <pc:chgData name="Sverre Berg" userId="7ee77c34-24ac-4e60-8b20-68df4b3c2529" providerId="ADAL" clId="{2E0CBB15-D4B2-4190-AB4F-A0D22D27EE65}" dt="2021-09-03T08:04:05.157" v="96" actId="47"/>
        <pc:sldMkLst>
          <pc:docMk/>
          <pc:sldMk cId="2458477509" sldId="382"/>
        </pc:sldMkLst>
      </pc:sldChg>
      <pc:sldChg chg="modSp mod">
        <pc:chgData name="Sverre Berg" userId="7ee77c34-24ac-4e60-8b20-68df4b3c2529" providerId="ADAL" clId="{2E0CBB15-D4B2-4190-AB4F-A0D22D27EE65}" dt="2021-09-07T08:01:32.559" v="1315" actId="207"/>
        <pc:sldMkLst>
          <pc:docMk/>
          <pc:sldMk cId="2469863819" sldId="384"/>
        </pc:sldMkLst>
        <pc:spChg chg="mod">
          <ac:chgData name="Sverre Berg" userId="7ee77c34-24ac-4e60-8b20-68df4b3c2529" providerId="ADAL" clId="{2E0CBB15-D4B2-4190-AB4F-A0D22D27EE65}" dt="2021-09-07T08:01:32.559" v="1315" actId="207"/>
          <ac:spMkLst>
            <pc:docMk/>
            <pc:sldMk cId="2469863819" sldId="384"/>
            <ac:spMk id="2" creationId="{00000000-0000-0000-0000-000000000000}"/>
          </ac:spMkLst>
        </pc:spChg>
      </pc:sldChg>
      <pc:sldChg chg="mod modShow">
        <pc:chgData name="Sverre Berg" userId="7ee77c34-24ac-4e60-8b20-68df4b3c2529" providerId="ADAL" clId="{2E0CBB15-D4B2-4190-AB4F-A0D22D27EE65}" dt="2021-09-06T11:40:19.730" v="1063" actId="729"/>
        <pc:sldMkLst>
          <pc:docMk/>
          <pc:sldMk cId="3954116640" sldId="387"/>
        </pc:sldMkLst>
      </pc:sldChg>
      <pc:sldChg chg="del">
        <pc:chgData name="Sverre Berg" userId="7ee77c34-24ac-4e60-8b20-68df4b3c2529" providerId="ADAL" clId="{2E0CBB15-D4B2-4190-AB4F-A0D22D27EE65}" dt="2021-09-03T07:54:24.479" v="5" actId="47"/>
        <pc:sldMkLst>
          <pc:docMk/>
          <pc:sldMk cId="1926959974" sldId="388"/>
        </pc:sldMkLst>
      </pc:sldChg>
      <pc:sldChg chg="del">
        <pc:chgData name="Sverre Berg" userId="7ee77c34-24ac-4e60-8b20-68df4b3c2529" providerId="ADAL" clId="{2E0CBB15-D4B2-4190-AB4F-A0D22D27EE65}" dt="2021-09-03T08:01:41.043" v="87" actId="47"/>
        <pc:sldMkLst>
          <pc:docMk/>
          <pc:sldMk cId="3007670530" sldId="396"/>
        </pc:sldMkLst>
      </pc:sldChg>
      <pc:sldChg chg="del">
        <pc:chgData name="Sverre Berg" userId="7ee77c34-24ac-4e60-8b20-68df4b3c2529" providerId="ADAL" clId="{2E0CBB15-D4B2-4190-AB4F-A0D22D27EE65}" dt="2021-09-03T08:02:24.845" v="90" actId="47"/>
        <pc:sldMkLst>
          <pc:docMk/>
          <pc:sldMk cId="991851648" sldId="400"/>
        </pc:sldMkLst>
      </pc:sldChg>
      <pc:sldChg chg="del">
        <pc:chgData name="Sverre Berg" userId="7ee77c34-24ac-4e60-8b20-68df4b3c2529" providerId="ADAL" clId="{2E0CBB15-D4B2-4190-AB4F-A0D22D27EE65}" dt="2021-09-03T08:01:26.748" v="85" actId="47"/>
        <pc:sldMkLst>
          <pc:docMk/>
          <pc:sldMk cId="2121012903" sldId="401"/>
        </pc:sldMkLst>
      </pc:sldChg>
      <pc:sldChg chg="del">
        <pc:chgData name="Sverre Berg" userId="7ee77c34-24ac-4e60-8b20-68df4b3c2529" providerId="ADAL" clId="{2E0CBB15-D4B2-4190-AB4F-A0D22D27EE65}" dt="2021-09-03T08:03:28.269" v="91" actId="47"/>
        <pc:sldMkLst>
          <pc:docMk/>
          <pc:sldMk cId="2079409898" sldId="402"/>
        </pc:sldMkLst>
      </pc:sldChg>
      <pc:sldChg chg="del">
        <pc:chgData name="Sverre Berg" userId="7ee77c34-24ac-4e60-8b20-68df4b3c2529" providerId="ADAL" clId="{2E0CBB15-D4B2-4190-AB4F-A0D22D27EE65}" dt="2021-09-03T08:03:56.821" v="95" actId="47"/>
        <pc:sldMkLst>
          <pc:docMk/>
          <pc:sldMk cId="3052776543" sldId="403"/>
        </pc:sldMkLst>
      </pc:sldChg>
      <pc:sldChg chg="modSp mod">
        <pc:chgData name="Sverre Berg" userId="7ee77c34-24ac-4e60-8b20-68df4b3c2529" providerId="ADAL" clId="{2E0CBB15-D4B2-4190-AB4F-A0D22D27EE65}" dt="2021-09-07T07:58:04.218" v="1300" actId="6549"/>
        <pc:sldMkLst>
          <pc:docMk/>
          <pc:sldMk cId="3393189085" sldId="404"/>
        </pc:sldMkLst>
        <pc:spChg chg="mod">
          <ac:chgData name="Sverre Berg" userId="7ee77c34-24ac-4e60-8b20-68df4b3c2529" providerId="ADAL" clId="{2E0CBB15-D4B2-4190-AB4F-A0D22D27EE65}" dt="2021-09-07T07:58:04.218" v="1300" actId="6549"/>
          <ac:spMkLst>
            <pc:docMk/>
            <pc:sldMk cId="3393189085" sldId="404"/>
            <ac:spMk id="8" creationId="{00000000-0000-0000-0000-000000000000}"/>
          </ac:spMkLst>
        </pc:spChg>
      </pc:sldChg>
      <pc:sldChg chg="modSp mod">
        <pc:chgData name="Sverre Berg" userId="7ee77c34-24ac-4e60-8b20-68df4b3c2529" providerId="ADAL" clId="{2E0CBB15-D4B2-4190-AB4F-A0D22D27EE65}" dt="2021-09-03T11:54:08.104" v="581" actId="20577"/>
        <pc:sldMkLst>
          <pc:docMk/>
          <pc:sldMk cId="299425454" sldId="405"/>
        </pc:sldMkLst>
        <pc:spChg chg="mod">
          <ac:chgData name="Sverre Berg" userId="7ee77c34-24ac-4e60-8b20-68df4b3c2529" providerId="ADAL" clId="{2E0CBB15-D4B2-4190-AB4F-A0D22D27EE65}" dt="2021-09-03T11:54:08.104" v="581" actId="20577"/>
          <ac:spMkLst>
            <pc:docMk/>
            <pc:sldMk cId="299425454" sldId="405"/>
            <ac:spMk id="3" creationId="{00000000-0000-0000-0000-000000000000}"/>
          </ac:spMkLst>
        </pc:spChg>
      </pc:sldChg>
      <pc:sldChg chg="modSp mod">
        <pc:chgData name="Sverre Berg" userId="7ee77c34-24ac-4e60-8b20-68df4b3c2529" providerId="ADAL" clId="{2E0CBB15-D4B2-4190-AB4F-A0D22D27EE65}" dt="2021-09-07T07:56:51.707" v="1262" actId="20577"/>
        <pc:sldMkLst>
          <pc:docMk/>
          <pc:sldMk cId="1426642717" sldId="406"/>
        </pc:sldMkLst>
        <pc:spChg chg="mod">
          <ac:chgData name="Sverre Berg" userId="7ee77c34-24ac-4e60-8b20-68df4b3c2529" providerId="ADAL" clId="{2E0CBB15-D4B2-4190-AB4F-A0D22D27EE65}" dt="2021-09-07T07:56:51.707" v="1262" actId="20577"/>
          <ac:spMkLst>
            <pc:docMk/>
            <pc:sldMk cId="1426642717" sldId="406"/>
            <ac:spMk id="3" creationId="{00000000-0000-0000-0000-000000000000}"/>
          </ac:spMkLst>
        </pc:spChg>
      </pc:sldChg>
      <pc:sldChg chg="modSp add mod modAnim">
        <pc:chgData name="Sverre Berg" userId="7ee77c34-24ac-4e60-8b20-68df4b3c2529" providerId="ADAL" clId="{2E0CBB15-D4B2-4190-AB4F-A0D22D27EE65}" dt="2021-09-07T08:01:52.979" v="1317" actId="207"/>
        <pc:sldMkLst>
          <pc:docMk/>
          <pc:sldMk cId="2068418850" sldId="479"/>
        </pc:sldMkLst>
        <pc:spChg chg="mod">
          <ac:chgData name="Sverre Berg" userId="7ee77c34-24ac-4e60-8b20-68df4b3c2529" providerId="ADAL" clId="{2E0CBB15-D4B2-4190-AB4F-A0D22D27EE65}" dt="2021-09-07T08:01:52.979" v="1317" actId="207"/>
          <ac:spMkLst>
            <pc:docMk/>
            <pc:sldMk cId="2068418850" sldId="479"/>
            <ac:spMk id="2" creationId="{B25457E6-7AEE-4241-8C46-6521076BD5FB}"/>
          </ac:spMkLst>
        </pc:spChg>
      </pc:sldChg>
      <pc:sldChg chg="delSp modSp add mod">
        <pc:chgData name="Sverre Berg" userId="7ee77c34-24ac-4e60-8b20-68df4b3c2529" providerId="ADAL" clId="{2E0CBB15-D4B2-4190-AB4F-A0D22D27EE65}" dt="2021-09-03T08:01:02.480" v="84" actId="207"/>
        <pc:sldMkLst>
          <pc:docMk/>
          <pc:sldMk cId="4000055500" sldId="480"/>
        </pc:sldMkLst>
        <pc:spChg chg="mod">
          <ac:chgData name="Sverre Berg" userId="7ee77c34-24ac-4e60-8b20-68df4b3c2529" providerId="ADAL" clId="{2E0CBB15-D4B2-4190-AB4F-A0D22D27EE65}" dt="2021-09-03T08:00:21.937" v="83" actId="6549"/>
          <ac:spMkLst>
            <pc:docMk/>
            <pc:sldMk cId="4000055500" sldId="480"/>
            <ac:spMk id="2" creationId="{00000000-0000-0000-0000-000000000000}"/>
          </ac:spMkLst>
        </pc:spChg>
        <pc:spChg chg="del">
          <ac:chgData name="Sverre Berg" userId="7ee77c34-24ac-4e60-8b20-68df4b3c2529" providerId="ADAL" clId="{2E0CBB15-D4B2-4190-AB4F-A0D22D27EE65}" dt="2021-09-03T08:00:11.308" v="61" actId="478"/>
          <ac:spMkLst>
            <pc:docMk/>
            <pc:sldMk cId="4000055500" sldId="480"/>
            <ac:spMk id="12" creationId="{00000000-0000-0000-0000-000000000000}"/>
          </ac:spMkLst>
        </pc:spChg>
        <pc:graphicFrameChg chg="mod">
          <ac:chgData name="Sverre Berg" userId="7ee77c34-24ac-4e60-8b20-68df4b3c2529" providerId="ADAL" clId="{2E0CBB15-D4B2-4190-AB4F-A0D22D27EE65}" dt="2021-09-03T08:01:02.480" v="84" actId="207"/>
          <ac:graphicFrameMkLst>
            <pc:docMk/>
            <pc:sldMk cId="4000055500" sldId="480"/>
            <ac:graphicFrameMk id="7" creationId="{00000000-0000-0000-0000-000000000000}"/>
          </ac:graphicFrameMkLst>
        </pc:graphicFrameChg>
      </pc:sldChg>
      <pc:sldChg chg="addSp delSp modSp add modAnim">
        <pc:chgData name="Sverre Berg" userId="7ee77c34-24ac-4e60-8b20-68df4b3c2529" providerId="ADAL" clId="{2E0CBB15-D4B2-4190-AB4F-A0D22D27EE65}" dt="2021-09-06T11:00:00.897" v="1043"/>
        <pc:sldMkLst>
          <pc:docMk/>
          <pc:sldMk cId="2333705648" sldId="481"/>
        </pc:sldMkLst>
        <pc:cxnChg chg="add del mod">
          <ac:chgData name="Sverre Berg" userId="7ee77c34-24ac-4e60-8b20-68df4b3c2529" providerId="ADAL" clId="{2E0CBB15-D4B2-4190-AB4F-A0D22D27EE65}" dt="2021-09-06T10:59:44.682" v="1034" actId="14100"/>
          <ac:cxnSpMkLst>
            <pc:docMk/>
            <pc:sldMk cId="2333705648" sldId="481"/>
            <ac:cxnSpMk id="71" creationId="{00000000-0000-0000-0000-000000000000}"/>
          </ac:cxnSpMkLst>
        </pc:cxnChg>
        <pc:cxnChg chg="mod">
          <ac:chgData name="Sverre Berg" userId="7ee77c34-24ac-4e60-8b20-68df4b3c2529" providerId="ADAL" clId="{2E0CBB15-D4B2-4190-AB4F-A0D22D27EE65}" dt="2021-09-06T10:57:43.511" v="1010" actId="14100"/>
          <ac:cxnSpMkLst>
            <pc:docMk/>
            <pc:sldMk cId="2333705648" sldId="481"/>
            <ac:cxnSpMk id="74" creationId="{00000000-0000-0000-0000-000000000000}"/>
          </ac:cxnSpMkLst>
        </pc:cxnChg>
      </pc:sldChg>
      <pc:sldChg chg="addSp delSp modSp add mod modTransition">
        <pc:chgData name="Sverre Berg" userId="7ee77c34-24ac-4e60-8b20-68df4b3c2529" providerId="ADAL" clId="{2E0CBB15-D4B2-4190-AB4F-A0D22D27EE65}" dt="2021-09-07T08:01:45.447" v="1316" actId="207"/>
        <pc:sldMkLst>
          <pc:docMk/>
          <pc:sldMk cId="344019850" sldId="612"/>
        </pc:sldMkLst>
        <pc:spChg chg="mod">
          <ac:chgData name="Sverre Berg" userId="7ee77c34-24ac-4e60-8b20-68df4b3c2529" providerId="ADAL" clId="{2E0CBB15-D4B2-4190-AB4F-A0D22D27EE65}" dt="2021-09-07T08:01:45.447" v="1316" actId="207"/>
          <ac:spMkLst>
            <pc:docMk/>
            <pc:sldMk cId="344019850" sldId="612"/>
            <ac:spMk id="2" creationId="{00000000-0000-0000-0000-000000000000}"/>
          </ac:spMkLst>
        </pc:spChg>
        <pc:spChg chg="del mod">
          <ac:chgData name="Sverre Berg" userId="7ee77c34-24ac-4e60-8b20-68df4b3c2529" providerId="ADAL" clId="{2E0CBB15-D4B2-4190-AB4F-A0D22D27EE65}" dt="2021-09-06T10:48:27.279" v="985" actId="478"/>
          <ac:spMkLst>
            <pc:docMk/>
            <pc:sldMk cId="344019850" sldId="612"/>
            <ac:spMk id="5" creationId="{00000000-0000-0000-0000-000000000000}"/>
          </ac:spMkLst>
        </pc:spChg>
        <pc:spChg chg="del mod">
          <ac:chgData name="Sverre Berg" userId="7ee77c34-24ac-4e60-8b20-68df4b3c2529" providerId="ADAL" clId="{2E0CBB15-D4B2-4190-AB4F-A0D22D27EE65}" dt="2021-09-06T10:48:31.478" v="986" actId="478"/>
          <ac:spMkLst>
            <pc:docMk/>
            <pc:sldMk cId="344019850" sldId="612"/>
            <ac:spMk id="6" creationId="{00000000-0000-0000-0000-000000000000}"/>
          </ac:spMkLst>
        </pc:spChg>
        <pc:spChg chg="del">
          <ac:chgData name="Sverre Berg" userId="7ee77c34-24ac-4e60-8b20-68df4b3c2529" providerId="ADAL" clId="{2E0CBB15-D4B2-4190-AB4F-A0D22D27EE65}" dt="2021-09-06T10:46:35.456" v="965" actId="478"/>
          <ac:spMkLst>
            <pc:docMk/>
            <pc:sldMk cId="344019850" sldId="612"/>
            <ac:spMk id="13" creationId="{00000000-0000-0000-0000-000000000000}"/>
          </ac:spMkLst>
        </pc:spChg>
        <pc:grpChg chg="mod">
          <ac:chgData name="Sverre Berg" userId="7ee77c34-24ac-4e60-8b20-68df4b3c2529" providerId="ADAL" clId="{2E0CBB15-D4B2-4190-AB4F-A0D22D27EE65}" dt="2021-09-06T10:47:54.474" v="983" actId="1035"/>
          <ac:grpSpMkLst>
            <pc:docMk/>
            <pc:sldMk cId="344019850" sldId="612"/>
            <ac:grpSpMk id="34" creationId="{00000000-0000-0000-0000-000000000000}"/>
          </ac:grpSpMkLst>
        </pc:grpChg>
        <pc:cxnChg chg="mod">
          <ac:chgData name="Sverre Berg" userId="7ee77c34-24ac-4e60-8b20-68df4b3c2529" providerId="ADAL" clId="{2E0CBB15-D4B2-4190-AB4F-A0D22D27EE65}" dt="2021-09-06T10:47:54.474" v="983" actId="1035"/>
          <ac:cxnSpMkLst>
            <pc:docMk/>
            <pc:sldMk cId="344019850" sldId="612"/>
            <ac:cxnSpMk id="4" creationId="{00000000-0000-0000-0000-000000000000}"/>
          </ac:cxnSpMkLst>
        </pc:cxnChg>
        <pc:cxnChg chg="add del mod">
          <ac:chgData name="Sverre Berg" userId="7ee77c34-24ac-4e60-8b20-68df4b3c2529" providerId="ADAL" clId="{2E0CBB15-D4B2-4190-AB4F-A0D22D27EE65}" dt="2021-09-06T10:48:42.167" v="988" actId="478"/>
          <ac:cxnSpMkLst>
            <pc:docMk/>
            <pc:sldMk cId="344019850" sldId="612"/>
            <ac:cxnSpMk id="27" creationId="{00000000-0000-0000-0000-000000000000}"/>
          </ac:cxnSpMkLst>
        </pc:cxnChg>
      </pc:sldChg>
      <pc:sldChg chg="modSp add mod modAnim modNotesTx">
        <pc:chgData name="Sverre Berg" userId="7ee77c34-24ac-4e60-8b20-68df4b3c2529" providerId="ADAL" clId="{2E0CBB15-D4B2-4190-AB4F-A0D22D27EE65}" dt="2021-09-06T08:17:34.641" v="949" actId="1076"/>
        <pc:sldMkLst>
          <pc:docMk/>
          <pc:sldMk cId="2115839527" sldId="1522"/>
        </pc:sldMkLst>
        <pc:spChg chg="mod">
          <ac:chgData name="Sverre Berg" userId="7ee77c34-24ac-4e60-8b20-68df4b3c2529" providerId="ADAL" clId="{2E0CBB15-D4B2-4190-AB4F-A0D22D27EE65}" dt="2021-09-03T11:20:03.208" v="345"/>
          <ac:spMkLst>
            <pc:docMk/>
            <pc:sldMk cId="2115839527" sldId="1522"/>
            <ac:spMk id="2" creationId="{89070C45-CE6C-4D99-A564-6A2E0E3AACBD}"/>
          </ac:spMkLst>
        </pc:spChg>
        <pc:spChg chg="mod">
          <ac:chgData name="Sverre Berg" userId="7ee77c34-24ac-4e60-8b20-68df4b3c2529" providerId="ADAL" clId="{2E0CBB15-D4B2-4190-AB4F-A0D22D27EE65}" dt="2021-09-06T08:17:34.641" v="949" actId="1076"/>
          <ac:spMkLst>
            <pc:docMk/>
            <pc:sldMk cId="2115839527" sldId="1522"/>
            <ac:spMk id="3" creationId="{D53CFDC0-1CFC-47EA-9B0D-01550ADF2CCC}"/>
          </ac:spMkLst>
        </pc:spChg>
      </pc:sldChg>
      <pc:sldChg chg="modSp new mod modAnim">
        <pc:chgData name="Sverre Berg" userId="7ee77c34-24ac-4e60-8b20-68df4b3c2529" providerId="ADAL" clId="{2E0CBB15-D4B2-4190-AB4F-A0D22D27EE65}" dt="2021-09-07T08:05:59.992" v="1645"/>
        <pc:sldMkLst>
          <pc:docMk/>
          <pc:sldMk cId="2696873259" sldId="1523"/>
        </pc:sldMkLst>
        <pc:spChg chg="mod">
          <ac:chgData name="Sverre Berg" userId="7ee77c34-24ac-4e60-8b20-68df4b3c2529" providerId="ADAL" clId="{2E0CBB15-D4B2-4190-AB4F-A0D22D27EE65}" dt="2021-09-07T08:01:25.249" v="1314" actId="207"/>
          <ac:spMkLst>
            <pc:docMk/>
            <pc:sldMk cId="2696873259" sldId="1523"/>
            <ac:spMk id="2" creationId="{1C648973-5759-45F6-9A8C-852C7CBA0620}"/>
          </ac:spMkLst>
        </pc:spChg>
        <pc:spChg chg="mod">
          <ac:chgData name="Sverre Berg" userId="7ee77c34-24ac-4e60-8b20-68df4b3c2529" providerId="ADAL" clId="{2E0CBB15-D4B2-4190-AB4F-A0D22D27EE65}" dt="2021-09-07T08:05:25.865" v="1644" actId="20577"/>
          <ac:spMkLst>
            <pc:docMk/>
            <pc:sldMk cId="2696873259" sldId="1523"/>
            <ac:spMk id="3" creationId="{1A9442F3-ACA7-440B-8A22-4D6B20484E9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523889-405E-4730-8124-1C8D21CEF63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72C09C3-DCE8-41D6-8A71-25BB43C6E3D4}">
      <dgm:prSet phldrT="[Tekst]" custT="1"/>
      <dgm:spPr>
        <a:xfrm>
          <a:off x="2835" y="766637"/>
          <a:ext cx="1239723" cy="743834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Identifisere gevinster</a:t>
          </a:r>
        </a:p>
      </dgm:t>
    </dgm:pt>
    <dgm:pt modelId="{65DAB61B-C0C5-4446-9F9D-016179644D60}" type="parTrans" cxnId="{8A08ECA6-C036-4920-9FCA-93E1E8327F30}">
      <dgm:prSet/>
      <dgm:spPr/>
      <dgm:t>
        <a:bodyPr/>
        <a:lstStyle/>
        <a:p>
          <a:endParaRPr lang="nb-NO"/>
        </a:p>
      </dgm:t>
    </dgm:pt>
    <dgm:pt modelId="{29CFD02B-8401-461B-8DBF-3A7F3B3F08D9}" type="sibTrans" cxnId="{8A08ECA6-C036-4920-9FCA-93E1E8327F30}">
      <dgm:prSet/>
      <dgm:spPr>
        <a:xfrm>
          <a:off x="1366531" y="984829"/>
          <a:ext cx="262821" cy="30745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b-NO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816E12A-6BA3-41A3-8C30-E72952858F9B}">
      <dgm:prSet phldrT="[Tekst]" custT="1"/>
      <dgm:spPr>
        <a:xfrm>
          <a:off x="1738448" y="766637"/>
          <a:ext cx="1239723" cy="743834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Planlegge gevinstrealiseringen</a:t>
          </a:r>
        </a:p>
      </dgm:t>
    </dgm:pt>
    <dgm:pt modelId="{CC50A326-20C6-4A76-90F2-BCC9BF794FF6}" type="parTrans" cxnId="{4C1F2719-C526-452C-B2C3-759AD8EF3DCF}">
      <dgm:prSet/>
      <dgm:spPr/>
      <dgm:t>
        <a:bodyPr/>
        <a:lstStyle/>
        <a:p>
          <a:endParaRPr lang="nb-NO"/>
        </a:p>
      </dgm:t>
    </dgm:pt>
    <dgm:pt modelId="{C5FA7CB0-EA5E-4190-8A3A-B43BEB31344B}" type="sibTrans" cxnId="{4C1F2719-C526-452C-B2C3-759AD8EF3DCF}">
      <dgm:prSet/>
      <dgm:spPr>
        <a:xfrm>
          <a:off x="3102145" y="984829"/>
          <a:ext cx="262821" cy="30745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b-NO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8F2845E-8D67-4F7E-8B65-B7EFE79DA142}">
      <dgm:prSet phldrT="[Tekst]" custT="1"/>
      <dgm:spPr>
        <a:xfrm>
          <a:off x="3474062" y="766637"/>
          <a:ext cx="1239723" cy="743834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Gjennomføre gevinstrealiseringen</a:t>
          </a:r>
        </a:p>
      </dgm:t>
    </dgm:pt>
    <dgm:pt modelId="{2954D2A1-D074-4751-8A0F-93127E188446}" type="parTrans" cxnId="{B8A76653-8A5F-4E71-BFF0-1E7EE1B594A3}">
      <dgm:prSet/>
      <dgm:spPr/>
      <dgm:t>
        <a:bodyPr/>
        <a:lstStyle/>
        <a:p>
          <a:endParaRPr lang="nb-NO"/>
        </a:p>
      </dgm:t>
    </dgm:pt>
    <dgm:pt modelId="{A136B22B-4400-47BC-9DA4-71F6EF4C9149}" type="sibTrans" cxnId="{B8A76653-8A5F-4E71-BFF0-1E7EE1B594A3}">
      <dgm:prSet/>
      <dgm:spPr>
        <a:xfrm>
          <a:off x="4837758" y="984829"/>
          <a:ext cx="262821" cy="30745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b-NO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CEC2469-6E5B-4C56-A389-7C3BFA9CD709}">
      <dgm:prSet custT="1"/>
      <dgm:spPr>
        <a:xfrm>
          <a:off x="5209675" y="766637"/>
          <a:ext cx="1239723" cy="743834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6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Dokumentere realiserte gevinster</a:t>
          </a:r>
        </a:p>
      </dgm:t>
    </dgm:pt>
    <dgm:pt modelId="{2A187B39-EFD1-45D8-AADB-5125BBF67F34}" type="parTrans" cxnId="{B0799E8A-F847-465C-8245-4BE0FF8C6F0C}">
      <dgm:prSet/>
      <dgm:spPr/>
      <dgm:t>
        <a:bodyPr/>
        <a:lstStyle/>
        <a:p>
          <a:endParaRPr lang="nb-NO"/>
        </a:p>
      </dgm:t>
    </dgm:pt>
    <dgm:pt modelId="{759882E4-266C-46E1-8308-F022026245CA}" type="sibTrans" cxnId="{B0799E8A-F847-465C-8245-4BE0FF8C6F0C}">
      <dgm:prSet/>
      <dgm:spPr/>
      <dgm:t>
        <a:bodyPr/>
        <a:lstStyle/>
        <a:p>
          <a:endParaRPr lang="nb-NO"/>
        </a:p>
      </dgm:t>
    </dgm:pt>
    <dgm:pt modelId="{9B776C5D-692E-42F6-B005-CC8078EAC298}" type="pres">
      <dgm:prSet presAssocID="{10523889-405E-4730-8124-1C8D21CEF639}" presName="Name0" presStyleCnt="0">
        <dgm:presLayoutVars>
          <dgm:dir/>
          <dgm:resizeHandles val="exact"/>
        </dgm:presLayoutVars>
      </dgm:prSet>
      <dgm:spPr/>
    </dgm:pt>
    <dgm:pt modelId="{D44ABE5C-081F-4859-8CF3-C91A913FB21F}" type="pres">
      <dgm:prSet presAssocID="{172C09C3-DCE8-41D6-8A71-25BB43C6E3D4}" presName="node" presStyleLbl="node1" presStyleIdx="0" presStyleCnt="4" custScaleX="566212" custScaleY="19074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F27D727-A20C-4841-9617-804B83D32721}" type="pres">
      <dgm:prSet presAssocID="{29CFD02B-8401-461B-8DBF-3A7F3B3F08D9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CE02472F-C7A9-4CB1-9F99-CF4523E9AC6A}" type="pres">
      <dgm:prSet presAssocID="{29CFD02B-8401-461B-8DBF-3A7F3B3F08D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963B6C2-B90F-41D6-8F35-A46DA57DDC28}" type="pres">
      <dgm:prSet presAssocID="{0816E12A-6BA3-41A3-8C30-E72952858F9B}" presName="node" presStyleLbl="node1" presStyleIdx="1" presStyleCnt="4" custScaleX="566212" custScaleY="19074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CFEA956-3465-4B1D-A44E-F712CA6C0999}" type="pres">
      <dgm:prSet presAssocID="{C5FA7CB0-EA5E-4190-8A3A-B43BEB31344B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AFA0B6F6-C015-424F-B317-BDE8152319B8}" type="pres">
      <dgm:prSet presAssocID="{C5FA7CB0-EA5E-4190-8A3A-B43BEB31344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80024B3-691A-4666-812F-E4B5B3106778}" type="pres">
      <dgm:prSet presAssocID="{78F2845E-8D67-4F7E-8B65-B7EFE79DA142}" presName="node" presStyleLbl="node1" presStyleIdx="2" presStyleCnt="4" custScaleX="566212" custScaleY="19074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CB55865-5405-49E2-8724-F16FAEFC9BB0}" type="pres">
      <dgm:prSet presAssocID="{A136B22B-4400-47BC-9DA4-71F6EF4C9149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6136AFC-0D71-47D8-B221-A38C3AA826C8}" type="pres">
      <dgm:prSet presAssocID="{A136B22B-4400-47BC-9DA4-71F6EF4C914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FAF913A-F8CE-4310-819B-6643B84461DC}" type="pres">
      <dgm:prSet presAssocID="{6CEC2469-6E5B-4C56-A389-7C3BFA9CD709}" presName="node" presStyleLbl="node1" presStyleIdx="3" presStyleCnt="4" custScaleX="566212" custScaleY="19074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C932EF31-66D9-44EF-B99B-78663EA737C0}" type="presOf" srcId="{29CFD02B-8401-461B-8DBF-3A7F3B3F08D9}" destId="{CE02472F-C7A9-4CB1-9F99-CF4523E9AC6A}" srcOrd="1" destOrd="0" presId="urn:microsoft.com/office/officeart/2005/8/layout/process1"/>
    <dgm:cxn modelId="{B0799E8A-F847-465C-8245-4BE0FF8C6F0C}" srcId="{10523889-405E-4730-8124-1C8D21CEF639}" destId="{6CEC2469-6E5B-4C56-A389-7C3BFA9CD709}" srcOrd="3" destOrd="0" parTransId="{2A187B39-EFD1-45D8-AADB-5125BBF67F34}" sibTransId="{759882E4-266C-46E1-8308-F022026245CA}"/>
    <dgm:cxn modelId="{D1CC9535-99CF-45DD-B53C-F4E0C646CB38}" type="presOf" srcId="{10523889-405E-4730-8124-1C8D21CEF639}" destId="{9B776C5D-692E-42F6-B005-CC8078EAC298}" srcOrd="0" destOrd="0" presId="urn:microsoft.com/office/officeart/2005/8/layout/process1"/>
    <dgm:cxn modelId="{BC5BA3C3-F78A-401B-8BC3-BA65AD97CAA2}" type="presOf" srcId="{C5FA7CB0-EA5E-4190-8A3A-B43BEB31344B}" destId="{5CFEA956-3465-4B1D-A44E-F712CA6C0999}" srcOrd="0" destOrd="0" presId="urn:microsoft.com/office/officeart/2005/8/layout/process1"/>
    <dgm:cxn modelId="{B8A76653-8A5F-4E71-BFF0-1E7EE1B594A3}" srcId="{10523889-405E-4730-8124-1C8D21CEF639}" destId="{78F2845E-8D67-4F7E-8B65-B7EFE79DA142}" srcOrd="2" destOrd="0" parTransId="{2954D2A1-D074-4751-8A0F-93127E188446}" sibTransId="{A136B22B-4400-47BC-9DA4-71F6EF4C9149}"/>
    <dgm:cxn modelId="{17727F2E-8E9B-4C79-A99E-15B37FE9AE1C}" type="presOf" srcId="{C5FA7CB0-EA5E-4190-8A3A-B43BEB31344B}" destId="{AFA0B6F6-C015-424F-B317-BDE8152319B8}" srcOrd="1" destOrd="0" presId="urn:microsoft.com/office/officeart/2005/8/layout/process1"/>
    <dgm:cxn modelId="{4C1F2719-C526-452C-B2C3-759AD8EF3DCF}" srcId="{10523889-405E-4730-8124-1C8D21CEF639}" destId="{0816E12A-6BA3-41A3-8C30-E72952858F9B}" srcOrd="1" destOrd="0" parTransId="{CC50A326-20C6-4A76-90F2-BCC9BF794FF6}" sibTransId="{C5FA7CB0-EA5E-4190-8A3A-B43BEB31344B}"/>
    <dgm:cxn modelId="{0D314B27-8419-49BA-9523-8395156B3C3F}" type="presOf" srcId="{78F2845E-8D67-4F7E-8B65-B7EFE79DA142}" destId="{180024B3-691A-4666-812F-E4B5B3106778}" srcOrd="0" destOrd="0" presId="urn:microsoft.com/office/officeart/2005/8/layout/process1"/>
    <dgm:cxn modelId="{AD8752D8-312B-422F-9446-3A08BC54301B}" type="presOf" srcId="{A136B22B-4400-47BC-9DA4-71F6EF4C9149}" destId="{E6136AFC-0D71-47D8-B221-A38C3AA826C8}" srcOrd="1" destOrd="0" presId="urn:microsoft.com/office/officeart/2005/8/layout/process1"/>
    <dgm:cxn modelId="{9DEBD3F9-20C1-4620-8BE8-FEF89FF2C8E4}" type="presOf" srcId="{172C09C3-DCE8-41D6-8A71-25BB43C6E3D4}" destId="{D44ABE5C-081F-4859-8CF3-C91A913FB21F}" srcOrd="0" destOrd="0" presId="urn:microsoft.com/office/officeart/2005/8/layout/process1"/>
    <dgm:cxn modelId="{591366E0-667B-461D-8862-CA5C3E184C50}" type="presOf" srcId="{6CEC2469-6E5B-4C56-A389-7C3BFA9CD709}" destId="{7FAF913A-F8CE-4310-819B-6643B84461DC}" srcOrd="0" destOrd="0" presId="urn:microsoft.com/office/officeart/2005/8/layout/process1"/>
    <dgm:cxn modelId="{FBCE8FAB-87D6-43D4-92E5-649196AE0B9B}" type="presOf" srcId="{A136B22B-4400-47BC-9DA4-71F6EF4C9149}" destId="{8CB55865-5405-49E2-8724-F16FAEFC9BB0}" srcOrd="0" destOrd="0" presId="urn:microsoft.com/office/officeart/2005/8/layout/process1"/>
    <dgm:cxn modelId="{13DE291E-80C3-4146-B74F-FB3C817457BE}" type="presOf" srcId="{29CFD02B-8401-461B-8DBF-3A7F3B3F08D9}" destId="{CF27D727-A20C-4841-9617-804B83D32721}" srcOrd="0" destOrd="0" presId="urn:microsoft.com/office/officeart/2005/8/layout/process1"/>
    <dgm:cxn modelId="{8A08ECA6-C036-4920-9FCA-93E1E8327F30}" srcId="{10523889-405E-4730-8124-1C8D21CEF639}" destId="{172C09C3-DCE8-41D6-8A71-25BB43C6E3D4}" srcOrd="0" destOrd="0" parTransId="{65DAB61B-C0C5-4446-9F9D-016179644D60}" sibTransId="{29CFD02B-8401-461B-8DBF-3A7F3B3F08D9}"/>
    <dgm:cxn modelId="{0F982C72-0980-408E-A494-56665510A8BB}" type="presOf" srcId="{0816E12A-6BA3-41A3-8C30-E72952858F9B}" destId="{5963B6C2-B90F-41D6-8F35-A46DA57DDC28}" srcOrd="0" destOrd="0" presId="urn:microsoft.com/office/officeart/2005/8/layout/process1"/>
    <dgm:cxn modelId="{8ADF449B-6C45-44ED-AC96-0189DAF4ED75}" type="presParOf" srcId="{9B776C5D-692E-42F6-B005-CC8078EAC298}" destId="{D44ABE5C-081F-4859-8CF3-C91A913FB21F}" srcOrd="0" destOrd="0" presId="urn:microsoft.com/office/officeart/2005/8/layout/process1"/>
    <dgm:cxn modelId="{8D357444-11F6-47AA-AEBE-4B6C6C3AE77B}" type="presParOf" srcId="{9B776C5D-692E-42F6-B005-CC8078EAC298}" destId="{CF27D727-A20C-4841-9617-804B83D32721}" srcOrd="1" destOrd="0" presId="urn:microsoft.com/office/officeart/2005/8/layout/process1"/>
    <dgm:cxn modelId="{118EE6C0-C832-4554-812C-850EAACB4AA4}" type="presParOf" srcId="{CF27D727-A20C-4841-9617-804B83D32721}" destId="{CE02472F-C7A9-4CB1-9F99-CF4523E9AC6A}" srcOrd="0" destOrd="0" presId="urn:microsoft.com/office/officeart/2005/8/layout/process1"/>
    <dgm:cxn modelId="{17BBD498-EE1F-49A9-B3F0-F12822006953}" type="presParOf" srcId="{9B776C5D-692E-42F6-B005-CC8078EAC298}" destId="{5963B6C2-B90F-41D6-8F35-A46DA57DDC28}" srcOrd="2" destOrd="0" presId="urn:microsoft.com/office/officeart/2005/8/layout/process1"/>
    <dgm:cxn modelId="{2A1409B2-6735-4071-96CB-75121F1010DF}" type="presParOf" srcId="{9B776C5D-692E-42F6-B005-CC8078EAC298}" destId="{5CFEA956-3465-4B1D-A44E-F712CA6C0999}" srcOrd="3" destOrd="0" presId="urn:microsoft.com/office/officeart/2005/8/layout/process1"/>
    <dgm:cxn modelId="{E79B732C-0BAC-4481-AE1F-2D436146966B}" type="presParOf" srcId="{5CFEA956-3465-4B1D-A44E-F712CA6C0999}" destId="{AFA0B6F6-C015-424F-B317-BDE8152319B8}" srcOrd="0" destOrd="0" presId="urn:microsoft.com/office/officeart/2005/8/layout/process1"/>
    <dgm:cxn modelId="{9EA1918C-4575-47ED-A8D5-5BF7F0F41B79}" type="presParOf" srcId="{9B776C5D-692E-42F6-B005-CC8078EAC298}" destId="{180024B3-691A-4666-812F-E4B5B3106778}" srcOrd="4" destOrd="0" presId="urn:microsoft.com/office/officeart/2005/8/layout/process1"/>
    <dgm:cxn modelId="{DA218E5C-E93E-4F16-AC40-B326261E2472}" type="presParOf" srcId="{9B776C5D-692E-42F6-B005-CC8078EAC298}" destId="{8CB55865-5405-49E2-8724-F16FAEFC9BB0}" srcOrd="5" destOrd="0" presId="urn:microsoft.com/office/officeart/2005/8/layout/process1"/>
    <dgm:cxn modelId="{CF942290-8747-4207-AC24-519EB5AD7FE7}" type="presParOf" srcId="{8CB55865-5405-49E2-8724-F16FAEFC9BB0}" destId="{E6136AFC-0D71-47D8-B221-A38C3AA826C8}" srcOrd="0" destOrd="0" presId="urn:microsoft.com/office/officeart/2005/8/layout/process1"/>
    <dgm:cxn modelId="{BB58C986-8BED-4DA2-B9B9-946F3FFA5609}" type="presParOf" srcId="{9B776C5D-692E-42F6-B005-CC8078EAC298}" destId="{7FAF913A-F8CE-4310-819B-6643B84461D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523889-405E-4730-8124-1C8D21CEF63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72C09C3-DCE8-41D6-8A71-25BB43C6E3D4}">
      <dgm:prSet phldrT="[Tekst]" custT="1"/>
      <dgm:spPr>
        <a:xfrm>
          <a:off x="2835" y="766637"/>
          <a:ext cx="1239723" cy="743834"/>
        </a:xfr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Identifisere gevinster</a:t>
          </a:r>
        </a:p>
      </dgm:t>
    </dgm:pt>
    <dgm:pt modelId="{65DAB61B-C0C5-4446-9F9D-016179644D60}" type="parTrans" cxnId="{8A08ECA6-C036-4920-9FCA-93E1E8327F30}">
      <dgm:prSet/>
      <dgm:spPr/>
      <dgm:t>
        <a:bodyPr/>
        <a:lstStyle/>
        <a:p>
          <a:endParaRPr lang="nb-NO"/>
        </a:p>
      </dgm:t>
    </dgm:pt>
    <dgm:pt modelId="{29CFD02B-8401-461B-8DBF-3A7F3B3F08D9}" type="sibTrans" cxnId="{8A08ECA6-C036-4920-9FCA-93E1E8327F30}">
      <dgm:prSet/>
      <dgm:spPr>
        <a:xfrm>
          <a:off x="1366531" y="984829"/>
          <a:ext cx="262821" cy="30745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b-NO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816E12A-6BA3-41A3-8C30-E72952858F9B}">
      <dgm:prSet phldrT="[Tekst]" custT="1"/>
      <dgm:spPr>
        <a:xfrm>
          <a:off x="1738448" y="766637"/>
          <a:ext cx="1239723" cy="743834"/>
        </a:xfr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Planlegge gevinstrealiseringen</a:t>
          </a:r>
        </a:p>
      </dgm:t>
    </dgm:pt>
    <dgm:pt modelId="{CC50A326-20C6-4A76-90F2-BCC9BF794FF6}" type="parTrans" cxnId="{4C1F2719-C526-452C-B2C3-759AD8EF3DCF}">
      <dgm:prSet/>
      <dgm:spPr/>
      <dgm:t>
        <a:bodyPr/>
        <a:lstStyle/>
        <a:p>
          <a:endParaRPr lang="nb-NO"/>
        </a:p>
      </dgm:t>
    </dgm:pt>
    <dgm:pt modelId="{C5FA7CB0-EA5E-4190-8A3A-B43BEB31344B}" type="sibTrans" cxnId="{4C1F2719-C526-452C-B2C3-759AD8EF3DCF}">
      <dgm:prSet/>
      <dgm:spPr>
        <a:xfrm>
          <a:off x="3102145" y="984829"/>
          <a:ext cx="262821" cy="30745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b-NO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8F2845E-8D67-4F7E-8B65-B7EFE79DA142}">
      <dgm:prSet phldrT="[Tekst]" custT="1"/>
      <dgm:spPr>
        <a:xfrm>
          <a:off x="3474062" y="766637"/>
          <a:ext cx="1239723" cy="743834"/>
        </a:xfr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Gjennomføre gevinstrealiseringen</a:t>
          </a:r>
        </a:p>
      </dgm:t>
    </dgm:pt>
    <dgm:pt modelId="{2954D2A1-D074-4751-8A0F-93127E188446}" type="parTrans" cxnId="{B8A76653-8A5F-4E71-BFF0-1E7EE1B594A3}">
      <dgm:prSet/>
      <dgm:spPr/>
      <dgm:t>
        <a:bodyPr/>
        <a:lstStyle/>
        <a:p>
          <a:endParaRPr lang="nb-NO"/>
        </a:p>
      </dgm:t>
    </dgm:pt>
    <dgm:pt modelId="{A136B22B-4400-47BC-9DA4-71F6EF4C9149}" type="sibTrans" cxnId="{B8A76653-8A5F-4E71-BFF0-1E7EE1B594A3}">
      <dgm:prSet/>
      <dgm:spPr>
        <a:xfrm>
          <a:off x="4837758" y="984829"/>
          <a:ext cx="262821" cy="30745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b-NO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CEC2469-6E5B-4C56-A389-7C3BFA9CD709}">
      <dgm:prSet custT="1"/>
      <dgm:spPr>
        <a:xfrm>
          <a:off x="5209675" y="766637"/>
          <a:ext cx="1239723" cy="743834"/>
        </a:xfr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Dokumentere realiserte gevinster</a:t>
          </a:r>
        </a:p>
      </dgm:t>
    </dgm:pt>
    <dgm:pt modelId="{2A187B39-EFD1-45D8-AADB-5125BBF67F34}" type="parTrans" cxnId="{B0799E8A-F847-465C-8245-4BE0FF8C6F0C}">
      <dgm:prSet/>
      <dgm:spPr/>
      <dgm:t>
        <a:bodyPr/>
        <a:lstStyle/>
        <a:p>
          <a:endParaRPr lang="nb-NO"/>
        </a:p>
      </dgm:t>
    </dgm:pt>
    <dgm:pt modelId="{759882E4-266C-46E1-8308-F022026245CA}" type="sibTrans" cxnId="{B0799E8A-F847-465C-8245-4BE0FF8C6F0C}">
      <dgm:prSet/>
      <dgm:spPr/>
      <dgm:t>
        <a:bodyPr/>
        <a:lstStyle/>
        <a:p>
          <a:endParaRPr lang="nb-NO"/>
        </a:p>
      </dgm:t>
    </dgm:pt>
    <dgm:pt modelId="{9B776C5D-692E-42F6-B005-CC8078EAC298}" type="pres">
      <dgm:prSet presAssocID="{10523889-405E-4730-8124-1C8D21CEF639}" presName="Name0" presStyleCnt="0">
        <dgm:presLayoutVars>
          <dgm:dir/>
          <dgm:resizeHandles val="exact"/>
        </dgm:presLayoutVars>
      </dgm:prSet>
      <dgm:spPr/>
    </dgm:pt>
    <dgm:pt modelId="{D44ABE5C-081F-4859-8CF3-C91A913FB21F}" type="pres">
      <dgm:prSet presAssocID="{172C09C3-DCE8-41D6-8A71-25BB43C6E3D4}" presName="node" presStyleLbl="node1" presStyleIdx="0" presStyleCnt="4" custScaleX="277947" custScaleY="1366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F27D727-A20C-4841-9617-804B83D32721}" type="pres">
      <dgm:prSet presAssocID="{29CFD02B-8401-461B-8DBF-3A7F3B3F08D9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CE02472F-C7A9-4CB1-9F99-CF4523E9AC6A}" type="pres">
      <dgm:prSet presAssocID="{29CFD02B-8401-461B-8DBF-3A7F3B3F08D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963B6C2-B90F-41D6-8F35-A46DA57DDC28}" type="pres">
      <dgm:prSet presAssocID="{0816E12A-6BA3-41A3-8C30-E72952858F9B}" presName="node" presStyleLbl="node1" presStyleIdx="1" presStyleCnt="4" custScaleX="277947" custScaleY="1366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CFEA956-3465-4B1D-A44E-F712CA6C0999}" type="pres">
      <dgm:prSet presAssocID="{C5FA7CB0-EA5E-4190-8A3A-B43BEB31344B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AFA0B6F6-C015-424F-B317-BDE8152319B8}" type="pres">
      <dgm:prSet presAssocID="{C5FA7CB0-EA5E-4190-8A3A-B43BEB31344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80024B3-691A-4666-812F-E4B5B3106778}" type="pres">
      <dgm:prSet presAssocID="{78F2845E-8D67-4F7E-8B65-B7EFE79DA142}" presName="node" presStyleLbl="node1" presStyleIdx="2" presStyleCnt="4" custScaleX="277947" custScaleY="1366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CB55865-5405-49E2-8724-F16FAEFC9BB0}" type="pres">
      <dgm:prSet presAssocID="{A136B22B-4400-47BC-9DA4-71F6EF4C9149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6136AFC-0D71-47D8-B221-A38C3AA826C8}" type="pres">
      <dgm:prSet presAssocID="{A136B22B-4400-47BC-9DA4-71F6EF4C914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FAF913A-F8CE-4310-819B-6643B84461DC}" type="pres">
      <dgm:prSet presAssocID="{6CEC2469-6E5B-4C56-A389-7C3BFA9CD709}" presName="node" presStyleLbl="node1" presStyleIdx="3" presStyleCnt="4" custScaleX="277947" custScaleY="1366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7BE132E4-5D5A-4759-90DA-E73D3658E0E1}" type="presOf" srcId="{78F2845E-8D67-4F7E-8B65-B7EFE79DA142}" destId="{180024B3-691A-4666-812F-E4B5B3106778}" srcOrd="0" destOrd="0" presId="urn:microsoft.com/office/officeart/2005/8/layout/process1"/>
    <dgm:cxn modelId="{DC631EDE-B902-4CC1-B34D-63F6DE27676E}" type="presOf" srcId="{C5FA7CB0-EA5E-4190-8A3A-B43BEB31344B}" destId="{5CFEA956-3465-4B1D-A44E-F712CA6C0999}" srcOrd="0" destOrd="0" presId="urn:microsoft.com/office/officeart/2005/8/layout/process1"/>
    <dgm:cxn modelId="{DA6F8498-B4F2-4ECE-874C-0C6A0A96D62E}" type="presOf" srcId="{0816E12A-6BA3-41A3-8C30-E72952858F9B}" destId="{5963B6C2-B90F-41D6-8F35-A46DA57DDC28}" srcOrd="0" destOrd="0" presId="urn:microsoft.com/office/officeart/2005/8/layout/process1"/>
    <dgm:cxn modelId="{0B390762-5FEA-4ECE-8D25-638C4D7B012A}" type="presOf" srcId="{6CEC2469-6E5B-4C56-A389-7C3BFA9CD709}" destId="{7FAF913A-F8CE-4310-819B-6643B84461DC}" srcOrd="0" destOrd="0" presId="urn:microsoft.com/office/officeart/2005/8/layout/process1"/>
    <dgm:cxn modelId="{B0799E8A-F847-465C-8245-4BE0FF8C6F0C}" srcId="{10523889-405E-4730-8124-1C8D21CEF639}" destId="{6CEC2469-6E5B-4C56-A389-7C3BFA9CD709}" srcOrd="3" destOrd="0" parTransId="{2A187B39-EFD1-45D8-AADB-5125BBF67F34}" sibTransId="{759882E4-266C-46E1-8308-F022026245CA}"/>
    <dgm:cxn modelId="{399FFE82-4076-40AF-A1D4-ECCEE0628ED7}" type="presOf" srcId="{A136B22B-4400-47BC-9DA4-71F6EF4C9149}" destId="{E6136AFC-0D71-47D8-B221-A38C3AA826C8}" srcOrd="1" destOrd="0" presId="urn:microsoft.com/office/officeart/2005/8/layout/process1"/>
    <dgm:cxn modelId="{1ACA734D-D4E9-4668-BBA5-683199220E99}" type="presOf" srcId="{172C09C3-DCE8-41D6-8A71-25BB43C6E3D4}" destId="{D44ABE5C-081F-4859-8CF3-C91A913FB21F}" srcOrd="0" destOrd="0" presId="urn:microsoft.com/office/officeart/2005/8/layout/process1"/>
    <dgm:cxn modelId="{843B44F3-CB3D-4FBA-85D6-2C7D5769089D}" type="presOf" srcId="{10523889-405E-4730-8124-1C8D21CEF639}" destId="{9B776C5D-692E-42F6-B005-CC8078EAC298}" srcOrd="0" destOrd="0" presId="urn:microsoft.com/office/officeart/2005/8/layout/process1"/>
    <dgm:cxn modelId="{F6A6A515-230B-49AA-BF9E-A8AA560AC20D}" type="presOf" srcId="{29CFD02B-8401-461B-8DBF-3A7F3B3F08D9}" destId="{CE02472F-C7A9-4CB1-9F99-CF4523E9AC6A}" srcOrd="1" destOrd="0" presId="urn:microsoft.com/office/officeart/2005/8/layout/process1"/>
    <dgm:cxn modelId="{B8A76653-8A5F-4E71-BFF0-1E7EE1B594A3}" srcId="{10523889-405E-4730-8124-1C8D21CEF639}" destId="{78F2845E-8D67-4F7E-8B65-B7EFE79DA142}" srcOrd="2" destOrd="0" parTransId="{2954D2A1-D074-4751-8A0F-93127E188446}" sibTransId="{A136B22B-4400-47BC-9DA4-71F6EF4C9149}"/>
    <dgm:cxn modelId="{4C1F2719-C526-452C-B2C3-759AD8EF3DCF}" srcId="{10523889-405E-4730-8124-1C8D21CEF639}" destId="{0816E12A-6BA3-41A3-8C30-E72952858F9B}" srcOrd="1" destOrd="0" parTransId="{CC50A326-20C6-4A76-90F2-BCC9BF794FF6}" sibTransId="{C5FA7CB0-EA5E-4190-8A3A-B43BEB31344B}"/>
    <dgm:cxn modelId="{FA4F9759-9881-494F-9CC5-D38072FE6AE5}" type="presOf" srcId="{A136B22B-4400-47BC-9DA4-71F6EF4C9149}" destId="{8CB55865-5405-49E2-8724-F16FAEFC9BB0}" srcOrd="0" destOrd="0" presId="urn:microsoft.com/office/officeart/2005/8/layout/process1"/>
    <dgm:cxn modelId="{043AFC00-EAA9-4F20-9D4F-43FDBCCDB3AF}" type="presOf" srcId="{C5FA7CB0-EA5E-4190-8A3A-B43BEB31344B}" destId="{AFA0B6F6-C015-424F-B317-BDE8152319B8}" srcOrd="1" destOrd="0" presId="urn:microsoft.com/office/officeart/2005/8/layout/process1"/>
    <dgm:cxn modelId="{8A08ECA6-C036-4920-9FCA-93E1E8327F30}" srcId="{10523889-405E-4730-8124-1C8D21CEF639}" destId="{172C09C3-DCE8-41D6-8A71-25BB43C6E3D4}" srcOrd="0" destOrd="0" parTransId="{65DAB61B-C0C5-4446-9F9D-016179644D60}" sibTransId="{29CFD02B-8401-461B-8DBF-3A7F3B3F08D9}"/>
    <dgm:cxn modelId="{9D89823F-B1C5-4100-84F0-D181D78C4760}" type="presOf" srcId="{29CFD02B-8401-461B-8DBF-3A7F3B3F08D9}" destId="{CF27D727-A20C-4841-9617-804B83D32721}" srcOrd="0" destOrd="0" presId="urn:microsoft.com/office/officeart/2005/8/layout/process1"/>
    <dgm:cxn modelId="{4AF7D8E6-BC07-4A83-AC4A-29244CA199B3}" type="presParOf" srcId="{9B776C5D-692E-42F6-B005-CC8078EAC298}" destId="{D44ABE5C-081F-4859-8CF3-C91A913FB21F}" srcOrd="0" destOrd="0" presId="urn:microsoft.com/office/officeart/2005/8/layout/process1"/>
    <dgm:cxn modelId="{E9878283-6B98-4072-B185-3329BCC207F6}" type="presParOf" srcId="{9B776C5D-692E-42F6-B005-CC8078EAC298}" destId="{CF27D727-A20C-4841-9617-804B83D32721}" srcOrd="1" destOrd="0" presId="urn:microsoft.com/office/officeart/2005/8/layout/process1"/>
    <dgm:cxn modelId="{16DE0CAF-D227-48F7-9C5A-05D44410708B}" type="presParOf" srcId="{CF27D727-A20C-4841-9617-804B83D32721}" destId="{CE02472F-C7A9-4CB1-9F99-CF4523E9AC6A}" srcOrd="0" destOrd="0" presId="urn:microsoft.com/office/officeart/2005/8/layout/process1"/>
    <dgm:cxn modelId="{872B1F25-8F47-4583-9714-3F39E2A463D3}" type="presParOf" srcId="{9B776C5D-692E-42F6-B005-CC8078EAC298}" destId="{5963B6C2-B90F-41D6-8F35-A46DA57DDC28}" srcOrd="2" destOrd="0" presId="urn:microsoft.com/office/officeart/2005/8/layout/process1"/>
    <dgm:cxn modelId="{DC0F0793-6575-47C8-97C2-CFE3858E88E1}" type="presParOf" srcId="{9B776C5D-692E-42F6-B005-CC8078EAC298}" destId="{5CFEA956-3465-4B1D-A44E-F712CA6C0999}" srcOrd="3" destOrd="0" presId="urn:microsoft.com/office/officeart/2005/8/layout/process1"/>
    <dgm:cxn modelId="{B3248259-4E39-4E70-B0B1-4FDDF88AC931}" type="presParOf" srcId="{5CFEA956-3465-4B1D-A44E-F712CA6C0999}" destId="{AFA0B6F6-C015-424F-B317-BDE8152319B8}" srcOrd="0" destOrd="0" presId="urn:microsoft.com/office/officeart/2005/8/layout/process1"/>
    <dgm:cxn modelId="{F35ED874-1567-4D97-B9CF-54818FC7430D}" type="presParOf" srcId="{9B776C5D-692E-42F6-B005-CC8078EAC298}" destId="{180024B3-691A-4666-812F-E4B5B3106778}" srcOrd="4" destOrd="0" presId="urn:microsoft.com/office/officeart/2005/8/layout/process1"/>
    <dgm:cxn modelId="{7AFAEA07-FCCE-4D8A-920F-7CD36768FF21}" type="presParOf" srcId="{9B776C5D-692E-42F6-B005-CC8078EAC298}" destId="{8CB55865-5405-49E2-8724-F16FAEFC9BB0}" srcOrd="5" destOrd="0" presId="urn:microsoft.com/office/officeart/2005/8/layout/process1"/>
    <dgm:cxn modelId="{B61806A2-15DF-46A4-A39F-5164002973FB}" type="presParOf" srcId="{8CB55865-5405-49E2-8724-F16FAEFC9BB0}" destId="{E6136AFC-0D71-47D8-B221-A38C3AA826C8}" srcOrd="0" destOrd="0" presId="urn:microsoft.com/office/officeart/2005/8/layout/process1"/>
    <dgm:cxn modelId="{AEA9E2CC-8F5C-4494-9FAA-C62F18AE73BD}" type="presParOf" srcId="{9B776C5D-692E-42F6-B005-CC8078EAC298}" destId="{7FAF913A-F8CE-4310-819B-6643B84461D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523889-405E-4730-8124-1C8D21CEF63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72C09C3-DCE8-41D6-8A71-25BB43C6E3D4}">
      <dgm:prSet phldrT="[Tekst]" custT="1"/>
      <dgm:spPr>
        <a:xfrm>
          <a:off x="2835" y="766637"/>
          <a:ext cx="1239723" cy="743834"/>
        </a:xfr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Identifisere gevinster</a:t>
          </a:r>
        </a:p>
      </dgm:t>
    </dgm:pt>
    <dgm:pt modelId="{65DAB61B-C0C5-4446-9F9D-016179644D60}" type="parTrans" cxnId="{8A08ECA6-C036-4920-9FCA-93E1E8327F30}">
      <dgm:prSet/>
      <dgm:spPr/>
      <dgm:t>
        <a:bodyPr/>
        <a:lstStyle/>
        <a:p>
          <a:endParaRPr lang="nb-NO"/>
        </a:p>
      </dgm:t>
    </dgm:pt>
    <dgm:pt modelId="{29CFD02B-8401-461B-8DBF-3A7F3B3F08D9}" type="sibTrans" cxnId="{8A08ECA6-C036-4920-9FCA-93E1E8327F30}">
      <dgm:prSet/>
      <dgm:spPr>
        <a:xfrm>
          <a:off x="1366531" y="984829"/>
          <a:ext cx="262821" cy="30745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b-NO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816E12A-6BA3-41A3-8C30-E72952858F9B}">
      <dgm:prSet phldrT="[Tekst]" custT="1"/>
      <dgm:spPr>
        <a:xfrm>
          <a:off x="1738448" y="766637"/>
          <a:ext cx="1239723" cy="743834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Planlegge gevinstrealiseringen</a:t>
          </a:r>
        </a:p>
      </dgm:t>
    </dgm:pt>
    <dgm:pt modelId="{CC50A326-20C6-4A76-90F2-BCC9BF794FF6}" type="parTrans" cxnId="{4C1F2719-C526-452C-B2C3-759AD8EF3DCF}">
      <dgm:prSet/>
      <dgm:spPr/>
      <dgm:t>
        <a:bodyPr/>
        <a:lstStyle/>
        <a:p>
          <a:endParaRPr lang="nb-NO"/>
        </a:p>
      </dgm:t>
    </dgm:pt>
    <dgm:pt modelId="{C5FA7CB0-EA5E-4190-8A3A-B43BEB31344B}" type="sibTrans" cxnId="{4C1F2719-C526-452C-B2C3-759AD8EF3DCF}">
      <dgm:prSet/>
      <dgm:spPr>
        <a:xfrm>
          <a:off x="3102145" y="984829"/>
          <a:ext cx="262821" cy="30745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b-NO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8F2845E-8D67-4F7E-8B65-B7EFE79DA142}">
      <dgm:prSet phldrT="[Tekst]" custT="1"/>
      <dgm:spPr>
        <a:xfrm>
          <a:off x="3474062" y="766637"/>
          <a:ext cx="1239723" cy="743834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Gjennomføre gevinstrealiseringen</a:t>
          </a:r>
        </a:p>
      </dgm:t>
    </dgm:pt>
    <dgm:pt modelId="{2954D2A1-D074-4751-8A0F-93127E188446}" type="parTrans" cxnId="{B8A76653-8A5F-4E71-BFF0-1E7EE1B594A3}">
      <dgm:prSet/>
      <dgm:spPr/>
      <dgm:t>
        <a:bodyPr/>
        <a:lstStyle/>
        <a:p>
          <a:endParaRPr lang="nb-NO"/>
        </a:p>
      </dgm:t>
    </dgm:pt>
    <dgm:pt modelId="{A136B22B-4400-47BC-9DA4-71F6EF4C9149}" type="sibTrans" cxnId="{B8A76653-8A5F-4E71-BFF0-1E7EE1B594A3}">
      <dgm:prSet/>
      <dgm:spPr>
        <a:xfrm>
          <a:off x="4837758" y="984829"/>
          <a:ext cx="262821" cy="30745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b-NO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CEC2469-6E5B-4C56-A389-7C3BFA9CD709}">
      <dgm:prSet custT="1"/>
      <dgm:spPr>
        <a:xfrm>
          <a:off x="5209675" y="766637"/>
          <a:ext cx="1239723" cy="743834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Dokumentere realiserte gevinster</a:t>
          </a:r>
        </a:p>
      </dgm:t>
    </dgm:pt>
    <dgm:pt modelId="{2A187B39-EFD1-45D8-AADB-5125BBF67F34}" type="parTrans" cxnId="{B0799E8A-F847-465C-8245-4BE0FF8C6F0C}">
      <dgm:prSet/>
      <dgm:spPr/>
      <dgm:t>
        <a:bodyPr/>
        <a:lstStyle/>
        <a:p>
          <a:endParaRPr lang="nb-NO"/>
        </a:p>
      </dgm:t>
    </dgm:pt>
    <dgm:pt modelId="{759882E4-266C-46E1-8308-F022026245CA}" type="sibTrans" cxnId="{B0799E8A-F847-465C-8245-4BE0FF8C6F0C}">
      <dgm:prSet/>
      <dgm:spPr/>
      <dgm:t>
        <a:bodyPr/>
        <a:lstStyle/>
        <a:p>
          <a:endParaRPr lang="nb-NO"/>
        </a:p>
      </dgm:t>
    </dgm:pt>
    <dgm:pt modelId="{9B776C5D-692E-42F6-B005-CC8078EAC298}" type="pres">
      <dgm:prSet presAssocID="{10523889-405E-4730-8124-1C8D21CEF639}" presName="Name0" presStyleCnt="0">
        <dgm:presLayoutVars>
          <dgm:dir/>
          <dgm:resizeHandles val="exact"/>
        </dgm:presLayoutVars>
      </dgm:prSet>
      <dgm:spPr/>
    </dgm:pt>
    <dgm:pt modelId="{D44ABE5C-081F-4859-8CF3-C91A913FB21F}" type="pres">
      <dgm:prSet presAssocID="{172C09C3-DCE8-41D6-8A71-25BB43C6E3D4}" presName="node" presStyleLbl="node1" presStyleIdx="0" presStyleCnt="4" custScaleX="277947" custScaleY="1366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F27D727-A20C-4841-9617-804B83D32721}" type="pres">
      <dgm:prSet presAssocID="{29CFD02B-8401-461B-8DBF-3A7F3B3F08D9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CE02472F-C7A9-4CB1-9F99-CF4523E9AC6A}" type="pres">
      <dgm:prSet presAssocID="{29CFD02B-8401-461B-8DBF-3A7F3B3F08D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963B6C2-B90F-41D6-8F35-A46DA57DDC28}" type="pres">
      <dgm:prSet presAssocID="{0816E12A-6BA3-41A3-8C30-E72952858F9B}" presName="node" presStyleLbl="node1" presStyleIdx="1" presStyleCnt="4" custScaleX="277947" custScaleY="1366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CFEA956-3465-4B1D-A44E-F712CA6C0999}" type="pres">
      <dgm:prSet presAssocID="{C5FA7CB0-EA5E-4190-8A3A-B43BEB31344B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AFA0B6F6-C015-424F-B317-BDE8152319B8}" type="pres">
      <dgm:prSet presAssocID="{C5FA7CB0-EA5E-4190-8A3A-B43BEB31344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80024B3-691A-4666-812F-E4B5B3106778}" type="pres">
      <dgm:prSet presAssocID="{78F2845E-8D67-4F7E-8B65-B7EFE79DA142}" presName="node" presStyleLbl="node1" presStyleIdx="2" presStyleCnt="4" custScaleX="277947" custScaleY="1366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CB55865-5405-49E2-8724-F16FAEFC9BB0}" type="pres">
      <dgm:prSet presAssocID="{A136B22B-4400-47BC-9DA4-71F6EF4C9149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6136AFC-0D71-47D8-B221-A38C3AA826C8}" type="pres">
      <dgm:prSet presAssocID="{A136B22B-4400-47BC-9DA4-71F6EF4C914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FAF913A-F8CE-4310-819B-6643B84461DC}" type="pres">
      <dgm:prSet presAssocID="{6CEC2469-6E5B-4C56-A389-7C3BFA9CD709}" presName="node" presStyleLbl="node1" presStyleIdx="3" presStyleCnt="4" custScaleX="277947" custScaleY="1366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D7C1BA9F-601E-499B-B6FD-7FC60C2AE2A6}" type="presOf" srcId="{C5FA7CB0-EA5E-4190-8A3A-B43BEB31344B}" destId="{AFA0B6F6-C015-424F-B317-BDE8152319B8}" srcOrd="1" destOrd="0" presId="urn:microsoft.com/office/officeart/2005/8/layout/process1"/>
    <dgm:cxn modelId="{F7128FE1-C4A5-43B7-B6CD-D166E4458181}" type="presOf" srcId="{10523889-405E-4730-8124-1C8D21CEF639}" destId="{9B776C5D-692E-42F6-B005-CC8078EAC298}" srcOrd="0" destOrd="0" presId="urn:microsoft.com/office/officeart/2005/8/layout/process1"/>
    <dgm:cxn modelId="{8AE48351-D09A-43CB-8AC4-9C6B1A06A68D}" type="presOf" srcId="{A136B22B-4400-47BC-9DA4-71F6EF4C9149}" destId="{8CB55865-5405-49E2-8724-F16FAEFC9BB0}" srcOrd="0" destOrd="0" presId="urn:microsoft.com/office/officeart/2005/8/layout/process1"/>
    <dgm:cxn modelId="{B0799E8A-F847-465C-8245-4BE0FF8C6F0C}" srcId="{10523889-405E-4730-8124-1C8D21CEF639}" destId="{6CEC2469-6E5B-4C56-A389-7C3BFA9CD709}" srcOrd="3" destOrd="0" parTransId="{2A187B39-EFD1-45D8-AADB-5125BBF67F34}" sibTransId="{759882E4-266C-46E1-8308-F022026245CA}"/>
    <dgm:cxn modelId="{B8A76653-8A5F-4E71-BFF0-1E7EE1B594A3}" srcId="{10523889-405E-4730-8124-1C8D21CEF639}" destId="{78F2845E-8D67-4F7E-8B65-B7EFE79DA142}" srcOrd="2" destOrd="0" parTransId="{2954D2A1-D074-4751-8A0F-93127E188446}" sibTransId="{A136B22B-4400-47BC-9DA4-71F6EF4C9149}"/>
    <dgm:cxn modelId="{9964B1FD-C928-4454-9D30-D549C9C428E1}" type="presOf" srcId="{C5FA7CB0-EA5E-4190-8A3A-B43BEB31344B}" destId="{5CFEA956-3465-4B1D-A44E-F712CA6C0999}" srcOrd="0" destOrd="0" presId="urn:microsoft.com/office/officeart/2005/8/layout/process1"/>
    <dgm:cxn modelId="{48B1BF39-30DB-44AF-99F5-8131EF2D5338}" type="presOf" srcId="{29CFD02B-8401-461B-8DBF-3A7F3B3F08D9}" destId="{CE02472F-C7A9-4CB1-9F99-CF4523E9AC6A}" srcOrd="1" destOrd="0" presId="urn:microsoft.com/office/officeart/2005/8/layout/process1"/>
    <dgm:cxn modelId="{4C1F2719-C526-452C-B2C3-759AD8EF3DCF}" srcId="{10523889-405E-4730-8124-1C8D21CEF639}" destId="{0816E12A-6BA3-41A3-8C30-E72952858F9B}" srcOrd="1" destOrd="0" parTransId="{CC50A326-20C6-4A76-90F2-BCC9BF794FF6}" sibTransId="{C5FA7CB0-EA5E-4190-8A3A-B43BEB31344B}"/>
    <dgm:cxn modelId="{73351935-5834-4AA3-8388-AC5A19850A25}" type="presOf" srcId="{0816E12A-6BA3-41A3-8C30-E72952858F9B}" destId="{5963B6C2-B90F-41D6-8F35-A46DA57DDC28}" srcOrd="0" destOrd="0" presId="urn:microsoft.com/office/officeart/2005/8/layout/process1"/>
    <dgm:cxn modelId="{444EA8D0-E4EA-4B4E-91FF-4C3B1008989E}" type="presOf" srcId="{29CFD02B-8401-461B-8DBF-3A7F3B3F08D9}" destId="{CF27D727-A20C-4841-9617-804B83D32721}" srcOrd="0" destOrd="0" presId="urn:microsoft.com/office/officeart/2005/8/layout/process1"/>
    <dgm:cxn modelId="{BD0F4F5F-82B3-4719-AE66-8F93E6D8BABC}" type="presOf" srcId="{78F2845E-8D67-4F7E-8B65-B7EFE79DA142}" destId="{180024B3-691A-4666-812F-E4B5B3106778}" srcOrd="0" destOrd="0" presId="urn:microsoft.com/office/officeart/2005/8/layout/process1"/>
    <dgm:cxn modelId="{D8C2D321-2C90-42A5-BC8C-4FA44280623B}" type="presOf" srcId="{A136B22B-4400-47BC-9DA4-71F6EF4C9149}" destId="{E6136AFC-0D71-47D8-B221-A38C3AA826C8}" srcOrd="1" destOrd="0" presId="urn:microsoft.com/office/officeart/2005/8/layout/process1"/>
    <dgm:cxn modelId="{E1BD0390-3217-4A55-A9FE-C2D6CF5DBF7C}" type="presOf" srcId="{172C09C3-DCE8-41D6-8A71-25BB43C6E3D4}" destId="{D44ABE5C-081F-4859-8CF3-C91A913FB21F}" srcOrd="0" destOrd="0" presId="urn:microsoft.com/office/officeart/2005/8/layout/process1"/>
    <dgm:cxn modelId="{8A08ECA6-C036-4920-9FCA-93E1E8327F30}" srcId="{10523889-405E-4730-8124-1C8D21CEF639}" destId="{172C09C3-DCE8-41D6-8A71-25BB43C6E3D4}" srcOrd="0" destOrd="0" parTransId="{65DAB61B-C0C5-4446-9F9D-016179644D60}" sibTransId="{29CFD02B-8401-461B-8DBF-3A7F3B3F08D9}"/>
    <dgm:cxn modelId="{72634589-000E-4206-A48F-54E618CD6F0F}" type="presOf" srcId="{6CEC2469-6E5B-4C56-A389-7C3BFA9CD709}" destId="{7FAF913A-F8CE-4310-819B-6643B84461DC}" srcOrd="0" destOrd="0" presId="urn:microsoft.com/office/officeart/2005/8/layout/process1"/>
    <dgm:cxn modelId="{9B743F36-59A9-4B9D-BEAB-EDDAB830F849}" type="presParOf" srcId="{9B776C5D-692E-42F6-B005-CC8078EAC298}" destId="{D44ABE5C-081F-4859-8CF3-C91A913FB21F}" srcOrd="0" destOrd="0" presId="urn:microsoft.com/office/officeart/2005/8/layout/process1"/>
    <dgm:cxn modelId="{3964DEC1-6D43-47D7-BF96-65A5544FAEE9}" type="presParOf" srcId="{9B776C5D-692E-42F6-B005-CC8078EAC298}" destId="{CF27D727-A20C-4841-9617-804B83D32721}" srcOrd="1" destOrd="0" presId="urn:microsoft.com/office/officeart/2005/8/layout/process1"/>
    <dgm:cxn modelId="{BD0F6EA2-83C0-46F0-A80A-38256D318B1B}" type="presParOf" srcId="{CF27D727-A20C-4841-9617-804B83D32721}" destId="{CE02472F-C7A9-4CB1-9F99-CF4523E9AC6A}" srcOrd="0" destOrd="0" presId="urn:microsoft.com/office/officeart/2005/8/layout/process1"/>
    <dgm:cxn modelId="{ED8A3843-F514-465D-9B82-0AC8FCB1C036}" type="presParOf" srcId="{9B776C5D-692E-42F6-B005-CC8078EAC298}" destId="{5963B6C2-B90F-41D6-8F35-A46DA57DDC28}" srcOrd="2" destOrd="0" presId="urn:microsoft.com/office/officeart/2005/8/layout/process1"/>
    <dgm:cxn modelId="{ABDCBF73-57F7-4C07-8EDE-D4712E15D1EA}" type="presParOf" srcId="{9B776C5D-692E-42F6-B005-CC8078EAC298}" destId="{5CFEA956-3465-4B1D-A44E-F712CA6C0999}" srcOrd="3" destOrd="0" presId="urn:microsoft.com/office/officeart/2005/8/layout/process1"/>
    <dgm:cxn modelId="{D7DE8A98-48E5-4BB3-BD31-D7B33BB95EA0}" type="presParOf" srcId="{5CFEA956-3465-4B1D-A44E-F712CA6C0999}" destId="{AFA0B6F6-C015-424F-B317-BDE8152319B8}" srcOrd="0" destOrd="0" presId="urn:microsoft.com/office/officeart/2005/8/layout/process1"/>
    <dgm:cxn modelId="{0C350FC9-9823-4604-87DE-05F680AD6AB1}" type="presParOf" srcId="{9B776C5D-692E-42F6-B005-CC8078EAC298}" destId="{180024B3-691A-4666-812F-E4B5B3106778}" srcOrd="4" destOrd="0" presId="urn:microsoft.com/office/officeart/2005/8/layout/process1"/>
    <dgm:cxn modelId="{C8D37B9C-FA0F-4EE4-9EFF-FEA39A157060}" type="presParOf" srcId="{9B776C5D-692E-42F6-B005-CC8078EAC298}" destId="{8CB55865-5405-49E2-8724-F16FAEFC9BB0}" srcOrd="5" destOrd="0" presId="urn:microsoft.com/office/officeart/2005/8/layout/process1"/>
    <dgm:cxn modelId="{C8229C5C-D02F-4E2C-881D-AC079002B62F}" type="presParOf" srcId="{8CB55865-5405-49E2-8724-F16FAEFC9BB0}" destId="{E6136AFC-0D71-47D8-B221-A38C3AA826C8}" srcOrd="0" destOrd="0" presId="urn:microsoft.com/office/officeart/2005/8/layout/process1"/>
    <dgm:cxn modelId="{C18279FB-6AFF-4A28-8B66-41594E248796}" type="presParOf" srcId="{9B776C5D-692E-42F6-B005-CC8078EAC298}" destId="{7FAF913A-F8CE-4310-819B-6643B84461D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523889-405E-4730-8124-1C8D21CEF63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72C09C3-DCE8-41D6-8A71-25BB43C6E3D4}">
      <dgm:prSet phldrT="[Tekst]" custT="1"/>
      <dgm:spPr>
        <a:xfrm>
          <a:off x="2835" y="766637"/>
          <a:ext cx="1239723" cy="743834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Identifisere gevinster</a:t>
          </a:r>
        </a:p>
      </dgm:t>
    </dgm:pt>
    <dgm:pt modelId="{65DAB61B-C0C5-4446-9F9D-016179644D60}" type="parTrans" cxnId="{8A08ECA6-C036-4920-9FCA-93E1E8327F30}">
      <dgm:prSet/>
      <dgm:spPr/>
      <dgm:t>
        <a:bodyPr/>
        <a:lstStyle/>
        <a:p>
          <a:endParaRPr lang="nb-NO"/>
        </a:p>
      </dgm:t>
    </dgm:pt>
    <dgm:pt modelId="{29CFD02B-8401-461B-8DBF-3A7F3B3F08D9}" type="sibTrans" cxnId="{8A08ECA6-C036-4920-9FCA-93E1E8327F30}">
      <dgm:prSet/>
      <dgm:spPr>
        <a:xfrm>
          <a:off x="1366531" y="984829"/>
          <a:ext cx="262821" cy="30745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b-NO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816E12A-6BA3-41A3-8C30-E72952858F9B}">
      <dgm:prSet phldrT="[Tekst]" custT="1"/>
      <dgm:spPr>
        <a:xfrm>
          <a:off x="1738448" y="766637"/>
          <a:ext cx="1239723" cy="743834"/>
        </a:xfr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Planlegge gevinstrealiseringen</a:t>
          </a:r>
        </a:p>
      </dgm:t>
    </dgm:pt>
    <dgm:pt modelId="{CC50A326-20C6-4A76-90F2-BCC9BF794FF6}" type="parTrans" cxnId="{4C1F2719-C526-452C-B2C3-759AD8EF3DCF}">
      <dgm:prSet/>
      <dgm:spPr/>
      <dgm:t>
        <a:bodyPr/>
        <a:lstStyle/>
        <a:p>
          <a:endParaRPr lang="nb-NO"/>
        </a:p>
      </dgm:t>
    </dgm:pt>
    <dgm:pt modelId="{C5FA7CB0-EA5E-4190-8A3A-B43BEB31344B}" type="sibTrans" cxnId="{4C1F2719-C526-452C-B2C3-759AD8EF3DCF}">
      <dgm:prSet/>
      <dgm:spPr>
        <a:xfrm>
          <a:off x="3102145" y="984829"/>
          <a:ext cx="262821" cy="30745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b-NO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8F2845E-8D67-4F7E-8B65-B7EFE79DA142}">
      <dgm:prSet phldrT="[Tekst]" custT="1"/>
      <dgm:spPr>
        <a:xfrm>
          <a:off x="3474062" y="766637"/>
          <a:ext cx="1239723" cy="743834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Gjennomføre gevinstrealiseringen</a:t>
          </a:r>
        </a:p>
      </dgm:t>
    </dgm:pt>
    <dgm:pt modelId="{2954D2A1-D074-4751-8A0F-93127E188446}" type="parTrans" cxnId="{B8A76653-8A5F-4E71-BFF0-1E7EE1B594A3}">
      <dgm:prSet/>
      <dgm:spPr/>
      <dgm:t>
        <a:bodyPr/>
        <a:lstStyle/>
        <a:p>
          <a:endParaRPr lang="nb-NO"/>
        </a:p>
      </dgm:t>
    </dgm:pt>
    <dgm:pt modelId="{A136B22B-4400-47BC-9DA4-71F6EF4C9149}" type="sibTrans" cxnId="{B8A76653-8A5F-4E71-BFF0-1E7EE1B594A3}">
      <dgm:prSet/>
      <dgm:spPr>
        <a:xfrm>
          <a:off x="4837758" y="984829"/>
          <a:ext cx="262821" cy="30745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b-NO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CEC2469-6E5B-4C56-A389-7C3BFA9CD709}">
      <dgm:prSet custT="1"/>
      <dgm:spPr>
        <a:xfrm>
          <a:off x="5209675" y="766637"/>
          <a:ext cx="1239723" cy="743834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Dokumentere realiserte gevinster</a:t>
          </a:r>
        </a:p>
      </dgm:t>
    </dgm:pt>
    <dgm:pt modelId="{2A187B39-EFD1-45D8-AADB-5125BBF67F34}" type="parTrans" cxnId="{B0799E8A-F847-465C-8245-4BE0FF8C6F0C}">
      <dgm:prSet/>
      <dgm:spPr/>
      <dgm:t>
        <a:bodyPr/>
        <a:lstStyle/>
        <a:p>
          <a:endParaRPr lang="nb-NO"/>
        </a:p>
      </dgm:t>
    </dgm:pt>
    <dgm:pt modelId="{759882E4-266C-46E1-8308-F022026245CA}" type="sibTrans" cxnId="{B0799E8A-F847-465C-8245-4BE0FF8C6F0C}">
      <dgm:prSet/>
      <dgm:spPr/>
      <dgm:t>
        <a:bodyPr/>
        <a:lstStyle/>
        <a:p>
          <a:endParaRPr lang="nb-NO"/>
        </a:p>
      </dgm:t>
    </dgm:pt>
    <dgm:pt modelId="{9B776C5D-692E-42F6-B005-CC8078EAC298}" type="pres">
      <dgm:prSet presAssocID="{10523889-405E-4730-8124-1C8D21CEF639}" presName="Name0" presStyleCnt="0">
        <dgm:presLayoutVars>
          <dgm:dir/>
          <dgm:resizeHandles val="exact"/>
        </dgm:presLayoutVars>
      </dgm:prSet>
      <dgm:spPr/>
    </dgm:pt>
    <dgm:pt modelId="{D44ABE5C-081F-4859-8CF3-C91A913FB21F}" type="pres">
      <dgm:prSet presAssocID="{172C09C3-DCE8-41D6-8A71-25BB43C6E3D4}" presName="node" presStyleLbl="node1" presStyleIdx="0" presStyleCnt="4" custScaleX="277947" custScaleY="1366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F27D727-A20C-4841-9617-804B83D32721}" type="pres">
      <dgm:prSet presAssocID="{29CFD02B-8401-461B-8DBF-3A7F3B3F08D9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CE02472F-C7A9-4CB1-9F99-CF4523E9AC6A}" type="pres">
      <dgm:prSet presAssocID="{29CFD02B-8401-461B-8DBF-3A7F3B3F08D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963B6C2-B90F-41D6-8F35-A46DA57DDC28}" type="pres">
      <dgm:prSet presAssocID="{0816E12A-6BA3-41A3-8C30-E72952858F9B}" presName="node" presStyleLbl="node1" presStyleIdx="1" presStyleCnt="4" custScaleX="277947" custScaleY="1366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CFEA956-3465-4B1D-A44E-F712CA6C0999}" type="pres">
      <dgm:prSet presAssocID="{C5FA7CB0-EA5E-4190-8A3A-B43BEB31344B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AFA0B6F6-C015-424F-B317-BDE8152319B8}" type="pres">
      <dgm:prSet presAssocID="{C5FA7CB0-EA5E-4190-8A3A-B43BEB31344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80024B3-691A-4666-812F-E4B5B3106778}" type="pres">
      <dgm:prSet presAssocID="{78F2845E-8D67-4F7E-8B65-B7EFE79DA142}" presName="node" presStyleLbl="node1" presStyleIdx="2" presStyleCnt="4" custScaleX="277947" custScaleY="1366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CB55865-5405-49E2-8724-F16FAEFC9BB0}" type="pres">
      <dgm:prSet presAssocID="{A136B22B-4400-47BC-9DA4-71F6EF4C9149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6136AFC-0D71-47D8-B221-A38C3AA826C8}" type="pres">
      <dgm:prSet presAssocID="{A136B22B-4400-47BC-9DA4-71F6EF4C914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FAF913A-F8CE-4310-819B-6643B84461DC}" type="pres">
      <dgm:prSet presAssocID="{6CEC2469-6E5B-4C56-A389-7C3BFA9CD709}" presName="node" presStyleLbl="node1" presStyleIdx="3" presStyleCnt="4" custScaleX="277947" custScaleY="1366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E2F24F8C-30F0-4582-978A-FB82E1EAEC2E}" type="presOf" srcId="{A136B22B-4400-47BC-9DA4-71F6EF4C9149}" destId="{E6136AFC-0D71-47D8-B221-A38C3AA826C8}" srcOrd="1" destOrd="0" presId="urn:microsoft.com/office/officeart/2005/8/layout/process1"/>
    <dgm:cxn modelId="{1C612F42-BB1B-4948-911C-94E370ADB96B}" type="presOf" srcId="{29CFD02B-8401-461B-8DBF-3A7F3B3F08D9}" destId="{CE02472F-C7A9-4CB1-9F99-CF4523E9AC6A}" srcOrd="1" destOrd="0" presId="urn:microsoft.com/office/officeart/2005/8/layout/process1"/>
    <dgm:cxn modelId="{6A296C2F-D8BB-4DBF-B62A-6041CFB264E6}" type="presOf" srcId="{172C09C3-DCE8-41D6-8A71-25BB43C6E3D4}" destId="{D44ABE5C-081F-4859-8CF3-C91A913FB21F}" srcOrd="0" destOrd="0" presId="urn:microsoft.com/office/officeart/2005/8/layout/process1"/>
    <dgm:cxn modelId="{625B3819-8126-4343-A05C-CA7699E0E91D}" type="presOf" srcId="{C5FA7CB0-EA5E-4190-8A3A-B43BEB31344B}" destId="{5CFEA956-3465-4B1D-A44E-F712CA6C0999}" srcOrd="0" destOrd="0" presId="urn:microsoft.com/office/officeart/2005/8/layout/process1"/>
    <dgm:cxn modelId="{B5E98210-D3F1-45E5-9E37-AA3D743B5AE0}" type="presOf" srcId="{29CFD02B-8401-461B-8DBF-3A7F3B3F08D9}" destId="{CF27D727-A20C-4841-9617-804B83D32721}" srcOrd="0" destOrd="0" presId="urn:microsoft.com/office/officeart/2005/8/layout/process1"/>
    <dgm:cxn modelId="{B0799E8A-F847-465C-8245-4BE0FF8C6F0C}" srcId="{10523889-405E-4730-8124-1C8D21CEF639}" destId="{6CEC2469-6E5B-4C56-A389-7C3BFA9CD709}" srcOrd="3" destOrd="0" parTransId="{2A187B39-EFD1-45D8-AADB-5125BBF67F34}" sibTransId="{759882E4-266C-46E1-8308-F022026245CA}"/>
    <dgm:cxn modelId="{B8A76653-8A5F-4E71-BFF0-1E7EE1B594A3}" srcId="{10523889-405E-4730-8124-1C8D21CEF639}" destId="{78F2845E-8D67-4F7E-8B65-B7EFE79DA142}" srcOrd="2" destOrd="0" parTransId="{2954D2A1-D074-4751-8A0F-93127E188446}" sibTransId="{A136B22B-4400-47BC-9DA4-71F6EF4C9149}"/>
    <dgm:cxn modelId="{4C1F2719-C526-452C-B2C3-759AD8EF3DCF}" srcId="{10523889-405E-4730-8124-1C8D21CEF639}" destId="{0816E12A-6BA3-41A3-8C30-E72952858F9B}" srcOrd="1" destOrd="0" parTransId="{CC50A326-20C6-4A76-90F2-BCC9BF794FF6}" sibTransId="{C5FA7CB0-EA5E-4190-8A3A-B43BEB31344B}"/>
    <dgm:cxn modelId="{E49B2360-B2D5-4FEC-BC76-6B9B91130EAC}" type="presOf" srcId="{C5FA7CB0-EA5E-4190-8A3A-B43BEB31344B}" destId="{AFA0B6F6-C015-424F-B317-BDE8152319B8}" srcOrd="1" destOrd="0" presId="urn:microsoft.com/office/officeart/2005/8/layout/process1"/>
    <dgm:cxn modelId="{CF07A60A-268A-4606-985A-8930309F1249}" type="presOf" srcId="{78F2845E-8D67-4F7E-8B65-B7EFE79DA142}" destId="{180024B3-691A-4666-812F-E4B5B3106778}" srcOrd="0" destOrd="0" presId="urn:microsoft.com/office/officeart/2005/8/layout/process1"/>
    <dgm:cxn modelId="{7835DEBD-515E-486E-9265-121A4E0DDF94}" type="presOf" srcId="{6CEC2469-6E5B-4C56-A389-7C3BFA9CD709}" destId="{7FAF913A-F8CE-4310-819B-6643B84461DC}" srcOrd="0" destOrd="0" presId="urn:microsoft.com/office/officeart/2005/8/layout/process1"/>
    <dgm:cxn modelId="{98F5B8F9-8E26-49DC-B2C7-5747513F9475}" type="presOf" srcId="{0816E12A-6BA3-41A3-8C30-E72952858F9B}" destId="{5963B6C2-B90F-41D6-8F35-A46DA57DDC28}" srcOrd="0" destOrd="0" presId="urn:microsoft.com/office/officeart/2005/8/layout/process1"/>
    <dgm:cxn modelId="{8A08ECA6-C036-4920-9FCA-93E1E8327F30}" srcId="{10523889-405E-4730-8124-1C8D21CEF639}" destId="{172C09C3-DCE8-41D6-8A71-25BB43C6E3D4}" srcOrd="0" destOrd="0" parTransId="{65DAB61B-C0C5-4446-9F9D-016179644D60}" sibTransId="{29CFD02B-8401-461B-8DBF-3A7F3B3F08D9}"/>
    <dgm:cxn modelId="{C2A41521-D227-4994-9E87-4D2335B40427}" type="presOf" srcId="{10523889-405E-4730-8124-1C8D21CEF639}" destId="{9B776C5D-692E-42F6-B005-CC8078EAC298}" srcOrd="0" destOrd="0" presId="urn:microsoft.com/office/officeart/2005/8/layout/process1"/>
    <dgm:cxn modelId="{00223995-C4BF-402B-B08C-AED58C1D6895}" type="presOf" srcId="{A136B22B-4400-47BC-9DA4-71F6EF4C9149}" destId="{8CB55865-5405-49E2-8724-F16FAEFC9BB0}" srcOrd="0" destOrd="0" presId="urn:microsoft.com/office/officeart/2005/8/layout/process1"/>
    <dgm:cxn modelId="{AF2B85F5-1E8F-425A-9A97-3E54D26982E2}" type="presParOf" srcId="{9B776C5D-692E-42F6-B005-CC8078EAC298}" destId="{D44ABE5C-081F-4859-8CF3-C91A913FB21F}" srcOrd="0" destOrd="0" presId="urn:microsoft.com/office/officeart/2005/8/layout/process1"/>
    <dgm:cxn modelId="{39C9495A-FEC1-4DAE-99A4-95BC2C3E552F}" type="presParOf" srcId="{9B776C5D-692E-42F6-B005-CC8078EAC298}" destId="{CF27D727-A20C-4841-9617-804B83D32721}" srcOrd="1" destOrd="0" presId="urn:microsoft.com/office/officeart/2005/8/layout/process1"/>
    <dgm:cxn modelId="{C06BC1B7-F1F1-4104-BB76-9D4B97FAE261}" type="presParOf" srcId="{CF27D727-A20C-4841-9617-804B83D32721}" destId="{CE02472F-C7A9-4CB1-9F99-CF4523E9AC6A}" srcOrd="0" destOrd="0" presId="urn:microsoft.com/office/officeart/2005/8/layout/process1"/>
    <dgm:cxn modelId="{97AFBA0A-2C8D-499C-A82A-F580C527C6A8}" type="presParOf" srcId="{9B776C5D-692E-42F6-B005-CC8078EAC298}" destId="{5963B6C2-B90F-41D6-8F35-A46DA57DDC28}" srcOrd="2" destOrd="0" presId="urn:microsoft.com/office/officeart/2005/8/layout/process1"/>
    <dgm:cxn modelId="{E5AE13E4-326D-4E08-8981-FBA18970C965}" type="presParOf" srcId="{9B776C5D-692E-42F6-B005-CC8078EAC298}" destId="{5CFEA956-3465-4B1D-A44E-F712CA6C0999}" srcOrd="3" destOrd="0" presId="urn:microsoft.com/office/officeart/2005/8/layout/process1"/>
    <dgm:cxn modelId="{573882BC-5EF2-409E-84CC-810EB707D0CD}" type="presParOf" srcId="{5CFEA956-3465-4B1D-A44E-F712CA6C0999}" destId="{AFA0B6F6-C015-424F-B317-BDE8152319B8}" srcOrd="0" destOrd="0" presId="urn:microsoft.com/office/officeart/2005/8/layout/process1"/>
    <dgm:cxn modelId="{73EAD644-B09F-4082-8A2C-CDFEF7E32C84}" type="presParOf" srcId="{9B776C5D-692E-42F6-B005-CC8078EAC298}" destId="{180024B3-691A-4666-812F-E4B5B3106778}" srcOrd="4" destOrd="0" presId="urn:microsoft.com/office/officeart/2005/8/layout/process1"/>
    <dgm:cxn modelId="{63821256-1E2C-44F9-8A30-52BD37EAA293}" type="presParOf" srcId="{9B776C5D-692E-42F6-B005-CC8078EAC298}" destId="{8CB55865-5405-49E2-8724-F16FAEFC9BB0}" srcOrd="5" destOrd="0" presId="urn:microsoft.com/office/officeart/2005/8/layout/process1"/>
    <dgm:cxn modelId="{A480B0CA-22FC-4733-80EA-C7C0AC80C576}" type="presParOf" srcId="{8CB55865-5405-49E2-8724-F16FAEFC9BB0}" destId="{E6136AFC-0D71-47D8-B221-A38C3AA826C8}" srcOrd="0" destOrd="0" presId="urn:microsoft.com/office/officeart/2005/8/layout/process1"/>
    <dgm:cxn modelId="{11AA1EC9-0107-4094-B176-DDCD395ED1AB}" type="presParOf" srcId="{9B776C5D-692E-42F6-B005-CC8078EAC298}" destId="{7FAF913A-F8CE-4310-819B-6643B84461D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523889-405E-4730-8124-1C8D21CEF63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72C09C3-DCE8-41D6-8A71-25BB43C6E3D4}">
      <dgm:prSet phldrT="[Tekst]" custT="1"/>
      <dgm:spPr>
        <a:xfrm>
          <a:off x="2835" y="766637"/>
          <a:ext cx="1239723" cy="743834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Identifisere gevinster</a:t>
          </a:r>
        </a:p>
      </dgm:t>
    </dgm:pt>
    <dgm:pt modelId="{65DAB61B-C0C5-4446-9F9D-016179644D60}" type="parTrans" cxnId="{8A08ECA6-C036-4920-9FCA-93E1E8327F30}">
      <dgm:prSet/>
      <dgm:spPr/>
      <dgm:t>
        <a:bodyPr/>
        <a:lstStyle/>
        <a:p>
          <a:endParaRPr lang="nb-NO"/>
        </a:p>
      </dgm:t>
    </dgm:pt>
    <dgm:pt modelId="{29CFD02B-8401-461B-8DBF-3A7F3B3F08D9}" type="sibTrans" cxnId="{8A08ECA6-C036-4920-9FCA-93E1E8327F30}">
      <dgm:prSet/>
      <dgm:spPr>
        <a:xfrm>
          <a:off x="1366531" y="984829"/>
          <a:ext cx="262821" cy="30745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b-NO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816E12A-6BA3-41A3-8C30-E72952858F9B}">
      <dgm:prSet phldrT="[Tekst]" custT="1"/>
      <dgm:spPr>
        <a:xfrm>
          <a:off x="1738448" y="766637"/>
          <a:ext cx="1239723" cy="743834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Planlegge gevinstrealiseringen</a:t>
          </a:r>
        </a:p>
      </dgm:t>
    </dgm:pt>
    <dgm:pt modelId="{CC50A326-20C6-4A76-90F2-BCC9BF794FF6}" type="parTrans" cxnId="{4C1F2719-C526-452C-B2C3-759AD8EF3DCF}">
      <dgm:prSet/>
      <dgm:spPr/>
      <dgm:t>
        <a:bodyPr/>
        <a:lstStyle/>
        <a:p>
          <a:endParaRPr lang="nb-NO"/>
        </a:p>
      </dgm:t>
    </dgm:pt>
    <dgm:pt modelId="{C5FA7CB0-EA5E-4190-8A3A-B43BEB31344B}" type="sibTrans" cxnId="{4C1F2719-C526-452C-B2C3-759AD8EF3DCF}">
      <dgm:prSet/>
      <dgm:spPr>
        <a:xfrm>
          <a:off x="3102145" y="984829"/>
          <a:ext cx="262821" cy="30745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b-NO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8F2845E-8D67-4F7E-8B65-B7EFE79DA142}">
      <dgm:prSet phldrT="[Tekst]" custT="1"/>
      <dgm:spPr>
        <a:xfrm>
          <a:off x="3474062" y="766637"/>
          <a:ext cx="1239723" cy="743834"/>
        </a:xfr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Gjennomføre gevinstrealiseringen</a:t>
          </a:r>
        </a:p>
      </dgm:t>
    </dgm:pt>
    <dgm:pt modelId="{2954D2A1-D074-4751-8A0F-93127E188446}" type="parTrans" cxnId="{B8A76653-8A5F-4E71-BFF0-1E7EE1B594A3}">
      <dgm:prSet/>
      <dgm:spPr/>
      <dgm:t>
        <a:bodyPr/>
        <a:lstStyle/>
        <a:p>
          <a:endParaRPr lang="nb-NO"/>
        </a:p>
      </dgm:t>
    </dgm:pt>
    <dgm:pt modelId="{A136B22B-4400-47BC-9DA4-71F6EF4C9149}" type="sibTrans" cxnId="{B8A76653-8A5F-4E71-BFF0-1E7EE1B594A3}">
      <dgm:prSet/>
      <dgm:spPr>
        <a:xfrm>
          <a:off x="4837758" y="984829"/>
          <a:ext cx="262821" cy="30745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b-NO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CEC2469-6E5B-4C56-A389-7C3BFA9CD709}">
      <dgm:prSet custT="1"/>
      <dgm:spPr>
        <a:xfrm>
          <a:off x="5209675" y="766637"/>
          <a:ext cx="1239723" cy="743834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Dokumentere realiserte gevinster</a:t>
          </a:r>
        </a:p>
      </dgm:t>
    </dgm:pt>
    <dgm:pt modelId="{2A187B39-EFD1-45D8-AADB-5125BBF67F34}" type="parTrans" cxnId="{B0799E8A-F847-465C-8245-4BE0FF8C6F0C}">
      <dgm:prSet/>
      <dgm:spPr/>
      <dgm:t>
        <a:bodyPr/>
        <a:lstStyle/>
        <a:p>
          <a:endParaRPr lang="nb-NO"/>
        </a:p>
      </dgm:t>
    </dgm:pt>
    <dgm:pt modelId="{759882E4-266C-46E1-8308-F022026245CA}" type="sibTrans" cxnId="{B0799E8A-F847-465C-8245-4BE0FF8C6F0C}">
      <dgm:prSet/>
      <dgm:spPr/>
      <dgm:t>
        <a:bodyPr/>
        <a:lstStyle/>
        <a:p>
          <a:endParaRPr lang="nb-NO"/>
        </a:p>
      </dgm:t>
    </dgm:pt>
    <dgm:pt modelId="{9B776C5D-692E-42F6-B005-CC8078EAC298}" type="pres">
      <dgm:prSet presAssocID="{10523889-405E-4730-8124-1C8D21CEF639}" presName="Name0" presStyleCnt="0">
        <dgm:presLayoutVars>
          <dgm:dir/>
          <dgm:resizeHandles val="exact"/>
        </dgm:presLayoutVars>
      </dgm:prSet>
      <dgm:spPr/>
    </dgm:pt>
    <dgm:pt modelId="{D44ABE5C-081F-4859-8CF3-C91A913FB21F}" type="pres">
      <dgm:prSet presAssocID="{172C09C3-DCE8-41D6-8A71-25BB43C6E3D4}" presName="node" presStyleLbl="node1" presStyleIdx="0" presStyleCnt="4" custScaleX="277947" custScaleY="1366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F27D727-A20C-4841-9617-804B83D32721}" type="pres">
      <dgm:prSet presAssocID="{29CFD02B-8401-461B-8DBF-3A7F3B3F08D9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CE02472F-C7A9-4CB1-9F99-CF4523E9AC6A}" type="pres">
      <dgm:prSet presAssocID="{29CFD02B-8401-461B-8DBF-3A7F3B3F08D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963B6C2-B90F-41D6-8F35-A46DA57DDC28}" type="pres">
      <dgm:prSet presAssocID="{0816E12A-6BA3-41A3-8C30-E72952858F9B}" presName="node" presStyleLbl="node1" presStyleIdx="1" presStyleCnt="4" custScaleX="277947" custScaleY="1366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CFEA956-3465-4B1D-A44E-F712CA6C0999}" type="pres">
      <dgm:prSet presAssocID="{C5FA7CB0-EA5E-4190-8A3A-B43BEB31344B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AFA0B6F6-C015-424F-B317-BDE8152319B8}" type="pres">
      <dgm:prSet presAssocID="{C5FA7CB0-EA5E-4190-8A3A-B43BEB31344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80024B3-691A-4666-812F-E4B5B3106778}" type="pres">
      <dgm:prSet presAssocID="{78F2845E-8D67-4F7E-8B65-B7EFE79DA142}" presName="node" presStyleLbl="node1" presStyleIdx="2" presStyleCnt="4" custScaleX="277947" custScaleY="1366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CB55865-5405-49E2-8724-F16FAEFC9BB0}" type="pres">
      <dgm:prSet presAssocID="{A136B22B-4400-47BC-9DA4-71F6EF4C9149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6136AFC-0D71-47D8-B221-A38C3AA826C8}" type="pres">
      <dgm:prSet presAssocID="{A136B22B-4400-47BC-9DA4-71F6EF4C914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FAF913A-F8CE-4310-819B-6643B84461DC}" type="pres">
      <dgm:prSet presAssocID="{6CEC2469-6E5B-4C56-A389-7C3BFA9CD709}" presName="node" presStyleLbl="node1" presStyleIdx="3" presStyleCnt="4" custScaleX="277947" custScaleY="1366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F964C767-50F1-46D4-877E-25640CD5035C}" type="presOf" srcId="{A136B22B-4400-47BC-9DA4-71F6EF4C9149}" destId="{E6136AFC-0D71-47D8-B221-A38C3AA826C8}" srcOrd="1" destOrd="0" presId="urn:microsoft.com/office/officeart/2005/8/layout/process1"/>
    <dgm:cxn modelId="{AFA65790-BAB7-40AD-B0FE-846AE70A5F54}" type="presOf" srcId="{172C09C3-DCE8-41D6-8A71-25BB43C6E3D4}" destId="{D44ABE5C-081F-4859-8CF3-C91A913FB21F}" srcOrd="0" destOrd="0" presId="urn:microsoft.com/office/officeart/2005/8/layout/process1"/>
    <dgm:cxn modelId="{18777E14-7996-446D-8382-1A50EB4A743F}" type="presOf" srcId="{C5FA7CB0-EA5E-4190-8A3A-B43BEB31344B}" destId="{5CFEA956-3465-4B1D-A44E-F712CA6C0999}" srcOrd="0" destOrd="0" presId="urn:microsoft.com/office/officeart/2005/8/layout/process1"/>
    <dgm:cxn modelId="{0D2998A9-4D67-4669-9D61-9293B6C9C291}" type="presOf" srcId="{10523889-405E-4730-8124-1C8D21CEF639}" destId="{9B776C5D-692E-42F6-B005-CC8078EAC298}" srcOrd="0" destOrd="0" presId="urn:microsoft.com/office/officeart/2005/8/layout/process1"/>
    <dgm:cxn modelId="{B0799E8A-F847-465C-8245-4BE0FF8C6F0C}" srcId="{10523889-405E-4730-8124-1C8D21CEF639}" destId="{6CEC2469-6E5B-4C56-A389-7C3BFA9CD709}" srcOrd="3" destOrd="0" parTransId="{2A187B39-EFD1-45D8-AADB-5125BBF67F34}" sibTransId="{759882E4-266C-46E1-8308-F022026245CA}"/>
    <dgm:cxn modelId="{B8A76653-8A5F-4E71-BFF0-1E7EE1B594A3}" srcId="{10523889-405E-4730-8124-1C8D21CEF639}" destId="{78F2845E-8D67-4F7E-8B65-B7EFE79DA142}" srcOrd="2" destOrd="0" parTransId="{2954D2A1-D074-4751-8A0F-93127E188446}" sibTransId="{A136B22B-4400-47BC-9DA4-71F6EF4C9149}"/>
    <dgm:cxn modelId="{4C1F2719-C526-452C-B2C3-759AD8EF3DCF}" srcId="{10523889-405E-4730-8124-1C8D21CEF639}" destId="{0816E12A-6BA3-41A3-8C30-E72952858F9B}" srcOrd="1" destOrd="0" parTransId="{CC50A326-20C6-4A76-90F2-BCC9BF794FF6}" sibTransId="{C5FA7CB0-EA5E-4190-8A3A-B43BEB31344B}"/>
    <dgm:cxn modelId="{9C593E5C-6753-43BB-B3EF-4B4DF903D44A}" type="presOf" srcId="{A136B22B-4400-47BC-9DA4-71F6EF4C9149}" destId="{8CB55865-5405-49E2-8724-F16FAEFC9BB0}" srcOrd="0" destOrd="0" presId="urn:microsoft.com/office/officeart/2005/8/layout/process1"/>
    <dgm:cxn modelId="{F1E9CBB4-F69D-45CF-94F0-11A9BAF9A66F}" type="presOf" srcId="{0816E12A-6BA3-41A3-8C30-E72952858F9B}" destId="{5963B6C2-B90F-41D6-8F35-A46DA57DDC28}" srcOrd="0" destOrd="0" presId="urn:microsoft.com/office/officeart/2005/8/layout/process1"/>
    <dgm:cxn modelId="{BDE2E3B8-9D68-4D02-BCA2-6F9D40B4A4C4}" type="presOf" srcId="{78F2845E-8D67-4F7E-8B65-B7EFE79DA142}" destId="{180024B3-691A-4666-812F-E4B5B3106778}" srcOrd="0" destOrd="0" presId="urn:microsoft.com/office/officeart/2005/8/layout/process1"/>
    <dgm:cxn modelId="{3F300DC2-AE9A-413A-8B4D-023B24789E47}" type="presOf" srcId="{29CFD02B-8401-461B-8DBF-3A7F3B3F08D9}" destId="{CF27D727-A20C-4841-9617-804B83D32721}" srcOrd="0" destOrd="0" presId="urn:microsoft.com/office/officeart/2005/8/layout/process1"/>
    <dgm:cxn modelId="{669F5D35-044D-4461-93A9-6ED9B5D6A75C}" type="presOf" srcId="{6CEC2469-6E5B-4C56-A389-7C3BFA9CD709}" destId="{7FAF913A-F8CE-4310-819B-6643B84461DC}" srcOrd="0" destOrd="0" presId="urn:microsoft.com/office/officeart/2005/8/layout/process1"/>
    <dgm:cxn modelId="{5A29C8DB-0AD8-4F70-AAE3-EB1D0AB3E37E}" type="presOf" srcId="{C5FA7CB0-EA5E-4190-8A3A-B43BEB31344B}" destId="{AFA0B6F6-C015-424F-B317-BDE8152319B8}" srcOrd="1" destOrd="0" presId="urn:microsoft.com/office/officeart/2005/8/layout/process1"/>
    <dgm:cxn modelId="{6AC6B49A-BB9A-424F-8AEF-8D4427412388}" type="presOf" srcId="{29CFD02B-8401-461B-8DBF-3A7F3B3F08D9}" destId="{CE02472F-C7A9-4CB1-9F99-CF4523E9AC6A}" srcOrd="1" destOrd="0" presId="urn:microsoft.com/office/officeart/2005/8/layout/process1"/>
    <dgm:cxn modelId="{8A08ECA6-C036-4920-9FCA-93E1E8327F30}" srcId="{10523889-405E-4730-8124-1C8D21CEF639}" destId="{172C09C3-DCE8-41D6-8A71-25BB43C6E3D4}" srcOrd="0" destOrd="0" parTransId="{65DAB61B-C0C5-4446-9F9D-016179644D60}" sibTransId="{29CFD02B-8401-461B-8DBF-3A7F3B3F08D9}"/>
    <dgm:cxn modelId="{D0B5DF23-3ECF-4FE0-9E1D-06E3100B4FE8}" type="presParOf" srcId="{9B776C5D-692E-42F6-B005-CC8078EAC298}" destId="{D44ABE5C-081F-4859-8CF3-C91A913FB21F}" srcOrd="0" destOrd="0" presId="urn:microsoft.com/office/officeart/2005/8/layout/process1"/>
    <dgm:cxn modelId="{A68DA008-ED17-42E8-B1BF-6F9B7C7EAB10}" type="presParOf" srcId="{9B776C5D-692E-42F6-B005-CC8078EAC298}" destId="{CF27D727-A20C-4841-9617-804B83D32721}" srcOrd="1" destOrd="0" presId="urn:microsoft.com/office/officeart/2005/8/layout/process1"/>
    <dgm:cxn modelId="{1A07BC07-ED07-4E73-9488-4C4BC8841B60}" type="presParOf" srcId="{CF27D727-A20C-4841-9617-804B83D32721}" destId="{CE02472F-C7A9-4CB1-9F99-CF4523E9AC6A}" srcOrd="0" destOrd="0" presId="urn:microsoft.com/office/officeart/2005/8/layout/process1"/>
    <dgm:cxn modelId="{FFF91813-D8ED-4E4D-8605-E06292C30C2B}" type="presParOf" srcId="{9B776C5D-692E-42F6-B005-CC8078EAC298}" destId="{5963B6C2-B90F-41D6-8F35-A46DA57DDC28}" srcOrd="2" destOrd="0" presId="urn:microsoft.com/office/officeart/2005/8/layout/process1"/>
    <dgm:cxn modelId="{344E1F19-3E4F-496F-9C38-63D315469353}" type="presParOf" srcId="{9B776C5D-692E-42F6-B005-CC8078EAC298}" destId="{5CFEA956-3465-4B1D-A44E-F712CA6C0999}" srcOrd="3" destOrd="0" presId="urn:microsoft.com/office/officeart/2005/8/layout/process1"/>
    <dgm:cxn modelId="{598C0DAA-5ED5-46BE-AB43-0F7E49BF4462}" type="presParOf" srcId="{5CFEA956-3465-4B1D-A44E-F712CA6C0999}" destId="{AFA0B6F6-C015-424F-B317-BDE8152319B8}" srcOrd="0" destOrd="0" presId="urn:microsoft.com/office/officeart/2005/8/layout/process1"/>
    <dgm:cxn modelId="{613659DA-5776-403A-8442-7EE8D1A054DB}" type="presParOf" srcId="{9B776C5D-692E-42F6-B005-CC8078EAC298}" destId="{180024B3-691A-4666-812F-E4B5B3106778}" srcOrd="4" destOrd="0" presId="urn:microsoft.com/office/officeart/2005/8/layout/process1"/>
    <dgm:cxn modelId="{1DB7E128-2AEC-456A-9C98-538E8BE4B7D7}" type="presParOf" srcId="{9B776C5D-692E-42F6-B005-CC8078EAC298}" destId="{8CB55865-5405-49E2-8724-F16FAEFC9BB0}" srcOrd="5" destOrd="0" presId="urn:microsoft.com/office/officeart/2005/8/layout/process1"/>
    <dgm:cxn modelId="{CFC11932-3C7F-47C0-8F99-AFD6A557715D}" type="presParOf" srcId="{8CB55865-5405-49E2-8724-F16FAEFC9BB0}" destId="{E6136AFC-0D71-47D8-B221-A38C3AA826C8}" srcOrd="0" destOrd="0" presId="urn:microsoft.com/office/officeart/2005/8/layout/process1"/>
    <dgm:cxn modelId="{A9A9E357-9924-4D68-A08B-2B13C056AF7E}" type="presParOf" srcId="{9B776C5D-692E-42F6-B005-CC8078EAC298}" destId="{7FAF913A-F8CE-4310-819B-6643B84461D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0523889-405E-4730-8124-1C8D21CEF63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72C09C3-DCE8-41D6-8A71-25BB43C6E3D4}">
      <dgm:prSet phldrT="[Tekst]" custT="1"/>
      <dgm:spPr>
        <a:xfrm>
          <a:off x="2835" y="766637"/>
          <a:ext cx="1239723" cy="743834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Identifisere gevinster</a:t>
          </a:r>
        </a:p>
      </dgm:t>
    </dgm:pt>
    <dgm:pt modelId="{65DAB61B-C0C5-4446-9F9D-016179644D60}" type="parTrans" cxnId="{8A08ECA6-C036-4920-9FCA-93E1E8327F30}">
      <dgm:prSet/>
      <dgm:spPr/>
      <dgm:t>
        <a:bodyPr/>
        <a:lstStyle/>
        <a:p>
          <a:endParaRPr lang="nb-NO"/>
        </a:p>
      </dgm:t>
    </dgm:pt>
    <dgm:pt modelId="{29CFD02B-8401-461B-8DBF-3A7F3B3F08D9}" type="sibTrans" cxnId="{8A08ECA6-C036-4920-9FCA-93E1E8327F30}">
      <dgm:prSet/>
      <dgm:spPr>
        <a:xfrm>
          <a:off x="1366531" y="984829"/>
          <a:ext cx="262821" cy="30745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b-NO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816E12A-6BA3-41A3-8C30-E72952858F9B}">
      <dgm:prSet phldrT="[Tekst]" custT="1"/>
      <dgm:spPr>
        <a:xfrm>
          <a:off x="1738448" y="766637"/>
          <a:ext cx="1239723" cy="743834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Planlegge gevinstrealiseringen</a:t>
          </a:r>
        </a:p>
      </dgm:t>
    </dgm:pt>
    <dgm:pt modelId="{CC50A326-20C6-4A76-90F2-BCC9BF794FF6}" type="parTrans" cxnId="{4C1F2719-C526-452C-B2C3-759AD8EF3DCF}">
      <dgm:prSet/>
      <dgm:spPr/>
      <dgm:t>
        <a:bodyPr/>
        <a:lstStyle/>
        <a:p>
          <a:endParaRPr lang="nb-NO"/>
        </a:p>
      </dgm:t>
    </dgm:pt>
    <dgm:pt modelId="{C5FA7CB0-EA5E-4190-8A3A-B43BEB31344B}" type="sibTrans" cxnId="{4C1F2719-C526-452C-B2C3-759AD8EF3DCF}">
      <dgm:prSet/>
      <dgm:spPr>
        <a:xfrm>
          <a:off x="3102145" y="984829"/>
          <a:ext cx="262821" cy="30745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b-NO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78F2845E-8D67-4F7E-8B65-B7EFE79DA142}">
      <dgm:prSet phldrT="[Tekst]" custT="1"/>
      <dgm:spPr>
        <a:xfrm>
          <a:off x="3474062" y="766637"/>
          <a:ext cx="1239723" cy="743834"/>
        </a:xfr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Gjennomføre gevinstrealiseringen</a:t>
          </a:r>
        </a:p>
      </dgm:t>
    </dgm:pt>
    <dgm:pt modelId="{2954D2A1-D074-4751-8A0F-93127E188446}" type="parTrans" cxnId="{B8A76653-8A5F-4E71-BFF0-1E7EE1B594A3}">
      <dgm:prSet/>
      <dgm:spPr/>
      <dgm:t>
        <a:bodyPr/>
        <a:lstStyle/>
        <a:p>
          <a:endParaRPr lang="nb-NO"/>
        </a:p>
      </dgm:t>
    </dgm:pt>
    <dgm:pt modelId="{A136B22B-4400-47BC-9DA4-71F6EF4C9149}" type="sibTrans" cxnId="{B8A76653-8A5F-4E71-BFF0-1E7EE1B594A3}">
      <dgm:prSet/>
      <dgm:spPr>
        <a:xfrm>
          <a:off x="4837758" y="984829"/>
          <a:ext cx="262821" cy="307451"/>
        </a:xfr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nb-NO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CEC2469-6E5B-4C56-A389-7C3BFA9CD709}">
      <dgm:prSet custT="1"/>
      <dgm:spPr>
        <a:xfrm>
          <a:off x="5209675" y="766637"/>
          <a:ext cx="1239723" cy="743834"/>
        </a:xfr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nb-NO" sz="1400" b="1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Dokumentere realiserte gevinster</a:t>
          </a:r>
        </a:p>
      </dgm:t>
    </dgm:pt>
    <dgm:pt modelId="{2A187B39-EFD1-45D8-AADB-5125BBF67F34}" type="parTrans" cxnId="{B0799E8A-F847-465C-8245-4BE0FF8C6F0C}">
      <dgm:prSet/>
      <dgm:spPr/>
      <dgm:t>
        <a:bodyPr/>
        <a:lstStyle/>
        <a:p>
          <a:endParaRPr lang="nb-NO"/>
        </a:p>
      </dgm:t>
    </dgm:pt>
    <dgm:pt modelId="{759882E4-266C-46E1-8308-F022026245CA}" type="sibTrans" cxnId="{B0799E8A-F847-465C-8245-4BE0FF8C6F0C}">
      <dgm:prSet/>
      <dgm:spPr/>
      <dgm:t>
        <a:bodyPr/>
        <a:lstStyle/>
        <a:p>
          <a:endParaRPr lang="nb-NO"/>
        </a:p>
      </dgm:t>
    </dgm:pt>
    <dgm:pt modelId="{9B776C5D-692E-42F6-B005-CC8078EAC298}" type="pres">
      <dgm:prSet presAssocID="{10523889-405E-4730-8124-1C8D21CEF639}" presName="Name0" presStyleCnt="0">
        <dgm:presLayoutVars>
          <dgm:dir/>
          <dgm:resizeHandles val="exact"/>
        </dgm:presLayoutVars>
      </dgm:prSet>
      <dgm:spPr/>
    </dgm:pt>
    <dgm:pt modelId="{D44ABE5C-081F-4859-8CF3-C91A913FB21F}" type="pres">
      <dgm:prSet presAssocID="{172C09C3-DCE8-41D6-8A71-25BB43C6E3D4}" presName="node" presStyleLbl="node1" presStyleIdx="0" presStyleCnt="4" custScaleX="277947" custScaleY="1366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CF27D727-A20C-4841-9617-804B83D32721}" type="pres">
      <dgm:prSet presAssocID="{29CFD02B-8401-461B-8DBF-3A7F3B3F08D9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CE02472F-C7A9-4CB1-9F99-CF4523E9AC6A}" type="pres">
      <dgm:prSet presAssocID="{29CFD02B-8401-461B-8DBF-3A7F3B3F08D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963B6C2-B90F-41D6-8F35-A46DA57DDC28}" type="pres">
      <dgm:prSet presAssocID="{0816E12A-6BA3-41A3-8C30-E72952858F9B}" presName="node" presStyleLbl="node1" presStyleIdx="1" presStyleCnt="4" custScaleX="277947" custScaleY="1366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CFEA956-3465-4B1D-A44E-F712CA6C0999}" type="pres">
      <dgm:prSet presAssocID="{C5FA7CB0-EA5E-4190-8A3A-B43BEB31344B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AFA0B6F6-C015-424F-B317-BDE8152319B8}" type="pres">
      <dgm:prSet presAssocID="{C5FA7CB0-EA5E-4190-8A3A-B43BEB31344B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80024B3-691A-4666-812F-E4B5B3106778}" type="pres">
      <dgm:prSet presAssocID="{78F2845E-8D67-4F7E-8B65-B7EFE79DA142}" presName="node" presStyleLbl="node1" presStyleIdx="2" presStyleCnt="4" custScaleX="277947" custScaleY="1366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8CB55865-5405-49E2-8724-F16FAEFC9BB0}" type="pres">
      <dgm:prSet presAssocID="{A136B22B-4400-47BC-9DA4-71F6EF4C9149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US"/>
        </a:p>
      </dgm:t>
    </dgm:pt>
    <dgm:pt modelId="{E6136AFC-0D71-47D8-B221-A38C3AA826C8}" type="pres">
      <dgm:prSet presAssocID="{A136B22B-4400-47BC-9DA4-71F6EF4C914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7FAF913A-F8CE-4310-819B-6643B84461DC}" type="pres">
      <dgm:prSet presAssocID="{6CEC2469-6E5B-4C56-A389-7C3BFA9CD709}" presName="node" presStyleLbl="node1" presStyleIdx="3" presStyleCnt="4" custScaleX="277947" custScaleY="13668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</dgm:ptLst>
  <dgm:cxnLst>
    <dgm:cxn modelId="{D597AD1D-AE03-4BA6-9131-A7B325553BA0}" type="presOf" srcId="{C5FA7CB0-EA5E-4190-8A3A-B43BEB31344B}" destId="{5CFEA956-3465-4B1D-A44E-F712CA6C0999}" srcOrd="0" destOrd="0" presId="urn:microsoft.com/office/officeart/2005/8/layout/process1"/>
    <dgm:cxn modelId="{0A8ACC74-56E3-42CB-A3E9-0E6BDD8471D1}" type="presOf" srcId="{29CFD02B-8401-461B-8DBF-3A7F3B3F08D9}" destId="{CF27D727-A20C-4841-9617-804B83D32721}" srcOrd="0" destOrd="0" presId="urn:microsoft.com/office/officeart/2005/8/layout/process1"/>
    <dgm:cxn modelId="{00359158-440F-4C83-9F51-8F2C6A58BD19}" type="presOf" srcId="{29CFD02B-8401-461B-8DBF-3A7F3B3F08D9}" destId="{CE02472F-C7A9-4CB1-9F99-CF4523E9AC6A}" srcOrd="1" destOrd="0" presId="urn:microsoft.com/office/officeart/2005/8/layout/process1"/>
    <dgm:cxn modelId="{5F68C86F-296D-47BF-9BFC-6992BB6304C0}" type="presOf" srcId="{A136B22B-4400-47BC-9DA4-71F6EF4C9149}" destId="{8CB55865-5405-49E2-8724-F16FAEFC9BB0}" srcOrd="0" destOrd="0" presId="urn:microsoft.com/office/officeart/2005/8/layout/process1"/>
    <dgm:cxn modelId="{DACE8F3A-AD5A-458A-B2D4-5A524519B055}" type="presOf" srcId="{172C09C3-DCE8-41D6-8A71-25BB43C6E3D4}" destId="{D44ABE5C-081F-4859-8CF3-C91A913FB21F}" srcOrd="0" destOrd="0" presId="urn:microsoft.com/office/officeart/2005/8/layout/process1"/>
    <dgm:cxn modelId="{B0799E8A-F847-465C-8245-4BE0FF8C6F0C}" srcId="{10523889-405E-4730-8124-1C8D21CEF639}" destId="{6CEC2469-6E5B-4C56-A389-7C3BFA9CD709}" srcOrd="3" destOrd="0" parTransId="{2A187B39-EFD1-45D8-AADB-5125BBF67F34}" sibTransId="{759882E4-266C-46E1-8308-F022026245CA}"/>
    <dgm:cxn modelId="{B8A76653-8A5F-4E71-BFF0-1E7EE1B594A3}" srcId="{10523889-405E-4730-8124-1C8D21CEF639}" destId="{78F2845E-8D67-4F7E-8B65-B7EFE79DA142}" srcOrd="2" destOrd="0" parTransId="{2954D2A1-D074-4751-8A0F-93127E188446}" sibTransId="{A136B22B-4400-47BC-9DA4-71F6EF4C9149}"/>
    <dgm:cxn modelId="{4C1F2719-C526-452C-B2C3-759AD8EF3DCF}" srcId="{10523889-405E-4730-8124-1C8D21CEF639}" destId="{0816E12A-6BA3-41A3-8C30-E72952858F9B}" srcOrd="1" destOrd="0" parTransId="{CC50A326-20C6-4A76-90F2-BCC9BF794FF6}" sibTransId="{C5FA7CB0-EA5E-4190-8A3A-B43BEB31344B}"/>
    <dgm:cxn modelId="{DDEAB7BD-652B-46F6-AF74-AE4DD942AE4C}" type="presOf" srcId="{C5FA7CB0-EA5E-4190-8A3A-B43BEB31344B}" destId="{AFA0B6F6-C015-424F-B317-BDE8152319B8}" srcOrd="1" destOrd="0" presId="urn:microsoft.com/office/officeart/2005/8/layout/process1"/>
    <dgm:cxn modelId="{BAEA382C-E6A7-4875-88E7-1D65A19B681D}" type="presOf" srcId="{6CEC2469-6E5B-4C56-A389-7C3BFA9CD709}" destId="{7FAF913A-F8CE-4310-819B-6643B84461DC}" srcOrd="0" destOrd="0" presId="urn:microsoft.com/office/officeart/2005/8/layout/process1"/>
    <dgm:cxn modelId="{BEA6482D-8330-4A2C-96A5-E97B4AF505F7}" type="presOf" srcId="{10523889-405E-4730-8124-1C8D21CEF639}" destId="{9B776C5D-692E-42F6-B005-CC8078EAC298}" srcOrd="0" destOrd="0" presId="urn:microsoft.com/office/officeart/2005/8/layout/process1"/>
    <dgm:cxn modelId="{19A45892-60EA-472D-99CA-CC7318994E49}" type="presOf" srcId="{0816E12A-6BA3-41A3-8C30-E72952858F9B}" destId="{5963B6C2-B90F-41D6-8F35-A46DA57DDC28}" srcOrd="0" destOrd="0" presId="urn:microsoft.com/office/officeart/2005/8/layout/process1"/>
    <dgm:cxn modelId="{8A08ECA6-C036-4920-9FCA-93E1E8327F30}" srcId="{10523889-405E-4730-8124-1C8D21CEF639}" destId="{172C09C3-DCE8-41D6-8A71-25BB43C6E3D4}" srcOrd="0" destOrd="0" parTransId="{65DAB61B-C0C5-4446-9F9D-016179644D60}" sibTransId="{29CFD02B-8401-461B-8DBF-3A7F3B3F08D9}"/>
    <dgm:cxn modelId="{8BE5B452-090F-4F55-96D2-F079224DD3AF}" type="presOf" srcId="{78F2845E-8D67-4F7E-8B65-B7EFE79DA142}" destId="{180024B3-691A-4666-812F-E4B5B3106778}" srcOrd="0" destOrd="0" presId="urn:microsoft.com/office/officeart/2005/8/layout/process1"/>
    <dgm:cxn modelId="{F89F56E5-7849-4427-9783-D67D8AE1F0B0}" type="presOf" srcId="{A136B22B-4400-47BC-9DA4-71F6EF4C9149}" destId="{E6136AFC-0D71-47D8-B221-A38C3AA826C8}" srcOrd="1" destOrd="0" presId="urn:microsoft.com/office/officeart/2005/8/layout/process1"/>
    <dgm:cxn modelId="{21C3F751-B42D-41EB-A5E1-09CA42A38074}" type="presParOf" srcId="{9B776C5D-692E-42F6-B005-CC8078EAC298}" destId="{D44ABE5C-081F-4859-8CF3-C91A913FB21F}" srcOrd="0" destOrd="0" presId="urn:microsoft.com/office/officeart/2005/8/layout/process1"/>
    <dgm:cxn modelId="{5FED6988-FC0B-4EDA-B7F0-0C2ED48D98CC}" type="presParOf" srcId="{9B776C5D-692E-42F6-B005-CC8078EAC298}" destId="{CF27D727-A20C-4841-9617-804B83D32721}" srcOrd="1" destOrd="0" presId="urn:microsoft.com/office/officeart/2005/8/layout/process1"/>
    <dgm:cxn modelId="{386B6E61-46AE-4F26-97C2-CB9021944701}" type="presParOf" srcId="{CF27D727-A20C-4841-9617-804B83D32721}" destId="{CE02472F-C7A9-4CB1-9F99-CF4523E9AC6A}" srcOrd="0" destOrd="0" presId="urn:microsoft.com/office/officeart/2005/8/layout/process1"/>
    <dgm:cxn modelId="{5D2B6158-EF17-4A02-BCCD-6ED46BFA28DD}" type="presParOf" srcId="{9B776C5D-692E-42F6-B005-CC8078EAC298}" destId="{5963B6C2-B90F-41D6-8F35-A46DA57DDC28}" srcOrd="2" destOrd="0" presId="urn:microsoft.com/office/officeart/2005/8/layout/process1"/>
    <dgm:cxn modelId="{99C76EF2-1044-402D-933E-75972381A6EF}" type="presParOf" srcId="{9B776C5D-692E-42F6-B005-CC8078EAC298}" destId="{5CFEA956-3465-4B1D-A44E-F712CA6C0999}" srcOrd="3" destOrd="0" presId="urn:microsoft.com/office/officeart/2005/8/layout/process1"/>
    <dgm:cxn modelId="{45C73B66-500E-4163-A560-2DE6AC05134E}" type="presParOf" srcId="{5CFEA956-3465-4B1D-A44E-F712CA6C0999}" destId="{AFA0B6F6-C015-424F-B317-BDE8152319B8}" srcOrd="0" destOrd="0" presId="urn:microsoft.com/office/officeart/2005/8/layout/process1"/>
    <dgm:cxn modelId="{65D36FC9-9B1D-49A9-BA5A-254094BBCC1A}" type="presParOf" srcId="{9B776C5D-692E-42F6-B005-CC8078EAC298}" destId="{180024B3-691A-4666-812F-E4B5B3106778}" srcOrd="4" destOrd="0" presId="urn:microsoft.com/office/officeart/2005/8/layout/process1"/>
    <dgm:cxn modelId="{D9FEB465-5F26-4E0E-876E-4729578704A5}" type="presParOf" srcId="{9B776C5D-692E-42F6-B005-CC8078EAC298}" destId="{8CB55865-5405-49E2-8724-F16FAEFC9BB0}" srcOrd="5" destOrd="0" presId="urn:microsoft.com/office/officeart/2005/8/layout/process1"/>
    <dgm:cxn modelId="{D4703747-C3FD-4621-BBF0-7D2BC1069CF9}" type="presParOf" srcId="{8CB55865-5405-49E2-8724-F16FAEFC9BB0}" destId="{E6136AFC-0D71-47D8-B221-A38C3AA826C8}" srcOrd="0" destOrd="0" presId="urn:microsoft.com/office/officeart/2005/8/layout/process1"/>
    <dgm:cxn modelId="{A5C18D2E-FE17-46A8-A5DB-DFD055592762}" type="presParOf" srcId="{9B776C5D-692E-42F6-B005-CC8078EAC298}" destId="{7FAF913A-F8CE-4310-819B-6643B84461DC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ABE5C-081F-4859-8CF3-C91A913FB21F}">
      <dsp:nvSpPr>
        <dsp:cNvPr id="0" name=""/>
        <dsp:cNvSpPr/>
      </dsp:nvSpPr>
      <dsp:spPr>
        <a:xfrm>
          <a:off x="5674" y="639680"/>
          <a:ext cx="2740456" cy="1240919"/>
        </a:xfrm>
        <a:prstGeom prst="roundRect">
          <a:avLst>
            <a:gd name="adj" fmla="val 10000"/>
          </a:avLst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Identifisere gevinster</a:t>
          </a:r>
        </a:p>
      </dsp:txBody>
      <dsp:txXfrm>
        <a:off x="42019" y="676025"/>
        <a:ext cx="2667766" cy="1168229"/>
      </dsp:txXfrm>
    </dsp:sp>
    <dsp:sp modelId="{CF27D727-A20C-4841-9617-804B83D32721}">
      <dsp:nvSpPr>
        <dsp:cNvPr id="0" name=""/>
        <dsp:cNvSpPr/>
      </dsp:nvSpPr>
      <dsp:spPr>
        <a:xfrm>
          <a:off x="2794531" y="1200124"/>
          <a:ext cx="102607" cy="1200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94531" y="1224130"/>
        <a:ext cx="71825" cy="72019"/>
      </dsp:txXfrm>
    </dsp:sp>
    <dsp:sp modelId="{5963B6C2-B90F-41D6-8F35-A46DA57DDC28}">
      <dsp:nvSpPr>
        <dsp:cNvPr id="0" name=""/>
        <dsp:cNvSpPr/>
      </dsp:nvSpPr>
      <dsp:spPr>
        <a:xfrm>
          <a:off x="2939730" y="639680"/>
          <a:ext cx="2740456" cy="1240919"/>
        </a:xfrm>
        <a:prstGeom prst="roundRect">
          <a:avLst>
            <a:gd name="adj" fmla="val 10000"/>
          </a:avLst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Planlegge gevinstrealiseringen</a:t>
          </a:r>
        </a:p>
      </dsp:txBody>
      <dsp:txXfrm>
        <a:off x="2976075" y="676025"/>
        <a:ext cx="2667766" cy="1168229"/>
      </dsp:txXfrm>
    </dsp:sp>
    <dsp:sp modelId="{5CFEA956-3465-4B1D-A44E-F712CA6C0999}">
      <dsp:nvSpPr>
        <dsp:cNvPr id="0" name=""/>
        <dsp:cNvSpPr/>
      </dsp:nvSpPr>
      <dsp:spPr>
        <a:xfrm>
          <a:off x="5728587" y="1200124"/>
          <a:ext cx="102607" cy="1200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728587" y="1224130"/>
        <a:ext cx="71825" cy="72019"/>
      </dsp:txXfrm>
    </dsp:sp>
    <dsp:sp modelId="{180024B3-691A-4666-812F-E4B5B3106778}">
      <dsp:nvSpPr>
        <dsp:cNvPr id="0" name=""/>
        <dsp:cNvSpPr/>
      </dsp:nvSpPr>
      <dsp:spPr>
        <a:xfrm>
          <a:off x="5873787" y="639680"/>
          <a:ext cx="2740456" cy="1240919"/>
        </a:xfrm>
        <a:prstGeom prst="roundRect">
          <a:avLst>
            <a:gd name="adj" fmla="val 10000"/>
          </a:avLst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Gjennomføre gevinstrealiseringen</a:t>
          </a:r>
        </a:p>
      </dsp:txBody>
      <dsp:txXfrm>
        <a:off x="5910132" y="676025"/>
        <a:ext cx="2667766" cy="1168229"/>
      </dsp:txXfrm>
    </dsp:sp>
    <dsp:sp modelId="{8CB55865-5405-49E2-8724-F16FAEFC9BB0}">
      <dsp:nvSpPr>
        <dsp:cNvPr id="0" name=""/>
        <dsp:cNvSpPr/>
      </dsp:nvSpPr>
      <dsp:spPr>
        <a:xfrm>
          <a:off x="8662643" y="1200124"/>
          <a:ext cx="102607" cy="120031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5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662643" y="1224130"/>
        <a:ext cx="71825" cy="72019"/>
      </dsp:txXfrm>
    </dsp:sp>
    <dsp:sp modelId="{7FAF913A-F8CE-4310-819B-6643B84461DC}">
      <dsp:nvSpPr>
        <dsp:cNvPr id="0" name=""/>
        <dsp:cNvSpPr/>
      </dsp:nvSpPr>
      <dsp:spPr>
        <a:xfrm>
          <a:off x="8807843" y="639680"/>
          <a:ext cx="2740456" cy="1240919"/>
        </a:xfrm>
        <a:prstGeom prst="roundRect">
          <a:avLst>
            <a:gd name="adj" fmla="val 10000"/>
          </a:avLst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Dokumentere realiserte gevinster</a:t>
          </a:r>
        </a:p>
      </dsp:txBody>
      <dsp:txXfrm>
        <a:off x="8844188" y="676025"/>
        <a:ext cx="2667766" cy="1168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ABE5C-081F-4859-8CF3-C91A913FB21F}">
      <dsp:nvSpPr>
        <dsp:cNvPr id="0" name=""/>
        <dsp:cNvSpPr/>
      </dsp:nvSpPr>
      <dsp:spPr>
        <a:xfrm>
          <a:off x="5852" y="709398"/>
          <a:ext cx="2510422" cy="74144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Identifisere gevinster</a:t>
          </a:r>
        </a:p>
      </dsp:txBody>
      <dsp:txXfrm>
        <a:off x="27568" y="731114"/>
        <a:ext cx="2466990" cy="698011"/>
      </dsp:txXfrm>
    </dsp:sp>
    <dsp:sp modelId="{CF27D727-A20C-4841-9617-804B83D32721}">
      <dsp:nvSpPr>
        <dsp:cNvPr id="0" name=""/>
        <dsp:cNvSpPr/>
      </dsp:nvSpPr>
      <dsp:spPr>
        <a:xfrm>
          <a:off x="2606594" y="968122"/>
          <a:ext cx="191478" cy="223994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06594" y="1012921"/>
        <a:ext cx="134035" cy="134396"/>
      </dsp:txXfrm>
    </dsp:sp>
    <dsp:sp modelId="{5963B6C2-B90F-41D6-8F35-A46DA57DDC28}">
      <dsp:nvSpPr>
        <dsp:cNvPr id="0" name=""/>
        <dsp:cNvSpPr/>
      </dsp:nvSpPr>
      <dsp:spPr>
        <a:xfrm>
          <a:off x="2877555" y="709398"/>
          <a:ext cx="2510422" cy="74144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Planlegge gevinstrealiseringen</a:t>
          </a:r>
        </a:p>
      </dsp:txBody>
      <dsp:txXfrm>
        <a:off x="2899271" y="731114"/>
        <a:ext cx="2466990" cy="698011"/>
      </dsp:txXfrm>
    </dsp:sp>
    <dsp:sp modelId="{5CFEA956-3465-4B1D-A44E-F712CA6C0999}">
      <dsp:nvSpPr>
        <dsp:cNvPr id="0" name=""/>
        <dsp:cNvSpPr/>
      </dsp:nvSpPr>
      <dsp:spPr>
        <a:xfrm>
          <a:off x="5478298" y="968122"/>
          <a:ext cx="191478" cy="223994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78298" y="1012921"/>
        <a:ext cx="134035" cy="134396"/>
      </dsp:txXfrm>
    </dsp:sp>
    <dsp:sp modelId="{180024B3-691A-4666-812F-E4B5B3106778}">
      <dsp:nvSpPr>
        <dsp:cNvPr id="0" name=""/>
        <dsp:cNvSpPr/>
      </dsp:nvSpPr>
      <dsp:spPr>
        <a:xfrm>
          <a:off x="5749258" y="709398"/>
          <a:ext cx="2510422" cy="74144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Gjennomføre gevinstrealiseringen</a:t>
          </a:r>
        </a:p>
      </dsp:txBody>
      <dsp:txXfrm>
        <a:off x="5770974" y="731114"/>
        <a:ext cx="2466990" cy="698011"/>
      </dsp:txXfrm>
    </dsp:sp>
    <dsp:sp modelId="{8CB55865-5405-49E2-8724-F16FAEFC9BB0}">
      <dsp:nvSpPr>
        <dsp:cNvPr id="0" name=""/>
        <dsp:cNvSpPr/>
      </dsp:nvSpPr>
      <dsp:spPr>
        <a:xfrm>
          <a:off x="8350001" y="968122"/>
          <a:ext cx="191478" cy="223994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350001" y="1012921"/>
        <a:ext cx="134035" cy="134396"/>
      </dsp:txXfrm>
    </dsp:sp>
    <dsp:sp modelId="{7FAF913A-F8CE-4310-819B-6643B84461DC}">
      <dsp:nvSpPr>
        <dsp:cNvPr id="0" name=""/>
        <dsp:cNvSpPr/>
      </dsp:nvSpPr>
      <dsp:spPr>
        <a:xfrm>
          <a:off x="8620962" y="709398"/>
          <a:ext cx="2510422" cy="74144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Dokumentere realiserte gevinster</a:t>
          </a:r>
        </a:p>
      </dsp:txBody>
      <dsp:txXfrm>
        <a:off x="8642678" y="731114"/>
        <a:ext cx="2466990" cy="6980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ABE5C-081F-4859-8CF3-C91A913FB21F}">
      <dsp:nvSpPr>
        <dsp:cNvPr id="0" name=""/>
        <dsp:cNvSpPr/>
      </dsp:nvSpPr>
      <dsp:spPr>
        <a:xfrm>
          <a:off x="5852" y="709398"/>
          <a:ext cx="2510422" cy="74144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Identifisere gevinster</a:t>
          </a:r>
        </a:p>
      </dsp:txBody>
      <dsp:txXfrm>
        <a:off x="27568" y="731114"/>
        <a:ext cx="2466990" cy="698011"/>
      </dsp:txXfrm>
    </dsp:sp>
    <dsp:sp modelId="{CF27D727-A20C-4841-9617-804B83D32721}">
      <dsp:nvSpPr>
        <dsp:cNvPr id="0" name=""/>
        <dsp:cNvSpPr/>
      </dsp:nvSpPr>
      <dsp:spPr>
        <a:xfrm>
          <a:off x="2606594" y="968122"/>
          <a:ext cx="191478" cy="223994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06594" y="1012921"/>
        <a:ext cx="134035" cy="134396"/>
      </dsp:txXfrm>
    </dsp:sp>
    <dsp:sp modelId="{5963B6C2-B90F-41D6-8F35-A46DA57DDC28}">
      <dsp:nvSpPr>
        <dsp:cNvPr id="0" name=""/>
        <dsp:cNvSpPr/>
      </dsp:nvSpPr>
      <dsp:spPr>
        <a:xfrm>
          <a:off x="2877555" y="709398"/>
          <a:ext cx="2510422" cy="741443"/>
        </a:xfrm>
        <a:prstGeom prst="roundRect">
          <a:avLst>
            <a:gd name="adj" fmla="val 10000"/>
          </a:avLst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Planlegge gevinstrealiseringen</a:t>
          </a:r>
        </a:p>
      </dsp:txBody>
      <dsp:txXfrm>
        <a:off x="2899271" y="731114"/>
        <a:ext cx="2466990" cy="698011"/>
      </dsp:txXfrm>
    </dsp:sp>
    <dsp:sp modelId="{5CFEA956-3465-4B1D-A44E-F712CA6C0999}">
      <dsp:nvSpPr>
        <dsp:cNvPr id="0" name=""/>
        <dsp:cNvSpPr/>
      </dsp:nvSpPr>
      <dsp:spPr>
        <a:xfrm>
          <a:off x="5478298" y="968122"/>
          <a:ext cx="191478" cy="223994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78298" y="1012921"/>
        <a:ext cx="134035" cy="134396"/>
      </dsp:txXfrm>
    </dsp:sp>
    <dsp:sp modelId="{180024B3-691A-4666-812F-E4B5B3106778}">
      <dsp:nvSpPr>
        <dsp:cNvPr id="0" name=""/>
        <dsp:cNvSpPr/>
      </dsp:nvSpPr>
      <dsp:spPr>
        <a:xfrm>
          <a:off x="5749258" y="709398"/>
          <a:ext cx="2510422" cy="741443"/>
        </a:xfrm>
        <a:prstGeom prst="roundRect">
          <a:avLst>
            <a:gd name="adj" fmla="val 10000"/>
          </a:avLst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Gjennomføre gevinstrealiseringen</a:t>
          </a:r>
        </a:p>
      </dsp:txBody>
      <dsp:txXfrm>
        <a:off x="5770974" y="731114"/>
        <a:ext cx="2466990" cy="698011"/>
      </dsp:txXfrm>
    </dsp:sp>
    <dsp:sp modelId="{8CB55865-5405-49E2-8724-F16FAEFC9BB0}">
      <dsp:nvSpPr>
        <dsp:cNvPr id="0" name=""/>
        <dsp:cNvSpPr/>
      </dsp:nvSpPr>
      <dsp:spPr>
        <a:xfrm>
          <a:off x="8350001" y="968122"/>
          <a:ext cx="191478" cy="223994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350001" y="1012921"/>
        <a:ext cx="134035" cy="134396"/>
      </dsp:txXfrm>
    </dsp:sp>
    <dsp:sp modelId="{7FAF913A-F8CE-4310-819B-6643B84461DC}">
      <dsp:nvSpPr>
        <dsp:cNvPr id="0" name=""/>
        <dsp:cNvSpPr/>
      </dsp:nvSpPr>
      <dsp:spPr>
        <a:xfrm>
          <a:off x="8620962" y="709398"/>
          <a:ext cx="2510422" cy="741443"/>
        </a:xfrm>
        <a:prstGeom prst="roundRect">
          <a:avLst>
            <a:gd name="adj" fmla="val 10000"/>
          </a:avLst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Dokumentere realiserte gevinster</a:t>
          </a:r>
        </a:p>
      </dsp:txBody>
      <dsp:txXfrm>
        <a:off x="8642678" y="731114"/>
        <a:ext cx="2466990" cy="6980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ABE5C-081F-4859-8CF3-C91A913FB21F}">
      <dsp:nvSpPr>
        <dsp:cNvPr id="0" name=""/>
        <dsp:cNvSpPr/>
      </dsp:nvSpPr>
      <dsp:spPr>
        <a:xfrm>
          <a:off x="5852" y="709398"/>
          <a:ext cx="2510422" cy="741443"/>
        </a:xfrm>
        <a:prstGeom prst="roundRect">
          <a:avLst>
            <a:gd name="adj" fmla="val 10000"/>
          </a:avLst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Identifisere gevinster</a:t>
          </a:r>
        </a:p>
      </dsp:txBody>
      <dsp:txXfrm>
        <a:off x="27568" y="731114"/>
        <a:ext cx="2466990" cy="698011"/>
      </dsp:txXfrm>
    </dsp:sp>
    <dsp:sp modelId="{CF27D727-A20C-4841-9617-804B83D32721}">
      <dsp:nvSpPr>
        <dsp:cNvPr id="0" name=""/>
        <dsp:cNvSpPr/>
      </dsp:nvSpPr>
      <dsp:spPr>
        <a:xfrm>
          <a:off x="2606594" y="968122"/>
          <a:ext cx="191478" cy="223994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06594" y="1012921"/>
        <a:ext cx="134035" cy="134396"/>
      </dsp:txXfrm>
    </dsp:sp>
    <dsp:sp modelId="{5963B6C2-B90F-41D6-8F35-A46DA57DDC28}">
      <dsp:nvSpPr>
        <dsp:cNvPr id="0" name=""/>
        <dsp:cNvSpPr/>
      </dsp:nvSpPr>
      <dsp:spPr>
        <a:xfrm>
          <a:off x="2877555" y="709398"/>
          <a:ext cx="2510422" cy="74144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Planlegge gevinstrealiseringen</a:t>
          </a:r>
        </a:p>
      </dsp:txBody>
      <dsp:txXfrm>
        <a:off x="2899271" y="731114"/>
        <a:ext cx="2466990" cy="698011"/>
      </dsp:txXfrm>
    </dsp:sp>
    <dsp:sp modelId="{5CFEA956-3465-4B1D-A44E-F712CA6C0999}">
      <dsp:nvSpPr>
        <dsp:cNvPr id="0" name=""/>
        <dsp:cNvSpPr/>
      </dsp:nvSpPr>
      <dsp:spPr>
        <a:xfrm>
          <a:off x="5478298" y="968122"/>
          <a:ext cx="191478" cy="223994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78298" y="1012921"/>
        <a:ext cx="134035" cy="134396"/>
      </dsp:txXfrm>
    </dsp:sp>
    <dsp:sp modelId="{180024B3-691A-4666-812F-E4B5B3106778}">
      <dsp:nvSpPr>
        <dsp:cNvPr id="0" name=""/>
        <dsp:cNvSpPr/>
      </dsp:nvSpPr>
      <dsp:spPr>
        <a:xfrm>
          <a:off x="5749258" y="709398"/>
          <a:ext cx="2510422" cy="741443"/>
        </a:xfrm>
        <a:prstGeom prst="roundRect">
          <a:avLst>
            <a:gd name="adj" fmla="val 10000"/>
          </a:avLst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Gjennomføre gevinstrealiseringen</a:t>
          </a:r>
        </a:p>
      </dsp:txBody>
      <dsp:txXfrm>
        <a:off x="5770974" y="731114"/>
        <a:ext cx="2466990" cy="698011"/>
      </dsp:txXfrm>
    </dsp:sp>
    <dsp:sp modelId="{8CB55865-5405-49E2-8724-F16FAEFC9BB0}">
      <dsp:nvSpPr>
        <dsp:cNvPr id="0" name=""/>
        <dsp:cNvSpPr/>
      </dsp:nvSpPr>
      <dsp:spPr>
        <a:xfrm>
          <a:off x="8350001" y="968122"/>
          <a:ext cx="191478" cy="223994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350001" y="1012921"/>
        <a:ext cx="134035" cy="134396"/>
      </dsp:txXfrm>
    </dsp:sp>
    <dsp:sp modelId="{7FAF913A-F8CE-4310-819B-6643B84461DC}">
      <dsp:nvSpPr>
        <dsp:cNvPr id="0" name=""/>
        <dsp:cNvSpPr/>
      </dsp:nvSpPr>
      <dsp:spPr>
        <a:xfrm>
          <a:off x="8620962" y="709398"/>
          <a:ext cx="2510422" cy="741443"/>
        </a:xfrm>
        <a:prstGeom prst="roundRect">
          <a:avLst>
            <a:gd name="adj" fmla="val 10000"/>
          </a:avLst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Dokumentere realiserte gevinster</a:t>
          </a:r>
        </a:p>
      </dsp:txBody>
      <dsp:txXfrm>
        <a:off x="8642678" y="731114"/>
        <a:ext cx="2466990" cy="6980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ABE5C-081F-4859-8CF3-C91A913FB21F}">
      <dsp:nvSpPr>
        <dsp:cNvPr id="0" name=""/>
        <dsp:cNvSpPr/>
      </dsp:nvSpPr>
      <dsp:spPr>
        <a:xfrm>
          <a:off x="5852" y="709398"/>
          <a:ext cx="2510422" cy="741443"/>
        </a:xfrm>
        <a:prstGeom prst="roundRect">
          <a:avLst>
            <a:gd name="adj" fmla="val 10000"/>
          </a:avLst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Identifisere gevinster</a:t>
          </a:r>
        </a:p>
      </dsp:txBody>
      <dsp:txXfrm>
        <a:off x="27568" y="731114"/>
        <a:ext cx="2466990" cy="698011"/>
      </dsp:txXfrm>
    </dsp:sp>
    <dsp:sp modelId="{CF27D727-A20C-4841-9617-804B83D32721}">
      <dsp:nvSpPr>
        <dsp:cNvPr id="0" name=""/>
        <dsp:cNvSpPr/>
      </dsp:nvSpPr>
      <dsp:spPr>
        <a:xfrm>
          <a:off x="2606594" y="968122"/>
          <a:ext cx="191478" cy="223994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06594" y="1012921"/>
        <a:ext cx="134035" cy="134396"/>
      </dsp:txXfrm>
    </dsp:sp>
    <dsp:sp modelId="{5963B6C2-B90F-41D6-8F35-A46DA57DDC28}">
      <dsp:nvSpPr>
        <dsp:cNvPr id="0" name=""/>
        <dsp:cNvSpPr/>
      </dsp:nvSpPr>
      <dsp:spPr>
        <a:xfrm>
          <a:off x="2877555" y="709398"/>
          <a:ext cx="2510422" cy="741443"/>
        </a:xfrm>
        <a:prstGeom prst="roundRect">
          <a:avLst>
            <a:gd name="adj" fmla="val 10000"/>
          </a:avLst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Planlegge gevinstrealiseringen</a:t>
          </a:r>
        </a:p>
      </dsp:txBody>
      <dsp:txXfrm>
        <a:off x="2899271" y="731114"/>
        <a:ext cx="2466990" cy="698011"/>
      </dsp:txXfrm>
    </dsp:sp>
    <dsp:sp modelId="{5CFEA956-3465-4B1D-A44E-F712CA6C0999}">
      <dsp:nvSpPr>
        <dsp:cNvPr id="0" name=""/>
        <dsp:cNvSpPr/>
      </dsp:nvSpPr>
      <dsp:spPr>
        <a:xfrm>
          <a:off x="5478298" y="968122"/>
          <a:ext cx="191478" cy="223994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78298" y="1012921"/>
        <a:ext cx="134035" cy="134396"/>
      </dsp:txXfrm>
    </dsp:sp>
    <dsp:sp modelId="{180024B3-691A-4666-812F-E4B5B3106778}">
      <dsp:nvSpPr>
        <dsp:cNvPr id="0" name=""/>
        <dsp:cNvSpPr/>
      </dsp:nvSpPr>
      <dsp:spPr>
        <a:xfrm>
          <a:off x="5749258" y="709398"/>
          <a:ext cx="2510422" cy="74144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Gjennomføre gevinstrealiseringen</a:t>
          </a:r>
        </a:p>
      </dsp:txBody>
      <dsp:txXfrm>
        <a:off x="5770974" y="731114"/>
        <a:ext cx="2466990" cy="698011"/>
      </dsp:txXfrm>
    </dsp:sp>
    <dsp:sp modelId="{8CB55865-5405-49E2-8724-F16FAEFC9BB0}">
      <dsp:nvSpPr>
        <dsp:cNvPr id="0" name=""/>
        <dsp:cNvSpPr/>
      </dsp:nvSpPr>
      <dsp:spPr>
        <a:xfrm>
          <a:off x="8350001" y="968122"/>
          <a:ext cx="191478" cy="223994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350001" y="1012921"/>
        <a:ext cx="134035" cy="134396"/>
      </dsp:txXfrm>
    </dsp:sp>
    <dsp:sp modelId="{7FAF913A-F8CE-4310-819B-6643B84461DC}">
      <dsp:nvSpPr>
        <dsp:cNvPr id="0" name=""/>
        <dsp:cNvSpPr/>
      </dsp:nvSpPr>
      <dsp:spPr>
        <a:xfrm>
          <a:off x="8620962" y="709398"/>
          <a:ext cx="2510422" cy="741443"/>
        </a:xfrm>
        <a:prstGeom prst="roundRect">
          <a:avLst>
            <a:gd name="adj" fmla="val 10000"/>
          </a:avLst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Dokumentere realiserte gevinster</a:t>
          </a:r>
        </a:p>
      </dsp:txBody>
      <dsp:txXfrm>
        <a:off x="8642678" y="731114"/>
        <a:ext cx="2466990" cy="698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ABE5C-081F-4859-8CF3-C91A913FB21F}">
      <dsp:nvSpPr>
        <dsp:cNvPr id="0" name=""/>
        <dsp:cNvSpPr/>
      </dsp:nvSpPr>
      <dsp:spPr>
        <a:xfrm>
          <a:off x="5852" y="709398"/>
          <a:ext cx="2510422" cy="741443"/>
        </a:xfrm>
        <a:prstGeom prst="roundRect">
          <a:avLst>
            <a:gd name="adj" fmla="val 10000"/>
          </a:avLst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Identifisere gevinster</a:t>
          </a:r>
        </a:p>
      </dsp:txBody>
      <dsp:txXfrm>
        <a:off x="27568" y="731114"/>
        <a:ext cx="2466990" cy="698011"/>
      </dsp:txXfrm>
    </dsp:sp>
    <dsp:sp modelId="{CF27D727-A20C-4841-9617-804B83D32721}">
      <dsp:nvSpPr>
        <dsp:cNvPr id="0" name=""/>
        <dsp:cNvSpPr/>
      </dsp:nvSpPr>
      <dsp:spPr>
        <a:xfrm>
          <a:off x="2606594" y="968122"/>
          <a:ext cx="191478" cy="223994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606594" y="1012921"/>
        <a:ext cx="134035" cy="134396"/>
      </dsp:txXfrm>
    </dsp:sp>
    <dsp:sp modelId="{5963B6C2-B90F-41D6-8F35-A46DA57DDC28}">
      <dsp:nvSpPr>
        <dsp:cNvPr id="0" name=""/>
        <dsp:cNvSpPr/>
      </dsp:nvSpPr>
      <dsp:spPr>
        <a:xfrm>
          <a:off x="2877555" y="709398"/>
          <a:ext cx="2510422" cy="741443"/>
        </a:xfrm>
        <a:prstGeom prst="roundRect">
          <a:avLst>
            <a:gd name="adj" fmla="val 10000"/>
          </a:avLst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Planlegge gevinstrealiseringen</a:t>
          </a:r>
        </a:p>
      </dsp:txBody>
      <dsp:txXfrm>
        <a:off x="2899271" y="731114"/>
        <a:ext cx="2466990" cy="698011"/>
      </dsp:txXfrm>
    </dsp:sp>
    <dsp:sp modelId="{5CFEA956-3465-4B1D-A44E-F712CA6C0999}">
      <dsp:nvSpPr>
        <dsp:cNvPr id="0" name=""/>
        <dsp:cNvSpPr/>
      </dsp:nvSpPr>
      <dsp:spPr>
        <a:xfrm>
          <a:off x="5478298" y="968122"/>
          <a:ext cx="191478" cy="223994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478298" y="1012921"/>
        <a:ext cx="134035" cy="134396"/>
      </dsp:txXfrm>
    </dsp:sp>
    <dsp:sp modelId="{180024B3-691A-4666-812F-E4B5B3106778}">
      <dsp:nvSpPr>
        <dsp:cNvPr id="0" name=""/>
        <dsp:cNvSpPr/>
      </dsp:nvSpPr>
      <dsp:spPr>
        <a:xfrm>
          <a:off x="5749258" y="709398"/>
          <a:ext cx="2510422" cy="741443"/>
        </a:xfrm>
        <a:prstGeom prst="roundRect">
          <a:avLst>
            <a:gd name="adj" fmla="val 10000"/>
          </a:avLst>
        </a:prstGeom>
        <a:solidFill>
          <a:srgbClr val="1F497D">
            <a:lumMod val="40000"/>
            <a:lumOff val="6000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Gjennomføre gevinstrealiseringen</a:t>
          </a:r>
        </a:p>
      </dsp:txBody>
      <dsp:txXfrm>
        <a:off x="5770974" y="731114"/>
        <a:ext cx="2466990" cy="698011"/>
      </dsp:txXfrm>
    </dsp:sp>
    <dsp:sp modelId="{8CB55865-5405-49E2-8724-F16FAEFC9BB0}">
      <dsp:nvSpPr>
        <dsp:cNvPr id="0" name=""/>
        <dsp:cNvSpPr/>
      </dsp:nvSpPr>
      <dsp:spPr>
        <a:xfrm>
          <a:off x="8350001" y="968122"/>
          <a:ext cx="191478" cy="223994"/>
        </a:xfrm>
        <a:prstGeom prst="righ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350001" y="1012921"/>
        <a:ext cx="134035" cy="134396"/>
      </dsp:txXfrm>
    </dsp:sp>
    <dsp:sp modelId="{7FAF913A-F8CE-4310-819B-6643B84461DC}">
      <dsp:nvSpPr>
        <dsp:cNvPr id="0" name=""/>
        <dsp:cNvSpPr/>
      </dsp:nvSpPr>
      <dsp:spPr>
        <a:xfrm>
          <a:off x="8620962" y="709398"/>
          <a:ext cx="2510422" cy="741443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400" b="1" kern="1200" dirty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Dokumentere realiserte gevinster</a:t>
          </a:r>
        </a:p>
      </dsp:txBody>
      <dsp:txXfrm>
        <a:off x="8642678" y="731114"/>
        <a:ext cx="2466990" cy="698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7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2">
            <a:extLst>
              <a:ext uri="{FF2B5EF4-FFF2-40B4-BE49-F238E27FC236}">
                <a16:creationId xmlns:a16="http://schemas.microsoft.com/office/drawing/2014/main" id="{A735A2A3-B455-4046-BE9E-B7B1A034A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1805" y="8717546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D03CC2B2-F84D-5E46-92DC-927B76A7D865}" type="datetime1">
              <a:rPr lang="nb-NO" smtClean="0"/>
              <a:t>21.09.2021</a:t>
            </a:fld>
            <a:endParaRPr lang="nb-NO" dirty="0"/>
          </a:p>
        </p:txBody>
      </p:sp>
      <p:sp>
        <p:nvSpPr>
          <p:cNvPr id="11" name="Plassholder for lysbildenummer 4">
            <a:extLst>
              <a:ext uri="{FF2B5EF4-FFF2-40B4-BE49-F238E27FC236}">
                <a16:creationId xmlns:a16="http://schemas.microsoft.com/office/drawing/2014/main" id="{94272529-56F7-B74A-936A-C98265CBDC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485136" y="8717546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2" name="Plassholder for topptekst 1">
            <a:extLst>
              <a:ext uri="{FF2B5EF4-FFF2-40B4-BE49-F238E27FC236}">
                <a16:creationId xmlns:a16="http://schemas.microsoft.com/office/drawing/2014/main" id="{D3B99EFB-5335-0547-B6F1-F235AA99F7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  <p:sp>
        <p:nvSpPr>
          <p:cNvPr id="13" name="Plassholder for bunntekst 2">
            <a:extLst>
              <a:ext uri="{FF2B5EF4-FFF2-40B4-BE49-F238E27FC236}">
                <a16:creationId xmlns:a16="http://schemas.microsoft.com/office/drawing/2014/main" id="{A96F5C03-DEFC-BF4F-A044-789FB668B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64855" y="8717546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930D534C-2AFD-C840-A0E8-91EC814AD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373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6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2">
            <a:extLst>
              <a:ext uri="{FF2B5EF4-FFF2-40B4-BE49-F238E27FC236}">
                <a16:creationId xmlns:a16="http://schemas.microsoft.com/office/drawing/2014/main" id="{2AC29041-4555-5F45-A345-60161DBE5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060950" y="8663099"/>
            <a:ext cx="1111249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/>
            </a:lvl1pPr>
          </a:lstStyle>
          <a:p>
            <a:fld id="{8B23B0E9-98D9-A04D-AF6B-E5FA66EF2D4F}" type="datetime1">
              <a:rPr lang="nb-NO" smtClean="0"/>
              <a:t>21.09.2021</a:t>
            </a:fld>
            <a:endParaRPr lang="nb-NO" dirty="0"/>
          </a:p>
        </p:txBody>
      </p:sp>
      <p:sp>
        <p:nvSpPr>
          <p:cNvPr id="9" name="Plassholder for lysbildenummer 4">
            <a:extLst>
              <a:ext uri="{FF2B5EF4-FFF2-40B4-BE49-F238E27FC236}">
                <a16:creationId xmlns:a16="http://schemas.microsoft.com/office/drawing/2014/main" id="{DFD0E4DC-F3D6-A049-B598-880646DB91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274281" y="8663099"/>
            <a:ext cx="347464" cy="2042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/>
            </a:lvl1pPr>
          </a:lstStyle>
          <a:p>
            <a:fld id="{3D7622FB-343F-3A4F-848E-AB9F407A3C8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8BC4D1AE-E2ED-B543-B828-9EE308A128F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685800" y="8663099"/>
            <a:ext cx="4273067" cy="20420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/>
            </a:lvl1pPr>
          </a:lstStyle>
          <a:p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F086A098-D08A-8F4C-A806-C90E64792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4855" y="375390"/>
            <a:ext cx="1100941" cy="300257"/>
          </a:xfrm>
          <a:prstGeom prst="rect">
            <a:avLst/>
          </a:prstGeom>
        </p:spPr>
      </p:pic>
      <p:sp>
        <p:nvSpPr>
          <p:cNvPr id="13" name="Plassholder for topptekst 1">
            <a:extLst>
              <a:ext uri="{FF2B5EF4-FFF2-40B4-BE49-F238E27FC236}">
                <a16:creationId xmlns:a16="http://schemas.microsoft.com/office/drawing/2014/main" id="{F94A549C-A73E-FE4D-91D2-E4D35097BD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840912" y="345467"/>
            <a:ext cx="4559888" cy="32900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3435324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358775" indent="-176213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668338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846138" indent="-177800" algn="l" defTabSz="914400" rtl="0" eaLnBrk="1" latinLnBrk="0" hangingPunct="1">
      <a:buFont typeface="System Font Regular"/>
      <a:buChar char="–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022350" indent="-176213" algn="l" defTabSz="914400" rtl="0" eaLnBrk="1" latinLnBrk="0" hangingPunct="1">
      <a:buFont typeface="Arial" panose="020B0604020202020204" pitchFamily="34" charset="0"/>
      <a:buChar char="•"/>
      <a:tabLst/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Ikke en presentasjon som fullt og helt følger veilederen kronologisk.</a:t>
            </a:r>
          </a:p>
          <a:p>
            <a:r>
              <a:rPr lang="nb-NO" dirty="0"/>
              <a:t>Fokuserer på faglige poenger </a:t>
            </a:r>
            <a:r>
              <a:rPr lang="nb-NO" dirty="0" err="1"/>
              <a:t>ift</a:t>
            </a:r>
            <a:r>
              <a:rPr lang="nb-NO" dirty="0"/>
              <a:t> hva vi ønsker å oppnå med veileder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21.09.2021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3427992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1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90D18C-22BD-47D6-A142-CC8FFA17B26D}" type="datetime1">
              <a:rPr lang="nb-NO" smtClean="0"/>
              <a:pPr>
                <a:defRPr/>
              </a:pPr>
              <a:t>21.09.2021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© Direktoratet for økonomistyring  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side </a:t>
            </a:r>
            <a:fld id="{DA769B86-36A6-48F9-8EFD-65126A0469E1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7721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Fargene uten betydning</a:t>
            </a:r>
          </a:p>
          <a:p>
            <a:r>
              <a:rPr lang="nb-NO" dirty="0"/>
              <a:t>Skiller ikke mellom tiltak, endring og virkning</a:t>
            </a:r>
          </a:p>
          <a:p>
            <a:r>
              <a:rPr lang="nb-NO" dirty="0"/>
              <a:t>Høynivå oversikt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21.09.2021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643625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900" b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90D18C-22BD-47D6-A142-CC8FFA17B26D}" type="datetime1">
              <a:rPr lang="nb-NO" smtClean="0"/>
              <a:pPr>
                <a:defRPr/>
              </a:pPr>
              <a:t>21.09.2021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© Direktoratet for økonomistyring  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side </a:t>
            </a:r>
            <a:fld id="{DA769B86-36A6-48F9-8EFD-65126A0469E1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882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100" b="1" dirty="0"/>
              <a:t>Trinn 1:</a:t>
            </a:r>
          </a:p>
          <a:p>
            <a:pPr marL="172102" indent="-172102">
              <a:buFont typeface="Arial" pitchFamily="34" charset="0"/>
              <a:buChar char="•"/>
            </a:pPr>
            <a:r>
              <a:rPr lang="nb-NO" sz="1100" dirty="0"/>
              <a:t>Viser </a:t>
            </a:r>
            <a:r>
              <a:rPr lang="nb-NO" sz="1100" b="1" dirty="0"/>
              <a:t>hvordan dere kan identifisere og presentere gevinstene som forventes </a:t>
            </a:r>
            <a:r>
              <a:rPr lang="nb-NO" sz="1100" dirty="0"/>
              <a:t>av et prosjekt.</a:t>
            </a:r>
          </a:p>
          <a:p>
            <a:r>
              <a:rPr lang="nb-NO" sz="1100" b="1" dirty="0"/>
              <a:t>1. Fokus på GR allerede i oppstarten! Prosjektmandat (BP1): Bør ha </a:t>
            </a:r>
            <a:r>
              <a:rPr lang="nb-NO" sz="1100" dirty="0"/>
              <a:t>første indikasjon på hvilke gevinster som skal realiseres – linjeorganisasjonens ønsker</a:t>
            </a:r>
          </a:p>
          <a:p>
            <a:r>
              <a:rPr lang="nb-NO" sz="1100" b="1" dirty="0"/>
              <a:t>2.</a:t>
            </a:r>
            <a:r>
              <a:rPr lang="nb-NO" sz="1100" dirty="0"/>
              <a:t> Utredningsinstruksen er minimumskravet.. Dersom ingen SØA - I veilederen presenterer vi en </a:t>
            </a:r>
            <a:r>
              <a:rPr lang="nb-NO" sz="1100" b="1" dirty="0"/>
              <a:t>forenklet løsning</a:t>
            </a:r>
            <a:r>
              <a:rPr lang="nb-NO" sz="1100" dirty="0"/>
              <a:t>: De </a:t>
            </a:r>
            <a:r>
              <a:rPr lang="nb-NO" sz="1100" b="1" dirty="0"/>
              <a:t>delene av SØA som er særlig relevante for GR</a:t>
            </a:r>
            <a:endParaRPr lang="nb-NO" sz="1100" dirty="0"/>
          </a:p>
          <a:p>
            <a:pPr defTabSz="917875">
              <a:defRPr/>
            </a:pPr>
            <a:r>
              <a:rPr lang="nb-NO" sz="1100" b="1" dirty="0"/>
              <a:t>3. og 4.</a:t>
            </a:r>
            <a:r>
              <a:rPr lang="nb-NO" sz="1100" dirty="0"/>
              <a:t> Verktøy for å lage </a:t>
            </a:r>
            <a:r>
              <a:rPr lang="nb-NO" sz="1100" b="1" dirty="0"/>
              <a:t>oversikter over årsakssammenhenger</a:t>
            </a:r>
            <a:r>
              <a:rPr lang="nb-NO" sz="1100" dirty="0"/>
              <a:t>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90D18C-22BD-47D6-A142-CC8FFA17B26D}" type="datetime1">
              <a:rPr lang="nb-NO" smtClean="0"/>
              <a:pPr>
                <a:defRPr/>
              </a:pPr>
              <a:t>21.09.2021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© Direktoratet for økonomistyring  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side </a:t>
            </a:r>
            <a:fld id="{DA769B86-36A6-48F9-8EFD-65126A0469E1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9020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E2366-2B01-4EF9-904F-D4B9CFD249F1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5267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900" b="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90D18C-22BD-47D6-A142-CC8FFA17B26D}" type="datetime1">
              <a:rPr lang="nb-NO" smtClean="0"/>
              <a:pPr>
                <a:defRPr/>
              </a:pPr>
              <a:t>21.09.2021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© Direktoratet for økonomistyring  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side </a:t>
            </a:r>
            <a:fld id="{DA769B86-36A6-48F9-8EFD-65126A0469E1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8743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100" b="1" dirty="0"/>
              <a:t>I trinn 1 ble gevinstene identifisert og satt i sammenheng.</a:t>
            </a:r>
          </a:p>
          <a:p>
            <a:endParaRPr lang="nb-NO" sz="1100" b="1" dirty="0"/>
          </a:p>
          <a:p>
            <a:r>
              <a:rPr lang="nb-NO" sz="1100" b="1" dirty="0"/>
              <a:t>Trinn 2</a:t>
            </a:r>
            <a:r>
              <a:rPr lang="nb-NO" sz="1100" dirty="0"/>
              <a:t> viser vi hvordan dere kan </a:t>
            </a:r>
            <a:r>
              <a:rPr lang="nb-NO" sz="1100" b="1" dirty="0"/>
              <a:t>planlegge GR-prosessen -</a:t>
            </a:r>
            <a:r>
              <a:rPr lang="nb-NO" sz="1100" dirty="0"/>
              <a:t> </a:t>
            </a:r>
            <a:r>
              <a:rPr lang="nb-NO" sz="1100" b="1" dirty="0"/>
              <a:t>være best mulig forberedt når gevinstene skal tas ut</a:t>
            </a:r>
            <a:r>
              <a:rPr lang="nb-NO" sz="1100" dirty="0"/>
              <a:t>.</a:t>
            </a:r>
          </a:p>
          <a:p>
            <a:endParaRPr lang="nb-NO" sz="1100" dirty="0"/>
          </a:p>
          <a:p>
            <a:r>
              <a:rPr lang="nb-NO" sz="1100" b="1" dirty="0"/>
              <a:t>1. og 3.</a:t>
            </a:r>
            <a:r>
              <a:rPr lang="nb-NO" sz="1100" dirty="0"/>
              <a:t> Beskriver </a:t>
            </a:r>
            <a:r>
              <a:rPr lang="nb-NO" sz="1100" b="1" dirty="0"/>
              <a:t>praktiske verktøy </a:t>
            </a:r>
            <a:r>
              <a:rPr lang="nb-NO" sz="1100" dirty="0"/>
              <a:t>for å gjøre planleggingen enklere.</a:t>
            </a:r>
          </a:p>
          <a:p>
            <a:endParaRPr lang="nb-NO" sz="1100" dirty="0"/>
          </a:p>
          <a:p>
            <a:pPr defTabSz="917875">
              <a:defRPr/>
            </a:pPr>
            <a:r>
              <a:rPr lang="nb-NO" sz="1100" b="1" dirty="0"/>
              <a:t>4. Nullpunkt: Måle tilstand </a:t>
            </a:r>
            <a:r>
              <a:rPr lang="nb-NO" sz="1100" dirty="0"/>
              <a:t>på de områdene der gevinster forventes, </a:t>
            </a:r>
            <a:r>
              <a:rPr lang="nb-NO" sz="1100" b="1" dirty="0"/>
              <a:t>før prosjektet iverksettes</a:t>
            </a:r>
            <a:r>
              <a:rPr lang="nb-NO" sz="1100" dirty="0"/>
              <a:t>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90D18C-22BD-47D6-A142-CC8FFA17B26D}" type="datetime1">
              <a:rPr lang="nb-NO" smtClean="0"/>
              <a:pPr>
                <a:defRPr/>
              </a:pPr>
              <a:t>21.09.2021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© Direktoratet for økonomistyring  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side </a:t>
            </a:r>
            <a:fld id="{DA769B86-36A6-48F9-8EFD-65126A0469E1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1375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100" b="1" dirty="0"/>
              <a:t>Trinn 3:</a:t>
            </a:r>
          </a:p>
          <a:p>
            <a:endParaRPr lang="nb-NO" sz="1100" b="1" dirty="0"/>
          </a:p>
          <a:p>
            <a:r>
              <a:rPr lang="nb-NO" sz="1100" b="1" dirty="0"/>
              <a:t>Selve gjennomføringen av gevinstrealiseringsplanen</a:t>
            </a:r>
            <a:r>
              <a:rPr lang="nb-NO" sz="1100" dirty="0"/>
              <a:t>.</a:t>
            </a:r>
          </a:p>
          <a:p>
            <a:r>
              <a:rPr lang="nb-NO" sz="1100" b="1" dirty="0"/>
              <a:t>Virksomhetsledelsen har overordnede ansvaret </a:t>
            </a:r>
            <a:r>
              <a:rPr lang="nb-NO" sz="1100" dirty="0"/>
              <a:t>for at tiltakene i planen blir gjennomført.</a:t>
            </a:r>
          </a:p>
          <a:p>
            <a:pPr marL="631039" lvl="1" indent="-172102">
              <a:buFont typeface="Arial" pitchFamily="34" charset="0"/>
              <a:buChar char="•"/>
            </a:pPr>
            <a:r>
              <a:rPr lang="nb-NO" sz="1100" b="1" dirty="0"/>
              <a:t>Ansvar delegert til de gevinstansvarlige</a:t>
            </a:r>
            <a:endParaRPr lang="nb-NO" sz="1100" dirty="0"/>
          </a:p>
          <a:p>
            <a:r>
              <a:rPr lang="nb-NO" sz="1100" b="1" dirty="0"/>
              <a:t>Et par aktiviteter beskrives særskilt i veilederen</a:t>
            </a:r>
            <a:r>
              <a:rPr lang="nb-NO" sz="1100" dirty="0"/>
              <a:t>, siden disse er spesielt viktige forutsetninger for vellykket GR. </a:t>
            </a:r>
            <a:endParaRPr lang="nb-NO" sz="1100" b="1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90D18C-22BD-47D6-A142-CC8FFA17B26D}" type="datetime1">
              <a:rPr lang="nb-NO" smtClean="0"/>
              <a:pPr>
                <a:defRPr/>
              </a:pPr>
              <a:t>21.09.2021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© Direktoratet for økonomistyring  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side </a:t>
            </a:r>
            <a:fld id="{DA769B86-36A6-48F9-8EFD-65126A0469E1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42310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7875">
              <a:defRPr/>
            </a:pPr>
            <a:r>
              <a:rPr lang="nb-NO" sz="1100" b="1" dirty="0"/>
              <a:t>Trinn 4: Er over i Realiseringsfasen i PV.</a:t>
            </a:r>
          </a:p>
          <a:p>
            <a:pPr defTabSz="917875">
              <a:defRPr/>
            </a:pPr>
            <a:endParaRPr lang="nb-NO" sz="1100" b="1" dirty="0"/>
          </a:p>
          <a:p>
            <a:pPr marL="172102" indent="-172102" defTabSz="917875">
              <a:buFont typeface="Arial" pitchFamily="34" charset="0"/>
              <a:buChar char="•"/>
              <a:defRPr/>
            </a:pPr>
            <a:r>
              <a:rPr lang="nb-NO" sz="1100" dirty="0"/>
              <a:t>Dokumentere hvilke gevinster som er oppnådd</a:t>
            </a:r>
          </a:p>
          <a:p>
            <a:pPr marL="172102" indent="-172102" defTabSz="917875">
              <a:buFont typeface="Arial" pitchFamily="34" charset="0"/>
              <a:buChar char="•"/>
              <a:defRPr/>
            </a:pPr>
            <a:r>
              <a:rPr lang="nb-NO" sz="1100" dirty="0"/>
              <a:t>Måle om forventede gevinster er realisert som forutsatt. Hvor lenge etter prosjektavslutning bør det måles?</a:t>
            </a:r>
          </a:p>
          <a:p>
            <a:pPr marL="172102" indent="-172102" defTabSz="917875">
              <a:buFont typeface="Arial" pitchFamily="34" charset="0"/>
              <a:buChar char="•"/>
              <a:defRPr/>
            </a:pPr>
            <a:r>
              <a:rPr lang="nb-NO" sz="1100" dirty="0"/>
              <a:t>Sammenligne realiserte med forventede gevinster</a:t>
            </a:r>
          </a:p>
          <a:p>
            <a:pPr marL="172102" indent="-172102" defTabSz="917875">
              <a:buFont typeface="Arial" pitchFamily="34" charset="0"/>
              <a:buChar char="•"/>
              <a:defRPr/>
            </a:pPr>
            <a:r>
              <a:rPr lang="nb-NO" sz="1100" b="1" dirty="0"/>
              <a:t>Ta stilling til om det skal brukes ressurser på å hente ut flere gevinster</a:t>
            </a:r>
            <a:r>
              <a:rPr lang="nb-NO" sz="1100" dirty="0"/>
              <a:t>. N/K-tankegang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90D18C-22BD-47D6-A142-CC8FFA17B26D}" type="datetime1">
              <a:rPr lang="nb-NO" smtClean="0"/>
              <a:pPr>
                <a:defRPr/>
              </a:pPr>
              <a:t>21.09.2021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© Direktoratet for økonomistyring  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side </a:t>
            </a:r>
            <a:fld id="{DA769B86-36A6-48F9-8EFD-65126A0469E1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25728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5455" y="8686362"/>
            <a:ext cx="2972546" cy="4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87" tIns="45894" rIns="91787" bIns="45894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fld id="{95199B3F-B8BF-40A4-9899-994FEEAB0E8D}" type="slidenum">
              <a:rPr lang="nn-NO" sz="1200">
                <a:latin typeface="Times" pitchFamily="18" charset="0"/>
              </a:rPr>
              <a:pPr algn="r"/>
              <a:t>20</a:t>
            </a:fld>
            <a:endParaRPr lang="nn-NO" sz="1200">
              <a:latin typeface="Times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11" y="4343916"/>
            <a:ext cx="5028985" cy="4114361"/>
          </a:xfrm>
          <a:noFill/>
        </p:spPr>
        <p:txBody>
          <a:bodyPr/>
          <a:lstStyle/>
          <a:p>
            <a:pPr lvl="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135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21.09.2021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2153762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773" indent="-28683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7343" indent="-22946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6281" indent="-22946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5218" indent="-22946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4155" indent="-22946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3093" indent="-22946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2030" indent="-22946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0968" indent="-22946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0A17904-29C0-40AD-8B08-3883FD8F753C}" type="slidenum">
              <a:rPr lang="nb-NO" sz="1200"/>
              <a:pPr>
                <a:defRPr/>
              </a:pPr>
              <a:t>3</a:t>
            </a:fld>
            <a:endParaRPr lang="nb-NO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11" y="4343916"/>
            <a:ext cx="5028985" cy="3276575"/>
          </a:xfrm>
          <a:noFill/>
        </p:spPr>
        <p:txBody>
          <a:bodyPr/>
          <a:lstStyle/>
          <a:p>
            <a:pPr marL="0" indent="0" defTabSz="917875">
              <a:buFont typeface="Arial" pitchFamily="34" charset="0"/>
              <a:buNone/>
              <a:defRPr/>
            </a:pPr>
            <a:endParaRPr lang="nb-NO" sz="1000" b="0" dirty="0"/>
          </a:p>
        </p:txBody>
      </p:sp>
    </p:spTree>
    <p:extLst>
      <p:ext uri="{BB962C8B-B14F-4D97-AF65-F5344CB8AC3E}">
        <p14:creationId xmlns:p14="http://schemas.microsoft.com/office/powerpoint/2010/main" val="1394017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fld id="{8B23B0E9-98D9-A04D-AF6B-E5FA66EF2D4F}" type="datetime1">
              <a:rPr lang="nb-NO" smtClean="0"/>
              <a:t>21.09.2021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7622FB-343F-3A4F-848E-AB9F407A3C84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topptekst 6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440286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771525" y="273050"/>
            <a:ext cx="4262438" cy="239871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>
          <a:xfrm>
            <a:off x="679768" y="2801311"/>
            <a:ext cx="5438140" cy="6580195"/>
          </a:xfrm>
        </p:spPr>
        <p:txBody>
          <a:bodyPr/>
          <a:lstStyle/>
          <a:p>
            <a:pPr marL="0" indent="0">
              <a:buNone/>
            </a:pPr>
            <a:endParaRPr lang="nb-NO" sz="10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E2366-2B01-4EF9-904F-D4B9CFD249F1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88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Slår inn åpne dører, men altfor mange ser ikke at de er åpne ;-)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90D18C-22BD-47D6-A142-CC8FFA17B26D}" type="datetime1">
              <a:rPr lang="nb-NO" smtClean="0"/>
              <a:pPr>
                <a:defRPr/>
              </a:pPr>
              <a:t>21.09.2021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© Direktoratet for økonomistyring  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side </a:t>
            </a:r>
            <a:fld id="{DA769B86-36A6-48F9-8EFD-65126A0469E1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1627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5773" indent="-286836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7343" indent="-229469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6281" indent="-229469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65218" indent="-229469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24155" indent="-22946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83093" indent="-22946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42030" indent="-22946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900968" indent="-229469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0A17904-29C0-40AD-8B08-3883FD8F753C}" type="slidenum">
              <a:rPr lang="nb-NO" sz="1200"/>
              <a:pPr>
                <a:defRPr/>
              </a:pPr>
              <a:t>7</a:t>
            </a:fld>
            <a:endParaRPr lang="nb-NO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11" y="4343916"/>
            <a:ext cx="5028985" cy="3276575"/>
          </a:xfrm>
          <a:noFill/>
        </p:spPr>
        <p:txBody>
          <a:bodyPr/>
          <a:lstStyle/>
          <a:p>
            <a:pPr marL="0" indent="0" defTabSz="917875">
              <a:buFont typeface="Arial" pitchFamily="34" charset="0"/>
              <a:buNone/>
              <a:defRPr/>
            </a:pPr>
            <a:r>
              <a:rPr lang="nb-NO" sz="1600" b="0" dirty="0"/>
              <a:t>Sammenstille nytte- og kostnadsvirkninger, ikke nødvendigvis to streker under svaret. Må gjøres en vurdering.</a:t>
            </a:r>
          </a:p>
        </p:txBody>
      </p:sp>
    </p:spTree>
    <p:extLst>
      <p:ext uri="{BB962C8B-B14F-4D97-AF65-F5344CB8AC3E}">
        <p14:creationId xmlns:p14="http://schemas.microsoft.com/office/powerpoint/2010/main" val="4117498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="1" i="0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4D205-0009-4368-9011-1521412880DC}" type="slidenum">
              <a:rPr lang="en-GB" altLang="nb-NO" smtClean="0"/>
              <a:pPr/>
              <a:t>8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469093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100" dirty="0"/>
              <a:t>I identifisere ligger Utrede, </a:t>
            </a:r>
            <a:r>
              <a:rPr lang="nb-NO" sz="1100" dirty="0" err="1"/>
              <a:t>dvs</a:t>
            </a:r>
            <a:r>
              <a:rPr lang="nb-NO" sz="1100" dirty="0"/>
              <a:t> Utredningsinstruksen.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6490D18C-22BD-47D6-A142-CC8FFA17B26D}" type="datetime1">
              <a:rPr lang="nb-NO" smtClean="0"/>
              <a:pPr>
                <a:defRPr/>
              </a:pPr>
              <a:t>21.09.2021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© Direktoratet for økonomistyring  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nb-NO"/>
              <a:t>side </a:t>
            </a:r>
            <a:fld id="{DA769B86-36A6-48F9-8EFD-65126A0469E1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2528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ørste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DA3A417-948B-C949-BA96-989B920783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54706645-2291-C945-9646-D500C040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7891" y="1717675"/>
            <a:ext cx="11122025" cy="17922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000" cap="all" baseline="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Undertittel 2">
            <a:extLst>
              <a:ext uri="{FF2B5EF4-FFF2-40B4-BE49-F238E27FC236}">
                <a16:creationId xmlns:a16="http://schemas.microsoft.com/office/drawing/2014/main" id="{A76A37AB-1C33-4E44-84DF-1B0CF9440A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937" y="4166148"/>
            <a:ext cx="11122025" cy="11924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l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417F7C5C-CD7B-D847-992A-28F61035730A}"/>
              </a:ext>
            </a:extLst>
          </p:cNvPr>
          <p:cNvCxnSpPr/>
          <p:nvPr userDrawn="1"/>
        </p:nvCxnSpPr>
        <p:spPr>
          <a:xfrm>
            <a:off x="4295775" y="3787914"/>
            <a:ext cx="3600450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k 9">
            <a:extLst>
              <a:ext uri="{FF2B5EF4-FFF2-40B4-BE49-F238E27FC236}">
                <a16:creationId xmlns:a16="http://schemas.microsoft.com/office/drawing/2014/main" id="{4D1C685A-36C8-CB41-A23E-6F684397C5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749603" y="5949950"/>
            <a:ext cx="2884815" cy="69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DC49616E-436E-5242-901E-9DF41FB7FB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1FB4ACCB-1FD3-684B-8D1C-EA5BAB6F8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2ED0D117-0FEA-254B-AB69-27AE45B34E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D6361A72-19F1-2348-ABF9-47D0CA94C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035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5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8CBDB767-2F98-F741-8B4B-6270682816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3541152E-E6AF-484B-9556-D1162F1F8A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8DB621D-792D-DE45-B3DC-4E12A00F23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80960108-5B6F-8546-9846-503004921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11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E550E5F-85F2-F04E-A03F-581BD673D848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3C8451E-8686-2548-A7BF-B0A2D8060C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BB8898EE-10A5-E24D-9D82-3B0FAACAE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1A1E22FB-2E2F-C443-9472-4B66CF8E3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A4D1876-F45D-5E48-AA91-CDCC9F1F1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36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CB0AC0F0-9CB0-9F48-8756-4FCF565D9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4D59302-6EFA-FF47-9E2F-43F163B50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AB87EC4F-EA12-D146-9120-CC8AFDED35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5" name="Plassholder for bunntekst 4">
            <a:extLst>
              <a:ext uri="{FF2B5EF4-FFF2-40B4-BE49-F238E27FC236}">
                <a16:creationId xmlns:a16="http://schemas.microsoft.com/office/drawing/2014/main" id="{5862734A-9309-BB4A-B821-18A757AA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1850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E9D6F75E-BD52-B647-93BA-BFF630D9D3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617E5D9-2935-F041-B220-728361B2F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AC384330-5A1D-8347-A4AC-AD1A1FCF5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06D46D29-639B-4D41-A88F-26F2ED5244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540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61C8599-B2C2-A24E-B600-92FB78C6BB50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6" y="441326"/>
            <a:ext cx="11101388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92F1234-6FEE-1F4A-8B52-47231479F2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56260909-39D7-6747-BB04-8D8CBC779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DCB3168E-DD6D-3B43-92C0-2D92CF281C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6BB8971F-1819-4448-B145-635547F441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796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2FB5D1DB-BDCA-6741-A7AC-F407FFCC51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D9602153-E0EE-E24D-BC07-26F36D299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92FC343-A27D-BD46-9817-DD0BA174AD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F89DDDB-0F47-2F4E-BDA6-F24E09A60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06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504EA9F6-7045-FC41-A423-D38EDC4DA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FAF80B36-C8D1-3B40-8394-672E64AA9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BB4ABD11-86EC-6C4A-B6A8-05EDC96E6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18018CD-3FA5-704E-A024-FDD3008AD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375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 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FE8BFC0C-3EEB-1B45-AEDB-525021824DB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1325"/>
            <a:ext cx="111045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84503C4B-BE11-EA4B-85B8-6A31738B7F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76CAB6C9-385C-3444-AFF4-59E1B99014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2CAC5E61-E36B-1B4F-809B-2A24F373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0CFC72B8-0F18-844E-B480-172914ABCA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326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07CFE3C0-C378-2A46-AE28-0A940DDBF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8996A273-7B08-E345-96CD-5C981E2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7680AE4-57B0-4C46-86F7-BCC15311D6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841690D-F17D-CE43-8C03-A7D32092CC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5440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dirty="0"/>
              <a:t>Legg inn en kort tittel – helst kun en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7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D0F5BF39-16BA-C14F-A7C3-3AACD48A4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21.09.2021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CFC9BE17-CD97-254A-87EF-4AFCD966B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0" name="Plassholder for lysbildenummer 5">
            <a:extLst>
              <a:ext uri="{FF2B5EF4-FFF2-40B4-BE49-F238E27FC236}">
                <a16:creationId xmlns:a16="http://schemas.microsoft.com/office/drawing/2014/main" id="{57D44CF1-7BE2-D64B-B435-1D19949FB1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277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2FE8602-FA90-B247-A046-E8E7EBE6E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596CC03D-23CA-4942-AC34-E1115C99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0CD8D416-89DE-D841-ADAC-2460E48EA1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4196D88-A6B4-0A41-8DCA-57C21557F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60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 smø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817AC83-703F-1A4B-9717-AC1106ADC6AF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>
              <a:solidFill>
                <a:schemeClr val="bg1"/>
              </a:solidFill>
            </a:endParaRP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6AB1B9B9-7AF3-A04C-99EF-F5BAFC01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31474979-FC08-784D-AB55-FADC08A91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C32CF89C-389F-F243-94A8-6A636F138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9EA4CB3E-CC11-8F4A-9655-BD36DC240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051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2FF212A1-0EA6-4842-B71C-3B7C1DF5D7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44717428-D91F-214C-AF9F-7D4D877D40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7278163" y="750887"/>
            <a:ext cx="4359800" cy="610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58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417B58E9-A9EB-484E-8AC8-2EF5F7AAB9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9" name="Tittel 1">
            <a:extLst>
              <a:ext uri="{FF2B5EF4-FFF2-40B4-BE49-F238E27FC236}">
                <a16:creationId xmlns:a16="http://schemas.microsoft.com/office/drawing/2014/main" id="{7921A168-9B9B-0E47-8CF2-0961B560AC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78056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4BA9353F-8264-164C-AE3D-312E24007D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214631" y="895488"/>
            <a:ext cx="5977370" cy="506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1F9C385C-E5CD-9D40-BEC9-E93C6E88EA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219826" y="855134"/>
            <a:ext cx="5435437" cy="539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17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E6A4E797-D2E3-A14B-AB79-39BD9813FC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2836CD3A-7113-DA47-B254-8C907B799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0F4A1C61-652D-114F-A26E-3D2C5E745B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096000" y="908050"/>
            <a:ext cx="5685916" cy="559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0813AE6D-BAA0-F142-B866-3FE65B8C40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975257" y="441325"/>
            <a:ext cx="4274978" cy="61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CEC109D5-1624-E548-912E-04F5359A6BF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99D24068-BE2D-F645-A905-69AFD0CED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5" y="1143000"/>
            <a:ext cx="5683250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AE684261-8284-5344-8D40-D1B7A5E7E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6219825" y="972842"/>
            <a:ext cx="5972175" cy="52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6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opplogo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9780" y="720090"/>
            <a:ext cx="2552130" cy="498788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5047CAE5-A228-8542-96AC-C65BFED533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5EA7A7D6-3F70-5142-8729-4F9CE35BD4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574" y="1143000"/>
            <a:ext cx="5683251" cy="480695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4400" b="1" cap="all" baseline="0">
                <a:solidFill>
                  <a:schemeClr val="accent6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3" name="Grafikk 2">
            <a:extLst>
              <a:ext uri="{FF2B5EF4-FFF2-40B4-BE49-F238E27FC236}">
                <a16:creationId xmlns:a16="http://schemas.microsoft.com/office/drawing/2014/main" id="{D4B3E861-BC0B-E748-809B-7D68B7719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19817"/>
          <a:stretch/>
        </p:blipFill>
        <p:spPr>
          <a:xfrm>
            <a:off x="5937250" y="1114536"/>
            <a:ext cx="6254750" cy="486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89F-4FD6-FF47-9C0D-8696C4F10B88}" type="datetime1">
              <a:rPr lang="nb-NO" smtClean="0"/>
              <a:t>21.09.2021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98690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533400" y="1717675"/>
            <a:ext cx="5400675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1200"/>
              </a:spcBef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219826" y="1717675"/>
            <a:ext cx="5418138" cy="4232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5DF6D4A3-153B-0D4B-A2FC-9B63721F8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8F9FC4B3-4FF2-604D-9DE9-1EE7BED4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21.09.2021</a:t>
            </a:fld>
            <a:endParaRPr lang="nb-NO" dirty="0"/>
          </a:p>
        </p:txBody>
      </p:sp>
      <p:sp>
        <p:nvSpPr>
          <p:cNvPr id="10" name="Plassholder for bunntekst 4">
            <a:extLst>
              <a:ext uri="{FF2B5EF4-FFF2-40B4-BE49-F238E27FC236}">
                <a16:creationId xmlns:a16="http://schemas.microsoft.com/office/drawing/2014/main" id="{41789D31-829C-9542-98AE-CA8FB67F8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EEE34A35-CBC4-EF4E-A052-9167A47E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921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A44AC-9971-CE4D-A74E-A52F9A049E0D}" type="datetime1">
              <a:rPr lang="nb-NO" smtClean="0"/>
              <a:t>21.09.2021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07899086-4487-B847-AE96-5F4058E4357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" name="Plassholder for bilde 7">
            <a:extLst>
              <a:ext uri="{FF2B5EF4-FFF2-40B4-BE49-F238E27FC236}">
                <a16:creationId xmlns:a16="http://schemas.microsoft.com/office/drawing/2014/main" id="{53BC9DDF-E16E-2340-8B9C-18EDE0B08DB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7352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21.09.2021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62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24000" y="0"/>
            <a:ext cx="4068000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5956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F2B2-3904-434B-8FB4-A8C95A987E46}" type="datetime1">
              <a:rPr lang="nb-NO" smtClean="0"/>
              <a:t>21.09.2021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1B818442-90E5-DB45-8CEF-9924BF4FCC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4" name="Plassholder for bilde 7">
            <a:extLst>
              <a:ext uri="{FF2B5EF4-FFF2-40B4-BE49-F238E27FC236}">
                <a16:creationId xmlns:a16="http://schemas.microsoft.com/office/drawing/2014/main" id="{77E96149-2C64-F846-B2A1-E51A6880555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50282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2F571D5D-EFA8-2949-A1E7-BAFCFC24B93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0564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62336E37-D479-3B41-9185-4DF7AFDC8FF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50846" y="0"/>
            <a:ext cx="3041154" cy="6858000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bIns="900000"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</p:spTree>
    <p:extLst>
      <p:ext uri="{BB962C8B-B14F-4D97-AF65-F5344CB8AC3E}">
        <p14:creationId xmlns:p14="http://schemas.microsoft.com/office/powerpoint/2010/main" val="233117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4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399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399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399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7" name="Plassholder for bilde 5">
            <a:extLst>
              <a:ext uri="{FF2B5EF4-FFF2-40B4-BE49-F238E27FC236}">
                <a16:creationId xmlns:a16="http://schemas.microsoft.com/office/drawing/2014/main" id="{59271FB1-264F-D44B-9172-C2EFFE89DD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371468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8" name="Plassholder for tekst 29">
            <a:extLst>
              <a:ext uri="{FF2B5EF4-FFF2-40B4-BE49-F238E27FC236}">
                <a16:creationId xmlns:a16="http://schemas.microsoft.com/office/drawing/2014/main" id="{B5BF182E-7E5B-574A-89A7-BDBC9F9D6FB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71467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3" name="Plassholder for tekst 29">
            <a:extLst>
              <a:ext uri="{FF2B5EF4-FFF2-40B4-BE49-F238E27FC236}">
                <a16:creationId xmlns:a16="http://schemas.microsoft.com/office/drawing/2014/main" id="{9B5C325E-BF08-274F-BB44-A63181BB33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71467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4" name="Plassholder for tekst 29">
            <a:extLst>
              <a:ext uri="{FF2B5EF4-FFF2-40B4-BE49-F238E27FC236}">
                <a16:creationId xmlns:a16="http://schemas.microsoft.com/office/drawing/2014/main" id="{4FD8B1C3-1D73-7847-A87E-7754165822E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71467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9" name="Plassholder for bilde 5">
            <a:extLst>
              <a:ext uri="{FF2B5EF4-FFF2-40B4-BE49-F238E27FC236}">
                <a16:creationId xmlns:a16="http://schemas.microsoft.com/office/drawing/2014/main" id="{AB8F2C20-F305-9F4E-9521-4170F4EA444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209536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0" name="Plassholder for tekst 29">
            <a:extLst>
              <a:ext uri="{FF2B5EF4-FFF2-40B4-BE49-F238E27FC236}">
                <a16:creationId xmlns:a16="http://schemas.microsoft.com/office/drawing/2014/main" id="{FDD45BB0-FF53-F54F-A166-DC2274D25A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09534" y="4584480"/>
            <a:ext cx="2590361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5" name="Plassholder for tekst 29">
            <a:extLst>
              <a:ext uri="{FF2B5EF4-FFF2-40B4-BE49-F238E27FC236}">
                <a16:creationId xmlns:a16="http://schemas.microsoft.com/office/drawing/2014/main" id="{D68344EF-1ECE-124A-A5FF-0594577B00F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9534" y="4584480"/>
            <a:ext cx="2590361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6" name="Plassholder for tekst 29">
            <a:extLst>
              <a:ext uri="{FF2B5EF4-FFF2-40B4-BE49-F238E27FC236}">
                <a16:creationId xmlns:a16="http://schemas.microsoft.com/office/drawing/2014/main" id="{228FCD1A-4C65-1F42-BEF5-20303008A8C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09534" y="4954817"/>
            <a:ext cx="2590361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1" name="Plassholder for bilde 5">
            <a:extLst>
              <a:ext uri="{FF2B5EF4-FFF2-40B4-BE49-F238E27FC236}">
                <a16:creationId xmlns:a16="http://schemas.microsoft.com/office/drawing/2014/main" id="{38E67570-BD86-BE47-A7A6-3F97EE83918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047603" y="1717674"/>
            <a:ext cx="2590360" cy="3568481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2" name="Plassholder for tekst 29">
            <a:extLst>
              <a:ext uri="{FF2B5EF4-FFF2-40B4-BE49-F238E27FC236}">
                <a16:creationId xmlns:a16="http://schemas.microsoft.com/office/drawing/2014/main" id="{5B835929-7B37-BE4A-B019-F68E678F75A2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47602" y="4584480"/>
            <a:ext cx="2590360" cy="701675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7" name="Plassholder for tekst 29">
            <a:extLst>
              <a:ext uri="{FF2B5EF4-FFF2-40B4-BE49-F238E27FC236}">
                <a16:creationId xmlns:a16="http://schemas.microsoft.com/office/drawing/2014/main" id="{1F32A157-741D-C74E-961F-DBC5FE42987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7602" y="4584480"/>
            <a:ext cx="2590360" cy="333509"/>
          </a:xfrm>
        </p:spPr>
        <p:txBody>
          <a:bodyPr lIns="108000" tIns="54000" rIns="108000"/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8" name="Plassholder for tekst 29">
            <a:extLst>
              <a:ext uri="{FF2B5EF4-FFF2-40B4-BE49-F238E27FC236}">
                <a16:creationId xmlns:a16="http://schemas.microsoft.com/office/drawing/2014/main" id="{EC08704F-EBB2-2D45-9B11-2390F952A9D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47602" y="4954817"/>
            <a:ext cx="2590360" cy="222681"/>
          </a:xfrm>
        </p:spPr>
        <p:txBody>
          <a:bodyPr lIns="108000" tIns="0" rIns="108000" bIns="3600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22" name="Plassholder for dato 3">
            <a:extLst>
              <a:ext uri="{FF2B5EF4-FFF2-40B4-BE49-F238E27FC236}">
                <a16:creationId xmlns:a16="http://schemas.microsoft.com/office/drawing/2014/main" id="{6148CBC5-69D6-DD4C-8E83-BBA57F6226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23" name="Plassholder for bunntekst 4">
            <a:extLst>
              <a:ext uri="{FF2B5EF4-FFF2-40B4-BE49-F238E27FC236}">
                <a16:creationId xmlns:a16="http://schemas.microsoft.com/office/drawing/2014/main" id="{F47CF354-EBEE-3143-A63C-33B8EC99EA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0C46C896-3D45-4346-A58D-57F15205A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5449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med 12 ansatt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C792911-5001-504A-8394-EC1BEE2193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340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41325"/>
            <a:ext cx="11122025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3" name="Plassholder for tekst 29">
            <a:extLst>
              <a:ext uri="{FF2B5EF4-FFF2-40B4-BE49-F238E27FC236}">
                <a16:creationId xmlns:a16="http://schemas.microsoft.com/office/drawing/2014/main" id="{5AF29111-88F4-D443-BC0C-21E7D9B3964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0" name="Plassholder for tekst 29">
            <a:extLst>
              <a:ext uri="{FF2B5EF4-FFF2-40B4-BE49-F238E27FC236}">
                <a16:creationId xmlns:a16="http://schemas.microsoft.com/office/drawing/2014/main" id="{59388E8B-34B3-0641-B8E4-625015A72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3400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31" name="Plassholder for tekst 29">
            <a:extLst>
              <a:ext uri="{FF2B5EF4-FFF2-40B4-BE49-F238E27FC236}">
                <a16:creationId xmlns:a16="http://schemas.microsoft.com/office/drawing/2014/main" id="{791498A5-47FD-E94A-8903-2E7EB8BEA3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525872"/>
            <a:ext cx="1639888" cy="170638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39" name="Plassholder for bilde 5">
            <a:extLst>
              <a:ext uri="{FF2B5EF4-FFF2-40B4-BE49-F238E27FC236}">
                <a16:creationId xmlns:a16="http://schemas.microsoft.com/office/drawing/2014/main" id="{C1527520-8AF8-4A4D-B56C-7257F0CA534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42633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0" name="Plassholder for tekst 29">
            <a:extLst>
              <a:ext uri="{FF2B5EF4-FFF2-40B4-BE49-F238E27FC236}">
                <a16:creationId xmlns:a16="http://schemas.microsoft.com/office/drawing/2014/main" id="{1B88A589-A5B5-754E-AF4F-3F7298B3636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26334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1" name="Plassholder for tekst 29">
            <a:extLst>
              <a:ext uri="{FF2B5EF4-FFF2-40B4-BE49-F238E27FC236}">
                <a16:creationId xmlns:a16="http://schemas.microsoft.com/office/drawing/2014/main" id="{6A52437B-7CAC-CE4D-885C-B024153FB21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26334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2" name="Plassholder for tekst 29">
            <a:extLst>
              <a:ext uri="{FF2B5EF4-FFF2-40B4-BE49-F238E27FC236}">
                <a16:creationId xmlns:a16="http://schemas.microsoft.com/office/drawing/2014/main" id="{006CAC39-5C96-C244-BA46-065E0193855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26334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45" name="Plassholder for bilde 5">
            <a:extLst>
              <a:ext uri="{FF2B5EF4-FFF2-40B4-BE49-F238E27FC236}">
                <a16:creationId xmlns:a16="http://schemas.microsoft.com/office/drawing/2014/main" id="{E555D74C-6955-7F47-ADAA-C6ED83DB00D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31927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46" name="Plassholder for tekst 29">
            <a:extLst>
              <a:ext uri="{FF2B5EF4-FFF2-40B4-BE49-F238E27FC236}">
                <a16:creationId xmlns:a16="http://schemas.microsoft.com/office/drawing/2014/main" id="{F82E7DD7-B26C-BA40-8E18-61B26814726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319267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7" name="Plassholder for tekst 29">
            <a:extLst>
              <a:ext uri="{FF2B5EF4-FFF2-40B4-BE49-F238E27FC236}">
                <a16:creationId xmlns:a16="http://schemas.microsoft.com/office/drawing/2014/main" id="{C7F737FD-235C-1849-83D4-06BDC9828C4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19267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48" name="Plassholder for tekst 29">
            <a:extLst>
              <a:ext uri="{FF2B5EF4-FFF2-40B4-BE49-F238E27FC236}">
                <a16:creationId xmlns:a16="http://schemas.microsoft.com/office/drawing/2014/main" id="{F392D149-80E1-7540-AFFF-0303A3F0E6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319267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1" name="Plassholder for bilde 5">
            <a:extLst>
              <a:ext uri="{FF2B5EF4-FFF2-40B4-BE49-F238E27FC236}">
                <a16:creationId xmlns:a16="http://schemas.microsoft.com/office/drawing/2014/main" id="{E149B48A-456A-2845-8EDE-CA6015EAA8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212205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2" name="Plassholder for tekst 29">
            <a:extLst>
              <a:ext uri="{FF2B5EF4-FFF2-40B4-BE49-F238E27FC236}">
                <a16:creationId xmlns:a16="http://schemas.microsoft.com/office/drawing/2014/main" id="{8BBDE235-D234-884D-A9B3-DEEE4FDA07E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12199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3" name="Plassholder for tekst 29">
            <a:extLst>
              <a:ext uri="{FF2B5EF4-FFF2-40B4-BE49-F238E27FC236}">
                <a16:creationId xmlns:a16="http://schemas.microsoft.com/office/drawing/2014/main" id="{3C86E898-6675-9A4B-9B2B-AC37B638F36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12199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54" name="Plassholder for tekst 29">
            <a:extLst>
              <a:ext uri="{FF2B5EF4-FFF2-40B4-BE49-F238E27FC236}">
                <a16:creationId xmlns:a16="http://schemas.microsoft.com/office/drawing/2014/main" id="{2E8CCFD1-66A7-E149-B045-934DE5A1166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212199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7" name="Plassholder for bilde 5">
            <a:extLst>
              <a:ext uri="{FF2B5EF4-FFF2-40B4-BE49-F238E27FC236}">
                <a16:creationId xmlns:a16="http://schemas.microsoft.com/office/drawing/2014/main" id="{32FD0D63-CBF3-0247-826A-53F7B8457A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105140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58" name="Plassholder for tekst 29">
            <a:extLst>
              <a:ext uri="{FF2B5EF4-FFF2-40B4-BE49-F238E27FC236}">
                <a16:creationId xmlns:a16="http://schemas.microsoft.com/office/drawing/2014/main" id="{8244C0D0-B447-364F-AD7E-829EA1AB2C05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8105128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9" name="Plassholder for tekst 29">
            <a:extLst>
              <a:ext uri="{FF2B5EF4-FFF2-40B4-BE49-F238E27FC236}">
                <a16:creationId xmlns:a16="http://schemas.microsoft.com/office/drawing/2014/main" id="{6D63F879-14EF-9A48-9712-21BBBB54781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105128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0" name="Plassholder for tekst 29">
            <a:extLst>
              <a:ext uri="{FF2B5EF4-FFF2-40B4-BE49-F238E27FC236}">
                <a16:creationId xmlns:a16="http://schemas.microsoft.com/office/drawing/2014/main" id="{88F82980-3B21-D34A-AF1F-75CB65A9742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05128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3" name="Plassholder for bilde 5">
            <a:extLst>
              <a:ext uri="{FF2B5EF4-FFF2-40B4-BE49-F238E27FC236}">
                <a16:creationId xmlns:a16="http://schemas.microsoft.com/office/drawing/2014/main" id="{A8F5D8CD-9CC3-304F-AC71-F7D7C7D9A567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998076" y="171767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64" name="Plassholder for tekst 29">
            <a:extLst>
              <a:ext uri="{FF2B5EF4-FFF2-40B4-BE49-F238E27FC236}">
                <a16:creationId xmlns:a16="http://schemas.microsoft.com/office/drawing/2014/main" id="{C6D3F3AC-E770-A845-8FBB-EF4E76A0BAB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998076" y="328567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5" name="Plassholder for tekst 29">
            <a:extLst>
              <a:ext uri="{FF2B5EF4-FFF2-40B4-BE49-F238E27FC236}">
                <a16:creationId xmlns:a16="http://schemas.microsoft.com/office/drawing/2014/main" id="{8DC60941-BE57-CB42-8EC1-4E93C9082B3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998076" y="328567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66" name="Plassholder for tekst 29">
            <a:extLst>
              <a:ext uri="{FF2B5EF4-FFF2-40B4-BE49-F238E27FC236}">
                <a16:creationId xmlns:a16="http://schemas.microsoft.com/office/drawing/2014/main" id="{580077CD-82F7-0F43-B1AE-AB9A2B9A0D3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98076" y="352587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69" name="Plassholder for bilde 5">
            <a:extLst>
              <a:ext uri="{FF2B5EF4-FFF2-40B4-BE49-F238E27FC236}">
                <a16:creationId xmlns:a16="http://schemas.microsoft.com/office/drawing/2014/main" id="{BEC60C22-6789-C149-8F53-BD9A22992E4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3340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0" name="Plassholder for tekst 29">
            <a:extLst>
              <a:ext uri="{FF2B5EF4-FFF2-40B4-BE49-F238E27FC236}">
                <a16:creationId xmlns:a16="http://schemas.microsoft.com/office/drawing/2014/main" id="{777A5458-44E0-854C-9450-DE7D2783096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533400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1" name="Plassholder for tekst 29">
            <a:extLst>
              <a:ext uri="{FF2B5EF4-FFF2-40B4-BE49-F238E27FC236}">
                <a16:creationId xmlns:a16="http://schemas.microsoft.com/office/drawing/2014/main" id="{D87F24F9-02BB-3B40-AC63-DDEA55E5056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33400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2" name="Plassholder for tekst 29">
            <a:extLst>
              <a:ext uri="{FF2B5EF4-FFF2-40B4-BE49-F238E27FC236}">
                <a16:creationId xmlns:a16="http://schemas.microsoft.com/office/drawing/2014/main" id="{E3891B74-C144-F647-9F6A-88B4FB46290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33400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75" name="Plassholder for bilde 5">
            <a:extLst>
              <a:ext uri="{FF2B5EF4-FFF2-40B4-BE49-F238E27FC236}">
                <a16:creationId xmlns:a16="http://schemas.microsoft.com/office/drawing/2014/main" id="{41F2453F-1837-E04D-912E-245AB200BB7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242633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76" name="Plassholder for tekst 29">
            <a:extLst>
              <a:ext uri="{FF2B5EF4-FFF2-40B4-BE49-F238E27FC236}">
                <a16:creationId xmlns:a16="http://schemas.microsoft.com/office/drawing/2014/main" id="{EBA33246-23BD-5B45-AA53-A913495F94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26334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7" name="Plassholder for tekst 29">
            <a:extLst>
              <a:ext uri="{FF2B5EF4-FFF2-40B4-BE49-F238E27FC236}">
                <a16:creationId xmlns:a16="http://schemas.microsoft.com/office/drawing/2014/main" id="{D3F7A8C3-9DC7-E848-83EF-F0E36DDE85DC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26334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78" name="Plassholder for tekst 29">
            <a:extLst>
              <a:ext uri="{FF2B5EF4-FFF2-40B4-BE49-F238E27FC236}">
                <a16:creationId xmlns:a16="http://schemas.microsoft.com/office/drawing/2014/main" id="{781FF7A4-D72C-BF49-8535-3E85AD50A3D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426334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1" name="Plassholder for bilde 5">
            <a:extLst>
              <a:ext uri="{FF2B5EF4-FFF2-40B4-BE49-F238E27FC236}">
                <a16:creationId xmlns:a16="http://schemas.microsoft.com/office/drawing/2014/main" id="{BA86B9DD-66C5-174C-92BB-C725E47C7D37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31927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2" name="Plassholder for tekst 29">
            <a:extLst>
              <a:ext uri="{FF2B5EF4-FFF2-40B4-BE49-F238E27FC236}">
                <a16:creationId xmlns:a16="http://schemas.microsoft.com/office/drawing/2014/main" id="{A10DC0C7-3D88-C44D-B6E4-12D5F68D78C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319267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3" name="Plassholder for tekst 29">
            <a:extLst>
              <a:ext uri="{FF2B5EF4-FFF2-40B4-BE49-F238E27FC236}">
                <a16:creationId xmlns:a16="http://schemas.microsoft.com/office/drawing/2014/main" id="{43E78351-A9BA-8B48-9BD5-F064F389B74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4319267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84" name="Plassholder for tekst 29">
            <a:extLst>
              <a:ext uri="{FF2B5EF4-FFF2-40B4-BE49-F238E27FC236}">
                <a16:creationId xmlns:a16="http://schemas.microsoft.com/office/drawing/2014/main" id="{56956FD0-54E3-6143-93FE-7B03ECD745AD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19267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87" name="Plassholder for bilde 5">
            <a:extLst>
              <a:ext uri="{FF2B5EF4-FFF2-40B4-BE49-F238E27FC236}">
                <a16:creationId xmlns:a16="http://schemas.microsoft.com/office/drawing/2014/main" id="{B18DDB92-B9CB-BE4D-ABA7-E97DDD2D026C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6212205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88" name="Plassholder for tekst 29">
            <a:extLst>
              <a:ext uri="{FF2B5EF4-FFF2-40B4-BE49-F238E27FC236}">
                <a16:creationId xmlns:a16="http://schemas.microsoft.com/office/drawing/2014/main" id="{CC23D3A1-C464-9D41-91E5-CB109A040C0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6212199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9" name="Plassholder for tekst 29">
            <a:extLst>
              <a:ext uri="{FF2B5EF4-FFF2-40B4-BE49-F238E27FC236}">
                <a16:creationId xmlns:a16="http://schemas.microsoft.com/office/drawing/2014/main" id="{932B09A9-BDE2-9949-9E26-011E5C8DE615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12199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0" name="Plassholder for tekst 29">
            <a:extLst>
              <a:ext uri="{FF2B5EF4-FFF2-40B4-BE49-F238E27FC236}">
                <a16:creationId xmlns:a16="http://schemas.microsoft.com/office/drawing/2014/main" id="{C2747A3A-C218-9B47-8D8C-15DBCD84A99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12199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3" name="Plassholder for bilde 5">
            <a:extLst>
              <a:ext uri="{FF2B5EF4-FFF2-40B4-BE49-F238E27FC236}">
                <a16:creationId xmlns:a16="http://schemas.microsoft.com/office/drawing/2014/main" id="{C603C6DA-265E-0846-A123-77ABF62757ED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105140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94" name="Plassholder for tekst 29">
            <a:extLst>
              <a:ext uri="{FF2B5EF4-FFF2-40B4-BE49-F238E27FC236}">
                <a16:creationId xmlns:a16="http://schemas.microsoft.com/office/drawing/2014/main" id="{44B979E2-48FD-AC4E-B66C-79206AE62304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8105128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5" name="Plassholder for tekst 29">
            <a:extLst>
              <a:ext uri="{FF2B5EF4-FFF2-40B4-BE49-F238E27FC236}">
                <a16:creationId xmlns:a16="http://schemas.microsoft.com/office/drawing/2014/main" id="{BD82B775-BF04-E543-9333-4D140E5E162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105128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96" name="Plassholder for tekst 29">
            <a:extLst>
              <a:ext uri="{FF2B5EF4-FFF2-40B4-BE49-F238E27FC236}">
                <a16:creationId xmlns:a16="http://schemas.microsoft.com/office/drawing/2014/main" id="{443F3A2F-DE0F-2849-8F3E-69A4E42D563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8105128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99" name="Plassholder for bilde 5">
            <a:extLst>
              <a:ext uri="{FF2B5EF4-FFF2-40B4-BE49-F238E27FC236}">
                <a16:creationId xmlns:a16="http://schemas.microsoft.com/office/drawing/2014/main" id="{1204D9F2-9AF9-E540-92B8-08BA17E4C00C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9998076" y="3971115"/>
            <a:ext cx="1639887" cy="1978835"/>
          </a:xfrm>
          <a:pattFill prst="pct2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00" i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bilde ikonet </a:t>
            </a:r>
            <a:br>
              <a:rPr lang="nb-NO" dirty="0"/>
            </a:br>
            <a:r>
              <a:rPr lang="nb-NO" dirty="0"/>
              <a:t>for å plassere et bilde</a:t>
            </a:r>
          </a:p>
        </p:txBody>
      </p:sp>
      <p:sp>
        <p:nvSpPr>
          <p:cNvPr id="100" name="Plassholder for tekst 29">
            <a:extLst>
              <a:ext uri="{FF2B5EF4-FFF2-40B4-BE49-F238E27FC236}">
                <a16:creationId xmlns:a16="http://schemas.microsoft.com/office/drawing/2014/main" id="{883C2FD0-0EB1-CB4F-84F8-522689EBE2B0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9998076" y="5539115"/>
            <a:ext cx="1639888" cy="410836"/>
          </a:xfrm>
          <a:solidFill>
            <a:schemeClr val="accent1">
              <a:alpha val="75000"/>
            </a:schemeClr>
          </a:solidFill>
        </p:spPr>
        <p:txBody>
          <a:bodyPr lIns="72000" tIns="36000" rIns="72000"/>
          <a:lstStyle>
            <a:lvl1pPr marL="0" indent="0">
              <a:buNone/>
              <a:defRPr sz="1050" b="1">
                <a:noFill/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1" name="Plassholder for tekst 29">
            <a:extLst>
              <a:ext uri="{FF2B5EF4-FFF2-40B4-BE49-F238E27FC236}">
                <a16:creationId xmlns:a16="http://schemas.microsoft.com/office/drawing/2014/main" id="{FC75D5FC-AFA3-0345-8A3B-7B02E531F0F7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9998076" y="5539115"/>
            <a:ext cx="1639888" cy="170639"/>
          </a:xfrm>
        </p:spPr>
        <p:txBody>
          <a:bodyPr lIns="72000" tIns="36000" rIns="72000"/>
          <a:lstStyle>
            <a:lvl1pPr marL="0" indent="0">
              <a:buNone/>
              <a:defRPr sz="1100" b="1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  <p:sp>
        <p:nvSpPr>
          <p:cNvPr id="102" name="Plassholder for tekst 29">
            <a:extLst>
              <a:ext uri="{FF2B5EF4-FFF2-40B4-BE49-F238E27FC236}">
                <a16:creationId xmlns:a16="http://schemas.microsoft.com/office/drawing/2014/main" id="{C91E21A9-51C1-CC48-858B-3B75041DF36C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9998076" y="5779311"/>
            <a:ext cx="1639888" cy="170639"/>
          </a:xfrm>
        </p:spPr>
        <p:txBody>
          <a:bodyPr lIns="72000" tIns="0" rIns="72000" bIns="36000"/>
          <a:lstStyle>
            <a:lvl1pPr marL="0" indent="0">
              <a:buNone/>
              <a:defRPr sz="1000" b="0">
                <a:solidFill>
                  <a:schemeClr val="bg1"/>
                </a:solidFill>
              </a:defRPr>
            </a:lvl1pPr>
            <a:lvl2pPr marL="216000" indent="0">
              <a:buNone/>
              <a:defRPr sz="1100"/>
            </a:lvl2pPr>
            <a:lvl3pPr marL="432000" indent="0">
              <a:buNone/>
              <a:defRPr sz="1000"/>
            </a:lvl3pPr>
            <a:lvl4pPr marL="648000" indent="0">
              <a:buNone/>
              <a:defRPr sz="900"/>
            </a:lvl4pPr>
            <a:lvl5pPr marL="864000" indent="0">
              <a:buNone/>
              <a:defRPr sz="800"/>
            </a:lvl5pPr>
          </a:lstStyle>
          <a:p>
            <a:pPr lvl="0"/>
            <a:r>
              <a:rPr lang="nb-NO" dirty="0"/>
              <a:t>Jobbtittel</a:t>
            </a:r>
          </a:p>
        </p:txBody>
      </p:sp>
      <p:sp>
        <p:nvSpPr>
          <p:cNvPr id="55" name="Plassholder for dato 3">
            <a:extLst>
              <a:ext uri="{FF2B5EF4-FFF2-40B4-BE49-F238E27FC236}">
                <a16:creationId xmlns:a16="http://schemas.microsoft.com/office/drawing/2014/main" id="{FF401711-5771-E348-B884-4494C1553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56" name="Plassholder for bunntekst 4">
            <a:extLst>
              <a:ext uri="{FF2B5EF4-FFF2-40B4-BE49-F238E27FC236}">
                <a16:creationId xmlns:a16="http://schemas.microsoft.com/office/drawing/2014/main" id="{B4D6C75C-1A1B-A34D-A089-D65B6B619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61" name="Plassholder for lysbildenummer 5">
            <a:extLst>
              <a:ext uri="{FF2B5EF4-FFF2-40B4-BE49-F238E27FC236}">
                <a16:creationId xmlns:a16="http://schemas.microsoft.com/office/drawing/2014/main" id="{62072BB7-75F3-4C45-A4FC-90BE55839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5538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5400" b="1">
                <a:solidFill>
                  <a:srgbClr val="0085C0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6762BAF8-3152-9949-A56A-A5A1EE8649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2F5D33DF-151F-8C44-BE69-22D4DBDBAD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648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31511340-35CB-2D49-A578-472198643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90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6751417D-366D-B143-B31C-C73D41ED7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DE9C3F96-76FA-0F47-AD15-ECE16BD696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DF0D807-F9C3-DF43-9BB0-34DE90CD4A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E2B334FB-FF4A-5E4F-8B82-4F7AA6118B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14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EBB92826-BA27-4C49-B3E0-BE6A934E05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3673888A-BCCE-1D4E-AFF7-B5653A81B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A61F5AA2-5D29-3345-A3DD-65737A905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33EBECE2-BEAB-1141-9F28-663B0C091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421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/ Uthevet setning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A95CAC6E-0E86-A34E-ACB4-A78F9D6AC36E}"/>
              </a:ext>
            </a:extLst>
          </p:cNvPr>
          <p:cNvSpPr/>
          <p:nvPr userDrawn="1"/>
        </p:nvSpPr>
        <p:spPr>
          <a:xfrm>
            <a:off x="0" y="1"/>
            <a:ext cx="1219199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73D9938-B73B-3245-B4B8-CA22FBCA2F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6575" y="1143000"/>
            <a:ext cx="11101388" cy="3844153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Klikk for å legge til én setning eller et sitat</a:t>
            </a:r>
          </a:p>
        </p:txBody>
      </p:sp>
      <p:sp>
        <p:nvSpPr>
          <p:cNvPr id="12" name="Plassholder for dato 3">
            <a:extLst>
              <a:ext uri="{FF2B5EF4-FFF2-40B4-BE49-F238E27FC236}">
                <a16:creationId xmlns:a16="http://schemas.microsoft.com/office/drawing/2014/main" id="{76E25B0E-2728-384B-8A49-85C1E119C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14" name="Plassholder for lysbildenummer 5">
            <a:extLst>
              <a:ext uri="{FF2B5EF4-FFF2-40B4-BE49-F238E27FC236}">
                <a16:creationId xmlns:a16="http://schemas.microsoft.com/office/drawing/2014/main" id="{A38E396D-E5A4-4749-BB0E-2CD8C6E534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00959ECA-CEEA-514E-9333-D54056F6D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4C30A7E8-E3FA-5345-9EC5-FC002C5EA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06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639BB181-5361-0549-95AA-E8D5F2ECE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57D11602-5F7A-484B-B659-33C6039CC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524E66A8-337A-3442-B197-501BCA554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3537D87F-9CDB-3743-9790-3ADBED139D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5" y="1720800"/>
            <a:ext cx="5397500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5" y="2476894"/>
            <a:ext cx="5397500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19826" y="1720800"/>
            <a:ext cx="5418138" cy="75609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6219826" y="2476894"/>
            <a:ext cx="5418138" cy="347305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A3975D18-47A5-3745-AB33-E3C1637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dato 3">
            <a:extLst>
              <a:ext uri="{FF2B5EF4-FFF2-40B4-BE49-F238E27FC236}">
                <a16:creationId xmlns:a16="http://schemas.microsoft.com/office/drawing/2014/main" id="{55F7F71D-12F7-7745-B70C-12B83836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21.09.2021</a:t>
            </a:fld>
            <a:endParaRPr lang="nb-NO" dirty="0"/>
          </a:p>
        </p:txBody>
      </p:sp>
      <p:sp>
        <p:nvSpPr>
          <p:cNvPr id="12" name="Plassholder for bunntekst 4">
            <a:extLst>
              <a:ext uri="{FF2B5EF4-FFF2-40B4-BE49-F238E27FC236}">
                <a16:creationId xmlns:a16="http://schemas.microsoft.com/office/drawing/2014/main" id="{9527FD8C-5D4F-0947-BE64-592B40EC1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9972B9C3-07BF-A44F-A9F5-56A1D9C8F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153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oldsdeler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0E9FBEA8-AC36-194E-A142-222CE95A18F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8" name="Plassholder for tittel 1">
            <a:extLst>
              <a:ext uri="{FF2B5EF4-FFF2-40B4-BE49-F238E27FC236}">
                <a16:creationId xmlns:a16="http://schemas.microsoft.com/office/drawing/2014/main" id="{B01FB2A9-4518-1743-8801-5959C00D1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2" name="Plassholder for innhold 2">
            <a:extLst>
              <a:ext uri="{FF2B5EF4-FFF2-40B4-BE49-F238E27FC236}">
                <a16:creationId xmlns:a16="http://schemas.microsoft.com/office/drawing/2014/main" id="{7A692BAB-31A1-DE41-ADFE-C7BE2CF71FA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312150" y="1717675"/>
            <a:ext cx="3325813" cy="4232275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Plassholder for dato 3">
            <a:extLst>
              <a:ext uri="{FF2B5EF4-FFF2-40B4-BE49-F238E27FC236}">
                <a16:creationId xmlns:a16="http://schemas.microsoft.com/office/drawing/2014/main" id="{E79DD916-2AFD-0042-A062-3DF84E6EAA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DF7D2294-8285-EB4C-8FC9-10E306C333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E467120E-4C46-C84E-B9CC-7D85C232D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FEA34F2D-7D05-4B4E-B4C7-515183E92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ire innholdsdeler lyseblå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A0BC74E1-5CDF-5142-A7EF-A67FC8EA8B85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6574" y="1717675"/>
            <a:ext cx="6964363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536574" y="2476894"/>
            <a:ext cx="6964363" cy="3473055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tekst 2">
            <a:extLst>
              <a:ext uri="{FF2B5EF4-FFF2-40B4-BE49-F238E27FC236}">
                <a16:creationId xmlns:a16="http://schemas.microsoft.com/office/drawing/2014/main" id="{424C2C66-B4EF-CA45-9EB9-E4586F52A88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2045" y="1717675"/>
            <a:ext cx="3317408" cy="759219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innhold 3">
            <a:extLst>
              <a:ext uri="{FF2B5EF4-FFF2-40B4-BE49-F238E27FC236}">
                <a16:creationId xmlns:a16="http://schemas.microsoft.com/office/drawing/2014/main" id="{774B19EF-5681-0545-BB92-34D2FCE434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12046" y="2476894"/>
            <a:ext cx="3317408" cy="3473056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7" name="Plassholder for tittel 1">
            <a:extLst>
              <a:ext uri="{FF2B5EF4-FFF2-40B4-BE49-F238E27FC236}">
                <a16:creationId xmlns:a16="http://schemas.microsoft.com/office/drawing/2014/main" id="{F849F286-9522-0646-9DE3-D32E129FB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3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CA468E9D-E235-064F-A185-148548D280F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18" name="Plassholder for bunntekst 4">
            <a:extLst>
              <a:ext uri="{FF2B5EF4-FFF2-40B4-BE49-F238E27FC236}">
                <a16:creationId xmlns:a16="http://schemas.microsoft.com/office/drawing/2014/main" id="{FDB1A09E-D868-104A-96D0-CF2DEB27E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20" name="Plassholder for lysbildenummer 5">
            <a:extLst>
              <a:ext uri="{FF2B5EF4-FFF2-40B4-BE49-F238E27FC236}">
                <a16:creationId xmlns:a16="http://schemas.microsoft.com/office/drawing/2014/main" id="{A6E38C66-DB73-4E4F-A7B8-74AF75087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B496756-72A7-9845-9F89-587C35D446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3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7332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sjøgrø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058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mørk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46DE9B0-4E0F-0443-9A07-E72101C5DB9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919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teside med teks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0"/>
          </p:nvPr>
        </p:nvSpPr>
        <p:spPr>
          <a:xfrm>
            <a:off x="533400" y="4320540"/>
            <a:ext cx="11098213" cy="1620203"/>
          </a:xfrm>
          <a:noFill/>
        </p:spPr>
        <p:txBody>
          <a:bodyPr/>
          <a:lstStyle>
            <a:lvl1pPr marL="0" indent="0" algn="ctr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A977DA6F-4A81-6A4E-A8C5-893DEFD2F4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148722" y="1723328"/>
            <a:ext cx="4142206" cy="9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7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0514-506F-4298-9011-B7EEFDC6576A}" type="datetime1">
              <a:rPr lang="nb-NO" smtClean="0"/>
              <a:t>21.09.2021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6500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Side </a:t>
            </a:r>
            <a:fld id="{FC119BEB-7B34-4229-9E36-C463B89E5F83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© Direktoratet for økonomistyring </a:t>
            </a:r>
          </a:p>
        </p:txBody>
      </p:sp>
      <p:sp>
        <p:nvSpPr>
          <p:cNvPr id="7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FAF16-1605-4F2E-B6F1-5E6D647F7873}" type="datetime1">
              <a:rPr lang="nb-NO"/>
              <a:pPr>
                <a:defRPr/>
              </a:pPr>
              <a:t>21.09.2021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94378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tel og innhold /m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851228" y="0"/>
            <a:ext cx="4340771" cy="6858000"/>
          </a:xfrm>
          <a:solidFill>
            <a:schemeClr val="accent1"/>
          </a:solidFill>
        </p:spPr>
        <p:txBody>
          <a:bodyPr tIns="720000" anchor="t" anchorCtr="1">
            <a:normAutofit/>
          </a:bodyPr>
          <a:lstStyle>
            <a:lvl1pPr marL="0" indent="0" algn="ctr">
              <a:buNone/>
              <a:defRPr sz="1800">
                <a:solidFill>
                  <a:schemeClr val="lt1"/>
                </a:solidFill>
              </a:defRPr>
            </a:lvl1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0068" y="288036"/>
            <a:ext cx="6964317" cy="972122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40069" y="1530192"/>
            <a:ext cx="6964316" cy="4410551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80514-506F-4298-9011-B7EEFDC6576A}" type="datetime1">
              <a:rPr lang="nb-NO" smtClean="0"/>
              <a:t>21.09.2021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374230" y="6398277"/>
            <a:ext cx="5130155" cy="184668"/>
          </a:xfrm>
        </p:spPr>
        <p:txBody>
          <a:bodyPr/>
          <a:lstStyle/>
          <a:p>
            <a:r>
              <a:rPr lang="nb-NO"/>
              <a:t>Tekst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tekst 8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613226" y="4364690"/>
            <a:ext cx="3578773" cy="2493310"/>
          </a:xfrm>
          <a:prstGeom prst="rect">
            <a:avLst/>
          </a:prstGeom>
          <a:blipFill>
            <a:blip r:embed="rId2"/>
            <a:srcRect/>
            <a:stretch>
              <a:fillRect r="-15712"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285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tittel 1">
            <a:extLst>
              <a:ext uri="{FF2B5EF4-FFF2-40B4-BE49-F238E27FC236}">
                <a16:creationId xmlns:a16="http://schemas.microsoft.com/office/drawing/2014/main" id="{84D0C8D3-4838-3E4C-AA8E-9E978929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6964364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C2E91CC3-1E10-574A-B830-0F3A54AC64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6574" y="1717675"/>
            <a:ext cx="6964363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6A62874-6308-9440-A195-D94B2B44AB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59713" y="0"/>
            <a:ext cx="4332287" cy="6858000"/>
          </a:xfrm>
          <a:pattFill prst="pct10">
            <a:fgClr>
              <a:schemeClr val="bg2"/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7DBCA54E-72A5-EA44-A94E-AD8C2B377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21.09.2021</a:t>
            </a:fld>
            <a:endParaRPr lang="nb-NO" dirty="0"/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6574EEE3-FFA6-8040-AF04-4232FA57EC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46463D81-5F72-764F-8BEA-3B7DA320CA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7387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216644BE-F210-1644-AF3E-AF9CCF22C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41325"/>
            <a:ext cx="11101388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F35EB9DB-4C26-244E-BC21-AD5BFB8E7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21.09.2021</a:t>
            </a:fld>
            <a:endParaRPr lang="nb-NO" dirty="0"/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B8E3EF76-8518-7040-BA85-615A89CF1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D4B718F1-22E5-F647-A514-CCD78A8EF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74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F3DEFE6-7236-1147-B66B-0A0021822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21.09.2021</a:t>
            </a:fld>
            <a:endParaRPr lang="nb-NO" dirty="0"/>
          </a:p>
        </p:txBody>
      </p:sp>
      <p:sp>
        <p:nvSpPr>
          <p:cNvPr id="6" name="Plassholder for bunntekst 4">
            <a:extLst>
              <a:ext uri="{FF2B5EF4-FFF2-40B4-BE49-F238E27FC236}">
                <a16:creationId xmlns:a16="http://schemas.microsoft.com/office/drawing/2014/main" id="{33585C82-95B9-784F-9F30-783052A860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7560000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r>
              <a:rPr lang="nb-NO" dirty="0"/>
              <a:t>Tekst</a:t>
            </a:r>
          </a:p>
        </p:txBody>
      </p:sp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BEB724ED-4843-7D4D-9564-E29DB4849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65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- logo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ittel 1">
            <a:extLst>
              <a:ext uri="{FF2B5EF4-FFF2-40B4-BE49-F238E27FC236}">
                <a16:creationId xmlns:a16="http://schemas.microsoft.com/office/drawing/2014/main" id="{867357C6-26C0-BB41-9C55-EBD7C95FE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10" y="441326"/>
            <a:ext cx="8216017" cy="70167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89CB1D5-242F-6546-9EAC-02E139E42D7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6"/>
            <a:ext cx="11101388" cy="423227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9" name="Plassholder for dato 3">
            <a:extLst>
              <a:ext uri="{FF2B5EF4-FFF2-40B4-BE49-F238E27FC236}">
                <a16:creationId xmlns:a16="http://schemas.microsoft.com/office/drawing/2014/main" id="{2657246D-430A-1B4E-8CC1-F7E7392E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21.09.2021</a:t>
            </a:fld>
            <a:endParaRPr lang="nb-NO" dirty="0"/>
          </a:p>
        </p:txBody>
      </p:sp>
      <p:sp>
        <p:nvSpPr>
          <p:cNvPr id="11" name="Plassholder for lysbildenummer 5">
            <a:extLst>
              <a:ext uri="{FF2B5EF4-FFF2-40B4-BE49-F238E27FC236}">
                <a16:creationId xmlns:a16="http://schemas.microsoft.com/office/drawing/2014/main" id="{F16CF5FB-58D8-D64A-9EDD-82B040CC7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75E02ED9-8603-5A4B-9B1C-2075F3B28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451838" y="473763"/>
            <a:ext cx="1237527" cy="337508"/>
          </a:xfrm>
          <a:prstGeom prst="rect">
            <a:avLst/>
          </a:prstGeom>
        </p:spPr>
      </p:pic>
      <p:sp>
        <p:nvSpPr>
          <p:cNvPr id="14" name="Plassholder for bunntekst 4">
            <a:extLst>
              <a:ext uri="{FF2B5EF4-FFF2-40B4-BE49-F238E27FC236}">
                <a16:creationId xmlns:a16="http://schemas.microsoft.com/office/drawing/2014/main" id="{4BAF34F5-A4BF-CA41-B2EA-A70FEB18F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8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f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D3BB7399-8A32-E74E-97C6-F26FDC3DBA43}"/>
              </a:ext>
            </a:extLst>
          </p:cNvPr>
          <p:cNvSpPr/>
          <p:nvPr userDrawn="1"/>
        </p:nvSpPr>
        <p:spPr>
          <a:xfrm>
            <a:off x="7859713" y="1"/>
            <a:ext cx="4332286" cy="6858000"/>
          </a:xfrm>
          <a:prstGeom prst="rect">
            <a:avLst/>
          </a:prstGeom>
          <a:solidFill>
            <a:srgbClr val="0085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12" name="Grafikk 11">
            <a:extLst>
              <a:ext uri="{FF2B5EF4-FFF2-40B4-BE49-F238E27FC236}">
                <a16:creationId xmlns:a16="http://schemas.microsoft.com/office/drawing/2014/main" id="{19032A32-43BA-2944-9F87-5FAD86931D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72808" y="1458632"/>
            <a:ext cx="2032000" cy="3810000"/>
          </a:xfrm>
          <a:prstGeom prst="rect">
            <a:avLst/>
          </a:prstGeom>
        </p:spPr>
      </p:pic>
      <p:sp>
        <p:nvSpPr>
          <p:cNvPr id="24" name="Plassholder for tittel 1">
            <a:extLst>
              <a:ext uri="{FF2B5EF4-FFF2-40B4-BE49-F238E27FC236}">
                <a16:creationId xmlns:a16="http://schemas.microsoft.com/office/drawing/2014/main" id="{78F68C35-50F0-4F4B-93AB-B92EC725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7" y="441325"/>
            <a:ext cx="6964362" cy="7016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5403AB-D38D-2D40-859C-D1A1339E61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6575" y="1717675"/>
            <a:ext cx="6964362" cy="423227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dato 3">
            <a:extLst>
              <a:ext uri="{FF2B5EF4-FFF2-40B4-BE49-F238E27FC236}">
                <a16:creationId xmlns:a16="http://schemas.microsoft.com/office/drawing/2014/main" id="{4C396ACB-D58C-9448-A6D5-35550FDA0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9E47B28B-B525-7E4A-B6FB-5A6DAAAC0446}" type="datetime1">
              <a:rPr lang="nb-NO" smtClean="0"/>
              <a:pPr/>
              <a:t>21.09.2021</a:t>
            </a:fld>
            <a:endParaRPr lang="nb-NO" dirty="0"/>
          </a:p>
        </p:txBody>
      </p:sp>
      <p:sp>
        <p:nvSpPr>
          <p:cNvPr id="17" name="Plassholder for bunntekst 4">
            <a:extLst>
              <a:ext uri="{FF2B5EF4-FFF2-40B4-BE49-F238E27FC236}">
                <a16:creationId xmlns:a16="http://schemas.microsoft.com/office/drawing/2014/main" id="{CCA88CAF-9C1D-B042-97EC-E3BF4004C5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74231" y="6425654"/>
            <a:ext cx="512670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Tekst</a:t>
            </a:r>
            <a:endParaRPr lang="nb-NO" dirty="0"/>
          </a:p>
        </p:txBody>
      </p:sp>
      <p:sp>
        <p:nvSpPr>
          <p:cNvPr id="18" name="Plassholder for lysbildenummer 5">
            <a:extLst>
              <a:ext uri="{FF2B5EF4-FFF2-40B4-BE49-F238E27FC236}">
                <a16:creationId xmlns:a16="http://schemas.microsoft.com/office/drawing/2014/main" id="{8383E26C-831F-9B49-A190-29C2D7134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9EDE06E8-D1DC-1647-B8E6-8D4239E0E2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34811" y="6267196"/>
            <a:ext cx="1251712" cy="3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8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36575" y="453412"/>
            <a:ext cx="11101388" cy="6895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33399" y="1717676"/>
            <a:ext cx="11104563" cy="42322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88444" y="6425654"/>
            <a:ext cx="84622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fld id="{9E47B28B-B525-7E4A-B6FB-5A6DAAAC0446}" type="datetime1">
              <a:rPr lang="nb-NO" smtClean="0"/>
              <a:t>21.09.2021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0" y="6425653"/>
            <a:ext cx="7560000" cy="18968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33400" y="6430675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topplogo" hidden="1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4133" y="612097"/>
            <a:ext cx="1657799" cy="324000"/>
          </a:xfrm>
          <a:prstGeom prst="rect">
            <a:avLst/>
          </a:prstGeom>
        </p:spPr>
      </p:pic>
      <p:sp>
        <p:nvSpPr>
          <p:cNvPr id="9" name="Hellogo" hidden="1"/>
          <p:cNvSpPr>
            <a:spLocks noChangeAspect="1" noEditPoints="1"/>
          </p:cNvSpPr>
          <p:nvPr/>
        </p:nvSpPr>
        <p:spPr bwMode="auto">
          <a:xfrm>
            <a:off x="4656000" y="2056975"/>
            <a:ext cx="2880000" cy="2744050"/>
          </a:xfrm>
          <a:custGeom>
            <a:avLst/>
            <a:gdLst>
              <a:gd name="T0" fmla="*/ 319 w 337"/>
              <a:gd name="T1" fmla="*/ 129 h 321"/>
              <a:gd name="T2" fmla="*/ 289 w 337"/>
              <a:gd name="T3" fmla="*/ 64 h 321"/>
              <a:gd name="T4" fmla="*/ 305 w 337"/>
              <a:gd name="T5" fmla="*/ 48 h 321"/>
              <a:gd name="T6" fmla="*/ 308 w 337"/>
              <a:gd name="T7" fmla="*/ 21 h 321"/>
              <a:gd name="T8" fmla="*/ 292 w 337"/>
              <a:gd name="T9" fmla="*/ 13 h 321"/>
              <a:gd name="T10" fmla="*/ 265 w 337"/>
              <a:gd name="T11" fmla="*/ 40 h 321"/>
              <a:gd name="T12" fmla="*/ 137 w 337"/>
              <a:gd name="T13" fmla="*/ 9 h 321"/>
              <a:gd name="T14" fmla="*/ 17 w 337"/>
              <a:gd name="T15" fmla="*/ 191 h 321"/>
              <a:gd name="T16" fmla="*/ 48 w 337"/>
              <a:gd name="T17" fmla="*/ 257 h 321"/>
              <a:gd name="T18" fmla="*/ 36 w 337"/>
              <a:gd name="T19" fmla="*/ 269 h 321"/>
              <a:gd name="T20" fmla="*/ 33 w 337"/>
              <a:gd name="T21" fmla="*/ 296 h 321"/>
              <a:gd name="T22" fmla="*/ 49 w 337"/>
              <a:gd name="T23" fmla="*/ 304 h 321"/>
              <a:gd name="T24" fmla="*/ 72 w 337"/>
              <a:gd name="T25" fmla="*/ 281 h 321"/>
              <a:gd name="T26" fmla="*/ 199 w 337"/>
              <a:gd name="T27" fmla="*/ 311 h 321"/>
              <a:gd name="T28" fmla="*/ 319 w 337"/>
              <a:gd name="T29" fmla="*/ 129 h 321"/>
              <a:gd name="T30" fmla="*/ 87 w 337"/>
              <a:gd name="T31" fmla="*/ 161 h 321"/>
              <a:gd name="T32" fmla="*/ 172 w 337"/>
              <a:gd name="T33" fmla="*/ 33 h 321"/>
              <a:gd name="T34" fmla="*/ 255 w 337"/>
              <a:gd name="T35" fmla="*/ 50 h 321"/>
              <a:gd name="T36" fmla="*/ 104 w 337"/>
              <a:gd name="T37" fmla="*/ 201 h 321"/>
              <a:gd name="T38" fmla="*/ 87 w 337"/>
              <a:gd name="T39" fmla="*/ 161 h 321"/>
              <a:gd name="T40" fmla="*/ 165 w 337"/>
              <a:gd name="T41" fmla="*/ 287 h 321"/>
              <a:gd name="T42" fmla="*/ 82 w 337"/>
              <a:gd name="T43" fmla="*/ 271 h 321"/>
              <a:gd name="T44" fmla="*/ 233 w 337"/>
              <a:gd name="T45" fmla="*/ 120 h 321"/>
              <a:gd name="T46" fmla="*/ 249 w 337"/>
              <a:gd name="T47" fmla="*/ 159 h 321"/>
              <a:gd name="T48" fmla="*/ 165 w 337"/>
              <a:gd name="T49" fmla="*/ 287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7" h="321">
                <a:moveTo>
                  <a:pt x="319" y="129"/>
                </a:moveTo>
                <a:cubicBezTo>
                  <a:pt x="314" y="105"/>
                  <a:pt x="304" y="83"/>
                  <a:pt x="289" y="64"/>
                </a:cubicBezTo>
                <a:cubicBezTo>
                  <a:pt x="305" y="48"/>
                  <a:pt x="305" y="48"/>
                  <a:pt x="305" y="48"/>
                </a:cubicBezTo>
                <a:cubicBezTo>
                  <a:pt x="310" y="43"/>
                  <a:pt x="311" y="31"/>
                  <a:pt x="308" y="21"/>
                </a:cubicBezTo>
                <a:cubicBezTo>
                  <a:pt x="304" y="11"/>
                  <a:pt x="297" y="8"/>
                  <a:pt x="292" y="1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30" y="12"/>
                  <a:pt x="184" y="0"/>
                  <a:pt x="137" y="9"/>
                </a:cubicBezTo>
                <a:cubicBezTo>
                  <a:pt x="54" y="26"/>
                  <a:pt x="0" y="108"/>
                  <a:pt x="17" y="191"/>
                </a:cubicBezTo>
                <a:cubicBezTo>
                  <a:pt x="22" y="216"/>
                  <a:pt x="33" y="238"/>
                  <a:pt x="48" y="257"/>
                </a:cubicBezTo>
                <a:cubicBezTo>
                  <a:pt x="36" y="269"/>
                  <a:pt x="36" y="269"/>
                  <a:pt x="36" y="269"/>
                </a:cubicBezTo>
                <a:cubicBezTo>
                  <a:pt x="30" y="274"/>
                  <a:pt x="29" y="286"/>
                  <a:pt x="33" y="296"/>
                </a:cubicBezTo>
                <a:cubicBezTo>
                  <a:pt x="36" y="306"/>
                  <a:pt x="44" y="309"/>
                  <a:pt x="49" y="304"/>
                </a:cubicBezTo>
                <a:cubicBezTo>
                  <a:pt x="72" y="281"/>
                  <a:pt x="72" y="281"/>
                  <a:pt x="72" y="281"/>
                </a:cubicBezTo>
                <a:cubicBezTo>
                  <a:pt x="107" y="308"/>
                  <a:pt x="153" y="321"/>
                  <a:pt x="199" y="311"/>
                </a:cubicBezTo>
                <a:cubicBezTo>
                  <a:pt x="283" y="294"/>
                  <a:pt x="337" y="213"/>
                  <a:pt x="319" y="129"/>
                </a:cubicBezTo>
                <a:moveTo>
                  <a:pt x="87" y="161"/>
                </a:moveTo>
                <a:cubicBezTo>
                  <a:pt x="75" y="103"/>
                  <a:pt x="113" y="45"/>
                  <a:pt x="172" y="33"/>
                </a:cubicBezTo>
                <a:cubicBezTo>
                  <a:pt x="202" y="27"/>
                  <a:pt x="231" y="34"/>
                  <a:pt x="255" y="50"/>
                </a:cubicBezTo>
                <a:cubicBezTo>
                  <a:pt x="104" y="201"/>
                  <a:pt x="104" y="201"/>
                  <a:pt x="104" y="201"/>
                </a:cubicBezTo>
                <a:cubicBezTo>
                  <a:pt x="96" y="189"/>
                  <a:pt x="90" y="176"/>
                  <a:pt x="87" y="161"/>
                </a:cubicBezTo>
                <a:moveTo>
                  <a:pt x="165" y="287"/>
                </a:moveTo>
                <a:cubicBezTo>
                  <a:pt x="135" y="293"/>
                  <a:pt x="106" y="287"/>
                  <a:pt x="82" y="271"/>
                </a:cubicBezTo>
                <a:cubicBezTo>
                  <a:pt x="233" y="120"/>
                  <a:pt x="233" y="120"/>
                  <a:pt x="233" y="120"/>
                </a:cubicBezTo>
                <a:cubicBezTo>
                  <a:pt x="241" y="132"/>
                  <a:pt x="246" y="145"/>
                  <a:pt x="249" y="159"/>
                </a:cubicBezTo>
                <a:cubicBezTo>
                  <a:pt x="261" y="218"/>
                  <a:pt x="223" y="275"/>
                  <a:pt x="165" y="287"/>
                </a:cubicBezTo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1" name="Kantlogo" hidden="1"/>
          <p:cNvSpPr>
            <a:spLocks noChangeAspect="1" noEditPoints="1"/>
          </p:cNvSpPr>
          <p:nvPr/>
        </p:nvSpPr>
        <p:spPr bwMode="auto">
          <a:xfrm>
            <a:off x="4656000" y="2054372"/>
            <a:ext cx="2880000" cy="2749256"/>
          </a:xfrm>
          <a:custGeom>
            <a:avLst/>
            <a:gdLst>
              <a:gd name="T0" fmla="*/ 315 w 332"/>
              <a:gd name="T1" fmla="*/ 128 h 317"/>
              <a:gd name="T2" fmla="*/ 285 w 332"/>
              <a:gd name="T3" fmla="*/ 64 h 317"/>
              <a:gd name="T4" fmla="*/ 301 w 332"/>
              <a:gd name="T5" fmla="*/ 48 h 317"/>
              <a:gd name="T6" fmla="*/ 304 w 332"/>
              <a:gd name="T7" fmla="*/ 21 h 317"/>
              <a:gd name="T8" fmla="*/ 288 w 332"/>
              <a:gd name="T9" fmla="*/ 13 h 317"/>
              <a:gd name="T10" fmla="*/ 261 w 332"/>
              <a:gd name="T11" fmla="*/ 40 h 317"/>
              <a:gd name="T12" fmla="*/ 135 w 332"/>
              <a:gd name="T13" fmla="*/ 10 h 317"/>
              <a:gd name="T14" fmla="*/ 17 w 332"/>
              <a:gd name="T15" fmla="*/ 189 h 317"/>
              <a:gd name="T16" fmla="*/ 47 w 332"/>
              <a:gd name="T17" fmla="*/ 254 h 317"/>
              <a:gd name="T18" fmla="*/ 35 w 332"/>
              <a:gd name="T19" fmla="*/ 266 h 317"/>
              <a:gd name="T20" fmla="*/ 32 w 332"/>
              <a:gd name="T21" fmla="*/ 293 h 317"/>
              <a:gd name="T22" fmla="*/ 48 w 332"/>
              <a:gd name="T23" fmla="*/ 301 h 317"/>
              <a:gd name="T24" fmla="*/ 71 w 332"/>
              <a:gd name="T25" fmla="*/ 278 h 317"/>
              <a:gd name="T26" fmla="*/ 196 w 332"/>
              <a:gd name="T27" fmla="*/ 308 h 317"/>
              <a:gd name="T28" fmla="*/ 315 w 332"/>
              <a:gd name="T29" fmla="*/ 128 h 317"/>
              <a:gd name="T30" fmla="*/ 86 w 332"/>
              <a:gd name="T31" fmla="*/ 160 h 317"/>
              <a:gd name="T32" fmla="*/ 169 w 332"/>
              <a:gd name="T33" fmla="*/ 33 h 317"/>
              <a:gd name="T34" fmla="*/ 251 w 332"/>
              <a:gd name="T35" fmla="*/ 50 h 317"/>
              <a:gd name="T36" fmla="*/ 102 w 332"/>
              <a:gd name="T37" fmla="*/ 199 h 317"/>
              <a:gd name="T38" fmla="*/ 86 w 332"/>
              <a:gd name="T39" fmla="*/ 160 h 317"/>
              <a:gd name="T40" fmla="*/ 162 w 332"/>
              <a:gd name="T41" fmla="*/ 284 h 317"/>
              <a:gd name="T42" fmla="*/ 81 w 332"/>
              <a:gd name="T43" fmla="*/ 268 h 317"/>
              <a:gd name="T44" fmla="*/ 230 w 332"/>
              <a:gd name="T45" fmla="*/ 119 h 317"/>
              <a:gd name="T46" fmla="*/ 246 w 332"/>
              <a:gd name="T47" fmla="*/ 158 h 317"/>
              <a:gd name="T48" fmla="*/ 162 w 332"/>
              <a:gd name="T49" fmla="*/ 284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32" h="317">
                <a:moveTo>
                  <a:pt x="315" y="128"/>
                </a:moveTo>
                <a:cubicBezTo>
                  <a:pt x="310" y="104"/>
                  <a:pt x="299" y="82"/>
                  <a:pt x="285" y="64"/>
                </a:cubicBezTo>
                <a:cubicBezTo>
                  <a:pt x="301" y="48"/>
                  <a:pt x="301" y="48"/>
                  <a:pt x="301" y="48"/>
                </a:cubicBezTo>
                <a:cubicBezTo>
                  <a:pt x="306" y="43"/>
                  <a:pt x="307" y="31"/>
                  <a:pt x="304" y="21"/>
                </a:cubicBezTo>
                <a:cubicBezTo>
                  <a:pt x="300" y="12"/>
                  <a:pt x="293" y="8"/>
                  <a:pt x="288" y="13"/>
                </a:cubicBezTo>
                <a:cubicBezTo>
                  <a:pt x="261" y="40"/>
                  <a:pt x="261" y="40"/>
                  <a:pt x="261" y="40"/>
                </a:cubicBezTo>
                <a:cubicBezTo>
                  <a:pt x="227" y="13"/>
                  <a:pt x="182" y="0"/>
                  <a:pt x="135" y="10"/>
                </a:cubicBezTo>
                <a:cubicBezTo>
                  <a:pt x="53" y="26"/>
                  <a:pt x="0" y="107"/>
                  <a:pt x="17" y="189"/>
                </a:cubicBezTo>
                <a:cubicBezTo>
                  <a:pt x="22" y="214"/>
                  <a:pt x="32" y="236"/>
                  <a:pt x="47" y="254"/>
                </a:cubicBezTo>
                <a:cubicBezTo>
                  <a:pt x="35" y="266"/>
                  <a:pt x="35" y="266"/>
                  <a:pt x="35" y="266"/>
                </a:cubicBezTo>
                <a:cubicBezTo>
                  <a:pt x="30" y="271"/>
                  <a:pt x="29" y="283"/>
                  <a:pt x="32" y="293"/>
                </a:cubicBezTo>
                <a:cubicBezTo>
                  <a:pt x="36" y="302"/>
                  <a:pt x="43" y="306"/>
                  <a:pt x="48" y="301"/>
                </a:cubicBezTo>
                <a:cubicBezTo>
                  <a:pt x="71" y="278"/>
                  <a:pt x="71" y="278"/>
                  <a:pt x="71" y="278"/>
                </a:cubicBezTo>
                <a:cubicBezTo>
                  <a:pt x="105" y="305"/>
                  <a:pt x="150" y="317"/>
                  <a:pt x="196" y="308"/>
                </a:cubicBezTo>
                <a:cubicBezTo>
                  <a:pt x="279" y="291"/>
                  <a:pt x="332" y="211"/>
                  <a:pt x="315" y="128"/>
                </a:cubicBezTo>
                <a:moveTo>
                  <a:pt x="86" y="160"/>
                </a:moveTo>
                <a:cubicBezTo>
                  <a:pt x="74" y="102"/>
                  <a:pt x="111" y="45"/>
                  <a:pt x="169" y="33"/>
                </a:cubicBezTo>
                <a:cubicBezTo>
                  <a:pt x="199" y="27"/>
                  <a:pt x="228" y="34"/>
                  <a:pt x="251" y="50"/>
                </a:cubicBezTo>
                <a:cubicBezTo>
                  <a:pt x="102" y="199"/>
                  <a:pt x="102" y="199"/>
                  <a:pt x="102" y="199"/>
                </a:cubicBezTo>
                <a:cubicBezTo>
                  <a:pt x="95" y="187"/>
                  <a:pt x="89" y="174"/>
                  <a:pt x="86" y="160"/>
                </a:cubicBezTo>
                <a:moveTo>
                  <a:pt x="162" y="284"/>
                </a:moveTo>
                <a:cubicBezTo>
                  <a:pt x="133" y="290"/>
                  <a:pt x="104" y="283"/>
                  <a:pt x="81" y="268"/>
                </a:cubicBezTo>
                <a:cubicBezTo>
                  <a:pt x="230" y="119"/>
                  <a:pt x="230" y="119"/>
                  <a:pt x="230" y="119"/>
                </a:cubicBezTo>
                <a:cubicBezTo>
                  <a:pt x="237" y="130"/>
                  <a:pt x="243" y="143"/>
                  <a:pt x="246" y="158"/>
                </a:cubicBezTo>
                <a:cubicBezTo>
                  <a:pt x="258" y="216"/>
                  <a:pt x="220" y="272"/>
                  <a:pt x="162" y="284"/>
                </a:cubicBezTo>
              </a:path>
            </a:pathLst>
          </a:custGeom>
          <a:noFill/>
          <a:ln w="15875" cap="flat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grpSp>
        <p:nvGrpSpPr>
          <p:cNvPr id="73" name="Skravertlogo" hidden="1"/>
          <p:cNvGrpSpPr>
            <a:grpSpLocks noChangeAspect="1"/>
          </p:cNvGrpSpPr>
          <p:nvPr/>
        </p:nvGrpSpPr>
        <p:grpSpPr bwMode="auto">
          <a:xfrm>
            <a:off x="4656000" y="1987582"/>
            <a:ext cx="2880000" cy="2882836"/>
            <a:chOff x="1627" y="448"/>
            <a:chExt cx="3047" cy="3050"/>
          </a:xfrm>
          <a:solidFill>
            <a:schemeClr val="accent1"/>
          </a:solidFill>
        </p:grpSpPr>
        <p:sp>
          <p:nvSpPr>
            <p:cNvPr id="74" name="Freeform 265"/>
            <p:cNvSpPr>
              <a:spLocks/>
            </p:cNvSpPr>
            <p:nvPr/>
          </p:nvSpPr>
          <p:spPr bwMode="auto">
            <a:xfrm>
              <a:off x="1629" y="1145"/>
              <a:ext cx="898" cy="927"/>
            </a:xfrm>
            <a:custGeom>
              <a:avLst/>
              <a:gdLst>
                <a:gd name="T0" fmla="*/ 358 w 379"/>
                <a:gd name="T1" fmla="*/ 33 h 391"/>
                <a:gd name="T2" fmla="*/ 379 w 379"/>
                <a:gd name="T3" fmla="*/ 0 h 391"/>
                <a:gd name="T4" fmla="*/ 0 w 379"/>
                <a:gd name="T5" fmla="*/ 380 h 391"/>
                <a:gd name="T6" fmla="*/ 1 w 379"/>
                <a:gd name="T7" fmla="*/ 391 h 391"/>
                <a:gd name="T8" fmla="*/ 358 w 379"/>
                <a:gd name="T9" fmla="*/ 33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391">
                  <a:moveTo>
                    <a:pt x="358" y="33"/>
                  </a:moveTo>
                  <a:cubicBezTo>
                    <a:pt x="364" y="22"/>
                    <a:pt x="372" y="11"/>
                    <a:pt x="379" y="0"/>
                  </a:cubicBezTo>
                  <a:lnTo>
                    <a:pt x="0" y="380"/>
                  </a:lnTo>
                  <a:cubicBezTo>
                    <a:pt x="0" y="384"/>
                    <a:pt x="0" y="387"/>
                    <a:pt x="1" y="391"/>
                  </a:cubicBezTo>
                  <a:lnTo>
                    <a:pt x="358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5" name="Freeform 266"/>
            <p:cNvSpPr>
              <a:spLocks/>
            </p:cNvSpPr>
            <p:nvPr/>
          </p:nvSpPr>
          <p:spPr bwMode="auto">
            <a:xfrm>
              <a:off x="1674" y="1684"/>
              <a:ext cx="659" cy="683"/>
            </a:xfrm>
            <a:custGeom>
              <a:avLst/>
              <a:gdLst>
                <a:gd name="T0" fmla="*/ 277 w 278"/>
                <a:gd name="T1" fmla="*/ 13 h 288"/>
                <a:gd name="T2" fmla="*/ 278 w 278"/>
                <a:gd name="T3" fmla="*/ 0 h 288"/>
                <a:gd name="T4" fmla="*/ 0 w 278"/>
                <a:gd name="T5" fmla="*/ 279 h 288"/>
                <a:gd name="T6" fmla="*/ 2 w 278"/>
                <a:gd name="T7" fmla="*/ 288 h 288"/>
                <a:gd name="T8" fmla="*/ 277 w 278"/>
                <a:gd name="T9" fmla="*/ 1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288">
                  <a:moveTo>
                    <a:pt x="277" y="13"/>
                  </a:moveTo>
                  <a:cubicBezTo>
                    <a:pt x="277" y="9"/>
                    <a:pt x="277" y="5"/>
                    <a:pt x="278" y="0"/>
                  </a:cubicBezTo>
                  <a:lnTo>
                    <a:pt x="0" y="279"/>
                  </a:lnTo>
                  <a:cubicBezTo>
                    <a:pt x="0" y="282"/>
                    <a:pt x="1" y="285"/>
                    <a:pt x="2" y="288"/>
                  </a:cubicBezTo>
                  <a:lnTo>
                    <a:pt x="277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6" name="Freeform 267"/>
            <p:cNvSpPr>
              <a:spLocks/>
            </p:cNvSpPr>
            <p:nvPr/>
          </p:nvSpPr>
          <p:spPr bwMode="auto">
            <a:xfrm>
              <a:off x="1653" y="1553"/>
              <a:ext cx="697" cy="721"/>
            </a:xfrm>
            <a:custGeom>
              <a:avLst/>
              <a:gdLst>
                <a:gd name="T0" fmla="*/ 292 w 294"/>
                <a:gd name="T1" fmla="*/ 13 h 304"/>
                <a:gd name="T2" fmla="*/ 294 w 294"/>
                <a:gd name="T3" fmla="*/ 0 h 304"/>
                <a:gd name="T4" fmla="*/ 0 w 294"/>
                <a:gd name="T5" fmla="*/ 294 h 304"/>
                <a:gd name="T6" fmla="*/ 2 w 294"/>
                <a:gd name="T7" fmla="*/ 304 h 304"/>
                <a:gd name="T8" fmla="*/ 292 w 294"/>
                <a:gd name="T9" fmla="*/ 13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4" h="304">
                  <a:moveTo>
                    <a:pt x="292" y="13"/>
                  </a:moveTo>
                  <a:cubicBezTo>
                    <a:pt x="293" y="9"/>
                    <a:pt x="293" y="4"/>
                    <a:pt x="294" y="0"/>
                  </a:cubicBezTo>
                  <a:lnTo>
                    <a:pt x="0" y="294"/>
                  </a:lnTo>
                  <a:cubicBezTo>
                    <a:pt x="1" y="297"/>
                    <a:pt x="1" y="301"/>
                    <a:pt x="2" y="304"/>
                  </a:cubicBezTo>
                  <a:lnTo>
                    <a:pt x="292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7" name="Freeform 268"/>
            <p:cNvSpPr>
              <a:spLocks/>
            </p:cNvSpPr>
            <p:nvPr/>
          </p:nvSpPr>
          <p:spPr bwMode="auto">
            <a:xfrm>
              <a:off x="1639" y="1392"/>
              <a:ext cx="758" cy="785"/>
            </a:xfrm>
            <a:custGeom>
              <a:avLst/>
              <a:gdLst>
                <a:gd name="T0" fmla="*/ 314 w 320"/>
                <a:gd name="T1" fmla="*/ 17 h 331"/>
                <a:gd name="T2" fmla="*/ 320 w 320"/>
                <a:gd name="T3" fmla="*/ 0 h 331"/>
                <a:gd name="T4" fmla="*/ 0 w 320"/>
                <a:gd name="T5" fmla="*/ 321 h 331"/>
                <a:gd name="T6" fmla="*/ 1 w 320"/>
                <a:gd name="T7" fmla="*/ 331 h 331"/>
                <a:gd name="T8" fmla="*/ 314 w 320"/>
                <a:gd name="T9" fmla="*/ 1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331">
                  <a:moveTo>
                    <a:pt x="314" y="17"/>
                  </a:moveTo>
                  <a:cubicBezTo>
                    <a:pt x="316" y="11"/>
                    <a:pt x="318" y="5"/>
                    <a:pt x="320" y="0"/>
                  </a:cubicBezTo>
                  <a:lnTo>
                    <a:pt x="0" y="321"/>
                  </a:lnTo>
                  <a:cubicBezTo>
                    <a:pt x="0" y="324"/>
                    <a:pt x="0" y="327"/>
                    <a:pt x="1" y="331"/>
                  </a:cubicBezTo>
                  <a:lnTo>
                    <a:pt x="314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Freeform 269"/>
            <p:cNvSpPr>
              <a:spLocks/>
            </p:cNvSpPr>
            <p:nvPr/>
          </p:nvSpPr>
          <p:spPr bwMode="auto">
            <a:xfrm>
              <a:off x="1793" y="493"/>
              <a:ext cx="2658" cy="2673"/>
            </a:xfrm>
            <a:custGeom>
              <a:avLst/>
              <a:gdLst>
                <a:gd name="T0" fmla="*/ 1122 w 1122"/>
                <a:gd name="T1" fmla="*/ 3 h 1127"/>
                <a:gd name="T2" fmla="*/ 1114 w 1122"/>
                <a:gd name="T3" fmla="*/ 0 h 1127"/>
                <a:gd name="T4" fmla="*/ 3 w 1122"/>
                <a:gd name="T5" fmla="*/ 1113 h 1127"/>
                <a:gd name="T6" fmla="*/ 0 w 1122"/>
                <a:gd name="T7" fmla="*/ 1127 h 1127"/>
                <a:gd name="T8" fmla="*/ 1122 w 1122"/>
                <a:gd name="T9" fmla="*/ 3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2" h="1127">
                  <a:moveTo>
                    <a:pt x="1122" y="3"/>
                  </a:moveTo>
                  <a:cubicBezTo>
                    <a:pt x="1119" y="2"/>
                    <a:pt x="1117" y="1"/>
                    <a:pt x="1114" y="0"/>
                  </a:cubicBezTo>
                  <a:lnTo>
                    <a:pt x="3" y="1113"/>
                  </a:lnTo>
                  <a:cubicBezTo>
                    <a:pt x="2" y="1118"/>
                    <a:pt x="1" y="1122"/>
                    <a:pt x="0" y="1127"/>
                  </a:cubicBezTo>
                  <a:lnTo>
                    <a:pt x="11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270"/>
            <p:cNvSpPr>
              <a:spLocks/>
            </p:cNvSpPr>
            <p:nvPr/>
          </p:nvSpPr>
          <p:spPr bwMode="auto">
            <a:xfrm>
              <a:off x="2776" y="450"/>
              <a:ext cx="472" cy="446"/>
            </a:xfrm>
            <a:custGeom>
              <a:avLst/>
              <a:gdLst>
                <a:gd name="T0" fmla="*/ 0 w 199"/>
                <a:gd name="T1" fmla="*/ 188 h 188"/>
                <a:gd name="T2" fmla="*/ 33 w 199"/>
                <a:gd name="T3" fmla="*/ 167 h 188"/>
                <a:gd name="T4" fmla="*/ 199 w 199"/>
                <a:gd name="T5" fmla="*/ 0 h 188"/>
                <a:gd name="T6" fmla="*/ 188 w 199"/>
                <a:gd name="T7" fmla="*/ 0 h 188"/>
                <a:gd name="T8" fmla="*/ 0 w 199"/>
                <a:gd name="T9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188">
                  <a:moveTo>
                    <a:pt x="0" y="188"/>
                  </a:moveTo>
                  <a:cubicBezTo>
                    <a:pt x="11" y="180"/>
                    <a:pt x="22" y="173"/>
                    <a:pt x="33" y="167"/>
                  </a:cubicBezTo>
                  <a:lnTo>
                    <a:pt x="199" y="0"/>
                  </a:lnTo>
                  <a:cubicBezTo>
                    <a:pt x="195" y="0"/>
                    <a:pt x="192" y="0"/>
                    <a:pt x="188" y="0"/>
                  </a:cubicBezTo>
                  <a:lnTo>
                    <a:pt x="0" y="1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271"/>
            <p:cNvSpPr>
              <a:spLocks/>
            </p:cNvSpPr>
            <p:nvPr/>
          </p:nvSpPr>
          <p:spPr bwMode="auto">
            <a:xfrm>
              <a:off x="3181" y="474"/>
              <a:ext cx="268" cy="244"/>
            </a:xfrm>
            <a:custGeom>
              <a:avLst/>
              <a:gdLst>
                <a:gd name="T0" fmla="*/ 0 w 113"/>
                <a:gd name="T1" fmla="*/ 103 h 103"/>
                <a:gd name="T2" fmla="*/ 1 w 113"/>
                <a:gd name="T3" fmla="*/ 103 h 103"/>
                <a:gd name="T4" fmla="*/ 14 w 113"/>
                <a:gd name="T5" fmla="*/ 101 h 103"/>
                <a:gd name="T6" fmla="*/ 113 w 113"/>
                <a:gd name="T7" fmla="*/ 1 h 103"/>
                <a:gd name="T8" fmla="*/ 104 w 113"/>
                <a:gd name="T9" fmla="*/ 0 h 103"/>
                <a:gd name="T10" fmla="*/ 0 w 113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03">
                  <a:moveTo>
                    <a:pt x="0" y="103"/>
                  </a:moveTo>
                  <a:cubicBezTo>
                    <a:pt x="1" y="103"/>
                    <a:pt x="1" y="103"/>
                    <a:pt x="1" y="103"/>
                  </a:cubicBezTo>
                  <a:cubicBezTo>
                    <a:pt x="5" y="102"/>
                    <a:pt x="10" y="101"/>
                    <a:pt x="14" y="101"/>
                  </a:cubicBezTo>
                  <a:lnTo>
                    <a:pt x="113" y="1"/>
                  </a:lnTo>
                  <a:cubicBezTo>
                    <a:pt x="110" y="1"/>
                    <a:pt x="107" y="0"/>
                    <a:pt x="104" y="0"/>
                  </a:cubicBezTo>
                  <a:lnTo>
                    <a:pt x="0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Freeform 272"/>
            <p:cNvSpPr>
              <a:spLocks/>
            </p:cNvSpPr>
            <p:nvPr/>
          </p:nvSpPr>
          <p:spPr bwMode="auto">
            <a:xfrm>
              <a:off x="1840" y="2177"/>
              <a:ext cx="578" cy="590"/>
            </a:xfrm>
            <a:custGeom>
              <a:avLst/>
              <a:gdLst>
                <a:gd name="T0" fmla="*/ 244 w 244"/>
                <a:gd name="T1" fmla="*/ 8 h 249"/>
                <a:gd name="T2" fmla="*/ 241 w 244"/>
                <a:gd name="T3" fmla="*/ 0 h 249"/>
                <a:gd name="T4" fmla="*/ 0 w 244"/>
                <a:gd name="T5" fmla="*/ 242 h 249"/>
                <a:gd name="T6" fmla="*/ 4 w 244"/>
                <a:gd name="T7" fmla="*/ 249 h 249"/>
                <a:gd name="T8" fmla="*/ 244 w 244"/>
                <a:gd name="T9" fmla="*/ 8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9">
                  <a:moveTo>
                    <a:pt x="244" y="8"/>
                  </a:moveTo>
                  <a:cubicBezTo>
                    <a:pt x="243" y="6"/>
                    <a:pt x="242" y="3"/>
                    <a:pt x="241" y="0"/>
                  </a:cubicBezTo>
                  <a:lnTo>
                    <a:pt x="0" y="242"/>
                  </a:lnTo>
                  <a:cubicBezTo>
                    <a:pt x="1" y="244"/>
                    <a:pt x="3" y="246"/>
                    <a:pt x="4" y="249"/>
                  </a:cubicBezTo>
                  <a:lnTo>
                    <a:pt x="244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2" name="Freeform 273"/>
            <p:cNvSpPr>
              <a:spLocks/>
            </p:cNvSpPr>
            <p:nvPr/>
          </p:nvSpPr>
          <p:spPr bwMode="auto">
            <a:xfrm>
              <a:off x="1883" y="2255"/>
              <a:ext cx="573" cy="581"/>
            </a:xfrm>
            <a:custGeom>
              <a:avLst/>
              <a:gdLst>
                <a:gd name="T0" fmla="*/ 242 w 242"/>
                <a:gd name="T1" fmla="*/ 8 h 245"/>
                <a:gd name="T2" fmla="*/ 238 w 242"/>
                <a:gd name="T3" fmla="*/ 0 h 245"/>
                <a:gd name="T4" fmla="*/ 0 w 242"/>
                <a:gd name="T5" fmla="*/ 238 h 245"/>
                <a:gd name="T6" fmla="*/ 5 w 242"/>
                <a:gd name="T7" fmla="*/ 245 h 245"/>
                <a:gd name="T8" fmla="*/ 242 w 242"/>
                <a:gd name="T9" fmla="*/ 8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245">
                  <a:moveTo>
                    <a:pt x="242" y="8"/>
                  </a:moveTo>
                  <a:cubicBezTo>
                    <a:pt x="240" y="5"/>
                    <a:pt x="239" y="3"/>
                    <a:pt x="238" y="0"/>
                  </a:cubicBezTo>
                  <a:lnTo>
                    <a:pt x="0" y="238"/>
                  </a:lnTo>
                  <a:cubicBezTo>
                    <a:pt x="2" y="240"/>
                    <a:pt x="3" y="243"/>
                    <a:pt x="5" y="245"/>
                  </a:cubicBezTo>
                  <a:lnTo>
                    <a:pt x="24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3" name="Freeform 274"/>
            <p:cNvSpPr>
              <a:spLocks/>
            </p:cNvSpPr>
            <p:nvPr/>
          </p:nvSpPr>
          <p:spPr bwMode="auto">
            <a:xfrm>
              <a:off x="1930" y="2329"/>
              <a:ext cx="569" cy="574"/>
            </a:xfrm>
            <a:custGeom>
              <a:avLst/>
              <a:gdLst>
                <a:gd name="T0" fmla="*/ 240 w 240"/>
                <a:gd name="T1" fmla="*/ 7 h 242"/>
                <a:gd name="T2" fmla="*/ 235 w 240"/>
                <a:gd name="T3" fmla="*/ 0 h 242"/>
                <a:gd name="T4" fmla="*/ 0 w 240"/>
                <a:gd name="T5" fmla="*/ 235 h 242"/>
                <a:gd name="T6" fmla="*/ 5 w 240"/>
                <a:gd name="T7" fmla="*/ 242 h 242"/>
                <a:gd name="T8" fmla="*/ 240 w 240"/>
                <a:gd name="T9" fmla="*/ 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2">
                  <a:moveTo>
                    <a:pt x="240" y="7"/>
                  </a:moveTo>
                  <a:cubicBezTo>
                    <a:pt x="238" y="5"/>
                    <a:pt x="237" y="2"/>
                    <a:pt x="235" y="0"/>
                  </a:cubicBezTo>
                  <a:lnTo>
                    <a:pt x="0" y="235"/>
                  </a:lnTo>
                  <a:cubicBezTo>
                    <a:pt x="2" y="237"/>
                    <a:pt x="4" y="240"/>
                    <a:pt x="5" y="242"/>
                  </a:cubicBezTo>
                  <a:lnTo>
                    <a:pt x="24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275"/>
            <p:cNvSpPr>
              <a:spLocks/>
            </p:cNvSpPr>
            <p:nvPr/>
          </p:nvSpPr>
          <p:spPr bwMode="auto">
            <a:xfrm>
              <a:off x="1729" y="1906"/>
              <a:ext cx="613" cy="631"/>
            </a:xfrm>
            <a:custGeom>
              <a:avLst/>
              <a:gdLst>
                <a:gd name="T0" fmla="*/ 259 w 259"/>
                <a:gd name="T1" fmla="*/ 10 h 266"/>
                <a:gd name="T2" fmla="*/ 257 w 259"/>
                <a:gd name="T3" fmla="*/ 0 h 266"/>
                <a:gd name="T4" fmla="*/ 0 w 259"/>
                <a:gd name="T5" fmla="*/ 258 h 266"/>
                <a:gd name="T6" fmla="*/ 3 w 259"/>
                <a:gd name="T7" fmla="*/ 266 h 266"/>
                <a:gd name="T8" fmla="*/ 259 w 259"/>
                <a:gd name="T9" fmla="*/ 1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266">
                  <a:moveTo>
                    <a:pt x="259" y="10"/>
                  </a:moveTo>
                  <a:cubicBezTo>
                    <a:pt x="258" y="7"/>
                    <a:pt x="258" y="4"/>
                    <a:pt x="257" y="0"/>
                  </a:cubicBezTo>
                  <a:lnTo>
                    <a:pt x="0" y="258"/>
                  </a:lnTo>
                  <a:cubicBezTo>
                    <a:pt x="1" y="261"/>
                    <a:pt x="2" y="264"/>
                    <a:pt x="3" y="266"/>
                  </a:cubicBezTo>
                  <a:lnTo>
                    <a:pt x="259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Freeform 276"/>
            <p:cNvSpPr>
              <a:spLocks/>
            </p:cNvSpPr>
            <p:nvPr/>
          </p:nvSpPr>
          <p:spPr bwMode="auto">
            <a:xfrm>
              <a:off x="1800" y="2094"/>
              <a:ext cx="588" cy="600"/>
            </a:xfrm>
            <a:custGeom>
              <a:avLst/>
              <a:gdLst>
                <a:gd name="T0" fmla="*/ 248 w 248"/>
                <a:gd name="T1" fmla="*/ 8 h 253"/>
                <a:gd name="T2" fmla="*/ 245 w 248"/>
                <a:gd name="T3" fmla="*/ 0 h 253"/>
                <a:gd name="T4" fmla="*/ 0 w 248"/>
                <a:gd name="T5" fmla="*/ 246 h 253"/>
                <a:gd name="T6" fmla="*/ 3 w 248"/>
                <a:gd name="T7" fmla="*/ 253 h 253"/>
                <a:gd name="T8" fmla="*/ 248 w 248"/>
                <a:gd name="T9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253">
                  <a:moveTo>
                    <a:pt x="248" y="8"/>
                  </a:moveTo>
                  <a:cubicBezTo>
                    <a:pt x="247" y="6"/>
                    <a:pt x="246" y="3"/>
                    <a:pt x="245" y="0"/>
                  </a:cubicBezTo>
                  <a:lnTo>
                    <a:pt x="0" y="246"/>
                  </a:lnTo>
                  <a:cubicBezTo>
                    <a:pt x="1" y="248"/>
                    <a:pt x="2" y="250"/>
                    <a:pt x="3" y="253"/>
                  </a:cubicBezTo>
                  <a:lnTo>
                    <a:pt x="24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6" name="Freeform 277"/>
            <p:cNvSpPr>
              <a:spLocks/>
            </p:cNvSpPr>
            <p:nvPr/>
          </p:nvSpPr>
          <p:spPr bwMode="auto">
            <a:xfrm>
              <a:off x="1698" y="1802"/>
              <a:ext cx="633" cy="652"/>
            </a:xfrm>
            <a:custGeom>
              <a:avLst/>
              <a:gdLst>
                <a:gd name="T0" fmla="*/ 267 w 267"/>
                <a:gd name="T1" fmla="*/ 11 h 275"/>
                <a:gd name="T2" fmla="*/ 266 w 267"/>
                <a:gd name="T3" fmla="*/ 0 h 275"/>
                <a:gd name="T4" fmla="*/ 0 w 267"/>
                <a:gd name="T5" fmla="*/ 266 h 275"/>
                <a:gd name="T6" fmla="*/ 3 w 267"/>
                <a:gd name="T7" fmla="*/ 275 h 275"/>
                <a:gd name="T8" fmla="*/ 267 w 267"/>
                <a:gd name="T9" fmla="*/ 1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7" h="275">
                  <a:moveTo>
                    <a:pt x="267" y="11"/>
                  </a:moveTo>
                  <a:cubicBezTo>
                    <a:pt x="267" y="7"/>
                    <a:pt x="267" y="3"/>
                    <a:pt x="266" y="0"/>
                  </a:cubicBezTo>
                  <a:lnTo>
                    <a:pt x="0" y="266"/>
                  </a:lnTo>
                  <a:cubicBezTo>
                    <a:pt x="1" y="269"/>
                    <a:pt x="2" y="272"/>
                    <a:pt x="3" y="275"/>
                  </a:cubicBezTo>
                  <a:lnTo>
                    <a:pt x="267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7" name="Freeform 278"/>
            <p:cNvSpPr>
              <a:spLocks/>
            </p:cNvSpPr>
            <p:nvPr/>
          </p:nvSpPr>
          <p:spPr bwMode="auto">
            <a:xfrm>
              <a:off x="1762" y="2004"/>
              <a:ext cx="599" cy="614"/>
            </a:xfrm>
            <a:custGeom>
              <a:avLst/>
              <a:gdLst>
                <a:gd name="T0" fmla="*/ 253 w 253"/>
                <a:gd name="T1" fmla="*/ 9 h 259"/>
                <a:gd name="T2" fmla="*/ 250 w 253"/>
                <a:gd name="T3" fmla="*/ 0 h 259"/>
                <a:gd name="T4" fmla="*/ 0 w 253"/>
                <a:gd name="T5" fmla="*/ 251 h 259"/>
                <a:gd name="T6" fmla="*/ 3 w 253"/>
                <a:gd name="T7" fmla="*/ 259 h 259"/>
                <a:gd name="T8" fmla="*/ 253 w 253"/>
                <a:gd name="T9" fmla="*/ 9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3" h="259">
                  <a:moveTo>
                    <a:pt x="253" y="9"/>
                  </a:moveTo>
                  <a:cubicBezTo>
                    <a:pt x="252" y="6"/>
                    <a:pt x="251" y="3"/>
                    <a:pt x="250" y="0"/>
                  </a:cubicBezTo>
                  <a:lnTo>
                    <a:pt x="0" y="251"/>
                  </a:lnTo>
                  <a:cubicBezTo>
                    <a:pt x="1" y="254"/>
                    <a:pt x="2" y="256"/>
                    <a:pt x="3" y="259"/>
                  </a:cubicBezTo>
                  <a:lnTo>
                    <a:pt x="25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8" name="Freeform 279"/>
            <p:cNvSpPr>
              <a:spLocks/>
            </p:cNvSpPr>
            <p:nvPr/>
          </p:nvSpPr>
          <p:spPr bwMode="auto">
            <a:xfrm>
              <a:off x="3020" y="457"/>
              <a:ext cx="332" cy="309"/>
            </a:xfrm>
            <a:custGeom>
              <a:avLst/>
              <a:gdLst>
                <a:gd name="T0" fmla="*/ 0 w 140"/>
                <a:gd name="T1" fmla="*/ 130 h 130"/>
                <a:gd name="T2" fmla="*/ 18 w 140"/>
                <a:gd name="T3" fmla="*/ 124 h 130"/>
                <a:gd name="T4" fmla="*/ 140 w 140"/>
                <a:gd name="T5" fmla="*/ 2 h 130"/>
                <a:gd name="T6" fmla="*/ 130 w 140"/>
                <a:gd name="T7" fmla="*/ 0 h 130"/>
                <a:gd name="T8" fmla="*/ 0 w 140"/>
                <a:gd name="T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0">
                  <a:moveTo>
                    <a:pt x="0" y="130"/>
                  </a:moveTo>
                  <a:cubicBezTo>
                    <a:pt x="6" y="128"/>
                    <a:pt x="12" y="126"/>
                    <a:pt x="18" y="124"/>
                  </a:cubicBezTo>
                  <a:lnTo>
                    <a:pt x="140" y="2"/>
                  </a:lnTo>
                  <a:cubicBezTo>
                    <a:pt x="137" y="1"/>
                    <a:pt x="133" y="1"/>
                    <a:pt x="130" y="0"/>
                  </a:cubicBezTo>
                  <a:lnTo>
                    <a:pt x="0" y="1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9" name="Freeform 280"/>
            <p:cNvSpPr>
              <a:spLocks/>
            </p:cNvSpPr>
            <p:nvPr/>
          </p:nvSpPr>
          <p:spPr bwMode="auto">
            <a:xfrm>
              <a:off x="1684" y="505"/>
              <a:ext cx="1054" cy="1058"/>
            </a:xfrm>
            <a:custGeom>
              <a:avLst/>
              <a:gdLst>
                <a:gd name="T0" fmla="*/ 445 w 445"/>
                <a:gd name="T1" fmla="*/ 0 h 446"/>
                <a:gd name="T2" fmla="*/ 429 w 445"/>
                <a:gd name="T3" fmla="*/ 5 h 446"/>
                <a:gd name="T4" fmla="*/ 4 w 445"/>
                <a:gd name="T5" fmla="*/ 430 h 446"/>
                <a:gd name="T6" fmla="*/ 0 w 445"/>
                <a:gd name="T7" fmla="*/ 446 h 446"/>
                <a:gd name="T8" fmla="*/ 445 w 445"/>
                <a:gd name="T9" fmla="*/ 0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446">
                  <a:moveTo>
                    <a:pt x="445" y="0"/>
                  </a:moveTo>
                  <a:cubicBezTo>
                    <a:pt x="439" y="2"/>
                    <a:pt x="434" y="3"/>
                    <a:pt x="429" y="5"/>
                  </a:cubicBezTo>
                  <a:lnTo>
                    <a:pt x="4" y="430"/>
                  </a:lnTo>
                  <a:cubicBezTo>
                    <a:pt x="3" y="435"/>
                    <a:pt x="1" y="441"/>
                    <a:pt x="0" y="446"/>
                  </a:cubicBezTo>
                  <a:lnTo>
                    <a:pt x="44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0" name="Freeform 281"/>
            <p:cNvSpPr>
              <a:spLocks/>
            </p:cNvSpPr>
            <p:nvPr/>
          </p:nvSpPr>
          <p:spPr bwMode="auto">
            <a:xfrm>
              <a:off x="1651" y="472"/>
              <a:ext cx="1234" cy="1238"/>
            </a:xfrm>
            <a:custGeom>
              <a:avLst/>
              <a:gdLst>
                <a:gd name="T0" fmla="*/ 521 w 521"/>
                <a:gd name="T1" fmla="*/ 0 h 522"/>
                <a:gd name="T2" fmla="*/ 507 w 521"/>
                <a:gd name="T3" fmla="*/ 2 h 522"/>
                <a:gd name="T4" fmla="*/ 2 w 521"/>
                <a:gd name="T5" fmla="*/ 508 h 522"/>
                <a:gd name="T6" fmla="*/ 0 w 521"/>
                <a:gd name="T7" fmla="*/ 522 h 522"/>
                <a:gd name="T8" fmla="*/ 521 w 521"/>
                <a:gd name="T9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522">
                  <a:moveTo>
                    <a:pt x="521" y="0"/>
                  </a:moveTo>
                  <a:cubicBezTo>
                    <a:pt x="517" y="1"/>
                    <a:pt x="512" y="2"/>
                    <a:pt x="507" y="2"/>
                  </a:cubicBezTo>
                  <a:lnTo>
                    <a:pt x="2" y="508"/>
                  </a:lnTo>
                  <a:cubicBezTo>
                    <a:pt x="1" y="513"/>
                    <a:pt x="0" y="518"/>
                    <a:pt x="0" y="522"/>
                  </a:cubicBez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282"/>
            <p:cNvSpPr>
              <a:spLocks/>
            </p:cNvSpPr>
            <p:nvPr/>
          </p:nvSpPr>
          <p:spPr bwMode="auto">
            <a:xfrm>
              <a:off x="1632" y="453"/>
              <a:ext cx="1386" cy="1389"/>
            </a:xfrm>
            <a:custGeom>
              <a:avLst/>
              <a:gdLst>
                <a:gd name="T0" fmla="*/ 585 w 585"/>
                <a:gd name="T1" fmla="*/ 0 h 586"/>
                <a:gd name="T2" fmla="*/ 572 w 585"/>
                <a:gd name="T3" fmla="*/ 2 h 586"/>
                <a:gd name="T4" fmla="*/ 2 w 585"/>
                <a:gd name="T5" fmla="*/ 573 h 586"/>
                <a:gd name="T6" fmla="*/ 0 w 585"/>
                <a:gd name="T7" fmla="*/ 586 h 586"/>
                <a:gd name="T8" fmla="*/ 585 w 585"/>
                <a:gd name="T9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5" h="586">
                  <a:moveTo>
                    <a:pt x="585" y="0"/>
                  </a:moveTo>
                  <a:cubicBezTo>
                    <a:pt x="581" y="1"/>
                    <a:pt x="576" y="1"/>
                    <a:pt x="572" y="2"/>
                  </a:cubicBezTo>
                  <a:lnTo>
                    <a:pt x="2" y="573"/>
                  </a:lnTo>
                  <a:cubicBezTo>
                    <a:pt x="1" y="577"/>
                    <a:pt x="1" y="581"/>
                    <a:pt x="0" y="586"/>
                  </a:cubicBezTo>
                  <a:lnTo>
                    <a:pt x="58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Freeform 283"/>
            <p:cNvSpPr>
              <a:spLocks/>
            </p:cNvSpPr>
            <p:nvPr/>
          </p:nvSpPr>
          <p:spPr bwMode="auto">
            <a:xfrm>
              <a:off x="3146" y="1966"/>
              <a:ext cx="1528" cy="1532"/>
            </a:xfrm>
            <a:custGeom>
              <a:avLst/>
              <a:gdLst>
                <a:gd name="T0" fmla="*/ 645 w 645"/>
                <a:gd name="T1" fmla="*/ 0 h 646"/>
                <a:gd name="T2" fmla="*/ 0 w 645"/>
                <a:gd name="T3" fmla="*/ 646 h 646"/>
                <a:gd name="T4" fmla="*/ 11 w 645"/>
                <a:gd name="T5" fmla="*/ 646 h 646"/>
                <a:gd name="T6" fmla="*/ 644 w 645"/>
                <a:gd name="T7" fmla="*/ 11 h 646"/>
                <a:gd name="T8" fmla="*/ 645 w 645"/>
                <a:gd name="T9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5" h="646">
                  <a:moveTo>
                    <a:pt x="645" y="0"/>
                  </a:moveTo>
                  <a:lnTo>
                    <a:pt x="0" y="646"/>
                  </a:lnTo>
                  <a:cubicBezTo>
                    <a:pt x="3" y="646"/>
                    <a:pt x="7" y="646"/>
                    <a:pt x="11" y="646"/>
                  </a:cubicBezTo>
                  <a:lnTo>
                    <a:pt x="644" y="11"/>
                  </a:lnTo>
                  <a:cubicBezTo>
                    <a:pt x="645" y="7"/>
                    <a:pt x="645" y="4"/>
                    <a:pt x="6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3" name="Freeform 284"/>
            <p:cNvSpPr>
              <a:spLocks/>
            </p:cNvSpPr>
            <p:nvPr/>
          </p:nvSpPr>
          <p:spPr bwMode="auto">
            <a:xfrm>
              <a:off x="1743" y="567"/>
              <a:ext cx="820" cy="820"/>
            </a:xfrm>
            <a:custGeom>
              <a:avLst/>
              <a:gdLst>
                <a:gd name="T0" fmla="*/ 346 w 346"/>
                <a:gd name="T1" fmla="*/ 0 h 346"/>
                <a:gd name="T2" fmla="*/ 326 w 346"/>
                <a:gd name="T3" fmla="*/ 8 h 346"/>
                <a:gd name="T4" fmla="*/ 9 w 346"/>
                <a:gd name="T5" fmla="*/ 326 h 346"/>
                <a:gd name="T6" fmla="*/ 0 w 346"/>
                <a:gd name="T7" fmla="*/ 346 h 346"/>
                <a:gd name="T8" fmla="*/ 346 w 346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6" h="346">
                  <a:moveTo>
                    <a:pt x="346" y="0"/>
                  </a:moveTo>
                  <a:cubicBezTo>
                    <a:pt x="340" y="2"/>
                    <a:pt x="333" y="5"/>
                    <a:pt x="326" y="8"/>
                  </a:cubicBezTo>
                  <a:lnTo>
                    <a:pt x="9" y="326"/>
                  </a:lnTo>
                  <a:cubicBezTo>
                    <a:pt x="6" y="333"/>
                    <a:pt x="3" y="339"/>
                    <a:pt x="0" y="346"/>
                  </a:cubicBezTo>
                  <a:lnTo>
                    <a:pt x="3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285"/>
            <p:cNvSpPr>
              <a:spLocks/>
            </p:cNvSpPr>
            <p:nvPr/>
          </p:nvSpPr>
          <p:spPr bwMode="auto">
            <a:xfrm>
              <a:off x="1627" y="448"/>
              <a:ext cx="1509" cy="1513"/>
            </a:xfrm>
            <a:custGeom>
              <a:avLst/>
              <a:gdLst>
                <a:gd name="T0" fmla="*/ 637 w 637"/>
                <a:gd name="T1" fmla="*/ 0 h 638"/>
                <a:gd name="T2" fmla="*/ 626 w 637"/>
                <a:gd name="T3" fmla="*/ 0 h 638"/>
                <a:gd name="T4" fmla="*/ 0 w 637"/>
                <a:gd name="T5" fmla="*/ 627 h 638"/>
                <a:gd name="T6" fmla="*/ 0 w 637"/>
                <a:gd name="T7" fmla="*/ 638 h 638"/>
                <a:gd name="T8" fmla="*/ 637 w 637"/>
                <a:gd name="T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7" h="638">
                  <a:moveTo>
                    <a:pt x="637" y="0"/>
                  </a:moveTo>
                  <a:cubicBezTo>
                    <a:pt x="633" y="0"/>
                    <a:pt x="630" y="0"/>
                    <a:pt x="626" y="0"/>
                  </a:cubicBezTo>
                  <a:lnTo>
                    <a:pt x="0" y="627"/>
                  </a:lnTo>
                  <a:cubicBezTo>
                    <a:pt x="0" y="630"/>
                    <a:pt x="0" y="634"/>
                    <a:pt x="0" y="638"/>
                  </a:cubicBezTo>
                  <a:lnTo>
                    <a:pt x="6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Freeform 286"/>
            <p:cNvSpPr>
              <a:spLocks/>
            </p:cNvSpPr>
            <p:nvPr/>
          </p:nvSpPr>
          <p:spPr bwMode="auto">
            <a:xfrm>
              <a:off x="1871" y="692"/>
              <a:ext cx="453" cy="453"/>
            </a:xfrm>
            <a:custGeom>
              <a:avLst/>
              <a:gdLst>
                <a:gd name="T0" fmla="*/ 191 w 191"/>
                <a:gd name="T1" fmla="*/ 0 h 191"/>
                <a:gd name="T2" fmla="*/ 154 w 191"/>
                <a:gd name="T3" fmla="*/ 26 h 191"/>
                <a:gd name="T4" fmla="*/ 26 w 191"/>
                <a:gd name="T5" fmla="*/ 154 h 191"/>
                <a:gd name="T6" fmla="*/ 0 w 191"/>
                <a:gd name="T7" fmla="*/ 191 h 191"/>
                <a:gd name="T8" fmla="*/ 191 w 191"/>
                <a:gd name="T9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1">
                  <a:moveTo>
                    <a:pt x="191" y="0"/>
                  </a:moveTo>
                  <a:cubicBezTo>
                    <a:pt x="178" y="8"/>
                    <a:pt x="166" y="17"/>
                    <a:pt x="154" y="26"/>
                  </a:cubicBezTo>
                  <a:lnTo>
                    <a:pt x="26" y="154"/>
                  </a:lnTo>
                  <a:cubicBezTo>
                    <a:pt x="17" y="166"/>
                    <a:pt x="8" y="179"/>
                    <a:pt x="0" y="191"/>
                  </a:cubicBezTo>
                  <a:lnTo>
                    <a:pt x="19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287"/>
            <p:cNvSpPr>
              <a:spLocks/>
            </p:cNvSpPr>
            <p:nvPr/>
          </p:nvSpPr>
          <p:spPr bwMode="auto">
            <a:xfrm>
              <a:off x="3885" y="704"/>
              <a:ext cx="125" cy="119"/>
            </a:xfrm>
            <a:custGeom>
              <a:avLst/>
              <a:gdLst>
                <a:gd name="T0" fmla="*/ 0 w 53"/>
                <a:gd name="T1" fmla="*/ 46 h 50"/>
                <a:gd name="T2" fmla="*/ 7 w 53"/>
                <a:gd name="T3" fmla="*/ 50 h 50"/>
                <a:gd name="T4" fmla="*/ 53 w 53"/>
                <a:gd name="T5" fmla="*/ 4 h 50"/>
                <a:gd name="T6" fmla="*/ 46 w 53"/>
                <a:gd name="T7" fmla="*/ 0 h 50"/>
                <a:gd name="T8" fmla="*/ 0 w 53"/>
                <a:gd name="T9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0" y="46"/>
                  </a:moveTo>
                  <a:cubicBezTo>
                    <a:pt x="2" y="48"/>
                    <a:pt x="5" y="49"/>
                    <a:pt x="7" y="50"/>
                  </a:cubicBezTo>
                  <a:lnTo>
                    <a:pt x="53" y="4"/>
                  </a:lnTo>
                  <a:cubicBezTo>
                    <a:pt x="51" y="3"/>
                    <a:pt x="48" y="1"/>
                    <a:pt x="46" y="0"/>
                  </a:cubicBezTo>
                  <a:lnTo>
                    <a:pt x="0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288"/>
            <p:cNvSpPr>
              <a:spLocks/>
            </p:cNvSpPr>
            <p:nvPr/>
          </p:nvSpPr>
          <p:spPr bwMode="auto">
            <a:xfrm>
              <a:off x="3724" y="619"/>
              <a:ext cx="144" cy="135"/>
            </a:xfrm>
            <a:custGeom>
              <a:avLst/>
              <a:gdLst>
                <a:gd name="T0" fmla="*/ 0 w 61"/>
                <a:gd name="T1" fmla="*/ 54 h 57"/>
                <a:gd name="T2" fmla="*/ 8 w 61"/>
                <a:gd name="T3" fmla="*/ 57 h 57"/>
                <a:gd name="T4" fmla="*/ 61 w 61"/>
                <a:gd name="T5" fmla="*/ 4 h 57"/>
                <a:gd name="T6" fmla="*/ 54 w 61"/>
                <a:gd name="T7" fmla="*/ 0 h 57"/>
                <a:gd name="T8" fmla="*/ 0 w 61"/>
                <a:gd name="T9" fmla="*/ 5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57">
                  <a:moveTo>
                    <a:pt x="0" y="54"/>
                  </a:moveTo>
                  <a:cubicBezTo>
                    <a:pt x="3" y="55"/>
                    <a:pt x="5" y="56"/>
                    <a:pt x="8" y="57"/>
                  </a:cubicBezTo>
                  <a:lnTo>
                    <a:pt x="61" y="4"/>
                  </a:lnTo>
                  <a:cubicBezTo>
                    <a:pt x="59" y="3"/>
                    <a:pt x="56" y="1"/>
                    <a:pt x="54" y="0"/>
                  </a:cubicBezTo>
                  <a:lnTo>
                    <a:pt x="0" y="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289"/>
            <p:cNvSpPr>
              <a:spLocks/>
            </p:cNvSpPr>
            <p:nvPr/>
          </p:nvSpPr>
          <p:spPr bwMode="auto">
            <a:xfrm>
              <a:off x="3958" y="752"/>
              <a:ext cx="119" cy="113"/>
            </a:xfrm>
            <a:custGeom>
              <a:avLst/>
              <a:gdLst>
                <a:gd name="T0" fmla="*/ 43 w 50"/>
                <a:gd name="T1" fmla="*/ 0 h 48"/>
                <a:gd name="T2" fmla="*/ 0 w 50"/>
                <a:gd name="T3" fmla="*/ 43 h 48"/>
                <a:gd name="T4" fmla="*/ 7 w 50"/>
                <a:gd name="T5" fmla="*/ 48 h 48"/>
                <a:gd name="T6" fmla="*/ 50 w 50"/>
                <a:gd name="T7" fmla="*/ 5 h 48"/>
                <a:gd name="T8" fmla="*/ 43 w 50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43" y="0"/>
                  </a:moveTo>
                  <a:lnTo>
                    <a:pt x="0" y="43"/>
                  </a:lnTo>
                  <a:cubicBezTo>
                    <a:pt x="2" y="45"/>
                    <a:pt x="4" y="46"/>
                    <a:pt x="7" y="48"/>
                  </a:cubicBezTo>
                  <a:lnTo>
                    <a:pt x="50" y="5"/>
                  </a:lnTo>
                  <a:cubicBezTo>
                    <a:pt x="48" y="3"/>
                    <a:pt x="45" y="1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Freeform 290"/>
            <p:cNvSpPr>
              <a:spLocks/>
            </p:cNvSpPr>
            <p:nvPr/>
          </p:nvSpPr>
          <p:spPr bwMode="auto">
            <a:xfrm>
              <a:off x="3430" y="519"/>
              <a:ext cx="199" cy="178"/>
            </a:xfrm>
            <a:custGeom>
              <a:avLst/>
              <a:gdLst>
                <a:gd name="T0" fmla="*/ 0 w 84"/>
                <a:gd name="T1" fmla="*/ 75 h 75"/>
                <a:gd name="T2" fmla="*/ 11 w 84"/>
                <a:gd name="T3" fmla="*/ 75 h 75"/>
                <a:gd name="T4" fmla="*/ 84 w 84"/>
                <a:gd name="T5" fmla="*/ 3 h 75"/>
                <a:gd name="T6" fmla="*/ 76 w 84"/>
                <a:gd name="T7" fmla="*/ 0 h 75"/>
                <a:gd name="T8" fmla="*/ 0 w 84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5">
                  <a:moveTo>
                    <a:pt x="0" y="75"/>
                  </a:moveTo>
                  <a:cubicBezTo>
                    <a:pt x="4" y="75"/>
                    <a:pt x="8" y="75"/>
                    <a:pt x="11" y="75"/>
                  </a:cubicBezTo>
                  <a:lnTo>
                    <a:pt x="84" y="3"/>
                  </a:lnTo>
                  <a:cubicBezTo>
                    <a:pt x="81" y="2"/>
                    <a:pt x="78" y="1"/>
                    <a:pt x="76" y="0"/>
                  </a:cubicBezTo>
                  <a:lnTo>
                    <a:pt x="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291"/>
            <p:cNvSpPr>
              <a:spLocks/>
            </p:cNvSpPr>
            <p:nvPr/>
          </p:nvSpPr>
          <p:spPr bwMode="auto">
            <a:xfrm>
              <a:off x="3537" y="548"/>
              <a:ext cx="175" cy="161"/>
            </a:xfrm>
            <a:custGeom>
              <a:avLst/>
              <a:gdLst>
                <a:gd name="T0" fmla="*/ 0 w 74"/>
                <a:gd name="T1" fmla="*/ 67 h 68"/>
                <a:gd name="T2" fmla="*/ 10 w 74"/>
                <a:gd name="T3" fmla="*/ 68 h 68"/>
                <a:gd name="T4" fmla="*/ 74 w 74"/>
                <a:gd name="T5" fmla="*/ 4 h 68"/>
                <a:gd name="T6" fmla="*/ 66 w 74"/>
                <a:gd name="T7" fmla="*/ 0 h 68"/>
                <a:gd name="T8" fmla="*/ 0 w 74"/>
                <a:gd name="T9" fmla="*/ 6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8">
                  <a:moveTo>
                    <a:pt x="0" y="67"/>
                  </a:moveTo>
                  <a:cubicBezTo>
                    <a:pt x="3" y="67"/>
                    <a:pt x="7" y="67"/>
                    <a:pt x="10" y="68"/>
                  </a:cubicBezTo>
                  <a:lnTo>
                    <a:pt x="74" y="4"/>
                  </a:lnTo>
                  <a:cubicBezTo>
                    <a:pt x="72" y="2"/>
                    <a:pt x="69" y="1"/>
                    <a:pt x="66" y="0"/>
                  </a:cubicBezTo>
                  <a:lnTo>
                    <a:pt x="0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292"/>
            <p:cNvSpPr>
              <a:spLocks/>
            </p:cNvSpPr>
            <p:nvPr/>
          </p:nvSpPr>
          <p:spPr bwMode="auto">
            <a:xfrm>
              <a:off x="3807" y="659"/>
              <a:ext cx="135" cy="126"/>
            </a:xfrm>
            <a:custGeom>
              <a:avLst/>
              <a:gdLst>
                <a:gd name="T0" fmla="*/ 0 w 57"/>
                <a:gd name="T1" fmla="*/ 50 h 53"/>
                <a:gd name="T2" fmla="*/ 8 w 57"/>
                <a:gd name="T3" fmla="*/ 53 h 53"/>
                <a:gd name="T4" fmla="*/ 57 w 57"/>
                <a:gd name="T5" fmla="*/ 5 h 53"/>
                <a:gd name="T6" fmla="*/ 50 w 57"/>
                <a:gd name="T7" fmla="*/ 0 h 53"/>
                <a:gd name="T8" fmla="*/ 0 w 57"/>
                <a:gd name="T9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3">
                  <a:moveTo>
                    <a:pt x="0" y="50"/>
                  </a:moveTo>
                  <a:cubicBezTo>
                    <a:pt x="3" y="51"/>
                    <a:pt x="5" y="52"/>
                    <a:pt x="8" y="53"/>
                  </a:cubicBezTo>
                  <a:lnTo>
                    <a:pt x="57" y="5"/>
                  </a:lnTo>
                  <a:cubicBezTo>
                    <a:pt x="54" y="3"/>
                    <a:pt x="52" y="2"/>
                    <a:pt x="50" y="0"/>
                  </a:cubicBezTo>
                  <a:lnTo>
                    <a:pt x="0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293"/>
            <p:cNvSpPr>
              <a:spLocks/>
            </p:cNvSpPr>
            <p:nvPr/>
          </p:nvSpPr>
          <p:spPr bwMode="auto">
            <a:xfrm>
              <a:off x="3314" y="493"/>
              <a:ext cx="227" cy="206"/>
            </a:xfrm>
            <a:custGeom>
              <a:avLst/>
              <a:gdLst>
                <a:gd name="T0" fmla="*/ 0 w 96"/>
                <a:gd name="T1" fmla="*/ 87 h 87"/>
                <a:gd name="T2" fmla="*/ 12 w 96"/>
                <a:gd name="T3" fmla="*/ 86 h 87"/>
                <a:gd name="T4" fmla="*/ 96 w 96"/>
                <a:gd name="T5" fmla="*/ 3 h 87"/>
                <a:gd name="T6" fmla="*/ 87 w 96"/>
                <a:gd name="T7" fmla="*/ 0 h 87"/>
                <a:gd name="T8" fmla="*/ 0 w 96"/>
                <a:gd name="T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87">
                  <a:moveTo>
                    <a:pt x="0" y="87"/>
                  </a:moveTo>
                  <a:cubicBezTo>
                    <a:pt x="4" y="87"/>
                    <a:pt x="8" y="87"/>
                    <a:pt x="12" y="86"/>
                  </a:cubicBezTo>
                  <a:lnTo>
                    <a:pt x="96" y="3"/>
                  </a:lnTo>
                  <a:cubicBezTo>
                    <a:pt x="93" y="2"/>
                    <a:pt x="90" y="1"/>
                    <a:pt x="87" y="0"/>
                  </a:cubicBezTo>
                  <a:lnTo>
                    <a:pt x="0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294"/>
            <p:cNvSpPr>
              <a:spLocks/>
            </p:cNvSpPr>
            <p:nvPr/>
          </p:nvSpPr>
          <p:spPr bwMode="auto">
            <a:xfrm>
              <a:off x="3634" y="583"/>
              <a:ext cx="158" cy="145"/>
            </a:xfrm>
            <a:custGeom>
              <a:avLst/>
              <a:gdLst>
                <a:gd name="T0" fmla="*/ 0 w 67"/>
                <a:gd name="T1" fmla="*/ 59 h 61"/>
                <a:gd name="T2" fmla="*/ 9 w 67"/>
                <a:gd name="T3" fmla="*/ 61 h 61"/>
                <a:gd name="T4" fmla="*/ 67 w 67"/>
                <a:gd name="T5" fmla="*/ 3 h 61"/>
                <a:gd name="T6" fmla="*/ 59 w 67"/>
                <a:gd name="T7" fmla="*/ 0 h 61"/>
                <a:gd name="T8" fmla="*/ 0 w 67"/>
                <a:gd name="T9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0" y="59"/>
                  </a:moveTo>
                  <a:cubicBezTo>
                    <a:pt x="3" y="60"/>
                    <a:pt x="6" y="60"/>
                    <a:pt x="9" y="61"/>
                  </a:cubicBezTo>
                  <a:lnTo>
                    <a:pt x="67" y="3"/>
                  </a:lnTo>
                  <a:cubicBezTo>
                    <a:pt x="64" y="2"/>
                    <a:pt x="62" y="1"/>
                    <a:pt x="59" y="0"/>
                  </a:cubicBezTo>
                  <a:lnTo>
                    <a:pt x="0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295"/>
            <p:cNvSpPr>
              <a:spLocks/>
            </p:cNvSpPr>
            <p:nvPr/>
          </p:nvSpPr>
          <p:spPr bwMode="auto">
            <a:xfrm>
              <a:off x="2835" y="3230"/>
              <a:ext cx="261" cy="239"/>
            </a:xfrm>
            <a:custGeom>
              <a:avLst/>
              <a:gdLst>
                <a:gd name="T0" fmla="*/ 110 w 110"/>
                <a:gd name="T1" fmla="*/ 0 h 101"/>
                <a:gd name="T2" fmla="*/ 96 w 110"/>
                <a:gd name="T3" fmla="*/ 3 h 101"/>
                <a:gd name="T4" fmla="*/ 0 w 110"/>
                <a:gd name="T5" fmla="*/ 99 h 101"/>
                <a:gd name="T6" fmla="*/ 10 w 110"/>
                <a:gd name="T7" fmla="*/ 101 h 101"/>
                <a:gd name="T8" fmla="*/ 110 w 110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1">
                  <a:moveTo>
                    <a:pt x="110" y="0"/>
                  </a:moveTo>
                  <a:cubicBezTo>
                    <a:pt x="106" y="1"/>
                    <a:pt x="101" y="2"/>
                    <a:pt x="96" y="3"/>
                  </a:cubicBezTo>
                  <a:lnTo>
                    <a:pt x="0" y="99"/>
                  </a:lnTo>
                  <a:cubicBezTo>
                    <a:pt x="3" y="100"/>
                    <a:pt x="6" y="100"/>
                    <a:pt x="10" y="101"/>
                  </a:cubicBezTo>
                  <a:lnTo>
                    <a:pt x="1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296"/>
            <p:cNvSpPr>
              <a:spLocks/>
            </p:cNvSpPr>
            <p:nvPr/>
          </p:nvSpPr>
          <p:spPr bwMode="auto">
            <a:xfrm>
              <a:off x="2575" y="3235"/>
              <a:ext cx="173" cy="156"/>
            </a:xfrm>
            <a:custGeom>
              <a:avLst/>
              <a:gdLst>
                <a:gd name="T0" fmla="*/ 73 w 73"/>
                <a:gd name="T1" fmla="*/ 1 h 66"/>
                <a:gd name="T2" fmla="*/ 63 w 73"/>
                <a:gd name="T3" fmla="*/ 0 h 66"/>
                <a:gd name="T4" fmla="*/ 0 w 73"/>
                <a:gd name="T5" fmla="*/ 63 h 66"/>
                <a:gd name="T6" fmla="*/ 8 w 73"/>
                <a:gd name="T7" fmla="*/ 66 h 66"/>
                <a:gd name="T8" fmla="*/ 73 w 73"/>
                <a:gd name="T9" fmla="*/ 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6">
                  <a:moveTo>
                    <a:pt x="73" y="1"/>
                  </a:moveTo>
                  <a:cubicBezTo>
                    <a:pt x="70" y="1"/>
                    <a:pt x="66" y="0"/>
                    <a:pt x="63" y="0"/>
                  </a:cubicBezTo>
                  <a:lnTo>
                    <a:pt x="0" y="63"/>
                  </a:lnTo>
                  <a:cubicBezTo>
                    <a:pt x="3" y="64"/>
                    <a:pt x="5" y="65"/>
                    <a:pt x="8" y="66"/>
                  </a:cubicBezTo>
                  <a:lnTo>
                    <a:pt x="7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297"/>
            <p:cNvSpPr>
              <a:spLocks/>
            </p:cNvSpPr>
            <p:nvPr/>
          </p:nvSpPr>
          <p:spPr bwMode="auto">
            <a:xfrm>
              <a:off x="2743" y="3246"/>
              <a:ext cx="223" cy="202"/>
            </a:xfrm>
            <a:custGeom>
              <a:avLst/>
              <a:gdLst>
                <a:gd name="T0" fmla="*/ 94 w 94"/>
                <a:gd name="T1" fmla="*/ 0 h 85"/>
                <a:gd name="T2" fmla="*/ 82 w 94"/>
                <a:gd name="T3" fmla="*/ 0 h 85"/>
                <a:gd name="T4" fmla="*/ 0 w 94"/>
                <a:gd name="T5" fmla="*/ 82 h 85"/>
                <a:gd name="T6" fmla="*/ 9 w 94"/>
                <a:gd name="T7" fmla="*/ 85 h 85"/>
                <a:gd name="T8" fmla="*/ 94 w 94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85">
                  <a:moveTo>
                    <a:pt x="94" y="0"/>
                  </a:moveTo>
                  <a:cubicBezTo>
                    <a:pt x="90" y="0"/>
                    <a:pt x="86" y="0"/>
                    <a:pt x="82" y="0"/>
                  </a:cubicBezTo>
                  <a:lnTo>
                    <a:pt x="0" y="82"/>
                  </a:lnTo>
                  <a:cubicBezTo>
                    <a:pt x="3" y="83"/>
                    <a:pt x="6" y="84"/>
                    <a:pt x="9" y="85"/>
                  </a:cubicBezTo>
                  <a:lnTo>
                    <a:pt x="9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298"/>
            <p:cNvSpPr>
              <a:spLocks/>
            </p:cNvSpPr>
            <p:nvPr/>
          </p:nvSpPr>
          <p:spPr bwMode="auto">
            <a:xfrm>
              <a:off x="2658" y="3246"/>
              <a:ext cx="194" cy="176"/>
            </a:xfrm>
            <a:custGeom>
              <a:avLst/>
              <a:gdLst>
                <a:gd name="T0" fmla="*/ 82 w 82"/>
                <a:gd name="T1" fmla="*/ 0 h 74"/>
                <a:gd name="T2" fmla="*/ 71 w 82"/>
                <a:gd name="T3" fmla="*/ 0 h 74"/>
                <a:gd name="T4" fmla="*/ 0 w 82"/>
                <a:gd name="T5" fmla="*/ 71 h 74"/>
                <a:gd name="T6" fmla="*/ 8 w 82"/>
                <a:gd name="T7" fmla="*/ 74 h 74"/>
                <a:gd name="T8" fmla="*/ 82 w 82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74">
                  <a:moveTo>
                    <a:pt x="82" y="0"/>
                  </a:moveTo>
                  <a:cubicBezTo>
                    <a:pt x="78" y="0"/>
                    <a:pt x="75" y="0"/>
                    <a:pt x="71" y="0"/>
                  </a:cubicBezTo>
                  <a:lnTo>
                    <a:pt x="0" y="71"/>
                  </a:lnTo>
                  <a:cubicBezTo>
                    <a:pt x="3" y="72"/>
                    <a:pt x="5" y="73"/>
                    <a:pt x="8" y="74"/>
                  </a:cubicBez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299"/>
            <p:cNvSpPr>
              <a:spLocks/>
            </p:cNvSpPr>
            <p:nvPr/>
          </p:nvSpPr>
          <p:spPr bwMode="auto">
            <a:xfrm>
              <a:off x="2347" y="3154"/>
              <a:ext cx="133" cy="123"/>
            </a:xfrm>
            <a:custGeom>
              <a:avLst/>
              <a:gdLst>
                <a:gd name="T0" fmla="*/ 56 w 56"/>
                <a:gd name="T1" fmla="*/ 3 h 52"/>
                <a:gd name="T2" fmla="*/ 48 w 56"/>
                <a:gd name="T3" fmla="*/ 0 h 52"/>
                <a:gd name="T4" fmla="*/ 0 w 56"/>
                <a:gd name="T5" fmla="*/ 48 h 52"/>
                <a:gd name="T6" fmla="*/ 7 w 56"/>
                <a:gd name="T7" fmla="*/ 52 h 52"/>
                <a:gd name="T8" fmla="*/ 56 w 56"/>
                <a:gd name="T9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2">
                  <a:moveTo>
                    <a:pt x="56" y="3"/>
                  </a:moveTo>
                  <a:cubicBezTo>
                    <a:pt x="54" y="2"/>
                    <a:pt x="51" y="1"/>
                    <a:pt x="48" y="0"/>
                  </a:cubicBezTo>
                  <a:lnTo>
                    <a:pt x="0" y="48"/>
                  </a:lnTo>
                  <a:cubicBezTo>
                    <a:pt x="3" y="50"/>
                    <a:pt x="5" y="51"/>
                    <a:pt x="7" y="52"/>
                  </a:cubicBezTo>
                  <a:lnTo>
                    <a:pt x="56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Freeform 300"/>
            <p:cNvSpPr>
              <a:spLocks/>
            </p:cNvSpPr>
            <p:nvPr/>
          </p:nvSpPr>
          <p:spPr bwMode="auto">
            <a:xfrm>
              <a:off x="2494" y="3213"/>
              <a:ext cx="159" cy="145"/>
            </a:xfrm>
            <a:custGeom>
              <a:avLst/>
              <a:gdLst>
                <a:gd name="T0" fmla="*/ 67 w 67"/>
                <a:gd name="T1" fmla="*/ 2 h 61"/>
                <a:gd name="T2" fmla="*/ 57 w 67"/>
                <a:gd name="T3" fmla="*/ 0 h 61"/>
                <a:gd name="T4" fmla="*/ 0 w 67"/>
                <a:gd name="T5" fmla="*/ 57 h 61"/>
                <a:gd name="T6" fmla="*/ 8 w 67"/>
                <a:gd name="T7" fmla="*/ 61 h 61"/>
                <a:gd name="T8" fmla="*/ 67 w 67"/>
                <a:gd name="T9" fmla="*/ 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1">
                  <a:moveTo>
                    <a:pt x="67" y="2"/>
                  </a:moveTo>
                  <a:cubicBezTo>
                    <a:pt x="63" y="2"/>
                    <a:pt x="60" y="1"/>
                    <a:pt x="57" y="0"/>
                  </a:cubicBezTo>
                  <a:lnTo>
                    <a:pt x="0" y="57"/>
                  </a:lnTo>
                  <a:cubicBezTo>
                    <a:pt x="3" y="58"/>
                    <a:pt x="6" y="60"/>
                    <a:pt x="8" y="61"/>
                  </a:cubicBezTo>
                  <a:lnTo>
                    <a:pt x="67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01"/>
            <p:cNvSpPr>
              <a:spLocks/>
            </p:cNvSpPr>
            <p:nvPr/>
          </p:nvSpPr>
          <p:spPr bwMode="auto">
            <a:xfrm>
              <a:off x="2279" y="3116"/>
              <a:ext cx="125" cy="119"/>
            </a:xfrm>
            <a:custGeom>
              <a:avLst/>
              <a:gdLst>
                <a:gd name="T0" fmla="*/ 53 w 53"/>
                <a:gd name="T1" fmla="*/ 4 h 50"/>
                <a:gd name="T2" fmla="*/ 45 w 53"/>
                <a:gd name="T3" fmla="*/ 0 h 50"/>
                <a:gd name="T4" fmla="*/ 0 w 53"/>
                <a:gd name="T5" fmla="*/ 45 h 50"/>
                <a:gd name="T6" fmla="*/ 7 w 53"/>
                <a:gd name="T7" fmla="*/ 50 h 50"/>
                <a:gd name="T8" fmla="*/ 53 w 53"/>
                <a:gd name="T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0">
                  <a:moveTo>
                    <a:pt x="53" y="4"/>
                  </a:moveTo>
                  <a:cubicBezTo>
                    <a:pt x="50" y="2"/>
                    <a:pt x="48" y="1"/>
                    <a:pt x="45" y="0"/>
                  </a:cubicBezTo>
                  <a:lnTo>
                    <a:pt x="0" y="45"/>
                  </a:lnTo>
                  <a:cubicBezTo>
                    <a:pt x="2" y="47"/>
                    <a:pt x="5" y="48"/>
                    <a:pt x="7" y="50"/>
                  </a:cubicBezTo>
                  <a:lnTo>
                    <a:pt x="53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02"/>
            <p:cNvSpPr>
              <a:spLocks/>
            </p:cNvSpPr>
            <p:nvPr/>
          </p:nvSpPr>
          <p:spPr bwMode="auto">
            <a:xfrm>
              <a:off x="1795" y="540"/>
              <a:ext cx="2713" cy="2732"/>
            </a:xfrm>
            <a:custGeom>
              <a:avLst/>
              <a:gdLst>
                <a:gd name="T0" fmla="*/ 1145 w 1145"/>
                <a:gd name="T1" fmla="*/ 7 h 1152"/>
                <a:gd name="T2" fmla="*/ 1141 w 1145"/>
                <a:gd name="T3" fmla="*/ 0 h 1152"/>
                <a:gd name="T4" fmla="*/ 0 w 1145"/>
                <a:gd name="T5" fmla="*/ 1142 h 1152"/>
                <a:gd name="T6" fmla="*/ 2 w 1145"/>
                <a:gd name="T7" fmla="*/ 1152 h 1152"/>
                <a:gd name="T8" fmla="*/ 1145 w 1145"/>
                <a:gd name="T9" fmla="*/ 7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5" h="1152">
                  <a:moveTo>
                    <a:pt x="1145" y="7"/>
                  </a:moveTo>
                  <a:cubicBezTo>
                    <a:pt x="1144" y="5"/>
                    <a:pt x="1142" y="3"/>
                    <a:pt x="1141" y="0"/>
                  </a:cubicBezTo>
                  <a:lnTo>
                    <a:pt x="0" y="1142"/>
                  </a:lnTo>
                  <a:cubicBezTo>
                    <a:pt x="1" y="1146"/>
                    <a:pt x="2" y="1149"/>
                    <a:pt x="2" y="1152"/>
                  </a:cubicBezTo>
                  <a:lnTo>
                    <a:pt x="1145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303"/>
            <p:cNvSpPr>
              <a:spLocks/>
            </p:cNvSpPr>
            <p:nvPr/>
          </p:nvSpPr>
          <p:spPr bwMode="auto">
            <a:xfrm>
              <a:off x="3707" y="2528"/>
              <a:ext cx="860" cy="863"/>
            </a:xfrm>
            <a:custGeom>
              <a:avLst/>
              <a:gdLst>
                <a:gd name="T0" fmla="*/ 356 w 363"/>
                <a:gd name="T1" fmla="*/ 19 h 364"/>
                <a:gd name="T2" fmla="*/ 363 w 363"/>
                <a:gd name="T3" fmla="*/ 0 h 364"/>
                <a:gd name="T4" fmla="*/ 0 w 363"/>
                <a:gd name="T5" fmla="*/ 364 h 364"/>
                <a:gd name="T6" fmla="*/ 18 w 363"/>
                <a:gd name="T7" fmla="*/ 357 h 364"/>
                <a:gd name="T8" fmla="*/ 356 w 363"/>
                <a:gd name="T9" fmla="*/ 1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64">
                  <a:moveTo>
                    <a:pt x="356" y="19"/>
                  </a:moveTo>
                  <a:cubicBezTo>
                    <a:pt x="358" y="13"/>
                    <a:pt x="361" y="6"/>
                    <a:pt x="363" y="0"/>
                  </a:cubicBezTo>
                  <a:lnTo>
                    <a:pt x="0" y="364"/>
                  </a:lnTo>
                  <a:cubicBezTo>
                    <a:pt x="6" y="362"/>
                    <a:pt x="12" y="359"/>
                    <a:pt x="18" y="357"/>
                  </a:cubicBezTo>
                  <a:lnTo>
                    <a:pt x="356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Freeform 304"/>
            <p:cNvSpPr>
              <a:spLocks/>
            </p:cNvSpPr>
            <p:nvPr/>
          </p:nvSpPr>
          <p:spPr bwMode="auto">
            <a:xfrm>
              <a:off x="3927" y="2751"/>
              <a:ext cx="534" cy="531"/>
            </a:xfrm>
            <a:custGeom>
              <a:avLst/>
              <a:gdLst>
                <a:gd name="T0" fmla="*/ 205 w 225"/>
                <a:gd name="T1" fmla="*/ 31 h 224"/>
                <a:gd name="T2" fmla="*/ 225 w 225"/>
                <a:gd name="T3" fmla="*/ 0 h 224"/>
                <a:gd name="T4" fmla="*/ 0 w 225"/>
                <a:gd name="T5" fmla="*/ 224 h 224"/>
                <a:gd name="T6" fmla="*/ 31 w 225"/>
                <a:gd name="T7" fmla="*/ 205 h 224"/>
                <a:gd name="T8" fmla="*/ 205 w 225"/>
                <a:gd name="T9" fmla="*/ 31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224">
                  <a:moveTo>
                    <a:pt x="205" y="31"/>
                  </a:moveTo>
                  <a:cubicBezTo>
                    <a:pt x="212" y="21"/>
                    <a:pt x="218" y="10"/>
                    <a:pt x="225" y="0"/>
                  </a:cubicBezTo>
                  <a:lnTo>
                    <a:pt x="0" y="224"/>
                  </a:lnTo>
                  <a:cubicBezTo>
                    <a:pt x="11" y="218"/>
                    <a:pt x="21" y="212"/>
                    <a:pt x="31" y="205"/>
                  </a:cubicBezTo>
                  <a:lnTo>
                    <a:pt x="205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4" name="Freeform 305"/>
            <p:cNvSpPr>
              <a:spLocks/>
            </p:cNvSpPr>
            <p:nvPr/>
          </p:nvSpPr>
          <p:spPr bwMode="auto">
            <a:xfrm>
              <a:off x="3537" y="2357"/>
              <a:ext cx="1087" cy="1089"/>
            </a:xfrm>
            <a:custGeom>
              <a:avLst/>
              <a:gdLst>
                <a:gd name="T0" fmla="*/ 454 w 459"/>
                <a:gd name="T1" fmla="*/ 16 h 459"/>
                <a:gd name="T2" fmla="*/ 459 w 459"/>
                <a:gd name="T3" fmla="*/ 0 h 459"/>
                <a:gd name="T4" fmla="*/ 0 w 459"/>
                <a:gd name="T5" fmla="*/ 459 h 459"/>
                <a:gd name="T6" fmla="*/ 16 w 459"/>
                <a:gd name="T7" fmla="*/ 455 h 459"/>
                <a:gd name="T8" fmla="*/ 454 w 459"/>
                <a:gd name="T9" fmla="*/ 16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459">
                  <a:moveTo>
                    <a:pt x="454" y="16"/>
                  </a:moveTo>
                  <a:cubicBezTo>
                    <a:pt x="456" y="11"/>
                    <a:pt x="457" y="5"/>
                    <a:pt x="459" y="0"/>
                  </a:cubicBezTo>
                  <a:lnTo>
                    <a:pt x="0" y="459"/>
                  </a:lnTo>
                  <a:cubicBezTo>
                    <a:pt x="6" y="458"/>
                    <a:pt x="11" y="456"/>
                    <a:pt x="16" y="455"/>
                  </a:cubicBezTo>
                  <a:lnTo>
                    <a:pt x="454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Freeform 306"/>
            <p:cNvSpPr>
              <a:spLocks/>
            </p:cNvSpPr>
            <p:nvPr/>
          </p:nvSpPr>
          <p:spPr bwMode="auto">
            <a:xfrm>
              <a:off x="3392" y="2212"/>
              <a:ext cx="1263" cy="1264"/>
            </a:xfrm>
            <a:custGeom>
              <a:avLst/>
              <a:gdLst>
                <a:gd name="T0" fmla="*/ 530 w 533"/>
                <a:gd name="T1" fmla="*/ 14 h 533"/>
                <a:gd name="T2" fmla="*/ 533 w 533"/>
                <a:gd name="T3" fmla="*/ 0 h 533"/>
                <a:gd name="T4" fmla="*/ 0 w 533"/>
                <a:gd name="T5" fmla="*/ 533 h 533"/>
                <a:gd name="T6" fmla="*/ 14 w 533"/>
                <a:gd name="T7" fmla="*/ 531 h 533"/>
                <a:gd name="T8" fmla="*/ 530 w 533"/>
                <a:gd name="T9" fmla="*/ 14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3" h="533">
                  <a:moveTo>
                    <a:pt x="530" y="14"/>
                  </a:moveTo>
                  <a:cubicBezTo>
                    <a:pt x="531" y="9"/>
                    <a:pt x="532" y="5"/>
                    <a:pt x="533" y="0"/>
                  </a:cubicBezTo>
                  <a:lnTo>
                    <a:pt x="0" y="533"/>
                  </a:lnTo>
                  <a:cubicBezTo>
                    <a:pt x="5" y="533"/>
                    <a:pt x="9" y="532"/>
                    <a:pt x="14" y="531"/>
                  </a:cubicBezTo>
                  <a:lnTo>
                    <a:pt x="53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07"/>
            <p:cNvSpPr>
              <a:spLocks/>
            </p:cNvSpPr>
            <p:nvPr/>
          </p:nvSpPr>
          <p:spPr bwMode="auto">
            <a:xfrm>
              <a:off x="2932" y="3189"/>
              <a:ext cx="318" cy="295"/>
            </a:xfrm>
            <a:custGeom>
              <a:avLst/>
              <a:gdLst>
                <a:gd name="T0" fmla="*/ 134 w 134"/>
                <a:gd name="T1" fmla="*/ 0 h 124"/>
                <a:gd name="T2" fmla="*/ 118 w 134"/>
                <a:gd name="T3" fmla="*/ 5 h 124"/>
                <a:gd name="T4" fmla="*/ 0 w 134"/>
                <a:gd name="T5" fmla="*/ 123 h 124"/>
                <a:gd name="T6" fmla="*/ 10 w 134"/>
                <a:gd name="T7" fmla="*/ 124 h 124"/>
                <a:gd name="T8" fmla="*/ 134 w 134"/>
                <a:gd name="T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124">
                  <a:moveTo>
                    <a:pt x="134" y="0"/>
                  </a:moveTo>
                  <a:cubicBezTo>
                    <a:pt x="129" y="2"/>
                    <a:pt x="123" y="4"/>
                    <a:pt x="118" y="5"/>
                  </a:cubicBezTo>
                  <a:lnTo>
                    <a:pt x="0" y="123"/>
                  </a:lnTo>
                  <a:cubicBezTo>
                    <a:pt x="3" y="124"/>
                    <a:pt x="7" y="124"/>
                    <a:pt x="10" y="124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08"/>
            <p:cNvSpPr>
              <a:spLocks/>
            </p:cNvSpPr>
            <p:nvPr/>
          </p:nvSpPr>
          <p:spPr bwMode="auto">
            <a:xfrm>
              <a:off x="3034" y="3085"/>
              <a:ext cx="434" cy="410"/>
            </a:xfrm>
            <a:custGeom>
              <a:avLst/>
              <a:gdLst>
                <a:gd name="T0" fmla="*/ 183 w 183"/>
                <a:gd name="T1" fmla="*/ 0 h 173"/>
                <a:gd name="T2" fmla="*/ 156 w 183"/>
                <a:gd name="T3" fmla="*/ 16 h 173"/>
                <a:gd name="T4" fmla="*/ 0 w 183"/>
                <a:gd name="T5" fmla="*/ 172 h 173"/>
                <a:gd name="T6" fmla="*/ 11 w 183"/>
                <a:gd name="T7" fmla="*/ 173 h 173"/>
                <a:gd name="T8" fmla="*/ 183 w 183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73">
                  <a:moveTo>
                    <a:pt x="183" y="0"/>
                  </a:moveTo>
                  <a:cubicBezTo>
                    <a:pt x="174" y="6"/>
                    <a:pt x="165" y="11"/>
                    <a:pt x="156" y="16"/>
                  </a:cubicBezTo>
                  <a:lnTo>
                    <a:pt x="0" y="172"/>
                  </a:lnTo>
                  <a:cubicBezTo>
                    <a:pt x="4" y="172"/>
                    <a:pt x="7" y="172"/>
                    <a:pt x="11" y="173"/>
                  </a:cubicBezTo>
                  <a:lnTo>
                    <a:pt x="18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Freeform 309"/>
            <p:cNvSpPr>
              <a:spLocks/>
            </p:cNvSpPr>
            <p:nvPr/>
          </p:nvSpPr>
          <p:spPr bwMode="auto">
            <a:xfrm>
              <a:off x="3264" y="2084"/>
              <a:ext cx="1405" cy="1409"/>
            </a:xfrm>
            <a:custGeom>
              <a:avLst/>
              <a:gdLst>
                <a:gd name="T0" fmla="*/ 592 w 593"/>
                <a:gd name="T1" fmla="*/ 12 h 594"/>
                <a:gd name="T2" fmla="*/ 593 w 593"/>
                <a:gd name="T3" fmla="*/ 0 h 594"/>
                <a:gd name="T4" fmla="*/ 0 w 593"/>
                <a:gd name="T5" fmla="*/ 594 h 594"/>
                <a:gd name="T6" fmla="*/ 12 w 593"/>
                <a:gd name="T7" fmla="*/ 593 h 594"/>
                <a:gd name="T8" fmla="*/ 592 w 593"/>
                <a:gd name="T9" fmla="*/ 12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3" h="594">
                  <a:moveTo>
                    <a:pt x="592" y="12"/>
                  </a:moveTo>
                  <a:cubicBezTo>
                    <a:pt x="592" y="8"/>
                    <a:pt x="592" y="4"/>
                    <a:pt x="593" y="0"/>
                  </a:cubicBezTo>
                  <a:lnTo>
                    <a:pt x="0" y="594"/>
                  </a:lnTo>
                  <a:cubicBezTo>
                    <a:pt x="4" y="593"/>
                    <a:pt x="8" y="593"/>
                    <a:pt x="12" y="593"/>
                  </a:cubicBezTo>
                  <a:lnTo>
                    <a:pt x="59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Freeform 310"/>
            <p:cNvSpPr>
              <a:spLocks/>
            </p:cNvSpPr>
            <p:nvPr/>
          </p:nvSpPr>
          <p:spPr bwMode="auto">
            <a:xfrm>
              <a:off x="2421" y="3187"/>
              <a:ext cx="142" cy="133"/>
            </a:xfrm>
            <a:custGeom>
              <a:avLst/>
              <a:gdLst>
                <a:gd name="T0" fmla="*/ 60 w 60"/>
                <a:gd name="T1" fmla="*/ 3 h 56"/>
                <a:gd name="T2" fmla="*/ 52 w 60"/>
                <a:gd name="T3" fmla="*/ 0 h 56"/>
                <a:gd name="T4" fmla="*/ 0 w 60"/>
                <a:gd name="T5" fmla="*/ 52 h 56"/>
                <a:gd name="T6" fmla="*/ 7 w 60"/>
                <a:gd name="T7" fmla="*/ 56 h 56"/>
                <a:gd name="T8" fmla="*/ 60 w 60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56">
                  <a:moveTo>
                    <a:pt x="60" y="3"/>
                  </a:moveTo>
                  <a:cubicBezTo>
                    <a:pt x="57" y="2"/>
                    <a:pt x="54" y="1"/>
                    <a:pt x="52" y="0"/>
                  </a:cubicBezTo>
                  <a:lnTo>
                    <a:pt x="0" y="52"/>
                  </a:lnTo>
                  <a:cubicBezTo>
                    <a:pt x="2" y="53"/>
                    <a:pt x="5" y="55"/>
                    <a:pt x="7" y="56"/>
                  </a:cubicBezTo>
                  <a:lnTo>
                    <a:pt x="6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311"/>
            <p:cNvSpPr>
              <a:spLocks/>
            </p:cNvSpPr>
            <p:nvPr/>
          </p:nvSpPr>
          <p:spPr bwMode="auto">
            <a:xfrm>
              <a:off x="3809" y="1857"/>
              <a:ext cx="860" cy="887"/>
            </a:xfrm>
            <a:custGeom>
              <a:avLst/>
              <a:gdLst>
                <a:gd name="T0" fmla="*/ 363 w 363"/>
                <a:gd name="T1" fmla="*/ 10 h 374"/>
                <a:gd name="T2" fmla="*/ 363 w 363"/>
                <a:gd name="T3" fmla="*/ 0 h 374"/>
                <a:gd name="T4" fmla="*/ 16 w 363"/>
                <a:gd name="T5" fmla="*/ 347 h 374"/>
                <a:gd name="T6" fmla="*/ 0 w 363"/>
                <a:gd name="T7" fmla="*/ 374 h 374"/>
                <a:gd name="T8" fmla="*/ 363 w 363"/>
                <a:gd name="T9" fmla="*/ 1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74">
                  <a:moveTo>
                    <a:pt x="363" y="10"/>
                  </a:moveTo>
                  <a:cubicBezTo>
                    <a:pt x="363" y="7"/>
                    <a:pt x="363" y="3"/>
                    <a:pt x="363" y="0"/>
                  </a:cubicBezTo>
                  <a:lnTo>
                    <a:pt x="16" y="347"/>
                  </a:lnTo>
                  <a:cubicBezTo>
                    <a:pt x="11" y="356"/>
                    <a:pt x="5" y="366"/>
                    <a:pt x="0" y="374"/>
                  </a:cubicBezTo>
                  <a:lnTo>
                    <a:pt x="363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312"/>
            <p:cNvSpPr>
              <a:spLocks/>
            </p:cNvSpPr>
            <p:nvPr/>
          </p:nvSpPr>
          <p:spPr bwMode="auto">
            <a:xfrm>
              <a:off x="2215" y="3073"/>
              <a:ext cx="116" cy="114"/>
            </a:xfrm>
            <a:custGeom>
              <a:avLst/>
              <a:gdLst>
                <a:gd name="T0" fmla="*/ 49 w 49"/>
                <a:gd name="T1" fmla="*/ 4 h 48"/>
                <a:gd name="T2" fmla="*/ 42 w 49"/>
                <a:gd name="T3" fmla="*/ 0 h 48"/>
                <a:gd name="T4" fmla="*/ 0 w 49"/>
                <a:gd name="T5" fmla="*/ 43 h 48"/>
                <a:gd name="T6" fmla="*/ 6 w 49"/>
                <a:gd name="T7" fmla="*/ 48 h 48"/>
                <a:gd name="T8" fmla="*/ 49 w 49"/>
                <a:gd name="T9" fmla="*/ 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8">
                  <a:moveTo>
                    <a:pt x="49" y="4"/>
                  </a:moveTo>
                  <a:cubicBezTo>
                    <a:pt x="47" y="3"/>
                    <a:pt x="45" y="1"/>
                    <a:pt x="42" y="0"/>
                  </a:cubicBezTo>
                  <a:lnTo>
                    <a:pt x="0" y="43"/>
                  </a:lnTo>
                  <a:cubicBezTo>
                    <a:pt x="2" y="44"/>
                    <a:pt x="4" y="46"/>
                    <a:pt x="6" y="48"/>
                  </a:cubicBezTo>
                  <a:lnTo>
                    <a:pt x="49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13"/>
            <p:cNvSpPr>
              <a:spLocks/>
            </p:cNvSpPr>
            <p:nvPr/>
          </p:nvSpPr>
          <p:spPr bwMode="auto">
            <a:xfrm>
              <a:off x="3970" y="1565"/>
              <a:ext cx="652" cy="676"/>
            </a:xfrm>
            <a:custGeom>
              <a:avLst/>
              <a:gdLst>
                <a:gd name="T0" fmla="*/ 0 w 275"/>
                <a:gd name="T1" fmla="*/ 273 h 285"/>
                <a:gd name="T2" fmla="*/ 0 w 275"/>
                <a:gd name="T3" fmla="*/ 285 h 285"/>
                <a:gd name="T4" fmla="*/ 275 w 275"/>
                <a:gd name="T5" fmla="*/ 9 h 285"/>
                <a:gd name="T6" fmla="*/ 273 w 275"/>
                <a:gd name="T7" fmla="*/ 0 h 285"/>
                <a:gd name="T8" fmla="*/ 0 w 275"/>
                <a:gd name="T9" fmla="*/ 27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85">
                  <a:moveTo>
                    <a:pt x="0" y="273"/>
                  </a:moveTo>
                  <a:cubicBezTo>
                    <a:pt x="0" y="277"/>
                    <a:pt x="0" y="281"/>
                    <a:pt x="0" y="285"/>
                  </a:cubicBezTo>
                  <a:lnTo>
                    <a:pt x="275" y="9"/>
                  </a:lnTo>
                  <a:cubicBezTo>
                    <a:pt x="275" y="6"/>
                    <a:pt x="274" y="3"/>
                    <a:pt x="273" y="0"/>
                  </a:cubicBezTo>
                  <a:lnTo>
                    <a:pt x="0" y="2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14"/>
            <p:cNvSpPr>
              <a:spLocks/>
            </p:cNvSpPr>
            <p:nvPr/>
          </p:nvSpPr>
          <p:spPr bwMode="auto">
            <a:xfrm>
              <a:off x="3968" y="1477"/>
              <a:ext cx="630" cy="648"/>
            </a:xfrm>
            <a:custGeom>
              <a:avLst/>
              <a:gdLst>
                <a:gd name="T0" fmla="*/ 0 w 266"/>
                <a:gd name="T1" fmla="*/ 263 h 273"/>
                <a:gd name="T2" fmla="*/ 1 w 266"/>
                <a:gd name="T3" fmla="*/ 273 h 273"/>
                <a:gd name="T4" fmla="*/ 266 w 266"/>
                <a:gd name="T5" fmla="*/ 8 h 273"/>
                <a:gd name="T6" fmla="*/ 263 w 266"/>
                <a:gd name="T7" fmla="*/ 0 h 273"/>
                <a:gd name="T8" fmla="*/ 0 w 266"/>
                <a:gd name="T9" fmla="*/ 263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" h="273">
                  <a:moveTo>
                    <a:pt x="0" y="263"/>
                  </a:moveTo>
                  <a:cubicBezTo>
                    <a:pt x="0" y="266"/>
                    <a:pt x="1" y="270"/>
                    <a:pt x="1" y="273"/>
                  </a:cubicBezTo>
                  <a:lnTo>
                    <a:pt x="266" y="8"/>
                  </a:lnTo>
                  <a:cubicBezTo>
                    <a:pt x="265" y="6"/>
                    <a:pt x="264" y="3"/>
                    <a:pt x="263" y="0"/>
                  </a:cubicBezTo>
                  <a:lnTo>
                    <a:pt x="0" y="2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315"/>
            <p:cNvSpPr>
              <a:spLocks/>
            </p:cNvSpPr>
            <p:nvPr/>
          </p:nvSpPr>
          <p:spPr bwMode="auto">
            <a:xfrm>
              <a:off x="3954" y="1655"/>
              <a:ext cx="689" cy="716"/>
            </a:xfrm>
            <a:custGeom>
              <a:avLst/>
              <a:gdLst>
                <a:gd name="T0" fmla="*/ 0 w 291"/>
                <a:gd name="T1" fmla="*/ 302 h 302"/>
                <a:gd name="T2" fmla="*/ 291 w 291"/>
                <a:gd name="T3" fmla="*/ 10 h 302"/>
                <a:gd name="T4" fmla="*/ 290 w 291"/>
                <a:gd name="T5" fmla="*/ 5 h 302"/>
                <a:gd name="T6" fmla="*/ 289 w 291"/>
                <a:gd name="T7" fmla="*/ 0 h 302"/>
                <a:gd name="T8" fmla="*/ 2 w 291"/>
                <a:gd name="T9" fmla="*/ 288 h 302"/>
                <a:gd name="T10" fmla="*/ 0 w 291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1" h="302">
                  <a:moveTo>
                    <a:pt x="0" y="302"/>
                  </a:moveTo>
                  <a:lnTo>
                    <a:pt x="291" y="10"/>
                  </a:lnTo>
                  <a:cubicBezTo>
                    <a:pt x="291" y="8"/>
                    <a:pt x="291" y="7"/>
                    <a:pt x="290" y="5"/>
                  </a:cubicBezTo>
                  <a:cubicBezTo>
                    <a:pt x="290" y="3"/>
                    <a:pt x="290" y="2"/>
                    <a:pt x="289" y="0"/>
                  </a:cubicBezTo>
                  <a:lnTo>
                    <a:pt x="2" y="288"/>
                  </a:lnTo>
                  <a:cubicBezTo>
                    <a:pt x="2" y="293"/>
                    <a:pt x="1" y="297"/>
                    <a:pt x="0" y="3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Freeform 316"/>
            <p:cNvSpPr>
              <a:spLocks/>
            </p:cNvSpPr>
            <p:nvPr/>
          </p:nvSpPr>
          <p:spPr bwMode="auto">
            <a:xfrm>
              <a:off x="1824" y="619"/>
              <a:ext cx="2715" cy="2736"/>
            </a:xfrm>
            <a:custGeom>
              <a:avLst/>
              <a:gdLst>
                <a:gd name="T0" fmla="*/ 1146 w 1146"/>
                <a:gd name="T1" fmla="*/ 9 h 1154"/>
                <a:gd name="T2" fmla="*/ 1144 w 1146"/>
                <a:gd name="T3" fmla="*/ 0 h 1154"/>
                <a:gd name="T4" fmla="*/ 0 w 1146"/>
                <a:gd name="T5" fmla="*/ 1146 h 1154"/>
                <a:gd name="T6" fmla="*/ 4 w 1146"/>
                <a:gd name="T7" fmla="*/ 1154 h 1154"/>
                <a:gd name="T8" fmla="*/ 1146 w 1146"/>
                <a:gd name="T9" fmla="*/ 9 h 1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6" h="1154">
                  <a:moveTo>
                    <a:pt x="1146" y="9"/>
                  </a:moveTo>
                  <a:cubicBezTo>
                    <a:pt x="1146" y="6"/>
                    <a:pt x="1145" y="3"/>
                    <a:pt x="1144" y="0"/>
                  </a:cubicBezTo>
                  <a:lnTo>
                    <a:pt x="0" y="1146"/>
                  </a:lnTo>
                  <a:cubicBezTo>
                    <a:pt x="1" y="1149"/>
                    <a:pt x="2" y="1151"/>
                    <a:pt x="4" y="1154"/>
                  </a:cubicBezTo>
                  <a:lnTo>
                    <a:pt x="114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317"/>
            <p:cNvSpPr>
              <a:spLocks/>
            </p:cNvSpPr>
            <p:nvPr/>
          </p:nvSpPr>
          <p:spPr bwMode="auto">
            <a:xfrm>
              <a:off x="1873" y="721"/>
              <a:ext cx="2673" cy="2689"/>
            </a:xfrm>
            <a:custGeom>
              <a:avLst/>
              <a:gdLst>
                <a:gd name="T0" fmla="*/ 1128 w 1128"/>
                <a:gd name="T1" fmla="*/ 12 h 1134"/>
                <a:gd name="T2" fmla="*/ 1128 w 1128"/>
                <a:gd name="T3" fmla="*/ 0 h 1134"/>
                <a:gd name="T4" fmla="*/ 0 w 1128"/>
                <a:gd name="T5" fmla="*/ 1130 h 1134"/>
                <a:gd name="T6" fmla="*/ 7 w 1128"/>
                <a:gd name="T7" fmla="*/ 1134 h 1134"/>
                <a:gd name="T8" fmla="*/ 1128 w 1128"/>
                <a:gd name="T9" fmla="*/ 12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8" h="1134">
                  <a:moveTo>
                    <a:pt x="1128" y="12"/>
                  </a:moveTo>
                  <a:cubicBezTo>
                    <a:pt x="1128" y="8"/>
                    <a:pt x="1128" y="4"/>
                    <a:pt x="1128" y="0"/>
                  </a:cubicBezTo>
                  <a:lnTo>
                    <a:pt x="0" y="1130"/>
                  </a:lnTo>
                  <a:cubicBezTo>
                    <a:pt x="2" y="1132"/>
                    <a:pt x="5" y="1133"/>
                    <a:pt x="7" y="1134"/>
                  </a:cubicBezTo>
                  <a:lnTo>
                    <a:pt x="112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Freeform 318"/>
            <p:cNvSpPr>
              <a:spLocks/>
            </p:cNvSpPr>
            <p:nvPr/>
          </p:nvSpPr>
          <p:spPr bwMode="auto">
            <a:xfrm>
              <a:off x="3913" y="1752"/>
              <a:ext cx="747" cy="773"/>
            </a:xfrm>
            <a:custGeom>
              <a:avLst/>
              <a:gdLst>
                <a:gd name="T0" fmla="*/ 5 w 315"/>
                <a:gd name="T1" fmla="*/ 309 h 326"/>
                <a:gd name="T2" fmla="*/ 0 w 315"/>
                <a:gd name="T3" fmla="*/ 326 h 326"/>
                <a:gd name="T4" fmla="*/ 315 w 315"/>
                <a:gd name="T5" fmla="*/ 10 h 326"/>
                <a:gd name="T6" fmla="*/ 314 w 315"/>
                <a:gd name="T7" fmla="*/ 0 h 326"/>
                <a:gd name="T8" fmla="*/ 5 w 315"/>
                <a:gd name="T9" fmla="*/ 30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5" h="326">
                  <a:moveTo>
                    <a:pt x="5" y="309"/>
                  </a:moveTo>
                  <a:cubicBezTo>
                    <a:pt x="4" y="315"/>
                    <a:pt x="2" y="320"/>
                    <a:pt x="0" y="326"/>
                  </a:cubicBezTo>
                  <a:lnTo>
                    <a:pt x="315" y="10"/>
                  </a:lnTo>
                  <a:cubicBezTo>
                    <a:pt x="315" y="7"/>
                    <a:pt x="314" y="4"/>
                    <a:pt x="314" y="0"/>
                  </a:cubicBezTo>
                  <a:lnTo>
                    <a:pt x="5" y="3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Freeform 319"/>
            <p:cNvSpPr>
              <a:spLocks/>
            </p:cNvSpPr>
            <p:nvPr/>
          </p:nvSpPr>
          <p:spPr bwMode="auto">
            <a:xfrm>
              <a:off x="3956" y="1394"/>
              <a:ext cx="611" cy="629"/>
            </a:xfrm>
            <a:custGeom>
              <a:avLst/>
              <a:gdLst>
                <a:gd name="T0" fmla="*/ 0 w 258"/>
                <a:gd name="T1" fmla="*/ 255 h 265"/>
                <a:gd name="T2" fmla="*/ 2 w 258"/>
                <a:gd name="T3" fmla="*/ 265 h 265"/>
                <a:gd name="T4" fmla="*/ 258 w 258"/>
                <a:gd name="T5" fmla="*/ 8 h 265"/>
                <a:gd name="T6" fmla="*/ 255 w 258"/>
                <a:gd name="T7" fmla="*/ 0 h 265"/>
                <a:gd name="T8" fmla="*/ 0 w 258"/>
                <a:gd name="T9" fmla="*/ 25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65">
                  <a:moveTo>
                    <a:pt x="0" y="255"/>
                  </a:moveTo>
                  <a:cubicBezTo>
                    <a:pt x="0" y="258"/>
                    <a:pt x="1" y="261"/>
                    <a:pt x="2" y="265"/>
                  </a:cubicBezTo>
                  <a:lnTo>
                    <a:pt x="258" y="8"/>
                  </a:lnTo>
                  <a:cubicBezTo>
                    <a:pt x="257" y="5"/>
                    <a:pt x="256" y="3"/>
                    <a:pt x="255" y="0"/>
                  </a:cubicBezTo>
                  <a:lnTo>
                    <a:pt x="0" y="25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9" name="Freeform 320"/>
            <p:cNvSpPr>
              <a:spLocks/>
            </p:cNvSpPr>
            <p:nvPr/>
          </p:nvSpPr>
          <p:spPr bwMode="auto">
            <a:xfrm>
              <a:off x="3795" y="1034"/>
              <a:ext cx="566" cy="571"/>
            </a:xfrm>
            <a:custGeom>
              <a:avLst/>
              <a:gdLst>
                <a:gd name="T0" fmla="*/ 0 w 239"/>
                <a:gd name="T1" fmla="*/ 234 h 241"/>
                <a:gd name="T2" fmla="*/ 4 w 239"/>
                <a:gd name="T3" fmla="*/ 241 h 241"/>
                <a:gd name="T4" fmla="*/ 239 w 239"/>
                <a:gd name="T5" fmla="*/ 6 h 241"/>
                <a:gd name="T6" fmla="*/ 234 w 239"/>
                <a:gd name="T7" fmla="*/ 0 h 241"/>
                <a:gd name="T8" fmla="*/ 0 w 239"/>
                <a:gd name="T9" fmla="*/ 23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1">
                  <a:moveTo>
                    <a:pt x="0" y="234"/>
                  </a:moveTo>
                  <a:cubicBezTo>
                    <a:pt x="2" y="236"/>
                    <a:pt x="3" y="239"/>
                    <a:pt x="4" y="241"/>
                  </a:cubicBezTo>
                  <a:lnTo>
                    <a:pt x="239" y="6"/>
                  </a:lnTo>
                  <a:cubicBezTo>
                    <a:pt x="237" y="4"/>
                    <a:pt x="236" y="2"/>
                    <a:pt x="234" y="0"/>
                  </a:cubicBezTo>
                  <a:lnTo>
                    <a:pt x="0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0" name="Freeform 321"/>
            <p:cNvSpPr>
              <a:spLocks/>
            </p:cNvSpPr>
            <p:nvPr/>
          </p:nvSpPr>
          <p:spPr bwMode="auto">
            <a:xfrm>
              <a:off x="3875" y="1167"/>
              <a:ext cx="578" cy="588"/>
            </a:xfrm>
            <a:custGeom>
              <a:avLst/>
              <a:gdLst>
                <a:gd name="T0" fmla="*/ 0 w 244"/>
                <a:gd name="T1" fmla="*/ 240 h 248"/>
                <a:gd name="T2" fmla="*/ 4 w 244"/>
                <a:gd name="T3" fmla="*/ 248 h 248"/>
                <a:gd name="T4" fmla="*/ 244 w 244"/>
                <a:gd name="T5" fmla="*/ 7 h 248"/>
                <a:gd name="T6" fmla="*/ 240 w 244"/>
                <a:gd name="T7" fmla="*/ 0 h 248"/>
                <a:gd name="T8" fmla="*/ 0 w 244"/>
                <a:gd name="T9" fmla="*/ 24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48">
                  <a:moveTo>
                    <a:pt x="0" y="240"/>
                  </a:moveTo>
                  <a:cubicBezTo>
                    <a:pt x="1" y="243"/>
                    <a:pt x="3" y="245"/>
                    <a:pt x="4" y="248"/>
                  </a:cubicBezTo>
                  <a:lnTo>
                    <a:pt x="244" y="7"/>
                  </a:lnTo>
                  <a:cubicBezTo>
                    <a:pt x="243" y="5"/>
                    <a:pt x="241" y="3"/>
                    <a:pt x="240" y="0"/>
                  </a:cubicBezTo>
                  <a:lnTo>
                    <a:pt x="0" y="2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1" name="Freeform 322"/>
            <p:cNvSpPr>
              <a:spLocks/>
            </p:cNvSpPr>
            <p:nvPr/>
          </p:nvSpPr>
          <p:spPr bwMode="auto">
            <a:xfrm>
              <a:off x="3837" y="1098"/>
              <a:ext cx="571" cy="578"/>
            </a:xfrm>
            <a:custGeom>
              <a:avLst/>
              <a:gdLst>
                <a:gd name="T0" fmla="*/ 0 w 241"/>
                <a:gd name="T1" fmla="*/ 237 h 244"/>
                <a:gd name="T2" fmla="*/ 4 w 241"/>
                <a:gd name="T3" fmla="*/ 244 h 244"/>
                <a:gd name="T4" fmla="*/ 241 w 241"/>
                <a:gd name="T5" fmla="*/ 7 h 244"/>
                <a:gd name="T6" fmla="*/ 237 w 241"/>
                <a:gd name="T7" fmla="*/ 0 h 244"/>
                <a:gd name="T8" fmla="*/ 0 w 241"/>
                <a:gd name="T9" fmla="*/ 237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1" h="244">
                  <a:moveTo>
                    <a:pt x="0" y="237"/>
                  </a:moveTo>
                  <a:cubicBezTo>
                    <a:pt x="2" y="239"/>
                    <a:pt x="3" y="242"/>
                    <a:pt x="4" y="244"/>
                  </a:cubicBezTo>
                  <a:lnTo>
                    <a:pt x="241" y="7"/>
                  </a:lnTo>
                  <a:cubicBezTo>
                    <a:pt x="240" y="5"/>
                    <a:pt x="238" y="3"/>
                    <a:pt x="237" y="0"/>
                  </a:cubicBezTo>
                  <a:lnTo>
                    <a:pt x="0" y="2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Freeform 323"/>
            <p:cNvSpPr>
              <a:spLocks/>
            </p:cNvSpPr>
            <p:nvPr/>
          </p:nvSpPr>
          <p:spPr bwMode="auto">
            <a:xfrm>
              <a:off x="3935" y="1316"/>
              <a:ext cx="597" cy="609"/>
            </a:xfrm>
            <a:custGeom>
              <a:avLst/>
              <a:gdLst>
                <a:gd name="T0" fmla="*/ 0 w 252"/>
                <a:gd name="T1" fmla="*/ 248 h 257"/>
                <a:gd name="T2" fmla="*/ 3 w 252"/>
                <a:gd name="T3" fmla="*/ 257 h 257"/>
                <a:gd name="T4" fmla="*/ 252 w 252"/>
                <a:gd name="T5" fmla="*/ 7 h 257"/>
                <a:gd name="T6" fmla="*/ 249 w 252"/>
                <a:gd name="T7" fmla="*/ 0 h 257"/>
                <a:gd name="T8" fmla="*/ 0 w 252"/>
                <a:gd name="T9" fmla="*/ 24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257">
                  <a:moveTo>
                    <a:pt x="0" y="248"/>
                  </a:moveTo>
                  <a:cubicBezTo>
                    <a:pt x="1" y="251"/>
                    <a:pt x="2" y="254"/>
                    <a:pt x="3" y="257"/>
                  </a:cubicBezTo>
                  <a:lnTo>
                    <a:pt x="252" y="7"/>
                  </a:lnTo>
                  <a:cubicBezTo>
                    <a:pt x="251" y="5"/>
                    <a:pt x="250" y="2"/>
                    <a:pt x="249" y="0"/>
                  </a:cubicBezTo>
                  <a:lnTo>
                    <a:pt x="0" y="2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3909" y="1240"/>
              <a:ext cx="585" cy="598"/>
            </a:xfrm>
            <a:custGeom>
              <a:avLst/>
              <a:gdLst>
                <a:gd name="T0" fmla="*/ 0 w 247"/>
                <a:gd name="T1" fmla="*/ 243 h 252"/>
                <a:gd name="T2" fmla="*/ 3 w 247"/>
                <a:gd name="T3" fmla="*/ 252 h 252"/>
                <a:gd name="T4" fmla="*/ 247 w 247"/>
                <a:gd name="T5" fmla="*/ 7 h 252"/>
                <a:gd name="T6" fmla="*/ 243 w 247"/>
                <a:gd name="T7" fmla="*/ 0 h 252"/>
                <a:gd name="T8" fmla="*/ 0 w 247"/>
                <a:gd name="T9" fmla="*/ 24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252">
                  <a:moveTo>
                    <a:pt x="0" y="243"/>
                  </a:moveTo>
                  <a:cubicBezTo>
                    <a:pt x="1" y="246"/>
                    <a:pt x="2" y="249"/>
                    <a:pt x="3" y="252"/>
                  </a:cubicBezTo>
                  <a:lnTo>
                    <a:pt x="247" y="7"/>
                  </a:lnTo>
                  <a:cubicBezTo>
                    <a:pt x="246" y="5"/>
                    <a:pt x="245" y="2"/>
                    <a:pt x="243" y="0"/>
                  </a:cubicBezTo>
                  <a:lnTo>
                    <a:pt x="0" y="2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Grafikk 9">
            <a:extLst>
              <a:ext uri="{FF2B5EF4-FFF2-40B4-BE49-F238E27FC236}">
                <a16:creationId xmlns:a16="http://schemas.microsoft.com/office/drawing/2014/main" id="{6CAEA097-8E2E-6649-9431-F8FE21DF405D}"/>
              </a:ext>
            </a:extLst>
          </p:cNvPr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3"/>
              </a:ext>
            </a:extLst>
          </a:blip>
          <a:stretch>
            <a:fillRect/>
          </a:stretch>
        </p:blipFill>
        <p:spPr>
          <a:xfrm>
            <a:off x="10451429" y="6271064"/>
            <a:ext cx="1237527" cy="33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27" r:id="rId2"/>
    <p:sldLayoutId id="2147483729" r:id="rId3"/>
    <p:sldLayoutId id="2147483730" r:id="rId4"/>
    <p:sldLayoutId id="2147483728" r:id="rId5"/>
    <p:sldLayoutId id="2147483731" r:id="rId6"/>
    <p:sldLayoutId id="2147483732" r:id="rId7"/>
    <p:sldLayoutId id="2147483743" r:id="rId8"/>
    <p:sldLayoutId id="2147483726" r:id="rId9"/>
    <p:sldLayoutId id="2147483774" r:id="rId10"/>
    <p:sldLayoutId id="2147483775" r:id="rId11"/>
    <p:sldLayoutId id="2147483776" r:id="rId12"/>
    <p:sldLayoutId id="2147483755" r:id="rId13"/>
    <p:sldLayoutId id="2147483770" r:id="rId14"/>
    <p:sldLayoutId id="2147483771" r:id="rId15"/>
    <p:sldLayoutId id="2147483780" r:id="rId16"/>
    <p:sldLayoutId id="2147483781" r:id="rId17"/>
    <p:sldLayoutId id="2147483782" r:id="rId18"/>
    <p:sldLayoutId id="2147483777" r:id="rId19"/>
    <p:sldLayoutId id="2147483778" r:id="rId20"/>
    <p:sldLayoutId id="2147483779" r:id="rId21"/>
    <p:sldLayoutId id="2147483703" r:id="rId22"/>
    <p:sldLayoutId id="2147483749" r:id="rId23"/>
    <p:sldLayoutId id="2147483704" r:id="rId24"/>
    <p:sldLayoutId id="2147483750" r:id="rId25"/>
    <p:sldLayoutId id="2147483705" r:id="rId26"/>
    <p:sldLayoutId id="2147483751" r:id="rId27"/>
    <p:sldLayoutId id="2147483707" r:id="rId28"/>
    <p:sldLayoutId id="2147483733" r:id="rId29"/>
    <p:sldLayoutId id="2147483747" r:id="rId30"/>
    <p:sldLayoutId id="2147483748" r:id="rId31"/>
    <p:sldLayoutId id="2147483783" r:id="rId32"/>
    <p:sldLayoutId id="2147483765" r:id="rId33"/>
    <p:sldLayoutId id="2147483764" r:id="rId34"/>
    <p:sldLayoutId id="2147483725" r:id="rId35"/>
    <p:sldLayoutId id="2147483746" r:id="rId36"/>
    <p:sldLayoutId id="2147483766" r:id="rId37"/>
    <p:sldLayoutId id="2147483767" r:id="rId38"/>
    <p:sldLayoutId id="2147483772" r:id="rId39"/>
    <p:sldLayoutId id="2147483773" r:id="rId40"/>
    <p:sldLayoutId id="2147483719" r:id="rId41"/>
    <p:sldLayoutId id="2147483744" r:id="rId42"/>
    <p:sldLayoutId id="2147483745" r:id="rId43"/>
    <p:sldLayoutId id="2147483768" r:id="rId44"/>
    <p:sldLayoutId id="2147483769" r:id="rId45"/>
    <p:sldLayoutId id="2147483660" r:id="rId46"/>
    <p:sldLayoutId id="2147483785" r:id="rId47"/>
    <p:sldLayoutId id="2147483786" r:id="rId48"/>
    <p:sldLayoutId id="2147483787" r:id="rId4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SzPct val="135000"/>
        <a:buFont typeface="System Font Regular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F26B43"/>
          </p15:clr>
        </p15:guide>
        <p15:guide id="2" pos="338" userDrawn="1">
          <p15:clr>
            <a:srgbClr val="F26B43"/>
          </p15:clr>
        </p15:guide>
        <p15:guide id="3" pos="7331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orient="horz" pos="1082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4135" userDrawn="1">
          <p15:clr>
            <a:srgbClr val="F26B43"/>
          </p15:clr>
        </p15:guide>
        <p15:guide id="9" pos="4951" userDrawn="1">
          <p15:clr>
            <a:srgbClr val="F26B43"/>
          </p15:clr>
        </p15:guide>
        <p15:guide id="10" pos="4725" userDrawn="1">
          <p15:clr>
            <a:srgbClr val="F26B43"/>
          </p15:clr>
        </p15:guide>
        <p15:guide id="11" pos="3829" userDrawn="1">
          <p15:clr>
            <a:srgbClr val="F26B43"/>
          </p15:clr>
        </p15:guide>
        <p15:guide id="12" pos="3740" userDrawn="1">
          <p15:clr>
            <a:srgbClr val="F26B43"/>
          </p15:clr>
        </p15:guide>
        <p15:guide id="13" pos="391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rad.no/resultater/hva-er-et-resulta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hyperlink" Target="https://www.youtube.com/watch?v=A3mAqo5dE-w&amp;t=3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E37015-0E3A-9B44-BFC4-FC7E3E4893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6000" dirty="0"/>
              <a:t>Gevinstrealisering </a:t>
            </a:r>
            <a:r>
              <a:rPr lang="nb-NO" sz="5400" dirty="0"/>
              <a:t>– </a:t>
            </a:r>
            <a:br>
              <a:rPr lang="nb-NO" sz="5400" dirty="0"/>
            </a:br>
            <a:r>
              <a:rPr lang="nb-NO" sz="5400" dirty="0"/>
              <a:t>det vanskelige enkle!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0DFAA2-182E-B449-BCCD-0908F009E1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/>
              <a:t>Sverre Berg, seniorrådgiver DFØ</a:t>
            </a:r>
          </a:p>
          <a:p>
            <a:r>
              <a:rPr lang="nb-NO" b="1" dirty="0"/>
              <a:t>Om Veileder i gevinstrealisering</a:t>
            </a:r>
          </a:p>
          <a:p>
            <a:r>
              <a:rPr lang="nb-NO" b="1" dirty="0"/>
              <a:t>22.September 2021</a:t>
            </a:r>
          </a:p>
        </p:txBody>
      </p:sp>
    </p:spTree>
    <p:extLst>
      <p:ext uri="{BB962C8B-B14F-4D97-AF65-F5344CB8AC3E}">
        <p14:creationId xmlns:p14="http://schemas.microsoft.com/office/powerpoint/2010/main" val="138359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63" y="808067"/>
            <a:ext cx="11973637" cy="345220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8367" y="192089"/>
            <a:ext cx="8881996" cy="719137"/>
          </a:xfrm>
        </p:spPr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Gevinstrealisering </a:t>
            </a:r>
            <a:r>
              <a:rPr lang="nb-NO" dirty="0" err="1">
                <a:solidFill>
                  <a:srgbClr val="0070C0"/>
                </a:solidFill>
              </a:rPr>
              <a:t>vs</a:t>
            </a:r>
            <a:r>
              <a:rPr lang="nb-NO" dirty="0">
                <a:solidFill>
                  <a:srgbClr val="0070C0"/>
                </a:solidFill>
              </a:rPr>
              <a:t> Prosjektveiviseren</a:t>
            </a:r>
          </a:p>
        </p:txBody>
      </p:sp>
      <p:sp>
        <p:nvSpPr>
          <p:cNvPr id="10" name="Plassholder for innhold 2"/>
          <p:cNvSpPr txBox="1">
            <a:spLocks/>
          </p:cNvSpPr>
          <p:nvPr/>
        </p:nvSpPr>
        <p:spPr bwMode="auto">
          <a:xfrm>
            <a:off x="697011" y="3501008"/>
            <a:ext cx="10708216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55663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274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938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112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701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3027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845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9417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nb-NO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48278651"/>
              </p:ext>
            </p:extLst>
          </p:nvPr>
        </p:nvGraphicFramePr>
        <p:xfrm>
          <a:off x="431371" y="4218512"/>
          <a:ext cx="11137237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6" name="Gruppe 5">
            <a:extLst>
              <a:ext uri="{FF2B5EF4-FFF2-40B4-BE49-F238E27FC236}">
                <a16:creationId xmlns:a16="http://schemas.microsoft.com/office/drawing/2014/main" id="{6624CCB8-2BB4-40F9-B082-5BE24440E162}"/>
              </a:ext>
            </a:extLst>
          </p:cNvPr>
          <p:cNvGrpSpPr/>
          <p:nvPr/>
        </p:nvGrpSpPr>
        <p:grpSpPr>
          <a:xfrm>
            <a:off x="1376039" y="4218512"/>
            <a:ext cx="9300253" cy="657739"/>
            <a:chOff x="1376039" y="4218512"/>
            <a:chExt cx="9300253" cy="657739"/>
          </a:xfrm>
        </p:grpSpPr>
        <p:sp>
          <p:nvSpPr>
            <p:cNvPr id="8" name="Pil: opp 7">
              <a:extLst>
                <a:ext uri="{FF2B5EF4-FFF2-40B4-BE49-F238E27FC236}">
                  <a16:creationId xmlns:a16="http://schemas.microsoft.com/office/drawing/2014/main" id="{4724AD07-FF9D-43E7-B7AE-08ADC9D598B4}"/>
                </a:ext>
              </a:extLst>
            </p:cNvPr>
            <p:cNvSpPr/>
            <p:nvPr/>
          </p:nvSpPr>
          <p:spPr>
            <a:xfrm>
              <a:off x="1633491" y="4218512"/>
              <a:ext cx="204187" cy="657739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000" b="1" dirty="0" err="1"/>
            </a:p>
          </p:txBody>
        </p:sp>
        <p:cxnSp>
          <p:nvCxnSpPr>
            <p:cNvPr id="9" name="Rett linje 8">
              <a:extLst>
                <a:ext uri="{FF2B5EF4-FFF2-40B4-BE49-F238E27FC236}">
                  <a16:creationId xmlns:a16="http://schemas.microsoft.com/office/drawing/2014/main" id="{9A76965C-9BAD-4B6C-BDF7-3D63F58AE1A9}"/>
                </a:ext>
              </a:extLst>
            </p:cNvPr>
            <p:cNvCxnSpPr/>
            <p:nvPr/>
          </p:nvCxnSpPr>
          <p:spPr>
            <a:xfrm>
              <a:off x="1376039" y="4321671"/>
              <a:ext cx="674647" cy="321350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1" name="Pil: opp 10">
              <a:extLst>
                <a:ext uri="{FF2B5EF4-FFF2-40B4-BE49-F238E27FC236}">
                  <a16:creationId xmlns:a16="http://schemas.microsoft.com/office/drawing/2014/main" id="{CA8C33F7-DAB3-4876-9193-BE12641689F9}"/>
                </a:ext>
              </a:extLst>
            </p:cNvPr>
            <p:cNvSpPr/>
            <p:nvPr/>
          </p:nvSpPr>
          <p:spPr>
            <a:xfrm>
              <a:off x="4466947" y="4218512"/>
              <a:ext cx="204187" cy="657739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000" b="1" dirty="0" err="1"/>
            </a:p>
          </p:txBody>
        </p:sp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5907F797-281D-46E7-BF1A-6D78BB237CC9}"/>
                </a:ext>
              </a:extLst>
            </p:cNvPr>
            <p:cNvCxnSpPr/>
            <p:nvPr/>
          </p:nvCxnSpPr>
          <p:spPr>
            <a:xfrm>
              <a:off x="4209495" y="4321671"/>
              <a:ext cx="674647" cy="321350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3" name="Pil: opp 12">
              <a:extLst>
                <a:ext uri="{FF2B5EF4-FFF2-40B4-BE49-F238E27FC236}">
                  <a16:creationId xmlns:a16="http://schemas.microsoft.com/office/drawing/2014/main" id="{5C91774F-A34B-4ECB-BE0D-50C82339AB9C}"/>
                </a:ext>
              </a:extLst>
            </p:cNvPr>
            <p:cNvSpPr/>
            <p:nvPr/>
          </p:nvSpPr>
          <p:spPr>
            <a:xfrm>
              <a:off x="7354675" y="4218512"/>
              <a:ext cx="204187" cy="657739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000" b="1" dirty="0" err="1"/>
            </a:p>
          </p:txBody>
        </p: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F5FCDE22-5B9A-4BFC-BF29-32E93F3A7C69}"/>
                </a:ext>
              </a:extLst>
            </p:cNvPr>
            <p:cNvCxnSpPr/>
            <p:nvPr/>
          </p:nvCxnSpPr>
          <p:spPr>
            <a:xfrm>
              <a:off x="7097223" y="4321671"/>
              <a:ext cx="674647" cy="321350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Pil: opp 14">
              <a:extLst>
                <a:ext uri="{FF2B5EF4-FFF2-40B4-BE49-F238E27FC236}">
                  <a16:creationId xmlns:a16="http://schemas.microsoft.com/office/drawing/2014/main" id="{C0F59FF6-676C-42E3-831F-600F717941E9}"/>
                </a:ext>
              </a:extLst>
            </p:cNvPr>
            <p:cNvSpPr/>
            <p:nvPr/>
          </p:nvSpPr>
          <p:spPr>
            <a:xfrm>
              <a:off x="10259097" y="4218512"/>
              <a:ext cx="204187" cy="657739"/>
            </a:xfrm>
            <a:prstGeom prst="up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2000" b="1" dirty="0" err="1"/>
            </a:p>
          </p:txBody>
        </p: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533CA71-0BD1-4B3A-B483-6202489D2928}"/>
                </a:ext>
              </a:extLst>
            </p:cNvPr>
            <p:cNvCxnSpPr/>
            <p:nvPr/>
          </p:nvCxnSpPr>
          <p:spPr>
            <a:xfrm>
              <a:off x="10001645" y="4321671"/>
              <a:ext cx="674647" cy="321350"/>
            </a:xfrm>
            <a:prstGeom prst="line">
              <a:avLst/>
            </a:pr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00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F0BDB9-38B7-4E08-8EA6-4A4B16887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59DF23B-E6D5-455A-8897-4409DE42F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5426"/>
            <a:ext cx="12192000" cy="605424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D041EC9-0F13-4EDC-BB0B-1DF376B7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575" y="418687"/>
            <a:ext cx="11101388" cy="689588"/>
          </a:xfrm>
        </p:spPr>
        <p:txBody>
          <a:bodyPr/>
          <a:lstStyle/>
          <a:p>
            <a:r>
              <a:rPr lang="nb-NO" dirty="0"/>
              <a:t>Gevinstkartet i dagens veileder</a:t>
            </a:r>
          </a:p>
        </p:txBody>
      </p:sp>
    </p:spTree>
    <p:extLst>
      <p:ext uri="{BB962C8B-B14F-4D97-AF65-F5344CB8AC3E}">
        <p14:creationId xmlns:p14="http://schemas.microsoft.com/office/powerpoint/2010/main" val="395818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0069" y="288037"/>
            <a:ext cx="11089386" cy="560374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0070C0"/>
                </a:solidFill>
              </a:rPr>
              <a:t>Gevinst(-avhengighets)kart</a:t>
            </a:r>
            <a:endParaRPr lang="nb-NO" dirty="0"/>
          </a:p>
        </p:txBody>
      </p:sp>
      <p:grpSp>
        <p:nvGrpSpPr>
          <p:cNvPr id="112" name="Gruppe 111"/>
          <p:cNvGrpSpPr/>
          <p:nvPr/>
        </p:nvGrpSpPr>
        <p:grpSpPr>
          <a:xfrm>
            <a:off x="190500" y="867460"/>
            <a:ext cx="11763375" cy="5655190"/>
            <a:chOff x="467543" y="1143155"/>
            <a:chExt cx="8064897" cy="5465891"/>
          </a:xfrm>
        </p:grpSpPr>
        <p:sp>
          <p:nvSpPr>
            <p:cNvPr id="16" name="TekstSylinder 15"/>
            <p:cNvSpPr txBox="1"/>
            <p:nvPr/>
          </p:nvSpPr>
          <p:spPr>
            <a:xfrm>
              <a:off x="467543" y="5627381"/>
              <a:ext cx="1344149" cy="98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500" b="1" dirty="0">
                  <a:solidFill>
                    <a:srgbClr val="4D4D4D"/>
                  </a:solidFill>
                </a:rPr>
                <a:t>IKT/ infrastruktur</a:t>
              </a:r>
            </a:p>
            <a:p>
              <a:pPr algn="ctr"/>
              <a:endParaRPr lang="nb-NO" sz="1500" b="1" dirty="0"/>
            </a:p>
            <a:p>
              <a:pPr algn="ctr"/>
              <a:r>
                <a:rPr lang="nb-NO" sz="1500" b="1" dirty="0"/>
                <a:t>«Harde tiltak»</a:t>
              </a:r>
            </a:p>
            <a:p>
              <a:pPr algn="ctr"/>
              <a:endParaRPr lang="nb-NO" sz="1500" b="1" dirty="0"/>
            </a:p>
          </p:txBody>
        </p:sp>
        <p:sp>
          <p:nvSpPr>
            <p:cNvPr id="18" name="TekstSylinder 17"/>
            <p:cNvSpPr txBox="1"/>
            <p:nvPr/>
          </p:nvSpPr>
          <p:spPr>
            <a:xfrm>
              <a:off x="1814543" y="5627381"/>
              <a:ext cx="1344149" cy="98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500" b="1" dirty="0">
                  <a:solidFill>
                    <a:srgbClr val="4D4D4D"/>
                  </a:solidFill>
                </a:rPr>
                <a:t>Endringstiltak</a:t>
              </a:r>
            </a:p>
            <a:p>
              <a:pPr algn="ctr"/>
              <a:endParaRPr lang="nb-NO" sz="1500" b="1" dirty="0">
                <a:solidFill>
                  <a:srgbClr val="4D4D4D"/>
                </a:solidFill>
              </a:endParaRPr>
            </a:p>
            <a:p>
              <a:pPr algn="ctr"/>
              <a:r>
                <a:rPr lang="nb-NO" sz="1500" b="1" dirty="0">
                  <a:solidFill>
                    <a:srgbClr val="4D4D4D"/>
                  </a:solidFill>
                </a:rPr>
                <a:t>«Myke» tiltak</a:t>
              </a:r>
            </a:p>
            <a:p>
              <a:pPr algn="ctr"/>
              <a:endParaRPr lang="nb-NO" sz="1500" b="1" dirty="0">
                <a:solidFill>
                  <a:srgbClr val="4D4D4D"/>
                </a:solidFill>
              </a:endParaRPr>
            </a:p>
          </p:txBody>
        </p:sp>
        <p:sp>
          <p:nvSpPr>
            <p:cNvPr id="19" name="TekstSylinder 18"/>
            <p:cNvSpPr txBox="1"/>
            <p:nvPr/>
          </p:nvSpPr>
          <p:spPr>
            <a:xfrm>
              <a:off x="3155843" y="5623107"/>
              <a:ext cx="1344149" cy="98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500" b="1" dirty="0">
                  <a:solidFill>
                    <a:srgbClr val="4D4D4D"/>
                  </a:solidFill>
                </a:rPr>
                <a:t>Virksomhets-endringer – endrede produkter og tjenester</a:t>
              </a:r>
            </a:p>
          </p:txBody>
        </p:sp>
        <p:sp>
          <p:nvSpPr>
            <p:cNvPr id="20" name="TekstSylinder 19"/>
            <p:cNvSpPr txBox="1"/>
            <p:nvPr/>
          </p:nvSpPr>
          <p:spPr>
            <a:xfrm>
              <a:off x="4499992" y="5623107"/>
              <a:ext cx="1344149" cy="98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500" b="1" dirty="0">
                  <a:solidFill>
                    <a:srgbClr val="4D4D4D"/>
                  </a:solidFill>
                </a:rPr>
                <a:t>Foreløpige effekter</a:t>
              </a:r>
            </a:p>
            <a:p>
              <a:pPr algn="ctr"/>
              <a:endParaRPr lang="nb-NO" sz="1500" b="1" dirty="0">
                <a:solidFill>
                  <a:srgbClr val="4D4D4D"/>
                </a:solidFill>
              </a:endParaRPr>
            </a:p>
            <a:p>
              <a:pPr algn="ctr"/>
              <a:endParaRPr lang="nb-NO" sz="1500" b="1" dirty="0">
                <a:solidFill>
                  <a:srgbClr val="4D4D4D"/>
                </a:solidFill>
              </a:endParaRPr>
            </a:p>
            <a:p>
              <a:pPr algn="ctr"/>
              <a:endParaRPr lang="nb-NO" sz="1500" b="1" dirty="0">
                <a:solidFill>
                  <a:srgbClr val="4D4D4D"/>
                </a:solidFill>
              </a:endParaRPr>
            </a:p>
          </p:txBody>
        </p:sp>
        <p:sp>
          <p:nvSpPr>
            <p:cNvPr id="21" name="TekstSylinder 20"/>
            <p:cNvSpPr txBox="1"/>
            <p:nvPr/>
          </p:nvSpPr>
          <p:spPr>
            <a:xfrm>
              <a:off x="5845566" y="5623107"/>
              <a:ext cx="1344149" cy="98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500" b="1" dirty="0">
                  <a:solidFill>
                    <a:srgbClr val="4D4D4D"/>
                  </a:solidFill>
                </a:rPr>
                <a:t>…endelige gevinster</a:t>
              </a:r>
            </a:p>
            <a:p>
              <a:endParaRPr lang="nb-NO" sz="1500" b="1" dirty="0">
                <a:solidFill>
                  <a:srgbClr val="4D4D4D"/>
                </a:solidFill>
              </a:endParaRPr>
            </a:p>
            <a:p>
              <a:endParaRPr lang="nb-NO" sz="1500" b="1" dirty="0">
                <a:solidFill>
                  <a:srgbClr val="4D4D4D"/>
                </a:solidFill>
              </a:endParaRP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7188291" y="5627381"/>
              <a:ext cx="1344149" cy="98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500" b="1" dirty="0">
                  <a:solidFill>
                    <a:srgbClr val="4D4D4D"/>
                  </a:solidFill>
                </a:rPr>
                <a:t>Virksomhetsmål</a:t>
              </a:r>
            </a:p>
            <a:p>
              <a:pPr algn="ctr"/>
              <a:r>
                <a:rPr lang="nb-NO" sz="1500" b="1" dirty="0">
                  <a:solidFill>
                    <a:srgbClr val="4D4D4D"/>
                  </a:solidFill>
                </a:rPr>
                <a:t>Oppdragsformål</a:t>
              </a:r>
            </a:p>
            <a:p>
              <a:endParaRPr lang="nb-NO" sz="1500" b="1" dirty="0"/>
            </a:p>
            <a:p>
              <a:endParaRPr lang="nb-NO" sz="1500" b="1" dirty="0"/>
            </a:p>
          </p:txBody>
        </p:sp>
        <p:grpSp>
          <p:nvGrpSpPr>
            <p:cNvPr id="17" name="Gruppe 16"/>
            <p:cNvGrpSpPr/>
            <p:nvPr/>
          </p:nvGrpSpPr>
          <p:grpSpPr>
            <a:xfrm>
              <a:off x="467544" y="1143155"/>
              <a:ext cx="8064896" cy="5457321"/>
              <a:chOff x="467544" y="1143155"/>
              <a:chExt cx="7344816" cy="5457321"/>
            </a:xfrm>
          </p:grpSpPr>
          <p:sp>
            <p:nvSpPr>
              <p:cNvPr id="8" name="Rektangel 7"/>
              <p:cNvSpPr/>
              <p:nvPr/>
            </p:nvSpPr>
            <p:spPr bwMode="auto">
              <a:xfrm>
                <a:off x="467544" y="1143156"/>
                <a:ext cx="1224136" cy="5457320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400">
                  <a:latin typeface="Arial" charset="0"/>
                </a:endParaRPr>
              </a:p>
            </p:txBody>
          </p:sp>
          <p:sp>
            <p:nvSpPr>
              <p:cNvPr id="10" name="Rektangel 9"/>
              <p:cNvSpPr/>
              <p:nvPr/>
            </p:nvSpPr>
            <p:spPr bwMode="auto">
              <a:xfrm>
                <a:off x="1691680" y="1143156"/>
                <a:ext cx="1224136" cy="5457320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400">
                  <a:latin typeface="Arial" charset="0"/>
                </a:endParaRPr>
              </a:p>
            </p:txBody>
          </p:sp>
          <p:sp>
            <p:nvSpPr>
              <p:cNvPr id="11" name="Rektangel 10"/>
              <p:cNvSpPr/>
              <p:nvPr/>
            </p:nvSpPr>
            <p:spPr bwMode="auto">
              <a:xfrm>
                <a:off x="2915816" y="1143156"/>
                <a:ext cx="1224136" cy="5457320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400" dirty="0">
                  <a:latin typeface="Arial" charset="0"/>
                </a:endParaRPr>
              </a:p>
            </p:txBody>
          </p:sp>
          <p:sp>
            <p:nvSpPr>
              <p:cNvPr id="12" name="Rektangel 11"/>
              <p:cNvSpPr/>
              <p:nvPr/>
            </p:nvSpPr>
            <p:spPr bwMode="auto">
              <a:xfrm>
                <a:off x="4139952" y="1143156"/>
                <a:ext cx="1224136" cy="5457320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400">
                  <a:latin typeface="Arial" charset="0"/>
                </a:endParaRPr>
              </a:p>
            </p:txBody>
          </p:sp>
          <p:sp>
            <p:nvSpPr>
              <p:cNvPr id="13" name="Rektangel 12"/>
              <p:cNvSpPr/>
              <p:nvPr/>
            </p:nvSpPr>
            <p:spPr bwMode="auto">
              <a:xfrm>
                <a:off x="5364088" y="1143156"/>
                <a:ext cx="1224136" cy="5457320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400">
                  <a:latin typeface="Arial" charset="0"/>
                </a:endParaRPr>
              </a:p>
            </p:txBody>
          </p:sp>
          <p:sp>
            <p:nvSpPr>
              <p:cNvPr id="14" name="Rektangel 13"/>
              <p:cNvSpPr/>
              <p:nvPr/>
            </p:nvSpPr>
            <p:spPr bwMode="auto">
              <a:xfrm>
                <a:off x="6588224" y="1143155"/>
                <a:ext cx="1224136" cy="5457321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400">
                  <a:latin typeface="Arial" charset="0"/>
                </a:endParaRPr>
              </a:p>
            </p:txBody>
          </p:sp>
        </p:grpSp>
      </p:grpSp>
      <p:sp>
        <p:nvSpPr>
          <p:cNvPr id="23" name="TekstSylinder 22"/>
          <p:cNvSpPr txBox="1"/>
          <p:nvPr/>
        </p:nvSpPr>
        <p:spPr>
          <a:xfrm>
            <a:off x="617544" y="4211302"/>
            <a:ext cx="1212738" cy="58477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4D4D4D"/>
                </a:solidFill>
              </a:rPr>
              <a:t>CRM-IT-system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545535" y="1557515"/>
            <a:ext cx="1287890" cy="181588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4D4D4D"/>
                </a:solidFill>
              </a:rPr>
              <a:t>Datalagring i et felles arkiv for </a:t>
            </a:r>
            <a:r>
              <a:rPr lang="nb-NO" sz="1600" dirty="0" err="1">
                <a:solidFill>
                  <a:srgbClr val="4D4D4D"/>
                </a:solidFill>
              </a:rPr>
              <a:t>DFØs</a:t>
            </a:r>
            <a:r>
              <a:rPr lang="nb-NO" sz="1600" dirty="0">
                <a:solidFill>
                  <a:srgbClr val="4D4D4D"/>
                </a:solidFill>
              </a:rPr>
              <a:t> kon-takt med brukere og kunde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2545766" y="3831398"/>
            <a:ext cx="1224520" cy="58477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4D4D4D"/>
                </a:solidFill>
              </a:rPr>
              <a:t>Regel-endringer?</a:t>
            </a:r>
          </a:p>
        </p:txBody>
      </p:sp>
      <p:sp>
        <p:nvSpPr>
          <p:cNvPr id="26" name="TekstSylinder 25"/>
          <p:cNvSpPr txBox="1"/>
          <p:nvPr/>
        </p:nvSpPr>
        <p:spPr>
          <a:xfrm>
            <a:off x="2545766" y="1787090"/>
            <a:ext cx="1224520" cy="107721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4D4D4D"/>
                </a:solidFill>
              </a:rPr>
              <a:t>Prosess-endringer kunde-støtte</a:t>
            </a:r>
          </a:p>
        </p:txBody>
      </p:sp>
      <p:sp>
        <p:nvSpPr>
          <p:cNvPr id="27" name="TekstSylinder 26"/>
          <p:cNvSpPr txBox="1"/>
          <p:nvPr/>
        </p:nvSpPr>
        <p:spPr>
          <a:xfrm>
            <a:off x="4456620" y="3756681"/>
            <a:ext cx="1222762" cy="107721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4D4D4D"/>
                </a:solidFill>
              </a:rPr>
              <a:t>Generere rapporter og nøkkeltall</a:t>
            </a:r>
          </a:p>
        </p:txBody>
      </p:sp>
      <p:sp>
        <p:nvSpPr>
          <p:cNvPr id="28" name="TekstSylinder 27"/>
          <p:cNvSpPr txBox="1"/>
          <p:nvPr/>
        </p:nvSpPr>
        <p:spPr>
          <a:xfrm>
            <a:off x="4456620" y="1896227"/>
            <a:ext cx="1241776" cy="107721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4D4D4D"/>
                </a:solidFill>
              </a:rPr>
              <a:t>Tydeligere kunde-støtte-prosesser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6456518" y="3228002"/>
            <a:ext cx="1202444" cy="132343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n-NO" sz="1600" dirty="0" err="1">
                <a:solidFill>
                  <a:srgbClr val="4D4D4D"/>
                </a:solidFill>
              </a:rPr>
              <a:t>Samhand-ling</a:t>
            </a:r>
            <a:r>
              <a:rPr lang="nn-NO" sz="1600" dirty="0">
                <a:solidFill>
                  <a:srgbClr val="4D4D4D"/>
                </a:solidFill>
              </a:rPr>
              <a:t> og </a:t>
            </a:r>
            <a:r>
              <a:rPr lang="nn-NO" sz="1600" dirty="0" err="1">
                <a:solidFill>
                  <a:srgbClr val="4D4D4D"/>
                </a:solidFill>
              </a:rPr>
              <a:t>koordi-nering</a:t>
            </a:r>
            <a:r>
              <a:rPr lang="nn-NO" sz="1600" dirty="0">
                <a:solidFill>
                  <a:srgbClr val="4D4D4D"/>
                </a:solidFill>
              </a:rPr>
              <a:t> på tvers</a:t>
            </a:r>
          </a:p>
        </p:txBody>
      </p:sp>
      <p:sp>
        <p:nvSpPr>
          <p:cNvPr id="31" name="TekstSylinder 30"/>
          <p:cNvSpPr txBox="1"/>
          <p:nvPr/>
        </p:nvSpPr>
        <p:spPr>
          <a:xfrm>
            <a:off x="6456518" y="1513593"/>
            <a:ext cx="1202444" cy="132343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4D4D4D"/>
                </a:solidFill>
              </a:rPr>
              <a:t>God og effektiv arbeidsflyt (i </a:t>
            </a:r>
            <a:r>
              <a:rPr lang="nb-NO" sz="1600" dirty="0" err="1">
                <a:solidFill>
                  <a:srgbClr val="4D4D4D"/>
                </a:solidFill>
              </a:rPr>
              <a:t>def</a:t>
            </a:r>
            <a:r>
              <a:rPr lang="nb-NO" sz="1600" dirty="0">
                <a:solidFill>
                  <a:srgbClr val="4D4D4D"/>
                </a:solidFill>
              </a:rPr>
              <a:t>. prosesser)</a:t>
            </a:r>
          </a:p>
        </p:txBody>
      </p:sp>
      <p:sp>
        <p:nvSpPr>
          <p:cNvPr id="32" name="TekstSylinder 31"/>
          <p:cNvSpPr txBox="1"/>
          <p:nvPr/>
        </p:nvSpPr>
        <p:spPr>
          <a:xfrm>
            <a:off x="8362229" y="4080845"/>
            <a:ext cx="1227495" cy="830997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4D4D4D"/>
                </a:solidFill>
              </a:rPr>
              <a:t>Bedre effektivitet hos kunde</a:t>
            </a:r>
          </a:p>
        </p:txBody>
      </p:sp>
      <p:sp>
        <p:nvSpPr>
          <p:cNvPr id="33" name="TekstSylinder 32"/>
          <p:cNvSpPr txBox="1"/>
          <p:nvPr/>
        </p:nvSpPr>
        <p:spPr>
          <a:xfrm>
            <a:off x="8360804" y="2942926"/>
            <a:ext cx="1227495" cy="830997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4D4D4D"/>
                </a:solidFill>
              </a:rPr>
              <a:t>Bedre kunde-tilfredshet</a:t>
            </a:r>
          </a:p>
        </p:txBody>
      </p:sp>
      <p:sp>
        <p:nvSpPr>
          <p:cNvPr id="34" name="TekstSylinder 33"/>
          <p:cNvSpPr txBox="1"/>
          <p:nvPr/>
        </p:nvSpPr>
        <p:spPr>
          <a:xfrm>
            <a:off x="8360804" y="1599640"/>
            <a:ext cx="1227495" cy="107721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4D4D4D"/>
                </a:solidFill>
              </a:rPr>
              <a:t>Mer effektiv kunde-støtte</a:t>
            </a:r>
          </a:p>
        </p:txBody>
      </p:sp>
      <p:sp>
        <p:nvSpPr>
          <p:cNvPr id="35" name="TekstSylinder 34"/>
          <p:cNvSpPr txBox="1"/>
          <p:nvPr/>
        </p:nvSpPr>
        <p:spPr>
          <a:xfrm>
            <a:off x="10339920" y="3534528"/>
            <a:ext cx="1202444" cy="181588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 err="1">
                <a:solidFill>
                  <a:srgbClr val="4D4D4D"/>
                </a:solidFill>
              </a:rPr>
              <a:t>DFØs</a:t>
            </a:r>
            <a:r>
              <a:rPr lang="nb-NO" sz="1600" dirty="0">
                <a:solidFill>
                  <a:srgbClr val="4D4D4D"/>
                </a:solidFill>
              </a:rPr>
              <a:t> tjenester gir synergier og stordrifts-fordeler</a:t>
            </a:r>
          </a:p>
        </p:txBody>
      </p:sp>
      <p:sp>
        <p:nvSpPr>
          <p:cNvPr id="36" name="TekstSylinder 35"/>
          <p:cNvSpPr txBox="1"/>
          <p:nvPr/>
        </p:nvSpPr>
        <p:spPr>
          <a:xfrm>
            <a:off x="10339920" y="1643565"/>
            <a:ext cx="1202444" cy="156966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 err="1">
                <a:solidFill>
                  <a:srgbClr val="4D4D4D"/>
                </a:solidFill>
              </a:rPr>
              <a:t>DFØs</a:t>
            </a:r>
            <a:r>
              <a:rPr lang="nb-NO" sz="1600" dirty="0">
                <a:solidFill>
                  <a:srgbClr val="4D4D4D"/>
                </a:solidFill>
              </a:rPr>
              <a:t> </a:t>
            </a:r>
            <a:r>
              <a:rPr lang="nb-NO" sz="1600" dirty="0" err="1">
                <a:solidFill>
                  <a:srgbClr val="4D4D4D"/>
                </a:solidFill>
              </a:rPr>
              <a:t>fellestjen</a:t>
            </a:r>
            <a:r>
              <a:rPr lang="nb-NO" sz="1600" dirty="0">
                <a:solidFill>
                  <a:srgbClr val="4D4D4D"/>
                </a:solidFill>
              </a:rPr>
              <a:t>-ester er korrekte, rettidige og nyttige</a:t>
            </a:r>
          </a:p>
        </p:txBody>
      </p:sp>
      <p:cxnSp>
        <p:nvCxnSpPr>
          <p:cNvPr id="38" name="Rett pil 37"/>
          <p:cNvCxnSpPr>
            <a:stCxn id="24" idx="3"/>
            <a:endCxn id="27" idx="1"/>
          </p:cNvCxnSpPr>
          <p:nvPr/>
        </p:nvCxnSpPr>
        <p:spPr bwMode="auto">
          <a:xfrm>
            <a:off x="1833425" y="2465456"/>
            <a:ext cx="2623195" cy="18298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Rett pil 38"/>
          <p:cNvCxnSpPr>
            <a:stCxn id="23" idx="3"/>
            <a:endCxn id="27" idx="1"/>
          </p:cNvCxnSpPr>
          <p:nvPr/>
        </p:nvCxnSpPr>
        <p:spPr bwMode="auto">
          <a:xfrm flipV="1">
            <a:off x="1830282" y="4295290"/>
            <a:ext cx="2626338" cy="208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Rett pil 41"/>
          <p:cNvCxnSpPr>
            <a:stCxn id="27" idx="3"/>
            <a:endCxn id="30" idx="1"/>
          </p:cNvCxnSpPr>
          <p:nvPr/>
        </p:nvCxnSpPr>
        <p:spPr bwMode="auto">
          <a:xfrm flipV="1">
            <a:off x="5679382" y="3889722"/>
            <a:ext cx="777136" cy="4055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Rett pil 43"/>
          <p:cNvCxnSpPr>
            <a:stCxn id="26" idx="3"/>
            <a:endCxn id="27" idx="1"/>
          </p:cNvCxnSpPr>
          <p:nvPr/>
        </p:nvCxnSpPr>
        <p:spPr bwMode="auto">
          <a:xfrm>
            <a:off x="3770286" y="2325699"/>
            <a:ext cx="686334" cy="196959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Rett pil 44"/>
          <p:cNvCxnSpPr>
            <a:stCxn id="26" idx="3"/>
            <a:endCxn id="28" idx="1"/>
          </p:cNvCxnSpPr>
          <p:nvPr/>
        </p:nvCxnSpPr>
        <p:spPr bwMode="auto">
          <a:xfrm>
            <a:off x="3770286" y="2325699"/>
            <a:ext cx="686334" cy="1091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Rett pil 45"/>
          <p:cNvCxnSpPr>
            <a:stCxn id="25" idx="3"/>
            <a:endCxn id="28" idx="1"/>
          </p:cNvCxnSpPr>
          <p:nvPr/>
        </p:nvCxnSpPr>
        <p:spPr bwMode="auto">
          <a:xfrm flipV="1">
            <a:off x="3770286" y="2434836"/>
            <a:ext cx="686334" cy="16889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Rett pil 69"/>
          <p:cNvCxnSpPr>
            <a:stCxn id="30" idx="3"/>
            <a:endCxn id="33" idx="1"/>
          </p:cNvCxnSpPr>
          <p:nvPr/>
        </p:nvCxnSpPr>
        <p:spPr bwMode="auto">
          <a:xfrm flipV="1">
            <a:off x="7658962" y="3358425"/>
            <a:ext cx="701842" cy="5312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Rett pil 70"/>
          <p:cNvCxnSpPr>
            <a:stCxn id="31" idx="3"/>
            <a:endCxn id="32" idx="1"/>
          </p:cNvCxnSpPr>
          <p:nvPr/>
        </p:nvCxnSpPr>
        <p:spPr bwMode="auto">
          <a:xfrm>
            <a:off x="7658962" y="2175313"/>
            <a:ext cx="703267" cy="23210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Rett pil 71"/>
          <p:cNvCxnSpPr>
            <a:stCxn id="28" idx="3"/>
            <a:endCxn id="33" idx="1"/>
          </p:cNvCxnSpPr>
          <p:nvPr/>
        </p:nvCxnSpPr>
        <p:spPr bwMode="auto">
          <a:xfrm>
            <a:off x="5698396" y="2434836"/>
            <a:ext cx="2662408" cy="9235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Rett pil 72"/>
          <p:cNvCxnSpPr>
            <a:stCxn id="30" idx="3"/>
            <a:endCxn id="32" idx="1"/>
          </p:cNvCxnSpPr>
          <p:nvPr/>
        </p:nvCxnSpPr>
        <p:spPr bwMode="auto">
          <a:xfrm>
            <a:off x="7658962" y="3889722"/>
            <a:ext cx="703267" cy="6066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Rett pil 73"/>
          <p:cNvCxnSpPr>
            <a:stCxn id="31" idx="3"/>
            <a:endCxn id="34" idx="1"/>
          </p:cNvCxnSpPr>
          <p:nvPr/>
        </p:nvCxnSpPr>
        <p:spPr bwMode="auto">
          <a:xfrm flipV="1">
            <a:off x="7658962" y="2138249"/>
            <a:ext cx="701842" cy="37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Rett pil 74"/>
          <p:cNvCxnSpPr>
            <a:stCxn id="28" idx="3"/>
            <a:endCxn id="31" idx="1"/>
          </p:cNvCxnSpPr>
          <p:nvPr/>
        </p:nvCxnSpPr>
        <p:spPr bwMode="auto">
          <a:xfrm flipV="1">
            <a:off x="5698396" y="2175313"/>
            <a:ext cx="758122" cy="2595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Rett pil 89"/>
          <p:cNvCxnSpPr>
            <a:stCxn id="30" idx="3"/>
            <a:endCxn id="34" idx="1"/>
          </p:cNvCxnSpPr>
          <p:nvPr/>
        </p:nvCxnSpPr>
        <p:spPr bwMode="auto">
          <a:xfrm flipV="1">
            <a:off x="7658962" y="2138249"/>
            <a:ext cx="701842" cy="17514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Rett pil 93"/>
          <p:cNvCxnSpPr>
            <a:stCxn id="34" idx="3"/>
            <a:endCxn id="36" idx="1"/>
          </p:cNvCxnSpPr>
          <p:nvPr/>
        </p:nvCxnSpPr>
        <p:spPr bwMode="auto">
          <a:xfrm>
            <a:off x="9588299" y="2138249"/>
            <a:ext cx="751621" cy="2901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Rett pil 94"/>
          <p:cNvCxnSpPr>
            <a:stCxn id="34" idx="3"/>
            <a:endCxn id="35" idx="1"/>
          </p:cNvCxnSpPr>
          <p:nvPr/>
        </p:nvCxnSpPr>
        <p:spPr bwMode="auto">
          <a:xfrm>
            <a:off x="9588299" y="2138249"/>
            <a:ext cx="751621" cy="23042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Rett pil 95"/>
          <p:cNvCxnSpPr>
            <a:stCxn id="33" idx="3"/>
            <a:endCxn id="35" idx="1"/>
          </p:cNvCxnSpPr>
          <p:nvPr/>
        </p:nvCxnSpPr>
        <p:spPr bwMode="auto">
          <a:xfrm>
            <a:off x="9588299" y="3358425"/>
            <a:ext cx="751621" cy="1084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Rett pil 96"/>
          <p:cNvCxnSpPr>
            <a:stCxn id="33" idx="3"/>
            <a:endCxn id="36" idx="1"/>
          </p:cNvCxnSpPr>
          <p:nvPr/>
        </p:nvCxnSpPr>
        <p:spPr bwMode="auto">
          <a:xfrm flipV="1">
            <a:off x="9588299" y="2428395"/>
            <a:ext cx="751621" cy="9300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Rett pil 97"/>
          <p:cNvCxnSpPr>
            <a:stCxn id="32" idx="3"/>
            <a:endCxn id="35" idx="1"/>
          </p:cNvCxnSpPr>
          <p:nvPr/>
        </p:nvCxnSpPr>
        <p:spPr bwMode="auto">
          <a:xfrm flipV="1">
            <a:off x="9589724" y="4442469"/>
            <a:ext cx="750196" cy="538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Ellipse 110"/>
          <p:cNvSpPr/>
          <p:nvPr/>
        </p:nvSpPr>
        <p:spPr bwMode="auto">
          <a:xfrm>
            <a:off x="591255" y="3899624"/>
            <a:ext cx="1287891" cy="121783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latin typeface="Arial" charset="0"/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1977654" y="5232827"/>
            <a:ext cx="6270995" cy="146796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latin typeface="Arial" charset="0"/>
            </a:endParaRPr>
          </a:p>
        </p:txBody>
      </p:sp>
      <p:sp>
        <p:nvSpPr>
          <p:cNvPr id="57" name="TekstSylinder 56"/>
          <p:cNvSpPr txBox="1"/>
          <p:nvPr/>
        </p:nvSpPr>
        <p:spPr>
          <a:xfrm>
            <a:off x="307016" y="6550804"/>
            <a:ext cx="2594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Peppard</a:t>
            </a:r>
            <a:r>
              <a:rPr lang="nb-NO" sz="1400" dirty="0"/>
              <a:t>, </a:t>
            </a:r>
            <a:r>
              <a:rPr lang="nb-NO" sz="1400" dirty="0" err="1"/>
              <a:t>Ward</a:t>
            </a:r>
            <a:r>
              <a:rPr lang="nb-NO" sz="1400" dirty="0"/>
              <a:t>, Daniel, 2007</a:t>
            </a:r>
          </a:p>
        </p:txBody>
      </p:sp>
      <p:cxnSp>
        <p:nvCxnSpPr>
          <p:cNvPr id="52" name="Rett pil 51"/>
          <p:cNvCxnSpPr>
            <a:stCxn id="28" idx="3"/>
            <a:endCxn id="30" idx="1"/>
          </p:cNvCxnSpPr>
          <p:nvPr/>
        </p:nvCxnSpPr>
        <p:spPr bwMode="auto">
          <a:xfrm>
            <a:off x="5698396" y="2434836"/>
            <a:ext cx="758122" cy="14548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337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11" grpId="0" animBg="1"/>
      <p:bldP spid="1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609600" y="273050"/>
            <a:ext cx="8750763" cy="707678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Trinn 1: Identifisere gevinster</a:t>
            </a:r>
          </a:p>
        </p:txBody>
      </p:sp>
      <p:sp>
        <p:nvSpPr>
          <p:cNvPr id="8" name="Plassholder for tekst 7"/>
          <p:cNvSpPr>
            <a:spLocks noGrp="1"/>
          </p:cNvSpPr>
          <p:nvPr>
            <p:ph type="body" sz="half" idx="2"/>
          </p:nvPr>
        </p:nvSpPr>
        <p:spPr>
          <a:xfrm>
            <a:off x="1382232" y="3024005"/>
            <a:ext cx="9116005" cy="2880320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800" kern="1200" dirty="0">
                <a:solidFill>
                  <a:srgbClr val="4D4D4D"/>
                </a:solidFill>
              </a:rPr>
              <a:t>Følg Utredningsinstruksen (</a:t>
            </a:r>
            <a:r>
              <a:rPr lang="nb-NO" sz="2800" kern="1200" dirty="0" err="1">
                <a:solidFill>
                  <a:srgbClr val="4D4D4D"/>
                </a:solidFill>
              </a:rPr>
              <a:t>evt</a:t>
            </a:r>
            <a:r>
              <a:rPr lang="nb-NO" sz="2800" kern="1200" dirty="0">
                <a:solidFill>
                  <a:srgbClr val="4D4D4D"/>
                </a:solidFill>
              </a:rPr>
              <a:t> samfunnsøkonomisk analyse)</a:t>
            </a:r>
            <a:endParaRPr lang="nb-NO" sz="2400" kern="1200" dirty="0">
              <a:solidFill>
                <a:srgbClr val="4D4D4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800" kern="1200" dirty="0">
                <a:solidFill>
                  <a:srgbClr val="4D4D4D"/>
                </a:solidFill>
              </a:rPr>
              <a:t>Gevinstoversikt – fra utredningens </a:t>
            </a:r>
            <a:r>
              <a:rPr lang="nb-NO" sz="2800" kern="1200" dirty="0">
                <a:solidFill>
                  <a:schemeClr val="bg1">
                    <a:lumMod val="65000"/>
                  </a:schemeClr>
                </a:solidFill>
              </a:rPr>
              <a:t>kost</a:t>
            </a:r>
            <a:r>
              <a:rPr lang="nb-NO" sz="2800" kern="1200" dirty="0">
                <a:solidFill>
                  <a:srgbClr val="4D4D4D"/>
                </a:solidFill>
              </a:rPr>
              <a:t>/</a:t>
            </a:r>
            <a:r>
              <a:rPr lang="nb-NO" sz="2800" u="sng" kern="1200" dirty="0">
                <a:solidFill>
                  <a:srgbClr val="4D4D4D"/>
                </a:solidFill>
              </a:rPr>
              <a:t>nytte-analyse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b-NO" sz="2200" kern="1200" dirty="0">
                <a:solidFill>
                  <a:srgbClr val="4D4D4D"/>
                </a:solidFill>
              </a:rPr>
              <a:t>Husk også kostnadsvirkninger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800" kern="1200" dirty="0">
                <a:solidFill>
                  <a:srgbClr val="4D4D4D"/>
                </a:solidFill>
              </a:rPr>
              <a:t>Gevinstkart – helheten og avhengighetsoversikt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431371" y="1052736"/>
          <a:ext cx="11137237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3189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>
                <a:solidFill>
                  <a:srgbClr val="0070C0"/>
                </a:solidFill>
              </a:rPr>
              <a:t>Utredningsinstruksen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800" dirty="0"/>
              <a:t>Hva er problemet, og hva vil vi oppnå?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800" dirty="0"/>
              <a:t>Hvilke tiltak er relevante?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800" dirty="0"/>
              <a:t>Hvilke prinsipielle spørsmål reiser tiltakene?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800" dirty="0"/>
              <a:t>Hva er de positive og negative virkningene av tiltakene, hvor varige er de, og hvem blir berørt?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800" dirty="0"/>
              <a:t>Hvilket tiltak anbefales, og hvorfor?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800" dirty="0"/>
              <a:t>Hva er forutsetningene for en vellykket gjennomføring?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581424" y="1260158"/>
            <a:ext cx="6809976" cy="98159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latin typeface="Arial" charset="0"/>
            </a:endParaRPr>
          </a:p>
        </p:txBody>
      </p:sp>
      <p:sp>
        <p:nvSpPr>
          <p:cNvPr id="6" name="Ellipse 5"/>
          <p:cNvSpPr/>
          <p:nvPr/>
        </p:nvSpPr>
        <p:spPr bwMode="auto">
          <a:xfrm>
            <a:off x="581423" y="4420672"/>
            <a:ext cx="9344242" cy="98159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8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0069" y="288037"/>
            <a:ext cx="11089386" cy="560374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0070C0"/>
                </a:solidFill>
              </a:rPr>
              <a:t>Gevinst(-avhengighets)kart</a:t>
            </a:r>
            <a:endParaRPr lang="nb-NO" dirty="0"/>
          </a:p>
        </p:txBody>
      </p:sp>
      <p:grpSp>
        <p:nvGrpSpPr>
          <p:cNvPr id="112" name="Gruppe 111"/>
          <p:cNvGrpSpPr/>
          <p:nvPr/>
        </p:nvGrpSpPr>
        <p:grpSpPr>
          <a:xfrm>
            <a:off x="190500" y="867460"/>
            <a:ext cx="11763375" cy="5655190"/>
            <a:chOff x="467543" y="1143155"/>
            <a:chExt cx="8064897" cy="5465891"/>
          </a:xfrm>
        </p:grpSpPr>
        <p:sp>
          <p:nvSpPr>
            <p:cNvPr id="16" name="TekstSylinder 15"/>
            <p:cNvSpPr txBox="1"/>
            <p:nvPr/>
          </p:nvSpPr>
          <p:spPr>
            <a:xfrm>
              <a:off x="467543" y="5627381"/>
              <a:ext cx="1344149" cy="98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500" b="1" dirty="0">
                  <a:solidFill>
                    <a:srgbClr val="4D4D4D"/>
                  </a:solidFill>
                </a:rPr>
                <a:t>IKT/ infrastruktur</a:t>
              </a:r>
            </a:p>
            <a:p>
              <a:pPr algn="ctr"/>
              <a:endParaRPr lang="nb-NO" sz="1500" b="1" dirty="0"/>
            </a:p>
            <a:p>
              <a:pPr algn="ctr"/>
              <a:r>
                <a:rPr lang="nb-NO" sz="1500" b="1" dirty="0"/>
                <a:t>«Harde tiltak»</a:t>
              </a:r>
            </a:p>
            <a:p>
              <a:pPr algn="ctr"/>
              <a:endParaRPr lang="nb-NO" sz="1500" b="1" dirty="0"/>
            </a:p>
          </p:txBody>
        </p:sp>
        <p:sp>
          <p:nvSpPr>
            <p:cNvPr id="18" name="TekstSylinder 17"/>
            <p:cNvSpPr txBox="1"/>
            <p:nvPr/>
          </p:nvSpPr>
          <p:spPr>
            <a:xfrm>
              <a:off x="1814543" y="5627381"/>
              <a:ext cx="1344149" cy="98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500" b="1" dirty="0">
                  <a:solidFill>
                    <a:srgbClr val="4D4D4D"/>
                  </a:solidFill>
                </a:rPr>
                <a:t>Endringstiltak</a:t>
              </a:r>
            </a:p>
            <a:p>
              <a:pPr algn="ctr"/>
              <a:endParaRPr lang="nb-NO" sz="1500" b="1" dirty="0">
                <a:solidFill>
                  <a:srgbClr val="4D4D4D"/>
                </a:solidFill>
              </a:endParaRPr>
            </a:p>
            <a:p>
              <a:pPr algn="ctr"/>
              <a:r>
                <a:rPr lang="nb-NO" sz="1500" b="1" dirty="0">
                  <a:solidFill>
                    <a:srgbClr val="4D4D4D"/>
                  </a:solidFill>
                </a:rPr>
                <a:t>«Myke» tiltak</a:t>
              </a:r>
            </a:p>
            <a:p>
              <a:pPr algn="ctr"/>
              <a:endParaRPr lang="nb-NO" sz="1500" b="1" dirty="0">
                <a:solidFill>
                  <a:srgbClr val="4D4D4D"/>
                </a:solidFill>
              </a:endParaRPr>
            </a:p>
          </p:txBody>
        </p:sp>
        <p:sp>
          <p:nvSpPr>
            <p:cNvPr id="19" name="TekstSylinder 18"/>
            <p:cNvSpPr txBox="1"/>
            <p:nvPr/>
          </p:nvSpPr>
          <p:spPr>
            <a:xfrm>
              <a:off x="3155843" y="5623107"/>
              <a:ext cx="1344149" cy="98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500" b="1" dirty="0">
                  <a:solidFill>
                    <a:srgbClr val="4D4D4D"/>
                  </a:solidFill>
                </a:rPr>
                <a:t>Virksomhets-endringer – endrede produkter og tjenester</a:t>
              </a:r>
            </a:p>
          </p:txBody>
        </p:sp>
        <p:sp>
          <p:nvSpPr>
            <p:cNvPr id="20" name="TekstSylinder 19"/>
            <p:cNvSpPr txBox="1"/>
            <p:nvPr/>
          </p:nvSpPr>
          <p:spPr>
            <a:xfrm>
              <a:off x="4499992" y="5623107"/>
              <a:ext cx="1344149" cy="98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500" b="1" dirty="0">
                  <a:solidFill>
                    <a:srgbClr val="4D4D4D"/>
                  </a:solidFill>
                </a:rPr>
                <a:t>Foreløpige effekter</a:t>
              </a:r>
            </a:p>
            <a:p>
              <a:pPr algn="ctr"/>
              <a:endParaRPr lang="nb-NO" sz="1500" b="1" dirty="0">
                <a:solidFill>
                  <a:srgbClr val="4D4D4D"/>
                </a:solidFill>
              </a:endParaRPr>
            </a:p>
            <a:p>
              <a:pPr algn="ctr"/>
              <a:endParaRPr lang="nb-NO" sz="1500" b="1" dirty="0">
                <a:solidFill>
                  <a:srgbClr val="4D4D4D"/>
                </a:solidFill>
              </a:endParaRPr>
            </a:p>
            <a:p>
              <a:pPr algn="ctr"/>
              <a:endParaRPr lang="nb-NO" sz="1500" b="1" dirty="0">
                <a:solidFill>
                  <a:srgbClr val="4D4D4D"/>
                </a:solidFill>
              </a:endParaRPr>
            </a:p>
          </p:txBody>
        </p:sp>
        <p:sp>
          <p:nvSpPr>
            <p:cNvPr id="21" name="TekstSylinder 20"/>
            <p:cNvSpPr txBox="1"/>
            <p:nvPr/>
          </p:nvSpPr>
          <p:spPr>
            <a:xfrm>
              <a:off x="5845566" y="5623107"/>
              <a:ext cx="1344149" cy="98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500" b="1" dirty="0">
                  <a:solidFill>
                    <a:srgbClr val="4D4D4D"/>
                  </a:solidFill>
                </a:rPr>
                <a:t>…endelige gevinster</a:t>
              </a:r>
            </a:p>
            <a:p>
              <a:endParaRPr lang="nb-NO" sz="1500" b="1" dirty="0">
                <a:solidFill>
                  <a:srgbClr val="4D4D4D"/>
                </a:solidFill>
              </a:endParaRPr>
            </a:p>
            <a:p>
              <a:endParaRPr lang="nb-NO" sz="1500" b="1" dirty="0">
                <a:solidFill>
                  <a:srgbClr val="4D4D4D"/>
                </a:solidFill>
              </a:endParaRPr>
            </a:p>
          </p:txBody>
        </p:sp>
        <p:sp>
          <p:nvSpPr>
            <p:cNvPr id="22" name="TekstSylinder 21"/>
            <p:cNvSpPr txBox="1"/>
            <p:nvPr/>
          </p:nvSpPr>
          <p:spPr>
            <a:xfrm>
              <a:off x="7188291" y="5627381"/>
              <a:ext cx="1344149" cy="98166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500" b="1" dirty="0">
                  <a:solidFill>
                    <a:srgbClr val="4D4D4D"/>
                  </a:solidFill>
                </a:rPr>
                <a:t>Virksomhetsmål</a:t>
              </a:r>
            </a:p>
            <a:p>
              <a:pPr algn="ctr"/>
              <a:r>
                <a:rPr lang="nb-NO" sz="1500" b="1" dirty="0">
                  <a:solidFill>
                    <a:srgbClr val="4D4D4D"/>
                  </a:solidFill>
                </a:rPr>
                <a:t>Oppdragsformål</a:t>
              </a:r>
            </a:p>
            <a:p>
              <a:endParaRPr lang="nb-NO" sz="1500" b="1" dirty="0"/>
            </a:p>
            <a:p>
              <a:endParaRPr lang="nb-NO" sz="1500" b="1" dirty="0"/>
            </a:p>
          </p:txBody>
        </p:sp>
        <p:grpSp>
          <p:nvGrpSpPr>
            <p:cNvPr id="17" name="Gruppe 16"/>
            <p:cNvGrpSpPr/>
            <p:nvPr/>
          </p:nvGrpSpPr>
          <p:grpSpPr>
            <a:xfrm>
              <a:off x="467544" y="1143155"/>
              <a:ext cx="8064896" cy="5457321"/>
              <a:chOff x="467544" y="1143155"/>
              <a:chExt cx="7344816" cy="5457321"/>
            </a:xfrm>
          </p:grpSpPr>
          <p:sp>
            <p:nvSpPr>
              <p:cNvPr id="8" name="Rektangel 7"/>
              <p:cNvSpPr/>
              <p:nvPr/>
            </p:nvSpPr>
            <p:spPr bwMode="auto">
              <a:xfrm>
                <a:off x="467544" y="1143156"/>
                <a:ext cx="1224136" cy="5457320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400">
                  <a:latin typeface="Arial" charset="0"/>
                </a:endParaRPr>
              </a:p>
            </p:txBody>
          </p:sp>
          <p:sp>
            <p:nvSpPr>
              <p:cNvPr id="10" name="Rektangel 9"/>
              <p:cNvSpPr/>
              <p:nvPr/>
            </p:nvSpPr>
            <p:spPr bwMode="auto">
              <a:xfrm>
                <a:off x="1691680" y="1143156"/>
                <a:ext cx="1224136" cy="5457320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400">
                  <a:latin typeface="Arial" charset="0"/>
                </a:endParaRPr>
              </a:p>
            </p:txBody>
          </p:sp>
          <p:sp>
            <p:nvSpPr>
              <p:cNvPr id="11" name="Rektangel 10"/>
              <p:cNvSpPr/>
              <p:nvPr/>
            </p:nvSpPr>
            <p:spPr bwMode="auto">
              <a:xfrm>
                <a:off x="2915816" y="1143156"/>
                <a:ext cx="1224136" cy="5457320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400" dirty="0">
                  <a:latin typeface="Arial" charset="0"/>
                </a:endParaRPr>
              </a:p>
            </p:txBody>
          </p:sp>
          <p:sp>
            <p:nvSpPr>
              <p:cNvPr id="12" name="Rektangel 11"/>
              <p:cNvSpPr/>
              <p:nvPr/>
            </p:nvSpPr>
            <p:spPr bwMode="auto">
              <a:xfrm>
                <a:off x="4139952" y="1143156"/>
                <a:ext cx="1224136" cy="5457320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400">
                  <a:latin typeface="Arial" charset="0"/>
                </a:endParaRPr>
              </a:p>
            </p:txBody>
          </p:sp>
          <p:sp>
            <p:nvSpPr>
              <p:cNvPr id="13" name="Rektangel 12"/>
              <p:cNvSpPr/>
              <p:nvPr/>
            </p:nvSpPr>
            <p:spPr bwMode="auto">
              <a:xfrm>
                <a:off x="5364088" y="1143156"/>
                <a:ext cx="1224136" cy="5457320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400">
                  <a:latin typeface="Arial" charset="0"/>
                </a:endParaRPr>
              </a:p>
            </p:txBody>
          </p:sp>
          <p:sp>
            <p:nvSpPr>
              <p:cNvPr id="14" name="Rektangel 13"/>
              <p:cNvSpPr/>
              <p:nvPr/>
            </p:nvSpPr>
            <p:spPr bwMode="auto">
              <a:xfrm>
                <a:off x="6588224" y="1143155"/>
                <a:ext cx="1224136" cy="5457321"/>
              </a:xfrm>
              <a:prstGeom prst="rect">
                <a:avLst/>
              </a:prstGeom>
              <a:noFill/>
              <a:ln w="19050" cap="flat" cmpd="sng" algn="ctr">
                <a:solidFill>
                  <a:schemeClr val="accent6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nb-NO" sz="2400">
                  <a:latin typeface="Arial" charset="0"/>
                </a:endParaRPr>
              </a:p>
            </p:txBody>
          </p:sp>
        </p:grpSp>
      </p:grpSp>
      <p:sp>
        <p:nvSpPr>
          <p:cNvPr id="23" name="TekstSylinder 22"/>
          <p:cNvSpPr txBox="1"/>
          <p:nvPr/>
        </p:nvSpPr>
        <p:spPr>
          <a:xfrm>
            <a:off x="617544" y="4211302"/>
            <a:ext cx="1212738" cy="58477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4D4D4D"/>
                </a:solidFill>
              </a:rPr>
              <a:t>CRM-IT-system</a:t>
            </a:r>
          </a:p>
        </p:txBody>
      </p:sp>
      <p:sp>
        <p:nvSpPr>
          <p:cNvPr id="24" name="TekstSylinder 23"/>
          <p:cNvSpPr txBox="1"/>
          <p:nvPr/>
        </p:nvSpPr>
        <p:spPr>
          <a:xfrm>
            <a:off x="545535" y="1557515"/>
            <a:ext cx="1287890" cy="181588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4D4D4D"/>
                </a:solidFill>
              </a:rPr>
              <a:t>Datalagring i et felles arkiv for </a:t>
            </a:r>
            <a:r>
              <a:rPr lang="nb-NO" sz="1600" dirty="0" err="1">
                <a:solidFill>
                  <a:srgbClr val="4D4D4D"/>
                </a:solidFill>
              </a:rPr>
              <a:t>DFØs</a:t>
            </a:r>
            <a:r>
              <a:rPr lang="nb-NO" sz="1600" dirty="0">
                <a:solidFill>
                  <a:srgbClr val="4D4D4D"/>
                </a:solidFill>
              </a:rPr>
              <a:t> kon-takt med brukere og kunde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2545766" y="3831398"/>
            <a:ext cx="1224520" cy="584775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4D4D4D"/>
                </a:solidFill>
              </a:rPr>
              <a:t>Regel-endringer?</a:t>
            </a:r>
          </a:p>
        </p:txBody>
      </p:sp>
      <p:sp>
        <p:nvSpPr>
          <p:cNvPr id="26" name="TekstSylinder 25"/>
          <p:cNvSpPr txBox="1"/>
          <p:nvPr/>
        </p:nvSpPr>
        <p:spPr>
          <a:xfrm>
            <a:off x="2545766" y="1787090"/>
            <a:ext cx="1224520" cy="107721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4D4D4D"/>
                </a:solidFill>
              </a:rPr>
              <a:t>Prosess-endringer kunde-støtte</a:t>
            </a:r>
          </a:p>
        </p:txBody>
      </p:sp>
      <p:sp>
        <p:nvSpPr>
          <p:cNvPr id="27" name="TekstSylinder 26"/>
          <p:cNvSpPr txBox="1"/>
          <p:nvPr/>
        </p:nvSpPr>
        <p:spPr>
          <a:xfrm>
            <a:off x="4456620" y="3756681"/>
            <a:ext cx="1222762" cy="107721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4D4D4D"/>
                </a:solidFill>
              </a:rPr>
              <a:t>Generere rapporter og nøkkeltall</a:t>
            </a:r>
          </a:p>
        </p:txBody>
      </p:sp>
      <p:sp>
        <p:nvSpPr>
          <p:cNvPr id="28" name="TekstSylinder 27"/>
          <p:cNvSpPr txBox="1"/>
          <p:nvPr/>
        </p:nvSpPr>
        <p:spPr>
          <a:xfrm>
            <a:off x="4456620" y="1896227"/>
            <a:ext cx="1241776" cy="107721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4D4D4D"/>
                </a:solidFill>
              </a:rPr>
              <a:t>Tydeligere kunde-støtte-prosesser</a:t>
            </a:r>
          </a:p>
        </p:txBody>
      </p:sp>
      <p:sp>
        <p:nvSpPr>
          <p:cNvPr id="30" name="TekstSylinder 29"/>
          <p:cNvSpPr txBox="1"/>
          <p:nvPr/>
        </p:nvSpPr>
        <p:spPr>
          <a:xfrm>
            <a:off x="6456518" y="3228002"/>
            <a:ext cx="1202444" cy="132343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n-NO" sz="1600" dirty="0" err="1">
                <a:solidFill>
                  <a:srgbClr val="4D4D4D"/>
                </a:solidFill>
              </a:rPr>
              <a:t>Samhand-ling</a:t>
            </a:r>
            <a:r>
              <a:rPr lang="nn-NO" sz="1600" dirty="0">
                <a:solidFill>
                  <a:srgbClr val="4D4D4D"/>
                </a:solidFill>
              </a:rPr>
              <a:t> og </a:t>
            </a:r>
            <a:r>
              <a:rPr lang="nn-NO" sz="1600" dirty="0" err="1">
                <a:solidFill>
                  <a:srgbClr val="4D4D4D"/>
                </a:solidFill>
              </a:rPr>
              <a:t>koordi-nering</a:t>
            </a:r>
            <a:r>
              <a:rPr lang="nn-NO" sz="1600" dirty="0">
                <a:solidFill>
                  <a:srgbClr val="4D4D4D"/>
                </a:solidFill>
              </a:rPr>
              <a:t> på tvers</a:t>
            </a:r>
          </a:p>
        </p:txBody>
      </p:sp>
      <p:sp>
        <p:nvSpPr>
          <p:cNvPr id="31" name="TekstSylinder 30"/>
          <p:cNvSpPr txBox="1"/>
          <p:nvPr/>
        </p:nvSpPr>
        <p:spPr>
          <a:xfrm>
            <a:off x="6456518" y="1513593"/>
            <a:ext cx="1202444" cy="1323439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4D4D4D"/>
                </a:solidFill>
              </a:rPr>
              <a:t>God og effektiv arbeidsflyt (i </a:t>
            </a:r>
            <a:r>
              <a:rPr lang="nb-NO" sz="1600" dirty="0" err="1">
                <a:solidFill>
                  <a:srgbClr val="4D4D4D"/>
                </a:solidFill>
              </a:rPr>
              <a:t>def</a:t>
            </a:r>
            <a:r>
              <a:rPr lang="nb-NO" sz="1600" dirty="0">
                <a:solidFill>
                  <a:srgbClr val="4D4D4D"/>
                </a:solidFill>
              </a:rPr>
              <a:t>. prosesser)</a:t>
            </a:r>
          </a:p>
        </p:txBody>
      </p:sp>
      <p:sp>
        <p:nvSpPr>
          <p:cNvPr id="32" name="TekstSylinder 31"/>
          <p:cNvSpPr txBox="1"/>
          <p:nvPr/>
        </p:nvSpPr>
        <p:spPr>
          <a:xfrm>
            <a:off x="8362229" y="4080845"/>
            <a:ext cx="1227495" cy="830997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4D4D4D"/>
                </a:solidFill>
              </a:rPr>
              <a:t>Bedre effektivitet hos kunde</a:t>
            </a:r>
          </a:p>
        </p:txBody>
      </p:sp>
      <p:sp>
        <p:nvSpPr>
          <p:cNvPr id="33" name="TekstSylinder 32"/>
          <p:cNvSpPr txBox="1"/>
          <p:nvPr/>
        </p:nvSpPr>
        <p:spPr>
          <a:xfrm>
            <a:off x="8360804" y="2942926"/>
            <a:ext cx="1227495" cy="830997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4D4D4D"/>
                </a:solidFill>
              </a:rPr>
              <a:t>Bedre kunde-tilfredshet</a:t>
            </a:r>
          </a:p>
        </p:txBody>
      </p:sp>
      <p:sp>
        <p:nvSpPr>
          <p:cNvPr id="34" name="TekstSylinder 33"/>
          <p:cNvSpPr txBox="1"/>
          <p:nvPr/>
        </p:nvSpPr>
        <p:spPr>
          <a:xfrm>
            <a:off x="8360804" y="1599640"/>
            <a:ext cx="1227495" cy="1077218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>
                <a:solidFill>
                  <a:srgbClr val="4D4D4D"/>
                </a:solidFill>
              </a:rPr>
              <a:t>Mer effektiv kunde-støtte</a:t>
            </a:r>
          </a:p>
        </p:txBody>
      </p:sp>
      <p:sp>
        <p:nvSpPr>
          <p:cNvPr id="35" name="TekstSylinder 34"/>
          <p:cNvSpPr txBox="1"/>
          <p:nvPr/>
        </p:nvSpPr>
        <p:spPr>
          <a:xfrm>
            <a:off x="10339920" y="3534528"/>
            <a:ext cx="1202444" cy="1815882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 err="1">
                <a:solidFill>
                  <a:srgbClr val="4D4D4D"/>
                </a:solidFill>
              </a:rPr>
              <a:t>DFØs</a:t>
            </a:r>
            <a:r>
              <a:rPr lang="nb-NO" sz="1600" dirty="0">
                <a:solidFill>
                  <a:srgbClr val="4D4D4D"/>
                </a:solidFill>
              </a:rPr>
              <a:t> tjenester gir synergier og stordrifts-fordeler</a:t>
            </a:r>
          </a:p>
        </p:txBody>
      </p:sp>
      <p:sp>
        <p:nvSpPr>
          <p:cNvPr id="36" name="TekstSylinder 35"/>
          <p:cNvSpPr txBox="1"/>
          <p:nvPr/>
        </p:nvSpPr>
        <p:spPr>
          <a:xfrm>
            <a:off x="10339920" y="1643565"/>
            <a:ext cx="1202444" cy="1569660"/>
          </a:xfrm>
          <a:prstGeom prst="rect">
            <a:avLst/>
          </a:prstGeom>
          <a:noFill/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600" dirty="0" err="1">
                <a:solidFill>
                  <a:srgbClr val="4D4D4D"/>
                </a:solidFill>
              </a:rPr>
              <a:t>DFØs</a:t>
            </a:r>
            <a:r>
              <a:rPr lang="nb-NO" sz="1600" dirty="0">
                <a:solidFill>
                  <a:srgbClr val="4D4D4D"/>
                </a:solidFill>
              </a:rPr>
              <a:t> </a:t>
            </a:r>
            <a:r>
              <a:rPr lang="nb-NO" sz="1600" dirty="0" err="1">
                <a:solidFill>
                  <a:srgbClr val="4D4D4D"/>
                </a:solidFill>
              </a:rPr>
              <a:t>fellestjen</a:t>
            </a:r>
            <a:r>
              <a:rPr lang="nb-NO" sz="1600" dirty="0">
                <a:solidFill>
                  <a:srgbClr val="4D4D4D"/>
                </a:solidFill>
              </a:rPr>
              <a:t>-ester er korrekte, rettidige og nyttige</a:t>
            </a:r>
          </a:p>
        </p:txBody>
      </p:sp>
      <p:cxnSp>
        <p:nvCxnSpPr>
          <p:cNvPr id="38" name="Rett pil 37"/>
          <p:cNvCxnSpPr>
            <a:stCxn id="24" idx="3"/>
            <a:endCxn id="27" idx="1"/>
          </p:cNvCxnSpPr>
          <p:nvPr/>
        </p:nvCxnSpPr>
        <p:spPr bwMode="auto">
          <a:xfrm>
            <a:off x="1833425" y="2465456"/>
            <a:ext cx="2623195" cy="182983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Rett pil 38"/>
          <p:cNvCxnSpPr>
            <a:stCxn id="23" idx="3"/>
            <a:endCxn id="27" idx="1"/>
          </p:cNvCxnSpPr>
          <p:nvPr/>
        </p:nvCxnSpPr>
        <p:spPr bwMode="auto">
          <a:xfrm flipV="1">
            <a:off x="1830282" y="4295290"/>
            <a:ext cx="2626338" cy="208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Rett pil 41"/>
          <p:cNvCxnSpPr>
            <a:stCxn id="27" idx="3"/>
            <a:endCxn id="30" idx="1"/>
          </p:cNvCxnSpPr>
          <p:nvPr/>
        </p:nvCxnSpPr>
        <p:spPr bwMode="auto">
          <a:xfrm flipV="1">
            <a:off x="5679382" y="3889722"/>
            <a:ext cx="777136" cy="4055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Rett pil 43"/>
          <p:cNvCxnSpPr>
            <a:stCxn id="26" idx="3"/>
            <a:endCxn id="27" idx="1"/>
          </p:cNvCxnSpPr>
          <p:nvPr/>
        </p:nvCxnSpPr>
        <p:spPr bwMode="auto">
          <a:xfrm>
            <a:off x="3770286" y="2325699"/>
            <a:ext cx="686334" cy="196959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Rett pil 44"/>
          <p:cNvCxnSpPr>
            <a:stCxn id="26" idx="3"/>
            <a:endCxn id="28" idx="1"/>
          </p:cNvCxnSpPr>
          <p:nvPr/>
        </p:nvCxnSpPr>
        <p:spPr bwMode="auto">
          <a:xfrm>
            <a:off x="3770286" y="2325699"/>
            <a:ext cx="686334" cy="1091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Rett pil 45"/>
          <p:cNvCxnSpPr>
            <a:stCxn id="25" idx="3"/>
            <a:endCxn id="28" idx="1"/>
          </p:cNvCxnSpPr>
          <p:nvPr/>
        </p:nvCxnSpPr>
        <p:spPr bwMode="auto">
          <a:xfrm flipV="1">
            <a:off x="3770286" y="2434836"/>
            <a:ext cx="686334" cy="16889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Rett pil 69"/>
          <p:cNvCxnSpPr>
            <a:stCxn id="30" idx="3"/>
            <a:endCxn id="33" idx="1"/>
          </p:cNvCxnSpPr>
          <p:nvPr/>
        </p:nvCxnSpPr>
        <p:spPr bwMode="auto">
          <a:xfrm flipV="1">
            <a:off x="7658962" y="3358425"/>
            <a:ext cx="701842" cy="53129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Rett pil 70"/>
          <p:cNvCxnSpPr>
            <a:stCxn id="31" idx="3"/>
            <a:endCxn id="32" idx="1"/>
          </p:cNvCxnSpPr>
          <p:nvPr/>
        </p:nvCxnSpPr>
        <p:spPr bwMode="auto">
          <a:xfrm>
            <a:off x="7658962" y="2175313"/>
            <a:ext cx="703267" cy="23210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Rett pil 71"/>
          <p:cNvCxnSpPr>
            <a:stCxn id="28" idx="3"/>
            <a:endCxn id="33" idx="1"/>
          </p:cNvCxnSpPr>
          <p:nvPr/>
        </p:nvCxnSpPr>
        <p:spPr bwMode="auto">
          <a:xfrm>
            <a:off x="5698396" y="2434836"/>
            <a:ext cx="2662408" cy="92358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Rett pil 72"/>
          <p:cNvCxnSpPr>
            <a:stCxn id="30" idx="3"/>
            <a:endCxn id="32" idx="1"/>
          </p:cNvCxnSpPr>
          <p:nvPr/>
        </p:nvCxnSpPr>
        <p:spPr bwMode="auto">
          <a:xfrm>
            <a:off x="7658962" y="3889722"/>
            <a:ext cx="703267" cy="6066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Rett pil 73"/>
          <p:cNvCxnSpPr>
            <a:stCxn id="31" idx="3"/>
            <a:endCxn id="34" idx="1"/>
          </p:cNvCxnSpPr>
          <p:nvPr/>
        </p:nvCxnSpPr>
        <p:spPr bwMode="auto">
          <a:xfrm flipV="1">
            <a:off x="7658962" y="2138249"/>
            <a:ext cx="701842" cy="37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Rett pil 74"/>
          <p:cNvCxnSpPr>
            <a:stCxn id="28" idx="3"/>
            <a:endCxn id="31" idx="1"/>
          </p:cNvCxnSpPr>
          <p:nvPr/>
        </p:nvCxnSpPr>
        <p:spPr bwMode="auto">
          <a:xfrm flipV="1">
            <a:off x="5698396" y="2175313"/>
            <a:ext cx="758122" cy="2595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Rett pil 89"/>
          <p:cNvCxnSpPr>
            <a:stCxn id="30" idx="3"/>
            <a:endCxn id="34" idx="1"/>
          </p:cNvCxnSpPr>
          <p:nvPr/>
        </p:nvCxnSpPr>
        <p:spPr bwMode="auto">
          <a:xfrm flipV="1">
            <a:off x="7658962" y="2138249"/>
            <a:ext cx="701842" cy="175147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Rett pil 93"/>
          <p:cNvCxnSpPr>
            <a:stCxn id="34" idx="3"/>
            <a:endCxn id="36" idx="1"/>
          </p:cNvCxnSpPr>
          <p:nvPr/>
        </p:nvCxnSpPr>
        <p:spPr bwMode="auto">
          <a:xfrm>
            <a:off x="9588299" y="2138249"/>
            <a:ext cx="751621" cy="29014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5" name="Rett pil 94"/>
          <p:cNvCxnSpPr>
            <a:stCxn id="34" idx="3"/>
            <a:endCxn id="35" idx="1"/>
          </p:cNvCxnSpPr>
          <p:nvPr/>
        </p:nvCxnSpPr>
        <p:spPr bwMode="auto">
          <a:xfrm>
            <a:off x="9588299" y="2138249"/>
            <a:ext cx="751621" cy="23042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Rett pil 95"/>
          <p:cNvCxnSpPr>
            <a:stCxn id="33" idx="3"/>
            <a:endCxn id="35" idx="1"/>
          </p:cNvCxnSpPr>
          <p:nvPr/>
        </p:nvCxnSpPr>
        <p:spPr bwMode="auto">
          <a:xfrm>
            <a:off x="9588299" y="3358425"/>
            <a:ext cx="751621" cy="108404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Rett pil 96"/>
          <p:cNvCxnSpPr>
            <a:stCxn id="33" idx="3"/>
            <a:endCxn id="36" idx="1"/>
          </p:cNvCxnSpPr>
          <p:nvPr/>
        </p:nvCxnSpPr>
        <p:spPr bwMode="auto">
          <a:xfrm flipV="1">
            <a:off x="9588299" y="2428395"/>
            <a:ext cx="751621" cy="9300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Rett pil 97"/>
          <p:cNvCxnSpPr>
            <a:stCxn id="32" idx="3"/>
            <a:endCxn id="35" idx="1"/>
          </p:cNvCxnSpPr>
          <p:nvPr/>
        </p:nvCxnSpPr>
        <p:spPr bwMode="auto">
          <a:xfrm flipV="1">
            <a:off x="9589724" y="4442469"/>
            <a:ext cx="750196" cy="538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1" name="Ellipse 110"/>
          <p:cNvSpPr/>
          <p:nvPr/>
        </p:nvSpPr>
        <p:spPr bwMode="auto">
          <a:xfrm>
            <a:off x="591255" y="3899624"/>
            <a:ext cx="1287891" cy="121783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latin typeface="Arial" charset="0"/>
            </a:endParaRPr>
          </a:p>
        </p:txBody>
      </p:sp>
      <p:sp>
        <p:nvSpPr>
          <p:cNvPr id="113" name="Ellipse 112"/>
          <p:cNvSpPr/>
          <p:nvPr/>
        </p:nvSpPr>
        <p:spPr bwMode="auto">
          <a:xfrm>
            <a:off x="1977654" y="5232827"/>
            <a:ext cx="6270995" cy="1467962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2400">
              <a:latin typeface="Arial" charset="0"/>
            </a:endParaRPr>
          </a:p>
        </p:txBody>
      </p:sp>
      <p:sp>
        <p:nvSpPr>
          <p:cNvPr id="57" name="TekstSylinder 56"/>
          <p:cNvSpPr txBox="1"/>
          <p:nvPr/>
        </p:nvSpPr>
        <p:spPr>
          <a:xfrm>
            <a:off x="307016" y="6550804"/>
            <a:ext cx="2594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err="1"/>
              <a:t>Peppard</a:t>
            </a:r>
            <a:r>
              <a:rPr lang="nb-NO" sz="1400" dirty="0"/>
              <a:t>, </a:t>
            </a:r>
            <a:r>
              <a:rPr lang="nb-NO" sz="1400" dirty="0" err="1"/>
              <a:t>Ward</a:t>
            </a:r>
            <a:r>
              <a:rPr lang="nb-NO" sz="1400" dirty="0"/>
              <a:t>, Daniel, 2007</a:t>
            </a:r>
          </a:p>
        </p:txBody>
      </p:sp>
      <p:cxnSp>
        <p:nvCxnSpPr>
          <p:cNvPr id="52" name="Rett pil 51"/>
          <p:cNvCxnSpPr>
            <a:stCxn id="28" idx="3"/>
            <a:endCxn id="30" idx="1"/>
          </p:cNvCxnSpPr>
          <p:nvPr/>
        </p:nvCxnSpPr>
        <p:spPr bwMode="auto">
          <a:xfrm>
            <a:off x="5698396" y="2434836"/>
            <a:ext cx="758122" cy="14548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79221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9422837" cy="707678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Trinn 2: Planlegge gevinstrealiseringen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159563" y="2996952"/>
            <a:ext cx="6816757" cy="316835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800" dirty="0">
                <a:solidFill>
                  <a:srgbClr val="4D4D4D"/>
                </a:solidFill>
              </a:rPr>
              <a:t>Videreutvikle i</a:t>
            </a:r>
            <a:r>
              <a:rPr lang="nb-NO" sz="2800" kern="1200" dirty="0">
                <a:solidFill>
                  <a:srgbClr val="4D4D4D"/>
                </a:solidFill>
              </a:rPr>
              <a:t>nteressentanalyse</a:t>
            </a:r>
          </a:p>
          <a:p>
            <a:pPr marL="457200" indent="-457200">
              <a:buFont typeface="+mj-lt"/>
              <a:buAutoNum type="arabicPeriod"/>
            </a:pPr>
            <a:endParaRPr lang="nb-NO" sz="2800" kern="1200" dirty="0">
              <a:solidFill>
                <a:srgbClr val="4D4D4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800" kern="1200" dirty="0">
                <a:solidFill>
                  <a:srgbClr val="4D4D4D"/>
                </a:solidFill>
              </a:rPr>
              <a:t>Identifisere gevinstroller</a:t>
            </a:r>
          </a:p>
          <a:p>
            <a:pPr marL="457200" indent="-457200">
              <a:buFont typeface="+mj-lt"/>
              <a:buAutoNum type="arabicPeriod"/>
            </a:pPr>
            <a:endParaRPr lang="nb-NO" sz="2800" kern="1200" dirty="0">
              <a:solidFill>
                <a:srgbClr val="4D4D4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800" kern="1200" dirty="0">
                <a:solidFill>
                  <a:srgbClr val="4D4D4D"/>
                </a:solidFill>
              </a:rPr>
              <a:t>Sette opp gevinstrealiseringsplan</a:t>
            </a:r>
          </a:p>
          <a:p>
            <a:pPr marL="457200" indent="-457200">
              <a:buFont typeface="+mj-lt"/>
              <a:buAutoNum type="arabicPeriod"/>
            </a:pPr>
            <a:endParaRPr lang="nb-NO" sz="2800" kern="1200" dirty="0">
              <a:solidFill>
                <a:srgbClr val="4D4D4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800" kern="1200" dirty="0">
                <a:solidFill>
                  <a:srgbClr val="4D4D4D"/>
                </a:solidFill>
              </a:rPr>
              <a:t>Nullpunktsmåling (</a:t>
            </a:r>
            <a:r>
              <a:rPr lang="nb-NO" sz="2800" kern="1200" dirty="0" err="1">
                <a:solidFill>
                  <a:srgbClr val="4D4D4D"/>
                </a:solidFill>
              </a:rPr>
              <a:t>evt</a:t>
            </a:r>
            <a:r>
              <a:rPr lang="nb-NO" sz="2800" kern="1200" dirty="0">
                <a:solidFill>
                  <a:srgbClr val="4D4D4D"/>
                </a:solidFill>
              </a:rPr>
              <a:t> i Identifisere)</a:t>
            </a:r>
          </a:p>
          <a:p>
            <a:endParaRPr lang="nb-NO" sz="2800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431371" y="1052736"/>
          <a:ext cx="11137237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425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3339" y="260648"/>
            <a:ext cx="9998901" cy="635670"/>
          </a:xfrm>
        </p:spPr>
        <p:txBody>
          <a:bodyPr>
            <a:no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Trinn 3: Gjennomføre gevinstrealiseringen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07435" y="2996951"/>
            <a:ext cx="10369152" cy="34553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800" kern="1200" dirty="0">
                <a:solidFill>
                  <a:srgbClr val="4D4D4D"/>
                </a:solidFill>
              </a:rPr>
              <a:t>Gjennomføre tiltakene i gevinstrealiseringsplanen</a:t>
            </a:r>
          </a:p>
          <a:p>
            <a:pPr marL="673200" lvl="1" indent="-457200">
              <a:buFont typeface="+mj-lt"/>
              <a:buAutoNum type="alphaLcParenR"/>
            </a:pPr>
            <a:r>
              <a:rPr lang="nb-NO" sz="2200" i="1" dirty="0">
                <a:solidFill>
                  <a:srgbClr val="4D4D4D"/>
                </a:solidFill>
              </a:rPr>
              <a:t>Realiser gevinster</a:t>
            </a:r>
            <a:endParaRPr lang="nb-NO" sz="2200" dirty="0">
              <a:solidFill>
                <a:srgbClr val="4D4D4D"/>
              </a:solidFill>
            </a:endParaRPr>
          </a:p>
          <a:p>
            <a:pPr lvl="2"/>
            <a:r>
              <a:rPr lang="nb-NO" sz="1700" dirty="0">
                <a:solidFill>
                  <a:srgbClr val="4D4D4D"/>
                </a:solidFill>
              </a:rPr>
              <a:t>Utnytt muligheter og vurder realisering av ikke-planlagte gevinster</a:t>
            </a:r>
          </a:p>
          <a:p>
            <a:pPr lvl="2"/>
            <a:r>
              <a:rPr lang="nb-NO" sz="1700" dirty="0">
                <a:solidFill>
                  <a:srgbClr val="4D4D4D"/>
                </a:solidFill>
              </a:rPr>
              <a:t>Rapporter realiserte gevinster løpende</a:t>
            </a:r>
          </a:p>
          <a:p>
            <a:pPr lvl="1"/>
            <a:endParaRPr lang="nb-NO" sz="1600" dirty="0"/>
          </a:p>
          <a:p>
            <a:pPr marL="673200" lvl="1" indent="-457200">
              <a:buFont typeface="+mj-lt"/>
              <a:buAutoNum type="alphaLcParenR" startAt="2"/>
            </a:pPr>
            <a:r>
              <a:rPr lang="nb-NO" sz="2200" i="1" dirty="0">
                <a:solidFill>
                  <a:srgbClr val="4D4D4D"/>
                </a:solidFill>
              </a:rPr>
              <a:t>Oppdater gevinstrealiseringsplanen og annet planverk (bl.a. prosjektbegrunnelse og gevinstkart)</a:t>
            </a:r>
          </a:p>
          <a:p>
            <a:pPr lvl="2"/>
            <a:r>
              <a:rPr lang="nb-NO" sz="2000" dirty="0">
                <a:solidFill>
                  <a:srgbClr val="4D4D4D"/>
                </a:solidFill>
              </a:rPr>
              <a:t>Minst ved hver faseovergang eller andre beslutningspunkt.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800" kern="1200" dirty="0">
                <a:solidFill>
                  <a:srgbClr val="4D4D4D"/>
                </a:solidFill>
              </a:rPr>
              <a:t>Jevnlig kontakt med de gevinstansvarlige</a:t>
            </a:r>
          </a:p>
          <a:p>
            <a:pPr marL="457200" indent="-457200">
              <a:buFont typeface="+mj-lt"/>
              <a:buAutoNum type="arabicPeriod"/>
            </a:pPr>
            <a:endParaRPr lang="nb-NO" sz="2400" kern="1200" dirty="0">
              <a:solidFill>
                <a:srgbClr val="4D4D4D"/>
              </a:solidFill>
            </a:endParaRPr>
          </a:p>
          <a:p>
            <a:endParaRPr lang="nb-NO" sz="2400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431371" y="1052736"/>
          <a:ext cx="11137237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6642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561173" cy="792088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rgbClr val="0070C0"/>
                </a:solidFill>
              </a:rPr>
              <a:t>Trinn 4: Dokumentere realiserte gevinster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03446" y="3212976"/>
            <a:ext cx="10561173" cy="26642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800" kern="1200" dirty="0">
                <a:solidFill>
                  <a:srgbClr val="4D4D4D"/>
                </a:solidFill>
              </a:rPr>
              <a:t>Dokumentere realiserte gevinster. </a:t>
            </a:r>
          </a:p>
          <a:p>
            <a:pPr marL="457200" indent="-457200">
              <a:buFont typeface="+mj-lt"/>
              <a:buAutoNum type="arabicPeriod"/>
            </a:pPr>
            <a:endParaRPr lang="nb-NO" sz="2800" kern="1200" dirty="0">
              <a:solidFill>
                <a:srgbClr val="4D4D4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800" kern="1200" dirty="0">
                <a:solidFill>
                  <a:srgbClr val="4D4D4D"/>
                </a:solidFill>
              </a:rPr>
              <a:t>Vurdere om det skal realiseres ytterligere gevinster</a:t>
            </a:r>
          </a:p>
          <a:p>
            <a:pPr marL="457200" indent="-457200">
              <a:buFont typeface="+mj-lt"/>
              <a:buAutoNum type="arabicPeriod"/>
            </a:pPr>
            <a:endParaRPr lang="nb-NO" sz="2800" kern="1200" dirty="0">
              <a:solidFill>
                <a:srgbClr val="4D4D4D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800" kern="1200" dirty="0">
                <a:solidFill>
                  <a:srgbClr val="4D4D4D"/>
                </a:solidFill>
              </a:rPr>
              <a:t>Avsluttende rapportering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431371" y="1052736"/>
          <a:ext cx="11137237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2337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solidFill>
                  <a:srgbClr val="0070C0"/>
                </a:solidFill>
              </a:rPr>
              <a:t>DFØs</a:t>
            </a:r>
            <a:r>
              <a:rPr lang="nb-NO" dirty="0">
                <a:solidFill>
                  <a:srgbClr val="0070C0"/>
                </a:solidFill>
              </a:rPr>
              <a:t> nettsider – www.dfo.no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56" y="1344702"/>
            <a:ext cx="6222263" cy="542723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2665" y="0"/>
            <a:ext cx="4189335" cy="62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6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5457E6-7AEE-4241-8C46-6521076B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DFØ - Direktoratet for forvaltning og økonomistyring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50D38CB-407B-4306-A66E-A3C9D6871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67" y="1632444"/>
            <a:ext cx="11089388" cy="4848740"/>
          </a:xfrm>
        </p:spPr>
        <p:txBody>
          <a:bodyPr>
            <a:normAutofit lnSpcReduction="10000"/>
          </a:bodyPr>
          <a:lstStyle/>
          <a:p>
            <a:r>
              <a:rPr lang="nb-NO" sz="2800" dirty="0"/>
              <a:t>statens fagorgan for </a:t>
            </a:r>
          </a:p>
          <a:p>
            <a:pPr lvl="1"/>
            <a:r>
              <a:rPr lang="nb-NO" sz="2600" dirty="0"/>
              <a:t>økonomistyring, </a:t>
            </a:r>
          </a:p>
          <a:p>
            <a:pPr lvl="1"/>
            <a:r>
              <a:rPr lang="nb-NO" sz="2600" dirty="0"/>
              <a:t>gode beslutningsgrunnlag for statlige tiltak, </a:t>
            </a:r>
          </a:p>
          <a:p>
            <a:pPr lvl="1"/>
            <a:r>
              <a:rPr lang="nb-NO" sz="2600" dirty="0"/>
              <a:t>organisering og ledelse i staten, </a:t>
            </a:r>
          </a:p>
          <a:p>
            <a:pPr lvl="1"/>
            <a:r>
              <a:rPr lang="nb-NO" sz="2600" dirty="0"/>
              <a:t>anskaffelser i offentlig sektor. </a:t>
            </a:r>
          </a:p>
          <a:p>
            <a:r>
              <a:rPr lang="nb-NO" sz="2800" dirty="0"/>
              <a:t>skal bidra til effektiv ressursbruk</a:t>
            </a:r>
          </a:p>
          <a:p>
            <a:r>
              <a:rPr lang="nb-NO" sz="2800" dirty="0"/>
              <a:t>gir støtte og veilede arbeidsgivere, ledere og HR for å styrke arbeidsgiverfunksjonen i staten, sentralt og lokalt</a:t>
            </a:r>
          </a:p>
          <a:p>
            <a:r>
              <a:rPr lang="nb-NO" sz="2800" dirty="0"/>
              <a:t>leverer lønns- og regnskapstjenester til rundt 90 prosent av statsforvaltningen</a:t>
            </a:r>
          </a:p>
          <a:p>
            <a:r>
              <a:rPr lang="nb-NO" sz="2800" dirty="0"/>
              <a:t>har ansvaret for statsregnskapet og statens konsernkontoordning.</a:t>
            </a:r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5825B41E-93FB-4328-B982-0AA9A70E1404}"/>
              </a:ext>
            </a:extLst>
          </p:cNvPr>
          <p:cNvCxnSpPr>
            <a:cxnSpLocks/>
          </p:cNvCxnSpPr>
          <p:nvPr/>
        </p:nvCxnSpPr>
        <p:spPr>
          <a:xfrm>
            <a:off x="972274" y="2430684"/>
            <a:ext cx="22686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304E1427-4F82-4D78-A3A9-3A67B0B426C0}"/>
              </a:ext>
            </a:extLst>
          </p:cNvPr>
          <p:cNvCxnSpPr>
            <a:cxnSpLocks/>
          </p:cNvCxnSpPr>
          <p:nvPr/>
        </p:nvCxnSpPr>
        <p:spPr>
          <a:xfrm>
            <a:off x="972274" y="2791429"/>
            <a:ext cx="37501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D2C14837-1992-473A-B0F7-DFB0A8C671AD}"/>
              </a:ext>
            </a:extLst>
          </p:cNvPr>
          <p:cNvCxnSpPr>
            <a:cxnSpLocks/>
          </p:cNvCxnSpPr>
          <p:nvPr/>
        </p:nvCxnSpPr>
        <p:spPr>
          <a:xfrm>
            <a:off x="972274" y="3196542"/>
            <a:ext cx="33913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41469981-DC3B-4EC6-89D8-341692A6D378}"/>
              </a:ext>
            </a:extLst>
          </p:cNvPr>
          <p:cNvCxnSpPr>
            <a:cxnSpLocks/>
          </p:cNvCxnSpPr>
          <p:nvPr/>
        </p:nvCxnSpPr>
        <p:spPr>
          <a:xfrm>
            <a:off x="972274" y="3636380"/>
            <a:ext cx="181722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23E5E389-1DB2-41A1-93AD-38E734BC38FD}"/>
              </a:ext>
            </a:extLst>
          </p:cNvPr>
          <p:cNvCxnSpPr>
            <a:cxnSpLocks/>
          </p:cNvCxnSpPr>
          <p:nvPr/>
        </p:nvCxnSpPr>
        <p:spPr>
          <a:xfrm>
            <a:off x="2675682" y="4122517"/>
            <a:ext cx="31232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6A6855E5-DBA1-45C4-B8CF-A09045CEBDCC}"/>
              </a:ext>
            </a:extLst>
          </p:cNvPr>
          <p:cNvCxnSpPr>
            <a:cxnSpLocks/>
          </p:cNvCxnSpPr>
          <p:nvPr/>
        </p:nvCxnSpPr>
        <p:spPr>
          <a:xfrm>
            <a:off x="754284" y="4932745"/>
            <a:ext cx="36093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AD005B6F-15DF-49AB-BC59-24AD2CBB74A6}"/>
              </a:ext>
            </a:extLst>
          </p:cNvPr>
          <p:cNvCxnSpPr>
            <a:cxnSpLocks/>
          </p:cNvCxnSpPr>
          <p:nvPr/>
        </p:nvCxnSpPr>
        <p:spPr>
          <a:xfrm>
            <a:off x="1853879" y="5372582"/>
            <a:ext cx="465109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F775FCFA-7593-452D-8631-A3F696EE5B70}"/>
              </a:ext>
            </a:extLst>
          </p:cNvPr>
          <p:cNvCxnSpPr>
            <a:cxnSpLocks/>
          </p:cNvCxnSpPr>
          <p:nvPr/>
        </p:nvCxnSpPr>
        <p:spPr>
          <a:xfrm>
            <a:off x="3335438" y="6229109"/>
            <a:ext cx="76952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BC81ED9A-EB02-46DE-B98A-E6A1DEEE8F72}"/>
              </a:ext>
            </a:extLst>
          </p:cNvPr>
          <p:cNvCxnSpPr>
            <a:cxnSpLocks/>
          </p:cNvCxnSpPr>
          <p:nvPr/>
        </p:nvCxnSpPr>
        <p:spPr>
          <a:xfrm>
            <a:off x="9303011" y="4532161"/>
            <a:ext cx="9608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36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>
                <a:solidFill>
                  <a:srgbClr val="0070C0"/>
                </a:solidFill>
              </a:rPr>
              <a:t>Kritiske suksessfaktorer!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533399" y="1717675"/>
            <a:ext cx="11104563" cy="4972491"/>
          </a:xfrm>
        </p:spPr>
        <p:txBody>
          <a:bodyPr>
            <a:normAutofit fontScale="92500" lnSpcReduction="10000"/>
          </a:bodyPr>
          <a:lstStyle/>
          <a:p>
            <a:r>
              <a:rPr lang="nb-NO" sz="2800" dirty="0"/>
              <a:t>Det må være realisme i estimatene</a:t>
            </a:r>
          </a:p>
          <a:p>
            <a:pPr lvl="1"/>
            <a:r>
              <a:rPr lang="nb-NO" sz="2400" dirty="0"/>
              <a:t>Gevinstforventning, ikke potensialet</a:t>
            </a:r>
          </a:p>
          <a:p>
            <a:pPr lvl="1"/>
            <a:r>
              <a:rPr lang="nb-NO" sz="2400" dirty="0"/>
              <a:t>Gevinstene må være forankret i oppdragsgivers mål og strategi</a:t>
            </a:r>
          </a:p>
          <a:p>
            <a:r>
              <a:rPr lang="nb-NO" sz="2800" dirty="0"/>
              <a:t>Det må jobbes systematisk og målrettet</a:t>
            </a:r>
          </a:p>
          <a:p>
            <a:pPr lvl="1"/>
            <a:r>
              <a:rPr lang="nb-NO" sz="2400" dirty="0"/>
              <a:t>Ikke bare på begynnelsen i identifiseringen eller på slutten etter leveranse</a:t>
            </a:r>
          </a:p>
          <a:p>
            <a:pPr lvl="1"/>
            <a:r>
              <a:rPr lang="nb-NO" sz="2400" dirty="0"/>
              <a:t>Fokus på gevinster, ikke leveranser</a:t>
            </a:r>
          </a:p>
          <a:p>
            <a:pPr lvl="1"/>
            <a:r>
              <a:rPr lang="nb-NO" sz="2400" dirty="0"/>
              <a:t>Iterativ prosess</a:t>
            </a:r>
          </a:p>
          <a:p>
            <a:pPr lvl="1"/>
            <a:r>
              <a:rPr lang="nb-NO" sz="2400" dirty="0"/>
              <a:t>Utredningen må brukes aktivt gjennom hele «reisen».</a:t>
            </a:r>
          </a:p>
          <a:p>
            <a:r>
              <a:rPr lang="nb-NO" sz="2800" dirty="0"/>
              <a:t>Det må være tydelige ansvars- og myndighetsforhold</a:t>
            </a:r>
          </a:p>
          <a:p>
            <a:pPr lvl="1"/>
            <a:r>
              <a:rPr lang="nb-NO" sz="2400" dirty="0"/>
              <a:t>Gevinstansvaret ligger aldri i prosjektet</a:t>
            </a:r>
          </a:p>
          <a:p>
            <a:pPr lvl="1"/>
            <a:r>
              <a:rPr lang="nb-NO" sz="2400" dirty="0"/>
              <a:t>Gevinstansvaret må tydeliggjøres med navn, ikke rolle, stilling eller organisatorisk enhet.</a:t>
            </a:r>
          </a:p>
          <a:p>
            <a:pPr lvl="1"/>
            <a:r>
              <a:rPr lang="nb-NO" sz="2400" dirty="0"/>
              <a:t>Forankring hos alle interessenter</a:t>
            </a:r>
          </a:p>
        </p:txBody>
      </p:sp>
    </p:spTree>
    <p:extLst>
      <p:ext uri="{BB962C8B-B14F-4D97-AF65-F5344CB8AC3E}">
        <p14:creationId xmlns:p14="http://schemas.microsoft.com/office/powerpoint/2010/main" val="37278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648973-5759-45F6-9A8C-852C7CBA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Oppsummering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9442F3-ACA7-440B-8A22-4D6B20484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En gevinst er en effekt ansett positiv av minst én interessent</a:t>
            </a:r>
          </a:p>
          <a:p>
            <a:r>
              <a:rPr lang="nb-NO" dirty="0"/>
              <a:t>Gevinstrealisering er både å styre gevinstprosessen og å sikre uttaket</a:t>
            </a:r>
          </a:p>
          <a:p>
            <a:r>
              <a:rPr lang="nb-NO" dirty="0"/>
              <a:t>Prosessen har fire faser og bør anses iterativ:</a:t>
            </a:r>
          </a:p>
          <a:p>
            <a:pPr lvl="1"/>
            <a:r>
              <a:rPr lang="nb-NO" dirty="0"/>
              <a:t>Identifisere</a:t>
            </a:r>
          </a:p>
          <a:p>
            <a:pPr lvl="1"/>
            <a:r>
              <a:rPr lang="nb-NO" dirty="0"/>
              <a:t>Planlegge</a:t>
            </a:r>
          </a:p>
          <a:p>
            <a:pPr lvl="1"/>
            <a:r>
              <a:rPr lang="nb-NO" dirty="0"/>
              <a:t>Gjennomføre</a:t>
            </a:r>
          </a:p>
          <a:p>
            <a:pPr lvl="1"/>
            <a:r>
              <a:rPr lang="nb-NO" dirty="0"/>
              <a:t>Dokumentere</a:t>
            </a:r>
          </a:p>
          <a:p>
            <a:r>
              <a:rPr lang="nb-NO" dirty="0"/>
              <a:t>Viktige verktøy er Utredningsinstruksens metode og gevinstavhengighetskartet</a:t>
            </a:r>
          </a:p>
          <a:p>
            <a:r>
              <a:rPr lang="nb-NO" dirty="0"/>
              <a:t>Kritiske suksessfaktorer:</a:t>
            </a:r>
          </a:p>
          <a:p>
            <a:pPr lvl="1"/>
            <a:r>
              <a:rPr lang="nb-NO" dirty="0"/>
              <a:t>Realisme i estimatene</a:t>
            </a:r>
          </a:p>
          <a:p>
            <a:pPr lvl="1"/>
            <a:r>
              <a:rPr lang="nb-NO" dirty="0"/>
              <a:t>Systematisk og målrettet innsats</a:t>
            </a:r>
          </a:p>
          <a:p>
            <a:pPr lvl="1"/>
            <a:r>
              <a:rPr lang="nb-NO" dirty="0"/>
              <a:t>Tydelige ansvars- og myndighetsforhold</a:t>
            </a:r>
          </a:p>
        </p:txBody>
      </p:sp>
    </p:spTree>
    <p:extLst>
      <p:ext uri="{BB962C8B-B14F-4D97-AF65-F5344CB8AC3E}">
        <p14:creationId xmlns:p14="http://schemas.microsoft.com/office/powerpoint/2010/main" val="269687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C46999F-3C04-044F-ACA7-CCD2817C23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66660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>
                <a:solidFill>
                  <a:srgbClr val="0070C0"/>
                </a:solidFill>
              </a:rPr>
              <a:t>Hva er gevinst?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335361" y="1851949"/>
            <a:ext cx="8077119" cy="45629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sz="2800" i="1" dirty="0">
              <a:solidFill>
                <a:srgbClr val="4D4D4D"/>
              </a:solidFill>
            </a:endParaRPr>
          </a:p>
          <a:p>
            <a:pPr marL="0" indent="0">
              <a:buNone/>
            </a:pPr>
            <a:r>
              <a:rPr lang="nb-NO" sz="3200" i="1" dirty="0">
                <a:solidFill>
                  <a:srgbClr val="4D4D4D"/>
                </a:solidFill>
              </a:rPr>
              <a:t>«</a:t>
            </a:r>
            <a:r>
              <a:rPr lang="nb-NO" sz="2800" i="1" dirty="0">
                <a:solidFill>
                  <a:srgbClr val="4D4D4D"/>
                </a:solidFill>
              </a:rPr>
              <a:t>en effekt som blir sett på som positiv av minst én interessent »</a:t>
            </a:r>
          </a:p>
          <a:p>
            <a:endParaRPr lang="nb-NO" sz="2400" i="1" dirty="0">
              <a:solidFill>
                <a:srgbClr val="4D4D4D"/>
              </a:solidFill>
            </a:endParaRPr>
          </a:p>
          <a:p>
            <a:endParaRPr lang="nb-NO" sz="2400" i="1" dirty="0">
              <a:solidFill>
                <a:srgbClr val="4D4D4D"/>
              </a:solidFill>
            </a:endParaRPr>
          </a:p>
          <a:p>
            <a:r>
              <a:rPr lang="nb-NO" sz="2400" dirty="0"/>
              <a:t>Kvantitativ (kroner, dager, meter, kilogram, partikkelstøv pr m3)</a:t>
            </a:r>
          </a:p>
          <a:p>
            <a:r>
              <a:rPr lang="nb-NO" sz="2400" dirty="0"/>
              <a:t>Kvalitativ (brukeropplevelse, vurdert miljøbedring, tillit, regler følges)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862" y="8112"/>
            <a:ext cx="2735627" cy="376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r="12112"/>
          <a:stretch/>
        </p:blipFill>
        <p:spPr>
          <a:xfrm>
            <a:off x="8939602" y="3863267"/>
            <a:ext cx="3177097" cy="202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1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070C45-CE6C-4D99-A564-6A2E0E3AA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Hva er gevinst?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3CFDC0-1CFC-47EA-9B0D-01550ADF2C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5498" y="1432572"/>
            <a:ext cx="11101388" cy="535875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Utdypende kommentarer:</a:t>
            </a:r>
          </a:p>
          <a:p>
            <a:pPr lvl="0"/>
            <a:r>
              <a:rPr lang="nb-NO" sz="2200" dirty="0"/>
              <a:t>Gevinster kan også betegnes som positive effekter, positive virkninger, fordeler eller nytte.</a:t>
            </a:r>
          </a:p>
          <a:p>
            <a:pPr lvl="0"/>
            <a:r>
              <a:rPr lang="nb-NO" sz="2200" dirty="0"/>
              <a:t>gevinster (og kostnadsvirkninger) er resultater av </a:t>
            </a:r>
            <a:r>
              <a:rPr lang="nb-NO" sz="2200" u="sng" dirty="0"/>
              <a:t>endringer</a:t>
            </a:r>
            <a:r>
              <a:rPr lang="nb-NO" sz="2200" dirty="0"/>
              <a:t> som har skjedd som et resultat av prosjekter og tiltak (</a:t>
            </a:r>
            <a:r>
              <a:rPr lang="nb-NO" sz="2200" u="sng" dirty="0"/>
              <a:t>leveranser</a:t>
            </a:r>
            <a:r>
              <a:rPr lang="nb-NO" sz="2200" dirty="0"/>
              <a:t>), gjerne i kombinasjon med eksisterende prosesser, produkter eller tjenester.</a:t>
            </a:r>
          </a:p>
          <a:p>
            <a:pPr lvl="0"/>
            <a:r>
              <a:rPr lang="nb-NO" sz="2200" dirty="0"/>
              <a:t>Med interessenter menes de som forventes å kunne påvirke og/eller bli berørt som følge av et tiltak </a:t>
            </a:r>
            <a:r>
              <a:rPr lang="nb-NO" sz="2200" dirty="0" err="1"/>
              <a:t>jf</a:t>
            </a:r>
            <a:r>
              <a:rPr lang="nb-NO" sz="2200" dirty="0"/>
              <a:t> UI/SØA-veilederne. Viktigst av interessentene er målgruppen. </a:t>
            </a:r>
          </a:p>
          <a:p>
            <a:pPr lvl="0"/>
            <a:r>
              <a:rPr lang="nb-NO" sz="2200" dirty="0"/>
              <a:t>Gevinster kan være forventede og planlagte (tilsiktede), eller uventede (utilsiktede). Det må vurderes om også uventede gevinster skal realiseres.</a:t>
            </a:r>
          </a:p>
          <a:p>
            <a:r>
              <a:rPr lang="nb-NO" sz="2200" dirty="0"/>
              <a:t>Oppdragsgiver er bestilleren. Det kan være virksomheten, men oppdraget kan også være initiert og styrt fra noen utenfor virksomheten (tverrgående oppdrag). </a:t>
            </a:r>
          </a:p>
          <a:p>
            <a:r>
              <a:rPr lang="nb-NO" sz="2200" dirty="0"/>
              <a:t>I gevinstrealisering kan det være viktige gevinster knyttet til også de tre første leddene i resultatkjeden.</a:t>
            </a:r>
          </a:p>
        </p:txBody>
      </p:sp>
      <p:sp>
        <p:nvSpPr>
          <p:cNvPr id="4" name="Plassholder for innhold 1">
            <a:extLst>
              <a:ext uri="{FF2B5EF4-FFF2-40B4-BE49-F238E27FC236}">
                <a16:creationId xmlns:a16="http://schemas.microsoft.com/office/drawing/2014/main" id="{D6FA6FC5-B5CA-4BED-B2AF-3D71170E6A7A}"/>
              </a:ext>
            </a:extLst>
          </p:cNvPr>
          <p:cNvSpPr txBox="1">
            <a:spLocks/>
          </p:cNvSpPr>
          <p:nvPr/>
        </p:nvSpPr>
        <p:spPr>
          <a:xfrm>
            <a:off x="4724400" y="249221"/>
            <a:ext cx="6506186" cy="1138901"/>
          </a:xfrm>
          <a:prstGeom prst="rect">
            <a:avLst/>
          </a:prstGeom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SzPct val="135000"/>
              <a:buFont typeface="System Font Regular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b-NO" sz="3200" i="1" dirty="0">
                <a:solidFill>
                  <a:srgbClr val="4D4D4D"/>
                </a:solidFill>
              </a:rPr>
              <a:t>«</a:t>
            </a:r>
            <a:r>
              <a:rPr lang="nb-NO" sz="2800" i="1" dirty="0">
                <a:solidFill>
                  <a:srgbClr val="4D4D4D"/>
                </a:solidFill>
              </a:rPr>
              <a:t>en effekt som blir sett på som positiv av minst én interessent 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58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Resultatkjeden</a:t>
            </a:r>
          </a:p>
        </p:txBody>
      </p:sp>
      <p:cxnSp>
        <p:nvCxnSpPr>
          <p:cNvPr id="4" name="Rett pil 3"/>
          <p:cNvCxnSpPr/>
          <p:nvPr/>
        </p:nvCxnSpPr>
        <p:spPr>
          <a:xfrm>
            <a:off x="570593" y="4705489"/>
            <a:ext cx="5830207" cy="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tt pil 26"/>
          <p:cNvCxnSpPr/>
          <p:nvPr/>
        </p:nvCxnSpPr>
        <p:spPr>
          <a:xfrm>
            <a:off x="7033528" y="2016999"/>
            <a:ext cx="4176986" cy="0"/>
          </a:xfrm>
          <a:prstGeom prst="straightConnector1">
            <a:avLst/>
          </a:prstGeom>
          <a:ln w="762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e 33"/>
          <p:cNvGrpSpPr/>
          <p:nvPr/>
        </p:nvGrpSpPr>
        <p:grpSpPr>
          <a:xfrm>
            <a:off x="243379" y="2427333"/>
            <a:ext cx="11632367" cy="1947135"/>
            <a:chOff x="243379" y="2398303"/>
            <a:chExt cx="11632367" cy="1947135"/>
          </a:xfrm>
        </p:grpSpPr>
        <p:sp>
          <p:nvSpPr>
            <p:cNvPr id="35" name="Vinkeltegn 34"/>
            <p:cNvSpPr/>
            <p:nvPr/>
          </p:nvSpPr>
          <p:spPr bwMode="auto">
            <a:xfrm>
              <a:off x="2506762" y="2398303"/>
              <a:ext cx="2578834" cy="1947135"/>
            </a:xfrm>
            <a:prstGeom prst="chevron">
              <a:avLst>
                <a:gd name="adj" fmla="val 20622"/>
              </a:avLst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aktiviteter</a:t>
              </a:r>
            </a:p>
          </p:txBody>
        </p:sp>
        <p:sp>
          <p:nvSpPr>
            <p:cNvPr id="36" name="Vinkeltegn 35"/>
            <p:cNvSpPr/>
            <p:nvPr/>
          </p:nvSpPr>
          <p:spPr bwMode="auto">
            <a:xfrm>
              <a:off x="4770145" y="2398303"/>
              <a:ext cx="2578834" cy="1947135"/>
            </a:xfrm>
            <a:prstGeom prst="chevron">
              <a:avLst>
                <a:gd name="adj" fmla="val 20622"/>
              </a:avLst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produkter/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tjenester</a:t>
              </a:r>
            </a:p>
          </p:txBody>
        </p:sp>
        <p:sp>
          <p:nvSpPr>
            <p:cNvPr id="37" name="Vinkeltegn 36"/>
            <p:cNvSpPr/>
            <p:nvPr/>
          </p:nvSpPr>
          <p:spPr bwMode="auto">
            <a:xfrm>
              <a:off x="7033528" y="2398303"/>
              <a:ext cx="2578834" cy="1947135"/>
            </a:xfrm>
            <a:prstGeom prst="chevron">
              <a:avLst>
                <a:gd name="adj" fmla="val 20622"/>
              </a:avLst>
            </a:prstGeom>
            <a:solidFill>
              <a:schemeClr val="accent3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bruker-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effekter</a:t>
              </a:r>
            </a:p>
          </p:txBody>
        </p:sp>
        <p:sp>
          <p:nvSpPr>
            <p:cNvPr id="38" name="Vinkeltegn 37"/>
            <p:cNvSpPr/>
            <p:nvPr/>
          </p:nvSpPr>
          <p:spPr bwMode="auto">
            <a:xfrm>
              <a:off x="9296912" y="2398303"/>
              <a:ext cx="2578834" cy="1947135"/>
            </a:xfrm>
            <a:prstGeom prst="chevron">
              <a:avLst>
                <a:gd name="adj" fmla="val 20622"/>
              </a:avLst>
            </a:prstGeom>
            <a:solidFill>
              <a:schemeClr val="accent4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samfunns-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effekter </a:t>
              </a:r>
            </a:p>
          </p:txBody>
        </p:sp>
        <p:sp>
          <p:nvSpPr>
            <p:cNvPr id="39" name="Vinkeltegn 38"/>
            <p:cNvSpPr/>
            <p:nvPr/>
          </p:nvSpPr>
          <p:spPr bwMode="auto">
            <a:xfrm>
              <a:off x="243379" y="2398303"/>
              <a:ext cx="2578834" cy="1947135"/>
            </a:xfrm>
            <a:prstGeom prst="chevron">
              <a:avLst>
                <a:gd name="adj" fmla="val 20622"/>
              </a:avLst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innsats-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faktorer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01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478367" y="192089"/>
            <a:ext cx="8881996" cy="719137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0070C0"/>
                </a:solidFill>
              </a:rPr>
              <a:t>Gevinstrealisering i NORAD-eksempel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3200" dirty="0">
              <a:hlinkClick r:id="rId3"/>
            </a:endParaRPr>
          </a:p>
          <a:p>
            <a:pPr marL="0" indent="0">
              <a:buNone/>
            </a:pPr>
            <a:r>
              <a:rPr lang="nb-NO" sz="3200" dirty="0">
                <a:hlinkClick r:id="rId4"/>
              </a:rPr>
              <a:t>Hva er et resultat?</a:t>
            </a:r>
            <a:endParaRPr lang="nb-NO" sz="3200" dirty="0"/>
          </a:p>
          <a:p>
            <a:pPr marL="0" indent="0">
              <a:buNone/>
            </a:pPr>
            <a:r>
              <a:rPr lang="nb-NO" sz="3200" dirty="0"/>
              <a:t>	  </a:t>
            </a:r>
          </a:p>
          <a:p>
            <a:pPr marL="0" indent="0">
              <a:buNone/>
            </a:pPr>
            <a:r>
              <a:rPr lang="nb-NO" sz="3200" dirty="0"/>
              <a:t>https://www.youtube.com/watch?v=A3mAqo5dE-w&amp;t=3s</a:t>
            </a:r>
          </a:p>
        </p:txBody>
      </p:sp>
    </p:spTree>
    <p:extLst>
      <p:ext uri="{BB962C8B-B14F-4D97-AF65-F5344CB8AC3E}">
        <p14:creationId xmlns:p14="http://schemas.microsoft.com/office/powerpoint/2010/main" val="394924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Hva er gevinstrealisering?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540068" y="1530192"/>
            <a:ext cx="7315459" cy="4410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i="1" dirty="0">
                <a:solidFill>
                  <a:srgbClr val="4D4D4D"/>
                </a:solidFill>
              </a:rPr>
              <a:t>«Prosessen der man henter ut forventede</a:t>
            </a:r>
          </a:p>
          <a:p>
            <a:pPr marL="0" indent="0">
              <a:buNone/>
            </a:pPr>
            <a:r>
              <a:rPr lang="nb-NO" sz="2400" i="1" dirty="0">
                <a:solidFill>
                  <a:srgbClr val="4D4D4D"/>
                </a:solidFill>
              </a:rPr>
              <a:t>og evt. ikke-planlagte gevinster av et prosjekt»</a:t>
            </a:r>
          </a:p>
          <a:p>
            <a:pPr marL="0" indent="0">
              <a:buNone/>
            </a:pPr>
            <a:endParaRPr lang="nb-NO" sz="2400" dirty="0">
              <a:solidFill>
                <a:srgbClr val="4D4D4D"/>
              </a:solidFill>
            </a:endParaRPr>
          </a:p>
          <a:p>
            <a:pPr marL="0" indent="0">
              <a:buNone/>
            </a:pPr>
            <a:r>
              <a:rPr lang="nb-NO" sz="2400" dirty="0" err="1">
                <a:solidFill>
                  <a:srgbClr val="4D4D4D"/>
                </a:solidFill>
              </a:rPr>
              <a:t>Dvs</a:t>
            </a:r>
            <a:r>
              <a:rPr lang="nb-NO" sz="2400" dirty="0">
                <a:solidFill>
                  <a:srgbClr val="4D4D4D"/>
                </a:solidFill>
              </a:rPr>
              <a:t>:</a:t>
            </a:r>
          </a:p>
          <a:p>
            <a:r>
              <a:rPr lang="nb-NO" sz="2400" dirty="0">
                <a:solidFill>
                  <a:srgbClr val="4D4D4D"/>
                </a:solidFill>
              </a:rPr>
              <a:t>Uttaket: (Følge opp gevinstene slik at) de faktisk blir realisert.</a:t>
            </a:r>
          </a:p>
          <a:p>
            <a:r>
              <a:rPr lang="nb-NO" sz="2400" dirty="0">
                <a:solidFill>
                  <a:srgbClr val="4D4D4D"/>
                </a:solidFill>
              </a:rPr>
              <a:t>Styring av selve prosessen: Planlegging og organisering med tanke på å ta ut gevinster av prosjekter/tiltak.</a:t>
            </a:r>
          </a:p>
          <a:p>
            <a:pPr lvl="1"/>
            <a:r>
              <a:rPr lang="nb-NO" dirty="0">
                <a:solidFill>
                  <a:srgbClr val="4D4D4D"/>
                </a:solidFill>
              </a:rPr>
              <a:t>Men også å sikre netto gevinst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169" y="2015357"/>
            <a:ext cx="4550103" cy="221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92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905434" y="2914187"/>
            <a:ext cx="10381129" cy="1008112"/>
          </a:xfrm>
        </p:spPr>
        <p:txBody>
          <a:bodyPr>
            <a:noAutofit/>
          </a:bodyPr>
          <a:lstStyle/>
          <a:p>
            <a:r>
              <a:rPr lang="nb-NO" dirty="0"/>
              <a:t>«Statlige virksomheter arbeider ikke tilstrekkelig systematisk og målrettet med gevinstrealisering»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2707089" y="4475180"/>
            <a:ext cx="6777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Riksrevisjonens administrative rapport </a:t>
            </a:r>
            <a:r>
              <a:rPr lang="nb-NO" sz="2400" dirty="0" err="1"/>
              <a:t>nr</a:t>
            </a:r>
            <a:r>
              <a:rPr lang="nb-NO" sz="2400" dirty="0"/>
              <a:t> 1/2015</a:t>
            </a:r>
          </a:p>
        </p:txBody>
      </p:sp>
    </p:spTree>
    <p:extLst>
      <p:ext uri="{BB962C8B-B14F-4D97-AF65-F5344CB8AC3E}">
        <p14:creationId xmlns:p14="http://schemas.microsoft.com/office/powerpoint/2010/main" val="85507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0070C0"/>
                </a:solidFill>
              </a:rPr>
              <a:t>Modell i 4 trinn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01826881"/>
              </p:ext>
            </p:extLst>
          </p:nvPr>
        </p:nvGraphicFramePr>
        <p:xfrm>
          <a:off x="239350" y="698617"/>
          <a:ext cx="11553975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pe 5">
            <a:extLst>
              <a:ext uri="{FF2B5EF4-FFF2-40B4-BE49-F238E27FC236}">
                <a16:creationId xmlns:a16="http://schemas.microsoft.com/office/drawing/2014/main" id="{A17EF171-8430-4EB0-A382-8BC07A86C62B}"/>
              </a:ext>
            </a:extLst>
          </p:cNvPr>
          <p:cNvGrpSpPr/>
          <p:nvPr/>
        </p:nvGrpSpPr>
        <p:grpSpPr>
          <a:xfrm>
            <a:off x="3674580" y="3256062"/>
            <a:ext cx="4653124" cy="2989427"/>
            <a:chOff x="1992097" y="1139275"/>
            <a:chExt cx="8421973" cy="4522300"/>
          </a:xfrm>
        </p:grpSpPr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EFC1B552-7397-4770-BC70-F3CF6A646C3C}"/>
                </a:ext>
              </a:extLst>
            </p:cNvPr>
            <p:cNvGrpSpPr/>
            <p:nvPr/>
          </p:nvGrpSpPr>
          <p:grpSpPr>
            <a:xfrm>
              <a:off x="1992097" y="2749000"/>
              <a:ext cx="2740456" cy="1359999"/>
              <a:chOff x="1188487" y="1624255"/>
              <a:chExt cx="2740456" cy="1359999"/>
            </a:xfrm>
          </p:grpSpPr>
          <p:sp>
            <p:nvSpPr>
              <p:cNvPr id="26" name="Rektangel: avrundede hjørner 25">
                <a:extLst>
                  <a:ext uri="{FF2B5EF4-FFF2-40B4-BE49-F238E27FC236}">
                    <a16:creationId xmlns:a16="http://schemas.microsoft.com/office/drawing/2014/main" id="{5938221F-8E97-4226-8EAF-5B6EE46175EC}"/>
                  </a:ext>
                </a:extLst>
              </p:cNvPr>
              <p:cNvSpPr/>
              <p:nvPr/>
            </p:nvSpPr>
            <p:spPr>
              <a:xfrm>
                <a:off x="1188487" y="1624255"/>
                <a:ext cx="2740456" cy="1359999"/>
              </a:xfrm>
              <a:prstGeom prst="roundRect">
                <a:avLst>
                  <a:gd name="adj" fmla="val 10000"/>
                </a:avLst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7" name="Rektangel: avrundede hjørner 4">
                <a:extLst>
                  <a:ext uri="{FF2B5EF4-FFF2-40B4-BE49-F238E27FC236}">
                    <a16:creationId xmlns:a16="http://schemas.microsoft.com/office/drawing/2014/main" id="{8C9EC942-7B4B-4F81-9A93-2FDC123B2A55}"/>
                  </a:ext>
                </a:extLst>
              </p:cNvPr>
              <p:cNvSpPr txBox="1"/>
              <p:nvPr/>
            </p:nvSpPr>
            <p:spPr>
              <a:xfrm>
                <a:off x="1228320" y="1664088"/>
                <a:ext cx="2660790" cy="12803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1600" b="1" kern="1200" dirty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Dokumentere</a:t>
                </a:r>
              </a:p>
            </p:txBody>
          </p:sp>
        </p:grpSp>
        <p:grpSp>
          <p:nvGrpSpPr>
            <p:cNvPr id="10" name="Gruppe 9">
              <a:extLst>
                <a:ext uri="{FF2B5EF4-FFF2-40B4-BE49-F238E27FC236}">
                  <a16:creationId xmlns:a16="http://schemas.microsoft.com/office/drawing/2014/main" id="{D8BFB839-C184-4B40-B21A-6E0D94B3BD94}"/>
                </a:ext>
              </a:extLst>
            </p:cNvPr>
            <p:cNvGrpSpPr/>
            <p:nvPr/>
          </p:nvGrpSpPr>
          <p:grpSpPr>
            <a:xfrm>
              <a:off x="4725772" y="1139275"/>
              <a:ext cx="2740456" cy="1359999"/>
              <a:chOff x="4483902" y="8879"/>
              <a:chExt cx="2740456" cy="1359999"/>
            </a:xfrm>
          </p:grpSpPr>
          <p:sp>
            <p:nvSpPr>
              <p:cNvPr id="24" name="Rektangel: avrundede hjørner 23">
                <a:extLst>
                  <a:ext uri="{FF2B5EF4-FFF2-40B4-BE49-F238E27FC236}">
                    <a16:creationId xmlns:a16="http://schemas.microsoft.com/office/drawing/2014/main" id="{DAF23ED0-96D0-4A10-AB8C-9716CF76981E}"/>
                  </a:ext>
                </a:extLst>
              </p:cNvPr>
              <p:cNvSpPr/>
              <p:nvPr/>
            </p:nvSpPr>
            <p:spPr>
              <a:xfrm>
                <a:off x="4483902" y="8879"/>
                <a:ext cx="2740456" cy="1359999"/>
              </a:xfrm>
              <a:prstGeom prst="roundRect">
                <a:avLst>
                  <a:gd name="adj" fmla="val 10000"/>
                </a:avLst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5" name="Rektangel: avrundede hjørner 4">
                <a:extLst>
                  <a:ext uri="{FF2B5EF4-FFF2-40B4-BE49-F238E27FC236}">
                    <a16:creationId xmlns:a16="http://schemas.microsoft.com/office/drawing/2014/main" id="{A553A885-46DF-41D9-933F-C8F96C65E5AD}"/>
                  </a:ext>
                </a:extLst>
              </p:cNvPr>
              <p:cNvSpPr txBox="1"/>
              <p:nvPr/>
            </p:nvSpPr>
            <p:spPr>
              <a:xfrm>
                <a:off x="4523735" y="48712"/>
                <a:ext cx="2660790" cy="12803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1600" b="1" kern="1200" dirty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Identifisere</a:t>
                </a:r>
              </a:p>
            </p:txBody>
          </p:sp>
        </p:grpSp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7130CC81-A0D4-45AC-A9F4-5FD8450E152A}"/>
                </a:ext>
              </a:extLst>
            </p:cNvPr>
            <p:cNvGrpSpPr/>
            <p:nvPr/>
          </p:nvGrpSpPr>
          <p:grpSpPr>
            <a:xfrm>
              <a:off x="7475322" y="2749000"/>
              <a:ext cx="2938748" cy="1359999"/>
              <a:chOff x="7317992" y="1624255"/>
              <a:chExt cx="2938748" cy="1359999"/>
            </a:xfrm>
          </p:grpSpPr>
          <p:sp>
            <p:nvSpPr>
              <p:cNvPr id="22" name="Rektangel: avrundede hjørner 21">
                <a:extLst>
                  <a:ext uri="{FF2B5EF4-FFF2-40B4-BE49-F238E27FC236}">
                    <a16:creationId xmlns:a16="http://schemas.microsoft.com/office/drawing/2014/main" id="{3C4DFB4E-ABD4-41A7-8002-5DD7A11BADCD}"/>
                  </a:ext>
                </a:extLst>
              </p:cNvPr>
              <p:cNvSpPr/>
              <p:nvPr/>
            </p:nvSpPr>
            <p:spPr>
              <a:xfrm>
                <a:off x="7317992" y="1624255"/>
                <a:ext cx="2740456" cy="1359999"/>
              </a:xfrm>
              <a:prstGeom prst="roundRect">
                <a:avLst>
                  <a:gd name="adj" fmla="val 10000"/>
                </a:avLst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3" name="Rektangel: avrundede hjørner 4">
                <a:extLst>
                  <a:ext uri="{FF2B5EF4-FFF2-40B4-BE49-F238E27FC236}">
                    <a16:creationId xmlns:a16="http://schemas.microsoft.com/office/drawing/2014/main" id="{2239C69D-040C-4DC1-B792-571248431B9F}"/>
                  </a:ext>
                </a:extLst>
              </p:cNvPr>
              <p:cNvSpPr txBox="1"/>
              <p:nvPr/>
            </p:nvSpPr>
            <p:spPr>
              <a:xfrm>
                <a:off x="7340642" y="1664088"/>
                <a:ext cx="2916098" cy="12803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1600" b="1" kern="1200" dirty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Planlegge</a:t>
                </a:r>
              </a:p>
            </p:txBody>
          </p: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201877F-AB78-4CBC-A1EF-B1C5146EF749}"/>
                </a:ext>
              </a:extLst>
            </p:cNvPr>
            <p:cNvGrpSpPr/>
            <p:nvPr/>
          </p:nvGrpSpPr>
          <p:grpSpPr>
            <a:xfrm>
              <a:off x="4725772" y="4293784"/>
              <a:ext cx="2740456" cy="1367791"/>
              <a:chOff x="4475184" y="3295705"/>
              <a:chExt cx="2740456" cy="1367791"/>
            </a:xfrm>
          </p:grpSpPr>
          <p:sp>
            <p:nvSpPr>
              <p:cNvPr id="20" name="Rektangel: avrundede hjørner 19">
                <a:extLst>
                  <a:ext uri="{FF2B5EF4-FFF2-40B4-BE49-F238E27FC236}">
                    <a16:creationId xmlns:a16="http://schemas.microsoft.com/office/drawing/2014/main" id="{A9723A80-EF88-40C4-82B0-0A125794D690}"/>
                  </a:ext>
                </a:extLst>
              </p:cNvPr>
              <p:cNvSpPr/>
              <p:nvPr/>
            </p:nvSpPr>
            <p:spPr>
              <a:xfrm>
                <a:off x="4475184" y="3303497"/>
                <a:ext cx="2740456" cy="1359999"/>
              </a:xfrm>
              <a:prstGeom prst="roundRect">
                <a:avLst>
                  <a:gd name="adj" fmla="val 10000"/>
                </a:avLst>
              </a:prstGeom>
              <a:solidFill>
                <a:srgbClr val="1F497D">
                  <a:lumMod val="40000"/>
                  <a:lumOff val="60000"/>
                </a:srgbClr>
              </a:soli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1" name="Rektangel: avrundede hjørner 4">
                <a:extLst>
                  <a:ext uri="{FF2B5EF4-FFF2-40B4-BE49-F238E27FC236}">
                    <a16:creationId xmlns:a16="http://schemas.microsoft.com/office/drawing/2014/main" id="{715796D9-DA57-469D-BFA4-DB16E5A11035}"/>
                  </a:ext>
                </a:extLst>
              </p:cNvPr>
              <p:cNvSpPr txBox="1"/>
              <p:nvPr/>
            </p:nvSpPr>
            <p:spPr>
              <a:xfrm>
                <a:off x="4515017" y="3295705"/>
                <a:ext cx="2660790" cy="128033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marL="0" lvl="0" indent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nb-NO" sz="1600" b="1" kern="1200" dirty="0">
                    <a:solidFill>
                      <a:sysClr val="window" lastClr="FFFFFF"/>
                    </a:solidFill>
                    <a:latin typeface="Calibri"/>
                    <a:ea typeface="+mn-ea"/>
                    <a:cs typeface="+mn-cs"/>
                  </a:rPr>
                  <a:t>Gjennomføre</a:t>
                </a:r>
              </a:p>
            </p:txBody>
          </p:sp>
        </p:grpSp>
        <p:sp>
          <p:nvSpPr>
            <p:cNvPr id="13" name="Pil: bøyd 12">
              <a:extLst>
                <a:ext uri="{FF2B5EF4-FFF2-40B4-BE49-F238E27FC236}">
                  <a16:creationId xmlns:a16="http://schemas.microsoft.com/office/drawing/2014/main" id="{F1097F7E-F6AE-4E54-B462-0E74F859D41A}"/>
                </a:ext>
              </a:extLst>
            </p:cNvPr>
            <p:cNvSpPr/>
            <p:nvPr/>
          </p:nvSpPr>
          <p:spPr>
            <a:xfrm rot="5400000">
              <a:off x="7513786" y="2168586"/>
              <a:ext cx="538494" cy="523383"/>
            </a:xfrm>
            <a:prstGeom prst="bentArrow">
              <a:avLst/>
            </a:prstGeom>
            <a:solidFill>
              <a:srgbClr val="B2C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2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4" name="Pil: bøyd 13">
              <a:extLst>
                <a:ext uri="{FF2B5EF4-FFF2-40B4-BE49-F238E27FC236}">
                  <a16:creationId xmlns:a16="http://schemas.microsoft.com/office/drawing/2014/main" id="{7C9AE8DE-9DE2-4089-B004-60EEE920B5C4}"/>
                </a:ext>
              </a:extLst>
            </p:cNvPr>
            <p:cNvSpPr/>
            <p:nvPr/>
          </p:nvSpPr>
          <p:spPr>
            <a:xfrm>
              <a:off x="4200881" y="2125711"/>
              <a:ext cx="490327" cy="574797"/>
            </a:xfrm>
            <a:prstGeom prst="bentArrow">
              <a:avLst/>
            </a:prstGeom>
            <a:solidFill>
              <a:srgbClr val="B2C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2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5" name="Pil: bøyd 14">
              <a:extLst>
                <a:ext uri="{FF2B5EF4-FFF2-40B4-BE49-F238E27FC236}">
                  <a16:creationId xmlns:a16="http://schemas.microsoft.com/office/drawing/2014/main" id="{C265C9C9-01E4-4B82-B2FE-6047ABE6F767}"/>
                </a:ext>
              </a:extLst>
            </p:cNvPr>
            <p:cNvSpPr/>
            <p:nvPr/>
          </p:nvSpPr>
          <p:spPr>
            <a:xfrm rot="5400000">
              <a:off x="4775374" y="3717841"/>
              <a:ext cx="538494" cy="523383"/>
            </a:xfrm>
            <a:prstGeom prst="bentArrow">
              <a:avLst/>
            </a:prstGeom>
            <a:solidFill>
              <a:srgbClr val="B2C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2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6" name="Pil: bøyd 15">
              <a:extLst>
                <a:ext uri="{FF2B5EF4-FFF2-40B4-BE49-F238E27FC236}">
                  <a16:creationId xmlns:a16="http://schemas.microsoft.com/office/drawing/2014/main" id="{E01BFD9D-3A7E-4F4B-ADCE-27E7B31131A4}"/>
                </a:ext>
              </a:extLst>
            </p:cNvPr>
            <p:cNvSpPr/>
            <p:nvPr/>
          </p:nvSpPr>
          <p:spPr>
            <a:xfrm rot="10800000">
              <a:off x="7510673" y="4159128"/>
              <a:ext cx="490327" cy="574797"/>
            </a:xfrm>
            <a:prstGeom prst="bentArrow">
              <a:avLst/>
            </a:prstGeom>
            <a:solidFill>
              <a:srgbClr val="B2C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2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7" name="Pil: bøyd 16">
              <a:extLst>
                <a:ext uri="{FF2B5EF4-FFF2-40B4-BE49-F238E27FC236}">
                  <a16:creationId xmlns:a16="http://schemas.microsoft.com/office/drawing/2014/main" id="{0FE5DE82-9586-445C-8398-82057D302593}"/>
                </a:ext>
              </a:extLst>
            </p:cNvPr>
            <p:cNvSpPr/>
            <p:nvPr/>
          </p:nvSpPr>
          <p:spPr>
            <a:xfrm>
              <a:off x="6942249" y="3684435"/>
              <a:ext cx="490327" cy="574797"/>
            </a:xfrm>
            <a:prstGeom prst="bentArrow">
              <a:avLst/>
            </a:prstGeom>
            <a:solidFill>
              <a:srgbClr val="B2C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2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8" name="Pil: bøyd 17">
              <a:extLst>
                <a:ext uri="{FF2B5EF4-FFF2-40B4-BE49-F238E27FC236}">
                  <a16:creationId xmlns:a16="http://schemas.microsoft.com/office/drawing/2014/main" id="{2C0132BA-0897-4245-B20C-7F5CAC94779C}"/>
                </a:ext>
              </a:extLst>
            </p:cNvPr>
            <p:cNvSpPr/>
            <p:nvPr/>
          </p:nvSpPr>
          <p:spPr>
            <a:xfrm rot="16200000">
              <a:off x="4167815" y="4134688"/>
              <a:ext cx="528315" cy="498711"/>
            </a:xfrm>
            <a:prstGeom prst="bentArrow">
              <a:avLst/>
            </a:prstGeom>
            <a:solidFill>
              <a:srgbClr val="B2C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200" b="1" dirty="0" err="1">
                <a:solidFill>
                  <a:schemeClr val="tx1"/>
                </a:solidFill>
              </a:endParaRPr>
            </a:p>
          </p:txBody>
        </p:sp>
        <p:sp>
          <p:nvSpPr>
            <p:cNvPr id="19" name="Pil: høyre 18">
              <a:extLst>
                <a:ext uri="{FF2B5EF4-FFF2-40B4-BE49-F238E27FC236}">
                  <a16:creationId xmlns:a16="http://schemas.microsoft.com/office/drawing/2014/main" id="{A8ADABF8-4DA0-44B8-87F4-2F4004E8213C}"/>
                </a:ext>
              </a:extLst>
            </p:cNvPr>
            <p:cNvSpPr/>
            <p:nvPr/>
          </p:nvSpPr>
          <p:spPr>
            <a:xfrm>
              <a:off x="5173041" y="3278272"/>
              <a:ext cx="1845918" cy="301456"/>
            </a:xfrm>
            <a:prstGeom prst="rightArrow">
              <a:avLst/>
            </a:prstGeom>
            <a:solidFill>
              <a:srgbClr val="B2C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 sz="1200" b="1" dirty="0" err="1"/>
            </a:p>
          </p:txBody>
        </p:sp>
      </p:grpSp>
    </p:spTree>
    <p:extLst>
      <p:ext uri="{BB962C8B-B14F-4D97-AF65-F5344CB8AC3E}">
        <p14:creationId xmlns:p14="http://schemas.microsoft.com/office/powerpoint/2010/main" val="33759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FØ ppt mal">
  <a:themeElements>
    <a:clrScheme name="DFØ_NY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Blå">
      <a:srgbClr val="0085C0"/>
    </a:custClr>
    <a:custClr name="Grønn">
      <a:srgbClr val="0A8E6E"/>
    </a:custClr>
    <a:custClr name="Oransje">
      <a:srgbClr val="F0A519"/>
    </a:custClr>
    <a:custClr name="Rød">
      <a:srgbClr val="CA0D47"/>
    </a:custClr>
    <a:custClr name="Mørk turkis">
      <a:srgbClr val="0099AB"/>
    </a:custClr>
    <a:custClr name="Mørk blå">
      <a:srgbClr val="0D3B73"/>
    </a:custClr>
    <a:custClr name="Sort">
      <a:srgbClr val="000000"/>
    </a:custClr>
  </a:custClrLst>
  <a:extLst>
    <a:ext uri="{05A4C25C-085E-4340-85A3-A5531E510DB2}">
      <thm15:themeFamily xmlns:thm15="http://schemas.microsoft.com/office/thememl/2012/main" name="DFØ_14276_PPT mal_DEF2.pptx" id="{04966DC7-439F-2640-88E6-C083C4CCDB67}" vid="{126DF14E-E6F0-2844-B891-6B42A96FB21D}"/>
    </a:ext>
  </a:extLst>
</a:theme>
</file>

<file path=ppt/theme/theme2.xml><?xml version="1.0" encoding="utf-8"?>
<a:theme xmlns:a="http://schemas.openxmlformats.org/drawingml/2006/main" name="Office-tema">
  <a:themeElements>
    <a:clrScheme name="Egendefinert 104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Egendefinert 103">
      <a:dk1>
        <a:srgbClr val="000000"/>
      </a:dk1>
      <a:lt1>
        <a:srgbClr val="FFFFFF"/>
      </a:lt1>
      <a:dk2>
        <a:srgbClr val="64666A"/>
      </a:dk2>
      <a:lt2>
        <a:srgbClr val="E7E6E6"/>
      </a:lt2>
      <a:accent1>
        <a:srgbClr val="009FE3"/>
      </a:accent1>
      <a:accent2>
        <a:srgbClr val="00AB84"/>
      </a:accent2>
      <a:accent3>
        <a:srgbClr val="FCCB56"/>
      </a:accent3>
      <a:accent4>
        <a:srgbClr val="E83F53"/>
      </a:accent4>
      <a:accent5>
        <a:srgbClr val="0097AB"/>
      </a:accent5>
      <a:accent6>
        <a:srgbClr val="005B9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37D64B8-36B2-4243-B8A9-6D5F5F474809}">
  <we:reference id="wa104380506" version="1.3.0.0" store="nb-NO" storeType="OMEX"/>
  <we:alternateReferences>
    <we:reference id="wa104380506" version="1.3.0.0" store="WA10438050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AB9A621E939946A7D6B7587F69CAFC" ma:contentTypeVersion="10" ma:contentTypeDescription="Opprett et nytt dokument." ma:contentTypeScope="" ma:versionID="34941466da3d3159e1654baffdff8fa3">
  <xsd:schema xmlns:xsd="http://www.w3.org/2001/XMLSchema" xmlns:xs="http://www.w3.org/2001/XMLSchema" xmlns:p="http://schemas.microsoft.com/office/2006/metadata/properties" xmlns:ns2="f1fd0a4c-7e1a-4264-bd93-427fee9c1a50" targetNamespace="http://schemas.microsoft.com/office/2006/metadata/properties" ma:root="true" ma:fieldsID="fd920e43e54e134ca90a92163e8271ed" ns2:_="">
    <xsd:import namespace="f1fd0a4c-7e1a-4264-bd93-427fee9c1a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fd0a4c-7e1a-4264-bd93-427fee9c1a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51BB64-2486-4933-A2D4-4096B59F3F0C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f1fd0a4c-7e1a-4264-bd93-427fee9c1a5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C10AD4-66A6-4838-A3C9-2D33859AB4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91A8C3-CA58-41ED-976E-C1DC67162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fd0a4c-7e1a-4264-bd93-427fee9c1a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DFØ 2020</Template>
  <TotalTime>1976</TotalTime>
  <Words>1317</Words>
  <Application>Microsoft Office PowerPoint</Application>
  <PresentationFormat>Widescreen</PresentationFormat>
  <Paragraphs>276</Paragraphs>
  <Slides>22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Arial Regular</vt:lpstr>
      <vt:lpstr>Calibri</vt:lpstr>
      <vt:lpstr>System Font Regular</vt:lpstr>
      <vt:lpstr>Times</vt:lpstr>
      <vt:lpstr>DFØ ppt mal</vt:lpstr>
      <vt:lpstr>Gevinstrealisering –  det vanskelige enkle!</vt:lpstr>
      <vt:lpstr>DFØ - Direktoratet for forvaltning og økonomistyring</vt:lpstr>
      <vt:lpstr>Hva er gevinst?</vt:lpstr>
      <vt:lpstr>Hva er gevinst?</vt:lpstr>
      <vt:lpstr>Resultatkjeden</vt:lpstr>
      <vt:lpstr>Gevinstrealisering i NORAD-eksempel</vt:lpstr>
      <vt:lpstr>Hva er gevinstrealisering?</vt:lpstr>
      <vt:lpstr>«Statlige virksomheter arbeider ikke tilstrekkelig systematisk og målrettet med gevinstrealisering»</vt:lpstr>
      <vt:lpstr>Modell i 4 trinn</vt:lpstr>
      <vt:lpstr>Gevinstrealisering vs Prosjektveiviseren</vt:lpstr>
      <vt:lpstr>Gevinstkartet i dagens veileder</vt:lpstr>
      <vt:lpstr>Gevinst(-avhengighets)kart</vt:lpstr>
      <vt:lpstr>Trinn 1: Identifisere gevinster</vt:lpstr>
      <vt:lpstr>Utredningsinstruksen</vt:lpstr>
      <vt:lpstr>Gevinst(-avhengighets)kart</vt:lpstr>
      <vt:lpstr>Trinn 2: Planlegge gevinstrealiseringen</vt:lpstr>
      <vt:lpstr>Trinn 3: Gjennomføre gevinstrealiseringen</vt:lpstr>
      <vt:lpstr>Trinn 4: Dokumentere realiserte gevinster</vt:lpstr>
      <vt:lpstr>DFØs nettsider – www.dfo.no</vt:lpstr>
      <vt:lpstr>Kritiske suksessfaktorer!</vt:lpstr>
      <vt:lpstr>Oppsummering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Gevinstrealisering –  det vanskelige enkle!</dc:title>
  <dc:creator>Sverre Berg</dc:creator>
  <dc:description>template by officeconsult.no</dc:description>
  <cp:lastModifiedBy>Dag Wiese Schartum</cp:lastModifiedBy>
  <cp:revision>1</cp:revision>
  <cp:lastPrinted>2019-09-18T10:30:50Z</cp:lastPrinted>
  <dcterms:created xsi:type="dcterms:W3CDTF">2020-06-11T05:08:05Z</dcterms:created>
  <dcterms:modified xsi:type="dcterms:W3CDTF">2021-09-21T10:12:55Z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by">
    <vt:lpwstr>officeconsult.no</vt:lpwstr>
  </property>
  <property fmtid="{D5CDD505-2E9C-101B-9397-08002B2CF9AE}" pid="3" name="ContentTypeId">
    <vt:lpwstr>0x010100B5AB9A621E939946A7D6B7587F69CAFC</vt:lpwstr>
  </property>
</Properties>
</file>