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32"/>
  </p:notesMasterIdLst>
  <p:handoutMasterIdLst>
    <p:handoutMasterId r:id="rId33"/>
  </p:handoutMasterIdLst>
  <p:sldIdLst>
    <p:sldId id="257" r:id="rId5"/>
    <p:sldId id="287" r:id="rId6"/>
    <p:sldId id="286" r:id="rId7"/>
    <p:sldId id="289" r:id="rId8"/>
    <p:sldId id="293" r:id="rId9"/>
    <p:sldId id="294" r:id="rId10"/>
    <p:sldId id="313" r:id="rId11"/>
    <p:sldId id="291" r:id="rId12"/>
    <p:sldId id="295" r:id="rId13"/>
    <p:sldId id="299" r:id="rId14"/>
    <p:sldId id="296" r:id="rId15"/>
    <p:sldId id="297" r:id="rId16"/>
    <p:sldId id="298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2" r:id="rId29"/>
    <p:sldId id="282" r:id="rId30"/>
    <p:sldId id="258" r:id="rId31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281"/>
  </p:normalViewPr>
  <p:slideViewPr>
    <p:cSldViewPr snapToGrid="0">
      <p:cViewPr varScale="1">
        <p:scale>
          <a:sx n="113" d="100"/>
          <a:sy n="113" d="100"/>
        </p:scale>
        <p:origin x="279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19:24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24575,'6'5'0,"-1"-2"0,6-3 0,-3 0 0,6 0 0,-4 0 0,4 0 0,-6 0 0,8 4 0,-6-3 0,12 7 0,-13-7 0,10 4 0,-9-5 0,9 0 0,-4 0 0,0 0 0,4 0 0,-4 0 0,0 0 0,4 0 0,-10 0 0,5 0 0,-5 0 0,-1 0 0,1 0 0,-1 0 0,6 0 0,-5 0 0,10 0 0,-9 0 0,9 0 0,-4 0 0,-1 0 0,5 0 0,-4 0 0,5 0 0,0 0 0,0 0 0,-5 0 0,4 0 0,-4 0 0,0 0 0,4 0 0,0 0 0,-3 0 0,7 0 0,-14 0 0,5 0 0,0 0 0,-5 0 0,5 0 0,0 0 0,-4 0 0,3 0 0,1 0 0,-5 0 0,10 0 0,-9 0 0,9 0 0,-4 0 0,5 0 0,0 0 0,0 0 0,0 0 0,0 0 0,1 0 0,-1 0 0,7 0 0,-6 0 0,15 0 0,-7 0 0,2 0 0,-4 0 0,-6 0 0,-1 0 0,0 0 0,0 0 0,7 5 0,-5-4 0,5 4 0,-7-5 0,0 0 0,0 0 0,7 0 0,-5 0 0,5 0 0,0 0 0,-5 0 0,11 0 0,-5 0 0,1 0 0,13 0 0,-11 0 0,7 0 0,-5 0 0,-4 0 0,0 0 0,4 0 0,-4 0 0,-1 0 0,6 0 0,-13 0 0,6 0 0,0 0 0,-5 0 0,5 0 0,-7 0 0,1 0 0,5 0 0,-4 0 0,5 0 0,-7 0 0,1 0 0,-1 0 0,0 0 0,4 0 0,-3 0 0,3 0 0,-9 0 0,4 0 0,-4 0 0,5 0 0,1 0 0,-1 0 0,7 0 0,-5 0 0,5 0 0,0 0 0,-5 0 0,12-5 0,-6 4 0,1-4 0,4 5 0,-11 0 0,11 0 0,-11 0 0,5 0 0,-7 0 0,7 0 0,-5-5 0,12 4 0,-12-4 0,12 5 0,3-5 0,-6 4 0,12-4 0,-21 5 0,11 0 0,-11 0 0,5 0 0,-7 0 0,1 0 0,-6 0 0,4-5 0,-10 4 0,10-3 0,-4 4 0,0 0 0,4-5 0,-4 4 0,5-4 0,0 5 0,0 0 0,1 0 0,-1 0 0,0 0 0,7 0 0,4 0 0,-2 0 0,1 0 0,-10 0 0,0 0 0,0 0 0,-5 0 0,4 0 0,-9 0 0,9 0 0,-4 0 0,0 0 0,4 0 0,-4 0 0,0 0 0,4 0 0,-4 0 0,5 0 0,-5 0 0,4 0 0,-4 0 0,6 0 0,-1 0 0,0 0 0,7 0 0,-5 0 0,5 0 0,-7 0 0,0 0 0,1 0 0,-1 0 0,0 0 0,0 0 0,1 0 0,-1 0 0,0 0 0,0 0 0,1 0 0,-1 0 0,7 0 0,-5 0 0,5 0 0,-7 0 0,0 0 0,1 0 0,-1 0 0,0 0 0,1 0 0,-1 0 0,0 0 0,0 0 0,1 0 0,14 0 0,-11 0 0,12 0 0,-16 0 0,1 0 0,-1 0 0,7 0 0,-5 0 0,5 0 0,0 0 0,-5 0 0,11 0 0,-11 0 0,12 0 0,-12 0 0,5 0 0,-7 0 0,0 0 0,-5 0 0,4 0 0,-9 0 0,4 0 0,-6 0 0,1 0 0,-1 0 0,0 0 0,0 0 0,5 0 0,2 0 0,5 0 0,1 0 0,6 0 0,-6 0 0,13 0 0,-12 0 0,5 0 0,0 0 0,-5 0 0,5 0 0,-7 0 0,0 0 0,0 0 0,1 0 0,-1 0 0,0 0 0,0 0 0,0 0 0,1 0 0,-1 0 0,0 0 0,-5 0 0,-1 0 0,-5 0 0,-1 0 0,-4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20:42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24575,'32'0'0,"11"0"0,13 0 0,5 0 0,-15 0 0,4 0 0,-5 0 0,18 0 0,2-7 0,0 6 0,7-6 0,-6 7 0,-3 0 0,-8 0 0,-5 0 0,-13 0 0,0 0 0,-3 0 0,-13 0 0,6 0 0,-7 0 0,0 0 0,0 0 0,0 0 0,7 0 0,-5 0 0,5 0 0,-7 0 0,0 0 0,0 0 0,0 0 0,6 0 0,-4 0 0,5 0 0,-7 0 0,7 0 0,1 0 0,7 0 0,0 0 0,-7 0 0,6 5 0,-13-3 0,13 3 0,-13-1 0,13-3 0,-3 8 0,4-2 0,-4-2 0,3 6 0,-13-10 0,13 4 0,-6 1 0,8-5 0,-8 4 0,5-5 0,-4 0 0,6 0 0,8 0 0,-5 0 0,13 0 0,-14 0 0,14 0 0,-14 5 0,14-3 0,-5 3 0,-1-5 0,-2 0 0,-8 0 0,8 0 0,-6 0 0,7 0 0,-9 0 0,0 0 0,15 0 0,-11 0 0,12 0 0,-16 0 0,-6 0 0,4 0 0,-11 0 0,5 0 0,-7 0 0,7 0 0,-6 0 0,6 0 0,-12 0 0,4 0 0,-4 4 0,12-3 0,-6 4 0,6-5 0,15 0 0,-10 0 0,27 0 0,-15 0 0,19 0 0,-8 0 0,7 0 0,-9 0 0,-1 0 0,-6 0 0,4 0 0,-13 0 0,-2 0 0,-1 0 0,-12 0 0,5 0 0,-1 0 0,-4 0 0,11 0 0,-4-5 0,14 3 0,-6-8 0,13 9 0,-12-10 0,12 10 0,-5-10 0,-2 9 0,9-4 0,-8 0 0,1 5 0,5-5 0,-13 6 0,14-6 0,-13 5 0,27-11 0,-24 11 0,17-5 0,-23 1 0,9-2 0,-7 0 0,6-4 0,-8 5 0,0-1 0,0-3 0,1 8 0,-1-8 0,0 9 0,1-10 0,-1 10 0,-6-5 0,4 6 0,-11 0 0,12 0 0,-12 0 0,5 0 0,-7 0 0,0 0 0,0 0 0,1 0 0,-1 0 0,0 0 0,0 0 0,1 0 0,-1 5 0,0-4 0,0 8 0,1-3 0,6 5 0,-5-1 0,4 1 0,-10-6 0,2 4 0,-3-3 0,0-1 0,4 4 0,-9-8 0,3 8 0,1-8 0,-4 6 0,9-6 0,-10 3 0,10-4 0,-9 0 0,9 0 0,-9 4 0,18-3 0,-16 2 0,16-3 0,-19 0 0,10 0 0,-4 0 0,5 0 0,-5 0 0,-1 0 0,-5 0 0,-1 0 0,1 0 0,-1 0 0,1 0 0,-1 0 0,0 0 0,0 0 0,1 0 0,-1 0 0,1 0 0,4 0 0,2 0 0,6 0 0,-1 0 0,0 0 0,0 0 0,1 0 0,-6 0 0,4 0 0,-10 0 0,5 0 0,-5 0 0,-1 0 0,0 0 0,1 0 0,-1 0 0,0 0 0,6 0 0,1 0 0,12-5 0,-5-1 0,11 0 0,-11-3 0,11 8 0,-16-4 0,8 5 0,-15 0 0,4 0 0,-6 0 0,-6 0 0,1 0 0,-6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32:46.516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1 237 16383,'27'0'0,"10"0"0,7 0 0,9 0 0,0 0 0,10 0 0,3 0 0,7 0 0,2 0 0,-2 0 0,13 0 0,-8 0 0,7 0 0,-10 0 0,-1 0 0,1 6 0,-9 2 0,5 7 0,-15-8 0,6 5 0,1-10 0,-7 4 0,16-6 0,-8 0 0,11 0 0,-2 0 0,2 0 0,-9 0 0,6 0 0,-7 0 0,-1 0 0,9 0 0,-19 0 0,9 0 0,-12 0 0,-5 0 0,3 0 0,-11 0 0,13-6 0,-14 5 0,13-11 0,-5 11 0,17-11 0,-7 10 0,42-11 0,-36 12 0,17-11 0,-27 11 0,-6-10 0,1 9 0,4-3 0,-5 5 0,-1-6 0,7 5 0,-6-4 0,8 5 0,-8 0 0,6-6 0,-14 4 0,15-4 0,-7 6 0,0 0 0,4 0 0,6 0 0,-1-5 0,9 3 0,0-4 0,1-1 0,0 6 0,-1-6 0,-2 1 0,-5 4 0,30-5 0,-27 7 0,26-6 0,-29 4 0,6-4 0,-9 6 0,8 0 0,-5 0 0,14 0 0,-5-7 0,20 6 0,-8-6 0,8 7 0,-10-7 0,-1 5 0,2-4 0,-4-1 0,-7 6 0,-3-11 0,1 3 0,-7 2 0,5-5 0,-16 10 0,6-9 0,-14 9 0,14-4 0,-13 6 0,12-6 0,-13 5 0,13-5 0,-5 6 0,0 0 0,5 0 0,-13 0 0,12 0 0,-11 0 0,5 0 0,-8 0 0,0 0 0,0 0 0,0 0 0,0 0 0,8 0 0,-6 0 0,6 6 0,0 1 0,-6 0 0,14 4 0,-14-9 0,6 9 0,1-10 0,-7 10 0,6-10 0,-7 4 0,-2 0 0,10-3 0,-8 2 0,7-4 0,0 6 0,10-4 0,-7 4 0,4-6 0,-6 0 0,-8 0 0,7 0 0,-9 0 0,2 0 0,-1 0 0,-1 0 0,1 0 0,-1 0 0,10 0 0,-7 0 0,6 0 0,0 0 0,-6 0 0,15 0 0,-15 0 0,15 0 0,-15 0 0,6 0 0,-8 0 0,0 0 0,0 0 0,0 0 0,0 0 0,0 0 0,0 0 0,8 0 0,-6 0 0,13 0 0,-5 6 0,6-5 0,3 5 0,-3-6 0,3 6 0,-2-5 0,2 11 0,-10-10 0,0 4 0,-9-1 0,0-4 0,9 10 0,-13-10 0,5 9 0,-10-9 0,-4 4 0,5-1 0,-1-3 0,-4 8 0,4-8 0,1 9 0,-5-9 0,5 5 0,-1-1 0,-4-4 0,12 4 0,-6-5 0,7 5 0,0-3 0,0 3 0,0-5 0,0 0 0,0 0 0,0 5 0,0-4 0,0 5 0,1-6 0,-2 0 0,1 0 0,8 0 0,-6 0 0,7 0 0,-10 0 0,2 0 0,-2 0 0,2 0 0,-1 0 0,-1 0 0,2 0 0,-2 0 0,1 0 0,0 0 0,-1 0 0,10 0 0,-8 0 0,16 0 0,-7 0 0,9 0 0,-1 0 0,10 0 0,-9-6 0,9 5 0,-1-12 0,-6 6 0,8-2 0,-11-2 0,1 9 0,8-4 0,-14 1 0,12 4 0,-23-5 0,15 6 0,1-5 0,-6 4 0,4-4 0,-15 5 0,-1 0 0,1 0 0,-1-6 0,0 5 0,-6-9 0,5 4 0,-12 0 0,5-4 0,-7 9 0,-5-7 0,2 3 0,-7 1 0,2-4 0,-3 7 0,-1-7 0,1 4 0,-1-1 0,1-2 0,-1 2 0,-3-4 0,2 5 0,-6-4 0,7-2 0,-6 0 0,2-3 0,-4 4 0,0 1 0,-3 6 0,2 13 0,-3 0 0,4 8 0,0-11 0,0 1 0,0-1 0,0 1 0,4-1 0,0 0 0,0 0 0,3 0 0,-2-3 0,0 2 0,2-2 0,-2 3 0,3 1 0,0-5 0,3 0 0,4-4 0,2 0 0,3 0 0,-5 0 0,4 0 0,-4 0 0,5 0 0,0 0 0,1 0 0,5 0 0,-4 0 0,12 0 0,-13 0 0,6 0 0,-7 0 0,-5 0 0,4 0 0,-4 0 0,6 0 0,-1 0 0,7 0 0,-5 0 0,5 0 0,0 0 0,-6 0 0,13 0 0,-12-5 0,12 4 0,-6-3 0,1 4 0,4 0 0,-5 0 0,1 0 0,4 0 0,-5 0 0,1 0 0,4 0 0,-11 0 0,12 0 0,-12 0 0,5 0 0,-1 0 0,-4 0 0,12 0 0,-12 0 0,12 0 0,-13 0 0,13 0 0,-12 0 0,4 0 0,1 0 0,-5 0 0,5 0 0,-7 0 0,7 0 0,-5 0 0,11 0 0,-11 0 0,12 0 0,2 0 0,2 0 0,-2 0 0,-2 0 0,-6 0 0,7 0 0,16 0 0,-12 0 0,12 0 0,-16 0 0,0 0 0,0 0 0,1 0 0,-1 0 0,-7 0 0,6 0 0,-6 0 0,7 0 0,-6 0 0,4 0 0,-5 0 0,1 0 0,-3 0 0,1 0 0,-6 0 0,6 0 0,-7 0 0,0 0 0,16-6 0,-12 5 0,12-4 0,-16 5 0,7 0 0,-5 0 0,12-5 0,-12 3 0,4-3 0,1 5 0,-5 0 0,5 0 0,-7 0 0,1 0 0,5 0 0,-4 0 0,4 0 0,1 0 0,-5 0 0,11 0 0,-11 0 0,12 0 0,-7 0 0,2 0 0,3 0 0,-4 0 0,6 0 0,-5 0 0,13 0 0,-18 0 0,12 0 0,-21 0 0,4 0 0,-4 0 0,5 0 0,0 0 0,0 0 0,7 0 0,1 0 0,0 0 0,-1 0 0,-7 0 0,0 0 0,-5 0 0,-1 0 0,-6 0 0,1 0 0,-1 0 0,0 0 0,1 0 0,4 0 0,3 0 0,3 0 0,2 0 0,7-4 0,2 2 0,0-2 0,4 4 0,-6-5 0,8 3 0,-2-3 0,-5 5 0,3 0 0,-10-4 0,-1 3 0,-7-4 0,-6 5 0,1 0 0,-1 0 0,1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6:34:51.5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6:35:09.73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0 136 16383,'27'0'0,"10"0"0,18 0 0,1 0 0,8-6 0,-11 4 0,1-4 0,0 6 0,0 0 0,-9 0 0,31 0 0,-33 0 0,25 0 0,-25 0 0,-5 0 0,5 0 0,-14 0 0,4 0 0,-11 0 0,5 0 0,-6 0 0,-1 0 0,0 0 0,-5 0 0,4 0 0,-4 0 0,5 0 0,0 0 0,7 0 0,-5 0 0,5 0 0,0 0 0,-5 5 0,11-4 0,-5 3 0,7-4 0,9 0 0,-7 0 0,14 0 0,-5 0 0,-1 0 0,6 0 0,-13 0 0,5 0 0,-7 0 0,-8 0 0,-1 0 0,0 0 0,-5 0 0,5 0 0,-7 0 0,7 0 0,1 0 0,1 0 0,5 0 0,-6 0 0,16 0 0,-7 0 0,7 0 0,-9 0 0,9 0 0,-7 0 0,7 0 0,-9 0 0,8 0 0,-5 0 0,21 0 0,-20 0 0,12 0 0,-16 0 0,-6 0 0,4 0 0,-11 0 0,5 0 0,-7 0 0,1 0 0,-1 0 0,7 0 0,-5 0 0,11 0 0,-4 0 0,14 0 0,-5 0 0,5 0 0,1 0 0,-7 0 0,7 0 0,-1 0 0,-5 0 0,13 0 0,-14 0 0,15 0 0,-15 0 0,7 0 0,0 0 0,-7 0 0,0 0 0,-4 0 0,-4 0 0,7 0 0,-1 0 0,0 0 0,1 0 0,-1 0 0,9 0 0,-7 0 0,15 0 0,-15 0 0,7 0 0,-9 0 0,8 0 0,-5 0 0,5 0 0,-7 0 0,23 0 0,-18 0 0,26 0 0,-29 0 0,13 0 0,-14 0 0,15 0 0,-7 0 0,1 0 0,6 0 0,-15 0 0,15 0 0,-6-6 0,-1 5 0,7-5 0,-15 6 0,15 0 0,-15 0 0,15 0 0,-15 0 0,7 0 0,-1 0 0,-5 0 0,5 0 0,-14 0 0,5 0 0,-12 0 0,11 0 0,5 0 0,-7 0 0,12-5 0,-22 3 0,13-3 0,-12 5 0,12 0 0,-6 0 0,1 0 0,5 0 0,-5 0 0,6 0 0,0 0 0,1 0 0,-1 0 0,0 0 0,9 0 0,-7 0 0,15 0 0,-15 0 0,15 0 0,-15 0 0,6 0 0,1 0 0,-7 0 0,14 0 0,-13 0 0,13 0 0,-5 0 0,-1 0 0,23 0 0,-19 0 0,21 0 0,-25 0 0,-1 0 0,-9 0 0,0 0 0,-6 0 0,-2 5 0,0-4 0,-5 3 0,5 1 0,-7-4 0,7 9 0,-5-9 0,12 4 0,-12-5 0,11 5 0,-11-3 0,12 3 0,-12-5 0,5 4 0,0-3 0,-5 4 0,21 0 0,-12-3 0,6 7 0,-3-8 0,-5 4 0,6 0 0,0-4 0,1 5 0,-1-1 0,0-4 0,1 5 0,-1-6 0,0 0 0,1 0 0,-1 0 0,9 0 0,-7 0 0,7 0 0,-9 0 0,0 0 0,1 0 0,-1 0 0,0 0 0,1 0 0,-1 0 0,1 0 0,23 0 0,-18 0 0,27 0 0,-31 0 0,15 0 0,-15 0 0,15 0 0,-15 0 0,7 0 0,-9 0 0,0 0 0,-6 0 0,4 0 0,-11 0 0,5 0 0,-6-5 0,-1 4 0,0-4 0,1 1 0,-1 3 0,0-4 0,0 1 0,1 3 0,-1-4 0,7 0 0,-5 4 0,12-5 0,-13 2 0,13 3 0,-5-9 0,22 3 0,-12-4 0,20 4 0,-22 2 0,15-1 0,-15 4 0,7-9 0,-1 10 0,-5-4 0,-1 0 0,-4 4 0,-11-3 0,5 4 0,-6 0 0,6 0 0,-6-5 0,13 4 0,-5-4 0,6 5 0,0 0 0,1 0 0,-1 0 0,0 0 0,9 0 0,-7 0 0,7 0 0,15 0 0,-17 0 0,17 0 0,-24 0 0,-6 0 0,5 0 0,-6 0 0,1 0 0,-2 0 0,-7 0 0,-5 0 0,4 0 0,-9 0 0,3 0 0,-4 0 0,-1 0 0,1 0 0,-1 0 0,1 0 0,-1 0 0,0 0 0,0 0 0,0 0 0,0 0 0,0 0 0,0 0 0,0 0 0,-1 0 0,1 0 0,0 0 0,0 0 0,0 0 0,-3-3 0,2-2 0,-2-4 0,0 1 0,2 0 0,-6-1 0,7 1 0,-7-1 0,2 1 0,1 3 0,-6 21 0,5-8 0,-6 16 0,3-16 0,4 1 0,0-1 0,1 0 0,2-4 0,-6 3 0,6-6 0,-6 7 0,3-4 0,0 1 0,-3 1 0,5-5 0,-1 2 0,3-3 0,0 0 0,6 0 0,-4 0 0,9 0 0,-9 0 0,9 0 0,-4 0 0,12-5 0,-6 4 0,6-4 0,0-1 0,-5 5 0,5-4 0,-7 5 0,7-5 0,-5 4 0,-1-5 0,-2 6 0,-4 0 0,6 0 0,-6 0 0,4 0 0,-10 0 0,10 0 0,-9 0 0,9 0 0,-5 0 0,5 0 0,-5 0 0,5 0 0,-4 0 0,5 0 0,0 0 0,1 0 0,-1 0 0,0 0 0,7 0 0,-11 0 0,10 0 0,-11 0 0,5 0 0,-5 0 0,3 0 0,-3 0 0,0 0 0,11 0 0,-10 0 0,11 0 0,-6 0 0,-1 0 0,7 0 0,-5 0 0,5 0 0,-7 0 0,0 0 0,0 0 0,7 0 0,-5 0 0,5 0 0,-7 0 0,7 6 0,-5-1 0,5 2 0,-6 2 0,3-4 0,-3 5 0,-2-4 0,-6-1 0,1-5 0,-4 3 0,9-2 0,-10 3 0,10 1 0,-4-4 0,5 3 0,1-4 0,15 0 0,-12 0 0,18 5 0,-20-3 0,12 3 0,-12-5 0,11 0 0,-4 0 0,0 0 0,-2 5 0,-7-4 0,0 3 0,0-4 0,0 0 0,-5 0 0,-1 4 0,-5-3 0,4 3 0,-3-4 0,4 0 0,-6 0 0,1 3 0,-1-2 0,1 3 0,-1-4 0,1 0 0,-1 0 0,1 4 0,-1-3 0,6 3 0,-5-4 0,5 0 0,0 0 0,-5 0 0,5 0 0,0 0 0,5 0 0,-3 0 0,6 0 0,-7 0 0,5 0 0,-5 0 0,4 0 0,-4 0 0,5 0 0,-5 0 0,3 0 0,-8 0 0,9 0 0,-9 0 0,4 0 0,-6 0 0,1 0 0,-1 0 0,1 0 0,-1 0 0,1 0 0,-1 0 0,0 0 0,-1 0 0,1 0 0,-4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52:50.801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35 16383,'35'0'0,"-4"0"0,12 0 0,1 0 0,-7 0 0,14 0 0,-13 0 0,5 0 0,-7 0 0,-1 0 0,0 0 0,0 0 0,1 0 0,-1 0 0,0 0 0,-6 0 0,4 0 0,-11 0 0,5 0 0,0 0 0,-5 0 0,5 0 0,-7 0 0,7 0 0,-5 0 0,11 0 0,-11 0 0,5 0 0,-1 0 0,2 0 0,0 0 0,6 0 0,-6 0 0,8 0 0,-1 0 0,-6 0 0,4 0 0,-11 0 0,11 0 0,-11 0 0,11 0 0,-4 0 0,6 0 0,0-5 0,0 4 0,8-4 0,17 5 0,-11-5 0,8 3 0,-28-3 0,4 5 0,-5 0 0,1 0 0,5 0 0,-13 0 0,6 0 0,-1 0 0,3 0 0,0 0 0,4 0 0,-4 0 0,6 0 0,0 0 0,0 0 0,-7 0 0,6 0 0,-12 0 0,11 0 0,-4 0 0,-1 0 0,6 0 0,-6 0 0,7 0 0,-7 0 0,6 0 0,-6 0 0,1 0 0,4 0 0,-4 0 0,-1 0 0,6 0 0,-6 0 0,0 0 0,15 0 0,-13 0 0,14 0 0,-10 0 0,1 0 0,1-5 0,-2 3 0,1-3 0,0 5 0,0 0 0,0 0 0,-7 0 0,-2 0 0,1 0 0,-5 0 0,5 0 0,-12 0 0,4 0 0,-4 0 0,5 0 0,-5 0 0,4 0 0,-4 0 0,-1 0 0,5 0 0,-4 0 0,0 0 0,4 0 0,-4 0 0,0 0 0,4 0 0,-10 0 0,10 0 0,-4 0 0,5 0 0,-5 0 0,4 0 0,-4 0 0,14 0 0,-6 0 0,1 0 0,-5 0 0,-10 0 0,10 0 0,-9 0 0,9 0 0,-9 0 0,9 0 0,-9 0 0,3 0 0,1 0 0,-4 0 0,4 4 0,-6-3 0,1 3 0,-1-4 0,0 0 0,-3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53:10.955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37 16383,'19'7'0,"3"0"0,-7-7 0,0 0 0,4 0 0,-10 0 0,10 0 0,-9 0 0,9 0 0,-10 0 0,10 0 0,-4 0 0,0 0 0,4 0 0,-10 0 0,10 0 0,-4 0 0,5 0 0,0 0 0,-5-4 0,4 3 0,-9-3 0,9 4 0,-4 0 0,0 0 0,3 0 0,-3 0 0,5 0 0,0 0 0,0 0 0,1 0 0,-1 0 0,0 0 0,0 0 0,0 0 0,-5 0 0,4 0 0,-9 0 0,9 0 0,-4 0 0,5 0 0,0 0 0,0 0 0,0 0 0,0 0 0,0 0 0,0 0 0,0 0 0,1 0 0,-1 0 0,0 0 0,7 0 0,-5 0 0,5 0 0,-13 0 0,5-4 0,-4 3 0,0-4 0,4 5 0,-9 0 0,8 0 0,-3 0 0,0 0 0,4 0 0,-4 0 0,0 0 0,4 0 0,-4 0 0,5 0 0,-5 0 0,3 0 0,-3 0 0,0 0 0,4 0 0,11 0 0,-6 0 0,12 0 0,-10 0 0,-4 0 0,11 0 0,-11 0 0,5 0 0,-7 0 0,0 0 0,0 0 0,0 0 0,0 0 0,1 0 0,-6 0 0,4 0 0,-5 0 0,6 0 0,0 0 0,0 0 0,0 0 0,0 0 0,16 0 0,-12 0 0,19 0 0,-21 0 0,4 0 0,1 0 0,-5 0 0,11 0 0,-11 0 0,11 0 0,-4 0 0,-1 0 0,5 0 0,-5 0 0,0 0 0,6 0 0,-13 0 0,13 0 0,-5 0 0,6 0 0,-1 0 0,1 0 0,0 0 0,0 0 0,0 0 0,-6 0 0,-3 0 0,-6 0 0,1 0 0,-6 0 0,-2 0 0,-5 0 0,6 0 0,-4 0 0,4 0 0,-1 0 0,18 0 0,-7-4 0,18 3 0,-20-4 0,10 5 0,-3 0 0,-2 0 0,7 0 0,-6-5 0,7 4 0,9-5 0,-7 6 0,7 0 0,-10 0 0,-5 0 0,4 0 0,-4 0 0,-1 0 0,6 0 0,-12-4 0,4 3 0,-5-4 0,5 5 0,-4 0 0,0 0 0,-4 0 0,-3 0 0,5 0 0,-5 0 0,4 0 0,-9 0 0,4 0 0,-1 0 0,-3 0 0,4 0 0,-1 0 0,-3 0 0,4 0 0,-1 0 0,-3 0 0,9 0 0,-9 0 0,9 0 0,-4 0 0,9 0 0,-3 0 0,3 0 0,-4 0 0,0 0 0,0 0 0,1 0 0,-6 0 0,-2 0 0,-4 0 0,-1 0 0,1 0 0,-1 0 0,0 0 0,0 0 0,6 0 0,1 0 0,0 0 0,4 0 0,-9 0 0,3 0 0,-4 0 0,-1 0 0,1 0 0,-5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58:38.401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 16383,'35'0'0,"-7"0"0,6 0 0,-12 0 0,11 0 0,-5 0 0,0 0 0,6 0 0,-6 0 0,0 0 0,5 0 0,-11 0 0,5 0 0,0 0 0,-5 0 0,4 0 0,-5 0 0,-1 0 0,0 0 0,6 0 0,-4 0 0,11 0 0,-5 0 0,1 0 0,4 0 0,-12 0 0,6 0 0,-7 0 0,1 0 0,-2 0 0,2 0 0,-1 0 0,0 0 0,0 0 0,1 0 0,-2 0 0,2 0 0,-2 0 0,1 0 0,6 5 0,-4-3 0,5 3 0,0-5 0,-5 0 0,11 0 0,-11 0 0,11 5 0,-11-4 0,5 4 0,0-5 0,1 0 0,7 0 0,-1 0 0,1 6 0,0-5 0,0 4 0,-7-5 0,-1 0 0,-7 5 0,0-4 0,1 3 0,-1-4 0,0 0 0,0 0 0,6 0 0,-4 0 0,11 0 0,-11 0 0,12 0 0,-13 0 0,12 0 0,-11 0 0,12 0 0,-13 0 0,13 0 0,-6 0 0,7 0 0,-1 0 0,1 0 0,0 0 0,0 0 0,-7 0 0,-1 5 0,-7-4 0,0 4 0,-5-5 0,4 0 0,-9 0 0,3 0 0,-4 0 0,-1 0 0,0 0 0,0 0 0,1 0 0,-1 0 0,1 0 0,-1 0 0,0 0 0,1 0 0,-1 0 0,0 0 0,0 0 0,-3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58:41.64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67 16383,'59'0'0,"-3"0"0,30-7 0,-11 6 0,-26-7 0,1 1 0,0 6 0,2 0 0,5-7 0,1 0 0,-2 7 0,-2 0 0,-3-6 0,-2 0 0,41 5 0,-4-6 0,-13 8 0,-8 0 0,-4 0 0,-7 0 0,-1 0 0,-8 0 0,-1 0 0,-10 0 0,1 0 0,0 0 0,1 0 0,-8 0 0,5 0 0,-11 0 0,12 0 0,-13 0 0,1 0 0,-4 0 0,-8 0 0,8 0 0,-8 0 0,9 0 0,-4 0 0,5 0 0,7 0 0,0 0 0,1 0 0,5 0 0,-5 0 0,0 0 0,6 0 0,-12 0 0,5 5 0,-7-4 0,15 3 0,-11 1 0,19-4 0,-22 8 0,21-8 0,-12 8 0,13-8 0,-8 10 0,0-10 0,9 4 0,-7 1 0,6 0 0,-15 0 0,5 5 0,-4-10 0,6 9 0,0-9 0,9 9 0,-7-9 0,0 4 0,-10-5 0,-7 4 0,0-2 0,-5 2 0,-1-4 0,-1 0 0,2 0 0,0 0 0,4 0 0,-4 0 0,12 0 0,-6 0 0,13 0 0,-6 0 0,7 0 0,-1 0 0,1 0 0,8 0 0,-6 0 0,7 0 0,-10 0 0,2 0 0,-1 0 0,-7 0 0,6 0 0,-12 0 0,12 0 0,-13 0 0,6 0 0,-7 0 0,1 0 0,-3 0 0,-3 0 0,-3 0 0,-3 0 0,-1 0 0,-3 0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59:04.240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271 311 16383,'61'4'0,"-2"-6"0,-14 0 0,7-10 0,-7 5 0,9-7 0,-8 2 0,5-2 0,-6 2 0,9-2 0,-1 1 0,1 6 0,-1-5 0,1 4 0,0 1 0,9-6 0,-7 12 0,-1-11 0,-3 10 0,-15-8 0,7 9 0,-16-4 0,6 5 0,-13-5 0,6 4 0,0-4 0,-6 1 0,13 3 0,-6-4 0,7 0 0,-1 4 0,-5-9 0,4 9 0,-4-9 0,6 9 0,0-9 0,1 8 0,-8-7 0,5 8 0,-4-9 0,5 3 0,10 1 0,-7-5 0,6 5 0,-8 0 0,23-5 0,-16 10 0,16-4 0,-23 5 0,7 0 0,-5 0 0,7 0 0,-1 0 0,-5 0 0,13 0 0,-5 0 0,-1 0 0,5 0 0,-4 0 0,4 0 0,-5 5 0,4-4 0,-11 10 0,5-10 0,1 4 0,1 1 0,9-4 0,14 9 0,-11-10 0,3 5 0,-8 0 0,-15-5 0,7 5 0,-9-6 0,-7 0 0,21 0 0,-23 0 0,23 5 0,-27-3 0,12 3 0,-12-5 0,4 0 0,-6 0 0,1 0 0,-1 0 0,0 0 0,0 4 0,1-3 0,-1 4 0,0-1 0,0-2 0,0 2 0,0 1 0,1-4 0,5 8 0,-4-3 0,5 1 0,9 7 0,-12-12 0,6 11 0,-11-7 0,-4-1 0,6 4 0,-1-4 0,7 1 0,-5 3 0,11-3 0,-11 0 0,12 5 0,-5-10 0,-1 9 0,6-4 0,-5 0 0,-1 4 0,-1-5 0,-7 1 0,1 3 0,-1-3 0,0 4 0,0 0 0,1 0 0,2 0 0,-1 0 0,-4 0 0,1-1 0,-4 1 0,0-1 0,4 1 0,-9-1 0,4-4 0,-1 3 0,-3-3 0,4 4 0,-6 0 0,0-4 0,-3 2 0,-2-2 0,-3 3 0,4 0 0,-3 1 0,7-1 0,-3 6 0,4 1 0,2 5 0,-1 6 0,0-4 0,1 5 0,0-1 0,-5-4 0,4 12 0,-3-6 0,4 1 0,-5-2 0,4 0 0,-9-5 0,4 5 0,0-7 0,-4-5 0,3 4 0,-4-9 0,0 3 0,0-4 0,0-1 0,0 1 0,0-1 0,0 1 0,0 5 0,0 1 0,-5 12 0,-5-5 0,-7 5 0,-4-1 0,0-4 0,-7 7 0,6-8 0,-12-3 0,12 1 0,-5-7 0,7 2 0,0-4 0,-7 1 0,5-1 0,-5 1 0,0 0 0,-1 0 0,-8 1 0,1 0 0,0-1 0,0 1 0,-32 6 0,16-3 0,-36 5 0,21-6 0,-9 1 0,-11 8 0,7-6 0,-7 6 0,11-7 0,-1-1 0,1-7 0,-1 6 0,12-13 0,0 6 0,12-7 0,-2 0 0,1 0 0,-1 0 0,2 0 0,-12 0 0,10 0 0,-19 0 0,8 0 0,-11-7 0,2-1 0,8-6 0,-29 0 0,23 0 0,-17 6 0,25 1 0,1 1 0,7 4 0,-17-12 0,7 13 0,-9-13 0,0 6 0,0 0 0,-1-6 0,1 6 0,-1-7 0,2 0 0,-1-7 0,11 7 0,1-6 0,9 2 0,1 4 0,0-4 0,-1-1 0,10 6 0,-8-5 0,7 6 0,-1-4 0,-5 2 0,5 3 0,-29-5 0,15 8 0,-16-4 0,23 1 0,-1 4 0,8 1 0,-5-5 0,14 5 0,-7 0 0,9-3 0,0 8 0,6-7 0,2 8 0,7-8 0,0 7 0,0-6 0,0 6 0,0-2 0,-1 0 0,6 2 0,-4-7 0,10 8 0,-10-8 0,9 4 0,-4 0 0,6-2 0,0 6 0,-1-7 0,1 3 0,-6 1 0,4-4 0,-4 3 0,6 1 0,0-3 0,0 2 0,3-2 0,2-1 0,3-1 0,0 1 0,0 0 0,0-1 0,0-5 0,0 5 0,0-10 0,5 4 0,0-5 0,5-1 0,0 1 0,0 0 0,0 0 0,0 0 0,0 5 0,0-4 0,-2 6 0,-2-1 0,-3 2 0,-3 4 0,0 0 0,0 0 0,0 0 0,0 0 0,0-1 0,0 1 0,4 0 0,0 0 0,1-5 0,3-2 0,-2-5 0,4 0 0,4-1 0,-3 1 0,4 0 0,-1 5 0,-2-4 0,2 12 0,-5-6 0,-1 9 0,1-1 0,-5-3 0,4 7 0,-7-6 0,6 6 0,-2-6 0,3 6 0,1-7 0,-1 7 0,1-6 0,-1 6 0,0-3 0,0 4 0,0 0 0,0 0 0,-1 0 0,-2 3 0,-2 1 0,-3 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2:37.56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0 135 16383,'51'0'0,"-7"0"0,7 0 0,-5 0 0,7 0 0,1 0 0,0 0 0,9 0 0,1 0 0,11 0 0,-1 0 0,2-7 0,-1 5 0,0-4 0,0-1 0,-9-1 0,-2 0 0,-19-3 0,-2 10 0,-8-4 0,1 5 0,-1 0 0,0 0 0,-1 0 0,2 0 0,-1 0 0,0 0 0,0 0 0,0 0 0,8 0 0,-5 0 0,13 0 0,-5 0 0,7 0 0,1 0 0,-1 0 0,-8 0 0,17 0 0,-14 0 0,14 0 0,-9 0 0,0 0 0,8 0 0,-5 0 0,4 0 0,-6 0 0,8 0 0,-6 0 0,6 0 0,1 0 0,-7 0 0,7 0 0,-3 0 0,5 0 0,-3 0 0,11 0 0,-8 0 0,9 0 0,-9-6 0,-3 4 0,-9-10 0,1 11 0,23-10 0,-17 9 0,17-3 0,-24 5 0,0 0 0,0 0 0,0 0 0,0 0 0,0-6 0,1 5 0,-3-5 0,3 0 0,-10 4 0,7-10 0,-14 11 0,14-5 0,-14 6 0,6 0 0,-8 0 0,-6 0 0,3 0 0,-3 0 0,6 0 0,0 0 0,0 0 0,1 0 0,-2 0 0,2 0 0,-2 0 0,10 0 0,-7 0 0,7 0 0,6 0 0,-11 0 0,11 0 0,-7 0 0,-6 0 0,6 0 0,-9 5 0,2-4 0,-2 5 0,-5-2 0,4-3 0,-4 3 0,-1-4 0,6 0 0,-6 0 0,0 0 0,5 0 0,-4 0 0,6 0 0,0 0 0,0 0 0,8 0 0,-6 0 0,14 0 0,-14 6 0,15-5 0,-7 10 0,8-9 0,25 10 0,-19-5 0,18 0 0,-23-1 0,-9-6 0,-2 6 0,-8-5 0,0 4 0,0-5 0,-6 0 0,4 0 0,-5 0 0,7 0 0,0 0 0,9 0 0,-7 0 0,6 5 0,0-4 0,2 4 0,1-5 0,5 6 0,-14-4 0,14 9 0,-7-9 0,9 10 0,-9-11 0,8 11 0,-15-10 0,6 4 0,-1-6 0,-5 5 0,13-4 0,-13 4 0,15-5 0,-15 0 0,14 0 0,-6 0 0,1 0 0,5 0 0,-13 6 0,12-5 0,-13 4 0,14 1 0,-14-4 0,15 10 0,-8-11 0,2 10 0,-4-9 0,2 9 0,-7-10 0,6 10 0,-7-9 0,-8 7 0,-1-8 0,-1 4 0,5-1 0,5-3 0,-6 4 0,4-5 0,-13 0 0,13 5 0,-12-4 0,11 5 0,-11-6 0,5 0 0,-7 0 0,0 0 0,0 0 0,7 0 0,-5 0 0,12 0 0,-6 0 0,1 0 0,4 0 0,-11 0 0,12 0 0,-5 0 0,6 0 0,-7 0 0,14 0 0,-11 0 0,12 0 0,-8 0 0,9 0 0,-7 0 0,15 0 0,-15 0 0,7-6 0,-9 5 0,-6-4 0,5 5 0,-6-5 0,7 3 0,-6-3 0,-2 5 0,-7 0 0,0 0 0,-5 0 0,-1 0 0,-5 0 0,-1 0 0,1 0 0,-1 0 0,1 0 0,-1 0 0,6 0 0,-4 0 0,3 0 0,-4 0 0,-1 0 0,1 0 0,-1 0 0,6 0 0,-4 0 0,3 0 0,1 0 0,1 0 0,0 0 0,4 0 0,-9 0 0,9 0 0,-10 0 0,10 0 0,-9 0 0,9 0 0,-9 0 0,9 0 0,5 0 0,-2 0 0,8 0 0,-10 0 0,0 0 0,0 0 0,1 0 0,-6 0 0,-2 0 0,-4 0 0,-4-3 0,-2-1 0,-3-4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19:27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46 24575,'36'0'0,"2"0"0,15 0 0,10 0 0,-7 0 0,7 0 0,1 0 0,-10 0 0,10 0 0,-12 0 0,1-5 0,1 3 0,-9-4 0,-1 1 0,-10 4 0,-5-5 0,4 6 0,-11-4 0,4 3 0,-11-4 0,4 5 0,-4 0 0,0 0 0,4 0 0,-4 0 0,0 0 0,4 0 0,-10 0 0,10 0 0,-9 0 0,4 0 0,0 0 0,-5 0 0,5 0 0,0 0 0,-5 0 0,5 0 0,0 0 0,1 0 0,5 0 0,0 0 0,0 0 0,0 0 0,6-5 0,-4 4 0,5-4 0,0 5 0,-6 0 0,6 0 0,-12 0 0,4 0 0,-4 0 0,5 0 0,-5 0 0,-1 0 0,0 0 0,-5 0 0,5 0 0,0 0 0,-5 0 0,5 0 0,-5 0 0,-1 0 0,1 0 0,-2 0 0,-2 0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2:41.98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16383,'67'0'0,"1"0"0,7 0 0,10 0 0,-8 0 0,7 0 0,-9 0 0,-10 0 0,-1 0 0,-11 0 0,1 0 0,-9 0 0,7 0 0,-15 0 0,6 0 0,-14 0 0,4 0 0,-5 0 0,8 0 0,-1 0 0,0 0 0,0 0 0,9 0 0,-14 0 0,12 0 0,-14 0 0,0 5 0,-1-4 0,-7 8 0,-5-8 0,-1 7 0,-6-7 0,6 2 0,-4-3 0,9 5 0,-5-4 0,7 4 0,-1-5 0,7 0 0,1 0 0,8 0 0,-1 0 0,0 0 0,24 0 0,-18 0 0,24 0 0,-28 0 0,14 0 0,-6 0 0,1 0 0,5 0 0,-14 0 0,14 6 0,-14-5 0,14 5 0,1-1 0,3-4 0,-2 9 0,-10-8 0,-8 8 0,-1-9 0,1 10 0,1-10 0,-1 4 0,7 1 0,-5-5 0,6 5 0,-8-6 0,8 0 0,-6 5 0,14-4 0,-6 4 0,0-5 0,7 0 0,-7 6 0,7-4 0,-7 4 0,-3-6 0,2 0 0,-7 0 0,7 0 0,-2 0 0,-4 0 0,4 0 0,-6 0 0,7 0 0,-6 0 0,14 0 0,-14 0 0,6 0 0,-8 0 0,16 0 0,-19 0 0,17 0 0,-21 5 0,8-4 0,7 5 0,-5-6 0,5 0 0,0 0 0,-6 0 0,14 0 0,-14 0 0,13 0 0,-4 0 0,6 0 0,-7 0 0,6 0 0,-14 0 0,12 0 0,-12 0 0,13 0 0,-13 0 0,14 0 0,-5 0 0,7 0 0,1 0 0,-1 0 0,1 0 0,-9 0 0,-2-6 0,-8 5 0,0-4 0,2 5 0,-9 0 0,2 0 0,-10-4 0,4 2 0,-8-2 0,6 4 0,-12 0 0,8 0 0,-8 0 0,9 0 0,-10 0 0,5 0 0,-5 0 0,4 0 0,-3 0 0,9 0 0,-9 0 0,8 0 0,-3 0 0,0 0 0,4 0 0,-9 0 0,3 0 0,-4 0 0,-1 0 0,0 0 0,1 0 0,-1 0 0,1 0 0,-1 0 0,1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2:51.64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30 16383,'53'0'0,"14"0"0,-19 0 0,33 0 0,-13 0 0,27 0 0,-18-6 0,10 4 0,-5-4 0,-5-1 0,6 5 0,-8-4 0,-9 6 0,5 0 0,-15 0 0,5 0 0,-16 0 0,6 0 0,-14 0 0,6 0 0,-8 0 0,-7 0 0,6 0 0,-6 0 0,0 0 0,6 0 0,-6 0 0,7 0 0,-6 0 0,4 0 0,3 0 0,1 0 0,6 0 0,-8 0 0,9 0 0,-8 0 0,7 0 0,-9 0 0,1 0 0,16 0 0,-12 0 0,12 0 0,-16 0 0,0 0 0,8 0 0,-6 0 0,15 0 0,0 0 0,-6 0 0,4 0 0,-8 0 0,-4 0 0,11 0 0,-12 0 0,5 5 0,1-4 0,-5 4 0,5-5 0,-1 6 0,-4-5 0,4 5 0,-14-2 0,6-2 0,-5 2 0,5 1 0,1-4 0,0 4 0,0-5 0,0 5 0,0-3 0,0 3 0,0-5 0,8 0 0,-6 0 0,6 0 0,-8 0 0,8 0 0,-6 0 0,5 0 0,1 0 0,2 6 0,0-5 0,16 5 0,-14-6 0,16 6 0,-10-4 0,0 4 0,1-6 0,0 0 0,-1 0 0,10 0 0,-17 0 0,16 0 0,-18 0 0,1 0 0,-2 0 0,-8 0 0,10 0 0,-8 0 0,7 0 0,-9 0 0,0 0 0,0 0 0,0 0 0,8 0 0,2 0 0,1 0 0,4 0 0,-5 5 0,8-3 0,1 4 0,-1-6 0,1 0 0,-1 0 0,-1 0 0,1 0 0,10 0 0,-7 0 0,7 0 0,-10 0 0,0 0 0,0 0 0,-1 0 0,2 0 0,-10 0 0,8 0 0,-8 0 0,24 6 0,-12-5 0,13 5 0,-15-6 0,0 0 0,-8 0 0,5 0 0,-5 0 0,7 6 0,10-4 0,-7 3 0,17-5 0,-7 0 0,9 0 0,0 0 0,1 0 0,-1 0 0,-9 0 0,7 0 0,6 0 0,-18 6 0,14-5 0,-38 4 0,15-5 0,-15 0 0,15 6 0,-15-4 0,14 4 0,-6 0 0,1-5 0,-4 5 0,-6-1 0,7-4 0,-6 10 0,7-10 0,-1 4 0,-6-5 0,7 6 0,-1-5 0,-6 4 0,15 1 0,-15-4 0,7 4 0,-16-6 0,6 0 0,-6 0 0,1 0 0,4 0 0,-12 0 0,13 0 0,-6 0 0,1 0 0,5 0 0,-12 0 0,11 0 0,-11 0 0,12 0 0,-13 0 0,13 0 0,-6 0 0,8-6 0,7 5 0,-5-9 0,13 8 0,-13-8 0,13 9 0,-13-5 0,5 1 0,-7 4 0,-1-10 0,0 10 0,16-4 0,-12 5 0,20 0 0,-22 0 0,6 0 0,-7 0 0,-1 0 0,0 0 0,-6 0 0,5 0 0,-6 0 0,8 0 0,-1 0 0,0 0 0,0 0 0,0 0 0,0 0 0,-7 0 0,22 0 0,-24 0 0,23 0 0,-27-5 0,5 4 0,-7-3 0,7 4 0,-5 0 0,5 0 0,-12 0 0,3 0 0,-8-4 0,4 3 0,0-3 0,-5 4 0,10 0 0,-9 0 0,9-4 0,-4 3 0,0-4 0,4 5 0,-4 0 0,0 0 0,-1 0 0,-6 0 0,0 0 0,1 0 0,-1 0 0,0-4 0,0 3 0,0-2 0,-4 3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3:01.11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16383,'61'0'0,"8"0"0,-13 0 0,5 0 0,-15 0 0,4 0 0,-6 0 0,10 0 0,-10 0 0,7 0 0,-5 0 0,-2 0 0,8 0 0,-8 0 0,2 0 0,-3 0 0,-1 0 0,-5 0 0,5 0 0,-6 0 0,-1 0 0,-1 0 0,1 0 0,0 0 0,-7 0 0,4 0 0,-10 0 0,4 0 0,1 0 0,-5 0 0,5 0 0,-7 0 0,0 0 0,-5 0 0,10 0 0,-8 0 0,9 0 0,1 0 0,2 0 0,6 0 0,31 0 0,-15 0 0,25 0 0,-14 0 0,-7 0 0,6 0 0,-8 0 0,9 0 0,-6 0 0,5 0 0,-8 0 0,-8 0 0,30 0 0,-32 0 0,32 0 0,-38 0 0,15 0 0,-6 0 0,7 0 0,-1 0 0,2 0 0,-2 0 0,-6 0 0,5 0 0,-5 0 0,-1 0 0,-2 0 0,0 0 0,-6 0 0,7 0 0,-9 0 0,0 0 0,0 0 0,8 0 0,-6 0 0,7 5 0,-9-4 0,7 5 0,-5-1 0,5-4 0,1 10 0,-5-9 0,13 10 0,-5-5 0,7 0 0,0 5 0,-8-10 0,6 10 0,-5-11 0,-1 5 0,-2-1 0,0-3 0,-13 3 0,12-5 0,-13 0 0,6 0 0,0 0 0,8 0 0,-6 0 0,6 0 0,-8 0 0,8 0 0,-6 0 0,14 0 0,-14 0 0,6 0 0,16 0 0,-18 0 0,18 0 0,-25 0 0,2 0 0,-2 0 0,1 0 0,0 0 0,1 0 0,6 0 0,-4 0 0,4 0 0,2 0 0,1 0 0,1 0 0,5 0 0,-14 0 0,7 0 0,-10 0 0,2 0 0,-1 0 0,-7 0 0,-1 0 0,0 0 0,-6 0 0,6 0 0,-7 0 0,1 0 0,-2 0 0,2 0 0,-1 0 0,0 0 0,-5 0 0,-2 0 0,-4 0 0,-1 0 0,-3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3:03.82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1 108 16383,'61'0'0,"-1"0"0,4 0 0,12 0 0,3-7 0,6 5 0,-9-18 0,-2 17 0,1-10 0,-1 13 0,1-14 0,0 11 0,-2-11 0,2 14 0,-12 0 0,1 0 0,-19 0 0,-2 0 0,-7 0 0,-8 0 0,-1 0 0,-7 0 0,1 0 0,-2 0 0,2 0 0,-1 0 0,0 0 0,0 0 0,0 0 0,7 0 0,-5 0 0,5 0 0,-6-4 0,5 3 0,-9-4 0,14 5 0,-14 0 0,10 0 0,-7 0 0,7 0 0,2 0 0,-1 0 0,5 0 0,-4 0 0,5-5 0,1 4 0,-7-4 0,6 5 0,-12 0 0,11 0 0,-12 0 0,6-5 0,-7 4 0,0-3 0,0 4 0,0 0 0,-5 0 0,-1 0 0,-6 0 0,1 0 0,-1 0 0,-3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3:07.4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1 108 16383,'38'0'0,"-4"0"0,10 0 0,-9 0 0,8 0 0,-5 0 0,5 0 0,1 0 0,-7 0 0,15 0 0,-15 0 0,15 0 0,-7 0 0,0 0 0,6 0 0,-6 0 0,1 0 0,5 0 0,-14 0 0,0 0 0,-4 0 0,-11 0 0,5-4 0,-8 3 0,1-4 0,-5 5 0,4-4 0,-4 2 0,0-2 0,4 4 0,-5 0 0,6-4 0,7 2 0,-6-2 0,6 4 0,-7-4 0,0 2 0,7-2 0,-6-1 0,13 4 0,-13-3 0,13-1 0,-6 3 0,1-3 0,-3 1 0,1 2 0,-5-2 0,5 4 0,-7 0 0,7-5 0,-5 3 0,11-3 0,-4 0 0,6 4 0,1-5 0,-1 1 0,0 4 0,1-4 0,-2 5 0,1 0 0,0 0 0,-7 0 0,-1 0 0,-7 0 0,9 0 0,-12 0 0,11 0 0,-14 0 0,6 0 0,0 0 0,1 0 0,-1 0 0,0 0 0,6 0 0,-5 0 0,12 0 0,-11 0 0,12 0 0,-13 0 0,13 0 0,-6 0 0,7 0 0,0 0 0,0 0 0,0 0 0,9 0 0,-7 0 0,14 0 0,-14 0 0,14 0 0,-15 0 0,14 0 0,-13 0 0,5 0 0,-7 0 0,0 0 0,0 0 0,8 0 0,-6 0 0,6 0 0,-8 0 0,0 0 0,0 0 0,0 0 0,-6 0 0,3 0 0,-10 0 0,10 0 0,-10 0 0,5 0 0,-7 0 0,0 0 0,-1 0 0,2 0 0,-1 0 0,9 0 0,-7 0 0,8 0 0,-10 0 0,0 0 0,-5 0 0,4 0 0,-9 0 0,8 0 0,-3 0 0,6 0 0,-1 0 0,0 0 0,0 0 0,0 0 0,0 0 0,-5 0 0,3 0 0,-8 0 0,3 0 0,-4 0 0,5 0 0,-5 0 0,5 0 0,0 0 0,-4 0 0,8 0 0,-8 0 0,9 0 0,-10 0 0,4 0 0,1 0 0,-4 0 0,9 0 0,-10 0 0,5 0 0,0 0 0,-4 0 0,8 0 0,-8 0 0,4 0 0,-1 0 0,-3 0 0,4 0 0,-6 0 0,1 0 0,-1 0 0,1 0 0,-2 0 0,1 0 0,0 0 0,0 0 0,0 0 0,0 0 0,1 0 0,-1 0 0,1 0 0,-1 0 0,1 0 0,-1 0 0,0 0 0,1 0 0,-1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3:43.94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0 149 16383,'49'0'0,"15"0"0,-17 0 0,14 0 0,3 0 0,5 0 0,-1 0 0,1 0 0,10 0 0,10 0 0,9 0 0,-21 0 0,-1-6 0,-4 5 0,-6-5 0,-1 0 0,8 4 0,-7-10 0,0 4 0,6 0 0,-6-5 0,-3 11 0,-1-4 0,-10 0 0,-7 4 0,7-4 0,-15 6 0,0 0 0,-3 0 0,-12 0 0,11 0 0,-11 0 0,5 0 0,0 0 0,-5 0 0,11 0 0,5 0 0,-7 0 0,11 0 0,-20 0 0,12 0 0,-6 0 0,1 0 0,-2 0 0,0 0 0,-6 0 0,6 0 0,-7 0 0,0 0 0,0 0 0,-5 0 0,10 0 0,-9 0 0,10 0 0,-6 0 0,0 0 0,0 0 0,15-5 0,-10 4 0,16-4 0,-19 0 0,11 4 0,-5-4 0,1 5 0,4 0 0,-5 0 0,7 0 0,0 0 0,-6 0 0,4 0 0,-12-4 0,12 3 0,-11-4 0,11 5 0,-4 0 0,-1 0 0,6 0 0,-6 0 0,1-4 0,3 3 0,-3-4 0,-1 5 0,-1 0 0,-7 0 0,6 0 0,0 0 0,1 0 0,-3 0 0,-4 0 0,0 0 0,-5 0 0,3 0 0,-3 0 0,5 0 0,0 0 0,0 0 0,1 0 0,-6 0 0,10 0 0,-8 0 0,10 0 0,-1 0 0,3 0 0,6 0 0,0 0 0,8 0 0,-6 0 0,6 0 0,0 0 0,18 0 0,-12 0 0,9 0 0,-22 0 0,-2-5 0,1 4 0,0-4 0,0 5 0,-7 0 0,6 0 0,-13 0 0,12-5 0,-11 3 0,5-3 0,-1 5 0,-4 0 0,4 0 0,-6 0 0,0 0 0,0 0 0,7 0 0,-5 0 0,5 0 0,-7 0 0,22 0 0,-10 0 0,11 0 0,-9 0 0,-6 0 0,7 0 0,0 0 0,0 0 0,0 0 0,1 0 0,-1 0 0,0 0 0,1 0 0,-1 0 0,1 0 0,-1 0 0,0 0 0,1 0 0,-1 0 0,0 0 0,1 0 0,-1 0 0,0 0 0,1 0 0,-1 0 0,0 0 0,0 0 0,1 0 0,8 0 0,-7 0 0,8 0 0,-17 5 0,6-4 0,-5 3 0,-1-4 0,-1 0 0,-7 5 0,7-4 0,-5 3 0,5-4 0,-7 0 0,1 0 0,-1 5 0,0-4 0,0 3 0,1-4 0,-1 0 0,0 0 0,0 5 0,1-4 0,-1 4 0,7-5 0,19 0 0,-6 5 0,20-4 0,-4 4 0,0 1 0,17-4 0,-7 4 0,9-6 0,1 6 0,-10-4 0,7 5 0,-17-7 0,7 6 0,-9-5 0,-8 5 0,-3-6 0,-7 0 0,-1 0 0,0 0 0,-6 0 0,5 0 0,-12 0 0,11 0 0,-11 0 0,12 0 0,-12 0 0,11 0 0,-4 0 0,0 0 0,4 0 0,-4 0 0,0 0 0,4 0 0,-11 0 0,5 0 0,-7 5 0,1-4 0,6 3 0,-5-4 0,4 0 0,-5 0 0,-1 0 0,7 0 0,-5 0 0,5 0 0,-7 0 0,7 0 0,-5 0 0,4 0 0,1 0 0,2 0 0,-1 5 0,6-4 0,11 4 0,-6-5 0,12 5 0,-16-4 0,1 4 0,-1 1 0,0-5 0,1 4 0,-1 0 0,0-3 0,1 8 0,-8-9 0,6 5 0,-6-1 0,1-4 0,-2 4 0,0 1 0,-7-5 0,13 4 0,-13 0 0,7-4 0,-6 3 0,-1-4 0,0 0 0,1 0 0,-6 0 0,4 0 0,-4 0 0,5 0 0,0 0 0,0 0 0,1 0 0,-1 0 0,0 0 0,7 0 0,-5 0 0,12 0 0,-6 0 0,1 0 0,5 0 0,-12 0 0,11 0 0,-11 0 0,5 0 0,-6 0 0,-1 0 0,0 0 0,0 0 0,1 0 0,-1 0 0,0 0 0,0 0 0,1 0 0,-1 0 0,0 0 0,0 0 0,-5 0 0,4 0 0,0 0 0,2 0 0,-2 0 0,-5 0 0,-6 0 0,1 0 0,-1 0 0,1 0 0,-1 0 0,1 0 0,-1 0 0,1 0 0,-1 0 0,1 0 0,-1 0 0,0 0 0,0 0 0,1 0 0,-1 0 0,0 0 0,1 0 0,-1 0 0,1 0 0,-1 0 0,0 0 0,0 0 0,0 0 0,-1-3 0,1 3 0,0-4 0,0 4 0,0 0 0,-3-3 0,2 2 0,-6-6 0,3 3 0,0-5 0,1 1 0,-1 6 0,0 14 0,-4-2 0,0 8 0,0-10 0,4 0 0,-3 0 0,6-3 0,-6 2 0,7-2 0,-7 3 0,6-3 0,-6 3 0,7-7 0,-4 2 0,16-3 0,3 0 0,12 0 0,1 0 0,-1 0 0,8 0 0,-6 0 0,0 0 0,-3 0 0,-12 0 0,5 0 0,-7 0 0,0 0 0,1 0 0,-1 0 0,0 0 0,0 0 0,7 0 0,2 0 0,6 0 0,1 0 0,-1 0 0,0 0 0,0 0 0,1-5 0,-1 4 0,-6-9 0,4 9 0,5-3 0,-7 4 0,5 0 0,-9 0 0,-5-5 0,5 4 0,-7-4 0,7 5 0,-5 0 0,5 0 0,0 0 0,-5 0 0,4 0 0,1 0 0,-5 0 0,12 0 0,-6 0 0,1 0 0,5 0 0,-12 0 0,11 0 0,-11 0 0,12 0 0,-5 0 0,6 0 0,0 0 0,16 0 0,-11 0 0,11 0 0,-8 0 0,-6 0 0,15 0 0,-15 0 0,15 0 0,-14 0 0,13 0 0,-5 0 0,8 0 0,9 0 0,-7 0 0,17 0 0,-8 0 0,1 0 0,7 0 0,-16 0 0,6 0 0,0 0 0,-15 0 0,14 0 0,-25 0 0,15 6 0,-15-4 0,7 9 0,-9-10 0,-6 5 0,5-6 0,-12 0 0,5 0 0,-7 0 0,0 0 0,0 4 0,1-3 0,-1 4 0,-5-5 0,4 0 0,-4 0 0,0 4 0,4-4 0,-4 9 0,5-8 0,0 3 0,1 1 0,-6-4 0,10 4 0,-8-1 0,10-3 0,-7 4 0,7-5 0,2 5 0,0-4 0,4 4 0,-4-5 0,15 6 0,-7-4 0,7 9 0,-1-10 0,-5 5 0,5-6 0,-8 5 0,1-4 0,-8 4 0,-1-5 0,-12 0 0,4 0 0,-4 0 0,0 0 0,4 0 0,-9 0 0,9 0 0,-4 0 0,0 0 0,4 0 0,-4 0 0,5 0 0,-5 0 0,4 0 0,-9-3 0,3 2 0,1-8 0,-4 8 0,9-8 0,-9 4 0,4 0 0,-1-3 0,-3 3 0,9-5 0,-9 1 0,4 0 0,-6 0 0,-3 8 0,2 5 0,-6 5 0,6 2 0,-6-3 0,6 0 0,-6 0 0,7-3 0,-7 3 0,6-4 0,-6 5 0,7-1 0,-3 1 0,-1-1 0,4 1 0,2-4 0,20-2 0,10-3 0,22 0 0,-6 0 0,17 0 0,-24 0 0,21 0 0,-23 0 0,7 0 0,-11 0 0,-8 0 0,0 0 0,0 0 0,-7 0 0,5 0 0,-11 0 0,4 0 0,1 0 0,-5 0 0,5 0 0,-7 0 0,0 0 0,0 0 0,0 0 0,0 0 0,1 0 0,-1 0 0,7 0 0,-5 0 0,11 0 0,-4 0 0,15 0 0,-7 0 0,6 0 0,1 0 0,-7 0 0,7 0 0,-1 0 0,3 0 0,23 0 0,-1 0 0,4 0 0,-9 0 0,-9 0 0,-1 0 0,1 0 0,0 0 0,-1 0 0,1 0 0,-9 0 0,-1 0 0,0 0 0,-7 0 0,6 0 0,-7 0 0,-1 0 0,0 0 0,1 0 0,-1 0 0,0 0 0,-6 0 0,13 0 0,-11 0 0,14 0 0,-17 0 0,-1 0 0,0 0 0,-5 0 0,0 0 0,-3 0 0,-9 0 0,9 0 0,-9 0 0,3 0 0,-4 0 0,-1 0 0,0 0 0,0 0 0,0 0 0,0 0 0,1 0 0,-1 0 0,1 0 0,4 0 0,-3 0 0,4 0 0,-1 0 0,-3 0 0,4 0 0,-6 0 0,0 0 0,0 0 0,0 0 0,1 0 0,5 0 0,-5 0 0,5 0 0,-9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3:47.28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12 16383,'35'9'0,"5"-1"0,23-8 0,11 0 0,-6 0 0,13 0 0,-4 0 0,-1-6 0,10 5 0,-14-6 0,3 1 0,-2 4 0,2-5 0,-11 7 0,9 0 0,-17 0 0,6 0 0,-17 0 0,6 0 0,-13 0 0,13 0 0,-14 0 0,6 0 0,-8 0 0,0 0 0,0 0 0,8 0 0,-6 0 0,13 0 0,-12 0 0,5 0 0,0 0 0,-7 0 0,8 0 0,-10 0 0,1 0 0,9 0 0,-14 0 0,12 0 0,-14 0 0,0 0 0,5 0 0,-11 0 0,4 0 0,1 0 0,-5 0 0,11 0 0,-5 0 0,7 0 0,0 0 0,0 0 0,0 0 0,9 0 0,-8 0 0,8 0 0,-9 0 0,0 0 0,0 0 0,8 0 0,-7 0 0,16 0 0,-15 0 0,6 0 0,-8 0 0,0 0 0,0 0 0,0 0 0,-1 0 0,-5 0 0,4 0 0,-5 0 0,16 0 0,-7 5 0,0-3 0,-10 3 0,-7 0 0,0-4 0,0 3 0,-5-4 0,4 0 0,-10 0 0,5 4 0,-6-3 0,1 3 0,-1-4 0,1 0 0,-1 0 0,-4 3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3:49.99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16383,'39'0'0,"28"0"0,-18 0 0,45 0 0,-16 0 0,19 0 0,3 0 0,-3 0 0,-46 0 0,-1 0 0,39 0 0,-33 0 0,-2 0 0,26 0 0,-25 0 0,-1 0 0,23 0 0,9 0 0,-11 0 0,-10 0 0,8 0 0,-18 0 0,8 0 0,-9 0 0,-2 0 0,-7 0 0,6 0 0,-14 0 0,6 0 0,-8 0 0,0 0 0,0 0 0,0 0 0,1 0 0,5 0 0,-4 0 0,5 0 0,1 0 0,-6 0 0,6 0 0,-8 0 0,-7 0 0,6 0 0,-6 0 0,1 0 0,4 0 0,-5 0 0,8 0 0,-1 0 0,-1 0 0,9 0 0,-6 0 0,6 0 0,-14 0 0,4 5 0,-11-3 0,5 3 0,-13-1 0,5-4 0,-4 4 0,0-4 0,4 5 0,-10-4 0,10 3 0,-9-4 0,9 0 0,-4 5 0,5-4 0,0 3 0,0 0 0,0-2 0,4 2 0,-3 1 0,-3-4 0,-4 3 0,-2 0 0,-2-3 0,2 3 0,-4-4 0,1 0 0,-1 0 0,0 4 0,1-4 0,-1 4 0,0-4 0,1 0 0,-2 0 0,-2 0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1:53:56.73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16383,'35'0'0,"4"0"0,15 0 0,6 0 0,17 0 0,-1 0 0,1 0 0,5 0 0,-15 0 0,7 0 0,-2 0 0,-18 0 0,18 0 0,-17 0 0,7 0 0,-17 0 0,5 0 0,-4 0 0,-2 0 0,7 0 0,-14 0 0,13 0 0,-13 0 0,6 0 0,0 0 0,-5 0 0,5 0 0,0 0 0,-7 0 0,7 0 0,-9 0 0,-6 0 0,5 0 0,-4 0 0,-1 0 0,-1 4 0,0-2 0,-6 2 0,6-4 0,-7 0 0,7 0 0,1 0 0,7 5 0,-1-3 0,8 3 0,-6-5 0,14 0 0,-12 0 0,13 0 0,-5 0 0,7 0 0,-8 0 0,-2 0 0,-8 0 0,8 0 0,-6 0 0,6 5 0,-8-4 0,0 5 0,0-6 0,-1 0 0,1 0 0,0 0 0,8 0 0,-13 0 0,12 0 0,-14 0 0,7 0 0,1 0 0,-8 0 0,5 0 0,-5 0 0,7 0 0,7 0 0,3 0 0,7 0 0,12 0 0,-11 0 0,20 0 0,-19 0 0,9 0 0,-10 0 0,1 6 0,-9-5 0,-2 5 0,-9-6 0,1 0 0,0 0 0,0 5 0,-1-3 0,9 3 0,-7-5 0,7 0 0,-8 0 0,-1 5 0,9-4 0,-6 4 0,14-5 0,-6 0 0,1 5 0,4-3 0,-4 3 0,7-5 0,-8 0 0,7 6 0,-6-5 0,-1 5 0,7 0 0,-15-4 0,6 4 0,1 0 0,-7-5 0,15 5 0,-15-6 0,15 6 0,-7-4 0,9 4 0,0-6 0,0 0 0,-1 0 0,33 0 0,-15 6 0,18-4 0,-16 5 0,-9-7 0,11 0 0,0 6 0,-9-4 0,7 5 0,-17-7 0,7 0 0,-9 0 0,-1 0 0,0 6 0,-7-5 0,6 5 0,-15-1 0,7-3 0,-9 8 0,0-9 0,0 10 0,0-10 0,9 4 0,-7 1 0,23 0 0,-13 1 0,6-2 0,-9-5 0,-9 5 0,9-4 0,-7 5 0,15-6 0,-7 0 0,1 0 0,5 6 0,-6-5 0,9 5 0,-1-6 0,1 6 0,-9-5 0,7 5 0,-14 0 0,5-5 0,-8 4 0,0-5 0,-6 0 0,4 0 0,-11 0 0,5 0 0,0 0 0,-5 0 0,12 0 0,-6 0 0,7 0 0,10 0 0,-8 0 0,7 0 0,-9 0 0,0 0 0,1 0 0,-1 0 0,0 0 0,0 0 0,0 0 0,8 0 0,-6 0 0,7 0 0,-1 0 0,-6 0 0,0 0 0,-10 0 0,-6 0 0,-1 0 0,0 0 0,0-4 0,1 3 0,-1-4 0,7 5 0,-5-4 0,11 2 0,5-7 0,-1 8 0,7-8 0,-15 7 0,4-8 0,-16 9 0,9-5 0,-11 6 0,0 0 0,-2 0 0,-4 0 0,-1-3 0,1 2 0,-1-3 0,1 4 0,-1 0 0,0 0 0,0 0 0,-1 0 0,-2-3 0,-2-2 0,-3-3 0,0-5 0,0 7 0,0-3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4:45.34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0 223 16383,'21'4'0,"15"-1"0,-6-3 0,22 0 0,-15 0 0,14 0 0,-5 0 0,-1 0 0,6 0 0,-14 0 0,4 0 0,-6 0 0,-7 0 0,-1 0 0,-7 0 0,0 0 0,0 0 0,0 0 0,0 0 0,1 0 0,-2 0 0,2 0 0,-7 0 0,5 0 0,-4 0 0,5 0 0,-5 0 0,4 0 0,-4 0 0,5 0 0,0 0 0,1-4 0,-1 2 0,0-2 0,0 4 0,7 0 0,-5 0 0,11 0 0,-11 0 0,5-5 0,8 4 0,-10-3 0,10-1 0,-8 4 0,-5-3 0,11 4 0,-11-5 0,11 4 0,3-3 0,1-2 0,13 5 0,-12-4 0,36-1 0,-14-2 0,11 1 0,-10 0 0,-24 2 0,5 4 0,-7-5 0,0 6 0,-7 0 0,6 0 0,-12 0 0,11 0 0,-11 0 0,5 0 0,-7 0 0,7 0 0,-6 0 0,6 0 0,2 0 0,-6 0 0,5 0 0,-7 0 0,-1 0 0,0 0 0,6 0 0,-4 0 0,4 0 0,1 0 0,-5 0 0,11 0 0,-4 0 0,-1 0 0,6 0 0,-6 0 0,7 0 0,0 0 0,0 0 0,-7 0 0,6 0 0,-6 0 0,1 0 0,5 0 0,-13 0 0,6 0 0,0 0 0,-5 0 0,11 0 0,-4 0 0,6 0 0,0 0 0,-7 0 0,6 0 0,-6 0 0,7 0 0,0 0 0,-6 0 0,3 0 0,-4 0 0,0 0 0,5 0 0,-5 0 0,8 0 0,-2 0 0,2 0 0,7 0 0,-5 0 0,6 0 0,-9 0 0,0 0 0,-7 0 0,6 0 0,-12 0 0,11 0 0,-4 0 0,-1 0 0,6 0 0,-6 0 0,1-4 0,4 3 0,-5-4 0,23 5 0,-13 0 0,13 0 0,-8 0 0,-6 0 0,7 0 0,-9 0 0,0 0 0,-7 0 0,6 0 0,-13 0 0,13 0 0,-13 0 0,6 0 0,-7 0 0,1 0 0,5 0 0,-4 0 0,4 0 0,-6 0 0,7 0 0,-6 0 0,12 0 0,-11 0 0,5 0 0,0 0 0,-6 0 0,13 0 0,-13 0 0,13 0 0,-12 0 0,4 0 0,-5 0 0,-1 0 0,6 0 0,-4 0 0,21 0 0,-12 0 0,12 0 0,-7 0 0,-2 0 0,-5 0 0,5 0 0,-12 0 0,11 0 0,-12 0 0,12 0 0,-11 0 0,4 0 0,1 0 0,-5 0 0,11 0 0,-11 0 0,5 0 0,0 0 0,-5 0 0,4 0 0,1 0 0,-6 0 0,13 0 0,-12 0 0,12 0 0,-13 0 0,13 0 0,-13 0 0,13 0 0,-5 0 0,6 0 0,-1 0 0,2 0 0,-2 0 0,9 0 0,-5 0 0,5 0 0,-1 0 0,-4 0 0,4 0 0,-7 0 0,9 0 0,-13 0 0,10 0 0,-13 0 0,7 0 0,-6 0 0,5 0 0,-6 0 0,0 0 0,5 0 0,-4 0 0,0 0 0,4-5 0,-4 4 0,6-4 0,-7 5 0,5 0 0,-4 0 0,-1 0 0,21 0 0,-16 0 0,10 0 0,-9 0 0,-12 0 0,12 0 0,-13 0 0,13 0 0,-13 0 0,6 0 0,0 0 0,-5 0 0,11 0 0,-11 0 0,11 0 0,-11 0 0,4-5 0,-5 4 0,-1-3 0,0 4 0,0 0 0,0 0 0,0 0 0,0 0 0,7 0 0,-5 0 0,5 0 0,-7 0 0,7 0 0,-5 0 0,5 0 0,-1 0 0,-4 0 0,12 0 0,-13 0 0,13 0 0,-6 0 0,7 0 0,-6 0 0,4 0 0,-4 0 0,0-5 0,4 4 0,4-4 0,-7 5 0,13 0 0,-22 0 0,1 0 0,-3 0 0,-4 0 0,5-4 0,-5 3 0,4-4 0,-4 1 0,0 3 0,-2-8 0,1 8 0,-4-2 0,4 3 0,-6 0 0,1 0 0,4 0 0,-3 0 0,3 0 0,-4 0 0,-1 0 0,6 0 0,-4 0 0,3 0 0,1 0 0,-4 0 0,8 0 0,-8 0 0,9 0 0,-4 0 0,5 0 0,0 0 0,0 0 0,1 0 0,5 0 0,-5 0 0,12 0 0,-4 0 0,6 0 0,0 0 0,1 0 0,-2 0 0,9 0 0,-13 0 0,12-6 0,-13 5 0,6-4 0,-7 0 0,6 4 0,-12-3 0,5 4 0,-7 0 0,0 0 0,1 0 0,-1 0 0,0 0 0,0 0 0,1 0 0,-1 0 0,-1 0 0,1 0 0,-2 0 0,-3 0 0,-1 0 0,-6 0 0,1 0 0,-1 0 0,1 0 0,-1 4 0,1-3 0,-1 6 0,0-2 0,-3 3 0,2-4 0,-2 0 0,0 0 0,2 1 0,-2-1 0,3 0 0,0-4 0,0 0 0,0 0 0,0 0 0,0 0 0,-1 0 0,1 0 0,0-3 0,-4-2 0,3-3 0,-6-1 0,3 1 0,0 4 0,-3-3 0,6 6 0,-7-5 0,4 2 0,-4-9 0,0-2 0,0 7 0,3 4 0,2 15 0,4-1 0,-1 1 0,-4-2 0,4-1 0,-4 0 0,5-3 0,-4 3 0,2-4 0,-2 5 0,3-1 0,-3 1 0,3-1 0,-8 1 0,4-1 0,0-3 0,-3 3 0,3-4 0,-1 1 0,2-2 0,-1 1 0,3-3 0,-6 6 0,8-6 0,2 2 0,12-3 0,-1 0 0,10 0 0,-10 0 0,11 0 0,-12-5 0,13 4 0,-13-3 0,13 4 0,-13 0 0,6 0 0,-7 0 0,1 0 0,-1 0 0,-1 0 0,-4 0 0,4 0 0,-9 0 0,9 0 0,-5 0 0,1 0 0,4 0 0,-9 0 0,9 0 0,-10 0 0,10 0 0,-9 0 0,8 0 0,-3 0 0,0 0 0,4 0 0,5 0 0,-2 0 0,2 0 0,1 0 0,-8 0 0,5 0 0,-3 0 0,-4 0 0,5 0 0,0 0 0,0 0 0,0 0 0,-5 0 0,4 0 0,-4 0 0,0 0 0,3 0 0,-8 0 0,9 0 0,-9 0 0,8 0 0,-8 0 0,9 0 0,-9 0 0,8 0 0,-8 0 0,9 0 0,-9 0 0,3 0 0,1 0 0,-5 0 0,5 0 0,0 0 0,-4 0 0,3 0 0,-4 0 0,-1 0 0,1 0 0,-1 0 0,-3 4 0,2-3 0,-3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19:51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 24575,'27'0'0,"25"0"0,-10 0 0,25-6 0,-30 4 0,6-4 0,-7 6 0,-8 0 0,6 0 0,-12-4 0,5 3 0,0-4 0,-5 5 0,5 0 0,0 0 0,-6 0 0,6 0 0,-7 0 0,-5 0 0,4 0 0,-4 0 0,0 0 0,-1-4 0,-1 3 0,-3-2 0,4 3 0,0 0 0,1 0 0,0 0 0,4 0 0,-4 0 0,0 0 0,4 0 0,-10 0 0,10 0 0,-4 0 0,0 0 0,-1 0 0,0 0 0,-5 0 0,10 0 0,-4 0 0,0 0 0,4 0 0,-4 0 0,5 0 0,7 0 0,10 0 0,-7 0 0,13 0 0,-15 0 0,1 0 0,4 0 0,-11 0 0,12 0 0,-12 0 0,5 0 0,0 0 0,-5 0 0,5 0 0,0 0 0,-6 0 0,13 0 0,-5 0 0,-1 0 0,6 0 0,-6 0 0,1 0 0,4 0 0,-11 0 0,12 0 0,-12 0 0,5 0 0,8 0 0,-10 0 0,10 0 0,-8 0 0,-5 0 0,12 0 0,-12 0 0,11 0 0,-11 0 0,11 0 0,-4 0 0,-1 0 0,6 0 0,-6 0 0,16 0 0,-6 0 0,6 0 0,-16 0 0,6 0 0,-6 0 0,6 0 0,1 0 0,-7 0 0,5 0 0,-5 0 0,1 0 0,-3 0 0,1 0 0,-5-5 0,5 4 0,-7-4 0,6 5 0,-4 0 0,5 0 0,-7 0 0,1 0 0,14 0 0,-11 0 0,12 0 0,-16 0 0,7 0 0,-5 0 0,5 0 0,-7 0 0,0 0 0,0 0 0,0 0 0,0 0 0,0 0 0,1 0 0,-7 0 0,5 0 0,-4 0 0,0 0 0,-1 0 0,-1 0 0,-3 0 0,9 0 0,-9 0 0,8 0 0,-8 0 0,9 0 0,-4 0 0,5 0 0,0 0 0,1 0 0,-1 0 0,6 0 0,-4 0 0,11 0 0,-5 0 0,1 0 0,12 0 0,-11 0 0,12 0 0,-7 0 0,0-5 0,1 4 0,-1-4 0,0-1 0,-1 5 0,2-4 0,-8 5 0,6 0 0,-13 0 0,13 0 0,-13 0 0,6 0 0,-7 0 0,0 0 0,1 0 0,-1 0 0,0 0 0,-5 0 0,4 0 0,-5 0 0,7 0 0,-1 0 0,0 0 0,0 0 0,0 0 0,0 0 0,0 0 0,7 0 0,-5 0 0,11 0 0,-11 0 0,11 0 0,-4 0 0,-1 0 0,6 0 0,-6 0 0,6 0 0,-5 0 0,3 0 0,-4 0 0,23 0 0,-11 0 0,4 0 0,-10 0 0,-6 0 0,1 0 0,5 0 0,-12 0 0,5 0 0,-7 0 0,0 0 0,7 0 0,-5 0 0,5 0 0,-7 0 0,1 0 0,-1 0 0,0 0 0,0 0 0,1 0 0,-1 0 0,0 0 0,0 0 0,1 0 0,-1 0 0,0 0 0,0 0 0,1 0 0,-1 4 0,0-2 0,7 7 0,-5-7 0,5 7 0,0-8 0,11 8 0,-7-7 0,11 7 0,-20-7 0,12 8 0,-12-4 0,12 0 0,-13 3 0,13-8 0,-17 8 0,8-8 0,-10 7 0,0-7 0,-1 7 0,-6-7 0,6 3 0,-4-4 0,9 0 0,-4 0 0,5 0 0,7 5 0,-5-3 0,21 3 0,-12-5 0,6 0 0,-3 0 0,-12 0 0,11 0 0,-11 0 0,5 0 0,0 5 0,-5-4 0,5 5 0,-7-6 0,0 0 0,0 4 0,1-3 0,-1 4 0,7-5 0,-5 0 0,-1 0 0,-2 0 0,-4 0 0,5 0 0,1 0 0,-1 0 0,9 0 0,-7 0 0,7 0 0,-8 0 0,-1 0 0,0 0 0,0 0 0,0 0 0,0 0 0,1 0 0,-6 0 0,4 0 0,-10 0 0,10 0 0,-9 0 0,9 0 0,-9 0 0,9 0 0,-10 0 0,10 0 0,-4 0 0,5 0 0,0 0 0,0 0 0,7 0 0,-5 0 0,11 0 0,-5 0 0,7 0 0,-6 0 0,5 0 0,-6 0 0,8-5 0,-1 3 0,24-8 0,-18 3 0,17 1 0,-14-5 0,-8 4 0,8 0 0,-3-4 0,-3 10 0,-3-9 0,-1 9 0,-12-8 0,5 8 0,-1-4 0,-4 5 0,5-4 0,-7 3 0,7-4 0,-5 5 0,5 0 0,-7 0 0,0 0 0,0 0 0,1 0 0,-1 0 0,-5 0 0,4 0 0,-10 0 0,10 0 0,-4 0 0,9 0 0,6 0 0,-9 0 0,7 0 0,-13 0 0,5 0 0,1 0 0,-1 0 0,0 0 0,0 0 0,0 0 0,7 0 0,-5 0 0,5 0 0,-7 0 0,0 0 0,7 0 0,-5 0 0,5 0 0,2 0 0,-6 0 0,6 0 0,-2 0 0,-5 0 0,11 0 0,-4 0 0,6 0 0,-6 0 0,4 0 0,-5 0 0,1 0 0,-2 0 0,0 0 0,-5 0 0,4 0 0,-5 0 0,-1 0 0,0 0 0,0 0 0,0 0 0,1 0 0,-6 0 0,4 0 0,-4 0 0,0 0 0,4 0 0,-4 0 0,14 0 0,-12 0 0,11 0 0,-13 0 0,0 0 0,4 0 0,-9 0 0,9 0 0,-4 0 0,0 0 0,4 0 0,-4 0 0,5 0 0,1 0 0,-1 0 0,0 5 0,-5-4 0,4 3 0,-4-4 0,0 0 0,4 0 0,-9 0 0,9 0 0,-9 4 0,4-3 0,-1 3 0,-3-4 0,9 0 0,-9 0 0,9 4 0,0-2 0,2 2 0,3 1 0,-4-4 0,0 3 0,1-4 0,-1 0 0,0 0 0,0 5 0,1-4 0,-6 3 0,4-4 0,-10 4 0,5-3 0,-5 3 0,4-4 0,-3 0 0,4 0 0,-6 0 0,6 0 0,1 0 0,0 0 0,4 0 0,-4 0 0,5 0 0,1 0 0,-1 0 0,0 0 0,-5 0 0,4 0 0,-4 0 0,0 0 0,-1 0 0,0 0 0,-4 0 0,8 0 0,-2 0 0,-1 0 0,-2 0 0,1 0 0,-4 0 0,4 0 0,-6 0 0,1 0 0,-1 0 0,0 0 0,1 0 0,-1 0 0,0 0 0,1 0 0,-1 0 0,1 0 0,-1 0 0,1 0 0,-1 0 0,1 0 0,-1 0 0,0 0 0,1 0 0,-1 0 0,1 0 0,-1 0 0,1 0 0,-1 0 0,1 0 0,-1 0 0,-1 0 0,1 0 0,-1 0 0,2 0 0,-1 0 0,0 0 0,1 0 0,-1 0 0,1-4 0,-1 3 0,1-3 0,-1 4 0,1 0 0,-1-3 0,1 2 0,-1-3 0,1 4 0,-5-3 0,4 2 0,-4-2 0,4 3 0,0 0 0,1-4 0,-1 3 0,0-3 0,0 4 0,-3-9 0,-8 6 0,-2-6 0,-6 9 0,3-4 0,3 0 0,1-1 0,4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4:50.886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4:53.941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37 16383,'51'0'0,"0"0"0,2 0 0,-8-5 0,7 4 0,-7-5 0,8 6 0,1 0 0,-3 0 0,3 0 0,-2-6 0,1 5 0,1-5 0,-1 6 0,-8 0 0,-3 0 0,-6 0 0,-1 0 0,0 0 0,-7 0 0,6 0 0,-13 0 0,13 0 0,-12 0 0,11 0 0,-5 0 0,1 0 0,4-5 0,-11 4 0,11-5 0,-4 6 0,6 0 0,-7 0 0,5 0 0,-11 0 0,11 0 0,-5 0 0,0 0 0,6 0 0,-12 0 0,11 0 0,-5 0 0,0 0 0,6 0 0,-13 0 0,6 0 0,0 0 0,4 0 0,-3 0 0,8 0 0,-14 0 0,5 0 0,-7 0 0,0 0 0,0 0 0,0 0 0,0 5 0,0-4 0,1 4 0,-1-5 0,6 5 0,-4-4 0,4 4 0,-6-5 0,7 0 0,-5 5 0,12-4 0,-6 3 0,7-4 0,-6 0 0,4 0 0,-5 5 0,1-3 0,3 3 0,-10-5 0,12 0 0,-13 0 0,22 0 0,-19 0 0,19 0 0,-22 0 0,12 0 0,-4 0 0,-1 0 0,6 0 0,-6 0 0,1 0 0,4 5 0,-11-4 0,5 4 0,-7 0 0,0-4 0,7 3 0,-11 0 0,10-3 0,-11 3 0,5-4 0,0 4 0,0-3 0,-5 4 0,4-1 0,-4-2 0,0 2 0,-2-4 0,-4 4 0,-1-3 0,1 2 0,-1-3 0,1 0 0,-5 4 0,4-3 0,-4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5:04.018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0 189 16383,'51'0'0,"1"0"0,-8 0 0,8 0 0,-7-6 0,8 5 0,0-5 0,1 6 0,-11 0 0,9 0 0,-8 0 0,2 0 0,5-6 0,-14 4 0,6-4 0,0 6 0,-5 0 0,5 0 0,-8 0 0,-1 0 0,1 0 0,-1 0 0,2 0 0,6 0 0,-5 0 0,14 0 0,-14 0 0,15-6 0,-7 5 0,0-10 0,6 10 0,-14-5 0,14 0 0,-13 5 0,5-5 0,-8 6 0,0 0 0,-8 0 0,6 0 0,-4-5 0,14 4 0,-5-10 0,-1 10 0,-4-4 0,-4 5 0,6-6 0,0 5 0,8-4 0,-5 5 0,5-5 0,-8 3 0,8-3 0,-6 5 0,6 0 0,-7 0 0,-2 0 0,1 0 0,0 0 0,-7 0 0,6 0 0,-6 0 0,7-5 0,-7 4 0,5-4 0,-4 5 0,5 0 0,1-5 0,16 3 0,-13-3 0,13 5 0,-23 0 0,6 0 0,-13 0 0,12 0 0,-11 0 0,4 0 0,-6 0 0,0 0 0,7 0 0,-5 0 0,5 0 0,-1 0 0,-4 0 0,5 0 0,-1 0 0,-4 0 0,4 0 0,-5 0 0,-1 0 0,-5 0 0,4 0 0,-5 0 0,7 0 0,-1 0 0,0 0 0,4 0 0,-3 0 0,-3 0 0,1 0 0,-9 0 0,4 0 0,-1 0 0,-3 0 0,3 0 0,-4 0 0,-1 0 0,1 0 0,3 0 0,-3 0 0,3 0 0,2 0 0,-4 0 0,9 0 0,-10 0 0,5 0 0,-1 0 0,-3 0 0,4 0 0,-6 0 0,6 0 0,-5 0 0,10 0 0,-4 0 0,5 0 0,0 0 0,-1 0 0,1 0 0,0 0 0,7 0 0,-6 0 0,13 0 0,-12 0 0,11 0 0,4 0 0,0 0 0,7 0 0,-16 0 0,5 0 0,-4 0 0,6 0 0,-1 0 0,9 0 0,-7 0 0,8 0 0,-1 0 0,-6 0 0,6 0 0,-9 0 0,2 5 0,-2-3 0,-6 7 0,6-8 0,-13 4 0,13 0 0,-12 1 0,10 0 0,-10 3 0,10-8 0,-10 8 0,11-8 0,-12 8 0,13-8 0,-6 4 0,1-5 0,4 5 0,-5-4 0,0 5 0,5-6 0,-4 0 0,6 0 0,0 0 0,0 0 0,8 0 0,-6 0 0,14 0 0,-6 0 0,7 0 0,25 0 0,-18 0 0,19 6 0,-33-5 0,7 5 0,-15-6 0,6 0 0,-8 5 0,0-3 0,-6 3 0,5 0 0,-12-4 0,5 5 0,-7-2 0,0-3 0,0 8 0,7-8 0,-5 4 0,5-5 0,0 5 0,-5-4 0,12 5 0,-12-6 0,5 0 0,-7 4 0,7-3 0,-5 8 0,-1-8 0,-2 4 0,-4-1 0,0-3 0,4 4 0,-4-5 0,0 4 0,4-3 0,-9 2 0,9-3 0,-9 0 0,9 0 0,-10 0 0,5 0 0,-5 0 0,-5 3 0,4 2 0,-3 3 0,3 0 0,-3 1 0,2-1 0,-2 1 0,3-1 0,-3 6 0,3-4 0,-4 3 0,1 1 0,3-4 0,-7 4 0,6-6 0,-6 1 0,7-1 0,-7 1 0,2-1 0,1-3 0,-3 2 0,3-2 0,0 0 0,-3 2 0,6-6 0,-6 7 0,6-4 0,-6 4 0,6 0 0,-7-1 0,7-3 0,-6 3 0,2-3 0,1 1 0,-4 2 0,7-7 0,-6 8 0,12-8 0,5 4 0,10-9 0,8-1 0,-1-6 0,-7 1 0,6-1 0,-13 2 0,6-1 0,-12 2 0,4 4 0,-4-4 0,5 8 0,0-8 0,0 8 0,-5-3 0,4-1 0,-9 4 0,4-4 0,-6 5 0,1 0 0,-1-3 0,-1 2 0,1-2 0,-1 3 0,-2-3 0,2 2 0,1-6 0,1 6 0,3-7 0,-4 7 0,1-6 0,4 1 0,-3 2 0,4-5 0,0 4 0,1-5 0,0 5 0,10-5 0,-8 4 0,9-4 0,1-1 0,-5 1 0,12-2 0,-13 2 0,6-1 0,0 5 0,-5-3 0,4 4 0,10-6 0,-12 5 0,12 1 0,-16 0 0,0 4 0,0-3 0,7 4 0,-5 0 0,11 0 0,-11-5 0,11 4 0,-5-4 0,8 0 0,7 4 0,2-4 0,8-1 0,-8 4 0,15-4 0,-20 1 0,19 4 0,-14-5 0,9 6 0,-10 0 0,8 0 0,-15 0 0,14 0 0,-14 0 0,14 0 0,-14-5 0,15 4 0,-15-4 0,14 5 0,-14 0 0,5 0 0,-6 0 0,-1 0 0,8 0 0,-6 0 0,13 0 0,-13 0 0,13 0 0,-4 0 0,-1 0 0,6 0 0,-14 0 0,6 0 0,-1 0 0,5-6 0,-3 5 0,0-4 0,-10 5 0,2-5 0,-1 3 0,0-3 0,0 0 0,0 4 0,8-5 0,-6 6 0,7 0 0,-9 0 0,8 0 0,2 0 0,24 0 0,-13-6 0,14 5 0,-17-5 0,0 6 0,0 0 0,-8-5 0,6 3 0,-13-3 0,4 5 0,1 0 0,-6 0 0,6 0 0,-8 0 0,9 0 0,-8 0 0,15 0 0,10 0 0,-12 0 0,19 0 0,-31 0 0,6 0 0,-8 0 0,-1 0 0,-5 0 0,5 0 0,-13 0 0,13 0 0,-13 0 0,6 0 0,-7 0 0,0 0 0,1 0 0,-1 0 0,0 0 0,0 0 0,0 0 0,0 0 0,1 0 0,-1 0 0,0 0 0,0 0 0,0 0 0,-5 0 0,4 0 0,-9 0 0,3 0 0,-4 0 0,-1 0 0,1 0 0,-1 0 0,1 0 0,-1 0 0,1 0 0,-1 0 0,0 4 0,1-3 0,3 3 0,3-4 0,-2 0 0,1 0 0,-6 0 0,1 0 0,3 0 0,-3 0 0,4 0 0,-9 3 0,0 1 0,-4 3 0,0 1 0,4-1 0,-4 1 0,8 1 0,-7-1 0,6 1 0,-6-1 0,6 0 0,-6 1 0,3-1 0,0 1 0,-3-1 0,3 1 0,-1-1 0,-2 1 0,3-1 0,0-3 0,-3 2 0,3-2 0,-1 0 0,-2 2 0,3-2 0,0-1 0,-3 4 0,15-7 0,12 2 0,14-3 0,33-7 0,5-2 0,-31 1 0,2-1 0,0 0 0,-2 1 0,40-8 0,6 0 0,-18 1 0,8-1 0,-10 8 0,1-5 0,-11 11 0,7-5 0,-16 7 0,-2 0 0,-3-6 0,-5 5 0,-1-5 0,6 6 0,-14 0 0,6 0 0,0 0 0,-6 0 0,6 0 0,-8 0 0,0 0 0,0 0 0,1 0 0,-8 0 0,14 0 0,-11 0 0,6 0 0,-3 0 0,-12 0 0,4 0 0,1 0 0,2 0 0,-1 0 0,6 0 0,-6 0 0,7 0 0,0 0 0,0 0 0,1 0 0,7 0 0,2-6 0,0 5 0,7-11 0,-7 10 0,8-10 0,1 5 0,-1-6 0,0 5 0,23-9 0,-7 7 0,11-4 0,-17 2 0,-10 10 0,-8-9 0,6 10 0,-5-4 0,-1 5 0,7 0 0,-15 0 0,14 0 0,-14 0 0,7 0 0,-16 0 0,6 0 0,-13 0 0,13 0 0,-12 0 0,11 0 0,-11 0 0,5 0 0,8 0 0,-11 0 0,18 0 0,-20 0 0,12 0 0,-6 0 0,7 0 0,0 0 0,0 0 0,8 0 0,-5 0 0,13 0 0,-14 0 0,13 0 0,-4 0 0,7 0 0,1 0 0,-2 0 0,2 0 0,-1 0 0,0 0 0,1 0 0,-1 0 0,0 0 0,0 0 0,-1 0 0,-6 0 0,6 0 0,-7 0 0,0 0 0,-2 0 0,0 0 0,-6 0 0,7 0 0,-1 0 0,2 0 0,0 0 0,7 0 0,-16 0 0,16 0 0,-15 0 0,7 0 0,-1 0 0,-13 0 0,11 0 0,-12 0 0,6 0 0,-6 0 0,4 0 0,-11 0 0,-1 0 0,-2 0 0,-9 0 0,9 0 0,-9 0 0,8 0 0,-3 0 0,5 0 0,0 0 0,15 0 0,-5 0 0,14 0 0,-15 4 0,4-3 0,-4 4 0,6-5 0,-7 0 0,-1 0 0,0 0 0,-6 0 0,6 0 0,-7 0 0,1 0 0,-1 0 0,7 0 0,-6 0 0,6 0 0,-7 0 0,0 0 0,0 0 0,1 0 0,6 0 0,-6 0 0,12 0 0,-11 0 0,11 0 0,-11 0 0,20 0 0,-12 0 0,45 0 0,-32 0 0,32 0 0,-38 0 0,15 0 0,-15 0 0,-1 0 0,-3 0 0,-11 4 0,5-3 0,-12 4 0,-1-5 0,-6 0 0,1 0 0,-1 0 0,1 0 0,-1 0 0,0 0 0,0 0 0,1 0 0,4 0 0,-3 0 0,9 0 0,-4 0 0,0 0 0,4 0 0,-9 0 0,3 0 0,1 0 0,-4 0 0,3 0 0,1 0 0,1 0 0,0 0 0,-2 4 0,-4-4 0,-1 4 0,6-4 0,-4 0 0,3 0 0,-4 0 0,-1 0 0,1 0 0,-1 0 0,1 4 0,-1-3 0,-4 3 0,0-4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2:29:05.562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0 150 16383,'49'0'0,"5"0"0,20 0 0,2 0 0,-22 0 0,5 0 0,0 0 0,4 0 0,23 0 0,4 0 0,-8 0 0,1 0 0,12 0 0,1 0 0,-6 0 0,0 0 0,7 0 0,2 0 0,-4 0 0,1 0 0,2 0 0,-1 0 0,-7 0 0,-3 0 0,-13 0 0,1 0 0,-7 0 0,3 0 0,-7 0 0,-9 0 0,-1 0 0,38 0 0,-1 0 0,-37 0 0,-3 0 0,12-1 0,1 2 0,-6 3 0,0-1 0,-1-2 0,-1 0 0,33 7 0,6-1 0,-17-6 0,6 7 0,-19-8 0,8 0 0,-9 0 0,11 0 0,-1 0 0,-9 0 0,8 0 0,-7 0 0,9 0 0,-10 0 0,7 0 0,-17 0 0,18 0 0,-17 0 0,16 0 0,-17 0 0,7 0 0,0 0 0,-6 0 0,16 0 0,26 0 0,-4 0 0,-40 0 0,1 0 0,42 0 0,-37-1 0,0 2 0,-6 2 0,0 1 0,7-3 0,-2 0 0,28 6 0,-12 0 0,-11-5 0,9 11 0,-19-11 0,1 10 0,-5-11 0,-4 10 0,5-9 0,3 10 0,8-11 0,4 12 0,9-11 0,0 4 0,8-6 0,-6 0 0,17 0 0,-15 0 0,7 0 0,-21 0 0,7 0 0,-18 0 0,9 0 0,-18 0 0,5 0 0,-5 0 0,-1 0 0,8 0 0,3 0 0,8 0 0,12 0 0,21 0 0,-33 0 0,-12 0 0,0 0 0,19 0 0,18 0 0,8 0 0,-18 0 0,9 0 0,-15 0 0,3 7 0,-3-5 0,-6 4 0,29-6 0,-24 0 0,16 0 0,-15 0 0,-17 0 0,17 0 0,-7 0 0,9 0 0,1 0 0,0 0 0,-1 0 0,1 0 0,-1 0 0,1 0 0,-1 0 0,1 0 0,21 0 0,-25 0 0,24 0 0,-19 0 0,12 0 0,-38-3 0,0-1 0,48-5 0,-48 1 0,-1-1 0,38-6 0,-1-1 0,-11 1 0,0 0 0,0 0 0,0 0 0,-1 0 0,1 0 0,-10 7 0,8-5 0,-17 5 0,16 0 0,-17 2 0,7 6 0,-8 0 0,-2 0 0,-6-6 0,4 5 0,-13-4 0,-1 5 0,-2 0 0,-6-5 0,7 3 0,8-3 0,-6 0 0,13 4 0,-5-11 0,9 11 0,9-12 0,1 5 0,11 0 0,-1 2 0,12 6 0,-8 0 0,7 0 0,-11 0 0,0 0 0,-16 0 0,2 0 0,-23 0 0,6 0 0,-8 0 0,0 0 0,0 0 0,0-5 0,0 3 0,8-3 0,-6 5 0,6-5 0,-8 4 0,-1-4 0,2 5 0,-1 0 0,0 0 0,0 0 0,8 0 0,-6 0 0,7 0 0,-10 0 0,1 0 0,15 0 0,-10 0 0,10 0 0,-15 0 0,-6 0 0,-3 0 0,-11 0 0,-1 0 0,-1 0 0,-3 0 0,3 0 0,-4 0 0,-1 0 0,1 0 0,-1 0 0,0 0 0,0 0 0,0 0 0,-4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2:29:09.512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57 16383,'39'0'0,"3"0"0,21 0 0,26 0 0,-9 0 0,-6 0 0,4 0 0,-16 0 0,-1 0 0,7 0 0,1 0 0,-3 0 0,-1 0 0,-13 0 0,0 0 0,11 0 0,0 0 0,-5 0 0,-1 0 0,0 0 0,-1 0 0,31 0 0,-2 6 0,-20-4 0,-3 11 0,2-12 0,-10 10 0,19-9 0,-19 3 0,16 2 0,-15-6 0,5 11 0,-6-10 0,-1 3 0,-1 1 0,-7-5 0,-3 5 0,-13-1 0,4-4 0,-5 3 0,1 1 0,3-4 0,-3 3 0,6-4 0,7 0 0,-5 0 0,13 0 0,5 0 0,1 0 0,15 0 0,-5 0 0,7 0 0,-8 0 0,7 0 0,-17 0 0,17 0 0,-7 0 0,-1 0 0,9 0 0,-8 0 0,0 0 0,8 0 0,-8 0 0,10 0 0,-20 0 0,3 0 0,37 0 0,-42 0 0,-1 0 0,43 0 0,-34 0 0,-1 0 0,31 0 0,-22 0 0,-1 0 0,19 0 0,-38 0 0,4 0 0,22 0 0,0 0 0,15 0 0,0 0 0,-2 0 0,-9 0 0,-9 0 0,-1 0 0,9 0 0,8 0 0,-12 0 0,1 0 0,-2 0 0,2 0 0,0 0 0,0 0 0,-2 0 0,13 0 0,-10-6 0,11 4 0,-12-5 0,-10 7 0,7 0 0,-17 0 0,0 0 0,-4 0 0,-5 0 0,6 0 0,2 0 0,8-6 0,-5 4 0,6-5 0,0 7 0,1 0 0,10 0 0,1 0 0,0 0 0,0 0 0,0 0 0,-1 0 0,1 0 0,0-6 0,0 4 0,0-5 0,0 1 0,0-3 0,-2-5 0,2 5 0,-1-4 0,1 5 0,-15 0 0,0 1 0,25-2 0,-19 5 0,-2 2 0,3 2 0,7 0 0,-11 0 0,-7 0 0,6 0 0,-17 0 0,-1 0 0,-1 0 0,-6 0 0,0 0 0,-4 0 0,-5 0 0,1 0 0,-3 0 0,1 0 0,-5 0 0,5 0 0,-7 0 0,7 0 0,-5 0 0,11 0 0,-4 0 0,6 0 0,0 0 0,0 0 0,24 0 0,-18-5 0,17 3 0,-23-3 0,-7 5 0,5-5 0,-11 4 0,4-4 0,-6 5 0,0 0 0,0 0 0,1 0 0,-2 0 0,2 0 0,-2 0 0,-4 0 0,4 0 0,-9 0 0,4 0 0,-6 0 0,1 0 0,-1 0 0,0 0 0,1 0 0,-2 0 0,1 0 0,0 0 0,0 0 0,0 0 0,-3 0 0,-2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2:45:12.102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56 16383,'31'0'0,"1"0"0,3 0 0,8 0 0,-5 0 0,5 0 0,-8 0 0,9 0 0,-7 0 0,7 0 0,-9 0 0,0 0 0,-6 0 0,4 0 0,-5 0 0,7 0 0,-7 0 0,6 0 0,-6 0 0,8 0 0,-2 0 0,9 0 0,-6 0 0,6 0 0,-7 0 0,-2 0 0,2 0 0,-8 0 0,5 0 0,-4 0 0,-1 0 0,6 0 0,-12 0 0,11-5 0,-11 4 0,5-5 0,0 6 0,-6 0 0,6 0 0,-7 0 0,16-4 0,-12 3 0,18-4 0,-21 5 0,12 0 0,-11 0 0,11 0 0,-11 0 0,4 0 0,-5 0 0,-1 0 0,0 0 0,0 0 0,0 0 0,0 0 0,1 0 0,4 0 0,-3 0 0,10 0 0,-10 0 0,12 0 0,-6 0 0,6 0 0,2 0 0,-2 0 0,1 0 0,0 0 0,0 0 0,24 0 0,-18 0 0,18-5 0,-24 4 0,7-4 0,-4 5 0,4-5 0,1 4 0,-6-4 0,6 5 0,0 0 0,3 0 0,-1-6 0,5 5 0,-5-4 0,8 5 0,-8 0 0,-1 0 0,-9 0 0,0 0 0,-7 0 0,-1 0 0,-7 0 0,-5 0 0,4 0 0,-9 0 0,4 0 0,-1 0 0,-3 0 0,9 0 0,-4 0 0,5 0 0,0 0 0,7 0 0,-6 0 0,6 4 0,0-2 0,-5 6 0,11-1 0,-4-2 0,-1 5 0,5-4 0,-4 5 0,6-4 0,0 3 0,0-4 0,0 6 0,0-6 0,0 5 0,0-10 0,8 5 0,9-1 0,-4-4 0,2 4 0,-15 0 0,0-4 0,0 5 0,0-1 0,8-4 0,-7 4 0,8-5 0,-2 0 0,-4 0 0,11 0 0,-4 0 0,8 0 0,0 0 0,-7 0 0,5 0 0,-15 0 0,16 0 0,-16 0 0,8 0 0,-9 0 0,0 0 0,0 0 0,0 0 0,0 0 0,1 0 0,-2 0 0,2 0 0,-2 0 0,2 0 0,-1 0 0,0 0 0,0 0 0,-1 0 0,1 0 0,-1 5 0,-6-4 0,6 10 0,-6-10 0,7 9 0,0-8 0,0 3 0,8 0 0,-6-3 0,15 4 0,-7-6 0,0 0 0,6 6 0,-14-5 0,15 5 0,-7-6 0,9 0 0,-2 0 0,-6 0 0,3 0 0,6 0 0,0 0 0,9 0 0,-12 0 0,11 0 0,-8 0 0,18 0 0,-18 0 0,18 0 0,-18 0 0,-1 0 0,-3 0 0,-6 0 0,0 0 0,-1 0 0,-1 0 0,-6 0 0,0 0 0,-4 0 0,-11 0 0,12 0 0,-12 0 0,4 0 0,-5 0 0,5 0 0,-4 0 0,5 0 0,0 0 0,-5 0 0,27 0 0,-17 0 0,20 0 0,-17 0 0,8 0 0,2 0 0,0 0 0,6-6 0,-14 5 0,15-11 0,-7 10 0,0-3 0,7-1 0,-15 4 0,14-4 0,-13 6 0,13-6 0,-14 5 0,22-5 0,-20 6 0,5-5 0,-10 4 0,-13-3 0,6 4 0,-7 0 0,-5 0 0,-1 0 0,-1 0 0,-3 0 0,9 0 0,-9 0 0,9 0 0,-9 0 0,3 0 0,1 0 0,-5 0 0,10 0 0,-4 0 0,0 0 0,4 0 0,-9 0 0,9 0 0,-9 0 0,3 0 0,-4 0 0,-1 0 0,-3 0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2:45:21.154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0 106 16383,'47'0'0,"2"0"0,37 0 0,-32 0 0,-1 0 0,-1 0 0,9 0 0,25 0 0,-11-7 0,0 6 0,-9-6 0,-3 1 0,-9 5 0,-9-11 0,-8 11 0,-4-4 0,-11 0 0,5 4 0,-7-3 0,0 4 0,7-5 0,-5 3 0,11-3 0,-11 5 0,4-4 0,-6 3 0,0-4 0,0 5 0,0 0 0,0 0 0,7 0 0,-5 0 0,11 0 0,-11 0 0,11 0 0,-11 0 0,12 0 0,-13 0 0,13 0 0,-13 0 0,6 0 0,-6 0 0,-1 0 0,0 0 0,0 0 0,7 0 0,-5 0 0,11 0 0,-11 0 0,11 0 0,-4 0 0,-1 0 0,6 0 0,-7 0 0,9 0 0,-2 0 0,2 0 0,-1 0 0,-1 0 0,1 0 0,0 0 0,0 0 0,0 0 0,15 0 0,-11 0 0,12 0 0,-8 0 0,-6 0 0,6 0 0,-8 0 0,0 0 0,0 0 0,0 0 0,0 0 0,0 0 0,8 0 0,-6 0 0,6 0 0,-7 0 0,14 0 0,-11 0 0,11 0 0,-16 0 0,2 0 0,-1 0 0,0 0 0,0 5 0,0-3 0,0 3 0,-6-5 0,4 0 0,-11 0 0,10 0 0,-10 0 0,10 0 0,-10 0 0,10 0 0,-10 0 0,11 0 0,-12 0 0,13 0 0,-13 0 0,13 0 0,-6 0 0,7 0 0,0 0 0,9 0 0,-8 0 0,15 0 0,-14 0 0,14 0 0,-14 0 0,15 0 0,-17 0 0,9 0 0,-10 0 0,-6 0 0,22 0 0,-25 0 0,18 0 0,-17 0 0,-4 0 0,12 0 0,-12 0 0,11-5 0,-11 3 0,11-3 0,-11 5 0,11 0 0,-4 0 0,6 0 0,0 0 0,0 0 0,-7 0 0,5 0 0,-4 0 0,-1 0 0,6 0 0,-12 0 0,4 0 0,-6 0 0,0 0 0,1 0 0,5 0 0,-4 0 0,14 0 0,-14 0 0,7 0 0,-9 0 0,7 0 0,-5 0 0,5 0 0,-7 0 0,7 0 0,-6 0 0,6 0 0,0 0 0,-5 0 0,4-4 0,1 2 0,1-2 0,7 4 0,0 0 0,0-5 0,-7 4 0,28-5 0,-21 1 0,23 4 0,-24-4 0,1 5 0,0 0 0,0 0 0,0 0 0,0 0 0,0 0 0,0 0 0,0 0 0,0 0 0,-6 0 0,4 0 0,-5 0 0,1 0 0,4 0 0,-11 0 0,5 0 0,-1 0 0,-4 0 0,4 0 0,1 0 0,-5 0 0,5 0 0,-7 0 0,0 0 0,1 0 0,-1 0 0,0 0 0,-5 0 0,3 0 0,-3 0 0,5 0 0,0 0 0,1 0 0,6 0 0,-5 0 0,11 0 0,-11 0 0,4 0 0,1 0 0,-5 0 0,11 0 0,-11 0 0,11 0 0,-11 0 0,5 0 0,-7 0 0,0 0 0,0 0 0,-5 0 0,4 0 0,-10 0 0,5 0 0,-5 0 0,-2 0 0,-2 0 0,-2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2:45:33.318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0 252 16383,'31'0'0,"19"0"0,29-15 0,-29 5 0,5-1 0,15-2 0,0-3 0,-16 0 0,1 0 0,36-1 0,1 1 0,-33 3 0,-2 0 0,19 1 0,-1 1 0,-14 3 0,-5 1 0,35-3 0,-37 6 0,0-1 0,-3-3 0,-2 1 0,38 5 0,-1-5 0,-14 0 0,3 6 0,0-6 0,-9 7 0,7 0 0,-19 0 0,9 0 0,-1 0 0,-14 0 0,13 0 0,-16 0 0,0 0 0,-1 0 0,-2 0 0,-4 0 0,5 0 0,-8 0 0,0 0 0,0 0 0,0 0 0,1 0 0,-2 0 0,1 0 0,0 0 0,0 0 0,1 0 0,-2 0 0,1 0 0,8 6 0,-6-5 0,6 10 0,-8-4 0,0 4 0,0 1 0,-1 5 0,-5-5 0,4 5 0,-4-6 0,-1 0 0,5 0 0,-11-1 0,12-3 0,-6 2 0,7-8 0,-1 9 0,1-3 0,0-1 0,0 5 0,0-10 0,0 10 0,0-10 0,0 9 0,0-3 0,-1-1 0,17 4 0,-4-8 0,6 3 0,-1-5 0,-15 0 0,6 0 0,1 0 0,-7 0 0,7 0 0,-9 0 0,0 0 0,0 0 0,-7 0 0,6 0 0,25 0 0,5 0 0,3 0 0,0 0 0,-2 0 0,-14 0 0,-5 0 0,8 0 0,-1 0 0,0 0 0,0 6 0,1-4 0,-1 3 0,1 1 0,-1-4 0,0 4 0,0-6 0,9 0 0,-6 0 0,17 0 0,-18 0 0,8 0 0,-10 0 0,0 0 0,1 0 0,-8 0 0,5 0 0,-14 0 0,6 0 0,-8 0 0,8 0 0,-6 0 0,7 0 0,-2 0 0,-5 0 0,13 0 0,-4 0 0,7 0 0,9 0 0,3 0 0,9 0 0,2 0 0,-1 0 0,1 0 0,-1 0 0,0 0 0,0 0 0,-10 0 0,5 0 0,-14 0 0,6 0 0,-8 0 0,-1 0 0,-8 0 0,-3 0 0,2 0 0,-7 0 0,15 0 0,-16 0 0,16 0 0,-15 0 0,14 0 0,-6 0 0,8 0 0,16-5 0,-12 4 0,12-4 0,-16-1 0,0 4 0,-8-4 0,5 6 0,-4-5 0,7 3 0,1-4 0,-1 6 0,0 0 0,9 0 0,-5 0 0,15 0 0,-16 0 0,16 0 0,-17 0 0,31 0 0,-26 0 0,17 0 0,-32 0 0,-1 0 0,-2 0 0,-5 0 0,5 0 0,2 0 0,-8 0 0,15 0 0,-6 0 0,8 0 0,1 0 0,7 0 0,-6 0 0,6 0 0,3 0 0,-9 0 0,9 0 0,-4 0 0,-12 0 0,10 0 0,-21 0 0,7 0 0,-9 0 0,0 0 0,0 0 0,0 0 0,-7 0 0,6 0 0,-6 0 0,7 0 0,0 0 0,0 0 0,0 0 0,16 0 0,-13 0 0,21 0 0,-22 0 0,5 0 0,-7 0 0,1 0 0,-1 5 0,-1-3 0,1 3 0,0-5 0,0 0 0,1 0 0,-8 0 0,6 5 0,-6-4 0,7 5 0,0-6 0,0 0 0,1 5 0,-2-4 0,9 4 0,-6 1 0,5-5 0,1 4 0,-5-5 0,13 0 0,-6 0 0,32 0 0,-18 0 0,18 0 0,-24 0 0,0 0 0,-1 0 0,-7 0 0,7 0 0,-21 0 0,10 0 0,-19 0 0,5 0 0,-12 0 0,4 0 0,-10 0 0,5 0 0,-1 0 0,-3 0 0,3 0 0,-4 0 0,5 0 0,1 0 0,-1 0 0,5 0 0,-4 0 0,5 0 0,7 0 0,-5 0 0,5 0 0,9 0 0,-6 0 0,14 0 0,-9 0 0,8 0 0,-6 0 0,14 0 0,-14 0 0,7 0 0,-9 0 0,0 0 0,-7 0 0,6 0 0,-12 0 0,4 0 0,-5 0 0,-1 0 0,0 0 0,-5 0 0,4 0 0,-10 0 0,10 0 0,-9 0 0,4 0 0,-6 0 0,5 0 0,-4 0 0,3 0 0,-3 0 0,4 0 0,-3 0 0,8 0 0,-3 0 0,0 0 0,4 0 0,-4 0 0,5 0 0,-5 0 0,4 0 0,-4 0 0,5 0 0,0 0 0,0 0 0,1 0 0,-1-4 0,4 3 0,-8-4 0,1 5 0,-3 0 0,-5 0 0,5 0 0,-5 0 0,4 0 0,-3 0 0,4 0 0,-1 0 0,-3 0 0,4 0 0,0 0 0,-5 0 0,5 0 0,-6 0 0,0 0 0,1 0 0,4 0 0,2 0 0,5-4 0,0 2 0,0-7 0,0 8 0,0-8 0,0 8 0,-5-3 0,-1 0 0,-6 3 0,0-3 0,-3 1 0,-1-1 0,-4 16 0,0-7 0,0 16 0,4-12 0,-3-1 0,2 0 0,1-3 0,-3 2 0,6-3 0,-6 5 0,6-1 0,-2-3 0,0 2 0,2-2 0,-6 3 0,3 1 0,0-5 0,-3 4 0,3-4 0,-1 1 0,-2 2 0,3-3 0,0 1 0,-3 2 0,3-3 0,-1 4 0,-2-1 0,6-3 0,-3 0 0,10-4 0,0 0 0,7-5 0,5-1 0,-4-4 0,4 4 0,-6-3 0,7 2 0,-5 2 0,5-5 0,-1 9 0,-4-8 0,11 8 0,-5-4 0,7 5 0,-7-4 0,5 2 0,-4-2 0,5-1 0,-5 3 0,4-3 0,-11 5 0,12 0 0,-6 0 0,1 0 0,4 0 0,-11 0 0,4 0 0,1 0 0,-6 0 0,6 0 0,-7 0 0,7 0 0,-5-4 0,11 3 0,-5-4 0,8 5 0,-2 0 0,1 0 0,16 0 0,-4 0 0,6 0 0,-2 0 0,-6 0 0,9 0 0,-1 0 0,10 0 0,-6 0 0,5 0 0,-8 0 0,-1 0 0,0 0 0,1 0 0,-9 0 0,7 0 0,3 0 0,0 0 0,9 0 0,-11 0 0,0 0 0,1 0 0,0 0 0,-2 0 0,18 0 0,-14 0 0,13 0 0,-15 0 0,-1 0 0,-8 0 0,6 0 0,-5 0 0,7 0 0,1 0 0,-2 0 0,2 0 0,-2 0 0,2 0 0,0 0 0,-1 0 0,9-6 0,-6 4 0,15-4 0,-5 6 0,-1 0 0,8 0 0,-10 0 0,12 0 0,-11 0 0,-1 0 0,-10 0 0,1 0 0,13 0 0,-9 0 0,2 0 0,-17 0 0,-8 0 0,0 0 0,0 0 0,0 0 0,-6 0 0,4 0 0,-11 0 0,5 0 0,0 0 0,-5 4 0,4-2 0,1 7 0,2-7 0,6 3 0,-7-1 0,5-3 0,-4 9 0,6-9 0,-1 10 0,2-10 0,-2 4 0,2-5 0,15 0 0,-19 0 0,17 0 0,-27 0 0,11 0 0,-4 0 0,6 0 0,0 0 0,0 0 0,0 0 0,0 0 0,-7 0 0,5 0 0,-5 0 0,7 0 0,-7 0 0,6 0 0,-12 0 0,5 0 0,-7 0 0,0 0 0,-5 0 0,-2 0 0,-4 0 0,-1 0 0,-3 4 0,2-3 0,-2 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2:45:37.017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55 16383,'52'0'0,"0"0"0,6 0 0,1 0 0,-1 0 0,0 0 0,4-4 0,1 0 0,9 3 0,-2 0 0,-18-2 0,1-2 0,15 1 0,0 0 0,-15 4 0,-1-2 0,12-6 0,1 0 0,-8 6 0,0 2 0,0-4 0,-2 0 0,42 4 0,-8 0 0,-4 0 0,-10 0 0,-3 0 0,3 0 0,-2 0 0,2 0 0,0 0 0,-1 0 0,1 0 0,-1 0 0,-8 0 0,-3 0 0,0 0 0,-15 0 0,12 0 0,-15 0 0,1 0 0,5 0 0,-14 0 0,14 6 0,-14-5 0,15 11 0,-7-10 0,0 3 0,7 1 0,-8-4 0,34 4 0,-10 1 0,11-6 0,-7 6 0,-10-1 0,24-4 0,-11 10 0,12-10 0,-1 12 0,3-12 0,-2 12 0,10-13 0,-22 12 0,12-11 0,-22 10 0,8-10 0,-18 9 0,8-9 0,-10 3 0,1 1 0,-1-4 0,0 4 0,10 1 0,-8-6 0,8 6 0,-9-1 0,9-5 0,-8 5 0,31 0 0,-27-4 0,18 4 0,-17-6 0,-5 6 0,5-5 0,-6 5 0,9-6 0,-8 0 0,8 0 0,-10 0 0,0 0 0,0 0 0,8 0 0,-6 0 0,16 0 0,-7 0 0,12 0 0,-3 0 0,2 0 0,0 0 0,0 0 0,0 0 0,1 0 0,-1 0 0,-1 0 0,12 0 0,-9 0 0,21 0 0,-22 0 0,10 7 0,-2-5 0,-5 4 0,7 1 0,-11-5 0,-10 4 0,7-6 0,-16 6 0,7-4 0,-1 4 0,-7-6 0,16 0 0,-6 0 0,9 0 0,0 0 0,0 0 0,-1 0 0,13 0 0,-9 0 0,20 0 0,-20 0 0,-17 0 0,1 0 0,22 0 0,-28 0 0,-1 0 0,20 0 0,1 0 0,-1-7 0,-8 5 0,6-11 0,-16 6 0,8-8 0,-12 8 0,1-5 0,-1 5 0,2-7 0,-1 7 0,1-5 0,-2 5 0,-7-1 0,6-3 0,-14 9 0,7-9 0,-9 10 0,-6-5 0,4 6 0,-11 0 0,-1 0 0,-2 0 0,-9 0 0,3 0 0,-4 0 0,-1 0 0,1 0 0,-1 0 0,0 0 0,-3 0 0,-2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7:20.611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0 151 16383,'39'0'0,"11"0"0,5-6 0,5 1 0,4-1 0,26-10 0,-26 11 0,4-1 0,2-5 0,-2 0 0,32 0 0,-35 3 0,0 0 0,19 1 0,-19 1 0,-3 4 0,-9-4 0,1 6 0,-8 0 0,4 0 0,-13 0 0,13 0 0,-13 0 0,14 0 0,-6 0 0,8 0 0,0 0 0,-8 0 0,6 0 0,-5 0 0,-2 0 0,0 0 0,-2 0 0,-5 0 0,6 0 0,-8 0 0,0 0 0,0 0 0,0 0 0,1 0 0,-2 0 0,9 0 0,-6 0 0,14 0 0,-6 0 0,17 0 0,-7 0 0,7 0 0,-8 0 0,0-6 0,0 5 0,8-5 0,-7 6 0,8 0 0,-10 0 0,0 0 0,1 0 0,7 0 0,-14 0 0,12 0 0,-13 0 0,7 0 0,0 0 0,-1 0 0,10 0 0,-7 0 0,18 0 0,-17 0 0,16 0 0,-9 0 0,2 0 0,6 0 0,-14 0 0,6 0 0,-10 0 0,0 0 0,0 0 0,0 0 0,1 0 0,0 0 0,0 0 0,-2 0 0,1 0 0,-1 0 0,1 0 0,11 0 0,14 0 0,-9 0 0,7 0 0,-22 0 0,-2 0 0,2 0 0,-10 0 0,-1 0 0,-7 0 0,-2 0 0,1 0 0,0 5 0,0-4 0,0 10 0,1-5 0,8 6 0,-7 0 0,7-6 0,-9 5 0,0-5 0,0 1 0,0 4 0,0-10 0,8 4 0,-6-5 0,5 5 0,1-3 0,-6 3 0,5-5 0,2 0 0,-7 0 0,13 0 0,-5 0 0,17 0 0,-6 0 0,17 0 0,-18 0 0,18 0 0,-18 0 0,18 0 0,-7 0 0,-1 0 0,7 0 0,-17 0 0,8 0 0,14 0 0,-26 0 0,16 0 0,-32 0 0,0 0 0,-6 0 0,20 0 0,-24 0 0,25 0 0,-22 0 0,1 0 0,5 0 0,-13 0 0,13 0 0,-13 0 0,13 0 0,-12 0 0,11 0 0,-11 0 0,11 0 0,4 0 0,-1 0 0,16 0 0,-7 0 0,8 0 0,0 0 0,10 0 0,-15 0 0,13 0 0,-15 0 0,7-6 0,-7 4 0,4-9 0,-13 9 0,5-3 0,2 5 0,-7-6 0,7 5 0,-1-4 0,-6 5 0,15 0 0,-16 0 0,16 0 0,-7-6 0,9 4 0,-2-4 0,17 1 0,-12-2 0,4 0 0,-10-5 0,-6 11 0,8-11 0,0 11 0,0-11 0,1 10 0,0-3 0,-1-1 0,0 4 0,1-4 0,-1 6 0,-8 0 0,7 0 0,-7 0 0,0 0 0,-2 0 0,-8 0 0,8 0 0,-5 0 0,5 0 0,-15 0 0,6 0 0,-12 0 0,5 0 0,-7 0 0,0 0 0,0 0 0,0 0 0,-5 0 0,4 0 0,-4 0 0,5 0 0,1 0 0,-1 0 0,0 0 0,6 0 0,-4 0 0,5 0 0,0 0 0,1 0 0,7 0 0,0 0 0,8 0 0,-5 0 0,13 0 0,-6 0 0,0 5 0,6-3 0,-7 3 0,2 0 0,4-4 0,-12 5 0,4-6 0,-7 0 0,-7 0 0,6 5 0,-6-4 0,8 4 0,8-5 0,-13 0 0,4 5 0,-15-4 0,1 4 0,6-5 0,-6 4 0,1-3 0,-3 3 0,-4 1 0,5-4 0,0 3 0,0-4 0,0 0 0,6 6 0,-4-5 0,5 4 0,0-5 0,2 0 0,6 0 0,0 0 0,0 0 0,0 0 0,-6 0 0,4 0 0,-11 0 0,5 0 0,-7 0 0,0 0 0,0 0 0,9 0 0,-12 0 0,11 0 0,-13 0 0,0 0 0,4 0 0,-9 0 0,4 4 0,-1-3 0,-3 3 0,4-4 0,-6 4 0,1-4 0,4 4 0,-3-4 0,9 0 0,3 0 0,-1 0 0,29 6 0,-25-5 0,24 4 0,-20-5 0,6 0 0,0 0 0,1 5 0,-1-3 0,0 3 0,0-5 0,0 0 0,0 5 0,0-4 0,0 5 0,0-6 0,0 0 0,0 5 0,-6-4 0,4 4 0,-11-5 0,5 0 0,0 0 0,-5 0 0,4 5 0,-6-4 0,1 4 0,-1-5 0,7 0 0,-5 4 0,11-3 0,-4 3 0,14-4 0,18 6 0,-11-5 0,16 10 0,-21-10 0,7 5 0,2 0 0,0-5 0,-1 11 0,-7-10 0,5 10 0,-14-11 0,6 5 0,1 0 0,-7-4 0,0 8 0,-10-9 0,-7 4 0,0-5 0,1 4 0,-1-3 0,0 4 0,-5-5 0,4 0 0,-4 0 0,9 0 0,-8 0 0,2 0 0,-10 0 0,1 0 0,-1 0 0,6 0 0,-4-4 0,3 3 0,-4-3 0,5 4 0,-5 0 0,5-3 0,-5 2 0,-1-3 0,0 4 0,1 0 0,-1 0 0,1 0 0,-1 0 0,1 0 0,-1 0 0,-1 0 0,1-4 0,0 4 0,-1-4 0,1 4 0,0 0 0,-1 0 0,1-3 0,-1 2 0,1-2 0,-1-1 0,1 4 0,-4-1 0,-8 12 0,2-2 0,-5 6 0,7-7 0,0 0 0,0 0 0,0 0 0,0-1 0,0 1 0,0-1 0,0 1 0,0-1 0,0 0 0,0 1 0,4-4 0,0-1 0,1 0 0,1-2 0,1 3 0,7-4 0,3-4 0,3 3 0,0-8 0,0 3 0,0 0 0,1-3 0,-1 8 0,0-3 0,-5 0 0,4 3 0,-9-3 0,9 4 0,-10 0 0,5-3 0,0 2 0,-5-3 0,10-1 0,-4 4 0,5-3 0,1-1 0,-2 4 0,8-3 0,-5-1 0,5 4 0,-7-8 0,6 8 0,-4-4 0,4 1 0,-6 3 0,7-4 0,-5 1 0,5 3 0,-1-3 0,-4 4 0,5-5 0,-7 4 0,7-4 0,-5 5 0,5 0 0,0-5 0,-6 4 0,13-4 0,-13 0 0,13 4 0,-12-4 0,11 1 0,-5 2 0,0-3 0,6 0 0,-6 4 0,7-5 0,0 1 0,0 4 0,8-4 0,-6 5 0,14 0 0,-14 0 0,15 0 0,-15 0 0,14 0 0,-14 0 0,14 0 0,-14 0 0,7 0 0,-2 0 0,-4 0 0,4 0 0,-7 0 0,9 0 0,-8 0 0,8 0 0,-10 0 0,2 0 0,7 0 0,10 0 0,-6 0 0,4 0 0,-16 0 0,-7 0 0,6 0 0,-12 0 0,11 0 0,-4 0 0,6 0 0,0 0 0,8 0 0,-5 0 0,13 0 0,-14 0 0,15 0 0,8 0 0,-10 0 0,9 0 0,-31 0 0,6 0 0,-6 0 0,7 0 0,1 0 0,-1 0 0,0 0 0,0 0 0,8 0 0,-7-6 0,15 5 0,-6-4 0,8 5 0,0-6 0,10 4 0,-7-4 0,7 6 0,-9 0 0,-9-5 0,-2 4 0,-8-4 0,-6 5 0,-2 0 0,-7 0 0,-5 0 0,2 0 0,-7 0 0,2 0 0,-4 0 0,0 0 0,0 0 0,1 0 0,-1 0 0,-3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20:03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24575,'17'0'0,"6"0"0,-1 0 0,20 0 0,-12 0 0,8 0 0,-5 0 0,-11 0 0,5 0 0,0 0 0,-6 0 0,6 0 0,-7 0 0,0 0 0,1 0 0,-6 0 0,4 0 0,-5 0 0,7 0 0,5 0 0,-4-4 0,4 3 0,-6-4 0,0 5 0,7 0 0,-5 0 0,5 0 0,-7 0 0,0 0 0,0-4 0,0 3 0,1-4 0,-1 5 0,0 0 0,0 0 0,0 0 0,1 0 0,-7 0 0,5 0 0,-9 0 0,9 0 0,-10 0 0,5 0 0,-1 0 0,-3 0 0,9 0 0,-4 0 0,5 0 0,0 0 0,0 0 0,0 0 0,0 0 0,0 0 0,-5 0 0,3 0 0,-3 0 0,6 0 0,-1 0 0,-5 0 0,4 0 0,-10 0 0,10 0 0,-4 0 0,0 0 0,7 0 0,-11 0 0,11 0 0,-12 0 0,4 0 0,-6 0 0,0 0 0,0 0 0,0 0 0,0 0 0,1 0 0,-1 0 0,0 0 0,-4 3 0,0-2 0,-4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7:29.956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1 268 16383,'68'0'0,"12"-8"0,-23 4 0,2-1 0,40-11 0,-44 11 0,-1 1 0,36-10 0,-34 9 0,1 1 0,-6 0 0,-2-1 0,38-9 0,-2 12 0,-11-4 0,-9 6 0,-2 0 0,-10 0 0,-7 0 0,5 0 0,-14 0 0,15 0 0,-6 0 0,7 0 0,10 0 0,-8 0 0,8 0 0,-11 0 0,1 0 0,-8 0 0,4 0 0,-12 0 0,-1 0 0,-3 0 0,-4 5 0,6-4 0,-7 9 0,14-9 0,-12 3 0,21-4 0,-15 5 0,16-3 0,-7 3 0,18-5 0,-7 0 0,17 0 0,-19 0 0,18 0 0,-8 0 0,12 7 0,-1-6 0,-1 6 0,25-7 0,-19 0 0,9 0 0,-26 0 0,0 0 0,3 0 0,-2 0 0,9 0 0,-10 0 0,13 0 0,9 0 0,-7 0 0,6 0 0,0 0 0,-17 0 0,14 0 0,-25 0 0,17 0 0,-18 0 0,8 0 0,-11 0 0,2 6 0,-1-5 0,10 5 0,-7 0 0,7-4 0,-2 4 0,4-6 0,20 7 0,3-5 0,-8 6 0,13-8 0,-16 0 0,22 0 0,-13 0 0,0 0 0,-12 0 0,0 0 0,-8 0 0,-4 0 0,-9 0 0,1 0 0,-1 0 0,0 0 0,0 0 0,-8 0 0,6 0 0,-5 0 0,7 0 0,-1 0 0,1 0 0,-9 0 0,8 0 0,-15 0 0,14 0 0,-14 0 0,5 0 0,-6 0 0,7 0 0,-6 0 0,6 0 0,0 0 0,2 0 0,8 0 0,11 0 0,-8 0 0,14 0 0,-5 0 0,8 0 0,-7 0 0,6 0 0,-8 0 0,11 0 0,-2-7 0,-7-1 0,6 0 0,-8-4 0,2 5 0,5-8 0,-15 1 0,-1 6 0,-4-4 0,10 6 0,-5-1 0,13 2 0,-15 5 0,-10 0 0,8-6 0,-8 4 0,10-4 0,-9 6 0,7 0 0,-8 0 0,1 0 0,6-6 0,-14 5 0,6-5 0,-7 6 0,-1 0 0,0 0 0,0 0 0,0 0 0,0 0 0,0 0 0,1 0 0,-2 0 0,2 0 0,7 0 0,-6 0 0,6 0 0,1 0 0,0 0 0,1 0 0,5 0 0,-13 0 0,14 0 0,-14 5 0,6-4 0,-14 9 0,-3-9 0,1 9 0,-5-9 0,5 4 0,-7-5 0,1 0 0,-7 0 0,5 0 0,-9 0 0,4 0 0,-1 0 0,2 5 0,5-4 0,0 3 0,-5-4 0,4 0 0,-4 0 0,5 0 0,0 0 0,-5 0 0,8 0 0,-12 0 0,6 0 0,-9 0 0,1 0 0,-4 3 0,-2 2 0,-3 2 0,0 0 0,4 0 0,0-3 0,0 4 0,0-4 0,-1 4 0,-2-1 0,6 1 0,-3 0 0,0 0 0,3 0 0,-2 0 0,-1 0 0,3-3 0,-6 2 0,7-3 0,-4 4 0,13-3 0,13-2 0,5-3 0,17 0 0,-7-6 0,0 4 0,7-10 0,-15 11 0,6-10 0,-15 10 0,6-5 0,-6 1 0,7 4 0,-1-9 0,1 9 0,7-4 0,3-1 0,7 4 0,10-10 0,-6 10 0,6-4 0,-9 6 0,1-6 0,-9 4 0,6-4 0,-14 6 0,6 0 0,0 0 0,-6 0 0,6 0 0,-8 0 0,24 0 0,-10 0 0,11 0 0,-8 0 0,-15 0 0,13 0 0,-4 0 0,6 0 0,1 0 0,0 0 0,1 0 0,-2 0 0,2 0 0,-10 0 0,8 0 0,-6 0 0,8 0 0,-2 0 0,2 0 0,-10 0 0,7 0 0,-6 0 0,7 0 0,-6 0 0,4 0 0,-13 0 0,12 0 0,-4 0 0,-1 0 0,8 0 0,-8 0 0,19 0 0,-8 0 0,18 0 0,-7 0 0,0 0 0,7 0 0,-18 0 0,8 0 0,-2 0 0,-5 0 0,6 0 0,-17 0 0,6 0 0,-6 0 0,7 0 0,-7 0 0,6 0 0,-14 0 0,13 0 0,-13 0 0,13 0 0,-13 5 0,14-3 0,-20 3 0,10-5 0,-13 0 0,0 0 0,6 0 0,-4 0 0,5 0 0,-4 0 0,2 0 0,-12 0 0,13 0 0,-12 0 0,4 0 0,1 0 0,-5 0 0,12 0 0,-13 0 0,13 0 0,-12 0 0,11 0 0,-11 0 0,12 0 0,-6 0 0,7 0 0,-6 0 0,4 0 0,-4 0 0,-1 0 0,6 0 0,-6 0 0,16 0 0,-7 0 0,6 0 0,-9 0 0,1 0 0,1 0 0,-1 0 0,0 0 0,0 0 0,0 0 0,0 0 0,0 0 0,0 0 0,1 0 0,-2 0 0,1 0 0,7 0 0,-5 0 0,5 0 0,-7 0 0,0 0 0,-6 0 0,4 0 0,-11 0 0,11 0 0,-11 0 0,5 0 0,-7 0 0,7 0 0,-5 0 0,5 0 0,-7 0 0,9 0 0,-12 0 0,11 0 0,-13 0 0,5 0 0,0 0 0,-5 0 0,4 0 0,-10 0 0,10 0 0,-9 0 0,9 0 0,-9 0 0,9 0 0,-10 0 0,10 0 0,-4 0 0,5 0 0,0 0 0,0 0 0,-5 0 0,4 0 0,-9 0 0,4 0 0,-6 0 0,1 0 0,-1 0 0,-4-3 0,0 12 0,-4-6 0,0 12 0,0-7 0,0 0 0,0 0 0,0 0 0,0 0 0,0 0 0,3-4 0,-2 3 0,6-2 0,-6 3 0,6-4 0,-2 3 0,2-6 0,22-4 0,5-18 0,21-1 0,-1-12 0,-9 14 0,6-5 0,-14 12 0,0-5 0,-4 12 0,-11-3 0,11 8 0,-11-8 0,5 8 0,-1-4 0,3 5 0,-1 0 0,5 0 0,-11 0 0,12 0 0,-12 0 0,5 0 0,-7 0 0,-5 0 0,3 0 0,-3 0 0,6 0 0,-1 0 0,0 0 0,0 0 0,0 0 0,7 0 0,-5 0 0,11 0 0,-5 0 0,8 0 0,-2 0 0,2 0 0,-1 5 0,0-3 0,0 8 0,8-3 0,2 0 0,9-1 0,0 0 0,9-5 0,1 5 0,11-6 0,-1 0 0,1 0 0,1 0 0,-1 0 0,0 0 0,-1 0 0,1 0 0,-1 0 0,13 0 0,-9 0 0,20 0 0,-21 0 0,9 0 0,-12 0 0,10-7 0,-6 6 0,-4-12 0,-2 5 0,8-6 0,-4 0 0,4 6 0,-18-4 0,-9 10 0,10-11 0,-8 12 0,19-6 0,-9 0 0,11 6 0,-11-6 0,7 7 0,-17 0 0,8 0 0,-9 0 0,-9 0 0,7 0 0,-7 0 0,0 0 0,-2 0 0,0 0 0,-5 0 0,13 0 0,-13 0 0,13 0 0,-14 0 0,38 0 0,-24 0 0,26 0 0,-32 0 0,6 0 0,-5 0 0,-2 0 0,8 0 0,-15 0 0,7 0 0,-9 0 0,0 0 0,0 0 0,-7 0 0,6 0 0,-6 0 0,8-5 0,-1 3 0,-1-3 0,1 5 0,0 0 0,1 0 0,-1 0 0,-6 0 0,4 0 0,-12 0 0,6 0 0,-1 0 0,12 0 0,-7 0 0,11 0 0,-13 0 0,5 0 0,2 0 0,7 0 0,3 0 0,-1 0 0,6 0 0,-6 0 0,9 0 0,-1 0 0,1 0 0,-1 0 0,-8 0 0,-2-5 0,0 4 0,-5-10 0,5 5 0,0-1 0,-6 2 0,14-1 0,-6 5 0,42-12 0,-26 11 0,26-4 0,-24 6 0,-8 0 0,18 0 0,-18 0 0,8 0 0,-9 0 0,-9 0 0,-1 0 0,-16 0 0,6 0 0,-13 0 0,6 0 0,-12 3 0,4 3 0,-9-1 0,4 3 0,-1-7 0,2 7 0,0-7 0,-1 7 0,0-2 0,-5-1 0,5-1 0,-6-4 0,0 0 0,0 0 0,-4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7:44.95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16383,'47'0'0,"-7"0"0,11 0 0,-14 0 0,13 0 0,-13 0 0,6 0 0,-8 0 0,0 0 0,1 0 0,-8 0 0,5 0 0,-4 0 0,6 0 0,0 0 0,-6 0 0,4 0 0,-5 0 0,7 0 0,-6 5 0,5-4 0,-6 3 0,7-4 0,0 5 0,-7-3 0,6 3 0,-13-5 0,6 0 0,-1 5 0,-4-3 0,5 3 0,-7-1 0,7-3 0,-5 4 0,11-5 0,-5 0 0,7 0 0,0 0 0,0 0 0,0 0 0,0 0 0,-1 0 0,10 0 0,1 0 0,9 0 0,-2 0 0,11 0 0,2 0 0,10 0 0,1 0 0,22 0 0,-27 0 0,15 6 0,-41-5 0,-2 5 0,-8-6 0,-7 0 0,5 0 0,-4 0 0,5 0 0,2 0 0,-3 0 0,11 0 0,-8 0 0,15 0 0,-5 0 0,7 0 0,7 0 0,-13 0 0,3 0 0,-15 0 0,0 0 0,-6 0 0,3 0 0,-3 0 0,-1 0 0,6 0 0,-13 0 0,13 0 0,-13 0 0,13 0 0,-12 0 0,11 0 0,-5 0 0,0 0 0,5 0 0,-4 0 0,-1 0 0,5 0 0,-4 0 0,6 0 0,15 0 0,-11 0 0,11 0 0,-15 0 0,0 0 0,8 0 0,-6 0 0,6 0 0,-8 0 0,0 0 0,0 0 0,1 0 0,-2 0 0,2 0 0,-2 0 0,2 0 0,-8 0 0,6 0 0,1 0 0,2 0 0,12 0 0,-3 0 0,6 0 0,2 0 0,8 0 0,-6 0 0,16 0 0,-16 0 0,6 0 0,-9 0 0,-8 0 0,-2 0 0,-8-5 0,0 4 0,2-9 0,-8 9 0,0-3 0,-8 4 0,-1 0 0,-5-4 0,3 3 0,-3-3 0,5 4 0,0 0 0,6-5 0,-4 4 0,12-5 0,-6 6 0,8-5 0,-2 4 0,1-4 0,-7 5 0,6 0 0,-12 0 0,11 0 0,-11 0 0,5 0 0,-7 0 0,0 0 0,-5 0 0,-1 0 0,-6 0 0,1 0 0,-5 0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7:51.26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1 119 16383,'34'0'0,"4"0"0,23 0 0,16 0 0,0 0 0,21 0 0,-10 0 0,0 0 0,-3 0 0,0 0 0,-6 0 0,16 0 0,-17 0 0,5 0 0,3 0 0,-9 0 0,10 0 0,-15 0 0,3 0 0,-2 0 0,-7 0 0,-3 0 0,-11 0 0,-7 0 0,5 0 0,-12 0 0,5 0 0,0 0 0,-7 0 0,15 0 0,-14 0 0,14 0 0,-7 0 0,19 0 0,-9 0 0,9 0 0,-9 0 0,-1 0 0,-1 0 0,-7 0 0,-3 0 0,2 0 0,-7 0 0,6 0 0,0 0 0,-6 0 0,15 0 0,-16 0 0,16 0 0,-7 0 0,0 0 0,7 0 0,-7 6 0,0-5 0,6 5 0,-6-6 0,1 6 0,4-5 0,-12 4 0,11-5 0,-4 0 0,7 0 0,1 0 0,9 0 0,-6 0 0,6 0 0,1 0 0,-7 0 0,7 0 0,-12 0 0,3 0 0,-2 0 0,1 0 0,1 0 0,-2 0 0,2 0 0,-2 0 0,2 0 0,-1 0 0,0 0 0,1 6 0,-10-5 0,-1 5 0,0-6 0,-6 0 0,-1 0 0,-3 6 0,-4-5 0,0 4 0,4-5 0,-5 0 0,8 5 0,-2-3 0,2 3 0,-1 0 0,0-4 0,0 5 0,23-6 0,-17 5 0,18-4 0,-25 4 0,2-5 0,-2 0 0,1 0 0,0 0 0,0 0 0,8 0 0,-6 0 0,14 0 0,-14 0 0,14 0 0,-5 0 0,6 0 0,1 0 0,-1 0 0,2 0 0,-1 0 0,0 0 0,0 0 0,-1 0 0,2 0 0,-1 0 0,1 0 0,-10 0 0,0 0 0,-1 0 0,-6 0 0,0 0 0,-5 0 0,-3-5 0,-1 3 0,-1-3 0,0 5 0,-6 0 0,6 0 0,-7 0 0,1 0 0,-1 0 0,7 0 0,-6 0 0,12-5 0,-4 4 0,6-4 0,0 5 0,0 0 0,8 0 0,-6-5 0,15 3 0,-16-3 0,16 5 0,-15-5 0,14 4 0,-14-5 0,6 1 0,-8 4 0,0-10 0,0 10 0,0-4 0,-1 0 0,2 3 0,-2-8 0,25 4 0,-18 0 0,25-5 0,-20 3 0,-2 1 0,8-5 0,-16 10 0,16-10 0,-15 11 0,6-10 0,0 9 0,-6-3 0,6 0 0,-14 4 0,4-10 0,-11 10 0,11-4 0,-11 0 0,21 4 0,-19-3 0,18 4 0,-20 0 0,4 0 0,1 0 0,-5 0 0,5 0 0,-7 0 0,1 0 0,5 0 0,-4 0 0,5 0 0,-7 0 0,0 0 0,0 0 0,0 0 0,0 0 0,0 0 0,7 0 0,2 0 0,-1 0 0,6 0 0,3 0 0,-1 0 0,7 0 0,-8 0 0,0 0 0,8 0 0,-5 0 0,4 0 0,-6 0 0,-2 0 0,-5 0 0,4 0 0,-11 0 0,5 0 0,-1 0 0,-4 0 0,4 0 0,-6 0 0,0 0 0,1 0 0,-1 0 0,0 0 0,0 0 0,-5 0 0,3 0 0,-3 0 0,0 0 0,4 0 0,-9 0 0,9 0 0,-4 0 0,5 0 0,0 0 0,7 0 0,-6 0 0,13 0 0,-6 0 0,6 0 0,-5 4 0,11-3 0,-9 4 0,11-5 0,-7 0 0,8 0 0,-6 0 0,13 0 0,-4 0 0,-1 0 0,-1 0 0,-1 0 0,-6 0 0,-1 0 0,-3 0 0,-2 0 0,-1 0 0,-1 0 0,-9 0 0,0 0 0,6 0 0,3 0 0,0 0 0,4 0 0,-4 0 0,-1 0 0,-6 0 0,-3 0 0,-10 0 0,5 0 0,-6 0 0,0 0 0,-1 0 0,1 0 0,0 0 0,0 0 0,0 0 0,0 0 0,0 0 0,0 0 0,0 0 0,0 0 0,0 0 0,-4 0 0,0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7:54.6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16383,'45'0'0,"-4"0"0,56 0 0,-2 0 0,-32 0 0,1 0 0,31 0 0,-12 0 0,-1 0 0,1 0 0,0 0 0,3 0 0,-33 0 0,-3 0 0,8 0 0,0 0 0,-2 0 0,-1 0 0,-4 0 0,-1 0 0,38 0 0,-11 0 0,-5 0 0,-17 0 0,7 0 0,-9 0 0,1 0 0,0 0 0,9 7 0,2-5 0,9 5 0,1-7 0,9 0 0,-6 0 0,8 0 0,0 0 0,-9 0 0,9 0 0,-21 0 0,-2 0 0,0 0 0,-8 0 0,7 0 0,-16 0 0,5 0 0,-6 0 0,1 0 0,15 0 0,-14 0 0,17 0 0,-12 0 0,11 0 0,-8 0 0,18 0 0,-11 0 0,13 0 0,-2 0 0,-7 0 0,7 0 0,-17 0 0,15 0 0,-15 0 0,6 0 0,-8 0 0,-1 0 0,1 0 0,-1 0 0,0 0 0,0 0 0,0 0 0,1 0 0,0 0 0,9 0 0,-8 0 0,41 0 0,-35 0 0,18 0 0,-27 0 0,-7 0 0,0 0 0,-3 0 0,-7 0 0,1 0 0,-8 0 0,5 5 0,-5-4 0,0 4 0,6-5 0,-12 0 0,12 0 0,-6 0 0,1 0 0,4 0 0,-4 0 0,14 0 0,-6 5 0,15-4 0,-15 5 0,6-6 0,0 0 0,-6 0 0,0 0 0,-4 0 0,-5 0 0,7 0 0,-7 4 0,-2-3 0,-11 4 0,-1-5 0,-6 0 0,1 0 0,-1 0 0,1 0 0,-1 0 0,0 0 0,0 0 0,1 0 0,-1 0 0,1 0 0,-1 0 0,1 0 0,-1 0 0,0 0 0,0 0 0,0 0 0,1 0 0,-2 0 0,-2 0 0,-2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07:57.38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16383,'69'0'0,"7"0"0,10 0 0,-16 0 0,3 0 0,-18 0 0,-1 0 0,5 0 0,2 0 0,12 0 0,-4 0 0,7 0 0,-10 0 0,3 0 0,-17 0 0,0 0 0,4 0 0,0 0 0,42 0 0,1 0 0,-12 0 0,10 0 0,-19 0 0,7 0 0,-10 0 0,-11 0 0,9 0 0,-8 0 0,0 6 0,-3-4 0,1 10 0,-7-10 0,7 4 0,-11-6 0,-6 0 0,4 6 0,-13-4 0,7 4 0,-9-6 0,-7 0 0,6 5 0,-6-4 0,7 5 0,1-6 0,-1 0 0,7 5 0,3-3 0,8 3 0,1-5 0,9 0 0,1 0 0,1 0 0,4 0 0,-13 0 0,15 7 0,-6-5 0,9 4 0,0 1 0,1-5 0,1 5 0,-1-7 0,-1 6 0,1-5 0,-2 6 0,-7-7 0,6 6 0,-6-4 0,-2 4 0,33 0 0,-26-4 0,28 4 0,-24-6 0,-2 0 0,-7 0 0,3 0 0,-3 0 0,6 0 0,3 0 0,-1 0 0,-3 0 0,4 0 0,-2 0 0,13 0 0,-8 0 0,7 0 0,-10 0 0,9 0 0,-6 0 0,9 0 0,-12 0 0,-1 0 0,2 0 0,9 0 0,-7 0 0,8 0 0,-12 0 0,2 0 0,-4-6 0,-7 4 0,5-4 0,-14 6 0,6 0 0,-16 0 0,3 0 0,-12 0 0,5 0 0,-7-5 0,8 4 0,-6-4 0,6 5 0,1 0 0,-7 0 0,14 0 0,2 0 0,-6 0 0,3 0 0,-14 0 0,-1 0 0,0 0 0,0 0 0,0 0 0,-6 0 0,4 0 0,-4 0 0,-1-5 0,-1 4 0,-6-4 0,-1 5 0,-5 0 0,4 0 0,-10 0 0,5 0 0,-9 0 0,-2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34:57.524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0 217 16383,'27'0'0,"20"0"0,11 0 0,17-6 0,9 4 0,-6-5 0,6 7 0,-18-6 0,7 5 0,-17-5 0,7 6 0,-18 0 0,6-6 0,-6 4 0,1-9 0,5 10 0,-5-10 0,15 9 0,-5-10 0,5 5 0,3-1 0,-8-4 0,6 11 0,-9-5 0,-8 1 0,-2 3 0,1-3 0,-7 5 0,6-5 0,-8 4 0,0-5 0,0 6 0,0-5 0,1 4 0,-2-4 0,1-1 0,-7 5 0,6-4 0,-6 5 0,7-5 0,-6 3 0,4-3 0,-5 5 0,8 0 0,-8 0 0,14 0 0,-12 0 0,13 0 0,0 0 0,-6 0 0,7 0 0,-10 0 0,10 0 0,-7 0 0,21 0 0,-19 0 0,12 0 0,-16 0 0,-7 0 0,6 0 0,-6 0 0,0 0 0,6 0 0,-6 0 0,1 0 0,4 0 0,4 0 0,1 0 0,6 0 0,-15 0 0,4 0 0,-4 0 0,14 0 0,-6 0 0,7 0 0,0 0 0,-8 0 0,16 0 0,-8 0 0,2 0 0,5 0 0,-6 0 0,8 0 0,-8 0 0,7 0 0,-6 6 0,-1-4 0,6 9 0,-14-9 0,14 9 0,-14-9 0,6 4 0,0-6 0,-6 5 0,13-4 0,-4 5 0,-2-6 0,7 0 0,-6 0 0,0 0 0,6 0 0,-6 0 0,0 0 0,7 0 0,-7 0 0,0 0 0,22 0 0,-26 0 0,26 0 0,-21 0 0,-1 0 0,6 0 0,-14 0 0,6 0 0,-7 0 0,-8 0 0,6 0 0,-6 0 0,1 0 0,-3 0 0,9 0 0,-4 0 0,6 0 0,-10 0 0,-7 0 0,1 0 0,-1 0 0,0 0 0,0 0 0,0 4 0,1-3 0,-1 4 0,0-5 0,0 0 0,1 0 0,-1 0 0,7 0 0,-5 0 0,11 0 0,-4 0 0,-1 0 0,5 0 0,-4 0 0,6 0 0,0 0 0,-7 0 0,6 0 0,-6 0 0,7 0 0,0 0 0,0 0 0,0 0 0,0 0 0,0 0 0,-7 0 0,4 0 0,-3 0 0,-2 0 0,0 0 0,-1 0 0,-4 0 0,4-5 0,-6 4 0,1-3 0,-6 4 0,3 0 0,-3 0 0,0 0 0,3 0 0,-2 0 0,-2 0 0,5 0 0,-9-4 0,9 3 0,-4-3 0,5 4 0,0 0 0,-5 0 0,10 0 0,-8 0 0,10 0 0,-7 0 0,0 0 0,6 0 0,-4 0 0,5 0 0,-7 0 0,4 0 0,-3 0 0,3 0 0,-9 0 0,-1 0 0,-1 0 0,-3 0 0,3 0 0,-4 0 0,-1 0 0,1 0 0,-1 0 0,1 0 0,-1 0 0,-1 0 0,-2 4 0,1-3 0,-5 6 0,6-2 0,-6 3 0,6-4 0,-3 3 0,4-6 0,-4 6 0,3-6 0,-6 6 0,7-2 0,-8 3 0,8-4 0,-7 3 0,6-6 0,-6 7 0,6-4 0,-3 4 0,4-4 0,-4 3 0,2-6 0,1 3 0,7-4 0,4 0 0,2 0 0,7 0 0,-5-5 0,4 4 0,1-9 0,-5 5 0,4-1 0,1-4 0,-5 8 0,11-3 0,-11 1 0,5 3 0,0-9 0,-5 9 0,11-10 0,-4 10 0,-1-9 0,5 9 0,-5-9 0,7 4 0,0-1 0,0-3 0,-6 9 0,4-5 0,-5 1 0,7 4 0,-6-9 0,5 9 0,-12-4 0,4 5 0,-6 0 0,0 0 0,0 0 0,0 0 0,1 0 0,5 0 0,-5 0 0,12 0 0,-5 0 0,7 0 0,0 0 0,-8 0 0,7 0 0,-6 0 0,7 0 0,-7 0 0,6 0 0,-7 0 0,9 0 0,-2 0 0,1 0 0,24 0 0,-18 0 0,26 0 0,-22 0 0,8 0 0,-8 0 0,6 0 0,-6 0 0,8 0 0,0 0 0,-1 0 0,2 0 0,-2 0 0,-6 0 0,5 0 0,-14 0 0,13 0 0,-13 0 0,4 0 0,3 0 0,1 0 0,7-5 0,2 3 0,-10-9 0,7 10 0,-5-10 0,-1 9 0,6-4 0,-14 6 0,5 0 0,-6 0 0,-8 0 0,-1 0 0,-7 0 0,7 0 0,-5 0 0,4 0 0,-5 0 0,5 0 0,-4 0 0,11 0 0,-11 0 0,11 0 0,-5 0 0,0 0 0,4 5 0,-3-3 0,-2 2 0,7 2 0,-13-5 0,6 4 0,-1 0 0,-4-4 0,10 4 0,-10-5 0,4 5 0,-6-4 0,7 3 0,-5-4 0,5 0 0,-7 0 0,9 4 0,-7-2 0,14 2 0,-15-4 0,6 0 0,0 5 0,-6-3 0,13 3 0,-6-5 0,1 0 0,-2 0 0,-7 0 0,6 4 0,-4-2 0,4 3 0,-6-5 0,0 0 0,6 0 0,-4 0 0,12 0 0,-13 0 0,13 0 0,-6 0 0,1 0 0,4 0 0,-11 0 0,20 0 0,-18 0 0,19 0 0,-16 0 0,2 0 0,4-6 0,-11 1 0,11-2 0,-4-3 0,-1 5 0,6-7 0,-6 6 0,1-3 0,4 8 0,-4-9 0,6 4 0,0-1 0,-7 2 0,6 0 0,-13 4 0,6-5 0,-12 6 0,13 0 0,-16 0 0,10 0 0,-13 0 0,-1 0 0,1 0 0,-1 0 0,0 0 0,1 0 0,-1 0 0,0 0 0,-4 0 0,-1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35:31.1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0 189 16383,'27'0'0,"64"0"0,-23 0 0,-9-3 0,2-1 0,13 3 0,2-6 0,-12 7 0,9 0 0,-19-6 0,10 5 0,-19-5 0,7 6 0,-8-6 0,1 5 0,6-5 0,-14 6 0,14-6 0,-14 5 0,13-5 0,-4 6 0,-2 0 0,7 0 0,-13 0 0,5 0 0,-8-5 0,9 3 0,-7-3 0,6 5 0,-14-4 0,4 3 0,-4-9 0,-1 9 0,6-10 0,-6 10 0,8-10 0,-1 5 0,-7-5 0,6 5 0,-6-4 0,7 4 0,-1-1 0,1-3 0,1 9 0,-1-4 0,-7 0 0,28 4 0,-22-4 0,23 5 0,-22-5 0,0 4 0,0-4 0,-7 5 0,6 0 0,-6 0 0,8 0 0,-1 0 0,-1 0 0,1 0 0,0 0 0,0 0 0,0 0 0,0 0 0,1 0 0,-1 0 0,0 0 0,-7 0 0,6 0 0,-6 0 0,7 0 0,16 0 0,-19 0 0,26 6 0,-27-4 0,12 3 0,1 1 0,-8-4 0,16 4 0,-16-1 0,8-4 0,-1 10 0,-6-9 0,6 4 0,-8-6 0,0 5 0,9-4 0,-7 5 0,15-6 0,-8 0 0,10 0 0,-9 0 0,6 0 0,-5 0 0,7 0 0,-8 0 0,7 0 0,-7 0 0,8 0 0,1 0 0,-9 0 0,30 0 0,-24 0 0,27 0 0,-25 0 0,-8 0 0,7 0 0,-15 0 0,6 0 0,-8 0 0,1 0 0,-1 5 0,-7-4 0,6 4 0,-12-5 0,11 0 0,-11 0 0,4 0 0,1 0 0,2 0 0,-1 0 0,21 0 0,-16 0 0,18 0 0,-23 5 0,6-4 0,-6 3 0,1 1 0,4-4 0,-11 3 0,12-4 0,-12 5 0,11-4 0,-11 3 0,12 1 0,-12-3 0,11 3 0,-4-5 0,6 5 0,0-3 0,0 3 0,-1-5 0,9 0 0,-6 0 0,7 0 0,-1 0 0,-6 0 0,6 0 0,0 0 0,-5 0 0,13 0 0,-5 0 0,6 0 0,-6 0 0,4 0 0,-4 0 0,0 0 0,5 0 0,-14 0 0,6 0 0,0 0 0,-6 0 0,7 0 0,-9 0 0,-1 0 0,1 0 0,0 0 0,0 0 0,0 0 0,0 0 0,-7 0 0,6 0 0,-13 0 0,6 0 0,0 0 0,-5 0 0,10 0 0,-10 0 0,11 0 0,-4 5 0,22-4 0,-12 5 0,11-6 0,-15 0 0,0 0 0,0 0 0,9 0 0,-7 0 0,6 0 0,0 0 0,-6 0 0,13 0 0,-12 0 0,13 0 0,-5 0 0,7 0 0,1 0 0,-9 0 0,6 0 0,-14 0 0,5 0 0,2 0 0,-7 0 0,6 0 0,-7 0 0,-8 0 0,6 0 0,-12 0 0,5 0 0,-7 0 0,1 4 0,-1 2 0,0 4 0,-5-1 0,4-4 0,-10 3 0,10-7 0,-9 6 0,9-6 0,-9 3 0,9 1 0,-10-4 0,10 3 0,-4-4 0,6 0 0,-1 0 0,0 0 0,7 0 0,2 0 0,-1 0 0,6 0 0,-12 0 0,11 0 0,12 0 0,-13 0 0,18 0 0,-22 0 0,16 0 0,-7 0 0,7 0 0,-15 0 0,12 0 0,-17 0 0,18 0 0,-13 0 0,-1 0 0,-1 0 0,0 0 0,-5 0 0,5 0 0,-7 0 0,0 0 0,-5 0 0,4 0 0,-4 0 0,6 0 0,-1 0 0,4 0 0,-3 0 0,3 0 0,-9 0 0,4 0 0,-4 0 0,5 0 0,1 0 0,-1 0 0,0 0 0,7 0 0,2 0 0,-1 0 0,6 0 0,-5 0 0,6 0 0,0 0 0,9 0 0,-7 0 0,15 0 0,-15 0 0,6 0 0,-8 0 0,1 0 0,-2 0 0,2 0 0,14 0 0,-11 0 0,5 0 0,-11 0 0,-11 0 0,12 0 0,-12 0 0,5 0 0,0 0 0,-5 0 0,5 0 0,-7 0 0,0 0 0,0 0 0,-5 0 0,4 0 0,-4 0 0,6 0 0,-6 0 0,4 0 0,-4 0 0,0 0 0,4 0 0,-4 0 0,5 0 0,-5 0 0,4 0 0,-9 0 0,9 0 0,-10 0 0,10 0 0,-4 0 0,0 0 0,4 0 0,-4 0 0,0 0 0,4 0 0,3 0 0,9 0 0,-2 0 0,0 0 0,-8 0 0,-1 0 0,0 0 0,0 0 0,1 0 0,-1 0 0,0 0 0,0 0 0,1 0 0,-1 0 0,0 0 0,-5 0 0,4 0 0,-4 0 0,0 0 0,4 0 0,-4 0 0,0 0 0,4 0 0,-9 0 0,4 4 0,-6-3 0,6 3 0,-4-4 0,9 0 0,-4 0 0,5 0 0,0 0 0,7 0 0,-5 0 0,12 0 0,-6 0 0,7 0 0,0 0 0,1 0 0,-8 0 0,-1 0 0,-7 0 0,-5 0 0,-1 0 0,-5 0 0,-1 0 0,4 0 0,-3 0 0,3 0 0,-5 0 0,-2 0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35:39.05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 16383,'78'4'0,"-4"-1"0,-6-2 0,1-2 0,15 1 0,-11 0 0,0 0 0,13 0 0,-17 0 0,2 0 0,-13 0 0,-1 0 0,1 0 0,-1 0 0,-5 0 0,-3 0 0,37 0 0,-11 0 0,-9 0 0,6 0 0,-17 0 0,8 0 0,-10 0 0,10 0 0,1 0 0,0 0 0,8 0 0,-17 0 0,18 0 0,-17 0 0,6 0 0,-9 0 0,-9 5 0,0-3 0,-9 3 0,0-5 0,1 0 0,-8 0 0,5 5 0,-11-4 0,11 5 0,-11-6 0,12 5 0,-6-4 0,8 4 0,-1-5 0,8 0 0,-6 0 0,15 0 0,-16 0 0,16 0 0,-16 0 0,15 0 0,-14 0 0,7 0 0,-9 0 0,7 0 0,-5 0 0,5 0 0,-7 0 0,9 0 0,-8 0 0,7 0 0,-1 0 0,-4 0 0,13 0 0,-14 0 0,14 0 0,-14 0 0,37 0 0,-31 0 0,31 0 0,-37 0 0,6 0 0,-8 0 0,0 0 0,0 0 0,1 0 0,-1 0 0,0 0 0,0 0 0,0 0 0,1 0 0,-2 0 0,2 0 0,-1 0 0,0 0 0,0 6 0,9-5 0,-8 4 0,16 1 0,-8-4 0,2 3 0,5-5 0,-6 0 0,1 0 0,-3 0 0,0 0 0,-6 0 0,22 0 0,-20 0 0,12 0 0,-16 0 0,7 0 0,-5 0 0,13 0 0,-13 0 0,14 0 0,-5 0 0,6 0 0,1 0 0,0 0 0,-8 0 0,7 0 0,-6 0 0,-1 0 0,6 0 0,-14 0 0,14 0 0,-14 0 0,15 0 0,-15 0 0,7 0 0,22 0 0,-14 0 0,24 0 0,-22 0 0,7 0 0,5-6 0,19 4 0,-7-11 0,8 11 0,-10-11 0,-1 11 0,-10-5 0,-3 2 0,-8 3 0,-2-3 0,-6 5 0,6 0 0,-15 0 0,6 0 0,0 0 0,-6 0 0,7 0 0,-9 0 0,9 0 0,-8 0 0,8 0 0,-1 0 0,-6 0 0,14 0 0,-14 0 0,14 0 0,-14 0 0,14 0 0,-14 0 0,15 0 0,-15 0 0,15 0 0,-7 0 0,1 0 0,6 0 0,-15 0 0,15 0 0,-7 0 0,9 0 0,0 0 0,0 0 0,-1 0 0,1 0 0,0 0 0,9 0 0,-7 0 0,7 0 0,-9 6 0,25-5 0,-19 5 0,19-6 0,-26 0 0,1 0 0,0 0 0,0 0 0,-9 0 0,7 0 0,-15 0 0,15 6 0,-7-5 0,9 5 0,0-6 0,9 0 0,-6 0 0,6 0 0,-10 0 0,1 0 0,-9 0 0,7 0 0,-6 0 0,-1 0 0,-1 0 0,-9 0 0,1 0 0,-1 0 0,0 0 0,-6 0 0,-2 0 0,-1 0 0,-4 0 0,5 0 0,-6 0 0,5 0 0,-4 5 0,5-4 0,-7 4 0,0-1 0,1-3 0,-1 4 0,7-5 0,-5 0 0,5 4 0,0-3 0,-6 4 0,13-5 0,-12 0 0,12 0 0,-6 0 0,7 0 0,0 0 0,1 0 0,-1 0 0,0 0 0,1 0 0,-8 0 0,6 0 0,-6 5 0,8-4 0,-1 5 0,1-6 0,-1 0 0,0 0 0,-6 0 0,5 0 0,-6 0 0,1 0 0,5 0 0,-6 0 0,8 0 0,-1 0 0,0 0 0,9 0 0,-7 0 0,7 0 0,0 0 0,-7 0 0,15 0 0,-15 0 0,15 0 0,-15 0 0,39 0 0,-33 0 0,33 0 0,-39 0 0,15 0 0,-14 0 0,5 0 0,-14 0 0,4-6 0,-4 0 0,0-1 0,4-3 0,-11 9 0,12-10 0,-12 10 0,5-4 0,-12 5 0,4 0 0,-4-5 0,0 4 0,4-4 0,-4 5 0,5 0 0,-5-3 0,4 2 0,-4-3 0,6 4 0,-6-4 0,13 3 0,-16-3 0,15 4 0,-17 0 0,9-4 0,-9 3 0,4-4 0,-1 5 0,-3 0 0,4 0 0,-6 0 0,1 0 0,-1 0 0,6 0 0,0 0 0,0 0 0,-2 0 0,-3 0 0,-1 0 0,1 0 0,-8 7 0,2-1 0,-6 5 0,3-3 0,0 0 0,3 0 0,2-4 0,4 4 0,-5-4 0,4 5 0,-3-1 0,3 1 0,0-1 0,-4-1 0,3-2 0,-2-2 0,3 0 0,0-2 0,0 3 0,-1-4 0,6 0 0,8 0 0,15 0 0,10-6 0,-2 4 0,8-10 0,-15 6 0,6-2 0,-8 3 0,-6 1 0,-3 3 0,-5-4 0,-7 5 0,5 0 0,-9 0 0,3 0 0,-4 0 0,-1 0 0,1 0 0,4 0 0,-3 0 0,9 0 0,-9 0 0,9 0 0,-4 0 0,0 0 0,4 0 0,-10 0 0,10 0 0,-9 0 0,9 0 0,-4 0 0,5 0 0,0 0 0,0 0 0,0 0 0,1-4 0,-2 3 0,1-4 0,0 5 0,1 0 0,-1 0 0,7-5 0,-6 4 0,13-5 0,-12 6 0,10 0 0,-3-5 0,5 4 0,9-10 0,1 9 0,9-4 0,10 6 0,1-6 0,10 4 0,0-4 0,0 6 0,1 0 0,-12 0 0,10 0 0,5 0 0,-10 0 0,10 0 0,-34 0 0,8 0 0,-16 0 0,8 0 0,-10 0 0,1 0 0,0 0 0,0 0 0,-7 0 0,5 0 0,-11 0 0,11 0 0,-11 0 0,5 0 0,-7 0 0,7 0 0,1 0 0,7 0 0,0 0 0,1 0 0,-1 0 0,8 0 0,2 0 0,8 0 0,0 0 0,1 0 0,9 0 0,-6 0 0,16 0 0,-18 0 0,8 0 0,-11 0 0,1 0 0,1 0 0,-9 0 0,7 0 0,-15 0 0,14 0 0,-6 0 0,1 0 0,15 0 0,-13 0 0,15 0 0,-9 0 0,-1 0 0,0 0 0,1 0 0,-9 5 0,-1-3 0,-16 3 0,6-5 0,-5 0 0,-1 0 0,-1 0 0,-3 0 0,-3 0 0,4 0 0,-10 0 0,3 0 0,-8 0 0,4 0 0,-6 0 0,1 0 0,-1 0 0,1 0 0,-1 0 0,1 0 0,-1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35:44.66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0 162 16383,'36'4'0,"13"-1"0,1-3 0,4 0 0,-1 0 0,2 0 0,8-4 0,3 1 0,4 2 0,-1 0 0,-11-7 0,2 0 0,17 7 0,0 0 0,-23-3 0,0 0 0,17 4 0,-1 0 0,24 0 0,-28 1 0,1-2 0,-14-2 0,-2-1 0,0 3 0,0 0 0,33-7 0,-9 8 0,-3-6 0,3 4 0,-10-4 0,7 6 0,-6 0 0,9 0 0,1 0 0,7 0 0,-6 0 0,18 0 0,-18 0 0,10 0 0,-22 0 0,7 0 0,-16 0 0,16 0 0,-16 0 0,7 0 0,-1 0 0,-6 0 0,16 0 0,1 0 0,5 0 0,5 0 0,-7 0 0,-2 0 0,13 0 0,-10 0 0,8 6 0,-11-4 0,-9 5 0,6-7 0,-15 0 0,7 0 0,0 0 0,0 0 0,12 0 0,-1 0 0,25 0 0,-27 0 0,25 0 0,-25 0 0,16 0 0,-3 0 0,1 0 0,-10 0 0,-2 0 0,22 0 0,-26 0 0,-11-4 0,0 1 0,10 1 0,21-4 0,-20 6 0,-4 0 0,8 0 0,2 0 0,-3 0 0,2 0 0,-10 0 0,7 0 0,-16 0 0,6 0 0,-18 0 0,7 0 0,-6 0 0,0 0 0,6 0 0,-14 0 0,14 0 0,-6 0 0,9 0 0,9 0 0,1 0 0,1 0 0,6 0 0,-5 0 0,0 0 0,6 0 0,-16 0 0,13 0 0,-13 0 0,-4 0 0,-1 0 0,2 0 0,2 0 0,6 0 0,-7 0 0,-1 0 0,0 0 0,8 0 0,-5 0 0,4 0 0,3 0 0,-8 0 0,18-7 0,-8-1 0,10-1 0,-10 2 0,18 0 0,-14 5 0,8-11 0,-4 11 0,-8-10 0,34 4 0,-19 0 0,9 2 0,-26 0 0,0 5 0,-7-5 0,-2 6 0,-2 0 0,-15 0 0,7 0 0,-9 0 0,1 0 0,-1 0 0,-6 0 0,4 0 0,-4 0 0,0 0 0,4 0 0,-11 0 0,12 0 0,-12 0 0,12 0 0,-6 0 0,8 0 0,-1 0 0,1 0 0,-1 0 0,0 0 0,0 0 0,8 0 0,3 0 0,-1 0 0,6 0 0,-5 0 0,-1 0 0,7 0 0,-7 0 0,0 0 0,7 0 0,-15 0 0,14 0 0,-14 0 0,7 0 0,-9 0 0,0 0 0,1 0 0,-1 0 0,0 0 0,-6 0 0,4 0 0,-11 0 0,12 0 0,-6 0 0,16 0 0,-13 0 0,11 0 0,-13 0 0,6 0 0,-7 0 0,6 0 0,-6 5 0,7-3 0,1 3 0,-1-5 0,8 6 0,-6-5 0,7 5 0,9 1 0,-13-5 0,13 4 0,-10-6 0,2 0 0,1 0 0,5 0 0,-13 0 0,5 0 0,-7 0 0,-1 0 0,0 0 0,-6 0 0,-3 0 0,-7 0 0,-4 0 0,-3 0 0,-4 0 0,1 0 0,-5-3 0,4 2 0,-3-3 0,3 4 0,0-4 0,1 4 0,-1-4 0,0 1 0,0 2 0,0-3 0,0 4 0,1 0 0,-2 0 0,1 0 0,-1 0 0,0 0 0,1 0 0,0 0 0,-1 0 0,1 0 0,-1 0 0,-3 3 0,0 2 0,-4 2 0,0 2 0,3-1 0,2 0 0,2 0 0,2 0 0,-5 0 0,4 1 0,-7-1 0,6-3 0,-6 2 0,6-6 0,-2 2 0,-1 1 0,3-3 0,-2 3 0,3 0 0,0-4 0,5 4 0,8-4 0,1 0 0,4-4 0,-6 3 0,7-9 0,-5 9 0,4-9 0,-6 5 0,0-1 0,0-3 0,0 4 0,0-1 0,1-3 0,-6 8 0,-2-4 0,-4 2 0,-1 2 0,1-3 0,-1 4 0,0 0 0,1 0 0,-1 0 0,6 0 0,-4 0 0,4 0 0,-6 0 0,0 0 0,1 0 0,-1 0 0,1 0 0,-1 0 0,6 0 0,1 0 0,9 0 0,-8 0 0,6 0 0,-7 0 0,0 0 0,4 0 0,-4 0 0,0 0 0,3 0 0,-3 0 0,0 0 0,4 0 0,-4 0 0,5 0 0,0 0 0,1 0 0,-1 4 0,0-2 0,-5 2 0,-2-4 0,-4 0 0,-1 0 0,1 0 0,-1 0 0,-3 4 0,-2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35:51.61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16383,'35'0'0,"17"0"0,6 0 0,28 0 0,-10 0 0,22 0 0,-22 0 0,22 0 0,-20 0 0,-2 0 0,-3 0 0,-18 0 0,0 0 0,-4 0 0,-14 0 0,6 0 0,-8 0 0,-1 0 0,2 0 0,-1 0 0,-1 0 0,-5 0 0,3 0 0,-3 0 0,6 0 0,0 0 0,-7 0 0,-1 0 0,-1 6 0,-4-5 0,5 9 0,-1-9 0,-4 3 0,5-4 0,-1 5 0,-4-4 0,11 5 0,-12-6 0,12 0 0,-11 0 0,11 0 0,-5 5 0,23-4 0,-5 4 0,7-5 0,-1 0 0,-16 0 0,15 0 0,-7 0 0,2 0 0,18 0 0,-23 0 0,24 0 0,-28 0 0,6 0 0,-16 0 0,6 0 0,-4 0 0,-1 0 0,6 0 0,-6 0 0,8 0 0,-8 0 0,6 0 0,-13 0 0,13 0 0,-12 0 0,12 0 0,-13 0 0,13 0 0,-12 0 0,11 0 0,-11 0 0,11 0 0,-11 0 0,5 0 0,-1 0 0,-4 0 0,11 0 0,-11 0 0,12 5 0,-6-4 0,7 5 0,0-6 0,0 0 0,-7 0 0,6 0 0,-6 0 0,1 0 0,-2 0 0,-7 0 0,0 0 0,0 0 0,0 0 0,0 0 0,-5 0 0,4 0 0,-9 3 0,8-2 0,-8 3 0,4-4 0,-6 0 0,1 4 0,-1-3 0,1 3 0,-5-4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20:06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1 124 24575,'16'0'0,"1"0"0,26 0 0,-11 0 0,37 0 0,-29 0 0,30 0 0,-3 0 0,10 0 0,9 0 0,-20 0 0,7 0 0,-18 0 0,0 0 0,36-5 0,-45 4 0,31-4 0,-51 5 0,-6 0 0,0 0 0,7 0 0,-6 0 0,6 0 0,-7 0 0,7 0 0,-5 0 0,10 0 0,-10 0 0,11 0 0,-11 0 0,5 0 0,-1 0 0,-4 0 0,5 0 0,-1 0 0,-4 0 0,12 0 0,-6 0 0,7 0 0,0 0 0,0 0 0,0 0 0,-6 0 0,4 0 0,-5 0 0,1 0 0,4 0 0,-12 0 0,13 0 0,-12 0 0,11 0 0,-4 0 0,6 0 0,0 0 0,1 0 0,7 0 0,-6 0 0,-1 0 0,-3 0 0,-11 0 0,12 0 0,-12 0 0,11 0 0,-11 0 0,5 0 0,0 0 0,-5 0 0,11 0 0,-4 0 0,21 0 0,-11 0 0,12 0 0,-16 0 0,16 0 0,-19-5 0,17 4 0,-21-3 0,7 4 0,0 0 0,0 0 0,0 0 0,9 0 0,1-6 0,0 4 0,6-4 0,-14 6 0,7 0 0,-9 0 0,0-5 0,-7 4 0,-1-5 0,0 6 0,-5 0 0,5 0 0,-7 0 0,0 0 0,7 0 0,-5 0 0,5 0 0,0 0 0,-6 0 0,6 0 0,-7 0 0,0 0 0,-5 0 0,4 0 0,3 0 0,0-4 0,11 3 0,-5-4 0,1 1 0,4 3 0,4-10 0,0 10 0,14-5 0,-14 1 0,14 3 0,-14-8 0,14 9 0,-14-4 0,-1 0 0,-2 4 0,-13-8 0,6 8 0,-7-3 0,1 4 0,-7 0 0,9 0 0,-12 0 0,6 0 0,-8 0 0,-1 0 0,0 0 0,0 0 0,1 0 0,-1 0 0,6 0 0,1 0 0,-1 0 0,0 0 0,-5 0 0,3 0 0,-3 0 0,0 0 0,-6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35:55.45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1 194 16383,'58'-8'0,"-11"7"0,45-21 0,-12 4 0,-11-2 0,3 0 0,-17 6 0,0 1 0,18-3 0,-3 2 0,17-2 0,8 0 0,-28 8 0,15 1 0,-26 7 0,7 0 0,-10 0 0,-7 0 0,-4 0 0,-6 0 0,-1 0 0,0 0 0,0 0 0,0 0 0,-1 0 0,10 0 0,-9 0 0,8 0 0,-10 0 0,11 0 0,-7 5 0,14-4 0,-5 4 0,7 1 0,0-4 0,10 10 0,-8-4 0,8 0 0,-9 4 0,0-10 0,-1 10 0,10-11 0,-7 11 0,6-10 0,-9 10 0,1-11 0,9 12 0,-7-12 0,18 13 0,-10-6 0,1 6 0,6-6 0,28 5 0,-25-6 0,-21-3 0,-1 1 0,13 7 0,0-10 0,-2 10 0,-9-10 0,-1 4 0,1 0 0,-2-5 0,-7 5 0,-2 0 0,0-5 0,-5 4 0,5-5 0,-7 0 0,6 0 0,-5 5 0,5-3 0,-7 3 0,1-5 0,6 0 0,-5 0 0,6 0 0,-8 0 0,8 0 0,-6 0 0,13 0 0,-5 0 0,7 0 0,-7 0 0,6 0 0,-5 0 0,5 0 0,2 0 0,-2 0 0,3 0 0,9 0 0,-7 0 0,21 0 0,-20 0 0,11 0 0,-16 0 0,-6 0 0,4 0 0,-13 0 0,14 0 0,-13 0 0,5 0 0,-8 0 0,0 0 0,-8 0 0,7 0 0,-12 0 0,5 0 0,-8 0 0,2 0 0,-7 0 0,5 0 0,-4 0 0,0 0 0,4 0 0,-10 0 0,4 0 0,-4 0 0,-1 0 0,1 0 0,-4 3 0,-2 2 0,-3 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6:04.99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35 16383,'0'16'0,"0"-2"0,6-9 0,11-2 0,2-3 0,15 0 0,-13 0 0,12 0 0,-11 0 0,5 0 0,-7 0 0,0 0 0,1 0 0,-1 0 0,-5 0 0,4 0 0,-5 0 0,1 0 0,3 0 0,-3 0 0,0 0 0,4 0 0,-4 0 0,0 0 0,4 0 0,-5 0 0,6 0 0,0 0 0,0 0 0,1 0 0,-6 0 0,3 0 0,-3 0 0,0 0 0,4 0 0,-9 0 0,9 0 0,-4 0 0,4 0 0,1 0 0,0 0 0,1 0 0,-1 0 0,0 0 0,0 0 0,0 0 0,0 0 0,0 0 0,0 0 0,0 0 0,0 0 0,7 0 0,-5 0 0,4 0 0,-6 0 0,7 0 0,-5 0 0,5 0 0,8 0 0,-4 0 0,7 0 0,-6 0 0,-10 0 0,11 0 0,-12 0 0,13 0 0,-13 0 0,13 0 0,-13 0 0,13 0 0,-6 0 0,7 0 0,0 0 0,-1 0 0,-5 0 0,4 0 0,-5 0 0,1 0 0,4 0 0,-11 0 0,12 0 0,-6 0 0,0 0 0,5-5 0,-11 3 0,12-3 0,-13 1 0,13 3 0,-13-4 0,13 5 0,-12 0 0,11 0 0,-11 0 0,11-5 0,-11 4 0,5-4 0,-1 5 0,-4 0 0,4 0 0,-6 0 0,0 0 0,6 0 0,-4 0 0,4 0 0,-6 0 0,6 0 0,-4 0 0,11 0 0,-4 0 0,6 0 0,-1 0 0,1 0 0,0 0 0,0 0 0,0 0 0,-1 0 0,-5 0 0,3 0 0,-3 0 0,-1 0 0,5 0 0,-5 0 0,8 0 0,7 0 0,-5 0 0,14 0 0,-15 0 0,6 0 0,-8 0 0,0 0 0,0 0 0,0 0 0,9 0 0,-8 0 0,7 0 0,-8 0 0,-7 0 0,6 0 0,-6 0 0,7 0 0,-7 0 0,5-6 0,-11 5 0,20-4 0,-18 5 0,11 0 0,-9 0 0,-4-4 0,11 3 0,-11-4 0,11 5 0,-4 0 0,5 0 0,2 0 0,-2 0 0,9 0 0,2 0 0,0 0 0,-3 0 0,1 0 0,-6 0 0,6 0 0,-9 0 0,-5 0 0,4-5 0,-11 4 0,11-5 0,-11 6 0,5 0 0,1 0 0,2 0 0,0 0 0,-3 0 0,-12 0 0,4 0 0,-5 0 0,6 0 0,1 0 0,-7 0 0,5 0 0,-4 0 0,5 0 0,0 0 0,-5 0 0,4 0 0,-4 0 0,0 0 0,3 0 0,-3 0 0,5 0 0,0 0 0,0 0 0,0 0 0,7 0 0,-6 0 0,12 0 0,-5 0 0,7 0 0,-7 0 0,6 0 0,-13 0 0,6 0 0,0 0 0,-5 0 0,4 0 0,-6 0 0,0 0 0,0 0 0,-5 0 0,4 0 0,-4 0 0,0 0 0,3 0 0,-8 0 0,4 0 0,-6 0 0,1 0 0,-1 0 0,0 0 0,1 0 0,-1 0 0,1 0 0,-1 0 0,1 0 0,-1 0 0,0 0 0,0 0 0,0 0 0,0 0 0,0 0 0,0 0 0,6 0 0,-4 0 0,9 0 0,-9 0 0,8 5 0,-8-4 0,8 3 0,-8-4 0,3 0 0,-4 0 0,-1 0 0,6 5 0,-4-4 0,4 3 0,-1-4 0,-3 0 0,4 4 0,-1-3 0,-3 3 0,4-4 0,-6 0 0,1 0 0,-1 0 0,1 0 0,-1 3 0,0-2 0,1 3 0,-1-4 0,0 0 0,-4-3 0,-1-13 0,-3 9 0,0-9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6:29.22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16383,'13'14'0,"14"-4"0,15-10 0,12 0 0,-1 0 0,-7 0 0,4 0 0,-4 0 0,-2 0 0,8 0 0,-15 0 0,15 6 0,-16-4 0,7 4 0,-8-6 0,8 0 0,-6 0 0,5 0 0,-14 0 0,5 0 0,-11 0 0,4 0 0,-6 0 0,1 0 0,-1 0 0,0 0 0,0 0 0,0 0 0,7 0 0,-5 0 0,4 0 0,1 0 0,-5 0 0,27 0 0,-24 0 0,24 0 0,-27 0 0,12 0 0,-13 0 0,6 0 0,0 0 0,-5 0 0,5 0 0,-8 0 0,8 0 0,-5 0 0,12 0 0,-13 0 0,13 0 0,-6 0 0,7 0 0,-1 0 0,-6 0 0,6 0 0,-7 0 0,24 0 0,-19 4 0,17-3 0,-21 4 0,0-5 0,5 0 0,-4 0 0,6 0 0,0 0 0,8 0 0,-7 0 0,7 0 0,-9 0 0,2 0 0,-8 4 0,6-3 0,-13 4 0,12-5 0,-4 5 0,-1-4 0,5 4 0,-11-5 0,11 0 0,-11 0 0,11 0 0,-12 5 0,12-4 0,-4 3 0,6-4 0,1 0 0,-2 0 0,2 0 0,14 6 0,-11-5 0,12 4 0,-15-5 0,-1 0 0,-1 5 0,-5-4 0,4 4 0,-5-5 0,8 0 0,-8 0 0,6 0 0,-6 0 0,0 0 0,-2 0 0,1 0 0,-5 0 0,12 0 0,-13 0 0,13 0 0,-12 0 0,11 0 0,-4 0 0,-1 0 0,5 0 0,4 0 0,15 0 0,-5 0 0,4 0 0,-16 0 0,1-5 0,-2 4 0,-5-9 0,4 9 0,-5-4 0,1 1 0,4 3 0,-11-4 0,12 0 0,-6 4 0,7-5 0,0 6 0,0-5 0,1 4 0,-1-4 0,-7 0 0,6 4 0,-13-3 0,6 4 0,-7 0 0,1 0 0,-6 0 0,3 0 0,-3-4 0,14 2 0,-6-2 0,6 4 0,-2 0 0,2 0 0,-1 0 0,6 0 0,-6 0 0,7 0 0,0 0 0,0 0 0,-6 0 0,3 0 0,-10 0 0,5 0 0,-7 0 0,0 0 0,-5 0 0,4 0 0,-9 0 0,3 0 0,-4 0 0,-1 0 0,1 0 0,3 0 0,-3 0 0,2 0 0,-7 4 0,3 0 0,-3 4 0,3-1 0,0-3 0,-3 3 0,2-6 0,-5 6 0,5-6 0,-5 6 0,2-3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6:36.14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97 16383,'79'0'0,"-29"1"0,3-2 0,6-3 0,0-1 0,40 3 0,-34-2 0,0-1 0,30-3 0,-33 8 0,1-2 0,-4-9 0,-1-1 0,-7 10 0,-1 0 0,46-13 0,-18 15 0,-3 0 0,-11-6 0,-11 5 0,11-5 0,-10 6 0,9 0 0,-11 0 0,2 0 0,-1 0 0,0 0 0,-8 0 0,6 0 0,-14 0 0,6 0 0,-8 0 0,0 0 0,0 0 0,0 0 0,0 0 0,0 0 0,-1 0 0,1 0 0,8 0 0,-6 0 0,6 0 0,-8 0 0,0 0 0,-7 0 0,5 0 0,-4 0 0,6-5 0,-7 3 0,-1-3 0,0 5 0,-5 0 0,5 0 0,-7 0 0,0 0 0,7 0 0,-6 0 0,6 0 0,0 0 0,-6 0 0,13 0 0,-12 0 0,11 0 0,-11 0 0,10 0 0,-3 0 0,-1 5 0,-1-4 0,0 8 0,-6-3 0,21 5 0,-18-5 0,11 3 0,-15-4 0,0 1 0,0 3 0,7-8 0,-5 8 0,5-8 0,-7 3 0,0 1 0,7-4 0,-5 3 0,4-4 0,-5 5 0,-1-4 0,0 3 0,0-4 0,6 0 0,-4 0 0,5 5 0,0-4 0,-6 3 0,13-4 0,-12 0 0,11 0 0,-11 0 0,12 0 0,-6 0 0,7 0 0,-7 0 0,6 0 0,3 0 0,0 0 0,14 0 0,-6 0 0,-1 0 0,7 0 0,-6 0 0,0 0 0,6 0 0,-7 0 0,2 0 0,-4 0 0,-7 0 0,0 0 0,0 0 0,-6 0 0,12 0 0,-10 0 0,12 0 0,1 0 0,-7-5 0,13 4 0,-5-4 0,8-1 0,0 4 0,-7-9 0,5 10 0,-5-5 0,-1 1 0,6 4 0,-15-4 0,31 0 0,-18 4 0,12-5 0,-10 6 0,-15 0 0,16 0 0,-7 0 0,0-5 0,4 4 0,-12-4 0,5 5 0,2 0 0,-7 0 0,6 0 0,-8 0 0,0 0 0,-7 0 0,6 0 0,2 0 0,1 0 0,15 0 0,-16 0 0,16 0 0,-7 0 0,41 0 0,-24 0 0,33 0 0,-39 0 0,14 0 0,-15 0 0,16 0 0,-15 0 0,7 0 0,24 0 0,-27 0 0,27 0 0,-35 0 0,0 0 0,2 0 0,-2 0 0,-7 0 0,-3 0 0,-7 0 0,0 5 0,0-4 0,-7 8 0,-1-8 0,-13 4 0,5-1 0,-9-3 0,4 4 0,-6-1 0,1-3 0,-1 6 0,1-6 0,-1 7 0,1-7 0,4 2 0,-3 1 0,8-3 0,-8 3 0,9 0 0,-5-2 0,7 7 0,-2-8 0,8 3 0,-5-4 0,12 0 0,-12 0 0,11 0 0,-4 0 0,6 0 0,1 0 0,-1 0 0,0 0 0,8 0 0,-6 0 0,6 0 0,15 5 0,-18-3 0,12 3 0,-19-5 0,-11 4 0,5-3 0,-7 4 0,-5-5 0,-2 0 0,-4 0 0,-1 0 0,-3 3 0,2-2 0,-6 6 0,3-3 0,-4 3 0,4-3 0,0 4 0,1-4 0,3 5 0,-4-1 0,1 0 0,2-3 0,-6 2 0,6-6 0,-6 7 0,6-4 0,-2 4 0,2 0 0,1 0 0,0-4 0,20 0 0,5-16 0,31-4 0,-9-6 0,18-6 0,-9 6 0,1-1 0,-2 3 0,-17 7 0,-2 6 0,-10-4 0,1 10 0,-7-4 0,6 0 0,-7 4 0,2-5 0,3 6 0,-3 0 0,-1 0 0,5-5 0,-4 4 0,5-4 0,1 5 0,-7 0 0,5 0 0,-4 0 0,-1 0 0,6 0 0,-13 0 0,12 0 0,-11 0 0,11 0 0,-5 0 0,0 0 0,5 0 0,-4 0 0,5 0 0,1 0 0,0 0 0,7 0 0,-5 0 0,5 0 0,2 0 0,-8 0 0,15 0 0,-14 0 0,13 6 0,-13-5 0,13 5 0,-6-6 0,9 0 0,0 0 0,10 0 0,0 0 0,2 0 0,27 0 0,-30 0 0,-10 0 0,2 0 0,13 0 0,30 0 0,-20 0 0,8-7 0,1-2 0,13-5 0,-8-2 0,6 8 0,-32 2 0,-2 6 0,-10 0 0,0 0 0,0 0 0,-8 0 0,-1 0 0,-2 0 0,-5 0 0,-3 0 0,0 0 0,-6 0 0,0 0 0,-1 0 0,0 0 0,3 4 0,-1 2 0,7 5 0,-14-6 0,5 5 0,-1-3 0,-4-2 0,5 1 0,0-1 0,-5-4 0,11 4 0,-11-5 0,11 0 0,4 0 0,8 0 0,0 0 0,6 0 0,-5 0 0,7 0 0,0 0 0,0 0 0,0 0 0,16 0 0,-13 0 0,13 0 0,-24 0 0,6 0 0,-15 0 0,8 0 0,-17 0 0,7 0 0,-12 0 0,5 0 0,-8 0 0,2 0 0,-2 0 0,1 0 0,1 0 0,-1 0 0,6 0 0,3 0 0,6 0 0,8 0 0,-6 0 0,7 0 0,-1 0 0,-6 0 0,14 0 0,-6 0 0,0 0 0,6 0 0,-6 0 0,32 0 0,-26 0 0,24 0 0,-29 0 0,-1 0 0,-2 0 0,-8 0 0,0 0 0,-6 0 0,5 0 0,-18 0 0,10 0 0,-16 0 0,3 0 0,-4 0 0,-1 0 0,-3 0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6:47.901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89 16383,'39'0'0,"13"0"0,4 0 0,18-6 0,-18 4 0,14-5 0,-14 7 0,5 0 0,-8 0 0,-7 0 0,4 0 0,-5 0 0,15 0 0,-13 0 0,-3 0 0,-17 0 0,-7 0 0,0 0 0,0 0 0,0 0 0,1 0 0,-1 0 0,0 0 0,0 0 0,7 0 0,-5 0 0,11 0 0,-11 0 0,11 0 0,-11 0 0,11 0 0,-5 0 0,1 0 0,4 0 0,-11 0 0,11 0 0,-4 0 0,14 0 0,-6 0 0,7 0 0,-10 0 0,1 0 0,0 0 0,0 0 0,1 0 0,-1 0 0,0 0 0,0 0 0,0 0 0,0 0 0,0 0 0,0 5 0,0-3 0,-7 3 0,5-5 0,-11 5 0,12-4 0,-6 3 0,1-4 0,12 0 0,-11 0 0,12 0 0,2 0 0,-7 0 0,14 0 0,-13 0 0,13 0 0,1 0 0,-5 0 0,3 0 0,-15 0 0,1 0 0,-1 0 0,0 0 0,0 0 0,1 0 0,-2 0 0,-5 0 0,3 0 0,-4 0 0,6 0 0,1 0 0,0 0 0,-7 0 0,12 0 0,-10 0 0,12 0 0,-7 0 0,0 0 0,0 0 0,9 0 0,-7 0 0,0 0 0,-4 0 0,-4 0 0,0 0 0,4 0 0,-11 0 0,10 0 0,-10 0 0,11 0 0,-11 0 0,10 0 0,-10 0 0,3 0 0,2 0 0,-5 0 0,12 0 0,3 0 0,-6 0 0,11 0 0,-14 0 0,8 0 0,-2 0 0,10 0 0,-7 0 0,6 0 0,-8 0 0,-6 0 0,4 0 0,-5 0 0,0 0 0,5 0 0,-11 0 0,11 0 0,-5 5 0,0-3 0,6 3 0,-6-5 0,7 0 0,-1 0 0,1 0 0,-7 0 0,6 0 0,-5 0 0,6 0 0,0 0 0,8 0 0,-7 0 0,16 0 0,-6 0 0,-1 0 0,6 0 0,-14 0 0,5 0 0,-7 0 0,0 0 0,1 0 0,-2 0 0,-5 0 0,4 0 0,-12 0 0,6 0 0,-1 0 0,-4 0 0,5 0 0,-7 0 0,-5 0 0,4 0 0,-5 0 0,7 0 0,-1 0 0,0 0 0,0 0 0,7 0 0,-5 0 0,11 0 0,-11 0 0,12 0 0,-6 0 0,7 0 0,8 0 0,-6 0 0,6 0 0,0 0 0,2 0 0,7 0 0,2 0 0,0 0 0,-2 0 0,1 0 0,10 0 0,3 0 0,9-7 0,-1 6 0,1-13 0,-1 12 0,-17-5 0,-1-1 0,11 6 0,-7-2 0,0-1 0,10-2 0,18 5 0,-3-12 0,-19 12 0,6-11 0,-24 11 0,27-9 0,-34 9 0,18-3 0,-24 5 0,-6 0 0,-2 0 0,-7 0 0,0 0 0,0 0 0,0 0 0,0 0 0,1 0 0,-7 0 0,5 0 0,-4 0 0,5 0 0,0 0 0,1 0 0,5 0 0,-4 0 0,11 0 0,-4 0 0,6 0 0,0 0 0,0 0 0,0 5 0,0-3 0,0 3 0,0-5 0,9 0 0,-7 0 0,6 0 0,16 0 0,-10 0 0,12 0 0,-9 0 0,-15 0 0,14 0 0,-6 0 0,8 0 0,0 0 0,10 0 0,-7 0 0,7 0 0,-10 0 0,0 0 0,0 0 0,-8 0 0,6 0 0,-14 0 0,5 5 0,-7-4 0,-7 8 0,5-7 0,-2 2 0,-2 0 0,0-3 0,-9 4 0,-5-2 0,4-2 0,-4 3 0,5 1 0,0-4 0,0 3 0,0 0 0,0-2 0,7 2 0,-5 1 0,10-4 0,-10 3 0,11 1 0,-5-3 0,7 3 0,0-5 0,-1 0 0,-6 0 0,5 0 0,-5 0 0,7 0 0,-6 0 0,4 0 0,-5 0 0,6 0 0,2 0 0,-1 0 0,0 0 0,0 5 0,0-4 0,8 4 0,-6-5 0,30 0 0,-19 0 0,20 5 0,-14-3 0,-3 4 0,3-6 0,-10 0 0,8 0 0,-16 5 0,1-4 0,-3 4 0,-13-5 0,12 0 0,-11 0 0,5 5 0,-7-4 0,0 3 0,0-4 0,0 0 0,0 0 0,0 0 0,0 0 0,0 0 0,16 0 0,-17 0 0,16 0 0,-20 0 0,5 0 0,-5 0 0,-1 0 0,-6 0 0,0 0 0,1 0 0,-1 0 0,-3 0 0,-1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6:58.571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83 16383,'35'0'0,"14"0"0,16 0 0,0 0 0,8 0 0,-18 0 0,8 0 0,-9 0 0,-2 0 0,2 0 0,-10 0 0,8 0 0,-15 0 0,7 0 0,-9-5 0,0 4 0,0-4 0,0 5 0,1 0 0,6 0 0,-5 0 0,5-5 0,-7 4 0,1-5 0,-1 6 0,-7 0 0,6-5 0,-6 4 0,1-5 0,4 6 0,-11 0 0,11 0 0,-11 0 0,5 0 0,-7 0 0,6 0 0,-4 0 0,4 0 0,1 0 0,-5 0 0,11 0 0,-5 0 0,6 0 0,-5 0 0,5 0 0,-6 0 0,6 0 0,-5 0 0,-3 0 0,1 0 0,-6 0 0,12 0 0,-5 0 0,6 0 0,2 0 0,-2 0 0,9 0 0,18 0 0,-13 0 0,19 0 0,-23 0 0,2 0 0,5 0 0,-14 0 0,6 0 0,-8 0 0,0 0 0,0 0 0,0 0 0,-7 0 0,6 0 0,-12 0 0,11 0 0,-12 0 0,12 0 0,-11 0 0,11 0 0,-5 0 0,7 0 0,0 0 0,0 0 0,0 0 0,0 0 0,-1 0 0,2 0 0,-2 0 0,2 0 0,-1 0 0,-6 0 0,3 0 0,-3 0 0,-1 0 0,5 0 0,-11 0 0,11 0 0,5 0 0,-8 0 0,12 0 0,-13 0 0,5 0 0,2 0 0,-2 0 0,2 0 0,-1 0 0,0 0 0,0 0 0,0 0 0,-1-5 0,2 4 0,-8-4 0,6 5 0,9 0 0,4-6 0,5 5 0,-9-5 0,-8 6 0,8-6 0,-6 4 0,5-3 0,-14 5 0,6 0 0,-12 0 0,5-5 0,-7 4 0,0-3 0,0 4 0,0 0 0,-5 0 0,4 0 0,-4 0 0,0 0 0,3 0 0,-3 0 0,5 0 0,1 0 0,-1 0 0,0 0 0,0 0 0,0 0 0,0 0 0,0 0 0,0 0 0,0 0 0,0 0 0,0 0 0,9 0 0,-6 0 0,6 0 0,-9 0 0,0 4 0,0-3 0,0 4 0,0-5 0,0 4 0,1-3 0,-6 4 0,-2-5 0,1 0 0,-4 0 0,3 0 0,-4 0 0,-1 0 0,0 0 0,-4 4 0,0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7:11.15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16383,'43'0'0,"-2"0"0,12 0 0,15 0 0,10 0 0,19 0 0,-8 0 0,0 0 0,-3 0 0,-10 0 0,-11 0 0,9 0 0,-20 0 0,1 0 0,-6 0 0,-3 0 0,5 0 0,2 0 0,-9 0 0,8 0 0,-15 0 0,6 0 0,0 0 0,-6 0 0,6 0 0,-8 0 0,1 0 0,-2 0 0,1 0 0,-7 0 0,6 0 0,-5 5 0,14-4 0,-6 4 0,6-5 0,0 6 0,-6-4 0,14 9 0,-14-9 0,13 4 0,-13-1 0,13-4 0,-12 5 0,13-1 0,-14-3 0,13 4 0,-13-6 0,5 0 0,2 6 0,0-5 0,10 5 0,-2 0 0,11-5 0,-8 5 0,8 0 0,-9-5 0,-1 5 0,1 0 0,-2-4 0,17 4 0,-21-1 0,11-4 0,-16 4 0,-6-5 0,6 0 0,-9 5 0,2-3 0,7 3 0,-6-5 0,13 0 0,-13 0 0,14 0 0,-14 0 0,14 0 0,-13 0 0,5 0 0,-9 0 0,2 0 0,7 0 0,-6 0 0,6 0 0,1 0 0,-7 0 0,14 0 0,-6 0 0,1 0 0,5 0 0,-5 0 0,7 0 0,9 0 0,-7 0 0,17 0 0,-16 0 0,17 0 0,-8 0 0,9 0 0,1 0 0,-1 0 0,1 0 0,-10 0 0,-3 0 0,-9 0 0,-8 0 0,-3 0 0,10-5 0,-13 3 0,5-3 0,-11 5 0,-4 0 0,6 0 0,1 0 0,7 0 0,2-6 0,8 4 0,0-9 0,-1 9 0,-6-4 0,5 0 0,-6 5 0,0-5 0,-2 0 0,-8 5 0,0-4 0,1 0 0,-1 3 0,0-3 0,-7 1 0,5 2 0,-4-7 0,6 7 0,-6-7 0,4 8 0,-11-4 0,5 1 0,-7 3 0,0-4 0,-5 5 0,4 0 0,-4 0 0,-1-4 0,5 3 0,-9-2 0,9 3 0,-9 0 0,4 0 0,-6 0 0,0 0 0,-3-4 0,-1 0 0,-4-4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7:13.25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16383,'42'0'0,"0"0"0,-19 0 0,9 0 0,-16 0 0,26 0 0,-11 0 0,12 0 0,-8 0 0,0 0 0,0 0 0,-7 0 0,5 0 0,-11 0 0,10 0 0,-3 0 0,-1 0 0,-1 0 0,-7 0 0,0 0 0,0 0 0,0 0 0,-5 0 0,4 4 0,-9-3 0,9 4 0,-9-5 0,8 0 0,-3 0 0,6 0 0,-6 0 0,4 0 0,-4 0 0,5 0 0,0 0 0,9 0 0,-7 0 0,14 0 0,-14 0 0,11 0 0,-5 0 0,7 0 0,0 0 0,1 0 0,-8 0 0,-1 0 0,-12 0 0,-1 0 0,-6 0 0,0 0 0,1 0 0,-5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7:15.89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16383,'36'0'0,"11"0"0,9 0 0,16 0 0,5 0 0,12 0 0,1 0 0,-6 0 0,-9 0 0,-2 0 0,-7 0 0,-3 0 0,-9 0 0,-1 0 0,9 0 0,-14 0 0,11 0 0,-13 0 0,6 0 0,2 0 0,-9 0 0,6 6 0,-14-4 0,6 4 0,-7-6 0,7 0 0,-5 5 0,5-4 0,-8 4 0,0-5 0,0 0 0,0 0 0,1 0 0,-1 0 0,-7 5 0,5-4 0,-11 3 0,12-4 0,-6 0 0,8 6 0,-2-5 0,2 9 0,-2-8 0,9 3 0,-5 0 0,4-3 0,2 9 0,8-4 0,-6 0 0,5 3 0,-9-8 0,-5 8 0,5-9 0,-7 5 0,0-1 0,0-4 0,-7 4 0,6-5 0,-6 0 0,7 0 0,-7 0 0,6 0 0,2 0 0,2 0 0,12 0 0,-13 0 0,14 0 0,-6 0 0,9 0 0,-9 0 0,6 0 0,-14 0 0,16 0 0,-16 0 0,0 0 0,-3 0 0,-13 0 0,12 0 0,-11 0 0,11 0 0,-11 0 0,11 0 0,-11 0 0,5 0 0,-13 0 0,5 0 0,-9 0 0,9 0 0,-9 0 0,9 0 0,-10 0 0,10 0 0,-4 0 0,0 0 0,-1 0 0,-6 0 0,1 0 0,-1 0 0,1 0 0,-5 0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7:18.3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 16383,'61'0'0,"11"0"0,-13 0 0,31 0 0,-19 0 0,18 0 0,9 0 0,-10-8 0,-1 6 0,-1-5 0,-13 7 0,2 0 0,-9 0 0,-4 0 0,-8 0 0,-9 0 0,6 0 0,-5 0 0,8 0 0,-1 0 0,-7 0 0,5 0 0,-6 0 0,0 0 0,6 0 0,-13 0 0,5 0 0,-8 0 0,0 0 0,0 0 0,-6 0 0,4 0 0,-4 0 0,6 0 0,-7 0 0,6 0 0,-6 0 0,1 0 0,5 0 0,2 0 0,1 0 0,6 0 0,0 0 0,3 0 0,7 0 0,-7 0 0,5 0 0,-14 0 0,6 0 0,-8 0 0,0 0 0,-7 0 0,5 0 0,-11 0 0,4 0 0,-5 0 0,-1 0 0,7 0 0,-6 0 0,13 0 0,-6 0 0,1 0 0,4 0 0,-5 0 0,7 0 0,1 0 0,8 0 0,-7 0 0,7 5 0,-16-4 0,6 5 0,2-6 0,1 0 0,6 0 0,-8 0 0,8 0 0,-5 0 0,5 0 0,-8 0 0,-7 0 0,6 0 0,-12 0 0,11 0 0,-11 0 0,4 0 0,-6 0 0,0 0 0,-5 0 0,-1 0 0,-6 0 0,0 0 0,1 0 0,-1 0 0,0 0 0,0 0 0,1 0 0,5 0 0,-5 0 0,5 0 0,-6 0 0,1 0 0,-1 0 0,-3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20:22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24575,'19'0'0,"27"0"0,3 0 0,30 0 0,-13 0 0,-1 0 0,8 0 0,-18 0 0,8-6 0,-9-2 0,-1 1 0,0-5 0,0 4 0,0 1 0,1-5 0,-8 10 0,-3-9 0,0 10 0,-6-4 0,14 5 0,-14 0 0,14 0 0,-7 0 0,10 0 0,-1 0 0,0 0 0,1 0 0,-10 0 0,8 0 0,-16 0 0,8 0 0,-9 0 0,0 0 0,-7 0 0,6 0 0,-3 0 0,4 0 0,3 0 0,-4 0 0,9 0 0,2 0 0,9 0 0,9 0 0,2 0 0,0 0 0,8 0 0,-18 0 0,0 0 0,-4 0 0,-14 0 0,6 0 0,-15 0 0,6 0 0,-6 0 0,7 0 0,0 0 0,0 0 0,8 0 0,-6 0 0,6 0 0,1 0 0,1 0 0,0 0 0,-2 0 0,-8 0 0,0 0 0,-7 0 0,5 0 0,-4 0 0,-1 0 0,13 0 0,-10 0 0,12 0 0,15 0 0,-9 0 0,12 0 0,-17 0 0,-2 0 0,-12 0 0,11 0 0,-12 0 0,-1 0 0,6 0 0,-6 0 0,1 0 0,4 0 0,-4 0 0,6 0 0,8 6 0,-5-4 0,5 9 0,-8-10 0,0 9 0,9-8 0,-7 8 0,8-9 0,-10 4 0,-7-5 0,5 0 0,-4 0 0,6 0 0,9 0 0,-7 0 0,6 0 0,0 0 0,-6 0 0,6 0 0,0 0 0,-12 0 0,3 0 0,-13 0 0,-2 0 0,-4 0 0,-1 0 0,-6 0 0,1 0 0,-1 0 0,0 0 0,0 0 0,0 0 0,1 0 0,-1 0 0,-4 0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7:20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 16383,'27'5'0,"11"-2"0,5-3 0,2 0 0,53 0 0,-31 0 0,-6 0 0,2 0 0,26 0 0,0 0 0,-2 0 0,-13 0 0,-8 0 0,-3 0 0,-9 0 0,-1 0 0,-8 0 0,5 0 0,-13 0 0,14 0 0,-5 0 0,6 0 0,1 0 0,0 0 0,-1 0 0,11 0 0,-8 0 0,6 0 0,-15 0 0,2 0 0,-11 0 0,6 0 0,0 0 0,-6 0 0,0 0 0,-4 0 0,-5 0 0,8 0 0,-1-5 0,0 4 0,0-5 0,0 6 0,0 0 0,-6 0 0,4 0 0,-11 0 0,11 0 0,-5 0 0,7 0 0,0 0 0,1 0 0,7 0 0,-6 0 0,13 0 0,-12 0 0,13 0 0,-6 6 0,7-4 0,1 4 0,0-6 0,-8 0 0,7 0 0,-16 0 0,8 0 0,-9 0 0,0 0 0,-6 0 0,4 0 0,-11 0 0,11 0 0,-11 0 0,10 0 0,-3 0 0,6 0 0,0 0 0,8 0 0,18 0 0,-12 0 0,10 0 0,-24 0 0,-7-5 0,-1 4 0,0-4 0,-5 5 0,-1 0 0,-2 0 0,-4 0 0,5 0 0,1 0 0,-1 0 0,0 0 0,0 0 0,0 0 0,0 0 0,0 0 0,7 0 0,-5 0 0,12 0 0,-13 0 0,6 0 0,0 0 0,-5 0 0,20 0 0,-12 0 0,6 0 0,-9 0 0,-7 0 0,0 0 0,-6 0 0,0 0 0,-5 0 0,-1 0 0,1 0 0,-1 0 0,-4 0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7:43.03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1012 0 16383,'-46'12'0,"4"8"0,-1 7 0,3 11 0,2-5 0,1 0 0,0-2 0,0-1 0,8-6 0,-7 6 0,7-8 0,-8 10 0,8-9 0,-7 7 0,15-9 0,-6 0 0,7-1 0,-7 2 0,5-1 0,-5 0 0,7-1 0,0 1 0,0-6 0,0 4 0,4-3 0,-3-1 0,8 4 0,-2-8 0,4 2 0,0-4 0,1-1 0,-1 1 0,1-1 0,3 0 0,-2 1 0,2-1 0,-3 1 0,-1-1 0,1 0 0,0 1 0,-1-1 0,0 6 0,-5-3 0,3 8 0,-4-4 0,1 1 0,2 3 0,-1-9 0,7 4 0,-1-6 0,2 0 0,0 0 0,5-3 0,10 2 0,12 0 0,6 4 0,16 1 0,1 1 0,8 0 0,1 0 0,9 1 0,-7 0 0,17 1 0,-17-1 0,7 0 0,-10-1 0,-1 0 0,-7 0 0,5-1 0,-12 0 0,13 8 0,-13-7 0,5 5 0,-15-2 0,6-4 0,-12 3 0,4-4 0,-6-1 0,0 0 0,-5-1 0,4 1 0,-9-1 0,13 10 0,-12-8 0,7 7 0,-9-10 0,4 1 0,-3 0 0,4 0 0,-6-4 0,6 3 0,-4-3 0,9 0 0,-10 3 0,10-7 0,-9 6 0,9-1 0,-9-1 0,4 3 0,-6-7 0,0 3 0,1-1 0,-4-2 0,-2 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3:47:45.365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1 134 16383,'28'0'0,"-1"0"0,0 0 0,-5 0 0,29 0 0,-10 0 0,22 0 0,-9 0 0,8 0 0,3 0 0,9 0 0,-8 0 0,7 0 0,-17 0 0,6-6 0,-9 5 0,-1-5 0,-6 6 0,-3 0 0,0 0 0,-6 0 0,6 0 0,-9-5 0,10 4 0,-7-10 0,23 10 0,-13-10 0,24 3 0,-5-7 0,10 7 0,-10-5 0,7 12 0,-8-12 0,1 11 0,6-4 0,-17 0 0,8 5 0,-10-5 0,0 0 0,-1 5 0,1-5 0,-8 6 0,-2 0 0,-7 0 0,-8 0 0,5 0 0,-11 0 0,11 0 0,-11 0 0,5 0 0,0 0 0,1 0 0,23 0 0,-12 0 0,11 0 0,-6 6 0,-7-5 0,6 10 0,-8-9 0,7 2 0,-12-4 0,12 0 0,-14 0 0,6 0 0,2 0 0,-9 0 0,7 0 0,-12 0 0,5 0 0,-7 0 0,-5 0 0,-2 0 0,-4 0 0,-1 0 0,1 0 0,-5 0 0,0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8:43.617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53 16383,'39'0'0,"-5"0"0,18 0 0,-8 0 0,9 0 0,0 0 0,-8 0 0,7 0 0,-15 0 0,6 0 0,-15 0 0,5 0 0,-4 0 0,-1 0 0,6 0 0,-6 0 0,0 0 0,-2 0 0,1 0 0,-5 0 0,5 0 0,-7 0 0,6 0 0,-4 0 0,5 0 0,-6 0 0,-1-4 0,0 3 0,6-3 0,-4 4 0,12 0 0,-12-5 0,11 4 0,-4-4 0,-1 1 0,5 3 0,-11-4 0,12 0 0,-6 4 0,0-4 0,-1 5 0,0 0 0,-5 0 0,5 0 0,-7 0 0,0 0 0,0 0 0,0 0 0,0 0 0,0 0 0,0 0 0,7 0 0,-6 0 0,12 0 0,-4 0 0,6 0 0,-1-5 0,2 3 0,-2-3 0,-5 5 0,5 0 0,-13 0 0,6 0 0,-7 0 0,0 0 0,0 0 0,1 0 0,-1 0 0,0 0 0,0 0 0,0 0 0,7 0 0,-5 0 0,5 0 0,-7 0 0,0 0 0,0 0 0,0 0 0,0 0 0,7 0 0,-5 0 0,5 0 0,-7 0 0,0 0 0,7 0 0,-5 0 0,11 0 0,-11 0 0,4 0 0,1 0 0,-5 0 0,11 0 0,-11 0 0,11 0 0,-4 0 0,-1 0 0,6 0 0,-6 0 0,1 0 0,-3 0 0,1 0 0,-5 0 0,5 0 0,-1 0 0,-4 0 0,4 0 0,-6 0 0,-5 0 0,4 0 0,-1 0 0,3 0 0,3 0 0,-4 0 0,0 0 0,1 0 0,-1 0 0,0 0 0,0 0 0,0 0 0,0 0 0,0 0 0,0 0 0,0 0 0,0 0 0,-5 0 0,-2 0 0,1 0 0,-4 0 0,4 0 0,-6 0 0,0 0 0,0 0 0,-3 0 0,-2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8:55.864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0 174 16383,'36'0'0,"3"0"0,24 0 0,-7-6 0,17 5 0,-18-5 0,18 6 0,-7 0 0,10 0 0,-1 0 0,-9-6 0,-3 5 0,-9-5 0,-1 6 0,-7 0 0,-4 0 0,-6 0 0,-1 0 0,-7 0 0,6 0 0,-6 0 0,1 0 0,5 0 0,-6 0 0,8 0 0,-1 0 0,0 0 0,0 0 0,9 0 0,1 0 0,0 0 0,7 0 0,-8 0 0,10 0 0,-1 0 0,11-7 0,-8 5 0,7-4 0,-9 0 0,-1 4 0,1-10 0,0 11 0,9-12 0,-7 11 0,17-4 0,-17 0 0,17 4 0,-8-10 0,10 10 0,-10-4 0,8 6 0,-18 0 0,8 0 0,-20 0 0,9 0 0,-15 0 0,6 0 0,-8 0 0,0 0 0,0 0 0,0 0 0,0 0 0,0 0 0,-1 0 0,1 0 0,1 0 0,6 0 0,19 0 0,-13 0 0,20 0 0,-32 0 0,16 0 0,-16 0 0,16 0 0,-15 0 0,14 0 0,-14 0 0,6 0 0,1 0 0,1-6 0,1 4 0,5-4 0,-6 6 0,7 0 0,2 0 0,-1 0 0,1 0 0,-2 0 0,1 0 0,0 0 0,-8 0 0,6 0 0,-5 0 0,22 0 0,-10 0 0,10 0 0,-22 0 0,-3 0 0,-1 0 0,4 0 0,-2 0 0,8 0 0,-15 0 0,14 0 0,-14 0 0,13 0 0,-13-5 0,15 4 0,-7-4 0,7 5 0,-6-6 0,4 5 0,-5-4 0,9 5 0,-2 0 0,2 0 0,-10 0 0,7 0 0,-13 0 0,11-6 0,-12 5 0,5-5 0,-7 6 0,1 0 0,-1 0 0,0 0 0,0 0 0,15 0 0,-2 0 0,4 0 0,0 0 0,-17 0 0,17 0 0,-7 0 0,0 0 0,7 0 0,-7 0 0,1 0 0,5 0 0,-6 0 0,0 0 0,6 6 0,-14-4 0,7 4 0,-9-6 0,24 0 0,-9 0 0,11 0 0,-10 0 0,-14 0 0,14 0 0,-6 0 0,9 0 0,-1 0 0,0 0 0,9 0 0,-6 0 0,5 0 0,-16 0 0,4 0 0,-11 0 0,10 0 0,-11 0 0,5-6 0,-7 5 0,0-4 0,0 5 0,0 0 0,-1 0 0,1 0 0,1 0 0,-8 0 0,6 0 0,-13 0 0,13 0 0,-12 0 0,5 0 0,2 0 0,-7 0 0,7 0 0,-2 0 0,-5 0 0,12 0 0,-6 0 0,7 0 0,-8 0 0,15 0 0,-11 0 0,13 0 0,-2 0 0,-5 0 0,13 0 0,-12 0 0,14 0 0,-7 0 0,9 0 0,-9 5 0,6-4 0,-14 5 0,15-6 0,-7 0 0,9 0 0,-1 0 0,24 0 0,-18 0 0,18 0 0,-14 0 0,-7 0 0,7 0 0,-11 0 0,-7 0 0,5 0 0,-4 0 0,-1 0 0,7 0 0,-16 0 0,16 0 0,-7 0 0,0 0 0,6 0 0,-14 0 0,14 0 0,-14 0 0,15 0 0,-15 0 0,14 0 0,-13 0 0,5 0 0,-1 0 0,11 0 0,-7 0 0,4 0 0,-22 0 0,5 0 0,-5 0 0,0 0 0,-1 0 0,-1 0 0,-4 0 0,4 0 0,-5 0 0,-2 0 0,2 0 0,-7 0 0,5 0 0,-9 0 0,9 0 0,-9 0 0,9 0 0,-10 0 0,5 0 0,-5 0 0,4 0 0,-3 0 0,3 0 0,1 0 0,-4 0 0,9 0 0,0 0 0,2 0 0,-3 0 0,1 0 0,-4 0 0,5 0 0,0 0 0,-5 0 0,4 0 0,-4 0 0,0 0 0,3 0 0,-8 0 0,9 0 0,-4 0 0,0 0 0,4 0 0,-4 0 0,-1 0 0,0 0 0,-5 0 0,-1 0 0,1 0 0,-5-4 0,0 0 0,0-3 0,0 3 0,5-4 0,-4 10 0,2-1 0,-6 6 0,6 0 0,-6 1 0,6-4 0,-6 3 0,3-2 0,0-1 0,-3 3 0,2-2 0,1 3 0,0-3 0,0 2 0,-1-2 0,1-1 0,-3 4 0,7-7 0,-7 6 0,6-2 0,-3 2 0,6-2 0,11-2 0,-2-3 0,14 0 0,-4 0 0,-1 0 0,6 0 0,-5 0 0,13-6 0,-5 5 0,13-11 0,-5 11 0,9-5 0,-1 0 0,9 4 0,-6-10 0,6 11 0,1-12 0,-7 6 0,7-1 0,-18-3 0,5 9 0,-5-9 0,-1 10 0,8-11 0,-7 10 0,0-4 0,6 6 0,-14 0 0,14 0 0,-6 0 0,8 0 0,0 0 0,-1 0 0,-6 0 0,4 0 0,-13 0 0,6 0 0,-8 0 0,-1 0 0,2 0 0,-1 0 0,0 0 0,-1 0 0,1 0 0,0 6 0,0-5 0,1 4 0,-2 0 0,1-4 0,0 4 0,0-5 0,0 5 0,0-3 0,0 3 0,0-5 0,9 0 0,-8 5 0,7-4 0,-9 4 0,10-5 0,-7 0 0,6 0 0,-9 5 0,1-4 0,0 4 0,-7-5 0,5 0 0,-11 0 0,5 5 0,-7-4 0,0 4 0,0-5 0,0 0 0,0 0 0,0 4 0,15-3 0,-4 4 0,6-5 0,-10 0 0,0 0 0,-5 0 0,4 4 0,-5-3 0,5 4 0,-4-5 0,5 0 0,-7 0 0,0 0 0,0 0 0,7 0 0,-6 4 0,6-3 0,0 4 0,-5-5 0,11 0 0,5 0 0,-1 0 0,7 0 0,-15 0 0,4 0 0,-11 0 0,5 0 0,-7 0 0,7 0 0,-6 0 0,6 0 0,-7 0 0,0 0 0,-5 0 0,4 0 0,-9 0 0,3 0 0,-4 0 0,-1 0 0,1 0 0,-1 0 0,0 0 0,0 0 0,6 0 0,0 0 0,1 0 0,4 0 0,-4 0 0,5 0 0,0 0 0,0 0 0,0 0 0,-5 0 0,4 0 0,-4 0 0,6 0 0,-1 0 0,0 0 0,0 0 0,0 0 0,0 0 0,7 0 0,-5 0 0,4 0 0,-6 0 0,1 0 0,5 0 0,-4 0 0,5 0 0,-12 0 0,4 0 0,-4 0 0,5 0 0,-5 0 0,4 0 0,-4 0 0,0 0 0,12 0 0,-10 0 0,12 0 0,-2 0 0,2 0 0,5 0 0,2 0 0,-2 0 0,2 0 0,7 0 0,-6 0 0,14 0 0,-14 0 0,6 0 0,-8 0 0,1 0 0,-2 0 0,2 0 0,-2 0 0,-5 0 0,-3 0 0,-11 0 0,3 0 0,-2 0 0,7 0 0,-7 0 0,2 0 0,-5 0 0,-3 0 0,9 0 0,-9 0 0,8 0 0,-3 0 0,6 0 0,-1 0 0,7 0 0,-5 0 0,11 5 0,-4 2 0,-1-1 0,6 5 0,-5-10 0,-1 8 0,6-7 0,-6 2 0,7-4 0,1 0 0,-8 0 0,5 0 0,-4 0 0,6 0 0,0 0 0,-6 0 0,5 0 0,-6 0 0,0 0 0,8 0 0,-14 0 0,2 0 0,-5 0 0,-9 0 0,9 0 0,-10 0 0,5 0 0,-5 0 0,-1 0 0,0 0 0,1 0 0,-1 0 0,0 0 0,-3 3 0,-1 1 0,-1 3 0,-2 1 0,6-4 0,-6 4 0,2-4 0,1 1 0,-3 2 0,6-7 0,-2 8 0,-1-4 0,4 1 0,-7 3 0,6-4 0,-2 1 0,0 3 0,2-7 0,-3 6 0,5-7 0,-5 8 0,3-8 0,-3-2 0,5-9 0,4-1 0,3-8 0,-1 10 0,4-5 0,-4 6 0,5 4 0,0-4 0,0 3 0,7 0 0,1-3 0,7 7 0,8-3 0,2 5 0,18 0 0,-7 0 0,26 0 0,-14 0 0,26 0 0,-17 0 0,19 0 0,-18 0 0,19 7 0,-19-5 0,-4 11 0,-11-6 0,-12 0 0,2 5 0,-8-5 0,-2 0 0,-8 4 0,0-10 0,16 9 0,-13-8 0,13 8 0,-17-9 0,1 10 0,9-10 0,-7 9 0,6-8 0,0 3 0,-6 0 0,15-4 0,-8 10 0,10-10 0,8 5 0,-7 0 0,18-5 0,-9 5 0,1-6 0,-3 6 0,2-5 0,-10 5 0,1-6 0,-4 0 0,-5 0 0,-1 0 0,7 0 0,7 0 0,-3 0 0,12 0 0,-6 0 0,4 0 0,7 0 0,2 0 0,-2 0 0,3 0 0,-2 0 0,2 0 0,-5 0 0,-6 0 0,4-6 0,-13-2 0,8 0 0,-20-3 0,8 4 0,-16 0 0,16-5 0,-15 11 0,15-11 0,-9 10 0,3-9 0,14 3 0,-12 1 0,15-6 0,1 5 0,-8 1 0,6-6 0,-9 12 0,1-11 0,0 10 0,-1-10 0,1 11 0,-9-10 0,7 10 0,-16-4 0,16 0 0,-14 4 0,5-3 0,-14 4 0,4 0 0,-5 0 0,7-6 0,1 5 0,-2-4 0,9 5 0,2-6 0,8 5 0,-8-10 0,7 9 0,-8-8 0,9 8 0,24-9 0,-18 3 0,11 1 0,-19 1 0,-14 6 0,15 0 0,-7-6 0,8 4 0,1-4 0,0 6 0,7 0 0,-5 0 0,15 0 0,-5 0 0,-1 0 0,-2 0 0,-11 0 0,1 0 0,-1 0 0,-6 0 0,-4 0 0,-6 0 0,-1 0 0,0 0 0,8 0 0,-6 0 0,7 0 0,-9 0 0,8 0 0,3 0 0,6 0 0,2 6 0,23-4 0,-8 4 0,21-6 0,-16 0 0,-9 0 0,-3 0 0,-9 0 0,1 0 0,-1 0 0,-8 0 0,6 0 0,-5 0 0,-1 0 0,-1 5 0,-9-4 0,-1 5 0,2-6 0,-8 0 0,5 0 0,-11 0 0,5 4 0,-7-3 0,7 4 0,-5-5 0,12 5 0,-12-4 0,5 5 0,-12-6 0,8-4 0,-7 3 0,3-7 0,0 7 0,-10-2 0,10 3 0,-4-5 0,0 4 0,4-3 0,-4-1 0,0 4 0,4-3 0,-9 0 0,3 3 0,1-3 0,-4 4 0,4-4 0,-1 3 0,-3-2 0,4 3 0,-6 0 0,6-5 0,-4 4 0,4-4 0,-6 5 0,1 0 0,-1 0 0,1 0 0,-1 0 0,0 0 0,0 0 0,-1 0 0,-6 7 0,2-1 0,-6 6 0,3-4 0,0 0 0,3-4 0,-2 3 0,6-6 0,-3 6 0,5-6 0,-1 3 0,0-1 0,0-2 0,6-2 0,0 0 0,6-7 0,-5 3 0,3-5 0,-8 5 0,9-4 0,-10 8 0,10-8 0,-4 8 0,12-4 0,-6 1 0,6 3 0,-7-4 0,6 5 0,-4 0 0,11 0 0,-11 0 0,5 0 0,-7 0 0,0 0 0,0 0 0,0 0 0,0 0 0,6 0 0,-4 0 0,4 0 0,-5 0 0,-6 0 0,3 0 0,-3 0 0,0 0 0,-2 4 0,1-3 0,-4 3 0,9 0 0,-5-3 0,7 4 0,-1-1 0,0-2 0,4 6 0,-3-7 0,3 7 0,-4-7 0,0 3 0,-1-4 0,1 5 0,-5-4 0,4 4 0,2-5 0,1 4 0,-1-3 0,-2 4 0,-9-2 0,4-2 0,-6 3 0,0-4 0,1 0 0,-4 0 0,-2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9:01.33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93 16383,'45'0'0,"-5"0"0,33 0 0,-23 0 0,3 0 0,7 0 0,3 0 0,13 0 0,4 0 0,6 0 0,2 0 0,8 0 0,1 0 0,2 0 0,1 0 0,-30 0 0,0 0 0,-4 0 0,6 0 0,-3 0 0,2 0 0,0 0 0,-12 0 0,0 0 0,4 0 0,2 0 0,7 0 0,-1 0 0,-14 0 0,0 0 0,6 0 0,-1 0 0,-11 0 0,-1 0 0,50 0 0,-3 0 0,-11 7 0,-37-3 0,2 1 0,47 4 0,-47-5 0,-1-1 0,46 4 0,4-5 0,-15 5 0,13-7 0,-21 0 0,10 0 0,-15 0 0,-7 0 0,6 6 0,-15-4 0,6 5 0,0-1 0,3-4 0,0 4 0,8 1 0,-17-5 0,39 4 0,-23-6 0,16 0 0,-15 0 0,-8 0 0,11 0 0,-3 0 0,2 7 0,10-5 0,-7 4 0,20-6 0,-9 8 0,-3-6 0,11 5 0,-21-7 0,11 0 0,-1 0 0,-8 0 0,8 0 0,-11 0 0,-1 0 0,-8 0 0,-14 0 0,1 0 0,10-6 0,-10 2 0,0 0 0,11-3 0,1-6 0,6 11 0,-14-10 0,15 11 0,-16-11 0,8 11 0,-3-12 0,-5 12 0,6-6 0,-8 1 0,0 5 0,9-5 0,-7 6 0,6 0 0,1 0 0,-8 0 0,17 0 0,-16 0 0,-6 0 0,3 0 0,21 0 0,-22 0 0,2 0 0,21 0 0,0 0 0,0 0 0,-1 0 0,1 0 0,21-8 0,-25 6 0,-5-7 0,0 1 0,0 6 0,-2-6 0,1-1 0,17 8 0,-23-7 0,2 0 0,-9 7 0,0 0 0,4-7 0,0 0 0,-5 7 0,-1 1 0,49-8 0,0 1 0,-11-1 0,8-1 0,-18 2 0,8 7 0,-12 0 0,1 0 0,0 0 0,-11 0 0,-1 0 0,-17 0 0,-4 0 0,2 0 0,-8 0 0,8 0 0,-10 0 0,-5 0 0,5 0 0,-6 0 0,16 0 0,-13 0 0,11 0 0,-20 0 0,11 0 0,-11 0 0,35 0 0,-22 0 0,24 0 0,-16 6 0,3-4 0,15 4 0,-5 0 0,14-5 0,-14 5 0,17-6 0,-8 7 0,8-6 0,-8 6 0,6 0 0,-15-6 0,7 12 0,1-11 0,-9 4 0,17 0 0,-17-4 0,18 11 0,-17-11 0,17 5 0,-17-1 0,6-5 0,-8 11 0,-2-11 0,2 5 0,-1 0 0,1-4 0,-9 4 0,5-6 0,-13 0 0,6 0 0,-7 0 0,-1 0 0,-6 0 0,4 0 0,-5 0 0,0 0 0,5 0 0,-11 0 0,11 0 0,-11 0 0,27 0 0,-17 0 0,18 0 0,-14 0 0,-1 0 0,8 0 0,-6 0 0,14 0 0,-6 0 0,0 0 0,6 0 0,-6 0 0,0 5 0,-2-4 0,-8 4 0,0-5 0,-7 0 0,6 0 0,-6 0 0,1 0 0,4 0 0,-5 0 0,1 0 0,5 0 0,-12 0 0,11 0 0,-11 0 0,5 5 0,-1-4 0,-4 3 0,20-4 0,-18 5 0,12-4 0,-16 4 0,1-5 0,-1 0 0,0 0 0,-5 0 0,4 0 0,-4 0 0,0 0 0,-1 0 0,-6 0 0,1 0 0,-1 0 0,0 0 0,-3 0 0,-2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9:14.40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62 16383,'31'0'0,"8"0"0,6 0 0,0-6 0,6 5 0,-13-4 0,13-1 0,-13 4 0,13-10 0,-14 11 0,6-5 0,-8 6 0,-7 0 0,6 0 0,-5 0 0,-1 0 0,-1 0 0,0-5 0,-5 3 0,5-3 0,-1 5 0,-4 0 0,11 0 0,-11 0 0,5-4 0,-7 2 0,7-2 0,-6 4 0,12 0 0,-11 0 0,11 0 0,-11 0 0,12 0 0,-12 0 0,11 0 0,-5 0 0,0 0 0,5 0 0,-4 0 0,6 0 0,-7 0 0,6 0 0,-12 0 0,5 0 0,-7 0 0,0 0 0,15 0 0,-11 0 0,11 0 0,-14 0 0,5 0 0,-4 0 0,11 0 0,-11 0 0,10 0 0,-10 0 0,11 0 0,-4 0 0,6 0 0,-6 0 0,4 0 0,-5 0 0,7 0 0,0 0 0,0 0 0,0 0 0,7 0 0,-5 0 0,6 0 0,0 0 0,2 0 0,0 0 0,22 0 0,-18 0 0,12 0 0,-17 0 0,-9 0 0,-1 5 0,2-4 0,-9 4 0,7-5 0,-5 5 0,6-3 0,8 3 0,-6-5 0,14 0 0,-7 0 0,2 0 0,4 0 0,-12 5 0,4-4 0,-6 5 0,-2-6 0,2 0 0,-1 0 0,-7 0 0,-1 0 0,0 0 0,-5 0 0,-1 0 0,-2 0 0,-4 0 0,9 0 0,-8 0 0,7 0 0,-13 0 0,8 0 0,-8 0 0,4 0 0,-1 0 0,-3 0 0,9 0 0,-9 0 0,4 0 0,-1 0 0,-3 0 0,17 0 0,-15 0 0,16 0 0,-13 0 0,5 0 0,7 0 0,-6 0 0,6 0 0,0 0 0,2 0 0,6 0 0,-7 0 0,5 0 0,-11 0 0,11 0 0,-11 0 0,11 0 0,-11 0 0,4 0 0,-6 0 0,7 0 0,-5 0 0,11 0 0,-11 0 0,12 0 0,-13 0 0,6 0 0,-6 0 0,-1 0 0,-5 0 0,-2 0 0,-4 0 0,-1 0 0,0 0 0,0 0 0,0 0 0,1 0 0,4 0 0,-3 0 0,9 0 0,-4 0 0,0 0 0,4 0 0,-10 0 0,5 0 0,-6 3 0,1-2 0,-1 3 0,0-4 0,0 0 0,0 0 0,0 4 0,1-3 0,4 2 0,2-3 0,6 5 0,-1-4 0,7 3 0,-5 1 0,11-4 0,-11 8 0,12-8 0,-6 9 0,1-9 0,4 4 0,-12-5 0,6 5 0,-7-4 0,0 3 0,7-4 0,-5 5 0,5-4 0,-1 3 0,-4-4 0,4 0 0,-6 0 0,7 0 0,-5 0 0,14 0 0,-14 5 0,7-4 0,-14 3 0,4-4 0,-9 0 0,4 4 0,-6-3 0,0 3 0,-3-1 0,-1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9:24.40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0 323 16383,'32'0'0,"0"0"0,20 0 0,17 0 0,9 0 0,-25 0 0,0 0 0,28 0 0,-28 0 0,0 0 0,24 0 0,10 0 0,-4 0 0,-5 0 0,-4 0 0,-1 0 0,-17 0 0,7 0 0,-10 0 0,1 0 0,-9 0 0,6 0 0,-13 0 0,14 0 0,-8 0 0,1 0 0,5 0 0,-5 0 0,9 0 0,-10 0 0,8 0 0,-16-5 0,7 4 0,-8-5 0,1 6 0,5 0 0,-4-5 0,5 4 0,1-4 0,2-1 0,9 4 0,-1-4 0,0 6 0,0 0 0,1 0 0,-1-6 0,0 5 0,0-5 0,0 6 0,9 0 0,-6-6 0,17 5 0,-17-11 0,17 10 0,-10-10 0,3 10 0,4-10 0,-14 10 0,15-5 0,-7 1 0,1-2 0,7 0 0,-8-4 0,11 10 0,-2-11 0,1 12 0,25-12 0,-19 5 0,10 0 0,-27-4 0,-11 10 0,2-10 0,-2 11 0,-6-10 0,5 9 0,-6-3 0,6 0 0,3 3 0,-3-3 0,3 5 0,-1 0 0,0-6 0,-8 4 0,-2-4 0,0 6 0,-5 0 0,5 0 0,-7 0 0,-2 0 0,1 0 0,0 0 0,-6 0 0,4 0 0,-4 0 0,5 0 0,1 0 0,-7 0 0,14 0 0,-12 0 0,22 0 0,-8 0 0,9 0 0,1 0 0,-1 0 0,0 0 0,1 0 0,-9 0 0,6 0 0,-13 0 0,5 0 0,-8 0 0,8 0 0,-6 0 0,15 0 0,-7 0 0,9 0 0,-1 0 0,11 0 0,0 0 0,11 0 0,0 0 0,0 0 0,0 0 0,1-6 0,-12 4 0,32-11 0,-36 11 0,27-11 0,-34 12 0,-1-5 0,-6 1 0,4 3 0,-13-3 0,6 5 0,-7 0 0,-2-5 0,1 4 0,-7-4 0,6 5 0,-12 0 0,11 0 0,-4 0 0,-1 0 0,-1 0 0,-7 0 0,7 0 0,-5 0 0,5 0 0,-1 0 0,-4 0 0,4 0 0,-5 0 0,-1 0 0,7 0 0,-6 0 0,6 0 0,-7 0 0,0 0 0,1 0 0,-1 0 0,6 0 0,-4 0 0,11 0 0,-4 5 0,6-4 0,1 10 0,-2-5 0,1 6 0,16 0 0,-12-1 0,12 1 0,-15 0 0,-2-1 0,-5-4 0,4 3 0,-4-9 0,6 10 0,0-10 0,-6 9 0,4-9 0,-11 8 0,5-8 0,-7 8 0,0-8 0,0 8 0,7-8 0,-5 8 0,5-8 0,-7 8 0,7-8 0,-6 8 0,6-8 0,-1 3 0,-4 0 0,21-2 0,-19 2 0,18-4 0,-20 0 0,11 0 0,-11 0 0,12 0 0,-6 0 0,0 0 0,-2 0 0,1 0 0,2 0 0,-1 0 0,5 0 0,-4 0 0,6 0 0,0 0 0,-7 0 0,6 0 0,-6 0 0,0 0 0,-1 0 0,0 0 0,-6 0 0,13 0 0,-12 0 0,5 0 0,0 0 0,-6 0 0,13 0 0,-12 0 0,5 0 0,-7 0 0,7 0 0,-6 0 0,6 0 0,-7 0 0,7 0 0,-5 0 0,5 0 0,-7 0 0,0 0 0,7 0 0,-6 0 0,6 0 0,0 0 0,-5 0 0,11 0 0,-11 0 0,10 0 0,-10 0 0,11 0 0,-11 0 0,11 0 0,-11 0 0,4 0 0,-6 0 0,9 0 0,-12 0 0,11 0 0,-13 0 0,5 0 0,0 0 0,0 0 0,7 5 0,2-3 0,6 8 0,0-4 0,0 1 0,0 3 0,-7-9 0,5 10 0,-4-5 0,-1 1 0,5 3 0,-11-9 0,5 9 0,-12-9 0,4 4 0,-4-1 0,-1-3 0,0 4 0,0-1 0,-4-3 0,9 4 0,-10-5 0,10 0 0,-4 0 0,0 0 0,-1 0 0,-1 4 0,-3-2 0,4 2 0,-6-4 0,1 0 0,-1 0 0,1 0 0,-5 0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9:27.95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72 16383,'49'0'0,"-5"0"0,40 0 0,-8 0 0,13 0 0,-6 0 0,-8 0 0,-10 0 0,8 0 0,-17 0 0,-1 0 0,-4 0 0,-6 0 0,9 0 0,6 0 0,-4 0 0,4 0 0,-7 0 0,-1 0 0,-6 0 0,4 0 0,-13 0 0,4 0 0,-6 0 0,-1 0 0,1 0 0,0 0 0,8 0 0,-6 0 0,6-5 0,-9 4 0,1-5 0,-1 1 0,-5 4 0,4-9 0,-4 8 0,-1-3 0,5 0 0,4 4 0,0-5 0,30 1 0,-17 4 0,19-4 0,-16 5 0,-2 0 0,2-6 0,-2 4 0,-5-4 0,4 6 0,-13 0 0,6 0 0,-8 0 0,0 0 0,1 0 0,-2 0 0,1 0 0,0 0 0,0 0 0,15 0 0,-18 0 0,17 0 0,-20 0 0,5 0 0,1 0 0,-1 0 0,1 0 0,-1 0 0,9 0 0,-6 0 0,6 0 0,-7 0 0,-1 0 0,0 0 0,0 0 0,0 0 0,-1 0 0,-5 0 0,4 0 0,-4 0 0,-1 0 0,5 0 0,-4 0 0,-1 0 0,-1 0 0,0 0 0,-6 0 0,6 0 0,-12 4 0,4-3 0,-4 3 0,8-1 0,-2-2 0,3 3 0,-4-4 0,-5 4 0,4-3 0,-4 3 0,5-4 0,0 0 0,7 0 0,-6 0 0,13 0 0,-6 5 0,1-4 0,4 4 0,-5-5 0,7 0 0,-7 0 0,5 0 0,-11 0 0,11 0 0,-4 0 0,-1 0 0,-1 0 0,-7 0 0,0 0 0,0 0 0,0 0 0,4 0 0,-8 0 0,2 0 0,-4 0 0,0 0 0,7 0 0,-1 0 0,0 0 0,0 0 0,-5 0 0,3 0 0,-8 0 0,3 0 0,-4 0 0,-1 0 0,-3 0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9:31.8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16383,'27'0'0,"2"0"0,15 0 0,22 0 0,-15 0 0,4 0 0,-1 0 0,-1 0 0,0 0 0,-1 0 0,3 0 0,-2 0 0,29 0 0,-27 0 0,3 0 0,-1 0 0,-1 0 0,-4 0 0,0 0 0,4 0 0,-1 0 0,33 0 0,-3 0 0,-10 0 0,0 0 0,0 0 0,-10 0 0,7 0 0,-7 0 0,0 0 0,8 0 0,-7 0 0,-2 0 0,-1 0 0,-11 0 0,-6 0 0,5 0 0,-13 0 0,5 0 0,-8 0 0,0 0 0,0 0 0,8 0 0,-6 0 0,7 0 0,-9 0 0,-7 0 0,5 0 0,-4 0 0,-1 4 0,6-2 0,-7 7 0,2-8 0,3 9 0,-3-9 0,6 10 0,0-10 0,0 4 0,0 0 0,0-3 0,0 3 0,8-5 0,-5 0 0,12 6 0,-4-5 0,6 5 0,11 1 0,26-6 0,-8 6 0,8-7 0,-17 0 0,-7 0 0,9 0 0,1 0 0,1 0 0,-11 0 0,7 0 0,-7 0 0,9 0 0,-8 0 0,6 0 0,5-7 0,-10 5 0,16-12 0,-18 12 0,-1-10 0,9 11 0,-18-5 0,9 6 0,-20 0 0,8 0 0,-7 0 0,0 0 0,7 0 0,-15 0 0,14 0 0,-14 0 0,5 0 0,-7 0 0,0 0 0,1 0 0,-2 0 0,2 0 0,-2 0 0,1 0 0,1 0 0,-8 0 0,5 0 0,-4 0 0,14 0 0,-6 0 0,7 0 0,-9 0 0,7 0 0,-5 0 0,6 0 0,0 0 0,-5 0 0,4 0 0,-7 0 0,8 0 0,-6 0 0,6 0 0,1 0 0,-8 0 0,16 0 0,-15 0 0,15 0 0,-15 0 0,14 0 0,-6 0 0,0 0 0,22 0 0,-26 0 0,18 0 0,-23 0 0,-8 0 0,-1 0 0,-7 0 0,0 0 0,-5 0 0,-1 0 0,-6 0 0,0 0 0,0 0 0,1 0 0,-2 0 0,2 0 0,-2 0 0,1 0 0,5 0 0,2 0 0,5 0 0,6 0 0,-4 0 0,5 0 0,0 0 0,-5 0 0,-1 0 0,-7 0 0,-5 0 0,-1 0 0,1 0 0,-1 0 0,0 0 0,0 0 0,-1 0 0,1 0 0,-4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20:25.4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1 174 24575,'27'0'0,"9"0"0,10 0 0,17 0 0,-8 0 0,-3 0 0,2 0 0,20 0 0,-9 0 0,2 0 0,14 0 0,19 0 0,-35 0 0,-2 0 0,-11 0 0,-6 0 0,-3 0 0,-7 0 0,-1 0 0,-7 0 0,-1 0 0,-7 0 0,7 0 0,-5 0 0,12 0 0,-13 0 0,13 0 0,-12 0 0,11 0 0,-11 0 0,12 0 0,-12 0 0,5 0 0,-7 0 0,0 0 0,0 0 0,0 0 0,1 0 0,-1 0 0,9 0 0,0 0 0,2 0 0,2 0 0,-4 0 0,6 0 0,0 0 0,0 0 0,0 0 0,8 0 0,-5 0 0,5 0 0,-8 0 0,9 0 0,-7 5 0,6-3 0,0 3 0,-6-5 0,7 0 0,-9 0 0,-6 0 0,5 0 0,-6 0 0,0 0 0,5 0 0,-4 0 0,15 0 0,-6 0 0,5 0 0,-7 0 0,-8 0 0,5 0 0,-11 0 0,12 0 0,-12 0 0,4 0 0,-6 0 0,0 0 0,0 0 0,7 0 0,-5 0 0,12 0 0,-12 0 0,11-5 0,-5 4 0,7-10 0,0 10 0,0-9 0,-6 8 0,5-8 0,-13 9 0,6-9 0,-3 9 0,-8-3 0,6-1 0,-7 4 0,5-4 0,-5 5 0,11 0 0,-10-4 0,11 3 0,-6-4 0,6 5 0,-6 0 0,13-5 0,-6 4 0,7-5 0,-6 2 0,4 3 0,-11-4 0,11 5 0,-11-4 0,5 3 0,-7-4 0,0 5 0,0 0 0,7-5 0,-5 4 0,21-9 0,-12 9 0,13-9 0,-9 9 0,0-10 0,-6 10 0,4-9 0,-11 9 0,12-5 0,-13 2 0,6 3 0,0-4 0,-5 5 0,4-4 0,1 3 0,-5-4 0,11 5 0,-11 0 0,0 0 0,-8 0 0,-6 0 0,0 0 0,1 0 0,-1 0 0,-3 0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9:34.61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16383,'39'0'0,"0"0"0,3 0 0,3 0 0,17 0 0,3 0 0,10 0 0,-10 0 0,8 0 0,2 0 0,3 0 0,17 0 0,-17 0 0,20 0 0,-21 0 0,19 0 0,-28 0 0,15 0 0,-27 0 0,7 6 0,-9-4 0,-2 4 0,2-6 0,-2 0 0,-6 0 0,15 0 0,-13 0 0,15 0 0,-11 0 0,11 0 0,-7 0 0,7 0 0,-10 0 0,1 0 0,8 0 0,-8 0 0,8 0 0,-9 0 0,1 0 0,8 0 0,-6 0 0,6 0 0,-9 0 0,0 0 0,10 0 0,-7 0 0,8 0 0,-12 0 0,1 0 0,0 0 0,0 0 0,1 0 0,-1 6 0,1-5 0,-10 10 0,7-10 0,-7 10 0,1-10 0,5 11 0,-13-11 0,14 11 0,-15-10 0,16 4 0,-15-1 0,6-4 0,-8 9 0,9-8 0,-8 8 0,8-9 0,-16 4 0,5 0 0,-4-3 0,5 3 0,1-5 0,1 0 0,6 0 0,19 0 0,-13 0 0,19 0 0,-22 0 0,8 0 0,-8 0 0,-2 0 0,-8 0 0,8 0 0,-6 0 0,22 0 0,-21 0 0,12 0 0,-15 0 0,9 0 0,-7 0 0,15 0 0,-7 0 0,8 0 0,1 0 0,9 0 0,-8 0 0,18 0 0,-18 0 0,17 0 0,-16 0 0,7 0 0,-10 0 0,-1 0 0,2 0 0,-2 0 0,-7 0 0,7 0 0,-15 0 0,6 0 0,0 0 0,-6 0 0,7 0 0,-1 0 0,-6 0 0,14 0 0,-14 0 0,15 0 0,-7 0 0,1 0 0,-3 0 0,-8 0 0,1 0 0,-8 0 0,6 0 0,-13 0 0,6 0 0,-3 4 0,3-3 0,-1 4 0,0-5 0,-5 0 0,6 0 0,-5 0 0,11 0 0,-5 0 0,8 0 0,6 0 0,-5 0 0,15 0 0,-7 6 0,8-5 0,1 5 0,-10 0 0,0-5 0,-9 4 0,0-5 0,1 0 0,-8 0 0,-1 0 0,-12 0 0,4 0 0,-9 0 0,3 0 0,-4 0 0,-1 0 0,0 0 0,-3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9:38.23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16383,'35'0'0,"38"0"0,-11 0 0,4 0 0,1 0 0,8 0 0,5 0 0,2 0 0,6 0 0,-20 0 0,0 0 0,-16 0 0,-2 0 0,1 0 0,0 0 0,1 0 0,-2 0 0,37 0 0,-14 0 0,-7 6 0,-5-4 0,-15 4 0,5-6 0,-5 0 0,6 5 0,2-3 0,-2 3 0,2-5 0,0 0 0,0 0 0,-9 0 0,6 0 0,-14 0 0,14 0 0,-14 0 0,6 0 0,-8 0 0,0 0 0,0 0 0,9 0 0,-7 0 0,6 0 0,-7 0 0,7 0 0,-6 0 0,6 0 0,-8 6 0,-7-5 0,6 4 0,-12-5 0,11 5 0,-12-4 0,12 4 0,-4-5 0,-1 0 0,5 0 0,-4 0 0,5 5 0,2-3 0,-2 3 0,1-5 0,-7 0 0,6 0 0,-13 0 0,6 4 0,0-3 0,-5 4 0,4-5 0,-6 0 0,1 0 0,-6 0 0,4 0 0,-5 4 0,7-3 0,-6 4 0,4-5 0,-4 4 0,9-3 0,-3 4 0,3-5 0,-4 4 0,0-2 0,-5 2 0,-2-4 0,-4 0 0,-1 0 0,1 0 0,-1 4 0,-3-3 0,-1 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09:44.5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16383,'51'0'0,"-1"0"0,43 0 0,-30 0 0,11 0 0,19 0 0,12 0 0,-4 0 0,-29 0 0,-3 0 0,8 0 0,-4 0 0,9 0 0,3 0 0,-1 0 0,-6 0 0,20 0 0,-5 0 0,2 0 0,-16 0 0,3 0 0,0 0 0,1 0 0,6 0 0,3 0 0,-2 0 0,-1 0 0,-11 0 0,-2 0 0,-1 0 0,1 0 0,3 0 0,0 0 0,0 0 0,-3 0 0,13 0 0,-3 0 0,-5 0 0,11 0 0,-4 0 0,5 0 0,-6 0 0,-32-1 0,-2 2 0,16 2 0,0 2 0,-10-1 0,-2 1 0,-5 3 0,-3 1 0,38 7 0,-14-2 0,2 1 0,-2 0 0,3 0 0,-2 0 0,1-7 0,-2-1 0,2-7 0,-3 0 0,3 0 0,-2 6 0,-8-4 0,6 4 0,-5-6 0,8 0 0,11 0 0,-7 0 0,19 0 0,-19 0 0,19 0 0,-7 0 0,-2 0 0,7 0 0,-7 0 0,-2 0 0,0 0 0,-11 0 0,-22 0 0,1 0 0,27 0 0,-27 0 0,-1 0 0,19 0 0,4 0 0,-2 0 0,2 0 0,-4 0 0,3 0 0,-2 0 0,-7 0 0,7 0 0,-7 0 0,-2 0 0,9 0 0,-18 0 0,7 0 0,-8 0 0,-1 0 0,23 0 0,-16 0 0,26 0 0,-20 0 0,0 0 0,18-7 0,5 5 0,-7-6 0,11 8 0,-17-7 0,13 5 0,-1-5 0,-1 0 0,-4 6 0,-6-6 0,6 0 0,-8 6 0,11-14 0,-9 14 0,21-14 0,-21 13 0,9-6 0,-12 8 0,2 0 0,-10 0 0,-3 0 0,-1 0 0,-14 0 0,12 0 0,-23 0 0,7 0 0,-9 0 0,9 0 0,-7 0 0,6 0 0,0 0 0,-6 0 0,7 0 0,-1 0 0,-6 0 0,15 0 0,-7 0 0,8 0 0,0 0 0,1 0 0,8 0 0,-6 0 0,15 0 0,-6 0 0,-2 0 0,10 0 0,-18 0 0,18 0 0,-9 0 0,10 0 0,-2 0 0,4-6 0,-23 5 0,1 0 0,30-6 0,-29 7 0,-2 0 0,12 0 0,-11 0 0,-2 0 0,-15 0 0,-1 0 0,6 0 0,-11 0 0,13 0 0,-16 0 0,6 0 0,-12 0 0,11 0 0,-11 0 0,11 0 0,-5 0 0,8 0 0,-1 0 0,8 0 0,-6 6 0,14-5 0,-6 10 0,30-10 0,-25 5 0,41-6 0,-32 0 0,36 0 0,-18 0 0,19 0 0,-7 0 0,10 0 0,-11 7 0,8-5 0,-19 4 0,7 1 0,-9-6 0,-11 11 0,-1-4 0,-11-1 0,-7 4 0,-3-4 0,-6 0 0,-1 3 0,-7-9 0,6 10 0,-13-10 0,22 4 0,-19-1 0,18-2 0,-20 2 0,12-4 0,-6 0 0,7 0 0,0 0 0,1 0 0,-1 0 0,7 0 0,-4 0 0,12 0 0,-4 0 0,-1 0 0,7 0 0,-8 0 0,19 0 0,-8 0 0,8 0 0,-9 0 0,0 0 0,-1 0 0,0 0 0,0 0 0,-8 0 0,1 0 0,-22-4 0,-1 4 0,-15-4 0,0 4 0,1 0 0,-1 0 0,-4-4 0,-1 0 0,-3-4 0,-9-5 0,3-2 0,-5 3 0,7 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18:29.312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1 100 16383,'56'0'0,"10"0"0,22 0 0,-7 0 0,-20-3 0,1-2 0,28-4 0,-34 1 0,0-1 0,41-7 0,-48 7 0,1 1 0,-1-1 0,0 2 0,49-2 0,-9 1 0,-4 8 0,-10 0 0,0 0 0,-11 0 0,9 0 0,-18 0 0,8 0 0,-9 0 0,-1 0 0,0 0 0,0 0 0,-8 0 0,7 0 0,-7 0 0,8 0 0,0 0 0,0 0 0,0 0 0,-7 0 0,5 0 0,-14 0 0,13 0 0,-12 0 0,5 0 0,-8 0 0,1 0 0,6 0 0,-5 0 0,5 0 0,-7 0 0,0 5 0,9-3 0,-7 8 0,14-9 0,-14 10 0,7-5 0,-9 1 0,8 4 0,-6-5 0,14 1 0,-14 4 0,15-4 0,-15 0 0,15 5 0,-8-11 0,9 11 0,-9-10 0,0 4 0,-1-6 0,-6 0 0,6 0 0,-8 0 0,8 0 0,-6 0 0,7 0 0,0 0 0,1 0 0,7 0 0,1 0 0,0 0 0,0 0 0,1 0 0,9 0 0,-8-6 0,18 5 0,-18-5 0,18 6 0,-17 0 0,17 0 0,-18 0 0,18 0 0,-18 0 0,8 0 0,6 0 0,-12 0 0,4 0 0,-11 0 0,-12 0 0,5 0 0,-7 0 0,-1 5 0,8-4 0,-6 4 0,15 1 0,-15-4 0,15 4 0,-15-6 0,14 0 0,-13 0 0,13 0 0,-14 0 0,15 0 0,-15 0 0,14 0 0,-13 0 0,13 0 0,-14 0 0,15 0 0,-7 0 0,18 0 0,-7 0 0,17 0 0,-17 0 0,15 0 0,-5 0 0,6-7 0,-6 6 0,6-13 0,-16 13 0,8-6 0,-11 1 0,9 5 0,-7-5 0,8 0 0,0 5 0,-7-5 0,17 6 0,-9 0 0,1 0 0,7 0 0,-16 0 0,7 0 0,-9 0 0,-2 0 0,-7 0 0,-3 0 0,-6 0 0,-1 0 0,0 0 0,1 0 0,-2 0 0,1 0 0,0 0 0,0 0 0,1 0 0,7 0 0,-6 0 0,14 0 0,-14 0 0,7-5 0,-9 3 0,0-8 0,0 9 0,0-9 0,0 8 0,-1-3 0,2 0 0,-1 4 0,0-5 0,7 6 0,-5 0 0,6 0 0,-8 0 0,0 0 0,0 0 0,0 0 0,-6 0 0,4 0 0,-12 0 0,6 0 0,0 0 0,-5 0 0,5 0 0,9 0 0,-12 0 0,18 0 0,-20 0 0,11 0 0,-5 0 0,7 0 0,0 6 0,9-5 0,-7 4 0,15-5 0,-8 0 0,10 0 0,-2 0 0,1 0 0,1 0 0,-10 0 0,8 0 0,3 0 0,1 0 0,7 0 0,-9 0 0,0 0 0,9 0 0,-7 0 0,17 0 0,-16 6 0,15-4 0,-15 4 0,6 0 0,0-5 0,-15 5 0,29 5 0,-27-8 0,11 13 0,-18-14 0,-8 8 0,-6-4 0,13 0 0,-18-1 0,26 1 0,-19-5 0,28 10 0,-20-9 0,12 8 0,-15-8 0,-1 3 0,1-5 0,-1 5 0,0-4 0,1 5 0,-1-1 0,0-4 0,1 4 0,-1-5 0,1 6 0,-1-5 0,0 4 0,1-5 0,-1 0 0,8 0 0,-5 0 0,5 0 0,1 0 0,-7 0 0,14 0 0,-5 0 0,8 0 0,-9 0 0,7 0 0,-6 0 0,8-6 0,-1 5 0,-7-11 0,5 11 0,-13-9 0,5 8 0,-7-8 0,-1 9 0,0-5 0,1 6 0,-1 0 0,0 0 0,1 0 0,-8 0 0,6 0 0,-12 0 0,5 0 0,0 0 0,-5 0 0,5 0 0,-7 0 0,7 0 0,-5 0 0,5 0 0,2 0 0,-7 0 0,14 0 0,-14 0 0,12 0 0,-6 0 0,8 0 0,-1 0 0,0 0 0,1 0 0,-1 0 0,0 0 0,1 6 0,-8-5 0,6 4 0,-6-5 0,7 0 0,1 0 0,-1 0 0,1 0 0,-1 0 0,-7 0 0,6 0 0,-13 0 0,6 0 0,-7 0 0,1 0 0,-1 0 0,0 0 0,-5 0 0,-1 0 0,-1 0 0,-3 0 0,4 0 0,-6 0 0,1 0 0,-1 0 0,1 0 0,-1 0 0,1 0 0,-1-4 0,1 3 0,-1-2 0,0 3 0,0-4 0,-3 0 0,-2-3 0,0 3 0,5 7 0,0-1 0,-1 8 0,1-9 0,-4 6 0,4-6 0,0 6 0,-4-2 0,4-1 0,-3 4 0,-1-3 0,4-1 0,-3 4 0,3-4 0,-4 5 0,4-5 0,-4 3 0,5-6 0,-5 7 0,4-7 0,-3 6 0,-1-2 0,4 0 0,-3 2 0,3-2 0,0 3 0,0-4 0,0 3 0,-1-2 0,2-1 0,-1 3 0,0-2 0,0-1 0,3 0 0,18-10 0,6-7 0,10-6 0,-2 0 0,-1 1 0,-5 1 0,5 4 0,-7 1 0,-1 2 0,2 9 0,-2-9 0,1 8 0,8-9 0,2 10 0,9-5 0,-2 0 0,1 5 0,-1-5 0,11 6 0,-8 0 0,8 0 0,-10 0 0,-8 0 0,-2 0 0,8 0 0,-19 0 0,17 0 0,-28 0 0,6 0 0,0 0 0,2 0 0,5 0 0,9 0 0,2 0 0,9 6 0,0-4 0,8 10 0,-15-10 0,13 4 0,-23 0 0,6-5 0,-8 9 0,0-9 0,0 10 0,-6-5 0,4 0 0,-5 4 0,7-4 0,8 1 0,-5 3 0,12-3 0,5 0 0,-1 4 0,10-9 0,-1 11 0,-8-6 0,8 7 0,0 0 0,-7 0 0,7 0 0,-10-7 0,0 5 0,15-10 0,-10 4 0,10-6 0,-5 0 0,-9 0 0,19 0 0,-10 0 0,11 0 0,0 0 0,0 0 0,-9 0 0,6 0 0,-15 0 0,6 0 0,-10 0 0,2 0 0,-3 0 0,-6 0 0,5 0 0,-5 0 0,6 0 0,-6 0 0,4 0 0,6 0 0,2 0 0,14 0 0,-16 0 0,16 0 0,-15 0 0,15 0 0,9 0 0,-13 0 0,10 0 0,-24 0 0,-8 0 0,-2 0 0,-14 0 0,4 0 0,-5 0 0,1 0 0,3 0 0,-10 0 0,5 0 0,-1 0 0,12 0 0,-8-5 0,13 4 0,-15-3 0,7-2 0,0 5 0,8-10 0,-6 10 0,15-11 0,-6 10 0,7-10 0,1 11 0,8-12 0,15 12 0,-9-12 0,16 5 0,-19 0 0,11-5 0,-1 11 0,0-11 0,-9 11 0,-3-10 0,0 6 0,-27-5 0,1 5 0,-28-1 0,-1 6 0,1-3 0,-1 4 0,1-4 0,-1 3 0,0-2 0,0 3 0,-1 0 0,-3 3 0,3 2 0,-2 3 0,3 1 0,0-1 0,0-4 0,0 4 0,1-4 0,-1 4 0,0-3 0,1 3 0,-1-4 0,1 1 0,-1 2 0,10-6 0,13 3 0,9-4 0,14-12 0,-3 3 0,3-10 0,-1 12 0,1-5 0,-9 10 0,6-10 0,-15 6 0,8-2 0,-10 3 0,1 5 0,-7-4 0,-2 3 0,-5-4 0,-1 5 0,0 0 0,0 0 0,1 0 0,-2 0 0,2 0 0,5 0 0,3 0 0,6 0 0,0 0 0,-6 0 0,4 0 0,3 0 0,1 0 0,6 0 0,-7 0 0,-1 0 0,0 6 0,-1 0 0,1 0 0,0-1 0,-7 0 0,5-4 0,4 3 0,0-4 0,6 5 0,0-4 0,1 4 0,9-5 0,1 0 0,0 0 0,-2 0 0,2 0 0,-2 0 0,11 0 0,1 0 0,1 0 0,5 0 0,-4 0 0,8 0 0,2 0 0,-23 0 0,1 0 0,30 0 0,14 0 0,-36 0 0,-8 0 0,-2 0 0,1 0 0,-9 0 0,8 0 0,-15 0 0,6 6 0,-1-5 0,-5 4 0,-2-1 0,-1-2 0,-6 2 0,0-4 0,-2 5 0,-6-4 0,0 8 0,0-8 0,0 3 0,0 1 0,-5-4 0,4 3 0,-4-4 0,5 0 0,-9 0 0,-2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59:26.652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41 16383,'23'10'0,"-9"-2"0,18-8 0,-9 0 0,21 0 0,1 0 0,8 0 0,1 0 0,0 0 0,7 0 0,-5 0 0,14 0 0,-14 0 0,17 0 0,-17 0 0,8 0 0,-12 0 0,-6 0 0,-4 0 0,-7 0 0,8 0 0,-13 0 0,11 0 0,-13 5 0,7-3 0,0 3 0,-7-5 0,-1 0 0,0 0 0,-6 0 0,6 0 0,-7 0 0,7 0 0,-5 0 0,11 0 0,-5 0 0,0 0 0,6 0 0,-6 0 0,7 0 0,-1 0 0,2 0 0,-1 0 0,16 0 0,-5 0 0,6 0 0,-10 0 0,-6 0 0,7 0 0,-6 0 0,7 0 0,-9 0 0,-7 0 0,6 0 0,-12 0 0,11 0 0,-11 0 0,11 0 0,-5 0 0,7 0 0,0 0 0,1 0 0,-2 0 0,1 0 0,0 0 0,-7 0 0,5 0 0,-5 0 0,0 0 0,5 0 0,-11 0 0,12 0 0,-6 0 0,7 0 0,9-5 0,-8 3 0,2-3 0,-5 5 0,-12 0 0,13 0 0,-13-4 0,6 3 0,0-4 0,-5 5 0,10 0 0,-10 0 0,4 0 0,1 0 0,2 0 0,-1 0 0,5 0 0,-4 0 0,5 0 0,2-5 0,14 4 0,-11-5 0,20 6 0,-22 0 0,15 0 0,-15-5 0,6 4 0,1-4 0,-7 5 0,14-6 0,-14 4 0,6-4 0,0 6 0,-6-5 0,6 4 0,-8-5 0,8 6 0,-6 0 0,6 0 0,-8 0 0,0 0 0,0 0 0,0 0 0,0 0 0,0 0 0,8 0 0,-12 0 0,10 0 0,-12 0 0,6 0 0,-6 0 0,4 6 0,-2 4 0,4 2 0,-4-1 0,-4-2 0,-7-8 0,0 8 0,0-8 0,0 8 0,-5-7 0,4 7 0,-4-8 0,5 3 0,0 1 0,0-4 0,0 3 0,1-4 0,5 5 0,-4-4 0,11 5 0,-11-6 0,11 5 0,-4-4 0,6 4 0,0-5 0,0 0 0,1 0 0,-1 0 0,0 0 0,0 0 0,0 0 0,1 0 0,-2 0 0,-5 0 0,3 0 0,-3 0 0,-1 0 0,5 0 0,-11 0 0,5 0 0,0 0 0,-6 0 0,6 0 0,-7 0 0,0 0 0,0 0 0,0 0 0,1 0 0,5-5 0,-4 4 0,5-5 0,-7 6 0,0-4 0,1 3 0,14-3 0,-16 4 0,16 0 0,-21 0 0,6 0 0,0 0 0,1 0 0,-1 0 0,0 0 0,0 0 0,0 0 0,0 0 0,1 0 0,5 0 0,-4 0 0,5 0 0,-7 0 0,0 0 0,7 0 0,-5 0 0,11 0 0,-11 0 0,-1 0 0,-2 0 0,-4 0 0,5 0 0,0 0 0,-5 0 0,4 0 0,-4 0 0,0 0 0,-2 0 0,-4 0 0,-1 0 0,1 0 0,-1 0 0,0 0 0,-24 0 0,11 0 0,-17 0 0,19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59:31.652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0 137 16383,'35'0'0,"-1"-5"0,-6 4 0,6-5 0,-13 6 0,13-5 0,-13 4 0,6-9 0,0 9 0,1-3 0,1-1 0,4 4 0,-4-3 0,6 4 0,-7 0 0,5 0 0,-11 0 0,5 0 0,0-5 0,-5 3 0,11-3 0,-11 5 0,11 0 0,-11 0 0,5 0 0,0-5 0,-5 4 0,10-5 0,-4 6 0,-1 0 0,7 0 0,-6-5 0,8 4 0,-8-4 0,5 5 0,-11 0 0,12 0 0,-6 0 0,1 0 0,4 0 0,-5 0 0,7 0 0,-7 0 0,6 0 0,-12 0 0,11 0 0,-11 0 0,4 0 0,1 0 0,-5 0 0,5 0 0,9 0 0,-12 0 0,18 0 0,-20 0 0,5 0 0,0 0 0,1 0 0,1 0 0,4 0 0,4 0 0,-1 0 0,8 0 0,-9 0 0,0 0 0,0 0 0,0 0 0,0 0 0,-7 0 0,6 0 0,-12 0 0,13 0 0,-12 0 0,5 0 0,-7 0 0,3 0 0,-4 0 0,4 0 0,-4 0 0,0 0 0,1 0 0,-1 0 0,6 0 0,-4 0 0,4 0 0,1 0 0,-5 0 0,5 0 0,-7 0 0,0 0 0,0 0 0,7 0 0,-5 0 0,11 0 0,-5 0 0,0 0 0,6 0 0,-6 0 0,8 0 0,-2-5 0,1 4 0,0-4 0,0 5 0,-6 0 0,5 0 0,-13 0 0,13 0 0,-13 0 0,6 0 0,0 0 0,-5 0 0,4 0 0,-6 0 0,1 0 0,-1 0 0,0 0 0,0 0 0,4 0 0,-3 0 0,3 0 0,-4 0 0,0 0 0,0 0 0,0 0 0,-5 0 0,4 0 0,-5 0 0,13 0 0,-5 0 0,5 0 0,-7 0 0,0 0 0,0 0 0,0 0 0,0 0 0,1 0 0,-1-5 0,0 4 0,0-3 0,0 4 0,0 0 0,7 0 0,-5 0 0,4 0 0,-11-4 0,4 3 0,-4-3 0,5 4 0,-5 0 0,4 0 0,-4 0 0,-1-4 0,5 3 0,-4-2 0,5 3 0,0-5 0,-5 4 0,3-3 0,4 4 0,0 0 0,5-5 0,-1 4 0,3-3 0,6 4 0,-6 0 0,4 0 0,-5 0 0,7 0 0,0 0 0,-7 0 0,5 0 0,-11 0 0,12 0 0,-6 0 0,0 0 0,6 0 0,-6 0 0,1 0 0,4 0 0,-11 0 0,12 0 0,-13 0 0,13 0 0,-6 0 0,1 0 0,4 0 0,-11 0 0,5 0 0,9 0 0,-12 0 0,18 0 0,-20 0 0,4 0 0,1 0 0,1 0 0,1 0 0,4 0 0,-4 0 0,-1 0 0,5 0 0,-11 0 0,5 0 0,-7 0 0,1 0 0,-1 0 0,0 0 0,0 0 0,0 0 0,0 0 0,1 0 0,-6 0 0,-2 0 0,1 0 0,-4 4 0,9-4 0,-10 4 0,5 0 0,0-3 0,-5 2 0,10-3 0,-9 4 0,9-3 0,-9 3 0,8 0 0,-8-2 0,4 6 0,0-7 0,0 7 0,1-7 0,4 3 0,-4-4 0,5 0 0,-5 0 0,3 5 0,-3-4 0,6 3 0,-1-4 0,-5 0 0,3 0 0,-8 0 0,3 0 0,-4 0 0,-1 0 0,1 0 0,-1 0 0,0 0 0,-3 0 0,-2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59:37.660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75 16383,'35'0'0,"4"0"0,14 0 0,0 0 0,0 0 0,0 0 0,1 0 0,-1 0 0,0 0 0,0 0 0,-8 0 0,6 0 0,-5 0 0,6 0 0,1 0 0,-1 0 0,2 0 0,-8 5 0,5-4 0,-14 5 0,6-6 0,-8 5 0,0-4 0,1 4 0,-8-5 0,5 0 0,-11 0 0,5 0 0,-1 5 0,-4-3 0,4 3 0,-6-5 0,7 0 0,-5 0 0,5 0 0,-1 0 0,-4 0 0,12 0 0,-13 0 0,13 0 0,-6 0 0,7 0 0,-1 0 0,-5 0 0,5 0 0,-6 0 0,7 0 0,-1 0 0,1 0 0,-7 0 0,6 0 0,-12 0 0,11 0 0,-11 0 0,5 0 0,-1 0 0,-4 0 0,5 0 0,0 0 0,-6 0 0,13 0 0,-12 0 0,11 0 0,-4 0 0,-1 0 0,6 0 0,-12 0 0,11 0 0,-11 0 0,11 0 0,-11 0 0,12 0 0,-6 0 0,0 0 0,6 0 0,-6 0 0,7 0 0,-6 0 0,3 0 0,6 0 0,-8 0 0,5 0 0,-8 0 0,-5 0 0,5 0 0,0 0 0,1 0 0,7 0 0,0 0 0,0 0 0,0 0 0,1 0 0,-1 0 0,-1 0 0,1 0 0,-1 0 0,1 0 0,8 0 0,-6 0 0,6 0 0,-1 0 0,-5 0 0,14 0 0,-15 0 0,15 0 0,9 0 0,-3 0 0,3 0 0,-8 0 0,-15 0 0,6 0 0,-8 0 0,0 0 0,-7 0 0,6 0 0,-4 0 0,-1 0 0,0 0 0,-9 0 0,1 0 0,-1 0 0,0 0 0,0 0 0,0 0 0,7 0 0,-5 0 0,5 0 0,0 0 0,-6 0 0,13 0 0,-12 0 0,11 0 0,-5 0 0,1 0 0,4 0 0,-11 0 0,11 0 0,-5 0 0,1 0 0,4 0 0,-5 0 0,1 0 0,4 0 0,-4 0 0,13 0 0,-5 0 0,6 0 0,-8 0 0,0 0 0,9 0 0,-8 0 0,8-5 0,-2 3 0,-5-8 0,7 9 0,-1-11 0,-6 11 0,6-10 0,-8 9 0,0-3 0,-6 1 0,4 2 0,-5-2 0,1-1 0,-2 4 0,-7-3 0,0-1 0,0 4 0,0-3 0,7 4 0,-5-5 0,5 4 0,-7-3 0,7 4 0,-6 0 0,13 0 0,-13-5 0,13 4 0,-12-3 0,5 4 0,9-5 0,-12 4 0,18-3 0,-20 4 0,11 0 0,-12 0 0,12 0 0,-11 0 0,12 0 0,-13 0 0,12 0 0,-5 0 0,0 0 0,6 0 0,-6 0 0,8 0 0,-2 0 0,1 0 0,0 0 0,-7 0 0,6 5 0,-5-4 0,6 10 0,0-10 0,0 4 0,-7 0 0,6-4 0,-6 3 0,1-4 0,-2 5 0,0-4 0,-6 3 0,6-4 0,0 0 0,-5 0 0,-1 0 0,-12 3 0,-5 1 0,-4 3 0,0 0 0,0 0 0,3-3 0,1 3 0,4-3 0,-1 4 0,1-1 0,-1 1 0,-2 0 0,2-4 0,-6 3 0,6-6 0,-6 6 0,6-2 0,-2-1 0,-1 4 0,3-7 0,-2 2 0,-1 1 0,3-3 0,3 3 0,5-4 0,13 0 0,0-5 0,0-1 0,5-5 0,-4 0 0,-1 0 0,-1 4 0,-7-2 0,0 8 0,0-3 0,-5 4 0,3 0 0,-8 0 0,9 0 0,-4 0 0,5 0 0,0 0 0,0 0 0,0 0 0,1 0 0,-6 0 0,3 0 0,-3 0 0,0 0 0,4 0 0,-9 0 0,8 0 0,-8 0 0,9 0 0,-10 0 0,10 0 0,-4 0 0,0 0 0,3 0 0,-3 0 0,5 0 0,1 4 0,-1-3 0,0 4 0,0-5 0,0 0 0,0 4 0,0-3 0,7 3 0,-5-4 0,5 0 0,-1 0 0,-4 0 0,12 0 0,-12 0 0,4 0 0,-5 0 0,-2 0 0,2 0 0,-7 0 0,0 0 0,-5 0 0,-1 0 0,0 0 0,-3 0 0,-1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4:59:40.665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23 16383,'45'0'0,"6"0"0,35 0 0,13 0 0,-49 1 0,2-2 0,24-3 0,2-2 0,-9 5 0,0 0 0,-5-4 0,0 0 0,5 5 0,-3 0 0,26 0 0,-41 0 0,2 0 0,0 0 0,0 0 0,36 0 0,0 0 0,-13 0 0,-6 0 0,-14 0 0,5 0 0,-7 0 0,0 0 0,-1 0 0,24 0 0,-18 0 0,17 0 0,-13 0 0,-7 0 0,-1 0 0,-4 0 0,-14 0 0,5 0 0,-7 0 0,0 0 0,1 0 0,-2 0 0,-6 0 0,5 0 0,-5 0 0,8 0 0,-8 0 0,5 5 0,-5-3 0,7 3 0,-6-1 0,4-3 0,-4 9 0,6-9 0,0 10 0,24-10 0,-10 10 0,20-9 0,-24 9 0,5-10 0,-4 4 0,-3 0 0,9-3 0,-8 8 0,2-8 0,4 4 0,-5 0 0,7-5 0,2 5 0,-1 0 0,10-5 0,-9 5 0,19-6 0,-19 0 0,9 6 0,-10-4 0,0 4 0,0-1 0,0-3 0,0 4 0,-8-1 0,7-4 0,-15 4 0,7-5 0,-2 0 0,10 0 0,-6 0 0,5 0 0,-8 0 0,9 0 0,-4 0 0,10 0 0,-21 0 0,15 0 0,-16 0 0,1 0 0,-5 0 0,-10 0 0,12 0 0,-12 0 0,4 0 0,-6 0 0,0 0 0,1 0 0,-1 0 0,0 0 0,0 0 0,0 0 0,-5 0 0,4 0 0,-4 0 0,0 0 0,4 0 0,-10 0 0,5 0 0,-6 0 0,6 0 0,-4 0 0,4 4 0,-6-3 0,0 3 0,-3-4 0,-1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1:34.665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14.61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94 16383,'27'0'0,"2"0"0,6 0 0,8-6 0,-6 5 0,6-5 0,-8 0 0,0 5 0,0-4 0,0 0 0,0 3 0,0-8 0,-6 9 0,4-5 0,-11 6 0,11 0 0,-11 0 0,5 0 0,-7 0 0,0 0 0,0 0 0,9 0 0,-7 0 0,14 0 0,-14-4 0,12 3 0,-6-4 0,7 5 0,-6 0 0,3 0 0,-3-5 0,5 4 0,2-4 0,-1 5 0,0-6 0,9 5 0,-7-4 0,1 5 0,-5-5 0,-11 3 0,11-3 0,-11 5 0,5 0 0,-7 0 0,0 0 0,6 0 0,-4 0 0,4 0 0,1 0 0,2 0 0,-1 0 0,6 0 0,-13 0 0,13 0 0,-12 0 0,10 0 0,-3 0 0,-1 0 0,6 0 0,-13 0 0,13 0 0,-13 0 0,13 0 0,-12 0 0,11 0 0,-11 0 0,12 0 0,-13 0 0,13 0 0,-12 0 0,5 0 0,-7 0 0,9 0 0,-7 0 0,7 0 0,-9 0 0,0 0 0,9 0 0,-6 0 0,6 0 0,-14 0 0,3 0 0,-3 0 0,0 0 0,4 0 0,-4 0 0,4 0 0,2 0 0,-1 0 0,0 0 0,6 0 0,-4 0 0,11 0 0,-5 0 0,0 0 0,6 0 0,-6 0 0,7 0 0,-7 0 0,5 0 0,-4 0 0,-1 5 0,5-4 0,-11 3 0,4-4 0,-6 5 0,1-4 0,-6 3 0,3 1 0,-8-4 0,4 3 0,-6 0 0,1-3 0,-1 3 0,0-1 0,6-2 0,-4 3 0,9-4 0,-10 0 0,10 0 0,-4 0 0,12 5 0,-5-3 0,5 3 0,0-5 0,-6 0 0,13 0 0,-13 0 0,1 0 0,-3 0 0,-9 4 0,4-3 0,-6 2 0,0-3 0,1 0 0,-1 0 0,0 0 0,0 0 0,-4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20:34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24575,'36'0'0,"18"0"0,-4 0 0,16 0 0,-21-6 0,0 4 0,-2-14 0,0 13 0,-5-7 0,5 4 0,-7 5 0,-1-4 0,0 5 0,-7 0 0,5 0 0,-11 0 0,5 0 0,0 0 0,-6 0 0,6 0 0,0 0 0,-5 0 0,11 0 0,-11 0 0,5 0 0,0 0 0,-6 0 0,6 0 0,-6 0 0,-1 0 0,0 0 0,0 0 0,0 0 0,1 0 0,5 0 0,-4 0 0,12 0 0,-13 0 0,13 0 0,-12 0 0,11 0 0,-11 0 0,5 0 0,-7 0 0,0 4 0,0-2 0,1 2 0,-1 1 0,0-4 0,9 8 0,0-8 0,2 8 0,3-8 0,-12 3 0,11-4 0,3 6 0,1-4 0,21 3 0,-12 1 0,7-5 0,-3 5 0,-13-6 0,6 0 0,0 0 0,-6 0 0,7 0 0,-9 0 0,0 0 0,-6 0 0,4 0 0,-5 0 0,1 0 0,-3 0 0,-5 0 0,-1 0 0,0 0 0,0 0 0,-5 0 0,4 0 0,-4 0 0,0 0 0,4 0 0,-9 0 0,8 0 0,-8 0 0,3 0 0,-4 0 0,-1 0 0,-3 0 0,-1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18.91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1 126 16383,'34'0'0,"0"0"0,-5-5 0,5 4 0,-6-3 0,7-1 0,-7 4 0,5-4 0,-11 5 0,5-5 0,-6 4 0,-1-4 0,-5 5 0,3 0 0,-8 0 0,9 0 0,-4 0 0,5 0 0,0 0 0,0-4 0,0 3 0,1-4 0,-1 1 0,-5 3 0,4-4 0,-4 5 0,5 0 0,-5 0 0,4 0 0,-4 0 0,5 0 0,0 0 0,-5 0 0,4 0 0,-4 0 0,5 0 0,0-4 0,0 3 0,0-4 0,0 5 0,1 0 0,-2 0 0,8-5 0,-5 4 0,11-5 0,-11 2 0,11 3 0,4-4 0,-7 1 0,13 3 0,-22-4 0,6 5 0,-7 0 0,0 0 0,0 0 0,0 0 0,0 0 0,1 0 0,-1 0 0,0 0 0,0 0 0,0 0 0,0 0 0,0 0 0,0 0 0,7 0 0,-5 0 0,4 0 0,1 0 0,-5 0 0,11 0 0,-4 0 0,-1 0 0,21 0 0,-16 0 0,17-5 0,-21 4 0,4-4 0,-4 5 0,-1-5 0,6 4 0,-12-3 0,11 4 0,-12 0 0,5 0 0,-5-5 0,-1 4 0,0-3 0,0 4 0,0 0 0,0 0 0,7 0 0,-5 0 0,5 0 0,-7 0 0,0 0 0,-1 0 0,8 0 0,-5 0 0,12 0 0,-6 0 0,7 0 0,-7 0 0,5 0 0,-11 0 0,11 0 0,-4 0 0,-1 0 0,6 0 0,-6 0 0,1 0 0,5 0 0,-13 0 0,13 0 0,-12 0 0,11 0 0,-11 0 0,12 0 0,-13 0 0,13 0 0,-6 0 0,1 0 0,4 0 0,-5 0 0,8 0 0,-1 0 0,0 0 0,0 0 0,10 0 0,-8 0 0,0 0 0,-3 0 0,-13 0 0,6 0 0,0 0 0,-5 0 0,4 0 0,-5 0 0,-1 0 0,0 0 0,0 0 0,-5 0 0,4 0 0,-5 0 0,7 0 0,-1 0 0,0 0 0,-5 0 0,4 0 0,-4 0 0,5 0 0,-5 0 0,4 0 0,-9 0 0,8 0 0,-8 0 0,9 0 0,-4 4 0,0-3 0,4 4 0,-4-5 0,5 0 0,0 0 0,0 0 0,0 0 0,0 4 0,7-3 0,-5 4 0,10-5 0,-10 0 0,5 4 0,-7-3 0,0 4 0,1-1 0,-1-3 0,7 4 0,-6-5 0,6 0 0,-6 4 0,-1-3 0,0 4 0,0-5 0,0 0 0,0 0 0,1 4 0,-1-2 0,-5 2 0,4-4 0,-5 0 0,7 0 0,-1 5 0,-5-4 0,3 3 0,-3-4 0,5 0 0,0 0 0,-5 0 0,4 0 0,-5 0 0,6 0 0,-5 0 0,4 0 0,-4 0 0,5 0 0,-5 0 0,4 0 0,0 0 0,2 0 0,-3 0 0,1 0 0,-9 0 0,9 0 0,-9 0 0,9 0 0,-10 0 0,10 0 0,-9 0 0,4 0 0,0 0 0,-5 0 0,5 0 0,0 0 0,-5 0 0,5 0 0,0 0 0,-4 0 0,3 0 0,-4 0 0,-1 0 0,1 0 0,-1 0 0,0 0 0,1 0 0,-1 0 0,-3 3 0,2-2 0,-3 3 0,4-4 0,0 0 0,1 0 0,-1 0 0,0 0 0,-4 0 0,-1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24.982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71 16383,'33'0'0,"-3"0"0,-10 0 0,7 0 0,-5 0 0,5 0 0,-7 0 0,0 0 0,-5 0 0,3 0 0,-3 0 0,0 0 0,4 0 0,-4 0 0,5 0 0,0 0 0,7 0 0,-5-4 0,5 3 0,0-4 0,-6 1 0,12 3 0,-11-4 0,4 5 0,-6-4 0,1 2 0,-1-2 0,-5 4 0,4 0 0,-9 0 0,9-5 0,-5 4 0,2-3 0,2 4 0,-8 0 0,9 0 0,-4 0 0,5-5 0,0 4 0,0-3 0,0 4 0,0 0 0,0 0 0,0 0 0,1-5 0,5 4 0,-4-3 0,5 4 0,-7-5 0,0 4 0,0-3 0,0 4 0,0 0 0,0 0 0,0 0 0,1 0 0,5 0 0,-4 0 0,5 0 0,-7 0 0,0 0 0,0 0 0,-5 0 0,4 0 0,-9 0 0,9 0 0,-4 0 0,5 0 0,4 0 0,-3 0 0,3 0 0,3 0 0,-6 0 0,6 0 0,-7 0 0,0 0 0,1 0 0,6 0 0,-6 0 0,6 0 0,-7 0 0,7 0 0,-5 0 0,5 0 0,0 0 0,-5 0 0,5 0 0,-1 0 0,-4 0 0,12 0 0,-12 0 0,4 0 0,4 0 0,-8 0 0,14 0 0,-14 0 0,5 0 0,-7 0 0,0 0 0,0 0 0,7 0 0,-5 0 0,5 0 0,-7 0 0,0 0 0,0 0 0,0 0 0,1 0 0,-1 0 0,0 0 0,0 0 0,0 0 0,0 0 0,1 0 0,-1 0 0,0 0 0,0 0 0,0 0 0,9 0 0,-6 0 0,12 0 0,-13 0 0,5 0 0,-1 5 0,-4-4 0,12 4 0,-6-5 0,1 0 0,3 0 0,-3 0 0,-2 0 0,7 0 0,-12 0 0,5 0 0,-7 0 0,0 0 0,0 0 0,0 0 0,7 0 0,-5 0 0,4 0 0,-6 0 0,7 0 0,-5 0 0,5 0 0,0 0 0,-6 0 0,6 0 0,2 0 0,-7 0 0,8 0 0,-10 0 0,0 0 0,0 0 0,0 0 0,7 0 0,-6 0 0,6 0 0,-7 0 0,0 0 0,6 0 0,-4 0 0,10 0 0,-10 0 0,12 0 0,-12 0 0,10 0 0,-10 0 0,10 0 0,-10 0 0,5 0 0,-12 0 0,4 0 0,-5 0 0,10 0 0,-3 0 0,3 0 0,-3 0 0,-1 5 0,0-4 0,0 3 0,0-4 0,0 0 0,1 0 0,-1 5 0,0-4 0,0 3 0,0-4 0,0 0 0,7 5 0,-5-3 0,12 3 0,-13-5 0,13 5 0,-6-4 0,1 5 0,4-6 0,-4 0 0,-1 0 0,6 0 0,3 0 0,-6 0 0,4 4 0,-15-3 0,6 4 0,-4-5 0,4 0 0,-6 0 0,7 0 0,-5 0 0,4 0 0,1 0 0,-6 0 0,6 0 0,-7 0 0,1 0 0,-1 0 0,0 0 0,-5 0 0,4 4 0,-5-3 0,13 4 0,-5-5 0,20 0 0,-18 0 0,18 0 0,-21 0 0,6 0 0,0 0 0,-6 0 0,6 0 0,-7 0 0,0 0 0,1 0 0,-1 0 0,0 4 0,-1-3 0,2 4 0,-7-5 0,5 0 0,-5 0 0,0 4 0,-1-3 0,-5 2 0,6-3 0,-5 0 0,5 0 0,0 0 0,-4 0 0,8 0 0,-3 0 0,5 0 0,-5 0 0,4 0 0,-4 0 0,5 0 0,9 0 0,-6 0 0,5 0 0,-1 0 0,-5 0 0,5 0 0,-7 0 0,0 0 0,7 0 0,-6 0 0,1 0 0,-3 0 0,-4 0 0,0 0 0,3 0 0,-3 0 0,6 0 0,-1 0 0,-5 0 0,4 0 0,-10 0 0,10 0 0,-9 0 0,4 0 0,-1 0 0,-3 0 0,3 0 0,1 0 0,1 0 0,0 0 0,4 0 0,-10-3 0,10 2 0,-9-3 0,3 4 0,1 0 0,-4-4 0,4 3 0,-1-3 0,-3 4 0,3 0 0,-4 0 0,-1 0 0,1 0 0,-1 0 0,6 0 0,-5 0 0,5 0 0,-5 0 0,4 0 0,1 0 0,6 0 0,-7 0 0,1 0 0,0 0 0,-5 0 0,5 0 0,-6 0 0,6 0 0,-5 0 0,5 0 0,-6 0 0,6 0 0,-5 0 0,10 0 0,-4 0 0,5 0 0,-5 0 0,4 0 0,-4 0 0,5 0 0,0 0 0,0 0 0,-5 0 0,4 0 0,-9 0 0,12 0 0,-11 0 0,6 0 0,-8 0 0,-1 0 0,1 0 0,-1 0 0,0 0 0,0 0 0,-1 0 0,1 0 0,-1 0 0,1 0 0,-1 0 0,1 0 0,0 0 0,0 0 0,1 0 0,-1 0 0,1 0 0,-1 0 0,1 0 0,-1 0 0,0 0 0,0 0 0,0 0 0,0 0 0,0 0 0,0 0 0,0 0 0,1 0 0,-1 0 0,-4 0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30.008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 16383,'27'0'0,"2"0"0,-1 0 0,6 0 0,-6 0 0,1 0 0,4 0 0,-11 0 0,12 0 0,-13 0 0,6 0 0,0 0 0,-5 0 0,5 0 0,-7 0 0,-5 0 0,4 0 0,-4 0 0,5 0 0,0 0 0,0 0 0,0 0 0,-5 0 0,4 0 0,-4 0 0,5 0 0,0 0 0,-5 0 0,4 0 0,-9 0 0,8 0 0,-8 0 0,8 0 0,-3 0 0,0 0 0,4 0 0,-4 0 0,5 0 0,0 4 0,0-3 0,0 4 0,1-5 0,5 0 0,2 0 0,0 0 0,-1 0 0,0 0 0,-5 0 0,20 0 0,-12 0 0,14 0 0,-9 0 0,1 0 0,-1 0 0,0 0 0,0 0 0,0 0 0,0 0 0,0 0 0,1 0 0,6 0 0,-5 0 0,14 0 0,-14 0 0,15 0 0,-7 0 0,0 0 0,7 0 0,-8 0 0,2 0 0,5 0 0,-14 0 0,6 0 0,-8 0 0,9 5 0,-7-4 0,1 4 0,-5-5 0,-11 0 0,12 0 0,-12 0 0,12 0 0,-6 0 0,7 0 0,0 0 0,8 0 0,-6 0 0,7 0 0,-9 0 0,0 0 0,-6 0 0,4 0 0,-4 0 0,-1 0 0,-1 0 0,-1 0 0,-4 5 0,11-4 0,-11 4 0,5-5 0,0 0 0,-5 0 0,13 0 0,-12 4 0,6-3 0,-3 4 0,-9-5 0,15 5 0,-16-4 0,11 5 0,-7-2 0,0-3 0,1 4 0,-1-1 0,6-3 0,3 4 0,6-5 0,0 5 0,-1-4 0,2 5 0,-1-6 0,0 0 0,1 5 0,-2-4 0,17 4 0,-19-5 0,18 0 0,-22 0 0,0 0 0,5 0 0,-4 0 0,-1 0 0,6 0 0,-6 0 0,7 0 0,0 0 0,8 0 0,-5 0 0,12 0 0,-13 0 0,14 0 0,-14 0 0,7 0 0,-1 0 0,-6 0 0,7 0 0,-10 0 0,2 0 0,-1 0 0,-1 0 0,1 0 0,0 0 0,0 0 0,1 0 0,8 0 0,-7 0 0,7 0 0,-8 0 0,-8 0 0,5 0 0,-11 0 0,10 0 0,-10 0 0,5 0 0,-1 0 0,-4 0 0,4 0 0,-6 0 0,7 0 0,-5 0 0,20 0 0,-18 0 0,12 0 0,-10 0 0,-4 0 0,12 0 0,-13 0 0,12 0 0,-11 0 0,4 0 0,1 0 0,-5 0 0,12 0 0,-12 0 0,4 0 0,-6 0 0,7 0 0,-5 0 0,5 0 0,0 0 0,-5-4 0,11 3 0,-11-4 0,4 5 0,-6 0 0,7 0 0,-5-4 0,12 3 0,-12-4 0,11 0 0,-11 4 0,12-5 0,-13 6 0,6 0 0,9-4 0,-5 3 0,7-4 0,-5 5 0,-11 0 0,5 0 0,0-5 0,-5 4 0,5-4 0,-7 5 0,0 0 0,0 0 0,-5-4 0,4 3 0,-4-3 0,6 4 0,-1 0 0,0-4 0,-5 2 0,4-2 0,-4 4 0,5-5 0,0 4 0,0-3 0,0 4 0,0 0 0,-5 0 0,4 0 0,0 0 0,2 0 0,-2 0 0,0 0 0,-4 0 0,0 0 0,4 0 0,-4 0 0,5 0 0,6 0 0,-4 0 0,5 0 0,-7 0 0,1 0 0,-1 0 0,-5 0 0,4 0 0,-4 0 0,0 0 0,4 0 0,-9 0 0,9 0 0,-10 0 0,10 0 0,-4 0 0,0 0 0,4 0 0,-4 0 0,5 0 0,-5 0 0,4 0 0,-9 0 0,9 0 0,-9 0 0,9 0 0,-9 4 0,8-3 0,-8 2 0,9-3 0,-9 4 0,3-3 0,1 3 0,1-4 0,0 0 0,4 0 0,-4 4 0,0-3 0,-1 4 0,6-5 0,-8 0 0,13 4 0,-10-3 0,0 4 0,4-5 0,-9 4 0,3-3 0,1 2 0,-4-3 0,4 0 0,-6 0 0,0 0 0,-3 0 0,-2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34.680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1 109 16383,'27'0'0,"9"0"0,2 0 0,5 0 0,-8 0 0,-1 0 0,1 0 0,-7 0 0,6 0 0,-13 0 0,6 0 0,-7 0 0,-5 0 0,3 0 0,6 0 0,-2-4 0,7 3 0,-9-3 0,0 4 0,-5 0 0,4 0 0,-4 0 0,5 0 0,0 0 0,0 0 0,0-5 0,7 4 0,-5-3 0,5 4 0,0-6 0,-6 5 0,12-4 0,-11 1 0,4 2 0,1-2 0,-6-1 0,6 4 0,0-3 0,1-1 0,0 3 0,5-3 0,-5 0 0,6 3 0,2-8 0,-1 9 0,0-5 0,-6 2 0,5 3 0,-13-4 0,13 5 0,-12 0 0,12-5 0,-12 4 0,5-4 0,-7 5 0,7 0 0,-5 0 0,5 0 0,-1 0 0,-4 0 0,5 0 0,-7 0 0,7 0 0,-5 0 0,12 0 0,-6 0 0,17 0 0,-8 0 0,1 0 0,-5 0 0,-11 0 0,5 0 0,-7 0 0,1 0 0,5 0 0,-4 0 0,5 0 0,0 0 0,-5 0 0,12 0 0,-6 0 0,8 0 0,-8 0 0,6 0 0,-12 0 0,11 0 0,-11 0 0,5 0 0,-7 0 0,7 0 0,4 0 0,-3 0 0,8 0 0,-14 0 0,4 0 0,1 0 0,-5 0 0,11 0 0,-11 0 0,12 0 0,-6 0 0,0 0 0,6 0 0,-6 0 0,7 0 0,0 0 0,1 0 0,-8 0 0,5 0 0,-4 0 0,-2 0 0,7 0 0,-12 0 0,12 0 0,-13 0 0,6 0 0,-6 0 0,-1 0 0,9 0 0,-7 0 0,2 0 0,-5 0 0,-4 0 0,0 0 0,-1 0 0,-1 0 0,2 0 0,6 0 0,-1 0 0,0 0 0,0 0 0,0 0 0,0 0 0,0 0 0,7 0 0,-5 0 0,4 0 0,-6 0 0,10 0 0,-14 0 0,12 0 0,-13 0 0,5 0 0,0 0 0,0 0 0,-5 0 0,-1 0 0,-6 0 0,1 3 0,-1-2 0,-3 3 0,-1-4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40.25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 16383,'28'0'0,"8"0"0,1 0 0,13 0 0,-13 0 0,6 0 0,-8 0 0,0 0 0,1 0 0,-8 0 0,6 0 0,-13 0 0,6 0 0,0 0 0,-6 0 0,6 0 0,0 0 0,-5 0 0,11 0 0,-11 0 0,11 0 0,-11 0 0,11 0 0,-11 0 0,4 0 0,-5 0 0,-1 0 0,0 0 0,0 0 0,6 0 0,-4 0 0,5 0 0,-7 0 0,1 0 0,4 0 0,-3 0 0,4 0 0,-6 0 0,1 0 0,-1 0 0,6 0 0,-4 0 0,5 0 0,-1 0 0,-4 0 0,11 0 0,-11 0 0,12 0 0,-5 0 0,-1 0 0,6 0 0,-6 0 0,0 0 0,6 0 0,-12 0 0,4 0 0,1 0 0,-5 0 0,5 0 0,-1 0 0,-4 0 0,11 0 0,-11 0 0,4 0 0,-6 0 0,7 0 0,-6 0 0,6 0 0,-7 5 0,0-4 0,7 4 0,-5-5 0,4 0 0,3 0 0,-7 0 0,8 0 0,-10 4 0,0-3 0,7 4 0,-5-5 0,5 4 0,-1-3 0,2 4 0,0-5 0,5 0 0,-11 0 0,12 0 0,-6 0 0,0 4 0,5-3 0,-4 4 0,-1-5 0,6 0 0,-13 0 0,13 0 0,-6 0 0,1 0 0,4 0 0,-5 0 0,7 0 0,-7 0 0,6 0 0,-6 0 0,8 0 0,-2 0 0,1 0 0,-1 0 0,2 0 0,-1 0 0,0 0 0,0 0 0,0 0 0,-1 0 0,1 0 0,9 0 0,-7 0 0,6 0 0,-9 0 0,1 0 0,0 0 0,0-5 0,0 3 0,0-3 0,0 5 0,-6 0 0,4 0 0,-5 0 0,0-4 0,14 2 0,-17-2 0,17 4 0,-20 0 0,4 0 0,1 0 0,-5 0 0,5 0 0,0 0 0,-6 0 0,6 0 0,-7 0 0,7 0 0,-5 0 0,5 0 0,-7 0 0,0 0 0,7 0 0,-5 0 0,11 0 0,-4 0 0,6 0 0,0 0 0,0 0 0,0 0 0,-6 0 0,4 0 0,-5 0 0,0 0 0,5 0 0,-4 0 0,-1 0 0,6 0 0,-6 0 0,1 0 0,4 0 0,-5 0 0,8 0 0,-1 0 0,-1 0 0,2 0 0,-2 0 0,9 0 0,-5 0 0,12 0 0,-13 0 0,29 0 0,-25 0 0,18 0 0,-25 0 0,2 0 0,-9 0 0,7 0 0,-6 0 0,1 0 0,13 0 0,-11 0 0,6 0 0,-3 0 0,-6 0 0,0 0 0,6 0 0,-6 0 0,7 0 0,0 0 0,0 0 0,0 0 0,0 0 0,0 0 0,9 0 0,-8 0 0,7 5 0,-8 1 0,0 6 0,0-6 0,1 5 0,-1-10 0,0 10 0,-6-6 0,4 2 0,-11-3 0,5-4 0,0 5 0,-5-3 0,5 3 0,-1-5 0,-4 0 0,4 0 0,-6 0 0,7 0 0,2 0 0,-1 4 0,6-3 0,-6 4 0,7-5 0,8 0 0,-5 0 0,13 0 0,-5 0 0,-1 0 0,6 0 0,-14 0 0,0 0 0,-4 0 0,-4 0 0,-1 0 0,-1 0 0,-7 0 0,0 0 0,1 0 0,-1 0 0,0 0 0,0 0 0,0 0 0,6 0 0,-9 0 0,8 0 0,-10 0 0,5 0 0,-5 0 0,4 0 0,-4 0 0,0 0 0,4 0 0,-4 0 0,5 0 0,0 0 0,-5 0 0,4 0 0,-9 0 0,18 0 0,-16 0 0,16 0 0,-14 0 0,1-3 0,-3 2 0,-4-2 0,-4-1 0,2 3 0,-2-3 0,3 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44.867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1 102 16383,'61'0'0,"-4"0"0,-11 0 0,4 0 0,-5 0 0,9 0 0,-9-5 0,-1 3 0,-9-3 0,0 5 0,-7 0 0,5 0 0,-11 0 0,12 0 0,-13 0 0,13 0 0,-13 0 0,6 0 0,-6 0 0,-2 0 0,2 0 0,-7 0 0,5 0 0,-4 0 0,0 0 0,13 0 0,-11 0 0,12 0 0,-10-4 0,2 3 0,-2-4 0,-4 5 0,4-4 0,-4 3 0,5-4 0,0 5 0,0 0 0,0 0 0,0 0 0,7-5 0,1 4 0,0-5 0,5 6 0,-5 0 0,8 0 0,6-5 0,-5 3 0,5-4 0,-6 6 0,6 0 0,-4-5 0,11 4 0,-12-4 0,12 5 0,-11-6 0,4 5 0,1-4 0,-6 5 0,6 0 0,-15 0 0,6 0 0,-13 0 0,13 0 0,-12 0 0,11 0 0,-4 0 0,-1 0 0,5 0 0,-11 0 0,11 0 0,-11 0 0,11 0 0,-11 0 0,14 0 0,-7 0 0,-3 0 0,-1 0 0,-10 0 0,5 0 0,0 0 0,0 0 0,7 0 0,-6 0 0,6 0 0,-7 0 0,0 0 0,1 0 0,-1 0 0,0 0 0,0 0 0,0 0 0,0 0 0,1 0 0,-1 0 0,6 0 0,-4 0 0,5 0 0,0 0 0,-5 0 0,11 0 0,-5 0 0,0 0 0,6 0 0,-5 0 0,6 0 0,0 0 0,0 0 0,8 0 0,-6 0 0,15 0 0,-15 0 0,13 0 0,-13 0 0,5 0 0,-7-5 0,-6 3 0,3-3 0,-10 5 0,13 0 0,-12 0 0,13 0 0,-15 0 0,6 0 0,0 0 0,-5-4 0,5 3 0,-1-4 0,2 5 0,0 0 0,5 0 0,-11 0 0,5 0 0,-7 0 0,0 0 0,6 0 0,-4 0 0,5 0 0,-7 0 0,0 0 0,7 0 0,-5 0 0,5 0 0,-7 0 0,0 0 0,7 0 0,-5 0 0,5 0 0,-7 0 0,6 0 0,-4 0 0,4 0 0,-5 0 0,-1 0 0,7 0 0,-6 0 0,6 0 0,0 0 0,-5 0 0,11 0 0,-11 0 0,11 0 0,-11 0 0,12 0 0,-6 0 0,1 0 0,3 0 0,-3 0 0,5 0 0,-5 0 0,4 0 0,-4 0 0,5 0 0,-5 0 0,4 0 0,-4 0 0,-1 0 0,6 0 0,-13 0 0,13 0 0,-13 0 0,6 0 0,0 0 0,-5 0 0,11 0 0,-11 0 0,14 0 0,-14 0 0,7 0 0,-14 0 0,4 0 0,-4 0 0,0 0 0,-2 0 0,1 0 0,1 0 0,0 0 0,4 0 0,-5 0 0,6 0 0,7 0 0,-5 0 0,12 0 0,-6 0 0,23 5 0,-4-3 0,5 8 0,0-9 0,-7 10 0,1-9 0,4 10 0,-13-11 0,14 11 0,-5-11 0,7 5 0,-8-1 0,5 2 0,-13 0 0,6-1 0,-8-6 0,0 0 0,-7 0 0,6 0 0,-18 0 0,14 0 0,-20 0 0,13 0 0,-13 0 0,9 0 0,-10 0 0,5 0 0,0 0 0,-5 0 0,5 0 0,0 0 0,-4 0 0,3 0 0,-4 0 0,-1 0 0,1 0 0,-1 0 0,0 0 0,1 0 0,-1 0 0,0 0 0,1 0 0,-1 0 0,1 0 0,-1 0 0,1 0 0,-1 0 0,0 0 0,1 0 0,-1 0 0,0-4 0,0 3 0,-3-6 0,2 6 0,-3-6 0,1 3 0,-2 0 0,-3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49.006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29 16383,'43'0'0,"-2"0"0,-12 0 0,-2 0 0,0 0 0,-11 0 0,10 0 0,-11 0 0,5 0 0,-5 0 0,3 0 0,-3 0 0,6 0 0,-1 0 0,0 0 0,6 0 0,-4 0 0,12-6 0,-13 5 0,13-4 0,-12 5 0,5 0 0,0 0 0,-6 0 0,6 0 0,-7 0 0,0 0 0,1-5 0,6 4 0,-6-3 0,13 4 0,-13 0 0,6 0 0,0 0 0,-5 0 0,5 0 0,-7 0 0,0 0 0,7 0 0,-5 0 0,4 0 0,-6 0 0,7 0 0,-5 0 0,11 0 0,-5 0 0,6 0 0,2 0 0,6 0 0,4 0 0,5 0 0,-5 0 0,4 0 0,-5 0 0,8 0 0,-7 0 0,-4 0 0,-7 0 0,0 0 0,1 0 0,-2 0 0,1 0 0,-1 0 0,1 0 0,0 0 0,0 0 0,0 0 0,0 0 0,0 0 0,0 0 0,8 0 0,-7 0 0,23 0 0,-11 0 0,5 0 0,-3 0 0,-13 0 0,6 0 0,-8 0 0,1 0 0,6 0 0,-5 0 0,6 0 0,-8 0 0,0 0 0,0 0 0,-7 0 0,5 0 0,-4 0 0,5 0 0,2 5 0,-1-4 0,-7 5 0,6-1 0,-13-4 0,13 4 0,-5-5 0,-1 5 0,6-4 0,2 3 0,1-4 0,6 0 0,-8 0 0,8 0 0,-6 0 0,6 0 0,-8 0 0,0 0 0,0 0 0,0 0 0,-7 0 0,6 0 0,-6 0 0,6 0 0,-6 0 0,5 0 0,-4 0 0,6 0 0,9 0 0,-8 0 0,7 0 0,0 0 0,-6 0 0,15 0 0,-15 0 0,30 0 0,-26 0 0,17 0 0,-22 0 0,-1 0 0,-1 0 0,1 0 0,0 0 0,0 0 0,-6 0 0,4 0 0,-12 0 0,5 0 0,-5 0 0,-1 0 0,7 0 0,-6 0 0,6 0 0,-7 0 0,0 0 0,0 0 0,7 0 0,-5 0 0,11 0 0,-5 0 0,8 0 0,-1 0 0,-7 0 0,22 0 0,-18 0 0,18 0 0,-14 0 0,-2 0 0,1 0 0,0 0 0,0 0 0,0 0 0,9 0 0,-7 0 0,6 0 0,0 0 0,-6 0 0,6 0 0,-7 0 0,-1 5 0,0-3 0,0 3 0,0-5 0,0 5 0,-7-4 0,6 4 0,-12-5 0,13 5 0,-12 0 0,6 1 0,-9-2 0,0-4 0,0 0 0,1 0 0,-1 0 0,-5 0 0,4 0 0,0 0 0,-3 0 0,1 0 0,-8 0 0,-1 0 0,1 0 0,-1 0 0,6 0 0,-4 0 0,3-3 0,-4 2 0,-1-7 0,1 3 0,-1 1 0,1-4 0,-1 7 0,1-6 0,-5 2 0,4 0 0,-3-2 0,-1 2 0,3-3 0,-6 0 0,3 4 0,-4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53.33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69 16383,'27'0'0,"10"0"0,0 0 0,5 0 0,-6-5 0,-1 4 0,0-4 0,-6 5 0,-3 0 0,-5 0 0,-1 0 0,0-5 0,-5 4 0,3-4 0,-3 5 0,0 0 0,4 0 0,-4 0 0,0 0 0,3 0 0,-3 0 0,0 0 0,4-4 0,-9 3 0,9-4 0,-4 5 0,0 0 0,3 0 0,-3 0 0,0 0 0,4 0 0,-4 0 0,11 0 0,-4 0 0,4 0 0,-6 0 0,7-5 0,-6 4 0,6-4 0,0 5 0,-6 0 0,13 0 0,-6 0 0,7 0 0,0 0 0,0-5 0,0 3 0,8-3 0,-6 5 0,13 0 0,-5-6 0,7 5 0,2-5 0,-2 6 0,2 0 0,31 0 0,-24 0 0,26 0 0,-43 0 0,7 0 0,-6 0 0,0 0 0,-2 0 0,1 0 0,-8 0 0,7 0 0,0 0 0,3 0 0,-1 0 0,6 0 0,-14 0 0,13 0 0,-13 0 0,6 0 0,-8 0 0,8 0 0,-6 0 0,5 0 0,-6 0 0,-1 0 0,7 0 0,-5 0 0,5 0 0,-7 0 0,1 0 0,-2 0 0,10 0 0,-8 0 0,7 0 0,-9 0 0,1 5 0,0-4 0,-7 5 0,6-1 0,-13-4 0,6 4 0,-7 0 0,7-4 0,-5 3 0,5-4 0,-7 5 0,7-4 0,-5 4 0,11-5 0,-5 5 0,1-4 0,-3 4 0,1-5 0,1 5 0,8-4 0,-9 4 0,7-5 0,-13 0 0,13 6 0,-12-5 0,11 4 0,-11-5 0,11 0 0,-4 0 0,-1 0 0,21 0 0,-16 0 0,11 0 0,-18 0 0,1 5 0,-5-3 0,12 3 0,-12-5 0,4 0 0,-6 4 0,0-2 0,0 2 0,1-4 0,-1 5 0,0-4 0,0 3 0,0-4 0,0 0 0,0 0 0,0 0 0,1 0 0,-6 0 0,-2 0 0,1 0 0,-4 0 0,3 4 0,-4-3 0,-1 3 0,1-4 0,-1 0 0,1 0 0,-1 0 0,0 0 0,5 0 0,-4 0 0,3 0 0,-3 0 0,-1 0 0,0 0 0,1 0 0,-4-4 0,2 3 0,-2-3 0,0 1 0,-2-1 0,-3-4 0,4 20 0,-3-7 0,7 12 0,-8-9 0,8-4 0,-7 4 0,5 0 0,-5 0 0,6-4 0,-6 4 0,7-4 0,-4 4 0,3-4 0,13-1 0,2-3 0,14 0 0,-1 0 0,0 0 0,-7-4 0,-1 3 0,0-9 0,-5 9 0,5-4 0,-8 0 0,1 4 0,0-3 0,0-1 0,1 4 0,-2-3 0,2 4 0,-1-5 0,0 4 0,0-3 0,0-1 0,0 4 0,0-3 0,-5 0 0,4 3 0,-4-7 0,5 7 0,0-4 0,0 1 0,1 3 0,-2-8 0,8 8 0,-5-3 0,5 4 0,-7 0 0,0-5 0,0 4 0,0-3 0,0 4 0,0 0 0,0-5 0,1 4 0,5-3 0,3 4 0,6 0 0,0-6 0,7 5 0,-4-4 0,12 5 0,11-5 0,-4 3 0,11-3 0,-22 0 0,4 4 0,-12-4 0,5 5 0,-7 0 0,-8 0 0,-1 0 0,-1 0 0,-4 0 0,11 0 0,-11 0 0,4 0 0,-6 0 0,0 0 0,7 0 0,-6 0 0,13 0 0,-13 0 0,6 0 0,2 0 0,-7 0 0,2 0 0,-10 0 0,-6 0 0,1 0 0,-1 0 0,1 0 0,-1 0 0,-3 0 0,-2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22:56.013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 16383,'28'0'0,"1"0"0,6 0 0,-7 0 0,5 0 0,-4 0 0,6 0 0,0 0 0,-7 0 0,6 0 0,-13 0 0,6 0 0,-7 0 0,0 4 0,1-3 0,-2 4 0,2-1 0,-2-3 0,-4 4 0,4-5 0,-4 0 0,0 0 0,4 4 0,-4-2 0,5 2 0,0-4 0,1 0 0,-1 0 0,-5 0 0,3 0 0,-3 0 0,12 0 0,-5 0 0,5 0 0,-7 0 0,0 0 0,6 0 0,-4 5 0,12-4 0,-13 3 0,13-4 0,-7 0 0,2 0 0,3 0 0,-3 0 0,-1 0 0,6 0 0,-6 0 0,7 0 0,-6 0 0,4 0 0,-11 0 0,5 0 0,-7 0 0,0 0 0,0 0 0,0 0 0,-5 0 0,4 0 0,-10 0 0,10 0 0,-9 0 0,3 0 0,-4 0 0,-1 0 0,0 0 0,-3 0 0,-2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0:28.93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0 227 16383,'40'4'0,"6"-1"0,-8-3 0,13 0 0,-14 0 0,14 0 0,-14 0 0,5 0 0,-7 0 0,1 0 0,-8 0 0,6 0 0,-5 0 0,-1 0 0,-1 0 0,-1 0 0,-4-4 0,5 3 0,0-4 0,-6 5 0,6 0 0,-7-4 0,7 3 0,-5-4 0,11 0 0,-11 4 0,5-5 0,0 1 0,1 4 0,7-4 0,0-1 0,-7 5 0,5-4 0,-11 5 0,12 0 0,-12-4 0,5 3 0,-1-4 0,-4 5 0,5 0 0,-7-4 0,0 3 0,7-4 0,-5 1 0,5 3 0,-7-4 0,7 0 0,-5 3 0,11-3 0,-11 5 0,4-4 0,1 3 0,-6-4 0,6 5 0,0 0 0,-5 0 0,5-4 0,-7 3 0,0-4 0,0 1 0,0 3 0,7-4 0,-5 5 0,5-4 0,0 3 0,-5-4 0,20 5 0,-11-5 0,7 4 0,-12-5 0,1 6 0,-5 0 0,4 0 0,1-5 0,-5 4 0,5-4 0,-7 5 0,7 0 0,-5 0 0,4 0 0,1-6 0,-5 5 0,5-4 0,-7 5 0,6 0 0,-4 0 0,0 0 0,-3 0 0,-4 0 0,11 0 0,-4 0 0,5 0 0,0 0 0,-5 0 0,4 0 0,1 0 0,4 0 0,4 0 0,-4 0 0,2 0 0,-11 0 0,5 0 0,0 0 0,-5 0 0,4 0 0,1 0 0,-5 0 0,5 0 0,-7 0 0,0 0 0,0 0 0,0 0 0,1 0 0,-1 0 0,7 0 0,-6 0 0,6 0 0,-7 0 0,16 0 0,-12 0 0,18 0 0,-20 0 0,5 0 0,0 0 0,-6 0 0,6 0 0,-1 0 0,-4 0 0,10 0 0,-10 0 0,4 0 0,1 0 0,-5 0 0,4 0 0,-5 0 0,-1 0 0,6 0 0,-10 0 0,9 0 0,-10 0 0,5 0 0,0 0 0,0 0 0,0 0 0,0 0 0,1 0 0,-1 0 0,0 0 0,9 0 0,-7 0 0,7 0 0,-9 0 0,-5 0 0,4 0 0,-4 0 0,0 0 0,4 0 0,-4 0 0,0 0 0,4 0 0,-4 0 0,0 0 0,4 0 0,-4 0 0,20 0 0,-11 0 0,12 0 0,-16 0 0,0 0 0,0 0 0,7 0 0,-5 0 0,12 0 0,-6 0 0,1 0 0,-3 0 0,1 0 0,-5 0 0,5 0 0,-7 0 0,-1 0 0,1 0 0,0 0 0,-5 0 0,4 0 0,-4 0 0,-1 0 0,5 0 0,-4 0 0,0 0 0,10 0 0,-14 0 0,14 0 0,-10 0 0,4 0 0,2 0 0,-1 0 0,0-5 0,7 4 0,-5-3 0,4 4 0,-6 0 0,7-5 0,-5 3 0,5-3 0,-1 5 0,5 0 0,-2 0 0,7 0 0,-14 0 0,5 0 0,0 0 0,-6 0 0,6 0 0,-6 0 0,-1 0 0,0 0 0,0 0 0,0 0 0,0 0 0,0 0 0,1 0 0,3 0 0,-3 0 0,3 0 0,-10 0 0,5 0 0,-9 0 0,3 0 0,1 0 0,1 0 0,0 0 0,4 0 0,-4 0 0,5 0 0,0 0 0,0 0 0,-5 0 0,3 0 0,-3 0 0,5 0 0,-5 0 0,4 0 0,-4 0 0,5 0 0,-5 0 0,3 0 0,-3 0 0,5 0 0,7 0 0,-6-5 0,6 4 0,-7-3 0,0-1 0,1 4 0,14-3 0,-11-1 0,6 4 0,-12-3 0,-3 4 0,5-5 0,0 4 0,-5-3 0,4 4 0,-4 0 0,5 0 0,0 0 0,0 0 0,0 0 0,0 0 0,-5 0 0,4 0 0,-9 0 0,4 0 0,-6 0 0,0 0 0,1 0 0,-1 0 0,1 0 0,-1 0 0,1 0 0,-1 0 0,1 0 0,-1 0 0,0 0 0,1 0 0,-1 0 0,6 0 0,-4 0 0,3 0 0,1 0 0,1 0 0,0 0 0,4 0 0,-9 0 0,8 0 0,-3 0 0,0 0 0,4 0 0,-4 0 0,0 0 0,13 0 0,-11 0 0,7 0 0,-5 0 0,-4 0 0,5 0 0,-5 0 0,4 0 0,-4 0 0,0 0 0,-2 0 0,1 0 0,-4 0 0,3 0 0,-4 0 0,-1 0 0,1 0 0,-1 0 0,6 0 0,-4 0 0,3 0 0,-4 0 0,-1 0 0,6 0 0,-5 0 0,5 0 0,-5 4 0,4-3 0,-3 3 0,9-4 0,-10 0 0,5 3 0,0-2 0,-4 3 0,3-4 0,-4 0 0,-1 0 0,1 4 0,-1-3 0,-1 6 0,1-7 0,0 7 0,0-2 0,0-1 0,1 4 0,-1-7 0,6 7 0,-4-3 0,3 0 0,-4 3 0,-1-4 0,1 1 0,-1-1 0,1 0 0,-1-3 0,1 2 0,-1-3 0,0 0 0,0 0 0,1 0 0,-1 0 0,0 0 0,0 0 0,1 0 0,-1 0 0,0 0 0,1 0 0,-1 0 0,0 0 0,0 0 0,0 0 0,0 0 0,1 0 0,-1 0 0,0 0 0,1 0 0,-5 4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0:20:37.1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24575,'27'0'0,"2"0"0,58 0 0,-32 0 0,-3 0 0,2 0 0,11 0 0,1 0 0,7 0 0,-8 0 0,-8 0 0,4 0 0,-24 0 0,6 0 0,1 0 0,-8 0 0,7 0 0,-8 0 0,0 0 0,0 0 0,1 0 0,6 0 0,-5 5 0,5-4 0,-6 10 0,-1-10 0,8 4 0,-7 0 0,7-4 0,-8 4 0,0 0 0,0-3 0,0 3 0,0 0 0,0-4 0,-7 4 0,5-5 0,-4 0 0,6 0 0,8 0 0,-6 5 0,6-4 0,1 5 0,-7-6 0,24 0 0,-14 0 0,26 0 0,-19 0 0,19 0 0,-8 0 0,10 0 0,-1 0 0,1 0 0,-11 0 0,-1 0 0,-10 0 0,-8 0 0,6 0 0,-6 0 0,0 5 0,6-4 0,-6 4 0,9-5 0,-2 0 0,2 0 0,-9 0 0,6 0 0,-14 0 0,6 0 0,-8 0 0,0 0 0,0 0 0,-7 0 0,5 0 0,-11 0 0,12 0 0,-6 0 0,1 0 0,4 0 0,11 0 0,-5 0 0,13 0 0,-18 0 0,1 0 0,-6 0 0,4 0 0,-11 0 0,5 0 0,-7 0 0,9 0 0,-7 0 0,2 0 0,-5 0 0,-9 0 0,8 0 0,-8 0 0,3 0 0,-4 0 0,-1 0 0,1 0 0,-5 0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0:33.73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39 16383,'51'0'0,"-3"0"0,-5 0 0,2-6 0,0 4 0,7-10 0,-7 11 0,1-5 0,-3 1 0,-8 3 0,-1-3 0,2 5 0,-1 0 0,-6 0 0,4 0 0,-11 0 0,4 0 0,1 0 0,-5 0 0,5 0 0,-7 0 0,6 0 0,-4 0 0,4 0 0,-6 0 0,0 0 0,-5 0 0,4 0 0,-4 5 0,5-4 0,0 3 0,-5 0 0,4-3 0,-5 3 0,7-4 0,-7 4 0,5-3 0,-4 2 0,5-3 0,0 0 0,0 0 0,7 6 0,-5-5 0,11 4 0,-4-5 0,-1 0 0,6 0 0,-6 0 0,7 0 0,-6 0 0,4 0 0,-5 0 0,0 0 0,-2 0 0,1 0 0,-6 0 0,12 0 0,-11 0 0,4 0 0,1 0 0,-5 0 0,12 5 0,-13-3 0,13 3 0,-12-1 0,11-2 0,-4 7 0,-1-8 0,6 5 0,-6-1 0,7-4 0,-7 4 0,-2-5 0,1 0 0,-5 4 0,10-2 0,5 2 0,-7-4 0,6 0 0,-9 0 0,-6 0 0,6 5 0,-1-4 0,-4 3 0,5-4 0,-1 0 0,-4 0 0,5 0 0,0 0 0,1 0 0,7 0 0,0 0 0,0 0 0,0 0 0,-1 0 0,-5 0 0,4 0 0,11 0 0,-5 0 0,11 0 0,-22 0 0,6 0 0,-7 0 0,9 0 0,-2 0 0,-5 0 0,3 0 0,-10 0 0,20 0 0,-18 0 0,11 0 0,-15 0 0,7 0 0,-5 0 0,4 0 0,-5 0 0,-1 0 0,0 0 0,0 0 0,0 0 0,0 0 0,0 0 0,1 0 0,-6 0 0,3 0 0,-3 0 0,5 0 0,-5 0 0,4 0 0,-4 0 0,5 0 0,0 0 0,9 5 0,-7-4 0,14 3 0,-14-4 0,12 0 0,-7 0 0,2 0 0,4 0 0,-11 0 0,11 0 0,-11 0 0,11 0 0,-11 0 0,3 0 0,-4 0 0,-1 0 0,0 0 0,0 0 0,0 0 0,0 0 0,0 0 0,0 0 0,0 0 0,0 0 0,0 0 0,-5 0 0,4 0 0,-4 0 0,5 0 0,-5 0 0,-2 0 0,1 0 0,-5 0 0,5 0 0,-6 0 0,6 0 0,-4 0 0,4 0 0,-1 0 0,-3 0 0,9 0 0,-10 0 0,14 0 0,-13 0 0,13 0 0,-13 0 0,9 0 0,-10 0 0,10 0 0,-4 0 0,0 0 0,4 0 0,-9 0 0,3 0 0,-4 0 0,-1 0 0,1 0 0,-5 0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0:41.1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0 145 16383,'31'0'0,"9"0"0,5 0 0,-7 0 0,11 0 0,-10 0 0,7 0 0,-3 0 0,0-5 0,-6 3 0,5-4 0,-7 6 0,-7 0 0,5 0 0,-11-4 0,12 3 0,-13-4 0,13 5 0,-12 0 0,11-5 0,-11 4 0,11-4 0,-11 5 0,4 0 0,1 0 0,-5 0 0,12 0 0,-6 0 0,0 0 0,5 0 0,-4 0 0,6 0 0,1 0 0,7 0 0,-7 0 0,1 0 0,-4 0 0,-4 0 0,6 0 0,0 0 0,-7 0 0,6 0 0,-6 0 0,1 0 0,4 0 0,-4 0 0,6 0 0,-1 0 0,-5 0 0,3 0 0,-3 0 0,6-6 0,0 5 0,0-4 0,0 5 0,-7 0 0,6 0 0,-6 0 0,1 0 0,4 0 0,-4 0 0,-1 0 0,-1 0 0,0 0 0,-6 0 0,6 0 0,-7 0 0,7 0 0,-6 0 0,6 0 0,-7 0 0,0 0 0,0 0 0,1 0 0,5 0 0,-4 0 0,5 0 0,0 0 0,-6 0 0,6 0 0,-7 0 0,0 0 0,1 0 0,-1 0 0,0 0 0,0 0 0,0 0 0,6 0 0,3 0 0,-1 0 0,5 0 0,-4 0 0,14 0 0,-12 0 0,10 0 0,-12 0 0,-1 0 0,-1 0 0,-6 0 0,-1 0 0,0 0 0,0 0 0,7 0 0,-5 0 0,5 0 0,-1 0 0,-4 0 0,10 0 0,-10 0 0,4-5 0,1 4 0,-5-3 0,5-1 0,-8 4 0,8-3 0,-5 4 0,5 0 0,0 0 0,-6 0 0,22 0 0,-19 0 0,12 0 0,-10 0 0,-4 0 0,4 0 0,-5 0 0,-1 0 0,7 0 0,-5-5 0,11 4 0,-4-4 0,-1 5 0,6 0 0,-6 0 0,0-4 0,5 3 0,-11-4 0,11 5 0,-12 0 0,12-5 0,-11 4 0,11-5 0,-4 1 0,6 4 0,0-4 0,0-1 0,-1 5 0,1-4 0,1 0 0,-1 3 0,0-3 0,0 5 0,0 0 0,-7-4 0,6 2 0,-5-2 0,-1 4 0,6 0 0,-6 0 0,0 0 0,5 0 0,-11 0 0,4 0 0,-6 0 0,0 0 0,1 0 0,-1 0 0,0 0 0,0 0 0,0 0 0,0 0 0,0 0 0,0 0 0,0 0 0,0 0 0,0 0 0,1 0 0,-1 0 0,0 0 0,7 0 0,-6 0 0,6 0 0,-6 0 0,-1 0 0,0 0 0,-5 0 0,4 0 0,-5 0 0,7 0 0,-2 0 0,11 0 0,-8 0 0,7 0 0,-9 0 0,0 0 0,1 0 0,-1 0 0,0 0 0,7 0 0,-5 0 0,4 0 0,-5 0 0,-1 0 0,0 0 0,-6 0 0,5 0 0,-4 0 0,0 0 0,4 0 0,-9 0 0,9 0 0,-9 0 0,9 0 0,-5 0 0,1 0 0,4 0 0,-4 0 0,5 0 0,-5 0 0,4 0 0,-4 0 0,5 4 0,0-3 0,-5 4 0,4-5 0,-5 0 0,7 0 0,-1 0 0,0 0 0,0 0 0,0 0 0,0 0 0,0 0 0,1 0 0,-1 0 0,0 0 0,-5 0 0,4 0 0,-4 0 0,5 0 0,0 0 0,1 0 0,-1 0 0,9 0 0,-7 0 0,7 0 0,-8 0 0,6 0 0,-6 0 0,6 0 0,-7 0 0,0 0 0,1 0 0,-1 0 0,0 0 0,0 0 0,-5 0 0,4 0 0,-4 0 0,0 0 0,-1 0 0,-2 0 0,-3 0 0,4 4 0,-5-3 0,0 2 0,0-3 0,1 0 0,-1 0 0,1 0 0,-1 0 0,0 0 0,6 0 0,-4 0 0,4 0 0,-6 0 0,0 0 0,1 0 0,-1 0 0,1 0 0,-1 0 0,1 0 0,-1 0 0,6 5 0,-4-4 0,9 4 0,-9-5 0,3 0 0,1 0 0,1 0 0,-1 0 0,0 0 0,-5 0 0,4 0 0,2 0 0,0 0 0,4 0 0,-10 0 0,10 0 0,-4 0 0,5 0 0,-5 0 0,4 0 0,-9 0 0,4 0 0,-6 0 0,0 0 0,0 0 0,0 0 0,0 0 0,0 0 0,0 0 0,-1 0 0,1 0 0,0 0 0,1 0 0,-1 0 0,0 0 0,1 0 0,-1 0 0,0 0 0,-4 0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5:08.03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13 16383,'43'4'0,"-2"0"0,-5-4 0,-1 0 0,-7 0 0,6 0 0,-6 0 0,1 0 0,-3 0 0,-6 0 0,1 0 0,5 0 0,-4 0 0,12 0 0,-12 0 0,4 0 0,1 0 0,-5 0 0,5 0 0,-7 0 0,-5 0 0,4 0 0,-4 0 0,0 0 0,4 0 0,-4 0 0,6 0 0,-1 0 0,0 0 0,0 0 0,1 0 0,-1 0 0,0 0 0,0 0 0,1 0 0,3 0 0,-3 0 0,-2 0 0,0 0 0,-4 0 0,-1 0 0,5 0 0,-4 0 0,0 0 0,4 0 0,-4 0 0,0 0 0,3 0 0,-3 0 0,5 0 0,-5 0 0,4 0 0,-4 0 0,6 0 0,-1 0 0,0 0 0,0 0 0,0 0 0,7 0 0,-5 0 0,5 0 0,9 0 0,-13 0 0,8 0 0,-12 0 0,-4 0 0,5 0 0,0 0 0,7 0 0,-5 0 0,5 0 0,-7 0 0,0 0 0,-5 0 0,4 0 0,-4 0 0,0 0 0,4 0 0,-9 0 0,8 0 0,-8 0 0,9 0 0,-9 0 0,9 0 0,-4 0 0,5 0 0,-5 0 0,4 0 0,-5 0 0,7 0 0,-2 0 0,2 0 0,-7 0 0,5 0 0,-9 0 0,9 0 0,-10 0 0,10 0 0,-9 0 0,9 0 0,-9 0 0,9 0 0,-10 0 0,10-5 0,-4 4 0,5-4 0,0 5 0,0 0 0,0 0 0,1 0 0,-1 0 0,0-4 0,7 3 0,-5-4 0,5 5 0,-7 0 0,0 0 0,6 0 0,-4 0 0,5 0 0,-7 0 0,0 0 0,0 0 0,-5 0 0,4 0 0,-4 0 0,5 0 0,-5 0 0,4 0 0,-10 0 0,10 0 0,-9 0 0,8 0 0,-8 0 0,4 0 0,3 0 0,-6 0 0,6 0 0,-8 0 0,4 0 0,-3 0 0,3 0 0,1 0 0,1 0 0,0 0 0,4 0 0,-4 0 0,5 0 0,0 0 0,0 0 0,0 0 0,10 0 0,-8 0 0,7 0 0,-9 0 0,0 0 0,0 0 0,7 0 0,-6 0 0,6 0 0,-7 0 0,1 0 0,-2 0 0,-3 0 0,2 0 0,-3 0 0,0 0 0,4 0 0,-9 0 0,4 0 0,-1 0 0,-3 0 0,4 0 0,-6 0 0,5 0 0,-3 0 0,3 0 0,1 0 0,1 0 0,0 0 0,4 0 0,-10 0 0,10 0 0,-4 0 0,0 0 0,4 0 0,-10 0 0,10 0 0,-4 0 0,4 0 0,-3 0 0,2 0 0,-3 0 0,0 0 0,4 0 0,0 0 0,-4 0 0,8 0 0,-8 0 0,0 0 0,4 0 0,-4 0 0,0 0 0,3 0 0,-8 0 0,4 0 0,-6 0 0,0 0 0,1 0 0,-5 0 0,0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5:27.80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1 140 16383,'43'0'0,"-2"0"0,-12 0 0,4 0 0,-11 0 0,12 0 0,-12 0 0,5 0 0,-12 0 0,4 0 0,-4 0 0,0 0 0,4 0 0,-9 0 0,9 0 0,-10 0 0,10 0 0,-9 0 0,9 0 0,-9 0 0,9 0 0,-9 0 0,8 0 0,-8 0 0,9 0 0,-9 0 0,9 0 0,-9 0 0,9 0 0,5 0 0,-2 0 0,7 0 0,-9 0 0,0 0 0,1 0 0,-1 0 0,7 0 0,-6 0 0,6 0 0,-6 0 0,-1 0 0,0-5 0,7 4 0,-10-3 0,8 4 0,-10 0 0,0 0 0,4-5 0,-4 4 0,0-3 0,4 4 0,-4 0 0,0-4 0,3 3 0,-3-3 0,5 4 0,0-4 0,0 3 0,0-4 0,1 5 0,-1-4 0,0 2 0,0-2 0,0 4 0,-5 0 0,4 0 0,-4 0 0,5 0 0,0 0 0,1 0 0,-1 0 0,9-5 0,-12 4 0,10-3 0,-12 4 0,0 0 0,4 0 0,-9 0 0,8-5 0,-8 4 0,9-3 0,-4 4 0,11 0 0,-4 0 0,5-5 0,0 4 0,-5-3 0,4-1 0,-5 4 0,5-4 0,-4 1 0,-1 3 0,-2-4 0,-4 5 0,5 0 0,-5 0 0,3 0 0,-3 0 0,5-4 0,-5 3 0,4-4 0,-9 5 0,9 0 0,-5 0 0,1 0 0,4 0 0,-9 0 0,9 0 0,0 0 0,-3 0 0,6 0 0,-7 0 0,5 0 0,1 0 0,6 0 0,-6 0 0,6 0 0,-7 0 0,1 0 0,-6 0 0,3 0 0,-3-4 0,5 3 0,0-4 0,7 5 0,-5 0 0,4-4 0,-5 3 0,-1-4 0,0 1 0,0 3 0,-5-4 0,4 5 0,-9 0 0,3 0 0,-4 0 0,4 0 0,-3 0 0,4 0 0,-6 0 0,1 0 0,-1 0 0,1 0 0,4 0 0,-3 0 0,4 0 0,3 0 0,-1 0 0,3 0 0,0 0 0,-9 0 0,9 0 0,-9 0 0,9 0 0,-10 0 0,5 0 0,0 0 0,-4 0 0,3 0 0,1 0 0,-4 0 0,4 0 0,-6 0 0,1 0 0,-1 0 0,1 0 0,4 0 0,-3 0 0,4 0 0,-1 0 0,-3 0 0,18 0 0,-16 0 0,16 0 0,-19 0 0,5 0 0,-5 0 0,-1 0 0,1 0 0,-1 0 0,1 0 0,-1 0 0,0 0 0,1 0 0,-1 0 0,6 0 0,-4 0 0,4 0 0,-6 0 0,0 0 0,5 0 0,-4 0 0,3 0 0,-8 0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5:38.23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0 151 16383,'45'0'0,"-4"0"0,32 0 0,16-6 0,-18 4 0,17-10 0,-35 11 0,0-5 0,1 0 0,-10 4 0,8-4 0,-15 6 0,0 0 0,-3 0 0,-6 0 0,1 0 0,-3 0 0,-5 0 0,-1 0 0,0 0 0,0 0 0,0 0 0,0 0 0,-5 0 0,4 0 0,-4 0 0,5 0 0,-5 0 0,4 0 0,-9 0 0,9 0 0,-9 0 0,9 0 0,-10 0 0,10 0 0,-9 0 0,9 0 0,-4 0 0,5 0 0,-5 0 0,4 0 0,-4 0 0,5 0 0,0 0 0,-5 0 0,4 0 0,-4 0 0,0 0 0,3 0 0,6 0 0,-1 0 0,1 0 0,-5 0 0,-5 0 0,6 0 0,0 0 0,-5 0 0,4 0 0,-9 0 0,8 5 0,-8-4 0,9 3 0,-10-4 0,10 0 0,-9 0 0,9 0 0,-4 0 0,-1 0 0,5 0 0,-4 0 0,6 0 0,-1 0 0,0 0 0,9 0 0,-7 0 0,7 0 0,-9 0 0,0 0 0,0 0 0,0 0 0,1 0 0,6 0 0,-5 0 0,4 0 0,-6 0 0,0 0 0,0 0 0,1 0 0,-1-4 0,0 2 0,0-2 0,9-1 0,-6 4 0,6-3 0,-9 4 0,0 0 0,7-5 0,-5 3 0,5-3 0,-7 5 0,1 0 0,-2 0 0,2 0 0,5 0 0,-9 0 0,8 0 0,-10 0 0,5 0 0,0 0 0,-5 0 0,4 0 0,-9 0 0,9 0 0,-9 0 0,3 0 0,1 0 0,-4 0 0,8 0 0,-3 0 0,15 0 0,-8 0 0,7 0 0,-2 0 0,-5 0 0,5 0 0,-7-4 0,7 3 0,-5-4 0,11 0 0,-11 4 0,12-10 0,-13 10 0,13-4 0,-5 0 0,-1 3 0,6-3 0,-5 5 0,5 0 0,1 0 0,0 0 0,0 0 0,-6 0 0,5 0 0,-6 0 0,1 0 0,-2 0 0,0 0 0,-6 0 0,1 0 0,-3 0 0,-4 0 0,0 0 0,-2 0 0,1 0 0,-4 0 0,3 0 0,1 0 0,-4 0 0,9 0 0,-9 0 0,9 0 0,-4 0 0,5 0 0,7 0 0,-6 0 0,13 0 0,-12 0 0,12 0 0,-13 0 0,13 0 0,-12 0 0,11 0 0,-11 0 0,11 0 0,-11 0 0,12 0 0,-6 0 0,8 0 0,-1 0 0,-6-4 0,4 2 0,-4-2 0,-1 4 0,5-5 0,-11 3 0,5-3 0,-7 5 0,1 0 0,-1 0 0,0 0 0,0-4 0,1 3 0,-6-4 0,4 5 0,-10 0 0,10 0 0,-4-4 0,0 2 0,4-2 0,-4 4 0,6 0 0,-1 0 0,0 0 0,4 0 0,-3 0 0,3 0 0,-4 0 0,0 0 0,1 0 0,-1 0 0,0 0 0,0 0 0,1 0 0,-1 0 0,0 0 0,0 0 0,7 0 0,-10 0 0,8 0 0,-10 0 0,6 0 0,-1 0 0,0 0 0,0 0 0,1 0 0,-1 0 0,0 0 0,0 0 0,1 0 0,-1 0 0,0 0 0,0 0 0,0 0 0,1 0 0,-1 0 0,0 0 0,-5 0 0,4 0 0,-4 0 0,5 0 0,1 0 0,-1 0 0,0 0 0,-5 0 0,13 0 0,-16 0 0,16 0 0,-13 0 0,0 0 0,3 0 0,-8 0 0,9 0 0,-9 0 0,9 0 0,-9 0 0,9 0 0,-10 0 0,5 0 0,0 0 0,-5 0 0,10 0 0,-9 0 0,9 0 0,-9 0 0,9 0 0,-4 0 0,5 0 0,0 0 0,0 0 0,0 0 0,1 0 0,-1 0 0,0 0 0,7 0 0,-5 0 0,5 0 0,-7 0 0,0 0 0,-5 0 0,4 0 0,-4 0 0,5 0 0,-5 0 0,4 0 0,-9 0 0,3 0 0,1 0 0,-4 0 0,4 0 0,-6 0 0,1 0 0,4 0 0,-3 0 0,4 0 0,0 0 0,0 0 0,2 0 0,2 0 0,-8 0 0,9 0 0,-4 0 0,5 0 0,1 0 0,-1 0 0,-5 0 0,10 0 0,-8 0 0,10 0 0,-7 0 0,0 0 0,0 0 0,1 0 0,6 0 0,-6 0 0,6 0 0,-6 0 0,-1 0 0,0 0 0,-5 0 0,-1 0 0,-6 0 0,1 0 0,-1 0 0,1 0 0,-1 0 0,0 0 0,-1 0 0,1 0 0,0 0 0,0 0 0,-1 0 0,1 0 0,0 0 0,0 0 0,1 0 0,4 0 0,2 4 0,5-2 0,1 2 0,-1-4 0,0 5 0,-5-4 0,4 3 0,-9-4 0,3 0 0,-4 0 0,-1 0 0,1 0 0,-1 0 0,0 0 0,0 0 0,0 0 0,0 0 0,1 0 0,-1 0 0,0 0 0,-3 3 0,-2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5:47.19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0 118 16383,'32'9'0,"16"-1"0,0-8 0,14 0 0,-8 0 0,-1-6 0,0 4 0,0-10 0,1 11 0,0-5 0,-1 0 0,-7 5 0,-3-5 0,-8 0 0,0 5 0,0-4 0,-1 5 0,2 0 0,-1 0 0,0 0 0,0-5 0,0 4 0,-7-4 0,6 5 0,-6 0 0,1 0 0,3 0 0,-10 0 0,11 0 0,-11 0 0,12 0 0,-12 0 0,4 0 0,-5 0 0,5 0 0,-4 0 0,5 0 0,0 0 0,-6 0 0,6 0 0,0 0 0,-6 0 0,6 0 0,0 0 0,-6 0 0,6 0 0,-7 0 0,7 0 0,-6 0 0,6 0 0,0 0 0,-5 0 0,5 0 0,-7 0 0,7 0 0,-5 0 0,5 0 0,0 0 0,-5 0 0,11 0 0,-11 0 0,21 0 0,-13 0 0,15 0 0,-17 0 0,6 0 0,-6 0 0,1 0 0,-2-5 0,0 4 0,-5-4 0,5 5 0,-7 0 0,0-4 0,0 3 0,7-4 0,-5 5 0,5 0 0,-6 0 0,-1 0 0,0 0 0,0 0 0,1 0 0,-1 0 0,0 0 0,0 0 0,1 0 0,-1 0 0,0 0 0,0 0 0,0 0 0,1 0 0,-1 0 0,0 0 0,0 0 0,0 0 0,0 0 0,0 0 0,-4 0 0,2 0 0,-3 0 0,5 0 0,0 0 0,1 0 0,6 0 0,-5 0 0,5 0 0,-7 0 0,0 0 0,7 0 0,-5 0 0,12 0 0,-6 0 0,1 0 0,4 0 0,-5 0 0,23 0 0,-12 0 0,11 0 0,-14 0 0,-1 0 0,0 0 0,0 0 0,-7 0 0,5 0 0,-11 0 0,5 0 0,-7 0 0,0 0 0,0 0 0,0 0 0,1 0 0,-1 0 0,7 0 0,-5 0 0,5 0 0,-7 0 0,0 0 0,7 0 0,-5 0 0,11 0 0,5 0 0,-1 0 0,0-4 0,-4 3 0,-5-4 0,1 5 0,4 0 0,-11 0 0,5 0 0,0 0 0,-5 0 0,5 0 0,-7 0 0,0 0 0,1 0 0,-1 0 0,0 0 0,0 0 0,1 0 0,-6 0 0,4 0 0,-4 0 0,0 0 0,4 0 0,-4-4 0,9 3 0,-3-4 0,3 5 0,-4 0 0,0 0 0,0 0 0,0-4 0,1 2 0,5-2 0,-4 4 0,5 0 0,0 0 0,-5 0 0,12 0 0,-12-5 0,5 4 0,0-3 0,-6 4 0,6 0 0,-6 0 0,6 0 0,-5 0 0,4 0 0,-5 0 0,8 0 0,-6 0 0,6 0 0,-9 0 0,0 0 0,1 0 0,-1 0 0,0 0 0,-5 0 0,4 0 0,-4 0 0,5 0 0,6 0 0,-4-5 0,4 4 0,-5-3 0,-1 4 0,0 0 0,0 0 0,0 0 0,0 0 0,7 0 0,-10 0 0,9 0 0,-11 0 0,0 0 0,4 0 0,-4 0 0,0 0 0,4 0 0,-4 0 0,5 0 0,-5 0 0,4 0 0,-4 0 0,0 0 0,4 0 0,-9 0 0,9 0 0,-10 0 0,5 0 0,0 4 0,-5-3 0,10 4 0,-9-5 0,8 0 0,-3 0 0,5 0 0,0 0 0,1 0 0,-1 0 0,0 0 0,0 0 0,1 0 0,-6 0 0,3 0 0,-3 0 0,0 0 0,-1 0 0,0 0 0,-4 0 0,7 0 0,-8 0 0,4 0 0,-5 3 0,1-2 0,-1 3 0,0-4 0,6 0 0,-4 0 0,4 4 0,-1-3 0,2 7 0,1-7 0,2 8 0,-2-8 0,4 4 0,0-1 0,0-3 0,0 8 0,1-8 0,-1 9 0,-5-9 0,4 3 0,-9-4 0,3 0 0,-4 0 0,-1 0 0,1 0 0,-4 3 0,-2 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5:50.66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57 16383,'27'0'0,"9"0"0,9 0 0,0-5 0,6 4 0,-5-11 0,7 11 0,-7-10 0,-3 9 0,-9-3 0,1 5 0,-1 0 0,-5 0 0,-2 0 0,-7 0 0,0 0 0,0 0 0,0 0 0,0 0 0,0 0 0,1 0 0,-1 0 0,0 0 0,0 0 0,6 0 0,-4 0 0,5 0 0,-7 0 0,0 0 0,0 0 0,7 0 0,-5-4 0,4 2 0,-5-2 0,5 4 0,-4-4 0,11 2 0,-11-2 0,11 4 0,-11 0 0,11 0 0,-11 0 0,5 0 0,0 0 0,-6 0 0,6 0 0,-7 0 0,1 0 0,-1 0 0,0 0 0,0 0 0,-5 0 0,4 0 0,-4 0 0,0 0 0,4 0 0,-10 0 0,10 0 0,-4 0 0,0 0 0,4 0 0,-4 0 0,5 0 0,6 5 0,-4-4 0,11 4 0,-11-5 0,10 6 0,-3-5 0,-1 4 0,5-5 0,-5 0 0,7 0 0,-7 0 0,6 0 0,-13 0 0,6 0 0,0 0 0,-5 0 0,11 0 0,-11 0 0,4 0 0,-6 0 0,7 0 0,-5 0 0,5 0 0,-7 0 0,0 0 0,1 4 0,-1-3 0,0 4 0,7-5 0,-5 0 0,5 4 0,-7-2 0,0 2 0,1 1 0,-1-4 0,0 3 0,1 1 0,-1-4 0,0 3 0,7 2 0,-5-5 0,5 4 0,-7 0 0,0-4 0,0 8 0,1-8 0,-6 3 0,4-4 0,-5 5 0,1-4 0,4 3 0,-4-4 0,0 4 0,4-3 0,5 3 0,-7-4 0,11 0 0,-13 0 0,5 0 0,0 0 0,1 0 0,-1 0 0,0 0 0,7 0 0,-6 0 0,6 0 0,-7 0 0,0 0 0,7 0 0,-5 0 0,5 0 0,-7 0 0,-5 0 0,4 0 0,-9 0 0,9 0 0,-9 0 0,3 0 0,-4 0 0,-1 0 0,0 0 0,1 0 0,-1 0 0,6 0 0,-5 0 0,10 0 0,-4 0 0,0 0 0,4 0 0,-9 0 0,4 0 0,-6 0 0,1 0 0,-5 0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5:55.26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16383,'52'0'0,"-9"0"0,-1 0 0,-12 0 0,7 0 0,-4 0 0,-5 0 0,8 0 0,-2 0 0,10 0 0,-7 0 0,7 0 0,-9 0 0,-7 0 0,6 0 0,-12 0 0,5 0 0,0 0 0,-5 0 0,4 0 0,1 0 0,1 0 0,1 0 0,4 0 0,-11 0 0,11 0 0,-11 0 0,5 0 0,-7 0 0,-5 0 0,4 0 0,-9 0 0,9 0 0,-10 0 0,10 0 0,-4 0 0,0 0 0,4 0 0,-4 0 0,0 0 0,4 0 0,-9 0 0,8 0 0,-8 0 0,9 0 0,-9 0 0,9 0 0,-4 0 0,-1 0 0,12 0 0,-9 0 0,10 0 0,-7 0 0,7 0 0,-5 0 0,5 0 0,0 0 0,-5 0 0,5 0 0,-7 4 0,0-3 0,7 4 0,-5-5 0,12 5 0,-12-3 0,11 3 0,-11-5 0,5 0 0,-6 4 0,-1-3 0,0 4 0,0-5 0,4 0 0,-2 0 0,2 0 0,-9 0 0,4 0 0,-4 0 0,5 0 0,0 0 0,-5 0 0,4 0 0,-4 0 0,5 0 0,1 0 0,-1 0 0,9 4 0,-6-2 0,6 2 0,-9-4 0,7 0 0,-5 0 0,5 5 0,-7-4 0,7 3 0,-5-4 0,5 0 0,0 0 0,-5 0 0,5 0 0,-7 0 0,7 0 0,-5 0 0,5 0 0,-7 0 0,1 0 0,-1 0 0,0 0 0,0 0 0,1 0 0,-6 0 0,4 0 0,-4 0 0,0 0 0,4 0 0,-10 0 0,10 0 0,-9 0 0,9 0 0,-9 0 0,9 0 0,-4 0 0,0 0 0,4 0 0,0 0 0,2 0 0,3 0 0,-4 0 0,-5 0 0,-1 0 0,0 0 0,-4 0 0,3 0 0,-4 0 0,-1 0 0,1 0 0,-1 0 0,-1 0 0,1 0 0,0 0 0,0 0 0,0 0 0,-4 0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4T15:36:04.55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16383,'36'0'0,"-5"0"0,29 0 0,-13 0 0,16 0 0,0 0 0,2 0 0,11 0 0,-11 0 0,-2 0 0,-10 0 0,-8 0 0,7 0 0,-22 0 0,12 0 0,-14 0 0,7 0 0,-7 0 0,-1 0 0,0 0 0,-5 0 0,11 0 0,-11 0 0,4 0 0,1 0 0,-5 0 0,5 0 0,-8 0 0,2 0 0,-2 0 0,2 0 0,-1 0 0,0 0 0,0 0 0,0 0 0,0 0 0,0 0 0,0 0 0,0 0 0,6 0 0,-4 5 0,4-4 0,-6 4 0,0-5 0,1 0 0,-2 0 0,2 0 0,-2 4 0,8-3 0,4 4 0,-2-5 0,-1 4 0,-7-3 0,5 3 0,-4-4 0,4 0 0,1 0 0,1 5 0,7-3 0,0 3 0,-7-5 0,5 0 0,-4 0 0,4 0 0,3 0 0,-2 0 0,1 0 0,0 0 0,-7 0 0,4 0 0,-10 0 0,5 0 0,-1 0 0,-4 0 0,4 0 0,-6 0 0,0 0 0,9 0 0,0 0 0,2 0 0,-4 0 0,-1 0 0,3 0 0,-1 0 0,5 0 0,-5 0 0,7 0 0,0 0 0,-6 0 0,4 0 0,-5 0 0,1 0 0,4 0 0,-11 0 0,5 0 0,-1 0 0,-4 0 0,10 0 0,-10 0 0,12 0 0,-5 0 0,15 0 0,-7 0 0,1 0 0,-5 0 0,-11 0 0,12 0 0,-13 0 0,13 0 0,-12 0 0,11 0 0,-11 0 0,4 0 0,1 0 0,-5 0 0,5 0 0,-7-5 0,0 4 0,0-3 0,0 4 0,1 0 0,-1 0 0,6 0 0,-4-5 0,0 4 0,3-3 0,-8 4 0,10 0 0,-7 0 0,0 0 0,0 0 0,7-5 0,-5 3 0,5-3 0,-7 5 0,9 0 0,-12-4 0,5 3 0,-13-3 0,-1 4 0,0 0 0,-3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569646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pic>
        <p:nvPicPr>
          <p:cNvPr id="22" name="Graphic 21" descr="Logo Universitet i oslo">
            <a:extLst>
              <a:ext uri="{FF2B5EF4-FFF2-40B4-BE49-F238E27FC236}">
                <a16:creationId xmlns:a16="http://schemas.microsoft.com/office/drawing/2014/main" id="{6E1EFA63-AE81-48F7-9E1A-4460842D51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8800" y="6102564"/>
            <a:ext cx="1931842" cy="3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2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7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7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36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nb-NO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8" name="Text Placeholder 4" descr="Logo Universi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711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sp>
        <p:nvSpPr>
          <p:cNvPr id="11" name="Text Placeholder 4" descr="Logo Universi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162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9" y="1704042"/>
            <a:ext cx="11431663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75680-9D72-4324-806A-0AC2820EB95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5CCF4-7B1F-4D68-9FE1-C8986EA78D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1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469089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70" y="1704042"/>
            <a:ext cx="5469088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03335"/>
            <a:ext cx="5469089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04042"/>
            <a:ext cx="5469089" cy="435485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9B97B0-7BE1-41B3-8AD6-00C053AB167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27A861-73AB-4996-A205-5D7C21FD46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64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59098" y="371518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9097" y="5875993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0DEDF7-A715-4410-ACF2-29795822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A05AF4-63D3-4127-BC34-6BD82C03AF3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5715831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5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F22D83-B5FE-4078-A904-43A00158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80168" y="1180008"/>
            <a:ext cx="11431664" cy="4720030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1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1DAFF44-670E-4F4C-85A7-C39E379A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9851" y="1710199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24F2E76-C57A-43E9-AE90-9A5885C83A5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77360" y="2793528"/>
            <a:ext cx="352431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1" y="1720927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FA1C9B2-210C-4D25-800A-903735EC531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33839" y="2793528"/>
            <a:ext cx="3524320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3" y="1710199"/>
            <a:ext cx="352463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20B93BE-FC97-4838-B295-13DE19DE7FB1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84385" y="2793528"/>
            <a:ext cx="352463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3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794FAB1-D6B5-4A8A-91E4-BEB7326A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0168" y="1002716"/>
            <a:ext cx="3558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1050" y="2604949"/>
            <a:ext cx="3558098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2127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6509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8468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2851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FBC69D8-B71C-4206-87BD-EF7A4F58AE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pic>
        <p:nvPicPr>
          <p:cNvPr id="24" name="Graphic 23" descr="Logo Universitet i oslo">
            <a:extLst>
              <a:ext uri="{FF2B5EF4-FFF2-40B4-BE49-F238E27FC236}">
                <a16:creationId xmlns:a16="http://schemas.microsoft.com/office/drawing/2014/main" id="{D5876ED4-6402-4ADE-B19E-6AFD1B98A2B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28800" y="6102564"/>
            <a:ext cx="1931842" cy="3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73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016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6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6" y="2307943"/>
            <a:ext cx="2703713" cy="33610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2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2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8" y="2307943"/>
            <a:ext cx="2703713" cy="33610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127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F856006-F837-40CC-A206-116358E5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016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2604949"/>
            <a:ext cx="2716858" cy="494749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7" y="3292760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8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40821"/>
            <a:ext cx="2716858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16858" cy="237619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nb-NO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16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00F89B0E-F421-45EF-8C78-C84FEFC4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7BB50C2-6F95-4C0A-8590-741501231A7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168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168" y="5875993"/>
            <a:ext cx="5611760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2201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0072" y="5875993"/>
            <a:ext cx="5583887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94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3F87D86-02F1-4288-ADF3-CFC53D24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78A54228-A18C-49D4-8BAE-55234982E1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0170" y="1710901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6109106-4360-48AE-97EE-22C402C46E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42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4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04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C0B4E6-5502-441C-BDE1-D20B1908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180008"/>
            <a:ext cx="12192000" cy="567799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Text Placeholder 4" descr="Logo universi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0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B0E60-3547-4C9A-BE1E-87B0E1DC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B71A1-734C-4C77-9BE2-2289B1B8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63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4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35510" indent="0">
              <a:buNone/>
              <a:defRPr sz="1200"/>
            </a:lvl2pPr>
            <a:lvl3pPr marL="871021" indent="0">
              <a:buNone/>
              <a:defRPr sz="960"/>
            </a:lvl3pPr>
            <a:lvl4pPr marL="1306531" indent="0">
              <a:buNone/>
              <a:defRPr sz="840"/>
            </a:lvl4pPr>
            <a:lvl5pPr marL="1742041" indent="0">
              <a:buNone/>
              <a:defRPr sz="840"/>
            </a:lvl5pPr>
            <a:lvl6pPr marL="2177552" indent="0">
              <a:buNone/>
              <a:defRPr sz="840"/>
            </a:lvl6pPr>
            <a:lvl7pPr marL="2613062" indent="0">
              <a:buNone/>
              <a:defRPr sz="840"/>
            </a:lvl7pPr>
            <a:lvl8pPr marL="3048574" indent="0">
              <a:buNone/>
              <a:defRPr sz="840"/>
            </a:lvl8pPr>
            <a:lvl9pPr marL="3484084" indent="0">
              <a:buNone/>
              <a:defRPr sz="84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187B2-94CE-4765-A0C3-2ABC25DA10E3}" type="datetime1">
              <a:rPr lang="nb-NO" altLang="nb-NO" smtClean="0"/>
              <a:t>16.09.2021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58A47-43EE-45D6-9575-764BA2E1A5D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2296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Utheve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FBC69D8-B71C-4206-87BD-EF7A4F58AE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322820"/>
            <a:ext cx="6093717" cy="1076281"/>
          </a:xfrm>
        </p:spPr>
        <p:txBody>
          <a:bodyPr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60C72AC-B09E-4EE6-9F89-F57BA1D22E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7821" y="2282617"/>
            <a:ext cx="6097120" cy="1705095"/>
          </a:xfrm>
        </p:spPr>
        <p:txBody>
          <a:bodyPr/>
          <a:lstStyle>
            <a:lvl1pPr marL="0" indent="0">
              <a:buNone/>
              <a:defRPr sz="450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Klikk for å legge til tittel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pic>
        <p:nvPicPr>
          <p:cNvPr id="24" name="Graphic 23" descr="Logo Universitet i oslo">
            <a:extLst>
              <a:ext uri="{FF2B5EF4-FFF2-40B4-BE49-F238E27FC236}">
                <a16:creationId xmlns:a16="http://schemas.microsoft.com/office/drawing/2014/main" id="{071EBF8B-CB57-4D96-BEC9-81D876B40C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8800" y="6102564"/>
            <a:ext cx="1931842" cy="383961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A76EB581-AD77-44E6-B0C1-79B4F5E427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90891E-BD34-453C-A553-405075097B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39DE2A1-ED8C-4A49-A6AE-E9D46E40E9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C1935023-B5DB-4153-92C3-DA938CAF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233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Farge/Innhold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569646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pic>
        <p:nvPicPr>
          <p:cNvPr id="25" name="Graphic 24" descr="Logo Universitet i oslo">
            <a:extLst>
              <a:ext uri="{FF2B5EF4-FFF2-40B4-BE49-F238E27FC236}">
                <a16:creationId xmlns:a16="http://schemas.microsoft.com/office/drawing/2014/main" id="{1C54C566-FAF1-457B-ADC2-B572C2BA4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8800" y="6276395"/>
            <a:ext cx="1029645" cy="204646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790B458-49BE-41F6-BD1C-5F9A132992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7211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 dirty="0"/>
              <a:t>Enter partner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0FD2C0-C7B1-4B5E-A6A6-CCC2718B10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8202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 dirty="0"/>
              <a:t>Enter partner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7DE7D971-BF8D-4AE3-BC82-0E6BE0967F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F99AC1F-778E-44FF-BF8A-667198760B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B187476-A7FD-44F9-928A-D91ECC1D92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486B2F67-1009-493C-8D10-14604282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773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Bild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7594-E039-4932-98AD-71552210E2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pic>
        <p:nvPicPr>
          <p:cNvPr id="26" name="Graphic 25" descr="Logo Universitet i oslo">
            <a:extLst>
              <a:ext uri="{FF2B5EF4-FFF2-40B4-BE49-F238E27FC236}">
                <a16:creationId xmlns:a16="http://schemas.microsoft.com/office/drawing/2014/main" id="{76DDCE7B-0FD7-4604-86F3-CED3F3DE4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0" y="6276395"/>
            <a:ext cx="1029645" cy="204646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F31F495-88E8-4FEA-B7F3-27E00B57CF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7211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 dirty="0"/>
              <a:t>Enter partner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7ACB398-B3D6-48BC-B1D7-F5D5F02787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8202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 dirty="0"/>
              <a:t>Enter partner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129987B5-A649-4445-9E7D-C33F5830D5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15C875F-FE3C-4CA4-9C94-4875E5817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F9DA2D0-7B9F-4D0E-A0AB-11A30AE78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B366772D-733D-439F-A855-A43D8BA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0479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Uthevet Tittel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7594-E039-4932-98AD-71552210E2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3E4EB6FB-CA8A-4089-B382-7EE70734AA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322820"/>
            <a:ext cx="6093717" cy="1076281"/>
          </a:xfrm>
        </p:spPr>
        <p:txBody>
          <a:bodyPr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EE67333C-22A7-412D-89CE-C345901D4E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7821" y="2282617"/>
            <a:ext cx="6097120" cy="1705095"/>
          </a:xfrm>
        </p:spPr>
        <p:txBody>
          <a:bodyPr/>
          <a:lstStyle>
            <a:lvl1pPr marL="0" indent="0">
              <a:buNone/>
              <a:defRPr sz="450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Klikk for å legge til tittel</a:t>
            </a:r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F31F495-88E8-4FEA-B7F3-27E00B57CF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7211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 dirty="0"/>
              <a:t>Enter partner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7ACB398-B3D6-48BC-B1D7-F5D5F02787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8202" y="6243181"/>
            <a:ext cx="1501215" cy="259232"/>
          </a:xfrm>
        </p:spPr>
        <p:txBody>
          <a:bodyPr anchor="b"/>
          <a:lstStyle>
            <a:lvl1pPr marL="0" indent="0"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nb-NO" dirty="0"/>
              <a:t>Enter partner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pic>
        <p:nvPicPr>
          <p:cNvPr id="28" name="Graphic 27" descr="Logo Universitet i oslo">
            <a:extLst>
              <a:ext uri="{FF2B5EF4-FFF2-40B4-BE49-F238E27FC236}">
                <a16:creationId xmlns:a16="http://schemas.microsoft.com/office/drawing/2014/main" id="{AC4516CC-DFFC-4FB7-9D2B-83895F118E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8800" y="6276395"/>
            <a:ext cx="1029645" cy="204646"/>
          </a:xfrm>
          <a:prstGeom prst="rect">
            <a:avLst/>
          </a:prstGeom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DAF2865F-7D0D-424F-8EE4-C35A273826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BF95729-2A67-4547-A002-CD6025EBA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30900484-5C7A-4A15-B9AF-6C2346D534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375A6F63-D6F2-43D8-B209-39C06B42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235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Farge/Innhold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569646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pic>
        <p:nvPicPr>
          <p:cNvPr id="25" name="Graphic 24" descr="Logo Universitet i oslo">
            <a:extLst>
              <a:ext uri="{FF2B5EF4-FFF2-40B4-BE49-F238E27FC236}">
                <a16:creationId xmlns:a16="http://schemas.microsoft.com/office/drawing/2014/main" id="{96DF894F-36BB-4E38-9A63-6C7457B4E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8800" y="6140468"/>
            <a:ext cx="1029645" cy="20464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4A25B0-0B90-4803-B642-75EEEF2DAF8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187702" y="6062665"/>
            <a:ext cx="1033463" cy="46196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FB8A002-B764-4891-A47B-B23E156797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53610" y="6062664"/>
            <a:ext cx="1033463" cy="46196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81A5ECDA-FCA9-4A09-B537-7B2F880258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33A09C1-4C63-43F6-BB7C-8872A3465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CC180C2-0FD7-45CC-B7D6-6564FC2C6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18ECB1C4-C5E3-4A77-9A92-AC851BDD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9178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Bild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7594-E039-4932-98AD-71552210E2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905D93-7717-4925-9DB0-BAB0F436A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98854"/>
            <a:ext cx="6933976" cy="2365779"/>
          </a:xfrm>
        </p:spPr>
        <p:txBody>
          <a:bodyPr anchor="t"/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pic>
        <p:nvPicPr>
          <p:cNvPr id="26" name="Graphic 25" descr="Logo Universitet i oslo">
            <a:extLst>
              <a:ext uri="{FF2B5EF4-FFF2-40B4-BE49-F238E27FC236}">
                <a16:creationId xmlns:a16="http://schemas.microsoft.com/office/drawing/2014/main" id="{75E708B6-95B5-4ACB-9931-428CE2A1E4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800" y="6140468"/>
            <a:ext cx="1029645" cy="20464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C0B916-B8B5-48D7-8BE8-ACB646AE6F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87702" y="6062665"/>
            <a:ext cx="1033463" cy="46196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E6231B-1C42-4AEC-9D9E-5D13563150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53610" y="6062664"/>
            <a:ext cx="1033463" cy="46196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D593D964-011F-4C2E-847F-5E468F5675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A0AAB19-6B1B-4BA9-A526-029A2412B3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A8B0EAD6-75E9-40E3-89E3-A0F061D7BD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FAD5246-D054-439A-B79A-5A703492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1688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Senter Uthevet Tittel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ckground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0"/>
            <a:ext cx="10359797" cy="5696465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7594-E039-4932-98AD-71552210E2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48886" y="0"/>
            <a:ext cx="10343115" cy="569646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6EB2BA06-7D63-45DB-A644-9D71477BD7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4" y="322820"/>
            <a:ext cx="6093717" cy="1076281"/>
          </a:xfrm>
        </p:spPr>
        <p:txBody>
          <a:bodyPr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 err="1"/>
              <a:t>Overskrift</a:t>
            </a:r>
            <a:r>
              <a:rPr lang="en-US" dirty="0"/>
              <a:t> / </a:t>
            </a:r>
            <a:r>
              <a:rPr lang="en-US" dirty="0" err="1"/>
              <a:t>Senternavn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D7EEC28-9D50-46B0-840F-B57A95CD53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7821" y="2282617"/>
            <a:ext cx="6097120" cy="1705095"/>
          </a:xfrm>
        </p:spPr>
        <p:txBody>
          <a:bodyPr/>
          <a:lstStyle>
            <a:lvl1pPr marL="0" indent="0">
              <a:buNone/>
              <a:defRPr sz="450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Klikk for å legge til tittel</a:t>
            </a:r>
            <a:endParaRPr lang="en-US" dirty="0"/>
          </a:p>
        </p:txBody>
      </p:sp>
      <p:pic>
        <p:nvPicPr>
          <p:cNvPr id="26" name="Graphic 25" descr="Logo Universitet i oslo">
            <a:extLst>
              <a:ext uri="{FF2B5EF4-FFF2-40B4-BE49-F238E27FC236}">
                <a16:creationId xmlns:a16="http://schemas.microsoft.com/office/drawing/2014/main" id="{105B3387-AF80-4AB9-97AB-A8A22AC69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8800" y="6140468"/>
            <a:ext cx="1029645" cy="20464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C0B916-B8B5-48D7-8BE8-ACB646AE6F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87702" y="6062665"/>
            <a:ext cx="1033463" cy="46196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E6231B-1C42-4AEC-9D9E-5D13563150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53610" y="6062664"/>
            <a:ext cx="1033463" cy="46196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7EA36167-9D8E-4BCF-BBEC-1C2AB0346D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225" y="4124064"/>
            <a:ext cx="1548501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0B3836F-D71C-44E0-8FFD-3D48410F4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24" y="4393811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A84ED1B-06EC-4B0E-AAB9-3AE2C287DA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224" y="4660542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B52C5D0-3797-4E1D-82D8-1D81F522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3250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438" indent="-125438" algn="l" defTabSz="914446" rtl="0" eaLnBrk="1" latinLnBrk="0" hangingPunct="1">
        <a:lnSpc>
          <a:spcPct val="100000"/>
        </a:lnSpc>
        <a:spcBef>
          <a:spcPts val="11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ustomXml" Target="../ink/ink29.xml"/><Relationship Id="rId7" Type="http://schemas.openxmlformats.org/officeDocument/2006/relationships/customXml" Target="../ink/ink3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customXml" Target="../ink/ink30.xml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customXml" Target="../ink/ink3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.mit.edu/2018/study-finds-gender-skin-type-bias-artificial-intelligence-systems-0212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34.xml"/><Relationship Id="rId5" Type="http://schemas.openxmlformats.org/officeDocument/2006/relationships/image" Target="../media/image58.png"/><Relationship Id="rId4" Type="http://schemas.openxmlformats.org/officeDocument/2006/relationships/customXml" Target="../ink/ink33.xml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2.png"/><Relationship Id="rId3" Type="http://schemas.openxmlformats.org/officeDocument/2006/relationships/hyperlink" Target="https://www.nytimes.com/2021/05/11/business/colonial-pipeline-shutdown-latest-news.html" TargetMode="External"/><Relationship Id="rId7" Type="http://schemas.openxmlformats.org/officeDocument/2006/relationships/customXml" Target="../ink/ink36.xml"/><Relationship Id="rId12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11" Type="http://schemas.openxmlformats.org/officeDocument/2006/relationships/customXml" Target="../ink/ink38.xml"/><Relationship Id="rId5" Type="http://schemas.openxmlformats.org/officeDocument/2006/relationships/customXml" Target="../ink/ink35.xml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customXml" Target="../ink/ink3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1.xml"/><Relationship Id="rId13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customXml" Target="../ink/ink43.xml"/><Relationship Id="rId17" Type="http://schemas.openxmlformats.org/officeDocument/2006/relationships/hyperlink" Target="https://www.theguardian.com/education/2020/aug/13/england-a-level-downgrades-hit-pupils-from-disadvantaged-areas-hardest" TargetMode="External"/><Relationship Id="rId2" Type="http://schemas.openxmlformats.org/officeDocument/2006/relationships/image" Target="../media/image6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40.xml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customXml" Target="../ink/ink42.xml"/><Relationship Id="rId4" Type="http://schemas.openxmlformats.org/officeDocument/2006/relationships/customXml" Target="../ink/ink39.xml"/><Relationship Id="rId9" Type="http://schemas.openxmlformats.org/officeDocument/2006/relationships/image" Target="../media/image72.png"/><Relationship Id="rId14" Type="http://schemas.openxmlformats.org/officeDocument/2006/relationships/customXml" Target="../ink/ink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customXml" Target="../ink/ink49.xml"/><Relationship Id="rId18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customXml" Target="../ink/ink46.xml"/><Relationship Id="rId12" Type="http://schemas.openxmlformats.org/officeDocument/2006/relationships/image" Target="../media/image83.png"/><Relationship Id="rId17" Type="http://schemas.openxmlformats.org/officeDocument/2006/relationships/image" Target="../media/image79.png"/><Relationship Id="rId2" Type="http://schemas.openxmlformats.org/officeDocument/2006/relationships/image" Target="../media/image76.png"/><Relationship Id="rId16" Type="http://schemas.openxmlformats.org/officeDocument/2006/relationships/image" Target="../media/image85.png"/><Relationship Id="rId20" Type="http://schemas.openxmlformats.org/officeDocument/2006/relationships/hyperlink" Target="https://www.reuters.com/article/us-amazon-com-jobs-automation-insight-idUSKCN1MK08G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11" Type="http://schemas.openxmlformats.org/officeDocument/2006/relationships/customXml" Target="../ink/ink48.xml"/><Relationship Id="rId5" Type="http://schemas.openxmlformats.org/officeDocument/2006/relationships/customXml" Target="../ink/ink45.xml"/><Relationship Id="rId15" Type="http://schemas.openxmlformats.org/officeDocument/2006/relationships/customXml" Target="../ink/ink50.xml"/><Relationship Id="rId10" Type="http://schemas.openxmlformats.org/officeDocument/2006/relationships/image" Target="../media/image82.png"/><Relationship Id="rId19" Type="http://schemas.openxmlformats.org/officeDocument/2006/relationships/image" Target="../media/image87.png"/><Relationship Id="rId4" Type="http://schemas.openxmlformats.org/officeDocument/2006/relationships/image" Target="../media/image78.png"/><Relationship Id="rId9" Type="http://schemas.openxmlformats.org/officeDocument/2006/relationships/customXml" Target="../ink/ink47.xml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13" Type="http://schemas.openxmlformats.org/officeDocument/2006/relationships/image" Target="../media/image95.png"/><Relationship Id="rId18" Type="http://schemas.openxmlformats.org/officeDocument/2006/relationships/customXml" Target="../ink/ink58.xml"/><Relationship Id="rId26" Type="http://schemas.openxmlformats.org/officeDocument/2006/relationships/customXml" Target="../ink/ink62.xml"/><Relationship Id="rId3" Type="http://schemas.openxmlformats.org/officeDocument/2006/relationships/image" Target="../media/image89.png"/><Relationship Id="rId21" Type="http://schemas.openxmlformats.org/officeDocument/2006/relationships/image" Target="../media/image99.png"/><Relationship Id="rId34" Type="http://schemas.openxmlformats.org/officeDocument/2006/relationships/image" Target="../media/image105.png"/><Relationship Id="rId7" Type="http://schemas.openxmlformats.org/officeDocument/2006/relationships/image" Target="../media/image92.png"/><Relationship Id="rId12" Type="http://schemas.openxmlformats.org/officeDocument/2006/relationships/customXml" Target="../ink/ink55.xml"/><Relationship Id="rId17" Type="http://schemas.openxmlformats.org/officeDocument/2006/relationships/image" Target="../media/image97.png"/><Relationship Id="rId25" Type="http://schemas.openxmlformats.org/officeDocument/2006/relationships/image" Target="../media/image101.png"/><Relationship Id="rId33" Type="http://schemas.openxmlformats.org/officeDocument/2006/relationships/hyperlink" Target="https://www.theguardian.com/technology/2020/feb/05/welfare-surveillance-system-violates-human-rights-dutch-court-rules" TargetMode="External"/><Relationship Id="rId2" Type="http://schemas.openxmlformats.org/officeDocument/2006/relationships/image" Target="../media/image88.png"/><Relationship Id="rId16" Type="http://schemas.openxmlformats.org/officeDocument/2006/relationships/customXml" Target="../ink/ink57.xml"/><Relationship Id="rId20" Type="http://schemas.openxmlformats.org/officeDocument/2006/relationships/customXml" Target="../ink/ink59.xml"/><Relationship Id="rId29" Type="http://schemas.openxmlformats.org/officeDocument/2006/relationships/hyperlink" Target="https://www.vice.com/en/article/jgq35d/how-a-discriminatory-algorithm-wrongly-accused-thousands-of-families-of-fraud" TargetMode="Externa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52.xml"/><Relationship Id="rId11" Type="http://schemas.openxmlformats.org/officeDocument/2006/relationships/image" Target="../media/image94.png"/><Relationship Id="rId24" Type="http://schemas.openxmlformats.org/officeDocument/2006/relationships/customXml" Target="../ink/ink61.xml"/><Relationship Id="rId32" Type="http://schemas.openxmlformats.org/officeDocument/2006/relationships/image" Target="../media/image104.png"/><Relationship Id="rId5" Type="http://schemas.openxmlformats.org/officeDocument/2006/relationships/image" Target="../media/image91.png"/><Relationship Id="rId15" Type="http://schemas.openxmlformats.org/officeDocument/2006/relationships/image" Target="../media/image96.png"/><Relationship Id="rId23" Type="http://schemas.openxmlformats.org/officeDocument/2006/relationships/image" Target="../media/image100.png"/><Relationship Id="rId28" Type="http://schemas.openxmlformats.org/officeDocument/2006/relationships/image" Target="../media/image90.png"/><Relationship Id="rId10" Type="http://schemas.openxmlformats.org/officeDocument/2006/relationships/customXml" Target="../ink/ink54.xml"/><Relationship Id="rId19" Type="http://schemas.openxmlformats.org/officeDocument/2006/relationships/image" Target="../media/image98.png"/><Relationship Id="rId31" Type="http://schemas.openxmlformats.org/officeDocument/2006/relationships/hyperlink" Target="https://www.vice.com/en/article/y3zkgb/the-story-of-how-the-australian-government-screwed-its-most-vulnerable-people-v27n3" TargetMode="External"/><Relationship Id="rId4" Type="http://schemas.openxmlformats.org/officeDocument/2006/relationships/customXml" Target="../ink/ink51.xml"/><Relationship Id="rId9" Type="http://schemas.openxmlformats.org/officeDocument/2006/relationships/image" Target="../media/image93.png"/><Relationship Id="rId14" Type="http://schemas.openxmlformats.org/officeDocument/2006/relationships/customXml" Target="../ink/ink56.xml"/><Relationship Id="rId22" Type="http://schemas.openxmlformats.org/officeDocument/2006/relationships/customXml" Target="../ink/ink60.xml"/><Relationship Id="rId27" Type="http://schemas.openxmlformats.org/officeDocument/2006/relationships/image" Target="../media/image102.png"/><Relationship Id="rId30" Type="http://schemas.openxmlformats.org/officeDocument/2006/relationships/image" Target="../media/image103.png"/><Relationship Id="rId35" Type="http://schemas.openxmlformats.org/officeDocument/2006/relationships/hyperlink" Target="https://www.theguardian.com/technology/2019/oct/14/fears-rise-in-benefits-system-automation-could-plunge-claimants-deeper-into-povertt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customXml" Target="../ink/ink67.xml"/><Relationship Id="rId18" Type="http://schemas.openxmlformats.org/officeDocument/2006/relationships/image" Target="../media/image116.png"/><Relationship Id="rId26" Type="http://schemas.openxmlformats.org/officeDocument/2006/relationships/image" Target="../media/image120.png"/><Relationship Id="rId3" Type="http://schemas.openxmlformats.org/officeDocument/2006/relationships/image" Target="../media/image107.png"/><Relationship Id="rId21" Type="http://schemas.openxmlformats.org/officeDocument/2006/relationships/customXml" Target="../ink/ink71.xml"/><Relationship Id="rId7" Type="http://schemas.openxmlformats.org/officeDocument/2006/relationships/customXml" Target="../ink/ink64.xml"/><Relationship Id="rId12" Type="http://schemas.openxmlformats.org/officeDocument/2006/relationships/image" Target="../media/image113.png"/><Relationship Id="rId17" Type="http://schemas.openxmlformats.org/officeDocument/2006/relationships/customXml" Target="../ink/ink69.xml"/><Relationship Id="rId25" Type="http://schemas.openxmlformats.org/officeDocument/2006/relationships/image" Target="../media/image109.png"/><Relationship Id="rId2" Type="http://schemas.openxmlformats.org/officeDocument/2006/relationships/image" Target="../media/image106.png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png"/><Relationship Id="rId11" Type="http://schemas.openxmlformats.org/officeDocument/2006/relationships/customXml" Target="../ink/ink66.xml"/><Relationship Id="rId24" Type="http://schemas.openxmlformats.org/officeDocument/2006/relationships/image" Target="../media/image119.png"/><Relationship Id="rId5" Type="http://schemas.openxmlformats.org/officeDocument/2006/relationships/customXml" Target="../ink/ink63.xml"/><Relationship Id="rId15" Type="http://schemas.openxmlformats.org/officeDocument/2006/relationships/customXml" Target="../ink/ink68.xml"/><Relationship Id="rId23" Type="http://schemas.openxmlformats.org/officeDocument/2006/relationships/customXml" Target="../ink/ink72.xml"/><Relationship Id="rId10" Type="http://schemas.openxmlformats.org/officeDocument/2006/relationships/image" Target="../media/image112.png"/><Relationship Id="rId19" Type="http://schemas.openxmlformats.org/officeDocument/2006/relationships/customXml" Target="../ink/ink70.xml"/><Relationship Id="rId4" Type="http://schemas.openxmlformats.org/officeDocument/2006/relationships/image" Target="../media/image108.png"/><Relationship Id="rId9" Type="http://schemas.openxmlformats.org/officeDocument/2006/relationships/customXml" Target="../ink/ink65.xml"/><Relationship Id="rId14" Type="http://schemas.openxmlformats.org/officeDocument/2006/relationships/image" Target="../media/image114.png"/><Relationship Id="rId22" Type="http://schemas.openxmlformats.org/officeDocument/2006/relationships/image" Target="../media/image118.png"/><Relationship Id="rId27" Type="http://schemas.openxmlformats.org/officeDocument/2006/relationships/hyperlink" Target="https://www.bbc.com/news/business-50432634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caredenmark.dk/news/artificial-intelligence-helps-detect-cardiac-arrest-patients/" TargetMode="External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4.png"/><Relationship Id="rId5" Type="http://schemas.openxmlformats.org/officeDocument/2006/relationships/customXml" Target="../ink/ink73.xml"/><Relationship Id="rId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hyperlink" Target="https://www.wired.co.uk/article/police-violence-prediction-ndas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8.png"/><Relationship Id="rId5" Type="http://schemas.openxmlformats.org/officeDocument/2006/relationships/hyperlink" Target="https://www.theguardian.com/uk-news/2019/feb/03/police-risk-racial-profiling-by-using-data-to-predict-reoffenders-report-warns" TargetMode="External"/><Relationship Id="rId4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bbc.com/news/technology-53650758" TargetMode="External"/><Relationship Id="rId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5.xml"/><Relationship Id="rId18" Type="http://schemas.openxmlformats.org/officeDocument/2006/relationships/image" Target="../media/image22.png"/><Relationship Id="rId3" Type="http://schemas.openxmlformats.org/officeDocument/2006/relationships/image" Target="../media/image15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19.png"/><Relationship Id="rId17" Type="http://schemas.openxmlformats.org/officeDocument/2006/relationships/customXml" Target="../ink/ink7.xml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customXml" Target="../ink/ink4.xml"/><Relationship Id="rId24" Type="http://schemas.openxmlformats.org/officeDocument/2006/relationships/image" Target="../media/image25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18.png"/><Relationship Id="rId19" Type="http://schemas.openxmlformats.org/officeDocument/2006/relationships/customXml" Target="../ink/ink8.xml"/><Relationship Id="rId4" Type="http://schemas.openxmlformats.org/officeDocument/2006/relationships/hyperlink" Target="https://digital-strategy.ec.europa.eu/en/news/europe-fit-digital-age-commission-proposes-new-rules-and-actions-excellence-and-trust-artificial" TargetMode="External"/><Relationship Id="rId9" Type="http://schemas.openxmlformats.org/officeDocument/2006/relationships/customXml" Target="../ink/ink3.xml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image" Target="../media/image139.pn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12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75.xml"/><Relationship Id="rId11" Type="http://schemas.openxmlformats.org/officeDocument/2006/relationships/image" Target="../media/image138.png"/><Relationship Id="rId5" Type="http://schemas.openxmlformats.org/officeDocument/2006/relationships/image" Target="../media/image135.png"/><Relationship Id="rId10" Type="http://schemas.openxmlformats.org/officeDocument/2006/relationships/customXml" Target="../ink/ink77.xml"/><Relationship Id="rId4" Type="http://schemas.openxmlformats.org/officeDocument/2006/relationships/customXml" Target="../ink/ink74.xml"/><Relationship Id="rId9" Type="http://schemas.openxmlformats.org/officeDocument/2006/relationships/image" Target="../media/image137.png"/><Relationship Id="rId14" Type="http://schemas.openxmlformats.org/officeDocument/2006/relationships/hyperlink" Target="https://www.technologyreview.com/2019/01/21/137783/algorithms-criminal-justice-ai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customXml" Target="../ink/ink83.xml"/><Relationship Id="rId18" Type="http://schemas.openxmlformats.org/officeDocument/2006/relationships/image" Target="../media/image148.png"/><Relationship Id="rId3" Type="http://schemas.openxmlformats.org/officeDocument/2006/relationships/customXml" Target="../ink/ink78.xml"/><Relationship Id="rId21" Type="http://schemas.openxmlformats.org/officeDocument/2006/relationships/customXml" Target="../ink/ink87.xml"/><Relationship Id="rId7" Type="http://schemas.openxmlformats.org/officeDocument/2006/relationships/customXml" Target="../ink/ink80.xml"/><Relationship Id="rId12" Type="http://schemas.openxmlformats.org/officeDocument/2006/relationships/image" Target="../media/image145.png"/><Relationship Id="rId17" Type="http://schemas.openxmlformats.org/officeDocument/2006/relationships/customXml" Target="../ink/ink85.xml"/><Relationship Id="rId2" Type="http://schemas.openxmlformats.org/officeDocument/2006/relationships/image" Target="../media/image140.png"/><Relationship Id="rId16" Type="http://schemas.openxmlformats.org/officeDocument/2006/relationships/image" Target="../media/image147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2.png"/><Relationship Id="rId11" Type="http://schemas.openxmlformats.org/officeDocument/2006/relationships/customXml" Target="../ink/ink82.xml"/><Relationship Id="rId24" Type="http://schemas.openxmlformats.org/officeDocument/2006/relationships/image" Target="../media/image151.png"/><Relationship Id="rId5" Type="http://schemas.openxmlformats.org/officeDocument/2006/relationships/customXml" Target="../ink/ink79.xml"/><Relationship Id="rId15" Type="http://schemas.openxmlformats.org/officeDocument/2006/relationships/customXml" Target="../ink/ink84.xml"/><Relationship Id="rId23" Type="http://schemas.openxmlformats.org/officeDocument/2006/relationships/customXml" Target="../ink/ink88.xml"/><Relationship Id="rId10" Type="http://schemas.openxmlformats.org/officeDocument/2006/relationships/image" Target="../media/image144.png"/><Relationship Id="rId19" Type="http://schemas.openxmlformats.org/officeDocument/2006/relationships/customXml" Target="../ink/ink86.xml"/><Relationship Id="rId4" Type="http://schemas.openxmlformats.org/officeDocument/2006/relationships/image" Target="../media/image53.png"/><Relationship Id="rId9" Type="http://schemas.openxmlformats.org/officeDocument/2006/relationships/customXml" Target="../ink/ink81.xml"/><Relationship Id="rId14" Type="http://schemas.openxmlformats.org/officeDocument/2006/relationships/image" Target="../media/image146.png"/><Relationship Id="rId22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customXml" Target="../ink/ink89.xml"/><Relationship Id="rId7" Type="http://schemas.openxmlformats.org/officeDocument/2006/relationships/customXml" Target="../ink/ink91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4.png"/><Relationship Id="rId5" Type="http://schemas.openxmlformats.org/officeDocument/2006/relationships/customXml" Target="../ink/ink90.xml"/><Relationship Id="rId4" Type="http://schemas.openxmlformats.org/officeDocument/2006/relationships/image" Target="../media/image1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4.xml"/><Relationship Id="rId13" Type="http://schemas.openxmlformats.org/officeDocument/2006/relationships/image" Target="../media/image162.pn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12" Type="http://schemas.openxmlformats.org/officeDocument/2006/relationships/customXml" Target="../ink/ink96.xml"/><Relationship Id="rId17" Type="http://schemas.openxmlformats.org/officeDocument/2006/relationships/image" Target="../media/image164.png"/><Relationship Id="rId2" Type="http://schemas.openxmlformats.org/officeDocument/2006/relationships/image" Target="../media/image152.png"/><Relationship Id="rId16" Type="http://schemas.openxmlformats.org/officeDocument/2006/relationships/customXml" Target="../ink/ink98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93.xml"/><Relationship Id="rId11" Type="http://schemas.openxmlformats.org/officeDocument/2006/relationships/image" Target="../media/image161.png"/><Relationship Id="rId5" Type="http://schemas.openxmlformats.org/officeDocument/2006/relationships/image" Target="../media/image158.png"/><Relationship Id="rId15" Type="http://schemas.openxmlformats.org/officeDocument/2006/relationships/image" Target="../media/image163.png"/><Relationship Id="rId10" Type="http://schemas.openxmlformats.org/officeDocument/2006/relationships/customXml" Target="../ink/ink95.xml"/><Relationship Id="rId4" Type="http://schemas.openxmlformats.org/officeDocument/2006/relationships/customXml" Target="../ink/ink92.xml"/><Relationship Id="rId9" Type="http://schemas.openxmlformats.org/officeDocument/2006/relationships/image" Target="../media/image160.png"/><Relationship Id="rId14" Type="http://schemas.openxmlformats.org/officeDocument/2006/relationships/customXml" Target="../ink/ink9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.n.lintvedt@jus.uio.no" TargetMode="External"/><Relationship Id="rId2" Type="http://schemas.openxmlformats.org/officeDocument/2006/relationships/hyperlink" Target="https://www.jus.uio.no/ifp/personer/vit/monali/index.html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8.jpg"/><Relationship Id="rId4" Type="http://schemas.openxmlformats.org/officeDocument/2006/relationships/hyperlink" Target="https://www.jus.uio.no/ifp/english/research/projects/nrccl/viro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digital-strategy.ec.europa.eu/en/library/proposal-regulation-laying-down-harmonised-rules-artificial-intelligen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customXml" Target="../ink/ink13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customXml" Target="../ink/ink15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customXml" Target="../ink/ink21.xml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customXml" Target="../ink/ink16.xml"/><Relationship Id="rId21" Type="http://schemas.openxmlformats.org/officeDocument/2006/relationships/customXml" Target="../ink/ink25.xml"/><Relationship Id="rId7" Type="http://schemas.openxmlformats.org/officeDocument/2006/relationships/customXml" Target="../ink/ink18.xml"/><Relationship Id="rId12" Type="http://schemas.openxmlformats.org/officeDocument/2006/relationships/image" Target="../media/image41.png"/><Relationship Id="rId17" Type="http://schemas.openxmlformats.org/officeDocument/2006/relationships/customXml" Target="../ink/ink23.xml"/><Relationship Id="rId25" Type="http://schemas.openxmlformats.org/officeDocument/2006/relationships/customXml" Target="../ink/ink27.xml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11" Type="http://schemas.openxmlformats.org/officeDocument/2006/relationships/customXml" Target="../ink/ink20.xml"/><Relationship Id="rId24" Type="http://schemas.openxmlformats.org/officeDocument/2006/relationships/image" Target="../media/image47.png"/><Relationship Id="rId5" Type="http://schemas.openxmlformats.org/officeDocument/2006/relationships/customXml" Target="../ink/ink17.xml"/><Relationship Id="rId15" Type="http://schemas.openxmlformats.org/officeDocument/2006/relationships/customXml" Target="../ink/ink22.xml"/><Relationship Id="rId23" Type="http://schemas.openxmlformats.org/officeDocument/2006/relationships/customXml" Target="../ink/ink26.xml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customXml" Target="../ink/ink24.xml"/><Relationship Id="rId4" Type="http://schemas.openxmlformats.org/officeDocument/2006/relationships/image" Target="../media/image37.png"/><Relationship Id="rId9" Type="http://schemas.openxmlformats.org/officeDocument/2006/relationships/customXml" Target="../ink/ink19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customXml" Target="../ink/ink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64430-BB6E-1042-B7ED-B38527D840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D5BED-E045-A743-8FEE-38372467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Senter for rettsinformatikk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588CC-7696-1040-9015-FF137C9B99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7820" y="2282617"/>
            <a:ext cx="7996746" cy="1705095"/>
          </a:xfrm>
        </p:spPr>
        <p:txBody>
          <a:bodyPr/>
          <a:lstStyle/>
          <a:p>
            <a:r>
              <a:rPr lang="nb-NO" dirty="0"/>
              <a:t>EUs forslag til AI forordning</a:t>
            </a:r>
          </a:p>
          <a:p>
            <a:r>
              <a:rPr lang="nb-NO" dirty="0"/>
              <a:t>- betydningen for forvaltningen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2EFA71F-83C1-4845-8F4D-FE756A276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225" y="4124064"/>
            <a:ext cx="1498808" cy="269304"/>
          </a:xfrm>
        </p:spPr>
        <p:txBody>
          <a:bodyPr/>
          <a:lstStyle/>
          <a:p>
            <a:r>
              <a:rPr lang="nb-NO" dirty="0"/>
              <a:t>Naomi </a:t>
            </a:r>
            <a:r>
              <a:rPr lang="nb-NO" dirty="0" err="1"/>
              <a:t>Lintvedt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5FFCFA-5A92-8445-8BD1-B4EDAC2B3F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224" y="4393811"/>
            <a:ext cx="998671" cy="269304"/>
          </a:xfrm>
        </p:spPr>
        <p:txBody>
          <a:bodyPr/>
          <a:lstStyle/>
          <a:p>
            <a:r>
              <a:rPr lang="nb-NO" dirty="0"/>
              <a:t>Stipendiat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19B50C5-CE16-F146-8CDC-659F08AC7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225" y="5189595"/>
            <a:ext cx="2000548" cy="269304"/>
          </a:xfrm>
        </p:spPr>
        <p:txBody>
          <a:bodyPr/>
          <a:lstStyle/>
          <a:p>
            <a:r>
              <a:rPr lang="en-US" dirty="0">
                <a:highlight>
                  <a:srgbClr val="FFFFFF"/>
                </a:highlight>
              </a:rPr>
              <a:t>15. </a:t>
            </a:r>
            <a:r>
              <a:rPr lang="en-US" dirty="0" err="1">
                <a:highlight>
                  <a:srgbClr val="FFFFFF"/>
                </a:highlight>
              </a:rPr>
              <a:t>september</a:t>
            </a:r>
            <a:r>
              <a:rPr lang="en-US" dirty="0">
                <a:highlight>
                  <a:srgbClr val="FFFFFF"/>
                </a:highlight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94928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5275C-DEFE-8C4D-91B3-0F1A20A7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Høyrisiko AI </a:t>
            </a:r>
            <a:r>
              <a:rPr lang="nb-NO" sz="2400" dirty="0" err="1"/>
              <a:t>Annex</a:t>
            </a:r>
            <a:r>
              <a:rPr lang="nb-NO" sz="2400" dirty="0"/>
              <a:t> III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744BE1-4657-B643-A2E0-5E8B90E04D4E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" y="1940313"/>
            <a:ext cx="10605075" cy="26899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4055D7-5B9D-EF49-A2BC-B7576257F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439FD-CCF4-E142-996A-73036672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DA202D1-403E-FC4A-B422-222C1AFA228D}"/>
                  </a:ext>
                </a:extLst>
              </p14:cNvPr>
              <p14:cNvContentPartPr/>
              <p14:nvPr/>
            </p14:nvContentPartPr>
            <p14:xfrm>
              <a:off x="4898722" y="2916132"/>
              <a:ext cx="3991680" cy="83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A202D1-403E-FC4A-B422-222C1AFA2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0722" y="2880492"/>
                <a:ext cx="40273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E34061-3D6D-E648-A7B6-E9DA92BBD85F}"/>
                  </a:ext>
                </a:extLst>
              </p14:cNvPr>
              <p14:cNvContentPartPr/>
              <p14:nvPr/>
            </p14:nvContentPartPr>
            <p14:xfrm>
              <a:off x="10375402" y="297229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E34061-3D6D-E648-A7B6-E9DA92BBD8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57402" y="2936292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210B242-1AF5-EF4B-A5F9-954A518D23C6}"/>
                  </a:ext>
                </a:extLst>
              </p14:cNvPr>
              <p14:cNvContentPartPr/>
              <p14:nvPr/>
            </p14:nvContentPartPr>
            <p14:xfrm>
              <a:off x="9671962" y="2988132"/>
              <a:ext cx="1155600" cy="39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210B242-1AF5-EF4B-A5F9-954A518D23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54322" y="2952132"/>
                <a:ext cx="119124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F54C2C1-BC95-CE4E-A231-8E3DAD365772}"/>
                  </a:ext>
                </a:extLst>
              </p14:cNvPr>
              <p14:cNvContentPartPr/>
              <p14:nvPr/>
            </p14:nvContentPartPr>
            <p14:xfrm>
              <a:off x="1319962" y="3268932"/>
              <a:ext cx="7055640" cy="189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F54C2C1-BC95-CE4E-A231-8E3DAD3657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01962" y="3233292"/>
                <a:ext cx="7091280" cy="26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1491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D906F-405B-AF45-97FD-9D4A2A99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72FC68B-B068-6141-802A-0D8F09678D7C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8" y="876440"/>
            <a:ext cx="11433175" cy="135666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9D9988-14F3-EF40-9CF3-8221F962F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7" y="3200400"/>
            <a:ext cx="10586469" cy="22494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85B5321-5FE9-EA43-9BE5-CDDFA39537BF}"/>
                  </a:ext>
                </a:extLst>
              </p14:cNvPr>
              <p14:cNvContentPartPr/>
              <p14:nvPr/>
            </p14:nvContentPartPr>
            <p14:xfrm>
              <a:off x="4733842" y="3778332"/>
              <a:ext cx="5000400" cy="107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85B5321-5FE9-EA43-9BE5-CDDFA39537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5842" y="3742332"/>
                <a:ext cx="50360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DB95F34-FA87-E140-A04F-C4660B138BF3}"/>
                  </a:ext>
                </a:extLst>
              </p14:cNvPr>
              <p14:cNvContentPartPr/>
              <p14:nvPr/>
            </p14:nvContentPartPr>
            <p14:xfrm>
              <a:off x="5772802" y="4144812"/>
              <a:ext cx="36676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DB95F34-FA87-E140-A04F-C4660B138B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55162" y="4108812"/>
                <a:ext cx="3703320" cy="12852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2C6A86E7-E7EE-0543-8892-3F8AF0C76740}"/>
              </a:ext>
            </a:extLst>
          </p:cNvPr>
          <p:cNvSpPr txBox="1"/>
          <p:nvPr/>
        </p:nvSpPr>
        <p:spPr>
          <a:xfrm>
            <a:off x="5040352" y="6263528"/>
            <a:ext cx="53414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r>
              <a:rPr lang="nb-NO" dirty="0">
                <a:hlinkClick r:id="rId8"/>
              </a:rPr>
              <a:t>https://news.mit.edu/2018/study-finds-gender-skin-type-bias-artificial-intelligence-systems-0212</a:t>
            </a:r>
            <a:endParaRPr lang="nb-NO" dirty="0"/>
          </a:p>
          <a:p>
            <a:endParaRPr lang="nb-NO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59BFEC-062A-CD45-9056-F77227341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53" y="0"/>
            <a:ext cx="7234446" cy="62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4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8C4954-5D8B-3F4A-9D8E-3A42CC098448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1" y="920964"/>
            <a:ext cx="11431664" cy="13500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C911E-D91A-9B43-936F-7312C819F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0722" y="6338750"/>
            <a:ext cx="4326709" cy="280282"/>
          </a:xfrm>
        </p:spPr>
        <p:txBody>
          <a:bodyPr/>
          <a:lstStyle/>
          <a:p>
            <a:r>
              <a:rPr lang="nb-NO" dirty="0">
                <a:hlinkClick r:id="rId3"/>
              </a:rPr>
              <a:t>https://www.nytimes.com/2021/05/11/business/colonial-pipeline-shutdown-latest-news.html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9981C-6B31-6A45-9BA1-C075525A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6C05F-7A28-CB45-B489-AB8EE0385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1" y="3240822"/>
            <a:ext cx="11515709" cy="21898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C3DEC2-DACB-494F-9627-FC2A6B71850D}"/>
                  </a:ext>
                </a:extLst>
              </p14:cNvPr>
              <p14:cNvContentPartPr/>
              <p14:nvPr/>
            </p14:nvContentPartPr>
            <p14:xfrm>
              <a:off x="8567122" y="4653492"/>
              <a:ext cx="3115800" cy="74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C3DEC2-DACB-494F-9627-FC2A6B7185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49122" y="4617492"/>
                <a:ext cx="31514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7DE58F8-8AFE-5E47-970D-B97A4C1AE063}"/>
                  </a:ext>
                </a:extLst>
              </p14:cNvPr>
              <p14:cNvContentPartPr/>
              <p14:nvPr/>
            </p14:nvContentPartPr>
            <p14:xfrm>
              <a:off x="1370722" y="4998372"/>
              <a:ext cx="2527200" cy="3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7DE58F8-8AFE-5E47-970D-B97A4C1AE0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52722" y="4962732"/>
                <a:ext cx="256284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38B670-680B-614C-A9F5-3D59720DC463}"/>
                  </a:ext>
                </a:extLst>
              </p14:cNvPr>
              <p14:cNvContentPartPr/>
              <p14:nvPr/>
            </p14:nvContentPartPr>
            <p14:xfrm>
              <a:off x="4650682" y="4930692"/>
              <a:ext cx="7070760" cy="152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38B670-680B-614C-A9F5-3D59720DC46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32682" y="4894692"/>
                <a:ext cx="710640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54A0CE3-ECAA-EE4E-95F6-687C2143CE3E}"/>
                  </a:ext>
                </a:extLst>
              </p14:cNvPr>
              <p14:cNvContentPartPr/>
              <p14:nvPr/>
            </p14:nvContentPartPr>
            <p14:xfrm>
              <a:off x="1373242" y="5395452"/>
              <a:ext cx="3663720" cy="96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54A0CE3-ECAA-EE4E-95F6-687C2143CE3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55242" y="5359812"/>
                <a:ext cx="3699360" cy="1684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4AD2BA10-7986-4A45-A59F-423AC695D6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31" y="148496"/>
            <a:ext cx="6311248" cy="65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E31B95-93A9-424C-AC13-7AAC7ACFEFEB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0" y="463634"/>
            <a:ext cx="11433175" cy="247555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6F6DB-2293-6448-9EB9-EE5A6342A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A40E8-185A-3C40-A6BB-848F07DB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583B52-9799-874E-BCEE-F8514E154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5" y="3378820"/>
            <a:ext cx="10795774" cy="27096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8B86964-725D-634A-AA1E-17AC856FD694}"/>
                  </a:ext>
                </a:extLst>
              </p14:cNvPr>
              <p14:cNvContentPartPr/>
              <p14:nvPr/>
            </p14:nvContentPartPr>
            <p14:xfrm>
              <a:off x="4456282" y="4649172"/>
              <a:ext cx="6644520" cy="128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8B86964-725D-634A-AA1E-17AC856FD6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282" y="4613172"/>
                <a:ext cx="668016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782EBA-10E3-5243-B9C0-037734626544}"/>
                  </a:ext>
                </a:extLst>
              </p14:cNvPr>
              <p14:cNvContentPartPr/>
              <p14:nvPr/>
            </p14:nvContentPartPr>
            <p14:xfrm>
              <a:off x="1338682" y="4946892"/>
              <a:ext cx="8768160" cy="11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782EBA-10E3-5243-B9C0-0377346265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1042" y="4911252"/>
                <a:ext cx="8803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198E75E-AC36-5F42-8AA1-40EF30B0E6DF}"/>
                  </a:ext>
                </a:extLst>
              </p14:cNvPr>
              <p14:cNvContentPartPr/>
              <p14:nvPr/>
            </p14:nvContentPartPr>
            <p14:xfrm>
              <a:off x="8447602" y="5351892"/>
              <a:ext cx="2019600" cy="20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198E75E-AC36-5F42-8AA1-40EF30B0E6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29962" y="5315892"/>
                <a:ext cx="20552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4C6A768-47AD-EE4D-8A44-61C599C664CC}"/>
                  </a:ext>
                </a:extLst>
              </p14:cNvPr>
              <p14:cNvContentPartPr/>
              <p14:nvPr/>
            </p14:nvContentPartPr>
            <p14:xfrm>
              <a:off x="3986482" y="5622972"/>
              <a:ext cx="3981600" cy="73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4C6A768-47AD-EE4D-8A44-61C599C664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68842" y="5587332"/>
                <a:ext cx="40172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F786BD7-CBE0-B14E-A321-815876AA1E4D}"/>
                  </a:ext>
                </a:extLst>
              </p14:cNvPr>
              <p14:cNvContentPartPr/>
              <p14:nvPr/>
            </p14:nvContentPartPr>
            <p14:xfrm>
              <a:off x="8748562" y="5680932"/>
              <a:ext cx="2240640" cy="17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F786BD7-CBE0-B14E-A321-815876AA1E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30922" y="5644932"/>
                <a:ext cx="227628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DE98E03-EA41-D848-B2CF-5B9CDB6946E7}"/>
                  </a:ext>
                </a:extLst>
              </p14:cNvPr>
              <p14:cNvContentPartPr/>
              <p14:nvPr/>
            </p14:nvContentPartPr>
            <p14:xfrm>
              <a:off x="1388362" y="6029052"/>
              <a:ext cx="2841840" cy="50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DE98E03-EA41-D848-B2CF-5B9CDB6946E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70362" y="5993052"/>
                <a:ext cx="2877480" cy="12204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A7898266-4A8D-1940-8721-DA9F3CA231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13" y="20757"/>
            <a:ext cx="5318321" cy="63736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7B2F07-D3DB-D14A-8B00-748619D0A97A}"/>
              </a:ext>
            </a:extLst>
          </p:cNvPr>
          <p:cNvSpPr txBox="1"/>
          <p:nvPr/>
        </p:nvSpPr>
        <p:spPr>
          <a:xfrm>
            <a:off x="6875666" y="6513979"/>
            <a:ext cx="499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17"/>
              </a:rPr>
              <a:t>https://www.theguardian.com/education/2020/aug/13/england-a-level-downgrades-hit-pupils-from-disadvantaged-areas-hardest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18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2DF058-9589-714D-9B68-E3B5D892C494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9" y="278435"/>
            <a:ext cx="10002371" cy="244859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B05F-97F4-8A4A-B131-B029008D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6D268-EEEE-C042-A162-7DA1A16B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EC8404-6F22-034F-87E9-78ADBF281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32" y="2812619"/>
            <a:ext cx="8516536" cy="2317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FA0A1-71D0-204B-8176-B832FDC75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51" y="5130122"/>
            <a:ext cx="7963388" cy="1537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EAF0177-72A2-A34D-B0C7-14C95C134DC4}"/>
                  </a:ext>
                </a:extLst>
              </p14:cNvPr>
              <p14:cNvContentPartPr/>
              <p14:nvPr/>
            </p14:nvContentPartPr>
            <p14:xfrm>
              <a:off x="5429002" y="4022412"/>
              <a:ext cx="4464720" cy="78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EAF0177-72A2-A34D-B0C7-14C95C134D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1002" y="3986412"/>
                <a:ext cx="450036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6A88460-F4C0-5E44-83A5-BBA155119FE2}"/>
                  </a:ext>
                </a:extLst>
              </p14:cNvPr>
              <p14:cNvContentPartPr/>
              <p14:nvPr/>
            </p14:nvContentPartPr>
            <p14:xfrm>
              <a:off x="5670202" y="5556372"/>
              <a:ext cx="4338720" cy="77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6A88460-F4C0-5E44-83A5-BBA155119F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52202" y="5520372"/>
                <a:ext cx="43743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4EBB42C-3FCB-2D4A-8C71-63D618C0ECCF}"/>
                  </a:ext>
                </a:extLst>
              </p14:cNvPr>
              <p14:cNvContentPartPr/>
              <p14:nvPr/>
            </p14:nvContentPartPr>
            <p14:xfrm>
              <a:off x="4197442" y="5875332"/>
              <a:ext cx="629784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4EBB42C-3FCB-2D4A-8C71-63D618C0ECC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79802" y="5839332"/>
                <a:ext cx="63334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625A674-2013-1E4D-85CC-582AAEA53B14}"/>
                  </a:ext>
                </a:extLst>
              </p14:cNvPr>
              <p14:cNvContentPartPr/>
              <p14:nvPr/>
            </p14:nvContentPartPr>
            <p14:xfrm>
              <a:off x="2594722" y="6111852"/>
              <a:ext cx="4763160" cy="60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625A674-2013-1E4D-85CC-582AAEA53B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76722" y="6076212"/>
                <a:ext cx="479880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17F491-1EFB-4741-BD46-86771D202D3F}"/>
                  </a:ext>
                </a:extLst>
              </p14:cNvPr>
              <p14:cNvContentPartPr/>
              <p14:nvPr/>
            </p14:nvContentPartPr>
            <p14:xfrm>
              <a:off x="9112522" y="6403092"/>
              <a:ext cx="1324800" cy="26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17F491-1EFB-4741-BD46-86771D202D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22" y="6367092"/>
                <a:ext cx="136044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EB61B49-BAF4-BA4A-9D3D-2904EF60AE6F}"/>
                  </a:ext>
                </a:extLst>
              </p14:cNvPr>
              <p14:cNvContentPartPr/>
              <p14:nvPr/>
            </p14:nvContentPartPr>
            <p14:xfrm>
              <a:off x="2603362" y="6592452"/>
              <a:ext cx="2084760" cy="99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EB61B49-BAF4-BA4A-9D3D-2904EF60AE6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85722" y="6556812"/>
                <a:ext cx="2120400" cy="171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ED9DDD4-138A-5A4D-AD08-BF82A93DA3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9" y="144521"/>
            <a:ext cx="7782463" cy="33727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0F92AD-CC35-654C-920F-896A480250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85" y="4908929"/>
            <a:ext cx="8679935" cy="155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C948DB-F8F4-954C-90A0-116870FC6C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09" y="3535116"/>
            <a:ext cx="9027505" cy="12496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9F3DBD-01C6-0C42-ABFB-3499A9B11FD7}"/>
              </a:ext>
            </a:extLst>
          </p:cNvPr>
          <p:cNvSpPr txBox="1"/>
          <p:nvPr/>
        </p:nvSpPr>
        <p:spPr>
          <a:xfrm>
            <a:off x="7009849" y="6541476"/>
            <a:ext cx="51377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20"/>
              </a:rPr>
              <a:t>https://www.reuters.com/article/us-amazon-com-jobs-automation-insight-idUSKCN1MK08G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8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A61B0-A2BA-9B43-9192-B7B4AE44C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E959A-856E-044C-8E04-F6AA2325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234056A-F1C1-9344-AEA5-9780C25828B1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1" y="433220"/>
            <a:ext cx="11433175" cy="234277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B517C-CE14-C346-9415-A948E55D1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1" y="2815589"/>
            <a:ext cx="8939118" cy="32283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0C047A-85EC-E949-9323-6BDC49E6262E}"/>
              </a:ext>
            </a:extLst>
          </p:cNvPr>
          <p:cNvSpPr txBox="1"/>
          <p:nvPr/>
        </p:nvSpPr>
        <p:spPr>
          <a:xfrm>
            <a:off x="812954" y="2815589"/>
            <a:ext cx="613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(37)</a:t>
            </a:r>
            <a:endParaRPr lang="nb-NO" sz="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D55400-1E7D-364A-B54B-E075652AF00C}"/>
                  </a:ext>
                </a:extLst>
              </p14:cNvPr>
              <p14:cNvContentPartPr/>
              <p14:nvPr/>
            </p14:nvContentPartPr>
            <p14:xfrm>
              <a:off x="6424762" y="1538052"/>
              <a:ext cx="2157840" cy="26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D55400-1E7D-364A-B54B-E075652AF0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7122" y="1502412"/>
                <a:ext cx="219348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F90F3B9-1ACF-1A49-81AC-2C8758EE7546}"/>
                  </a:ext>
                </a:extLst>
              </p14:cNvPr>
              <p14:cNvContentPartPr/>
              <p14:nvPr/>
            </p14:nvContentPartPr>
            <p14:xfrm>
              <a:off x="1586002" y="3722532"/>
              <a:ext cx="1855080" cy="37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F90F3B9-1ACF-1A49-81AC-2C8758EE75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8362" y="3686532"/>
                <a:ext cx="189072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39FCC5-DCCA-9744-BCCC-D1D896378405}"/>
                  </a:ext>
                </a:extLst>
              </p14:cNvPr>
              <p14:cNvContentPartPr/>
              <p14:nvPr/>
            </p14:nvContentPartPr>
            <p14:xfrm>
              <a:off x="3928522" y="3424812"/>
              <a:ext cx="5370480" cy="96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39FCC5-DCCA-9744-BCCC-D1D8963784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10522" y="3388812"/>
                <a:ext cx="540612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5790B5C-6528-A240-8019-BEBB21128777}"/>
                  </a:ext>
                </a:extLst>
              </p14:cNvPr>
              <p14:cNvContentPartPr/>
              <p14:nvPr/>
            </p14:nvContentPartPr>
            <p14:xfrm>
              <a:off x="6032362" y="4239132"/>
              <a:ext cx="4145400" cy="50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5790B5C-6528-A240-8019-BEBB2112877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14362" y="4203132"/>
                <a:ext cx="418104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9C8D00F-D166-BA4E-A103-7B3908743704}"/>
                  </a:ext>
                </a:extLst>
              </p14:cNvPr>
              <p14:cNvContentPartPr/>
              <p14:nvPr/>
            </p14:nvContentPartPr>
            <p14:xfrm>
              <a:off x="3902242" y="4557732"/>
              <a:ext cx="1859400" cy="29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9C8D00F-D166-BA4E-A103-7B390874370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84242" y="4522092"/>
                <a:ext cx="18950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6D22CDA-C82D-4B42-9C2F-FD26EA6900DF}"/>
                  </a:ext>
                </a:extLst>
              </p14:cNvPr>
              <p14:cNvContentPartPr/>
              <p14:nvPr/>
            </p14:nvContentPartPr>
            <p14:xfrm>
              <a:off x="7155562" y="4575012"/>
              <a:ext cx="2374200" cy="51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6D22CDA-C82D-4B42-9C2F-FD26EA6900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37922" y="4539012"/>
                <a:ext cx="24098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A082ED2-2870-D44E-8D8A-ABF8805E991E}"/>
                  </a:ext>
                </a:extLst>
              </p14:cNvPr>
              <p14:cNvContentPartPr/>
              <p14:nvPr/>
            </p14:nvContentPartPr>
            <p14:xfrm>
              <a:off x="9832882" y="4588692"/>
              <a:ext cx="455760" cy="3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A082ED2-2870-D44E-8D8A-ABF8805E991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15242" y="4553052"/>
                <a:ext cx="4914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B5EA3B3-AF3B-B943-B71B-07F7EEC9CDA3}"/>
                  </a:ext>
                </a:extLst>
              </p14:cNvPr>
              <p14:cNvContentPartPr/>
              <p14:nvPr/>
            </p14:nvContentPartPr>
            <p14:xfrm>
              <a:off x="1582042" y="4867692"/>
              <a:ext cx="1382760" cy="47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B5EA3B3-AF3B-B943-B71B-07F7EEC9CDA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64042" y="4831692"/>
                <a:ext cx="141840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587AE4-B83B-7545-80FC-8E90A1A9D860}"/>
                  </a:ext>
                </a:extLst>
              </p14:cNvPr>
              <p14:cNvContentPartPr/>
              <p14:nvPr/>
            </p14:nvContentPartPr>
            <p14:xfrm>
              <a:off x="3193402" y="4871652"/>
              <a:ext cx="1392840" cy="6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587AE4-B83B-7545-80FC-8E90A1A9D86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75402" y="4836012"/>
                <a:ext cx="14284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F0CC57E-DF96-644B-B47F-09207103F769}"/>
                  </a:ext>
                </a:extLst>
              </p14:cNvPr>
              <p14:cNvContentPartPr/>
              <p14:nvPr/>
            </p14:nvContentPartPr>
            <p14:xfrm>
              <a:off x="5269882" y="4863732"/>
              <a:ext cx="1576800" cy="5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F0CC57E-DF96-644B-B47F-09207103F7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51882" y="4827732"/>
                <a:ext cx="16124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F29CAC3-105E-E64B-A24D-932B0FB7483E}"/>
                  </a:ext>
                </a:extLst>
              </p14:cNvPr>
              <p14:cNvContentPartPr/>
              <p14:nvPr/>
            </p14:nvContentPartPr>
            <p14:xfrm>
              <a:off x="10377922" y="4861572"/>
              <a:ext cx="502200" cy="513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F29CAC3-105E-E64B-A24D-932B0FB7483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359922" y="4825572"/>
                <a:ext cx="537840" cy="5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9324AB8-6E68-B543-9246-DD6C760F8FBB}"/>
                  </a:ext>
                </a:extLst>
              </p14:cNvPr>
              <p14:cNvContentPartPr/>
              <p14:nvPr/>
            </p14:nvContentPartPr>
            <p14:xfrm>
              <a:off x="10476922" y="5105652"/>
              <a:ext cx="1167120" cy="48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9324AB8-6E68-B543-9246-DD6C760F8FB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459282" y="5069652"/>
                <a:ext cx="1202760" cy="12024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5A28453F-A2E6-8E45-8EB6-2C474238CC7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" y="319196"/>
            <a:ext cx="7465188" cy="22912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05857CC-24DF-D548-A126-7146A03DF513}"/>
              </a:ext>
            </a:extLst>
          </p:cNvPr>
          <p:cNvSpPr txBox="1"/>
          <p:nvPr/>
        </p:nvSpPr>
        <p:spPr>
          <a:xfrm>
            <a:off x="1932253" y="355587"/>
            <a:ext cx="53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29"/>
              </a:rPr>
              <a:t>https://www.vice.com/en/article/jgq35d/how-a-discriminatory-algorithm-wrongly-accused-thousands-of-families-of-fraud</a:t>
            </a:r>
            <a:endParaRPr lang="nb-NO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772AF9E-893B-1F4F-A71A-AAB04827FEA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9" y="2777134"/>
            <a:ext cx="5232453" cy="38038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582F193-9B04-4740-8FA5-8A68C5226FE8}"/>
              </a:ext>
            </a:extLst>
          </p:cNvPr>
          <p:cNvSpPr txBox="1"/>
          <p:nvPr/>
        </p:nvSpPr>
        <p:spPr>
          <a:xfrm>
            <a:off x="1932253" y="2910615"/>
            <a:ext cx="373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31"/>
              </a:rPr>
              <a:t>https://www.vice.com/en/article/y3zkgb/the-story-of-how-the-australian-government-screwed-its-most-vulnerable-people-v27n3</a:t>
            </a:r>
            <a:endParaRPr lang="nb-NO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1D514A6-367D-1D4E-9A1E-E17DDDE45F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38" y="2698238"/>
            <a:ext cx="6314523" cy="164682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FF74B28-AB34-B541-B66C-E14D983D82B9}"/>
              </a:ext>
            </a:extLst>
          </p:cNvPr>
          <p:cNvSpPr txBox="1"/>
          <p:nvPr/>
        </p:nvSpPr>
        <p:spPr>
          <a:xfrm>
            <a:off x="7302933" y="2366784"/>
            <a:ext cx="47832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33"/>
              </a:rPr>
              <a:t>https://www.theguardian.com/technology/2020/feb/05/welfare-surveillance-system-violates-human-rights-dutch-court-rules</a:t>
            </a:r>
            <a:endParaRPr lang="nb-NO" dirty="0"/>
          </a:p>
          <a:p>
            <a:endParaRPr lang="nb-NO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0479F7E-AC5D-2942-A557-7D7FDE7CED1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38" y="4345065"/>
            <a:ext cx="5876087" cy="23081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A8EC7E0-3AF9-9E4C-A7BD-36FB4B36C3D7}"/>
              </a:ext>
            </a:extLst>
          </p:cNvPr>
          <p:cNvSpPr txBox="1"/>
          <p:nvPr/>
        </p:nvSpPr>
        <p:spPr>
          <a:xfrm>
            <a:off x="6424762" y="6502413"/>
            <a:ext cx="576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35"/>
              </a:rPr>
              <a:t>https://www.theguardian.com/technology/2019/oct/14/fears-rise-in-benefits-system-automation-could-plunge-claimants-deeper-into-povertt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14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9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19CF68-D545-D040-8616-D21D1E8A2BE4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1" y="938838"/>
            <a:ext cx="11433175" cy="138439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B6575-088E-3E4F-B025-3E5EF02DD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44CB4-4005-CA45-9DF1-4E992C2B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EC97B7-D1F3-AB4B-94CF-CFB1C4ED9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6" y="229347"/>
            <a:ext cx="11712227" cy="709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EEBF2D-CD84-F344-BF3B-BC660D064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3" y="2792150"/>
            <a:ext cx="10519458" cy="24600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B89D4E-398B-B446-86DE-575973B0DEF4}"/>
              </a:ext>
            </a:extLst>
          </p:cNvPr>
          <p:cNvSpPr txBox="1"/>
          <p:nvPr/>
        </p:nvSpPr>
        <p:spPr>
          <a:xfrm>
            <a:off x="615130" y="2863444"/>
            <a:ext cx="66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(37)</a:t>
            </a:r>
            <a:endParaRPr lang="nb-NO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D799CF-C033-B54B-A6A6-8126D2831A0E}"/>
                  </a:ext>
                </a:extLst>
              </p14:cNvPr>
              <p14:cNvContentPartPr/>
              <p14:nvPr/>
            </p14:nvContentPartPr>
            <p14:xfrm>
              <a:off x="10445602" y="3493932"/>
              <a:ext cx="1210320" cy="19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D799CF-C033-B54B-A6A6-8126D2831A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27962" y="3457932"/>
                <a:ext cx="124596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27CDB50-487A-4E45-9982-0D2B17FE55B3}"/>
                  </a:ext>
                </a:extLst>
              </p14:cNvPr>
              <p14:cNvContentPartPr/>
              <p14:nvPr/>
            </p14:nvContentPartPr>
            <p14:xfrm>
              <a:off x="1480522" y="3827652"/>
              <a:ext cx="10193400" cy="111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27CDB50-487A-4E45-9982-0D2B17FE55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62522" y="3791652"/>
                <a:ext cx="1022904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0884CF5-4B96-7143-A233-26775E5BB72C}"/>
                  </a:ext>
                </a:extLst>
              </p14:cNvPr>
              <p14:cNvContentPartPr/>
              <p14:nvPr/>
            </p14:nvContentPartPr>
            <p14:xfrm>
              <a:off x="1478722" y="4160292"/>
              <a:ext cx="5054400" cy="78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0884CF5-4B96-7143-A233-26775E5BB7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60722" y="4124292"/>
                <a:ext cx="50900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8352B8E-3D4A-2148-A7A7-6661088C3AEB}"/>
                  </a:ext>
                </a:extLst>
              </p14:cNvPr>
              <p14:cNvContentPartPr/>
              <p14:nvPr/>
            </p14:nvContentPartPr>
            <p14:xfrm>
              <a:off x="1932322" y="4486092"/>
              <a:ext cx="1927440" cy="50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8352B8E-3D4A-2148-A7A7-6661088C3AE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14682" y="4450452"/>
                <a:ext cx="19630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CCE1117-2961-FC46-9363-7280E72450B3}"/>
                  </a:ext>
                </a:extLst>
              </p14:cNvPr>
              <p14:cNvContentPartPr/>
              <p14:nvPr/>
            </p14:nvContentPartPr>
            <p14:xfrm>
              <a:off x="7557682" y="4428132"/>
              <a:ext cx="4068720" cy="119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CCE1117-2961-FC46-9363-7280E72450B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39682" y="4392492"/>
                <a:ext cx="410436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0681C1D-5E2F-2D4A-83C0-C537C34A8006}"/>
                  </a:ext>
                </a:extLst>
              </p14:cNvPr>
              <p14:cNvContentPartPr/>
              <p14:nvPr/>
            </p14:nvContentPartPr>
            <p14:xfrm>
              <a:off x="1482682" y="4844652"/>
              <a:ext cx="1701720" cy="26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0681C1D-5E2F-2D4A-83C0-C537C34A80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4682" y="4808652"/>
                <a:ext cx="17373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1898B1D-9163-8F4F-8B3B-0180EDA8E23C}"/>
                  </a:ext>
                </a:extLst>
              </p14:cNvPr>
              <p14:cNvContentPartPr/>
              <p14:nvPr/>
            </p14:nvContentPartPr>
            <p14:xfrm>
              <a:off x="6019042" y="4851132"/>
              <a:ext cx="2628720" cy="30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1898B1D-9163-8F4F-8B3B-0180EDA8E23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01042" y="4815492"/>
                <a:ext cx="266436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488141E-F363-1042-BBAF-058CA7CC45F5}"/>
                  </a:ext>
                </a:extLst>
              </p14:cNvPr>
              <p14:cNvContentPartPr/>
              <p14:nvPr/>
            </p14:nvContentPartPr>
            <p14:xfrm>
              <a:off x="8900122" y="4862652"/>
              <a:ext cx="2691720" cy="57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488141E-F363-1042-BBAF-058CA7CC45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82482" y="4826652"/>
                <a:ext cx="27273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769C8AE-AFA6-E042-9177-85708A195C0A}"/>
                  </a:ext>
                </a:extLst>
              </p14:cNvPr>
              <p14:cNvContentPartPr/>
              <p14:nvPr/>
            </p14:nvContentPartPr>
            <p14:xfrm>
              <a:off x="1472602" y="5216172"/>
              <a:ext cx="1245960" cy="396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769C8AE-AFA6-E042-9177-85708A195C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54962" y="5180172"/>
                <a:ext cx="128160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C5D5904-ADBB-A941-AEC1-DC3B63800128}"/>
                  </a:ext>
                </a:extLst>
              </p14:cNvPr>
              <p14:cNvContentPartPr/>
              <p14:nvPr/>
            </p14:nvContentPartPr>
            <p14:xfrm>
              <a:off x="3379162" y="5225172"/>
              <a:ext cx="5476320" cy="65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C5D5904-ADBB-A941-AEC1-DC3B6380012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61162" y="5189172"/>
                <a:ext cx="5511960" cy="13680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B0E6A20D-4F6A-594E-8369-82E9F21E09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61" y="236167"/>
            <a:ext cx="7761452" cy="19379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C22E27-33BB-3A44-8234-5868C2EDE3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22" y="2150450"/>
            <a:ext cx="7404100" cy="16891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5E7477-2054-6943-9D4D-25A9CF0C4130}"/>
              </a:ext>
            </a:extLst>
          </p:cNvPr>
          <p:cNvSpPr txBox="1"/>
          <p:nvPr/>
        </p:nvSpPr>
        <p:spPr>
          <a:xfrm>
            <a:off x="8384802" y="6301636"/>
            <a:ext cx="28815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27"/>
              </a:rPr>
              <a:t>https://www.bbc.com/news/business-50432634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61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888EE-421C-0B42-9D94-FE045781E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4B5A5-B550-6042-8617-A18C53D4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63D7FE-C041-B443-85EC-6301EDBB4A16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6" y="495876"/>
            <a:ext cx="11433175" cy="692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5F4DD-F3F3-B043-9771-BED71CC97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4" y="1188462"/>
            <a:ext cx="10799337" cy="121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8224C-BE20-2245-9893-502EC3E07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29" y="2916523"/>
            <a:ext cx="10701707" cy="1464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4D90AF-9CA7-354A-B41C-9E4F2BCFA853}"/>
              </a:ext>
            </a:extLst>
          </p:cNvPr>
          <p:cNvSpPr txBox="1"/>
          <p:nvPr/>
        </p:nvSpPr>
        <p:spPr>
          <a:xfrm>
            <a:off x="539660" y="2916523"/>
            <a:ext cx="624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(37)</a:t>
            </a:r>
            <a:endParaRPr lang="nb-NO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74F728D-B24F-9244-B370-3FE4684A6464}"/>
                  </a:ext>
                </a:extLst>
              </p14:cNvPr>
              <p14:cNvContentPartPr/>
              <p14:nvPr/>
            </p14:nvContentPartPr>
            <p14:xfrm>
              <a:off x="1249042" y="4261092"/>
              <a:ext cx="8767800" cy="135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74F728D-B24F-9244-B370-3FE4684A64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1402" y="4225092"/>
                <a:ext cx="8803440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E3FF9EE-88E7-CD4D-BF56-5989D331F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90" y="74015"/>
            <a:ext cx="7384784" cy="63621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7E77D9-1739-FD4A-A1B5-518ECB6DA7A5}"/>
              </a:ext>
            </a:extLst>
          </p:cNvPr>
          <p:cNvSpPr txBox="1"/>
          <p:nvPr/>
        </p:nvSpPr>
        <p:spPr>
          <a:xfrm>
            <a:off x="4674290" y="6502413"/>
            <a:ext cx="6449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8"/>
              </a:rPr>
              <a:t>https://www.healthcaredenmark.dk/news/artificial-intelligence-helps-detect-cardiac-arrest-patients/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87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F246D8-E2D5-9B46-BB64-3C430402EAEC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" y="355587"/>
            <a:ext cx="9808303" cy="167208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194D0-9165-7C44-8E8B-9D1F9A455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188C1-E41C-A747-BF9C-D1CEFB1D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1DCF46-5848-7A40-88DC-554D7E2B0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2" y="2027669"/>
            <a:ext cx="8791687" cy="3829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FD68C-43D9-1C40-983F-FB533AD14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47" y="95323"/>
            <a:ext cx="5789976" cy="6407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65F3E1-C6C9-7E4E-81CB-14FDCA88D2A6}"/>
              </a:ext>
            </a:extLst>
          </p:cNvPr>
          <p:cNvSpPr txBox="1"/>
          <p:nvPr/>
        </p:nvSpPr>
        <p:spPr>
          <a:xfrm>
            <a:off x="6330347" y="6488668"/>
            <a:ext cx="571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5"/>
              </a:rPr>
              <a:t>https://www.theguardian.com/uk-news/2019/feb/03/police-risk-racial-profiling-by-using-data-to-predict-reoffenders-report-warns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87CDFF-F731-8246-8BAA-E6617F43D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4" y="2326387"/>
            <a:ext cx="9217941" cy="11847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6F71F0-65E1-DF4E-8447-00EB82950E5B}"/>
              </a:ext>
            </a:extLst>
          </p:cNvPr>
          <p:cNvSpPr txBox="1"/>
          <p:nvPr/>
        </p:nvSpPr>
        <p:spPr>
          <a:xfrm>
            <a:off x="6096000" y="2865864"/>
            <a:ext cx="3389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7"/>
              </a:rPr>
              <a:t>https://www.wired.co.uk/article/police-violence-prediction-ndas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633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1292B3-51A1-5A42-AA3E-0D74FEF9649B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6" y="229347"/>
            <a:ext cx="11122460" cy="56721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9B808-E739-314F-B606-2092717FC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C7DE-1DEE-5B41-8CE5-01B9A121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18548A-F6BE-EC45-AAB4-13257CA1E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14" y="210371"/>
            <a:ext cx="8110334" cy="6032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C9F9F-1759-2140-9DED-B335212E5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31" y="4116533"/>
            <a:ext cx="7556500" cy="195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67A9C5-9492-474F-B713-231CFF9763B0}"/>
              </a:ext>
            </a:extLst>
          </p:cNvPr>
          <p:cNvSpPr txBox="1"/>
          <p:nvPr/>
        </p:nvSpPr>
        <p:spPr>
          <a:xfrm>
            <a:off x="4159405" y="6372797"/>
            <a:ext cx="51295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5"/>
              </a:rPr>
              <a:t>https://www.bbc.com/news/technology-53650758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76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F63F4-4595-534A-A481-D0D5563F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3" y="209895"/>
            <a:ext cx="9374832" cy="3328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B97522-908D-974B-BA42-5DEE44F6D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29" y="3747832"/>
            <a:ext cx="4100926" cy="2721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DED3A-E235-684B-BDA7-9D692A1E2A78}"/>
              </a:ext>
            </a:extLst>
          </p:cNvPr>
          <p:cNvSpPr txBox="1"/>
          <p:nvPr/>
        </p:nvSpPr>
        <p:spPr>
          <a:xfrm>
            <a:off x="7641309" y="5679814"/>
            <a:ext cx="410092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4"/>
              </a:rPr>
              <a:t>https://digital-strategy.ec.europa.eu/en/news/europe-fit-digital-age-commission-proposes-new-rules-and-actions-excellence-and-trust-artificial</a:t>
            </a:r>
            <a:endParaRPr lang="en-GB" sz="1200" dirty="0"/>
          </a:p>
          <a:p>
            <a:endParaRPr lang="en-NO" sz="144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BC181B-4E4C-9F4E-9F85-0182B3ABF365}"/>
              </a:ext>
            </a:extLst>
          </p:cNvPr>
          <p:cNvSpPr txBox="1"/>
          <p:nvPr/>
        </p:nvSpPr>
        <p:spPr>
          <a:xfrm>
            <a:off x="10114156" y="310256"/>
            <a:ext cx="1260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21. april 2021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4F6A93D-CD49-464D-AB26-27B0F761213F}"/>
                  </a:ext>
                </a:extLst>
              </p14:cNvPr>
              <p14:cNvContentPartPr/>
              <p14:nvPr/>
            </p14:nvContentPartPr>
            <p14:xfrm>
              <a:off x="4581202" y="4044012"/>
              <a:ext cx="2027160" cy="1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4F6A93D-CD49-464D-AB26-27B0F76121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562" y="4035012"/>
                <a:ext cx="20448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0C6B3B1-7AC4-4040-AC64-B72306D315F7}"/>
                  </a:ext>
                </a:extLst>
              </p14:cNvPr>
              <p14:cNvContentPartPr/>
              <p14:nvPr/>
            </p14:nvContentPartPr>
            <p14:xfrm>
              <a:off x="2616682" y="4293492"/>
              <a:ext cx="581040" cy="16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0C6B3B1-7AC4-4040-AC64-B72306D315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07682" y="4284492"/>
                <a:ext cx="59868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ACFEF54-2284-AC4E-86CB-A7860D08BD2D}"/>
                  </a:ext>
                </a:extLst>
              </p14:cNvPr>
              <p14:cNvContentPartPr/>
              <p14:nvPr/>
            </p14:nvContentPartPr>
            <p14:xfrm>
              <a:off x="863482" y="2196132"/>
              <a:ext cx="3955320" cy="53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ACFEF54-2284-AC4E-86CB-A7860D08BD2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842" y="2187492"/>
                <a:ext cx="397296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3A6BA4E-FF4A-A745-A865-CA56CF5C2D56}"/>
                  </a:ext>
                </a:extLst>
              </p14:cNvPr>
              <p14:cNvContentPartPr/>
              <p14:nvPr/>
            </p14:nvContentPartPr>
            <p14:xfrm>
              <a:off x="5681002" y="5068932"/>
              <a:ext cx="520920" cy="7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3A6BA4E-FF4A-A745-A865-CA56CF5C2D5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72002" y="5059932"/>
                <a:ext cx="5385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D41237-9C16-6546-AC27-12788B57514C}"/>
                  </a:ext>
                </a:extLst>
              </p14:cNvPr>
              <p14:cNvContentPartPr/>
              <p14:nvPr/>
            </p14:nvContentPartPr>
            <p14:xfrm>
              <a:off x="2618842" y="5319492"/>
              <a:ext cx="1639800" cy="45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D41237-9C16-6546-AC27-12788B57514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0202" y="5310852"/>
                <a:ext cx="16574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0B1E0D5-2E7C-2A4D-AB66-00D77A492135}"/>
                  </a:ext>
                </a:extLst>
              </p14:cNvPr>
              <p14:cNvContentPartPr/>
              <p14:nvPr/>
            </p14:nvContentPartPr>
            <p14:xfrm>
              <a:off x="4497322" y="5877132"/>
              <a:ext cx="1743480" cy="28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0B1E0D5-2E7C-2A4D-AB66-00D77A49213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88682" y="5868132"/>
                <a:ext cx="1761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60D5657-1C26-214D-A03E-943A28BF34C1}"/>
                  </a:ext>
                </a:extLst>
              </p14:cNvPr>
              <p14:cNvContentPartPr/>
              <p14:nvPr/>
            </p14:nvContentPartPr>
            <p14:xfrm>
              <a:off x="2641522" y="6099612"/>
              <a:ext cx="1609200" cy="67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60D5657-1C26-214D-A03E-943A28BF34C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32882" y="6090612"/>
                <a:ext cx="16268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5E28973-1053-DC42-BCC6-6CA81A852C4A}"/>
                  </a:ext>
                </a:extLst>
              </p14:cNvPr>
              <p14:cNvContentPartPr/>
              <p14:nvPr/>
            </p14:nvContentPartPr>
            <p14:xfrm>
              <a:off x="5167642" y="6127692"/>
              <a:ext cx="922320" cy="24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5E28973-1053-DC42-BCC6-6CA81A852C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58642" y="6119052"/>
                <a:ext cx="9399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49A919D-E1DB-B44F-88FD-0768B318D8C3}"/>
                  </a:ext>
                </a:extLst>
              </p14:cNvPr>
              <p14:cNvContentPartPr/>
              <p14:nvPr/>
            </p14:nvContentPartPr>
            <p14:xfrm>
              <a:off x="2618482" y="6467892"/>
              <a:ext cx="1479240" cy="29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49A919D-E1DB-B44F-88FD-0768B318D8C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09482" y="6459252"/>
                <a:ext cx="149688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513D5A8-8946-0F47-8EA5-0034CA8C85FC}"/>
                  </a:ext>
                </a:extLst>
              </p14:cNvPr>
              <p14:cNvContentPartPr/>
              <p14:nvPr/>
            </p14:nvContentPartPr>
            <p14:xfrm>
              <a:off x="2540362" y="2696892"/>
              <a:ext cx="2395800" cy="6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513D5A8-8946-0F47-8EA5-0034CA8C85F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31362" y="2687892"/>
                <a:ext cx="2413440" cy="7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641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A18E81-61EA-F449-84A4-D2D59D62B0F9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6" y="498020"/>
            <a:ext cx="11433175" cy="140197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50C86-CC44-FD4C-90D0-40874F656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ECE8D-6C25-D14B-A805-25558430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288C78-6DD6-7D45-8940-82E042DAE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09" y="2249603"/>
            <a:ext cx="10206758" cy="35601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8D34F2-176D-9940-AA23-69D95F3DD71B}"/>
                  </a:ext>
                </a:extLst>
              </p14:cNvPr>
              <p14:cNvContentPartPr/>
              <p14:nvPr/>
            </p14:nvContentPartPr>
            <p14:xfrm>
              <a:off x="1988842" y="3248772"/>
              <a:ext cx="2405160" cy="42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8D34F2-176D-9940-AA23-69D95F3DD7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0842" y="3212772"/>
                <a:ext cx="244080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90D27C-F79F-8F4E-BB2C-956CD3393CCB}"/>
                  </a:ext>
                </a:extLst>
              </p14:cNvPr>
              <p14:cNvContentPartPr/>
              <p14:nvPr/>
            </p14:nvContentPartPr>
            <p14:xfrm>
              <a:off x="4422082" y="3238692"/>
              <a:ext cx="2173320" cy="49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90D27C-F79F-8F4E-BB2C-956CD3393C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04082" y="3203052"/>
                <a:ext cx="22089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35571E-8BA9-0E49-AE82-29048A40CD31}"/>
                  </a:ext>
                </a:extLst>
              </p14:cNvPr>
              <p14:cNvContentPartPr/>
              <p14:nvPr/>
            </p14:nvContentPartPr>
            <p14:xfrm>
              <a:off x="8164282" y="3224652"/>
              <a:ext cx="3000240" cy="6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35571E-8BA9-0E49-AE82-29048A40CD3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46642" y="3189012"/>
                <a:ext cx="30358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A9C1291-DFB5-3E49-9C9B-4EBEF1B56386}"/>
                  </a:ext>
                </a:extLst>
              </p14:cNvPr>
              <p14:cNvContentPartPr/>
              <p14:nvPr/>
            </p14:nvContentPartPr>
            <p14:xfrm>
              <a:off x="1999642" y="3532812"/>
              <a:ext cx="1952640" cy="60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A9C1291-DFB5-3E49-9C9B-4EBEF1B563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81642" y="3497172"/>
                <a:ext cx="1988280" cy="1324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6E9A9AF1-C599-734B-A6BD-1A43500894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6" y="53089"/>
            <a:ext cx="7394306" cy="27743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A8F018-43BC-B045-BDF5-E73AEC86D1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6" y="2827424"/>
            <a:ext cx="7616168" cy="28373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488738-0DB3-3342-ACE2-B72C33944272}"/>
              </a:ext>
            </a:extLst>
          </p:cNvPr>
          <p:cNvSpPr txBox="1"/>
          <p:nvPr/>
        </p:nvSpPr>
        <p:spPr>
          <a:xfrm>
            <a:off x="4422082" y="5809785"/>
            <a:ext cx="5242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14"/>
              </a:rPr>
              <a:t>https://www.technologyreview.com/2019/01/21/137783/algorithms-criminal-justice-ai/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677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96DC7-436C-854D-9344-237DB5BC9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Høyrisiko AI </a:t>
            </a:r>
            <a:r>
              <a:rPr lang="nb-NO" dirty="0" err="1"/>
              <a:t>vs</a:t>
            </a:r>
            <a:r>
              <a:rPr lang="nb-NO" dirty="0"/>
              <a:t> GDPR art 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8F7C9-43F1-C14C-BE3D-FA00E1EE61D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NO" dirty="0"/>
              <a:t>AIA Annex III 5(b), 4(a), 3(a), 5(a), 7(d)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DCFED-1D8F-4E4C-8A4D-D5DC83F7681E}"/>
              </a:ext>
            </a:extLst>
          </p:cNvPr>
          <p:cNvSpPr>
            <a:spLocks noGrp="1"/>
          </p:cNvSpPr>
          <p:nvPr>
            <p:ph sz="half" idx="29"/>
          </p:nvPr>
        </p:nvSpPr>
        <p:spPr/>
        <p:txBody>
          <a:bodyPr/>
          <a:lstStyle/>
          <a:p>
            <a:r>
              <a:rPr lang="en-GB" dirty="0"/>
              <a:t>Creditworthiness or credit score</a:t>
            </a:r>
          </a:p>
          <a:p>
            <a:r>
              <a:rPr lang="en-GB" dirty="0"/>
              <a:t>Recruitment or selection of candidates in employment</a:t>
            </a:r>
            <a:r>
              <a:rPr lang="en-NO" dirty="0"/>
              <a:t> </a:t>
            </a:r>
          </a:p>
          <a:p>
            <a:r>
              <a:rPr lang="en-GB" dirty="0"/>
              <a:t>Determining access to educational or vocational training institutions</a:t>
            </a:r>
            <a:r>
              <a:rPr lang="en-NO" dirty="0"/>
              <a:t> </a:t>
            </a:r>
          </a:p>
          <a:p>
            <a:r>
              <a:rPr lang="en-GB" dirty="0"/>
              <a:t>Evaluate the eligibility for public assistance benefits and services</a:t>
            </a:r>
            <a:r>
              <a:rPr lang="en-NO" dirty="0"/>
              <a:t> </a:t>
            </a:r>
          </a:p>
          <a:p>
            <a:r>
              <a:rPr lang="en-GB" dirty="0"/>
              <a:t>Examination of applications for asylum, visa and residence permits</a:t>
            </a:r>
            <a:r>
              <a:rPr lang="en-NO" dirty="0"/>
              <a:t> </a:t>
            </a:r>
          </a:p>
          <a:p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6E2BF0-19B3-ED42-9923-CAB86FB7EEC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NO" dirty="0"/>
              <a:t>GDPR fortale 71, EDPB retningslinje s 21-22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2D80-8B24-BF41-9D4E-2DA54A955252}"/>
              </a:ext>
            </a:extLst>
          </p:cNvPr>
          <p:cNvSpPr>
            <a:spLocks noGrp="1"/>
          </p:cNvSpPr>
          <p:nvPr>
            <p:ph sz="half" idx="31"/>
          </p:nvPr>
        </p:nvSpPr>
        <p:spPr/>
        <p:txBody>
          <a:bodyPr/>
          <a:lstStyle/>
          <a:p>
            <a:r>
              <a:rPr lang="en-GB" dirty="0"/>
              <a:t>Online credit application</a:t>
            </a:r>
            <a:r>
              <a:rPr lang="en-NO" dirty="0"/>
              <a:t> </a:t>
            </a:r>
          </a:p>
          <a:p>
            <a:r>
              <a:rPr lang="en-GB" dirty="0"/>
              <a:t>e-recruiting practices</a:t>
            </a:r>
            <a:r>
              <a:rPr lang="en-NO" dirty="0"/>
              <a:t> </a:t>
            </a:r>
          </a:p>
          <a:p>
            <a:r>
              <a:rPr lang="en-GB" dirty="0"/>
              <a:t>Access to education, e.g., university admission</a:t>
            </a:r>
            <a:r>
              <a:rPr lang="en-NO" dirty="0"/>
              <a:t> </a:t>
            </a:r>
          </a:p>
          <a:p>
            <a:r>
              <a:rPr lang="en-GB" dirty="0"/>
              <a:t>Entitlement to or denial of a particular social benefit granted by law, such as child or housing benefit</a:t>
            </a:r>
            <a:r>
              <a:rPr lang="en-NO" dirty="0"/>
              <a:t> </a:t>
            </a:r>
          </a:p>
          <a:p>
            <a:r>
              <a:rPr lang="en-GB" dirty="0"/>
              <a:t>Refuse admission to a country or denial of citizenship</a:t>
            </a:r>
            <a:r>
              <a:rPr lang="en-NO" dirty="0"/>
              <a:t>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5835D9-0C16-574D-938A-0C0BD13F70F3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7D5876-483F-9643-8A80-814EF0173E8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74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C6CE-EF02-BF48-8199-4F57817D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AIA gir ikke rettslig grunnlag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64B354-2416-9142-91AA-5AF825A707D6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5" y="1583473"/>
            <a:ext cx="11111393" cy="311119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3F41B-70DC-9446-BBC5-1600323AE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8501A-5F9F-F444-9BFE-D9FA6557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F24D224-9A32-BC4A-9C43-5785546809FF}"/>
                  </a:ext>
                </a:extLst>
              </p14:cNvPr>
              <p14:cNvContentPartPr/>
              <p14:nvPr/>
            </p14:nvContentPartPr>
            <p14:xfrm>
              <a:off x="1310602" y="4306092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F24D224-9A32-BC4A-9C43-5785546809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2962" y="4270452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DE7E5DF-ECD4-B948-B3CB-D807A17575D4}"/>
                  </a:ext>
                </a:extLst>
              </p14:cNvPr>
              <p14:cNvContentPartPr/>
              <p14:nvPr/>
            </p14:nvContentPartPr>
            <p14:xfrm>
              <a:off x="10036642" y="1969332"/>
              <a:ext cx="1241280" cy="34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DE7E5DF-ECD4-B948-B3CB-D807A17575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18642" y="1933332"/>
                <a:ext cx="12769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06FF173-7D7F-DF41-A9E7-A2DF65497C5D}"/>
                  </a:ext>
                </a:extLst>
              </p14:cNvPr>
              <p14:cNvContentPartPr/>
              <p14:nvPr/>
            </p14:nvContentPartPr>
            <p14:xfrm>
              <a:off x="1254082" y="2265612"/>
              <a:ext cx="1884600" cy="45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06FF173-7D7F-DF41-A9E7-A2DF65497C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36442" y="2229972"/>
                <a:ext cx="192024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3E1B560-6015-F843-99CC-2A5BC13A2DDB}"/>
                  </a:ext>
                </a:extLst>
              </p14:cNvPr>
              <p14:cNvContentPartPr/>
              <p14:nvPr/>
            </p14:nvContentPartPr>
            <p14:xfrm>
              <a:off x="3149122" y="2264532"/>
              <a:ext cx="25959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3E1B560-6015-F843-99CC-2A5BC13A2D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31122" y="2228892"/>
                <a:ext cx="263160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5F06E9E-AD63-F34D-AC7C-49EE132E88FD}"/>
                  </a:ext>
                </a:extLst>
              </p14:cNvPr>
              <p14:cNvContentPartPr/>
              <p14:nvPr/>
            </p14:nvContentPartPr>
            <p14:xfrm>
              <a:off x="5754442" y="2299452"/>
              <a:ext cx="2767680" cy="35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5F06E9E-AD63-F34D-AC7C-49EE132E88F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36802" y="2263812"/>
                <a:ext cx="280332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19276C1-665D-5048-934D-CFA754BEB58A}"/>
                  </a:ext>
                </a:extLst>
              </p14:cNvPr>
              <p14:cNvContentPartPr/>
              <p14:nvPr/>
            </p14:nvContentPartPr>
            <p14:xfrm>
              <a:off x="8532202" y="2300892"/>
              <a:ext cx="1381680" cy="39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19276C1-665D-5048-934D-CFA754BEB58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14562" y="2265252"/>
                <a:ext cx="141732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F4D29C7-63D1-DD42-93DE-CE5EAB610910}"/>
                  </a:ext>
                </a:extLst>
              </p14:cNvPr>
              <p14:cNvContentPartPr/>
              <p14:nvPr/>
            </p14:nvContentPartPr>
            <p14:xfrm>
              <a:off x="1282522" y="4305012"/>
              <a:ext cx="2777400" cy="39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F4D29C7-63D1-DD42-93DE-CE5EAB61091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64522" y="4269012"/>
                <a:ext cx="28130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A1FFF58-5963-6241-B61D-AA5F35AE3756}"/>
                  </a:ext>
                </a:extLst>
              </p14:cNvPr>
              <p14:cNvContentPartPr/>
              <p14:nvPr/>
            </p14:nvContentPartPr>
            <p14:xfrm>
              <a:off x="4083682" y="4290252"/>
              <a:ext cx="2476440" cy="37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A1FFF58-5963-6241-B61D-AA5F35AE37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66042" y="4254252"/>
                <a:ext cx="251208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4F8CCB6-E77A-7D41-AE82-E99871870A22}"/>
                  </a:ext>
                </a:extLst>
              </p14:cNvPr>
              <p14:cNvContentPartPr/>
              <p14:nvPr/>
            </p14:nvContentPartPr>
            <p14:xfrm>
              <a:off x="6583162" y="4321932"/>
              <a:ext cx="2264040" cy="302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4F8CCB6-E77A-7D41-AE82-E99871870A2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65522" y="4285932"/>
                <a:ext cx="229968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27BA70-1633-5040-99F4-86D46F1B9F6E}"/>
                  </a:ext>
                </a:extLst>
              </p14:cNvPr>
              <p14:cNvContentPartPr/>
              <p14:nvPr/>
            </p14:nvContentPartPr>
            <p14:xfrm>
              <a:off x="8847922" y="4311852"/>
              <a:ext cx="2427840" cy="712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27BA70-1633-5040-99F4-86D46F1B9F6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829922" y="4276212"/>
                <a:ext cx="24634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98602BB-BB67-2648-8CE3-AAB7F5CAB24A}"/>
                  </a:ext>
                </a:extLst>
              </p14:cNvPr>
              <p14:cNvContentPartPr/>
              <p14:nvPr/>
            </p14:nvContentPartPr>
            <p14:xfrm>
              <a:off x="1254082" y="4666452"/>
              <a:ext cx="545040" cy="15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98602BB-BB67-2648-8CE3-AAB7F5CAB24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36082" y="4630812"/>
                <a:ext cx="580680" cy="8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7007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67C9-E09B-9240-BB68-46C581CA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 and data </a:t>
            </a:r>
            <a:r>
              <a:rPr lang="nb-NO" dirty="0" err="1"/>
              <a:t>governance</a:t>
            </a:r>
            <a:r>
              <a:rPr lang="nb-NO" dirty="0"/>
              <a:t> </a:t>
            </a:r>
            <a:r>
              <a:rPr lang="nb-NO" sz="2000" dirty="0"/>
              <a:t>art 10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9F832E-9E6A-AD49-856A-FDAF13407FD7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76" y="916012"/>
            <a:ext cx="8173844" cy="530048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A27F9-E958-624E-AAEC-9A083DE0C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5D5B4-607C-1A46-ADD7-DAADDB62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254D9F-B9F4-EF45-B371-EF19D1884BC5}"/>
                  </a:ext>
                </a:extLst>
              </p14:cNvPr>
              <p14:cNvContentPartPr/>
              <p14:nvPr/>
            </p14:nvContentPartPr>
            <p14:xfrm>
              <a:off x="6935962" y="5144892"/>
              <a:ext cx="2738880" cy="84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254D9F-B9F4-EF45-B371-EF19D1884B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17962" y="5108892"/>
                <a:ext cx="277452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8FA6196-DC14-BF4D-8E93-7DF0FD332617}"/>
                  </a:ext>
                </a:extLst>
              </p14:cNvPr>
              <p14:cNvContentPartPr/>
              <p14:nvPr/>
            </p14:nvContentPartPr>
            <p14:xfrm>
              <a:off x="2467642" y="5433252"/>
              <a:ext cx="1693800" cy="41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8FA6196-DC14-BF4D-8E93-7DF0FD3326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0002" y="5397252"/>
                <a:ext cx="17294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4A2ACBB-E52F-714E-9CB5-59BAFB1C18D7}"/>
                  </a:ext>
                </a:extLst>
              </p14:cNvPr>
              <p14:cNvContentPartPr/>
              <p14:nvPr/>
            </p14:nvContentPartPr>
            <p14:xfrm>
              <a:off x="6008602" y="5398332"/>
              <a:ext cx="2644200" cy="52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4A2ACBB-E52F-714E-9CB5-59BAFB1C18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0602" y="5362692"/>
                <a:ext cx="2679840" cy="12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0434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C66F-598E-F146-8D13-3F3A7F13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Human </a:t>
            </a:r>
            <a:r>
              <a:rPr lang="nb-NO" dirty="0" err="1"/>
              <a:t>oversight</a:t>
            </a:r>
            <a:r>
              <a:rPr lang="nb-NO" dirty="0"/>
              <a:t> </a:t>
            </a:r>
            <a:r>
              <a:rPr lang="nb-NO" sz="2000" dirty="0"/>
              <a:t>art 14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781178-874C-F241-8041-99CE2D251EB4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" y="822512"/>
            <a:ext cx="8830739" cy="9135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3C114-4DE4-DA47-9D55-5DDB2D367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4D308-6526-E043-9142-FE539BA3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B2BA3-E74A-E947-83D0-09FCAF2D1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69" y="1736037"/>
            <a:ext cx="8355133" cy="51219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E22167-1E98-B148-9189-0439BCA94EF2}"/>
                  </a:ext>
                </a:extLst>
              </p14:cNvPr>
              <p14:cNvContentPartPr/>
              <p14:nvPr/>
            </p14:nvContentPartPr>
            <p14:xfrm>
              <a:off x="3004402" y="2647212"/>
              <a:ext cx="1405440" cy="7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E22167-1E98-B148-9189-0439BCA94E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6402" y="2611212"/>
                <a:ext cx="14410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5A7E3C2-9116-EA40-8849-0FB2AC80B21F}"/>
                  </a:ext>
                </a:extLst>
              </p14:cNvPr>
              <p14:cNvContentPartPr/>
              <p14:nvPr/>
            </p14:nvContentPartPr>
            <p14:xfrm>
              <a:off x="3029242" y="3689412"/>
              <a:ext cx="1197000" cy="5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5A7E3C2-9116-EA40-8849-0FB2AC80B2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1602" y="3653412"/>
                <a:ext cx="123264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F598CA2-CBD2-D247-BC52-E8DC90F2946F}"/>
                  </a:ext>
                </a:extLst>
              </p14:cNvPr>
              <p14:cNvContentPartPr/>
              <p14:nvPr/>
            </p14:nvContentPartPr>
            <p14:xfrm>
              <a:off x="3013402" y="4803252"/>
              <a:ext cx="2628000" cy="54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F598CA2-CBD2-D247-BC52-E8DC90F294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95402" y="4767612"/>
                <a:ext cx="26636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A9E61FB-4CEB-0E43-87A7-2475853CB42D}"/>
                  </a:ext>
                </a:extLst>
              </p14:cNvPr>
              <p14:cNvContentPartPr/>
              <p14:nvPr/>
            </p14:nvContentPartPr>
            <p14:xfrm>
              <a:off x="4292842" y="5903052"/>
              <a:ext cx="2400840" cy="48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A9E61FB-4CEB-0E43-87A7-2475853CB4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74842" y="5867412"/>
                <a:ext cx="24364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02B6234-9410-6143-A95A-7D484D6E1323}"/>
                  </a:ext>
                </a:extLst>
              </p14:cNvPr>
              <p14:cNvContentPartPr/>
              <p14:nvPr/>
            </p14:nvContentPartPr>
            <p14:xfrm>
              <a:off x="6735082" y="5928972"/>
              <a:ext cx="1263600" cy="41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02B6234-9410-6143-A95A-7D484D6E13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17442" y="5892972"/>
                <a:ext cx="12992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7D1A1B-D84D-5145-B3A3-43F1AAF2AA56}"/>
                  </a:ext>
                </a:extLst>
              </p14:cNvPr>
              <p14:cNvContentPartPr/>
              <p14:nvPr/>
            </p14:nvContentPartPr>
            <p14:xfrm>
              <a:off x="4575082" y="6795852"/>
              <a:ext cx="1102320" cy="1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7D1A1B-D84D-5145-B3A3-43F1AAF2AA5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57442" y="6760212"/>
                <a:ext cx="113796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0E5580-E0F0-694B-8825-6B9B9603F7C2}"/>
                  </a:ext>
                </a:extLst>
              </p14:cNvPr>
              <p14:cNvContentPartPr/>
              <p14:nvPr/>
            </p14:nvContentPartPr>
            <p14:xfrm>
              <a:off x="7979962" y="4006212"/>
              <a:ext cx="1449360" cy="15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0E5580-E0F0-694B-8825-6B9B9603F7C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61962" y="3970212"/>
                <a:ext cx="1485000" cy="8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128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9CDC-40ED-5A4B-A543-0B45E2E2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sammenhengen mellom AIA og GDPR?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54B36-9102-AF49-967B-A516901FE1D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Ca. sånn ....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1C887-C51A-9943-95B7-D5CEFAEFE98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5AD1D-7C81-B946-A3A7-68E570319FB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3F7377-0B39-F14C-AC59-4130C47970F9}"/>
              </a:ext>
            </a:extLst>
          </p:cNvPr>
          <p:cNvSpPr/>
          <p:nvPr/>
        </p:nvSpPr>
        <p:spPr bwMode="auto">
          <a:xfrm>
            <a:off x="3158073" y="2132856"/>
            <a:ext cx="3542794" cy="1987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O" sz="24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2E71B10-7A2B-D845-BFE4-B62673FBC2DE}"/>
              </a:ext>
            </a:extLst>
          </p:cNvPr>
          <p:cNvSpPr/>
          <p:nvPr/>
        </p:nvSpPr>
        <p:spPr bwMode="auto">
          <a:xfrm rot="16200000">
            <a:off x="7262530" y="4509120"/>
            <a:ext cx="1468963" cy="1382554"/>
          </a:xfrm>
          <a:prstGeom prst="corne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O" sz="24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4C0DBC-5FD7-834C-A228-9C0737356694}"/>
              </a:ext>
            </a:extLst>
          </p:cNvPr>
          <p:cNvCxnSpPr>
            <a:cxnSpLocks/>
          </p:cNvCxnSpPr>
          <p:nvPr/>
        </p:nvCxnSpPr>
        <p:spPr bwMode="auto">
          <a:xfrm>
            <a:off x="6614457" y="4120277"/>
            <a:ext cx="1382554" cy="9505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8CDFA9-1F44-F84F-9C73-F741182A7135}"/>
              </a:ext>
            </a:extLst>
          </p:cNvPr>
          <p:cNvCxnSpPr>
            <a:cxnSpLocks/>
          </p:cNvCxnSpPr>
          <p:nvPr/>
        </p:nvCxnSpPr>
        <p:spPr bwMode="auto">
          <a:xfrm>
            <a:off x="5923181" y="4128516"/>
            <a:ext cx="1425758" cy="1071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3FFD371-CBE6-2C46-BC60-E7A1A6F17815}"/>
              </a:ext>
            </a:extLst>
          </p:cNvPr>
          <p:cNvSpPr txBox="1"/>
          <p:nvPr/>
        </p:nvSpPr>
        <p:spPr>
          <a:xfrm>
            <a:off x="3197325" y="2305675"/>
            <a:ext cx="163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800" dirty="0"/>
              <a:t>GDPR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E54C70-FC56-B346-A6B3-1C17692BD2AC}"/>
              </a:ext>
            </a:extLst>
          </p:cNvPr>
          <p:cNvSpPr txBox="1"/>
          <p:nvPr/>
        </p:nvSpPr>
        <p:spPr>
          <a:xfrm>
            <a:off x="7772401" y="5366061"/>
            <a:ext cx="115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800" dirty="0"/>
              <a:t>AIA</a:t>
            </a:r>
            <a:endParaRPr lang="en-NO" sz="1080" dirty="0"/>
          </a:p>
        </p:txBody>
      </p:sp>
    </p:spTree>
    <p:extLst>
      <p:ext uri="{BB962C8B-B14F-4D97-AF65-F5344CB8AC3E}">
        <p14:creationId xmlns:p14="http://schemas.microsoft.com/office/powerpoint/2010/main" val="129259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3DD175-8A62-0E4A-885F-394B4FD5C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627" y="750303"/>
            <a:ext cx="2490526" cy="5357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EE758-51BF-F840-985F-75255CD5D55A}"/>
              </a:ext>
            </a:extLst>
          </p:cNvPr>
          <p:cNvSpPr txBox="1"/>
          <p:nvPr/>
        </p:nvSpPr>
        <p:spPr>
          <a:xfrm>
            <a:off x="2021605" y="1256862"/>
            <a:ext cx="2203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600" dirty="0"/>
              <a:t>‘relevant data’, not adequate, accurate, limited?</a:t>
            </a:r>
          </a:p>
          <a:p>
            <a:r>
              <a:rPr lang="en-NO" sz="1200" dirty="0"/>
              <a:t>AIA art 29(3), GDPR art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D6ED6-7FC4-3E47-9282-2CA527BF58F0}"/>
              </a:ext>
            </a:extLst>
          </p:cNvPr>
          <p:cNvSpPr txBox="1"/>
          <p:nvPr/>
        </p:nvSpPr>
        <p:spPr>
          <a:xfrm>
            <a:off x="1216313" y="2838067"/>
            <a:ext cx="3133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600" dirty="0"/>
              <a:t>‘publicly available space’ vs ‘publicly accessible area’ </a:t>
            </a:r>
          </a:p>
          <a:p>
            <a:r>
              <a:rPr lang="en-NO" sz="1200" dirty="0"/>
              <a:t>AIA art 3(39), GDPR art 35(3)(c)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B2AE3-A338-9B41-B71E-CDAFD2CE8E66}"/>
              </a:ext>
            </a:extLst>
          </p:cNvPr>
          <p:cNvSpPr txBox="1"/>
          <p:nvPr/>
        </p:nvSpPr>
        <p:spPr>
          <a:xfrm>
            <a:off x="7346484" y="2553541"/>
            <a:ext cx="44292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‘biometric categorisation system’ sex, age, hair colour, eye colour, tattoos, ethnic origin or sexual or political orientation - mix of biometric data, special categories and then some?</a:t>
            </a:r>
          </a:p>
          <a:p>
            <a:r>
              <a:rPr lang="en-GB" sz="1200" dirty="0"/>
              <a:t>AIA art 3(35)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E5349-C08A-6546-903F-7078EE7C1C22}"/>
              </a:ext>
            </a:extLst>
          </p:cNvPr>
          <p:cNvSpPr txBox="1"/>
          <p:nvPr/>
        </p:nvSpPr>
        <p:spPr>
          <a:xfrm>
            <a:off x="7031153" y="4788549"/>
            <a:ext cx="3785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600" dirty="0"/>
              <a:t>‘national supervisory authority’ vs data protection supervisory authority?</a:t>
            </a:r>
          </a:p>
          <a:p>
            <a:r>
              <a:rPr lang="en-NO" sz="1200" dirty="0"/>
              <a:t>AIA art 3(42)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B8EE1-F42B-8D42-BEFE-31D32FC052FD}"/>
              </a:ext>
            </a:extLst>
          </p:cNvPr>
          <p:cNvSpPr txBox="1"/>
          <p:nvPr/>
        </p:nvSpPr>
        <p:spPr>
          <a:xfrm>
            <a:off x="7141939" y="1123019"/>
            <a:ext cx="3213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600" dirty="0"/>
              <a:t>AI regulatory sandbox legal basis for further processing </a:t>
            </a:r>
          </a:p>
          <a:p>
            <a:r>
              <a:rPr lang="en-NO" sz="1200" dirty="0"/>
              <a:t>AIA recital 72, Title V, GDPR art 6(4)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4922E-1E30-A947-BDB9-6C89FCFDF2EB}"/>
              </a:ext>
            </a:extLst>
          </p:cNvPr>
          <p:cNvSpPr txBox="1"/>
          <p:nvPr/>
        </p:nvSpPr>
        <p:spPr>
          <a:xfrm>
            <a:off x="1216313" y="4503970"/>
            <a:ext cx="3572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</a:t>
            </a:r>
            <a:r>
              <a:rPr lang="en-NO" sz="1600" dirty="0"/>
              <a:t>erious incident or breach within 15 days vs personal data breach within 72h </a:t>
            </a:r>
          </a:p>
          <a:p>
            <a:r>
              <a:rPr lang="en-NO" sz="1200" dirty="0"/>
              <a:t>AIA art 62(1), GDPR art 33</a:t>
            </a:r>
          </a:p>
        </p:txBody>
      </p:sp>
    </p:spTree>
    <p:extLst>
      <p:ext uri="{BB962C8B-B14F-4D97-AF65-F5344CB8AC3E}">
        <p14:creationId xmlns:p14="http://schemas.microsoft.com/office/powerpoint/2010/main" val="3313098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7CE82-8271-B54D-83B8-D60DF92C3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3376" y="2564904"/>
            <a:ext cx="5757971" cy="3283565"/>
          </a:xfrm>
        </p:spPr>
        <p:txBody>
          <a:bodyPr/>
          <a:lstStyle/>
          <a:p>
            <a:r>
              <a:rPr lang="en-NO" sz="1440" dirty="0">
                <a:hlinkClick r:id="rId2"/>
              </a:rPr>
              <a:t>Naomi Lintvedt</a:t>
            </a:r>
            <a:endParaRPr lang="en-NO" sz="1440" dirty="0"/>
          </a:p>
          <a:p>
            <a:r>
              <a:rPr lang="en-NO" sz="1440" dirty="0"/>
              <a:t>Stipendiat</a:t>
            </a:r>
          </a:p>
          <a:p>
            <a:r>
              <a:rPr lang="en-NO" sz="1440" dirty="0"/>
              <a:t>Senter for rettsinformatikk</a:t>
            </a:r>
          </a:p>
          <a:p>
            <a:r>
              <a:rPr lang="en-NO" sz="1440" dirty="0"/>
              <a:t>Institutt for privatrett</a:t>
            </a:r>
          </a:p>
          <a:p>
            <a:r>
              <a:rPr lang="en-NO" sz="1440" dirty="0"/>
              <a:t>Universitetet </a:t>
            </a:r>
            <a:r>
              <a:rPr lang="en-GB" sz="1440" dirty="0" err="1"/>
              <a:t>i</a:t>
            </a:r>
            <a:r>
              <a:rPr lang="en-GB" sz="1440" dirty="0"/>
              <a:t> Oslo</a:t>
            </a:r>
            <a:endParaRPr lang="en-NO" sz="1440" dirty="0"/>
          </a:p>
          <a:p>
            <a:endParaRPr lang="en-NO" sz="1440" dirty="0"/>
          </a:p>
          <a:p>
            <a:r>
              <a:rPr lang="en-NO" sz="1440" dirty="0">
                <a:hlinkClick r:id="rId3"/>
              </a:rPr>
              <a:t>monali@jus.uio.no</a:t>
            </a:r>
            <a:endParaRPr lang="en-GB" sz="1440" dirty="0">
              <a:solidFill>
                <a:srgbClr val="0563C1"/>
              </a:solidFill>
              <a:ea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r>
              <a:rPr lang="en-GB" sz="1440" dirty="0">
                <a:solidFill>
                  <a:srgbClr val="0563C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Vulnerability in the Robot Society</a:t>
            </a:r>
            <a:endParaRPr lang="en-NO" sz="144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O" dirty="0"/>
          </a:p>
          <a:p>
            <a:endParaRPr lang="en-N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528DC-EBE6-4743-8A9C-5AFFEC568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978" y="2305676"/>
            <a:ext cx="2374925" cy="3018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EB06D-791A-2047-97E7-0C1CB707164E}"/>
              </a:ext>
            </a:extLst>
          </p:cNvPr>
          <p:cNvSpPr txBox="1"/>
          <p:nvPr/>
        </p:nvSpPr>
        <p:spPr>
          <a:xfrm>
            <a:off x="1516292" y="5848469"/>
            <a:ext cx="2097330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/>
              <a:t>Copyright © GROOVE X, Inc.</a:t>
            </a:r>
            <a:endParaRPr lang="en-NO" sz="96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4CC6CD-7E5F-0947-A2EF-6710FDCD79F0}"/>
              </a:ext>
            </a:extLst>
          </p:cNvPr>
          <p:cNvSpPr txBox="1"/>
          <p:nvPr/>
        </p:nvSpPr>
        <p:spPr>
          <a:xfrm>
            <a:off x="1516292" y="1071688"/>
            <a:ext cx="414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333753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A369F-A415-714D-A754-A5D90A531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331" y="155049"/>
            <a:ext cx="5984377" cy="670295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5F38F-0059-F641-99CD-93EF2DECE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792475" cy="618892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6BF681-4C2E-6B4C-BE40-17122C71FD0E}"/>
              </a:ext>
            </a:extLst>
          </p:cNvPr>
          <p:cNvSpPr txBox="1"/>
          <p:nvPr/>
        </p:nvSpPr>
        <p:spPr>
          <a:xfrm>
            <a:off x="1786671" y="6287452"/>
            <a:ext cx="803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4"/>
              </a:rPr>
              <a:t>https://digital-strategy.ec.europa.eu/en/library/proposal-regulation-laying-down-harmonised-rules-artificial-intelligence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9312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0459-5A45-D742-9E3F-12D67BC1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Formålet er ...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45E30-3516-334B-B76E-E5453AC28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57321-A2BD-EF4B-B52D-A668ECA4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222899-4651-8846-9E74-301102382AD8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" y="1170879"/>
            <a:ext cx="11838749" cy="30897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3138544-5E3C-7C47-BED7-CA4E30C7029A}"/>
                  </a:ext>
                </a:extLst>
              </p14:cNvPr>
              <p14:cNvContentPartPr/>
              <p14:nvPr/>
            </p14:nvContentPartPr>
            <p14:xfrm>
              <a:off x="5585242" y="1629132"/>
              <a:ext cx="5804280" cy="105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3138544-5E3C-7C47-BED7-CA4E30C702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7602" y="1593492"/>
                <a:ext cx="5839920" cy="17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9042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F73A-044F-3140-AFEC-0D741E87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men også ...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FAE74D-647D-B54A-A40E-B5D091CBBE69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1" y="1617302"/>
            <a:ext cx="11999046" cy="293239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BA692-89BD-5547-9997-892979966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AD7FA-B822-544E-AEC6-916C3E38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EFF9A34-0609-C144-896F-9A47DB631193}"/>
                  </a:ext>
                </a:extLst>
              </p14:cNvPr>
              <p14:cNvContentPartPr/>
              <p14:nvPr/>
            </p14:nvContentPartPr>
            <p14:xfrm>
              <a:off x="6818242" y="26108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EFF9A34-0609-C144-896F-9A47DB6311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0602" y="2575212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180CE94-07EA-4F4C-88AD-BB9F5C56D8AA}"/>
                  </a:ext>
                </a:extLst>
              </p14:cNvPr>
              <p14:cNvContentPartPr/>
              <p14:nvPr/>
            </p14:nvContentPartPr>
            <p14:xfrm>
              <a:off x="6628522" y="3048972"/>
              <a:ext cx="4769280" cy="74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180CE94-07EA-4F4C-88AD-BB9F5C56D8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10522" y="3013332"/>
                <a:ext cx="4804920" cy="14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322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9B641-6065-EA45-A23D-F1795B89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44C32-82D8-2D4D-8596-32CB003D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41778-79B1-C348-87D8-F282B35F1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3" y="355587"/>
            <a:ext cx="11689843" cy="51816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5CDFC0-A465-9C4A-9B58-51EB5E76E507}"/>
                  </a:ext>
                </a:extLst>
              </p14:cNvPr>
              <p14:cNvContentPartPr/>
              <p14:nvPr/>
            </p14:nvContentPartPr>
            <p14:xfrm>
              <a:off x="2118082" y="2926212"/>
              <a:ext cx="1379160" cy="12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5CDFC0-A465-9C4A-9B58-51EB5E76E5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0082" y="2890212"/>
                <a:ext cx="14148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50B2FB8-E790-4243-90AC-CDFC30F63323}"/>
                  </a:ext>
                </a:extLst>
              </p14:cNvPr>
              <p14:cNvContentPartPr/>
              <p14:nvPr/>
            </p14:nvContentPartPr>
            <p14:xfrm>
              <a:off x="5262682" y="3429852"/>
              <a:ext cx="1476720" cy="18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50B2FB8-E790-4243-90AC-CDFC30F633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5042" y="3393852"/>
                <a:ext cx="1512360" cy="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806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5004E-B370-814D-B919-94E3F549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Virkeområde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EC6B2-E911-6146-AB99-DDFE5920A0CD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342900" indent="-342900">
              <a:buAutoNum type="alphaLcParenBoth"/>
            </a:pPr>
            <a:r>
              <a:rPr lang="en-GB" sz="2400" dirty="0"/>
              <a:t> providers placing on the market or putting into service AI systems in the Union, irrespective of whether those providers are established within the Union or in a third country; </a:t>
            </a:r>
          </a:p>
          <a:p>
            <a:pPr marL="342900" indent="-342900">
              <a:buFontTx/>
              <a:buAutoNum type="alphaLcParenBoth"/>
            </a:pPr>
            <a:r>
              <a:rPr lang="en-GB" sz="2400" dirty="0"/>
              <a:t> </a:t>
            </a:r>
            <a:r>
              <a:rPr lang="en-GB" sz="2400" dirty="0">
                <a:highlight>
                  <a:srgbClr val="FFFF00"/>
                </a:highlight>
              </a:rPr>
              <a:t>users of AI systems located within the Union</a:t>
            </a:r>
            <a:r>
              <a:rPr lang="en-GB" sz="2400" dirty="0"/>
              <a:t>; </a:t>
            </a:r>
          </a:p>
          <a:p>
            <a:pPr marL="342900" indent="-342900">
              <a:buFontTx/>
              <a:buAutoNum type="alphaLcParenBoth"/>
            </a:pPr>
            <a:r>
              <a:rPr lang="en-GB" sz="2400" dirty="0"/>
              <a:t> providers and users of AI systems that are located in a third country, where the output produced by the system is used in the Union; </a:t>
            </a:r>
          </a:p>
          <a:p>
            <a:endParaRPr lang="nb-NO" dirty="0"/>
          </a:p>
          <a:p>
            <a:r>
              <a:rPr lang="en-GB" sz="2400" dirty="0"/>
              <a:t>‘</a:t>
            </a:r>
            <a:r>
              <a:rPr lang="en-GB" sz="2400" dirty="0">
                <a:highlight>
                  <a:srgbClr val="FFFF00"/>
                </a:highlight>
              </a:rPr>
              <a:t>user</a:t>
            </a:r>
            <a:r>
              <a:rPr lang="en-GB" sz="2400" dirty="0"/>
              <a:t>’ means any natural or legal person, public authority, agency or other body using an AI system under its authority, except where the AI system is used in the course of a personal non-professional activity </a:t>
            </a:r>
          </a:p>
          <a:p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5A81C-87BB-CE46-8103-97FFF625C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50587-09DC-1A43-8037-9992226D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7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C8F99-44D1-7744-8F94-D262CC22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AI definisjon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292E0-6C76-6344-B836-D2EEBA7A7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5CE41-5D0E-524A-8B8B-AB36C53E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2B26BB-1553-7443-9447-776762B4815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80168" y="1180008"/>
            <a:ext cx="11485668" cy="4930860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/>
              <a:t>‘artificial intelligence system’ (AI system) means software that is developed with one or more of the techniques and approaches listed in Annex I and can, for a given set of human-defined objectives, generate outputs such as content, </a:t>
            </a:r>
            <a:r>
              <a:rPr lang="en-GB" sz="2200" dirty="0">
                <a:solidFill>
                  <a:srgbClr val="FF0000"/>
                </a:solidFill>
              </a:rPr>
              <a:t>predictions</a:t>
            </a:r>
            <a:r>
              <a:rPr lang="en-GB" sz="2200" dirty="0"/>
              <a:t>, </a:t>
            </a:r>
            <a:r>
              <a:rPr lang="en-GB" sz="2200" dirty="0">
                <a:solidFill>
                  <a:srgbClr val="FF0000"/>
                </a:solidFill>
              </a:rPr>
              <a:t>recommendations</a:t>
            </a:r>
            <a:r>
              <a:rPr lang="en-GB" sz="2200" dirty="0"/>
              <a:t>, or </a:t>
            </a:r>
            <a:r>
              <a:rPr lang="en-GB" sz="2200" dirty="0">
                <a:solidFill>
                  <a:srgbClr val="FF0000"/>
                </a:solidFill>
              </a:rPr>
              <a:t>decisions</a:t>
            </a:r>
            <a:r>
              <a:rPr lang="en-GB" sz="2200" dirty="0"/>
              <a:t> influencing the environments they interact with; </a:t>
            </a:r>
            <a:r>
              <a:rPr lang="en-GB" sz="1400" dirty="0"/>
              <a:t>art 3(1)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Annex I</a:t>
            </a:r>
          </a:p>
          <a:p>
            <a:pPr marL="0" indent="0">
              <a:buNone/>
            </a:pPr>
            <a:r>
              <a:rPr lang="en-GB" sz="2200" dirty="0"/>
              <a:t>(a) </a:t>
            </a:r>
            <a:r>
              <a:rPr lang="en-GB" sz="2200" dirty="0">
                <a:solidFill>
                  <a:srgbClr val="FF0000"/>
                </a:solidFill>
              </a:rPr>
              <a:t>Machine learning approaches</a:t>
            </a:r>
            <a:r>
              <a:rPr lang="en-GB" sz="2200" dirty="0"/>
              <a:t>, including supervised, unsupervised and reinforcement learning, using a wide variety of methods including deep learning;</a:t>
            </a:r>
          </a:p>
          <a:p>
            <a:pPr marL="0" indent="0">
              <a:buNone/>
            </a:pPr>
            <a:r>
              <a:rPr lang="en-GB" sz="2200" dirty="0"/>
              <a:t>(b) Logic- and knowledge-based approaches, including knowledge representation, inductive (logic) programming, knowledge bases, inference and deductive engines, (symbolic) reasoning and expert systems;</a:t>
            </a:r>
          </a:p>
          <a:p>
            <a:pPr marL="0" indent="0">
              <a:buNone/>
            </a:pPr>
            <a:r>
              <a:rPr lang="en-GB" sz="2200" dirty="0"/>
              <a:t>(c) </a:t>
            </a:r>
            <a:r>
              <a:rPr lang="en-GB" sz="2200" dirty="0">
                <a:solidFill>
                  <a:srgbClr val="FF0000"/>
                </a:solidFill>
              </a:rPr>
              <a:t>Statistical approaches</a:t>
            </a:r>
            <a:r>
              <a:rPr lang="en-GB" sz="2200" dirty="0"/>
              <a:t>, Bayesian estimation, search and optimization methods. </a:t>
            </a:r>
          </a:p>
        </p:txBody>
      </p:sp>
    </p:spTree>
    <p:extLst>
      <p:ext uri="{BB962C8B-B14F-4D97-AF65-F5344CB8AC3E}">
        <p14:creationId xmlns:p14="http://schemas.microsoft.com/office/powerpoint/2010/main" val="151904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3F13-E15F-1545-A0E9-1A5B88327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Forbudt AI </a:t>
            </a:r>
            <a:r>
              <a:rPr lang="nb-NO" sz="2400" dirty="0"/>
              <a:t>art 5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F1C3D7-4010-B546-A7A3-0C97490D9593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3" y="1179438"/>
            <a:ext cx="11466049" cy="449912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A5073-985B-CA4C-A816-B72540B9E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69ED9-50A1-D34A-A2B4-B92F73B2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30FF41-4F6A-1344-8872-7A9F573CF78D}"/>
                  </a:ext>
                </a:extLst>
              </p14:cNvPr>
              <p14:cNvContentPartPr/>
              <p14:nvPr/>
            </p14:nvContentPartPr>
            <p14:xfrm>
              <a:off x="10811002" y="1586652"/>
              <a:ext cx="869400" cy="20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30FF41-4F6A-1344-8872-7A9F573CF7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93002" y="1550652"/>
                <a:ext cx="9050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9D767ED-EE13-4745-82DC-4C533E8BA871}"/>
                  </a:ext>
                </a:extLst>
              </p14:cNvPr>
              <p14:cNvContentPartPr/>
              <p14:nvPr/>
            </p14:nvContentPartPr>
            <p14:xfrm>
              <a:off x="1264882" y="1947012"/>
              <a:ext cx="1318320" cy="43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9D767ED-EE13-4745-82DC-4C533E8BA8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7242" y="1911012"/>
                <a:ext cx="135396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CCF8F1D-C06B-DB4F-A6F4-3959F03AF127}"/>
                  </a:ext>
                </a:extLst>
              </p14:cNvPr>
              <p14:cNvContentPartPr/>
              <p14:nvPr/>
            </p14:nvContentPartPr>
            <p14:xfrm>
              <a:off x="2244442" y="2683572"/>
              <a:ext cx="1807200" cy="552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CCF8F1D-C06B-DB4F-A6F4-3959F03AF1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6442" y="2647932"/>
                <a:ext cx="1842840" cy="6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F01E6B6-EF88-374F-ACD9-6097C3D4A5C1}"/>
                  </a:ext>
                </a:extLst>
              </p14:cNvPr>
              <p14:cNvContentPartPr/>
              <p14:nvPr/>
            </p14:nvContentPartPr>
            <p14:xfrm>
              <a:off x="6845602" y="1819572"/>
              <a:ext cx="3648240" cy="97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F01E6B6-EF88-374F-ACD9-6097C3D4A5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27602" y="1783932"/>
                <a:ext cx="368388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DEBDE9B-1FAF-B445-B390-0E9F121A5093}"/>
                  </a:ext>
                </a:extLst>
              </p14:cNvPr>
              <p14:cNvContentPartPr/>
              <p14:nvPr/>
            </p14:nvContentPartPr>
            <p14:xfrm>
              <a:off x="1254082" y="2281452"/>
              <a:ext cx="2041200" cy="53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DEBDE9B-1FAF-B445-B390-0E9F121A509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36082" y="2245452"/>
                <a:ext cx="207684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DC99EC8-0C5E-364F-B98A-0048F34B464C}"/>
                  </a:ext>
                </a:extLst>
              </p14:cNvPr>
              <p14:cNvContentPartPr/>
              <p14:nvPr/>
            </p14:nvContentPartPr>
            <p14:xfrm>
              <a:off x="5858482" y="2271372"/>
              <a:ext cx="3744000" cy="76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DC99EC8-0C5E-364F-B98A-0048F34B464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40842" y="2235732"/>
                <a:ext cx="37796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E4CDDE-5DF8-DA4C-92E3-62A6F6D96E86}"/>
                  </a:ext>
                </a:extLst>
              </p14:cNvPr>
              <p14:cNvContentPartPr/>
              <p14:nvPr/>
            </p14:nvContentPartPr>
            <p14:xfrm>
              <a:off x="1263442" y="2691852"/>
              <a:ext cx="2070360" cy="37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E4CDDE-5DF8-DA4C-92E3-62A6F6D96E8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5442" y="2656212"/>
                <a:ext cx="21060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14C7CC-068E-924B-BC10-C0F66A5F2D29}"/>
                  </a:ext>
                </a:extLst>
              </p14:cNvPr>
              <p14:cNvContentPartPr/>
              <p14:nvPr/>
            </p14:nvContentPartPr>
            <p14:xfrm>
              <a:off x="3972082" y="2601852"/>
              <a:ext cx="809280" cy="38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14C7CC-068E-924B-BC10-C0F66A5F2D2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54442" y="2566212"/>
                <a:ext cx="84492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A31420A-6A5E-D64C-9AAC-69E3F3025D68}"/>
                  </a:ext>
                </a:extLst>
              </p14:cNvPr>
              <p14:cNvContentPartPr/>
              <p14:nvPr/>
            </p14:nvContentPartPr>
            <p14:xfrm>
              <a:off x="4825642" y="2599332"/>
              <a:ext cx="1585440" cy="39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A31420A-6A5E-D64C-9AAC-69E3F3025D6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08002" y="2563692"/>
                <a:ext cx="16210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7353A19-AC2F-AE47-BF25-89D1D49EED44}"/>
                  </a:ext>
                </a:extLst>
              </p14:cNvPr>
              <p14:cNvContentPartPr/>
              <p14:nvPr/>
            </p14:nvContentPartPr>
            <p14:xfrm>
              <a:off x="5288962" y="5196372"/>
              <a:ext cx="6363720" cy="138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7353A19-AC2F-AE47-BF25-89D1D49EED4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70962" y="5160372"/>
                <a:ext cx="6399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88DBA24-C3F6-7840-8418-A20A57F0EBF5}"/>
                  </a:ext>
                </a:extLst>
              </p14:cNvPr>
              <p14:cNvContentPartPr/>
              <p14:nvPr/>
            </p14:nvContentPartPr>
            <p14:xfrm>
              <a:off x="2012962" y="5665092"/>
              <a:ext cx="1239480" cy="14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88DBA24-C3F6-7840-8418-A20A57F0EBF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995322" y="5629092"/>
                <a:ext cx="127512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856FB28-6EAC-454F-97BF-0219F8C7F73D}"/>
                  </a:ext>
                </a:extLst>
              </p14:cNvPr>
              <p14:cNvContentPartPr/>
              <p14:nvPr/>
            </p14:nvContentPartPr>
            <p14:xfrm>
              <a:off x="3892162" y="5673012"/>
              <a:ext cx="1183320" cy="28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856FB28-6EAC-454F-97BF-0219F8C7F73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74162" y="5637372"/>
                <a:ext cx="121896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A73109C-93DE-F14A-8F22-2912F7B7B1DC}"/>
                  </a:ext>
                </a:extLst>
              </p14:cNvPr>
              <p14:cNvContentPartPr/>
              <p14:nvPr/>
            </p14:nvContentPartPr>
            <p14:xfrm>
              <a:off x="7989322" y="3979212"/>
              <a:ext cx="3261600" cy="104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A73109C-93DE-F14A-8F22-2912F7B7B1D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71322" y="3943572"/>
                <a:ext cx="3297240" cy="17568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BB1E651A-CEC0-404B-A5F8-7EAF06A5734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61" y="916012"/>
            <a:ext cx="10058940" cy="52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Senter_NO" id="{A0F3668D-05D2-483B-A82B-30ABF34B1D3A}" vid="{D6B5249F-BDD2-4045-948A-FB18E1638B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2FC97A4EB864EBF6B6ADD443A67CC" ma:contentTypeVersion="11" ma:contentTypeDescription="Create a new document." ma:contentTypeScope="" ma:versionID="a30b65eca35bc2875518b791539d3c86">
  <xsd:schema xmlns:xsd="http://www.w3.org/2001/XMLSchema" xmlns:xs="http://www.w3.org/2001/XMLSchema" xmlns:p="http://schemas.microsoft.com/office/2006/metadata/properties" xmlns:ns2="3b00a67f-9791-437e-b702-303a706ea042" targetNamespace="http://schemas.microsoft.com/office/2006/metadata/properties" ma:root="true" ma:fieldsID="3915ecab2cff59e5d3d4d0af5306f32f" ns2:_="">
    <xsd:import namespace="3b00a67f-9791-437e-b702-303a706ea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9CF10-6C6A-444C-B05E-E78C1785A52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CD897AD-A65F-418E-BF39-4C691C577B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0a67f-9791-437e-b702-303a706ea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878</Words>
  <Application>Microsoft Office PowerPoint</Application>
  <PresentationFormat>Widescreen</PresentationFormat>
  <Paragraphs>108</Paragraphs>
  <Slides>27</Slides>
  <Notes>0</Notes>
  <HiddenSlides>2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Senter for rettsinformatikk</vt:lpstr>
      <vt:lpstr>PowerPoint-presentasjon</vt:lpstr>
      <vt:lpstr>PowerPoint-presentasjon</vt:lpstr>
      <vt:lpstr>Formålet er ... </vt:lpstr>
      <vt:lpstr>men også ...</vt:lpstr>
      <vt:lpstr>PowerPoint-presentasjon</vt:lpstr>
      <vt:lpstr>Virkeområde</vt:lpstr>
      <vt:lpstr>AI definisjon</vt:lpstr>
      <vt:lpstr>Forbudt AI art 5</vt:lpstr>
      <vt:lpstr>Høyrisiko AI Annex III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Høyrisiko AI vs GDPR art 22</vt:lpstr>
      <vt:lpstr>AIA gir ikke rettslig grunnlag</vt:lpstr>
      <vt:lpstr>Data and data governance art 10</vt:lpstr>
      <vt:lpstr>Human oversight art 14</vt:lpstr>
      <vt:lpstr>Hva er sammenhengen mellom AIA og GDPR?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Senter for rettsinformatikk</dc:title>
  <dc:creator>Mona Naomi Lintvedt</dc:creator>
  <cp:lastModifiedBy>dag wiese schartum</cp:lastModifiedBy>
  <cp:revision>36</cp:revision>
  <dcterms:created xsi:type="dcterms:W3CDTF">2021-09-14T10:11:59Z</dcterms:created>
  <dcterms:modified xsi:type="dcterms:W3CDTF">2021-09-16T09:07:51Z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</Properties>
</file>