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4"/>
    <p:sldMasterId id="2147483890" r:id="rId5"/>
    <p:sldMasterId id="2147483757" r:id="rId6"/>
    <p:sldMasterId id="2147483907" r:id="rId7"/>
    <p:sldMasterId id="2147483922" r:id="rId8"/>
    <p:sldMasterId id="2147483943" r:id="rId9"/>
    <p:sldMasterId id="2147483951" r:id="rId10"/>
    <p:sldMasterId id="2147483977" r:id="rId11"/>
    <p:sldMasterId id="2147483992" r:id="rId12"/>
  </p:sldMasterIdLst>
  <p:notesMasterIdLst>
    <p:notesMasterId r:id="rId67"/>
  </p:notesMasterIdLst>
  <p:handoutMasterIdLst>
    <p:handoutMasterId r:id="rId68"/>
  </p:handoutMasterIdLst>
  <p:sldIdLst>
    <p:sldId id="1242" r:id="rId13"/>
    <p:sldId id="1387" r:id="rId14"/>
    <p:sldId id="1467" r:id="rId15"/>
    <p:sldId id="1489" r:id="rId16"/>
    <p:sldId id="1485" r:id="rId17"/>
    <p:sldId id="1388" r:id="rId18"/>
    <p:sldId id="1389" r:id="rId19"/>
    <p:sldId id="1486" r:id="rId20"/>
    <p:sldId id="1390" r:id="rId21"/>
    <p:sldId id="1391" r:id="rId22"/>
    <p:sldId id="1392" r:id="rId23"/>
    <p:sldId id="1393" r:id="rId24"/>
    <p:sldId id="1394" r:id="rId25"/>
    <p:sldId id="1395" r:id="rId26"/>
    <p:sldId id="1472" r:id="rId27"/>
    <p:sldId id="1473" r:id="rId28"/>
    <p:sldId id="1474" r:id="rId29"/>
    <p:sldId id="1477" r:id="rId30"/>
    <p:sldId id="1478" r:id="rId31"/>
    <p:sldId id="1482" r:id="rId32"/>
    <p:sldId id="1448" r:id="rId33"/>
    <p:sldId id="1483" r:id="rId34"/>
    <p:sldId id="1484" r:id="rId35"/>
    <p:sldId id="1280" r:id="rId36"/>
    <p:sldId id="1413" r:id="rId37"/>
    <p:sldId id="1414" r:id="rId38"/>
    <p:sldId id="1415" r:id="rId39"/>
    <p:sldId id="1503" r:id="rId40"/>
    <p:sldId id="1504" r:id="rId41"/>
    <p:sldId id="1461" r:id="rId42"/>
    <p:sldId id="1449" r:id="rId43"/>
    <p:sldId id="1497" r:id="rId44"/>
    <p:sldId id="1494" r:id="rId45"/>
    <p:sldId id="266" r:id="rId46"/>
    <p:sldId id="641" r:id="rId47"/>
    <p:sldId id="1333" r:id="rId48"/>
    <p:sldId id="1423" r:id="rId49"/>
    <p:sldId id="1365" r:id="rId50"/>
    <p:sldId id="1343" r:id="rId51"/>
    <p:sldId id="1297" r:id="rId52"/>
    <p:sldId id="1463" r:id="rId53"/>
    <p:sldId id="1495" r:id="rId54"/>
    <p:sldId id="1424" r:id="rId55"/>
    <p:sldId id="1455" r:id="rId56"/>
    <p:sldId id="1505" r:id="rId57"/>
    <p:sldId id="1366" r:id="rId58"/>
    <p:sldId id="1361" r:id="rId59"/>
    <p:sldId id="642" r:id="rId60"/>
    <p:sldId id="1466" r:id="rId61"/>
    <p:sldId id="1452" r:id="rId62"/>
    <p:sldId id="1397" r:id="rId63"/>
    <p:sldId id="1500" r:id="rId64"/>
    <p:sldId id="1499" r:id="rId65"/>
    <p:sldId id="1498" r:id="rId66"/>
  </p:sldIdLst>
  <p:sldSz cx="9145588" cy="5108575"/>
  <p:notesSz cx="6858000" cy="9144000"/>
  <p:defaultTex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09">
          <p15:clr>
            <a:srgbClr val="A4A3A4"/>
          </p15:clr>
        </p15:guide>
        <p15:guide id="2" pos="2880">
          <p15:clr>
            <a:srgbClr val="A4A3A4"/>
          </p15:clr>
        </p15:guide>
        <p15:guide id="3" orient="horz" pos="4321">
          <p15:clr>
            <a:srgbClr val="A4A3A4"/>
          </p15:clr>
        </p15:guide>
        <p15:guide id="4" pos="7729">
          <p15:clr>
            <a:srgbClr val="A4A3A4"/>
          </p15:clr>
        </p15:guide>
        <p15:guide id="5" orient="horz" pos="599">
          <p15:clr>
            <a:srgbClr val="A4A3A4"/>
          </p15:clr>
        </p15:guide>
        <p15:guide id="6" pos="107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F0E1"/>
    <a:srgbClr val="8FD9B5"/>
    <a:srgbClr val="733D4A"/>
    <a:srgbClr val="C7B1B7"/>
    <a:srgbClr val="FCE1E4"/>
    <a:srgbClr val="F9C4C9"/>
    <a:srgbClr val="F06B78"/>
    <a:srgbClr val="FADECF"/>
    <a:srgbClr val="F2AD87"/>
    <a:srgbClr val="F9D6C3"/>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594731-1BEB-7F46-FA1C-D543B77240A8}" v="226" dt="2021-09-16T19:46:52.919"/>
    <p1510:client id="{11DC3E80-4F3A-1069-9810-3DAA25E145A3}" v="61" dt="2021-09-22T14:20:11.177"/>
    <p1510:client id="{1CCEE726-7E95-2B4E-2A72-ACA97A8E91FA}" v="235" dt="2021-09-17T12:20:12.502"/>
    <p1510:client id="{354376A2-D591-37D7-41CE-F73D1D01F00A}" v="129" dt="2021-09-16T21:10:55.257"/>
    <p1510:client id="{359B0DD1-1758-E1B2-DCA5-48174F4924D4}" v="30" dt="2021-09-16T21:25:14.789"/>
    <p1510:client id="{4E1FDE38-C853-0059-6840-31C833BE785B}" v="13" dt="2021-09-16T18:37:02.522"/>
    <p1510:client id="{6D3EBEED-555A-BB13-6ECE-B3FB7307679B}" v="2708" dt="2021-09-17T12:31:49.293"/>
    <p1510:client id="{7EE7F7F2-F770-42B3-B2B7-9D747B734200}" v="7076" dt="2021-09-16T18:46:16.722"/>
    <p1510:client id="{80B422BD-8BD4-365D-3B54-07DFEF1A5D88}" v="1" dt="2021-09-16T22:42:06.144"/>
    <p1510:client id="{8363E3A1-24EF-C003-88F5-239132432B5E}" v="2838" dt="2021-09-17T11:55:43.872"/>
    <p1510:client id="{8693A1AA-4D08-CA7A-334C-0419FAB95B30}" v="2" dt="2021-09-27T11:09:23.379"/>
    <p1510:client id="{92333DDA-7EB6-AA73-A771-5A595EAF8839}" v="5" dt="2021-09-16T21:27:06.011"/>
    <p1510:client id="{97688D3C-954E-F8EC-E154-5C7047376004}" v="108" dt="2021-10-06T22:20:49.175"/>
    <p1510:client id="{9BC00196-1A4A-475D-938D-3419CCE7DC4B}" v="966" dt="2021-09-17T12:20:25.513"/>
    <p1510:client id="{A1D2B298-186D-18AF-3E66-B128B3D70175}" v="1816" dt="2021-09-17T11:42:20.330"/>
    <p1510:client id="{A5730116-8083-946E-9DA1-425DF7D32CD4}" v="3" dt="2021-09-28T06:37:18.822"/>
    <p1510:client id="{ABEF9369-F96A-5F52-07E4-B3BC4CC6AEF7}" v="5" dt="2021-09-16T20:32:12.607"/>
    <p1510:client id="{B9B51229-11DF-4FA9-BC3C-AFE9540661BE}" vWet="2" dt="2021-09-17T08:40:41.772"/>
    <p1510:client id="{C9CE243E-3F59-D82B-715A-B6467143E28A}" v="1" dt="2021-09-16T22:20:20.527"/>
    <p1510:client id="{EF226B45-4EE9-DC09-3137-0FC05EF3E694}" v="499" dt="2021-09-17T10:59:02.0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6860" autoAdjust="0"/>
  </p:normalViewPr>
  <p:slideViewPr>
    <p:cSldViewPr snapToGrid="0">
      <p:cViewPr varScale="1">
        <p:scale>
          <a:sx n="133" d="100"/>
          <a:sy n="133" d="100"/>
        </p:scale>
        <p:origin x="984" y="114"/>
      </p:cViewPr>
      <p:guideLst>
        <p:guide orient="horz" pos="1609"/>
        <p:guide pos="2880"/>
        <p:guide orient="horz" pos="4321"/>
        <p:guide pos="7729"/>
        <p:guide orient="horz" pos="599"/>
        <p:guide pos="1073"/>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14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viewProps" Target="viewProps.xml"/><Relationship Id="rId14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rind, Geir" userId="S::geir.myrind@skatteetaten.no::833f5870-fe31-4836-aff7-500141766b4f" providerId="AD" clId="Web-{97688D3C-954E-F8EC-E154-5C7047376004}"/>
    <pc:docChg chg="delSld modSld">
      <pc:chgData name="Myrind, Geir" userId="S::geir.myrind@skatteetaten.no::833f5870-fe31-4836-aff7-500141766b4f" providerId="AD" clId="Web-{97688D3C-954E-F8EC-E154-5C7047376004}" dt="2021-10-06T22:20:49.175" v="103"/>
      <pc:docMkLst>
        <pc:docMk/>
      </pc:docMkLst>
      <pc:sldChg chg="del">
        <pc:chgData name="Myrind, Geir" userId="S::geir.myrind@skatteetaten.no::833f5870-fe31-4836-aff7-500141766b4f" providerId="AD" clId="Web-{97688D3C-954E-F8EC-E154-5C7047376004}" dt="2021-10-06T22:20:28.284" v="96"/>
        <pc:sldMkLst>
          <pc:docMk/>
          <pc:sldMk cId="1308903130" sldId="308"/>
        </pc:sldMkLst>
      </pc:sldChg>
      <pc:sldChg chg="del">
        <pc:chgData name="Myrind, Geir" userId="S::geir.myrind@skatteetaten.no::833f5870-fe31-4836-aff7-500141766b4f" providerId="AD" clId="Web-{97688D3C-954E-F8EC-E154-5C7047376004}" dt="2021-10-06T22:20:30.565" v="98"/>
        <pc:sldMkLst>
          <pc:docMk/>
          <pc:sldMk cId="3671662748" sldId="447"/>
        </pc:sldMkLst>
      </pc:sldChg>
      <pc:sldChg chg="modSp">
        <pc:chgData name="Myrind, Geir" userId="S::geir.myrind@skatteetaten.no::833f5870-fe31-4836-aff7-500141766b4f" providerId="AD" clId="Web-{97688D3C-954E-F8EC-E154-5C7047376004}" dt="2021-10-06T22:20:19.752" v="95" actId="20577"/>
        <pc:sldMkLst>
          <pc:docMk/>
          <pc:sldMk cId="2783238388" sldId="1242"/>
        </pc:sldMkLst>
        <pc:spChg chg="mod">
          <ac:chgData name="Myrind, Geir" userId="S::geir.myrind@skatteetaten.no::833f5870-fe31-4836-aff7-500141766b4f" providerId="AD" clId="Web-{97688D3C-954E-F8EC-E154-5C7047376004}" dt="2021-10-06T22:20:19.752" v="95" actId="20577"/>
          <ac:spMkLst>
            <pc:docMk/>
            <pc:sldMk cId="2783238388" sldId="1242"/>
            <ac:spMk id="2" creationId="{9DC331A9-B59F-4169-852C-66E561DEC7FF}"/>
          </ac:spMkLst>
        </pc:spChg>
        <pc:picChg chg="mod">
          <ac:chgData name="Myrind, Geir" userId="S::geir.myrind@skatteetaten.no::833f5870-fe31-4836-aff7-500141766b4f" providerId="AD" clId="Web-{97688D3C-954E-F8EC-E154-5C7047376004}" dt="2021-10-06T22:19:30.579" v="29" actId="1076"/>
          <ac:picMkLst>
            <pc:docMk/>
            <pc:sldMk cId="2783238388" sldId="1242"/>
            <ac:picMk id="4" creationId="{97FE2B71-CD56-4343-B4F1-4763838896FC}"/>
          </ac:picMkLst>
        </pc:picChg>
      </pc:sldChg>
      <pc:sldChg chg="del">
        <pc:chgData name="Myrind, Geir" userId="S::geir.myrind@skatteetaten.no::833f5870-fe31-4836-aff7-500141766b4f" providerId="AD" clId="Web-{97688D3C-954E-F8EC-E154-5C7047376004}" dt="2021-10-06T22:20:30.565" v="100"/>
        <pc:sldMkLst>
          <pc:docMk/>
          <pc:sldMk cId="1485878983" sldId="1260"/>
        </pc:sldMkLst>
      </pc:sldChg>
      <pc:sldChg chg="del">
        <pc:chgData name="Myrind, Geir" userId="S::geir.myrind@skatteetaten.no::833f5870-fe31-4836-aff7-500141766b4f" providerId="AD" clId="Web-{97688D3C-954E-F8EC-E154-5C7047376004}" dt="2021-10-06T22:20:28.456" v="97"/>
        <pc:sldMkLst>
          <pc:docMk/>
          <pc:sldMk cId="609266136" sldId="1264"/>
        </pc:sldMkLst>
      </pc:sldChg>
      <pc:sldChg chg="del">
        <pc:chgData name="Myrind, Geir" userId="S::geir.myrind@skatteetaten.no::833f5870-fe31-4836-aff7-500141766b4f" providerId="AD" clId="Web-{97688D3C-954E-F8EC-E154-5C7047376004}" dt="2021-10-06T22:20:30.565" v="99"/>
        <pc:sldMkLst>
          <pc:docMk/>
          <pc:sldMk cId="1894992541" sldId="1270"/>
        </pc:sldMkLst>
      </pc:sldChg>
      <pc:sldChg chg="del">
        <pc:chgData name="Myrind, Geir" userId="S::geir.myrind@skatteetaten.no::833f5870-fe31-4836-aff7-500141766b4f" providerId="AD" clId="Web-{97688D3C-954E-F8EC-E154-5C7047376004}" dt="2021-10-06T22:20:49.175" v="103"/>
        <pc:sldMkLst>
          <pc:docMk/>
          <pc:sldMk cId="2892454014" sldId="1282"/>
        </pc:sldMkLst>
      </pc:sldChg>
      <pc:sldChg chg="del">
        <pc:chgData name="Myrind, Geir" userId="S::geir.myrind@skatteetaten.no::833f5870-fe31-4836-aff7-500141766b4f" providerId="AD" clId="Web-{97688D3C-954E-F8EC-E154-5C7047376004}" dt="2021-10-06T22:20:49.175" v="102"/>
        <pc:sldMkLst>
          <pc:docMk/>
          <pc:sldMk cId="3913134834" sldId="1291"/>
        </pc:sldMkLst>
      </pc:sldChg>
      <pc:sldChg chg="del">
        <pc:chgData name="Myrind, Geir" userId="S::geir.myrind@skatteetaten.no::833f5870-fe31-4836-aff7-500141766b4f" providerId="AD" clId="Web-{97688D3C-954E-F8EC-E154-5C7047376004}" dt="2021-10-06T22:20:42.847" v="101"/>
        <pc:sldMkLst>
          <pc:docMk/>
          <pc:sldMk cId="984846888" sldId="130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3562C6-B3F7-4032-9B7B-6E99911E77B9}" type="doc">
      <dgm:prSet loTypeId="urn:microsoft.com/office/officeart/2005/8/layout/chevron1" loCatId="process" qsTypeId="urn:microsoft.com/office/officeart/2005/8/quickstyle/simple1" qsCatId="simple" csTypeId="urn:microsoft.com/office/officeart/2005/8/colors/accent2_3" csCatId="accent2" phldr="1"/>
      <dgm:spPr/>
    </dgm:pt>
    <dgm:pt modelId="{F34548BD-7757-4C3A-A2A8-F337D562E700}">
      <dgm:prSet phldrT="[Tekst]"/>
      <dgm:spPr/>
      <dgm:t>
        <a:bodyPr/>
        <a:lstStyle/>
        <a:p>
          <a:r>
            <a:rPr lang="nb-NO"/>
            <a:t>Samle/etablere</a:t>
          </a:r>
        </a:p>
      </dgm:t>
    </dgm:pt>
    <dgm:pt modelId="{2859668A-B179-465A-A262-1EC496C64734}" type="parTrans" cxnId="{82245E9D-A56C-460F-8E58-2F8EA2F72D21}">
      <dgm:prSet/>
      <dgm:spPr/>
      <dgm:t>
        <a:bodyPr/>
        <a:lstStyle/>
        <a:p>
          <a:endParaRPr lang="nb-NO"/>
        </a:p>
      </dgm:t>
    </dgm:pt>
    <dgm:pt modelId="{47F0A7BC-18E8-47FE-B3B8-ED1C90BDB591}" type="sibTrans" cxnId="{82245E9D-A56C-460F-8E58-2F8EA2F72D21}">
      <dgm:prSet/>
      <dgm:spPr/>
      <dgm:t>
        <a:bodyPr/>
        <a:lstStyle/>
        <a:p>
          <a:endParaRPr lang="nb-NO"/>
        </a:p>
      </dgm:t>
    </dgm:pt>
    <dgm:pt modelId="{192D4E6B-C552-43DC-9611-205CDEA04DE5}">
      <dgm:prSet phldrT="[Tekst]"/>
      <dgm:spPr/>
      <dgm:t>
        <a:bodyPr/>
        <a:lstStyle/>
        <a:p>
          <a:r>
            <a:rPr lang="nb-NO"/>
            <a:t>Lagre og vedlikeholde</a:t>
          </a:r>
        </a:p>
      </dgm:t>
    </dgm:pt>
    <dgm:pt modelId="{F3A48129-44D8-4963-8AA1-B447036A8967}" type="parTrans" cxnId="{DB3CDD79-1290-43F2-B6A6-E6D324278943}">
      <dgm:prSet/>
      <dgm:spPr/>
      <dgm:t>
        <a:bodyPr/>
        <a:lstStyle/>
        <a:p>
          <a:endParaRPr lang="nb-NO"/>
        </a:p>
      </dgm:t>
    </dgm:pt>
    <dgm:pt modelId="{0A3757BD-E815-4879-BE0E-321BFD9150EC}" type="sibTrans" cxnId="{DB3CDD79-1290-43F2-B6A6-E6D324278943}">
      <dgm:prSet/>
      <dgm:spPr/>
      <dgm:t>
        <a:bodyPr/>
        <a:lstStyle/>
        <a:p>
          <a:endParaRPr lang="nb-NO"/>
        </a:p>
      </dgm:t>
    </dgm:pt>
    <dgm:pt modelId="{E27694E2-DE0C-48B7-9A86-498EE4985258}">
      <dgm:prSet phldrT="[Tekst]"/>
      <dgm:spPr/>
      <dgm:t>
        <a:bodyPr/>
        <a:lstStyle/>
        <a:p>
          <a:r>
            <a:rPr lang="nb-NO"/>
            <a:t>Bruke</a:t>
          </a:r>
        </a:p>
      </dgm:t>
    </dgm:pt>
    <dgm:pt modelId="{1F0CC413-4368-4709-A09D-3CE9805E1D86}" type="parTrans" cxnId="{C98ECED3-76C3-4F81-876C-D1C774137508}">
      <dgm:prSet/>
      <dgm:spPr/>
      <dgm:t>
        <a:bodyPr/>
        <a:lstStyle/>
        <a:p>
          <a:endParaRPr lang="nb-NO"/>
        </a:p>
      </dgm:t>
    </dgm:pt>
    <dgm:pt modelId="{0E21F323-BBA4-420C-A90B-5F8FCCC1F74A}" type="sibTrans" cxnId="{C98ECED3-76C3-4F81-876C-D1C774137508}">
      <dgm:prSet/>
      <dgm:spPr/>
      <dgm:t>
        <a:bodyPr/>
        <a:lstStyle/>
        <a:p>
          <a:endParaRPr lang="nb-NO"/>
        </a:p>
      </dgm:t>
    </dgm:pt>
    <dgm:pt modelId="{E837720C-904F-4158-A31D-9C6698B3C48C}" type="pres">
      <dgm:prSet presAssocID="{C63562C6-B3F7-4032-9B7B-6E99911E77B9}" presName="Name0" presStyleCnt="0">
        <dgm:presLayoutVars>
          <dgm:dir/>
          <dgm:animLvl val="lvl"/>
          <dgm:resizeHandles val="exact"/>
        </dgm:presLayoutVars>
      </dgm:prSet>
      <dgm:spPr/>
    </dgm:pt>
    <dgm:pt modelId="{171B7F7A-D882-4591-A48B-1F70C10A5A74}" type="pres">
      <dgm:prSet presAssocID="{F34548BD-7757-4C3A-A2A8-F337D562E700}" presName="parTxOnly" presStyleLbl="node1" presStyleIdx="0" presStyleCnt="3">
        <dgm:presLayoutVars>
          <dgm:chMax val="0"/>
          <dgm:chPref val="0"/>
          <dgm:bulletEnabled val="1"/>
        </dgm:presLayoutVars>
      </dgm:prSet>
      <dgm:spPr/>
      <dgm:t>
        <a:bodyPr/>
        <a:lstStyle/>
        <a:p>
          <a:endParaRPr lang="nb-NO"/>
        </a:p>
      </dgm:t>
    </dgm:pt>
    <dgm:pt modelId="{BCAAF991-B4E1-4B79-9C85-262403773F87}" type="pres">
      <dgm:prSet presAssocID="{47F0A7BC-18E8-47FE-B3B8-ED1C90BDB591}" presName="parTxOnlySpace" presStyleCnt="0"/>
      <dgm:spPr/>
    </dgm:pt>
    <dgm:pt modelId="{021CE691-805F-40EC-94E5-86F5DD72F8DD}" type="pres">
      <dgm:prSet presAssocID="{192D4E6B-C552-43DC-9611-205CDEA04DE5}" presName="parTxOnly" presStyleLbl="node1" presStyleIdx="1" presStyleCnt="3">
        <dgm:presLayoutVars>
          <dgm:chMax val="0"/>
          <dgm:chPref val="0"/>
          <dgm:bulletEnabled val="1"/>
        </dgm:presLayoutVars>
      </dgm:prSet>
      <dgm:spPr/>
      <dgm:t>
        <a:bodyPr/>
        <a:lstStyle/>
        <a:p>
          <a:endParaRPr lang="nb-NO"/>
        </a:p>
      </dgm:t>
    </dgm:pt>
    <dgm:pt modelId="{6643193E-FC2E-44C1-B8AB-862D0C3A8C8C}" type="pres">
      <dgm:prSet presAssocID="{0A3757BD-E815-4879-BE0E-321BFD9150EC}" presName="parTxOnlySpace" presStyleCnt="0"/>
      <dgm:spPr/>
    </dgm:pt>
    <dgm:pt modelId="{4880680C-D8B9-441B-ADBA-F2CCC7E2A51A}" type="pres">
      <dgm:prSet presAssocID="{E27694E2-DE0C-48B7-9A86-498EE4985258}" presName="parTxOnly" presStyleLbl="node1" presStyleIdx="2" presStyleCnt="3">
        <dgm:presLayoutVars>
          <dgm:chMax val="0"/>
          <dgm:chPref val="0"/>
          <dgm:bulletEnabled val="1"/>
        </dgm:presLayoutVars>
      </dgm:prSet>
      <dgm:spPr/>
      <dgm:t>
        <a:bodyPr/>
        <a:lstStyle/>
        <a:p>
          <a:endParaRPr lang="nb-NO"/>
        </a:p>
      </dgm:t>
    </dgm:pt>
  </dgm:ptLst>
  <dgm:cxnLst>
    <dgm:cxn modelId="{D9C9683B-309B-4B14-AE13-37FC2C885835}" type="presOf" srcId="{F34548BD-7757-4C3A-A2A8-F337D562E700}" destId="{171B7F7A-D882-4591-A48B-1F70C10A5A74}" srcOrd="0" destOrd="0" presId="urn:microsoft.com/office/officeart/2005/8/layout/chevron1"/>
    <dgm:cxn modelId="{D84F4D09-3194-49B3-959A-BAE0CC145002}" type="presOf" srcId="{E27694E2-DE0C-48B7-9A86-498EE4985258}" destId="{4880680C-D8B9-441B-ADBA-F2CCC7E2A51A}" srcOrd="0" destOrd="0" presId="urn:microsoft.com/office/officeart/2005/8/layout/chevron1"/>
    <dgm:cxn modelId="{DF40BCA7-58F1-4668-8D4C-F99F41AF9048}" type="presOf" srcId="{C63562C6-B3F7-4032-9B7B-6E99911E77B9}" destId="{E837720C-904F-4158-A31D-9C6698B3C48C}" srcOrd="0" destOrd="0" presId="urn:microsoft.com/office/officeart/2005/8/layout/chevron1"/>
    <dgm:cxn modelId="{C98ECED3-76C3-4F81-876C-D1C774137508}" srcId="{C63562C6-B3F7-4032-9B7B-6E99911E77B9}" destId="{E27694E2-DE0C-48B7-9A86-498EE4985258}" srcOrd="2" destOrd="0" parTransId="{1F0CC413-4368-4709-A09D-3CE9805E1D86}" sibTransId="{0E21F323-BBA4-420C-A90B-5F8FCCC1F74A}"/>
    <dgm:cxn modelId="{DB3CDD79-1290-43F2-B6A6-E6D324278943}" srcId="{C63562C6-B3F7-4032-9B7B-6E99911E77B9}" destId="{192D4E6B-C552-43DC-9611-205CDEA04DE5}" srcOrd="1" destOrd="0" parTransId="{F3A48129-44D8-4963-8AA1-B447036A8967}" sibTransId="{0A3757BD-E815-4879-BE0E-321BFD9150EC}"/>
    <dgm:cxn modelId="{508BC722-A599-4B44-B674-03C98A46FAFC}" type="presOf" srcId="{192D4E6B-C552-43DC-9611-205CDEA04DE5}" destId="{021CE691-805F-40EC-94E5-86F5DD72F8DD}" srcOrd="0" destOrd="0" presId="urn:microsoft.com/office/officeart/2005/8/layout/chevron1"/>
    <dgm:cxn modelId="{82245E9D-A56C-460F-8E58-2F8EA2F72D21}" srcId="{C63562C6-B3F7-4032-9B7B-6E99911E77B9}" destId="{F34548BD-7757-4C3A-A2A8-F337D562E700}" srcOrd="0" destOrd="0" parTransId="{2859668A-B179-465A-A262-1EC496C64734}" sibTransId="{47F0A7BC-18E8-47FE-B3B8-ED1C90BDB591}"/>
    <dgm:cxn modelId="{8DE15D3B-A6A8-4DC3-BB81-272940281FD7}" type="presParOf" srcId="{E837720C-904F-4158-A31D-9C6698B3C48C}" destId="{171B7F7A-D882-4591-A48B-1F70C10A5A74}" srcOrd="0" destOrd="0" presId="urn:microsoft.com/office/officeart/2005/8/layout/chevron1"/>
    <dgm:cxn modelId="{DFED2C74-4CE2-4AE2-8ABA-2EFE9E070DC1}" type="presParOf" srcId="{E837720C-904F-4158-A31D-9C6698B3C48C}" destId="{BCAAF991-B4E1-4B79-9C85-262403773F87}" srcOrd="1" destOrd="0" presId="urn:microsoft.com/office/officeart/2005/8/layout/chevron1"/>
    <dgm:cxn modelId="{C16E0524-CBDA-4E05-A75C-CE99F7B6DAF5}" type="presParOf" srcId="{E837720C-904F-4158-A31D-9C6698B3C48C}" destId="{021CE691-805F-40EC-94E5-86F5DD72F8DD}" srcOrd="2" destOrd="0" presId="urn:microsoft.com/office/officeart/2005/8/layout/chevron1"/>
    <dgm:cxn modelId="{92A6D422-A5A9-43BB-8E37-C35CCA8ADA51}" type="presParOf" srcId="{E837720C-904F-4158-A31D-9C6698B3C48C}" destId="{6643193E-FC2E-44C1-B8AB-862D0C3A8C8C}" srcOrd="3" destOrd="0" presId="urn:microsoft.com/office/officeart/2005/8/layout/chevron1"/>
    <dgm:cxn modelId="{720512E2-C7DA-4CCE-A038-AF00CB686709}" type="presParOf" srcId="{E837720C-904F-4158-A31D-9C6698B3C48C}" destId="{4880680C-D8B9-441B-ADBA-F2CCC7E2A51A}"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08008A-A7BA-4F5B-B587-9EB8D2D5FFD2}" type="doc">
      <dgm:prSet loTypeId="urn:microsoft.com/office/officeart/2005/8/layout/gear1" loCatId="relationship" qsTypeId="urn:microsoft.com/office/officeart/2005/8/quickstyle/simple1" qsCatId="simple" csTypeId="urn:microsoft.com/office/officeart/2005/8/colors/accent1_2" csCatId="accent1" phldr="1"/>
      <dgm:spPr/>
    </dgm:pt>
    <dgm:pt modelId="{16CAF8F7-F0B9-4370-805F-0EE83C747824}">
      <dgm:prSet phldrT="[Tekst]"/>
      <dgm:spPr>
        <a:solidFill>
          <a:srgbClr val="0070C0"/>
        </a:solidFill>
      </dgm:spPr>
      <dgm:t>
        <a:bodyPr/>
        <a:lstStyle/>
        <a:p>
          <a:r>
            <a:rPr lang="nb-NO" dirty="0"/>
            <a:t>Informasjon</a:t>
          </a:r>
        </a:p>
      </dgm:t>
    </dgm:pt>
    <dgm:pt modelId="{D1A721E5-2A92-4956-BE7B-F499659D0C77}" type="parTrans" cxnId="{EC126431-FFAF-406E-8B20-505CF87493E2}">
      <dgm:prSet/>
      <dgm:spPr/>
      <dgm:t>
        <a:bodyPr/>
        <a:lstStyle/>
        <a:p>
          <a:endParaRPr lang="nb-NO"/>
        </a:p>
      </dgm:t>
    </dgm:pt>
    <dgm:pt modelId="{20FC9A3C-8893-4B58-9341-AC44BE08D4BB}" type="sibTrans" cxnId="{EC126431-FFAF-406E-8B20-505CF87493E2}">
      <dgm:prSet/>
      <dgm:spPr/>
      <dgm:t>
        <a:bodyPr/>
        <a:lstStyle/>
        <a:p>
          <a:endParaRPr lang="nb-NO"/>
        </a:p>
      </dgm:t>
    </dgm:pt>
    <dgm:pt modelId="{25681DCD-272F-43DC-BAF7-188EF3DE475F}">
      <dgm:prSet phldrT="[Tekst]"/>
      <dgm:spPr/>
      <dgm:t>
        <a:bodyPr/>
        <a:lstStyle/>
        <a:p>
          <a:r>
            <a:rPr lang="nb-NO" dirty="0"/>
            <a:t>Prosess</a:t>
          </a:r>
        </a:p>
      </dgm:t>
    </dgm:pt>
    <dgm:pt modelId="{7EE5A570-5BA7-4847-A596-CA5FFE146EE1}" type="parTrans" cxnId="{3D03B0BF-0043-4BDD-9225-ED66B86C264A}">
      <dgm:prSet/>
      <dgm:spPr/>
      <dgm:t>
        <a:bodyPr/>
        <a:lstStyle/>
        <a:p>
          <a:endParaRPr lang="nb-NO"/>
        </a:p>
      </dgm:t>
    </dgm:pt>
    <dgm:pt modelId="{9C9E6262-86B4-4E3C-96DE-FC1DB2D6771F}" type="sibTrans" cxnId="{3D03B0BF-0043-4BDD-9225-ED66B86C264A}">
      <dgm:prSet/>
      <dgm:spPr/>
      <dgm:t>
        <a:bodyPr/>
        <a:lstStyle/>
        <a:p>
          <a:endParaRPr lang="nb-NO"/>
        </a:p>
      </dgm:t>
    </dgm:pt>
    <dgm:pt modelId="{EC56846E-9931-43B3-B354-83952D115AA0}">
      <dgm:prSet phldrT="[Tekst]"/>
      <dgm:spPr/>
      <dgm:t>
        <a:bodyPr/>
        <a:lstStyle/>
        <a:p>
          <a:r>
            <a:rPr lang="nb-NO" dirty="0"/>
            <a:t>Lov</a:t>
          </a:r>
        </a:p>
      </dgm:t>
    </dgm:pt>
    <dgm:pt modelId="{BEAF5188-3522-488A-883F-3AC96C97B5EA}" type="parTrans" cxnId="{5A4AEF33-F93A-4A99-A3FB-DD239342F8F2}">
      <dgm:prSet/>
      <dgm:spPr/>
      <dgm:t>
        <a:bodyPr/>
        <a:lstStyle/>
        <a:p>
          <a:endParaRPr lang="nb-NO"/>
        </a:p>
      </dgm:t>
    </dgm:pt>
    <dgm:pt modelId="{5E26FDBF-C26D-42CE-866A-42E77AE1646A}" type="sibTrans" cxnId="{5A4AEF33-F93A-4A99-A3FB-DD239342F8F2}">
      <dgm:prSet/>
      <dgm:spPr/>
      <dgm:t>
        <a:bodyPr/>
        <a:lstStyle/>
        <a:p>
          <a:endParaRPr lang="nb-NO"/>
        </a:p>
      </dgm:t>
    </dgm:pt>
    <dgm:pt modelId="{DB0F028F-8E00-4216-8DEE-E59283B1DC0E}" type="pres">
      <dgm:prSet presAssocID="{E008008A-A7BA-4F5B-B587-9EB8D2D5FFD2}" presName="composite" presStyleCnt="0">
        <dgm:presLayoutVars>
          <dgm:chMax val="3"/>
          <dgm:animLvl val="lvl"/>
          <dgm:resizeHandles val="exact"/>
        </dgm:presLayoutVars>
      </dgm:prSet>
      <dgm:spPr/>
    </dgm:pt>
    <dgm:pt modelId="{2E218001-2BB4-4D85-8594-0997EA2CF651}" type="pres">
      <dgm:prSet presAssocID="{16CAF8F7-F0B9-4370-805F-0EE83C747824}" presName="gear1" presStyleLbl="node1" presStyleIdx="0" presStyleCnt="3">
        <dgm:presLayoutVars>
          <dgm:chMax val="1"/>
          <dgm:bulletEnabled val="1"/>
        </dgm:presLayoutVars>
      </dgm:prSet>
      <dgm:spPr/>
      <dgm:t>
        <a:bodyPr/>
        <a:lstStyle/>
        <a:p>
          <a:endParaRPr lang="nb-NO"/>
        </a:p>
      </dgm:t>
    </dgm:pt>
    <dgm:pt modelId="{91C5EFED-FA23-4608-94ED-723201760582}" type="pres">
      <dgm:prSet presAssocID="{16CAF8F7-F0B9-4370-805F-0EE83C747824}" presName="gear1srcNode" presStyleLbl="node1" presStyleIdx="0" presStyleCnt="3"/>
      <dgm:spPr/>
      <dgm:t>
        <a:bodyPr/>
        <a:lstStyle/>
        <a:p>
          <a:endParaRPr lang="nb-NO"/>
        </a:p>
      </dgm:t>
    </dgm:pt>
    <dgm:pt modelId="{E42F3350-2721-4725-B9AA-D2B29AB57B98}" type="pres">
      <dgm:prSet presAssocID="{16CAF8F7-F0B9-4370-805F-0EE83C747824}" presName="gear1dstNode" presStyleLbl="node1" presStyleIdx="0" presStyleCnt="3"/>
      <dgm:spPr/>
      <dgm:t>
        <a:bodyPr/>
        <a:lstStyle/>
        <a:p>
          <a:endParaRPr lang="nb-NO"/>
        </a:p>
      </dgm:t>
    </dgm:pt>
    <dgm:pt modelId="{02E67DE1-1B34-435C-9A0A-587F39FFA593}" type="pres">
      <dgm:prSet presAssocID="{25681DCD-272F-43DC-BAF7-188EF3DE475F}" presName="gear2" presStyleLbl="node1" presStyleIdx="1" presStyleCnt="3">
        <dgm:presLayoutVars>
          <dgm:chMax val="1"/>
          <dgm:bulletEnabled val="1"/>
        </dgm:presLayoutVars>
      </dgm:prSet>
      <dgm:spPr/>
      <dgm:t>
        <a:bodyPr/>
        <a:lstStyle/>
        <a:p>
          <a:endParaRPr lang="nb-NO"/>
        </a:p>
      </dgm:t>
    </dgm:pt>
    <dgm:pt modelId="{F95B9855-53D0-4202-9BCB-DEE571D172A9}" type="pres">
      <dgm:prSet presAssocID="{25681DCD-272F-43DC-BAF7-188EF3DE475F}" presName="gear2srcNode" presStyleLbl="node1" presStyleIdx="1" presStyleCnt="3"/>
      <dgm:spPr/>
      <dgm:t>
        <a:bodyPr/>
        <a:lstStyle/>
        <a:p>
          <a:endParaRPr lang="nb-NO"/>
        </a:p>
      </dgm:t>
    </dgm:pt>
    <dgm:pt modelId="{263B0C83-2100-4EE1-9D29-BF3E500FBE65}" type="pres">
      <dgm:prSet presAssocID="{25681DCD-272F-43DC-BAF7-188EF3DE475F}" presName="gear2dstNode" presStyleLbl="node1" presStyleIdx="1" presStyleCnt="3"/>
      <dgm:spPr/>
      <dgm:t>
        <a:bodyPr/>
        <a:lstStyle/>
        <a:p>
          <a:endParaRPr lang="nb-NO"/>
        </a:p>
      </dgm:t>
    </dgm:pt>
    <dgm:pt modelId="{ABF099CF-0ED3-4743-8F48-E2A68A97B492}" type="pres">
      <dgm:prSet presAssocID="{EC56846E-9931-43B3-B354-83952D115AA0}" presName="gear3" presStyleLbl="node1" presStyleIdx="2" presStyleCnt="3"/>
      <dgm:spPr/>
      <dgm:t>
        <a:bodyPr/>
        <a:lstStyle/>
        <a:p>
          <a:endParaRPr lang="nb-NO"/>
        </a:p>
      </dgm:t>
    </dgm:pt>
    <dgm:pt modelId="{CB45C94F-2C43-4990-AF1C-AEC308019B84}" type="pres">
      <dgm:prSet presAssocID="{EC56846E-9931-43B3-B354-83952D115AA0}" presName="gear3tx" presStyleLbl="node1" presStyleIdx="2" presStyleCnt="3">
        <dgm:presLayoutVars>
          <dgm:chMax val="1"/>
          <dgm:bulletEnabled val="1"/>
        </dgm:presLayoutVars>
      </dgm:prSet>
      <dgm:spPr/>
      <dgm:t>
        <a:bodyPr/>
        <a:lstStyle/>
        <a:p>
          <a:endParaRPr lang="nb-NO"/>
        </a:p>
      </dgm:t>
    </dgm:pt>
    <dgm:pt modelId="{9F44AAC9-6965-473F-A5C6-84BD1222BE42}" type="pres">
      <dgm:prSet presAssocID="{EC56846E-9931-43B3-B354-83952D115AA0}" presName="gear3srcNode" presStyleLbl="node1" presStyleIdx="2" presStyleCnt="3"/>
      <dgm:spPr/>
      <dgm:t>
        <a:bodyPr/>
        <a:lstStyle/>
        <a:p>
          <a:endParaRPr lang="nb-NO"/>
        </a:p>
      </dgm:t>
    </dgm:pt>
    <dgm:pt modelId="{FADB8015-8292-47DF-A87B-7AF805D73EFA}" type="pres">
      <dgm:prSet presAssocID="{EC56846E-9931-43B3-B354-83952D115AA0}" presName="gear3dstNode" presStyleLbl="node1" presStyleIdx="2" presStyleCnt="3"/>
      <dgm:spPr/>
      <dgm:t>
        <a:bodyPr/>
        <a:lstStyle/>
        <a:p>
          <a:endParaRPr lang="nb-NO"/>
        </a:p>
      </dgm:t>
    </dgm:pt>
    <dgm:pt modelId="{562F4957-4224-4B9D-B207-3C1BF3ED5C21}" type="pres">
      <dgm:prSet presAssocID="{20FC9A3C-8893-4B58-9341-AC44BE08D4BB}" presName="connector1" presStyleLbl="sibTrans2D1" presStyleIdx="0" presStyleCnt="3"/>
      <dgm:spPr/>
      <dgm:t>
        <a:bodyPr/>
        <a:lstStyle/>
        <a:p>
          <a:endParaRPr lang="nb-NO"/>
        </a:p>
      </dgm:t>
    </dgm:pt>
    <dgm:pt modelId="{7A37BC43-25A2-422F-AA0D-CEBE00825E2A}" type="pres">
      <dgm:prSet presAssocID="{9C9E6262-86B4-4E3C-96DE-FC1DB2D6771F}" presName="connector2" presStyleLbl="sibTrans2D1" presStyleIdx="1" presStyleCnt="3"/>
      <dgm:spPr/>
      <dgm:t>
        <a:bodyPr/>
        <a:lstStyle/>
        <a:p>
          <a:endParaRPr lang="nb-NO"/>
        </a:p>
      </dgm:t>
    </dgm:pt>
    <dgm:pt modelId="{9FCD0542-134F-45F1-9691-478D869E567D}" type="pres">
      <dgm:prSet presAssocID="{5E26FDBF-C26D-42CE-866A-42E77AE1646A}" presName="connector3" presStyleLbl="sibTrans2D1" presStyleIdx="2" presStyleCnt="3"/>
      <dgm:spPr/>
      <dgm:t>
        <a:bodyPr/>
        <a:lstStyle/>
        <a:p>
          <a:endParaRPr lang="nb-NO"/>
        </a:p>
      </dgm:t>
    </dgm:pt>
  </dgm:ptLst>
  <dgm:cxnLst>
    <dgm:cxn modelId="{3D03B0BF-0043-4BDD-9225-ED66B86C264A}" srcId="{E008008A-A7BA-4F5B-B587-9EB8D2D5FFD2}" destId="{25681DCD-272F-43DC-BAF7-188EF3DE475F}" srcOrd="1" destOrd="0" parTransId="{7EE5A570-5BA7-4847-A596-CA5FFE146EE1}" sibTransId="{9C9E6262-86B4-4E3C-96DE-FC1DB2D6771F}"/>
    <dgm:cxn modelId="{5A4AEF33-F93A-4A99-A3FB-DD239342F8F2}" srcId="{E008008A-A7BA-4F5B-B587-9EB8D2D5FFD2}" destId="{EC56846E-9931-43B3-B354-83952D115AA0}" srcOrd="2" destOrd="0" parTransId="{BEAF5188-3522-488A-883F-3AC96C97B5EA}" sibTransId="{5E26FDBF-C26D-42CE-866A-42E77AE1646A}"/>
    <dgm:cxn modelId="{EEFBB5EF-2F5F-438E-B342-59F4E55D8924}" type="presOf" srcId="{25681DCD-272F-43DC-BAF7-188EF3DE475F}" destId="{F95B9855-53D0-4202-9BCB-DEE571D172A9}" srcOrd="1" destOrd="0" presId="urn:microsoft.com/office/officeart/2005/8/layout/gear1"/>
    <dgm:cxn modelId="{0BF5BD0C-E96B-4A31-B201-7D3A4168B8B3}" type="presOf" srcId="{EC56846E-9931-43B3-B354-83952D115AA0}" destId="{9F44AAC9-6965-473F-A5C6-84BD1222BE42}" srcOrd="2" destOrd="0" presId="urn:microsoft.com/office/officeart/2005/8/layout/gear1"/>
    <dgm:cxn modelId="{EC126431-FFAF-406E-8B20-505CF87493E2}" srcId="{E008008A-A7BA-4F5B-B587-9EB8D2D5FFD2}" destId="{16CAF8F7-F0B9-4370-805F-0EE83C747824}" srcOrd="0" destOrd="0" parTransId="{D1A721E5-2A92-4956-BE7B-F499659D0C77}" sibTransId="{20FC9A3C-8893-4B58-9341-AC44BE08D4BB}"/>
    <dgm:cxn modelId="{745A7A36-16AF-417E-9D48-407918AE311A}" type="presOf" srcId="{EC56846E-9931-43B3-B354-83952D115AA0}" destId="{ABF099CF-0ED3-4743-8F48-E2A68A97B492}" srcOrd="0" destOrd="0" presId="urn:microsoft.com/office/officeart/2005/8/layout/gear1"/>
    <dgm:cxn modelId="{694AB0E0-0716-457B-8C4F-1DCD4489FE8A}" type="presOf" srcId="{EC56846E-9931-43B3-B354-83952D115AA0}" destId="{FADB8015-8292-47DF-A87B-7AF805D73EFA}" srcOrd="3" destOrd="0" presId="urn:microsoft.com/office/officeart/2005/8/layout/gear1"/>
    <dgm:cxn modelId="{32F14643-C769-44F5-BB80-1C536C657443}" type="presOf" srcId="{16CAF8F7-F0B9-4370-805F-0EE83C747824}" destId="{91C5EFED-FA23-4608-94ED-723201760582}" srcOrd="1" destOrd="0" presId="urn:microsoft.com/office/officeart/2005/8/layout/gear1"/>
    <dgm:cxn modelId="{A6BE302A-78BA-47D8-83D1-BA50A1E0AAD9}" type="presOf" srcId="{20FC9A3C-8893-4B58-9341-AC44BE08D4BB}" destId="{562F4957-4224-4B9D-B207-3C1BF3ED5C21}" srcOrd="0" destOrd="0" presId="urn:microsoft.com/office/officeart/2005/8/layout/gear1"/>
    <dgm:cxn modelId="{164DEC6C-AA13-48F6-8336-10027E19B20E}" type="presOf" srcId="{E008008A-A7BA-4F5B-B587-9EB8D2D5FFD2}" destId="{DB0F028F-8E00-4216-8DEE-E59283B1DC0E}" srcOrd="0" destOrd="0" presId="urn:microsoft.com/office/officeart/2005/8/layout/gear1"/>
    <dgm:cxn modelId="{A6D1DC0F-6DBF-4FF2-A1D2-6D34B0F26D66}" type="presOf" srcId="{9C9E6262-86B4-4E3C-96DE-FC1DB2D6771F}" destId="{7A37BC43-25A2-422F-AA0D-CEBE00825E2A}" srcOrd="0" destOrd="0" presId="urn:microsoft.com/office/officeart/2005/8/layout/gear1"/>
    <dgm:cxn modelId="{562F6BE4-F812-4EC5-BA5A-E7C94CD583BE}" type="presOf" srcId="{16CAF8F7-F0B9-4370-805F-0EE83C747824}" destId="{2E218001-2BB4-4D85-8594-0997EA2CF651}" srcOrd="0" destOrd="0" presId="urn:microsoft.com/office/officeart/2005/8/layout/gear1"/>
    <dgm:cxn modelId="{6582BD35-F040-403C-B653-77F2241181BB}" type="presOf" srcId="{25681DCD-272F-43DC-BAF7-188EF3DE475F}" destId="{263B0C83-2100-4EE1-9D29-BF3E500FBE65}" srcOrd="2" destOrd="0" presId="urn:microsoft.com/office/officeart/2005/8/layout/gear1"/>
    <dgm:cxn modelId="{121D8F87-72DD-4318-8B44-0998B20528FC}" type="presOf" srcId="{16CAF8F7-F0B9-4370-805F-0EE83C747824}" destId="{E42F3350-2721-4725-B9AA-D2B29AB57B98}" srcOrd="2" destOrd="0" presId="urn:microsoft.com/office/officeart/2005/8/layout/gear1"/>
    <dgm:cxn modelId="{C24967A9-5C77-42E6-9E79-487F077B545C}" type="presOf" srcId="{25681DCD-272F-43DC-BAF7-188EF3DE475F}" destId="{02E67DE1-1B34-435C-9A0A-587F39FFA593}" srcOrd="0" destOrd="0" presId="urn:microsoft.com/office/officeart/2005/8/layout/gear1"/>
    <dgm:cxn modelId="{6690B9DA-D724-4973-9597-89983A13C3F7}" type="presOf" srcId="{5E26FDBF-C26D-42CE-866A-42E77AE1646A}" destId="{9FCD0542-134F-45F1-9691-478D869E567D}" srcOrd="0" destOrd="0" presId="urn:microsoft.com/office/officeart/2005/8/layout/gear1"/>
    <dgm:cxn modelId="{C1FBBF65-0CC3-4AFA-AB6D-1A2EB64BA258}" type="presOf" srcId="{EC56846E-9931-43B3-B354-83952D115AA0}" destId="{CB45C94F-2C43-4990-AF1C-AEC308019B84}" srcOrd="1" destOrd="0" presId="urn:microsoft.com/office/officeart/2005/8/layout/gear1"/>
    <dgm:cxn modelId="{3874482F-ADCA-4F13-9628-E7162814BA16}" type="presParOf" srcId="{DB0F028F-8E00-4216-8DEE-E59283B1DC0E}" destId="{2E218001-2BB4-4D85-8594-0997EA2CF651}" srcOrd="0" destOrd="0" presId="urn:microsoft.com/office/officeart/2005/8/layout/gear1"/>
    <dgm:cxn modelId="{03BBD815-48F4-4A9A-A359-1F9FA6EB0C9A}" type="presParOf" srcId="{DB0F028F-8E00-4216-8DEE-E59283B1DC0E}" destId="{91C5EFED-FA23-4608-94ED-723201760582}" srcOrd="1" destOrd="0" presId="urn:microsoft.com/office/officeart/2005/8/layout/gear1"/>
    <dgm:cxn modelId="{5269DC60-254D-4CA7-B4BB-3E850E4F2D20}" type="presParOf" srcId="{DB0F028F-8E00-4216-8DEE-E59283B1DC0E}" destId="{E42F3350-2721-4725-B9AA-D2B29AB57B98}" srcOrd="2" destOrd="0" presId="urn:microsoft.com/office/officeart/2005/8/layout/gear1"/>
    <dgm:cxn modelId="{113BA803-3549-49FA-B556-7B04EB31BD15}" type="presParOf" srcId="{DB0F028F-8E00-4216-8DEE-E59283B1DC0E}" destId="{02E67DE1-1B34-435C-9A0A-587F39FFA593}" srcOrd="3" destOrd="0" presId="urn:microsoft.com/office/officeart/2005/8/layout/gear1"/>
    <dgm:cxn modelId="{770EB393-5C7E-4E55-9D8F-4741BAB2958A}" type="presParOf" srcId="{DB0F028F-8E00-4216-8DEE-E59283B1DC0E}" destId="{F95B9855-53D0-4202-9BCB-DEE571D172A9}" srcOrd="4" destOrd="0" presId="urn:microsoft.com/office/officeart/2005/8/layout/gear1"/>
    <dgm:cxn modelId="{237FA848-F60D-4185-9D9E-9E7A2244815D}" type="presParOf" srcId="{DB0F028F-8E00-4216-8DEE-E59283B1DC0E}" destId="{263B0C83-2100-4EE1-9D29-BF3E500FBE65}" srcOrd="5" destOrd="0" presId="urn:microsoft.com/office/officeart/2005/8/layout/gear1"/>
    <dgm:cxn modelId="{1EE52893-1EC7-481E-8349-458411DEA0B9}" type="presParOf" srcId="{DB0F028F-8E00-4216-8DEE-E59283B1DC0E}" destId="{ABF099CF-0ED3-4743-8F48-E2A68A97B492}" srcOrd="6" destOrd="0" presId="urn:microsoft.com/office/officeart/2005/8/layout/gear1"/>
    <dgm:cxn modelId="{6745C714-3300-464C-8F51-9126267111C2}" type="presParOf" srcId="{DB0F028F-8E00-4216-8DEE-E59283B1DC0E}" destId="{CB45C94F-2C43-4990-AF1C-AEC308019B84}" srcOrd="7" destOrd="0" presId="urn:microsoft.com/office/officeart/2005/8/layout/gear1"/>
    <dgm:cxn modelId="{784AADEE-53E5-4B92-8226-BE15B8E1683F}" type="presParOf" srcId="{DB0F028F-8E00-4216-8DEE-E59283B1DC0E}" destId="{9F44AAC9-6965-473F-A5C6-84BD1222BE42}" srcOrd="8" destOrd="0" presId="urn:microsoft.com/office/officeart/2005/8/layout/gear1"/>
    <dgm:cxn modelId="{D9D9880C-DBDA-415B-8655-B5A0CB95C39C}" type="presParOf" srcId="{DB0F028F-8E00-4216-8DEE-E59283B1DC0E}" destId="{FADB8015-8292-47DF-A87B-7AF805D73EFA}" srcOrd="9" destOrd="0" presId="urn:microsoft.com/office/officeart/2005/8/layout/gear1"/>
    <dgm:cxn modelId="{CB9BBC12-8B7F-4AE6-959D-305DB1B79C4C}" type="presParOf" srcId="{DB0F028F-8E00-4216-8DEE-E59283B1DC0E}" destId="{562F4957-4224-4B9D-B207-3C1BF3ED5C21}" srcOrd="10" destOrd="0" presId="urn:microsoft.com/office/officeart/2005/8/layout/gear1"/>
    <dgm:cxn modelId="{7E065621-F3B6-4E0C-9EA5-13487DB65FE7}" type="presParOf" srcId="{DB0F028F-8E00-4216-8DEE-E59283B1DC0E}" destId="{7A37BC43-25A2-422F-AA0D-CEBE00825E2A}" srcOrd="11" destOrd="0" presId="urn:microsoft.com/office/officeart/2005/8/layout/gear1"/>
    <dgm:cxn modelId="{282AE530-5211-49C8-8E01-F544B3BBE277}" type="presParOf" srcId="{DB0F028F-8E00-4216-8DEE-E59283B1DC0E}" destId="{9FCD0542-134F-45F1-9691-478D869E567D}"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B7F7A-D882-4591-A48B-1F70C10A5A74}">
      <dsp:nvSpPr>
        <dsp:cNvPr id="0" name=""/>
        <dsp:cNvSpPr/>
      </dsp:nvSpPr>
      <dsp:spPr>
        <a:xfrm>
          <a:off x="1918" y="337603"/>
          <a:ext cx="2337005" cy="934802"/>
        </a:xfrm>
        <a:prstGeom prst="chevron">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nb-NO" sz="1500" kern="1200"/>
            <a:t>Samle/etablere</a:t>
          </a:r>
        </a:p>
      </dsp:txBody>
      <dsp:txXfrm>
        <a:off x="469319" y="337603"/>
        <a:ext cx="1402203" cy="934802"/>
      </dsp:txXfrm>
    </dsp:sp>
    <dsp:sp modelId="{021CE691-805F-40EC-94E5-86F5DD72F8DD}">
      <dsp:nvSpPr>
        <dsp:cNvPr id="0" name=""/>
        <dsp:cNvSpPr/>
      </dsp:nvSpPr>
      <dsp:spPr>
        <a:xfrm>
          <a:off x="2105223" y="337603"/>
          <a:ext cx="2337005" cy="934802"/>
        </a:xfrm>
        <a:prstGeom prst="chevron">
          <a:avLst/>
        </a:prstGeom>
        <a:solidFill>
          <a:schemeClr val="accent2">
            <a:shade val="80000"/>
            <a:hueOff val="0"/>
            <a:satOff val="1186"/>
            <a:lumOff val="105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nb-NO" sz="1500" kern="1200"/>
            <a:t>Lagre og vedlikeholde</a:t>
          </a:r>
        </a:p>
      </dsp:txBody>
      <dsp:txXfrm>
        <a:off x="2572624" y="337603"/>
        <a:ext cx="1402203" cy="934802"/>
      </dsp:txXfrm>
    </dsp:sp>
    <dsp:sp modelId="{4880680C-D8B9-441B-ADBA-F2CCC7E2A51A}">
      <dsp:nvSpPr>
        <dsp:cNvPr id="0" name=""/>
        <dsp:cNvSpPr/>
      </dsp:nvSpPr>
      <dsp:spPr>
        <a:xfrm>
          <a:off x="4208528" y="337603"/>
          <a:ext cx="2337005" cy="934802"/>
        </a:xfrm>
        <a:prstGeom prst="chevron">
          <a:avLst/>
        </a:prstGeom>
        <a:solidFill>
          <a:schemeClr val="accent2">
            <a:shade val="80000"/>
            <a:hueOff val="0"/>
            <a:satOff val="2373"/>
            <a:lumOff val="211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nb-NO" sz="1500" kern="1200"/>
            <a:t>Bruke</a:t>
          </a:r>
        </a:p>
      </dsp:txBody>
      <dsp:txXfrm>
        <a:off x="4675929" y="337603"/>
        <a:ext cx="1402203" cy="9348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18001-2BB4-4D85-8594-0997EA2CF651}">
      <dsp:nvSpPr>
        <dsp:cNvPr id="0" name=""/>
        <dsp:cNvSpPr/>
      </dsp:nvSpPr>
      <dsp:spPr>
        <a:xfrm>
          <a:off x="1135989" y="611733"/>
          <a:ext cx="747674" cy="747674"/>
        </a:xfrm>
        <a:prstGeom prst="gear9">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nb-NO" sz="500" kern="1200" dirty="0"/>
            <a:t>Informasjon</a:t>
          </a:r>
        </a:p>
      </dsp:txBody>
      <dsp:txXfrm>
        <a:off x="1286305" y="786872"/>
        <a:ext cx="447042" cy="384320"/>
      </dsp:txXfrm>
    </dsp:sp>
    <dsp:sp modelId="{02E67DE1-1B34-435C-9A0A-587F39FFA593}">
      <dsp:nvSpPr>
        <dsp:cNvPr id="0" name=""/>
        <dsp:cNvSpPr/>
      </dsp:nvSpPr>
      <dsp:spPr>
        <a:xfrm>
          <a:off x="700979" y="435010"/>
          <a:ext cx="543763" cy="543763"/>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nb-NO" sz="500" kern="1200" dirty="0"/>
            <a:t>Prosess</a:t>
          </a:r>
        </a:p>
      </dsp:txBody>
      <dsp:txXfrm>
        <a:off x="837873" y="572731"/>
        <a:ext cx="269975" cy="268321"/>
      </dsp:txXfrm>
    </dsp:sp>
    <dsp:sp modelId="{ABF099CF-0ED3-4743-8F48-E2A68A97B492}">
      <dsp:nvSpPr>
        <dsp:cNvPr id="0" name=""/>
        <dsp:cNvSpPr/>
      </dsp:nvSpPr>
      <dsp:spPr>
        <a:xfrm rot="20700000">
          <a:off x="1005541" y="59869"/>
          <a:ext cx="532776" cy="532776"/>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nb-NO" sz="500" kern="1200" dirty="0"/>
            <a:t>Lov</a:t>
          </a:r>
        </a:p>
      </dsp:txBody>
      <dsp:txXfrm rot="-20700000">
        <a:off x="1122395" y="176723"/>
        <a:ext cx="299069" cy="299069"/>
      </dsp:txXfrm>
    </dsp:sp>
    <dsp:sp modelId="{562F4957-4224-4B9D-B207-3C1BF3ED5C21}">
      <dsp:nvSpPr>
        <dsp:cNvPr id="0" name=""/>
        <dsp:cNvSpPr/>
      </dsp:nvSpPr>
      <dsp:spPr>
        <a:xfrm>
          <a:off x="1051879" y="513077"/>
          <a:ext cx="957023" cy="957023"/>
        </a:xfrm>
        <a:prstGeom prst="circularArrow">
          <a:avLst>
            <a:gd name="adj1" fmla="val 4687"/>
            <a:gd name="adj2" fmla="val 299029"/>
            <a:gd name="adj3" fmla="val 2354402"/>
            <a:gd name="adj4" fmla="val 1626907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37BC43-25A2-422F-AA0D-CEBE00825E2A}">
      <dsp:nvSpPr>
        <dsp:cNvPr id="0" name=""/>
        <dsp:cNvSpPr/>
      </dsp:nvSpPr>
      <dsp:spPr>
        <a:xfrm>
          <a:off x="604679" y="326862"/>
          <a:ext cx="695337" cy="695337"/>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CD0542-134F-45F1-9691-478D869E567D}">
      <dsp:nvSpPr>
        <dsp:cNvPr id="0" name=""/>
        <dsp:cNvSpPr/>
      </dsp:nvSpPr>
      <dsp:spPr>
        <a:xfrm>
          <a:off x="882305" y="-44662"/>
          <a:ext cx="749713" cy="74971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ssholder for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A5EDE3-ABDA-4E85-BE0F-6861461DE2DD}" type="datetimeFigureOut">
              <a:rPr lang="en-US" smtClean="0"/>
              <a:t>10/13/2021</a:t>
            </a:fld>
            <a:endParaRPr lang="en-US"/>
          </a:p>
        </p:txBody>
      </p:sp>
      <p:sp>
        <p:nvSpPr>
          <p:cNvPr id="4" name="Plassholder for bunn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Plassholder for lysbil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F3A3A4-92B8-456C-8F1D-F4B8E5B54AC6}" type="slidenum">
              <a:rPr lang="en-US" smtClean="0"/>
              <a:t>‹#›</a:t>
            </a:fld>
            <a:endParaRPr lang="en-US"/>
          </a:p>
        </p:txBody>
      </p:sp>
    </p:spTree>
    <p:extLst>
      <p:ext uri="{BB962C8B-B14F-4D97-AF65-F5344CB8AC3E}">
        <p14:creationId xmlns:p14="http://schemas.microsoft.com/office/powerpoint/2010/main" val="2889735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15158A-F1B8-4E91-813C-52DE59526D9A}" type="datetimeFigureOut">
              <a:rPr lang="nb-NO" smtClean="0"/>
              <a:t>13.10.2021</a:t>
            </a:fld>
            <a:endParaRPr lang="nb-NO"/>
          </a:p>
        </p:txBody>
      </p:sp>
      <p:sp>
        <p:nvSpPr>
          <p:cNvPr id="4" name="Plassholder for lysbilde 3"/>
          <p:cNvSpPr>
            <a:spLocks noGrp="1" noRot="1" noChangeAspect="1"/>
          </p:cNvSpPr>
          <p:nvPr>
            <p:ph type="sldImg" idx="2"/>
          </p:nvPr>
        </p:nvSpPr>
        <p:spPr>
          <a:xfrm>
            <a:off x="666750" y="1143000"/>
            <a:ext cx="55245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2A0872-C380-4561-BB86-44E3F0E0336C}" type="slidenum">
              <a:rPr lang="nb-NO" smtClean="0"/>
              <a:t>‹#›</a:t>
            </a:fld>
            <a:endParaRPr lang="nb-NO"/>
          </a:p>
        </p:txBody>
      </p:sp>
    </p:spTree>
    <p:extLst>
      <p:ext uri="{BB962C8B-B14F-4D97-AF65-F5344CB8AC3E}">
        <p14:creationId xmlns:p14="http://schemas.microsoft.com/office/powerpoint/2010/main" val="2133615649"/>
      </p:ext>
    </p:extLst>
  </p:cSld>
  <p:clrMap bg1="lt1" tx1="dk1" bg2="lt2" tx2="dk2" accent1="accent1" accent2="accent2" accent3="accent3" accent4="accent4" accent5="accent5" accent6="accent6" hlink="hlink" folHlink="folHlink"/>
  <p:notesStyle>
    <a:lvl1pPr marL="0" algn="l" defTabSz="683951" rtl="0" eaLnBrk="1" latinLnBrk="0" hangingPunct="1">
      <a:defRPr sz="900" kern="1200">
        <a:solidFill>
          <a:schemeClr val="tx1"/>
        </a:solidFill>
        <a:latin typeface="+mn-lt"/>
        <a:ea typeface="+mn-ea"/>
        <a:cs typeface="+mn-cs"/>
      </a:defRPr>
    </a:lvl1pPr>
    <a:lvl2pPr marL="341975" algn="l" defTabSz="683951" rtl="0" eaLnBrk="1" latinLnBrk="0" hangingPunct="1">
      <a:defRPr sz="900" kern="1200">
        <a:solidFill>
          <a:schemeClr val="tx1"/>
        </a:solidFill>
        <a:latin typeface="+mn-lt"/>
        <a:ea typeface="+mn-ea"/>
        <a:cs typeface="+mn-cs"/>
      </a:defRPr>
    </a:lvl2pPr>
    <a:lvl3pPr marL="683951" algn="l" defTabSz="683951" rtl="0" eaLnBrk="1" latinLnBrk="0" hangingPunct="1">
      <a:defRPr sz="900" kern="1200">
        <a:solidFill>
          <a:schemeClr val="tx1"/>
        </a:solidFill>
        <a:latin typeface="+mn-lt"/>
        <a:ea typeface="+mn-ea"/>
        <a:cs typeface="+mn-cs"/>
      </a:defRPr>
    </a:lvl3pPr>
    <a:lvl4pPr marL="1025927" algn="l" defTabSz="683951" rtl="0" eaLnBrk="1" latinLnBrk="0" hangingPunct="1">
      <a:defRPr sz="900" kern="1200">
        <a:solidFill>
          <a:schemeClr val="tx1"/>
        </a:solidFill>
        <a:latin typeface="+mn-lt"/>
        <a:ea typeface="+mn-ea"/>
        <a:cs typeface="+mn-cs"/>
      </a:defRPr>
    </a:lvl4pPr>
    <a:lvl5pPr marL="1367903" algn="l" defTabSz="683951" rtl="0" eaLnBrk="1" latinLnBrk="0" hangingPunct="1">
      <a:defRPr sz="900" kern="1200">
        <a:solidFill>
          <a:schemeClr val="tx1"/>
        </a:solidFill>
        <a:latin typeface="+mn-lt"/>
        <a:ea typeface="+mn-ea"/>
        <a:cs typeface="+mn-cs"/>
      </a:defRPr>
    </a:lvl5pPr>
    <a:lvl6pPr marL="1709878" algn="l" defTabSz="683951" rtl="0" eaLnBrk="1" latinLnBrk="0" hangingPunct="1">
      <a:defRPr sz="900" kern="1200">
        <a:solidFill>
          <a:schemeClr val="tx1"/>
        </a:solidFill>
        <a:latin typeface="+mn-lt"/>
        <a:ea typeface="+mn-ea"/>
        <a:cs typeface="+mn-cs"/>
      </a:defRPr>
    </a:lvl6pPr>
    <a:lvl7pPr marL="2051855" algn="l" defTabSz="683951" rtl="0" eaLnBrk="1" latinLnBrk="0" hangingPunct="1">
      <a:defRPr sz="900" kern="1200">
        <a:solidFill>
          <a:schemeClr val="tx1"/>
        </a:solidFill>
        <a:latin typeface="+mn-lt"/>
        <a:ea typeface="+mn-ea"/>
        <a:cs typeface="+mn-cs"/>
      </a:defRPr>
    </a:lvl7pPr>
    <a:lvl8pPr marL="2393831" algn="l" defTabSz="683951" rtl="0" eaLnBrk="1" latinLnBrk="0" hangingPunct="1">
      <a:defRPr sz="900" kern="1200">
        <a:solidFill>
          <a:schemeClr val="tx1"/>
        </a:solidFill>
        <a:latin typeface="+mn-lt"/>
        <a:ea typeface="+mn-ea"/>
        <a:cs typeface="+mn-cs"/>
      </a:defRPr>
    </a:lvl8pPr>
    <a:lvl9pPr marL="2735806" algn="l" defTabSz="683951"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lang="nb-NO" dirty="0" smtClean="0"/>
              <a:t>Hvorfor er Skatteetaten til?</a:t>
            </a:r>
          </a:p>
          <a:p>
            <a:pPr marL="0" marR="0" lvl="0" indent="0" algn="l" defTabSz="683951" rtl="0" eaLnBrk="1" fontAlgn="auto" latinLnBrk="0" hangingPunct="1">
              <a:lnSpc>
                <a:spcPct val="100000"/>
              </a:lnSpc>
              <a:spcBef>
                <a:spcPts val="0"/>
              </a:spcBef>
              <a:spcAft>
                <a:spcPts val="0"/>
              </a:spcAft>
              <a:buClrTx/>
              <a:buSzTx/>
              <a:buFontTx/>
              <a:buNone/>
              <a:tabLst/>
              <a:defRPr/>
            </a:pPr>
            <a:endParaRPr lang="nb-NO" sz="900" kern="1200" dirty="0" smtClean="0">
              <a:solidFill>
                <a:schemeClr val="tx1"/>
              </a:solidFill>
              <a:effectLst/>
              <a:latin typeface="+mn-lt"/>
              <a:ea typeface="+mn-ea"/>
              <a:cs typeface="+mn-cs"/>
            </a:endParaRPr>
          </a:p>
          <a:p>
            <a:pPr marL="0" marR="0" lvl="0" indent="0" algn="l" defTabSz="683951" rtl="0" eaLnBrk="1" fontAlgn="auto" latinLnBrk="0" hangingPunct="1">
              <a:lnSpc>
                <a:spcPct val="100000"/>
              </a:lnSpc>
              <a:spcBef>
                <a:spcPts val="0"/>
              </a:spcBef>
              <a:spcAft>
                <a:spcPts val="0"/>
              </a:spcAft>
              <a:buClrTx/>
              <a:buSzTx/>
              <a:buFontTx/>
              <a:buNone/>
              <a:tabLst/>
              <a:defRPr/>
            </a:pPr>
            <a:r>
              <a:rPr lang="nb-NO" sz="900" kern="1200" dirty="0" smtClean="0">
                <a:solidFill>
                  <a:schemeClr val="tx1"/>
                </a:solidFill>
                <a:effectLst/>
                <a:latin typeface="+mn-lt"/>
                <a:ea typeface="+mn-ea"/>
                <a:cs typeface="+mn-cs"/>
              </a:rPr>
              <a:t>Vi er fundamentet for samfunnet vårt. Selv små endringer her gir store effekter for samfunnet.</a:t>
            </a:r>
          </a:p>
          <a:p>
            <a:r>
              <a:rPr lang="nb-NO" dirty="0" smtClean="0"/>
              <a:t>Vi har løst dette veldig bra, men utviklingen rundt oss akselererer</a:t>
            </a:r>
            <a:r>
              <a:rPr lang="nb-NO" baseline="0" dirty="0" smtClean="0"/>
              <a:t> i ulike retninger og det går fortere enn før!</a:t>
            </a:r>
            <a:endParaRPr lang="nb-NO" dirty="0" smtClean="0"/>
          </a:p>
          <a:p>
            <a:endParaRPr lang="nb-NO" dirty="0" smtClean="0"/>
          </a:p>
          <a:p>
            <a:r>
              <a:rPr lang="nb-NO" dirty="0" smtClean="0"/>
              <a:t>Vi står foran krevende utfordringer og store endringer, men det har Skatteetaten gjort før. Da har vi,</a:t>
            </a:r>
            <a:r>
              <a:rPr lang="nb-NO" baseline="0" dirty="0" smtClean="0"/>
              <a:t> som nå, funnet gode løsninger. Jeg er trygg på at den strategien og de planene vi skal diskutere de neste dagene og ukene gir oss den retningen vi trenger for å sikre finansieringen av velferdsstaten også i fremtiden!</a:t>
            </a:r>
            <a:endParaRPr lang="nb-NO" dirty="0"/>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073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smtClean="0"/>
              <a:t>Challenges</a:t>
            </a:r>
          </a:p>
          <a:p>
            <a:r>
              <a:rPr lang="en-GB" dirty="0" smtClean="0"/>
              <a:t>- Tax avoidance Double Irish</a:t>
            </a:r>
            <a:r>
              <a:rPr lang="en-GB" baseline="0" dirty="0" smtClean="0"/>
              <a:t> with a Dutch Sandwich</a:t>
            </a:r>
          </a:p>
          <a:p>
            <a:r>
              <a:rPr lang="en-GB" baseline="0" dirty="0" smtClean="0"/>
              <a:t>- Fraud with consumption and origin taxes</a:t>
            </a:r>
          </a:p>
          <a:p>
            <a:r>
              <a:rPr lang="en-GB" baseline="0" dirty="0" smtClean="0"/>
              <a:t>- Sharing company protecting data</a:t>
            </a:r>
          </a:p>
          <a:p>
            <a:r>
              <a:rPr lang="en-GB" baseline="0" dirty="0" smtClean="0"/>
              <a:t>Possibilities</a:t>
            </a:r>
          </a:p>
          <a:p>
            <a:r>
              <a:rPr lang="en-GB" dirty="0" smtClean="0"/>
              <a:t>- </a:t>
            </a:r>
            <a:r>
              <a:rPr lang="en-GB" dirty="0" err="1" smtClean="0"/>
              <a:t>Exhange</a:t>
            </a:r>
            <a:r>
              <a:rPr lang="en-GB" dirty="0" smtClean="0"/>
              <a:t> data with third parties</a:t>
            </a:r>
          </a:p>
          <a:p>
            <a:r>
              <a:rPr lang="en-GB" dirty="0" smtClean="0"/>
              <a:t>- Near</a:t>
            </a:r>
            <a:r>
              <a:rPr lang="en-GB" baseline="0" dirty="0" smtClean="0"/>
              <a:t> real-time communication</a:t>
            </a:r>
          </a:p>
          <a:p>
            <a:pPr marL="0" indent="0">
              <a:buFontTx/>
              <a:buNone/>
            </a:pPr>
            <a:r>
              <a:rPr lang="en-GB" dirty="0" smtClean="0"/>
              <a:t>- Analyse</a:t>
            </a:r>
            <a:r>
              <a:rPr lang="en-GB" baseline="0" dirty="0" smtClean="0"/>
              <a:t> data for patterns and knowledge</a:t>
            </a:r>
          </a:p>
          <a:p>
            <a:pPr marL="0" indent="0">
              <a:buFontTx/>
              <a:buNone/>
            </a:pPr>
            <a:endParaRPr lang="en-GB" baseline="0" dirty="0" smtClean="0"/>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88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SKE klarer oss ganske</a:t>
            </a:r>
            <a:r>
              <a:rPr lang="nb-NO" baseline="0" dirty="0"/>
              <a:t> godt – er kjent for at vi klarer å levere sånn passe innenfor rammene og oppnå det vi skal. </a:t>
            </a:r>
          </a:p>
          <a:p>
            <a:endParaRPr lang="nb-NO" baseline="0" dirty="0"/>
          </a:p>
          <a:p>
            <a:r>
              <a:rPr lang="nb-NO" baseline="0" dirty="0"/>
              <a:t>Suksessfaktorer er bla:</a:t>
            </a:r>
          </a:p>
          <a:p>
            <a:pPr marL="0" marR="0" lvl="0" indent="0" algn="l" defTabSz="683951" rtl="0" eaLnBrk="1" fontAlgn="auto" latinLnBrk="0" hangingPunct="1">
              <a:lnSpc>
                <a:spcPct val="100000"/>
              </a:lnSpc>
              <a:spcBef>
                <a:spcPts val="0"/>
              </a:spcBef>
              <a:spcAft>
                <a:spcPts val="0"/>
              </a:spcAft>
              <a:buClrTx/>
              <a:buSzTx/>
              <a:buFontTx/>
              <a:buNone/>
              <a:tabLst/>
              <a:defRPr/>
            </a:pPr>
            <a:r>
              <a:rPr lang="nb-NO" baseline="0" dirty="0"/>
              <a:t>-  Vi tar selv styringen på våre utviklingstiltak</a:t>
            </a:r>
          </a:p>
          <a:p>
            <a:r>
              <a:rPr lang="nb-NO" baseline="0" dirty="0"/>
              <a:t>-  At vi setter sammen team og prosjekter som jobber sammen som består av kombinasjon av egne ansatte (IT og forretning) og eksterne konsulenter. Vi bestemmer sammensetning.</a:t>
            </a:r>
          </a:p>
          <a:p>
            <a:pPr marL="0" indent="0">
              <a:buFontTx/>
              <a:buNone/>
            </a:pPr>
            <a:r>
              <a:rPr lang="nb-NO" baseline="0" dirty="0"/>
              <a:t>-  I 2014 - Smidig og </a:t>
            </a:r>
            <a:r>
              <a:rPr lang="nb-NO" baseline="0" dirty="0" err="1"/>
              <a:t>itterativ</a:t>
            </a:r>
            <a:r>
              <a:rPr lang="nb-NO" baseline="0" dirty="0"/>
              <a:t> arbeidsform var bransjestandard – vi jobbet ikke særlig smidig hos oss…trengte en brekkstang for å få dette etablert.</a:t>
            </a:r>
          </a:p>
          <a:p>
            <a:pPr marL="171450" indent="-171450">
              <a:buFontTx/>
              <a:buChar char="-"/>
            </a:pPr>
            <a:endParaRPr lang="nb-NO" dirty="0"/>
          </a:p>
          <a:p>
            <a:pPr marL="0" indent="0">
              <a:buFontTx/>
              <a:buNone/>
            </a:pPr>
            <a:endParaRPr lang="nb-NO" dirty="0"/>
          </a:p>
        </p:txBody>
      </p:sp>
      <p:sp>
        <p:nvSpPr>
          <p:cNvPr id="4" name="Plassholder for lysbildenummer 3"/>
          <p:cNvSpPr>
            <a:spLocks noGrp="1"/>
          </p:cNvSpPr>
          <p:nvPr>
            <p:ph type="sldNum" sz="quarter" idx="10"/>
          </p:nvPr>
        </p:nvSpPr>
        <p:spPr/>
        <p:txBody>
          <a:bodyPr/>
          <a:lstStyle/>
          <a:p>
            <a:fld id="{632A0872-C380-4561-BB86-44E3F0E0336C}" type="slidenum">
              <a:rPr lang="nb-NO" smtClean="0"/>
              <a:t>22</a:t>
            </a:fld>
            <a:endParaRPr lang="nb-NO" dirty="0"/>
          </a:p>
        </p:txBody>
      </p:sp>
    </p:spTree>
    <p:extLst>
      <p:ext uri="{BB962C8B-B14F-4D97-AF65-F5344CB8AC3E}">
        <p14:creationId xmlns:p14="http://schemas.microsoft.com/office/powerpoint/2010/main" val="3829312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baseline="0" dirty="0"/>
              <a:t>Behov for en felles praksis – som vi jobber etter hos oss – vi ønsket ikke at alle konsulenter skulle komme med hver sin metode og måte å gjøre ting på.  </a:t>
            </a:r>
          </a:p>
          <a:p>
            <a:pPr marL="171450" indent="-171450">
              <a:buFontTx/>
              <a:buChar char="-"/>
            </a:pPr>
            <a:r>
              <a:rPr lang="nb-NO" baseline="0" dirty="0"/>
              <a:t>Så at det holt ikke bare med muntlig overleveringer – trengte en grad av dokumentasjon, </a:t>
            </a:r>
            <a:r>
              <a:rPr lang="nb-NO" baseline="0" dirty="0" err="1"/>
              <a:t>sermonier</a:t>
            </a:r>
            <a:r>
              <a:rPr lang="nb-NO" baseline="0" dirty="0"/>
              <a:t>, roller, ansvar og prosesser for å få til en god flyt. </a:t>
            </a:r>
          </a:p>
          <a:p>
            <a:pPr marL="0" indent="0">
              <a:buNone/>
            </a:pPr>
            <a:endParaRPr lang="nb-NO" dirty="0"/>
          </a:p>
          <a:p>
            <a:pPr marL="0" marR="0" lvl="0" indent="0" algn="l" defTabSz="683951" rtl="0" eaLnBrk="1" fontAlgn="auto" latinLnBrk="0" hangingPunct="1">
              <a:lnSpc>
                <a:spcPct val="100000"/>
              </a:lnSpc>
              <a:spcBef>
                <a:spcPts val="0"/>
              </a:spcBef>
              <a:spcAft>
                <a:spcPts val="0"/>
              </a:spcAft>
              <a:buClrTx/>
              <a:buSzTx/>
              <a:buFontTx/>
              <a:buNone/>
              <a:tabLst/>
              <a:defRPr/>
            </a:pPr>
            <a:r>
              <a:rPr lang="nb-NO" baseline="0" dirty="0"/>
              <a:t>Ut fra blant annet dette kom FSUM – etablert i 2014. </a:t>
            </a:r>
            <a:endParaRPr lang="nb-NO" dirty="0"/>
          </a:p>
          <a:p>
            <a:pPr marL="0" indent="0">
              <a:buNone/>
            </a:pPr>
            <a:endParaRPr lang="nb-NO" dirty="0"/>
          </a:p>
          <a:p>
            <a:pPr marL="0" indent="0">
              <a:buNone/>
            </a:pPr>
            <a:r>
              <a:rPr lang="nb-NO" dirty="0"/>
              <a:t>For at utviklingen</a:t>
            </a:r>
            <a:r>
              <a:rPr lang="nb-NO" baseline="0" dirty="0"/>
              <a:t> skal få god fart og møte færrest mulig hindre ønsker vi å være litt i forkant. I tillegg til at vi ønsker å være passe sikre på at vi løser de "riktige" behovene, ønsker vi å ha et helhetlig blikk på løsningskonsepter, og disse må forholde seg til rammeverk og andre interne og eksterne krav.</a:t>
            </a:r>
            <a:endParaRPr lang="nb-NO" dirty="0"/>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065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1" dirty="0" smtClean="0"/>
          </a:p>
          <a:p>
            <a:endParaRPr lang="nb-NO" b="1" dirty="0" smtClean="0"/>
          </a:p>
          <a:p>
            <a:r>
              <a:rPr lang="nb-NO" b="1" dirty="0" smtClean="0"/>
              <a:t>Felles ressurs </a:t>
            </a:r>
          </a:p>
          <a:p>
            <a:pPr marL="0" marR="0" lvl="0" indent="0" algn="l" defTabSz="683951" rtl="0" eaLnBrk="1" fontAlgn="auto" latinLnBrk="0" hangingPunct="1">
              <a:lnSpc>
                <a:spcPct val="100000"/>
              </a:lnSpc>
              <a:spcBef>
                <a:spcPts val="0"/>
              </a:spcBef>
              <a:spcAft>
                <a:spcPts val="0"/>
              </a:spcAft>
              <a:buClrTx/>
              <a:buSzTx/>
              <a:buFontTx/>
              <a:buNone/>
              <a:tabLst/>
              <a:defRPr/>
            </a:pPr>
            <a:r>
              <a:rPr lang="nb-NO" baseline="0" dirty="0" smtClean="0"/>
              <a:t>Skatteetaten forvalter informasjon som er relevant i alle de </a:t>
            </a:r>
            <a:r>
              <a:rPr lang="nb-NO" b="1" baseline="0" dirty="0" smtClean="0"/>
              <a:t>7 livshendelsene</a:t>
            </a:r>
            <a:r>
              <a:rPr lang="nb-NO" baseline="0" dirty="0" smtClean="0"/>
              <a:t> i digitaliseringsstrategien. </a:t>
            </a:r>
          </a:p>
          <a:p>
            <a:endParaRPr lang="nb-NO" b="0" dirty="0" smtClean="0"/>
          </a:p>
          <a:p>
            <a:pPr marL="171450" indent="-171450">
              <a:buFontTx/>
              <a:buChar char="-"/>
            </a:pPr>
            <a:r>
              <a:rPr lang="nb-NO" b="0" dirty="0" smtClean="0"/>
              <a:t>Informasjon</a:t>
            </a:r>
            <a:r>
              <a:rPr lang="nb-NO" b="0" baseline="0" dirty="0" smtClean="0"/>
              <a:t> som </a:t>
            </a:r>
            <a:r>
              <a:rPr lang="nb-NO" b="1" baseline="0" dirty="0" smtClean="0"/>
              <a:t>finnes i </a:t>
            </a:r>
            <a:r>
              <a:rPr lang="nb-NO" b="0" baseline="0" dirty="0" smtClean="0"/>
              <a:t>virkeligheten – </a:t>
            </a:r>
            <a:r>
              <a:rPr lang="nb-NO" b="1" baseline="0" dirty="0" smtClean="0"/>
              <a:t>digitalt </a:t>
            </a:r>
            <a:r>
              <a:rPr lang="nb-NO" b="0" baseline="0" dirty="0" smtClean="0"/>
              <a:t>og av egeninteresse</a:t>
            </a:r>
          </a:p>
          <a:p>
            <a:pPr marL="171450" indent="-171450">
              <a:buFontTx/>
              <a:buChar char="-"/>
            </a:pPr>
            <a:r>
              <a:rPr lang="nb-NO" b="0" dirty="0" smtClean="0"/>
              <a:t>Informasjon som </a:t>
            </a:r>
            <a:r>
              <a:rPr lang="nb-NO" b="1" dirty="0" smtClean="0"/>
              <a:t>beskriver virkeligheten</a:t>
            </a:r>
          </a:p>
          <a:p>
            <a:pPr marL="171450" indent="-171450">
              <a:buFontTx/>
              <a:buChar char="-"/>
            </a:pPr>
            <a:r>
              <a:rPr lang="nb-NO" b="0" dirty="0" smtClean="0"/>
              <a:t>Er oppdatert</a:t>
            </a:r>
            <a:r>
              <a:rPr lang="nb-NO" b="0" baseline="0" dirty="0" smtClean="0"/>
              <a:t> og </a:t>
            </a:r>
            <a:r>
              <a:rPr lang="nb-NO" b="1" baseline="0" dirty="0" smtClean="0"/>
              <a:t>tett på hendelse</a:t>
            </a:r>
            <a:endParaRPr lang="nb-NO" b="1" dirty="0" smtClean="0"/>
          </a:p>
          <a:p>
            <a:pPr marL="0" indent="0">
              <a:buFontTx/>
              <a:buNone/>
            </a:pPr>
            <a:endParaRPr lang="nb-NO" b="1" dirty="0" smtClean="0"/>
          </a:p>
          <a:p>
            <a:pPr marL="0" indent="0">
              <a:buFontTx/>
              <a:buNone/>
            </a:pPr>
            <a:r>
              <a:rPr lang="nb-NO" b="0" dirty="0" smtClean="0"/>
              <a:t>Skal vi sette bruker i sentrum</a:t>
            </a:r>
            <a:r>
              <a:rPr lang="nb-NO" b="0" baseline="0" dirty="0" smtClean="0"/>
              <a:t> må vi forholde oss til </a:t>
            </a:r>
            <a:r>
              <a:rPr lang="nb-NO" b="1" baseline="0" dirty="0" smtClean="0"/>
              <a:t>informasjon brukeren har et forhold til</a:t>
            </a:r>
            <a:r>
              <a:rPr lang="nb-NO" b="0" baseline="0" dirty="0" smtClean="0"/>
              <a:t>. </a:t>
            </a:r>
            <a:endParaRPr lang="nb-NO" b="0" dirty="0" smtClean="0"/>
          </a:p>
          <a:p>
            <a:pPr marL="171450" indent="-171450">
              <a:buFontTx/>
              <a:buChar char="-"/>
            </a:pPr>
            <a:endParaRPr lang="nb-NO" b="1" dirty="0" smtClean="0"/>
          </a:p>
          <a:p>
            <a:endParaRPr lang="nb-NO" b="1" dirty="0" smtClean="0"/>
          </a:p>
          <a:p>
            <a:r>
              <a:rPr lang="nb-NO" b="1" dirty="0" smtClean="0"/>
              <a:t>Nasjonal tilnærming</a:t>
            </a:r>
            <a:r>
              <a:rPr lang="nb-NO" b="1" baseline="0" dirty="0" smtClean="0"/>
              <a:t> </a:t>
            </a:r>
            <a:r>
              <a:rPr lang="nb-NO" b="0" baseline="0" dirty="0" smtClean="0"/>
              <a:t>– </a:t>
            </a:r>
            <a:r>
              <a:rPr lang="nb-NO" b="1" baseline="0" dirty="0" smtClean="0"/>
              <a:t>hvilke opplysninger skal vi ha kilder på?</a:t>
            </a:r>
          </a:p>
          <a:p>
            <a:pPr marL="171450" indent="-171450">
              <a:buFontTx/>
              <a:buChar char="-"/>
            </a:pPr>
            <a:r>
              <a:rPr lang="nb-NO" b="0" baseline="0" dirty="0" smtClean="0"/>
              <a:t>Svarer på </a:t>
            </a:r>
            <a:r>
              <a:rPr lang="nb-NO" b="0" baseline="0" dirty="0" err="1" smtClean="0"/>
              <a:t>spm</a:t>
            </a:r>
            <a:r>
              <a:rPr lang="nb-NO" b="0" baseline="0" dirty="0" smtClean="0"/>
              <a:t> om </a:t>
            </a:r>
            <a:r>
              <a:rPr lang="nb-NO" b="1" baseline="0" dirty="0" smtClean="0"/>
              <a:t>hvilke forhold vi skal forvalte informasjon om</a:t>
            </a:r>
          </a:p>
          <a:p>
            <a:pPr marL="171450" indent="-171450">
              <a:buFontTx/>
              <a:buChar char="-"/>
            </a:pPr>
            <a:r>
              <a:rPr lang="nb-NO" b="1" baseline="0" dirty="0" smtClean="0"/>
              <a:t>Tydelighet rundt </a:t>
            </a:r>
            <a:endParaRPr lang="nb-NO" b="1" dirty="0" smtClean="0"/>
          </a:p>
          <a:p>
            <a:endParaRPr lang="nb-NO" b="1" dirty="0" smtClean="0"/>
          </a:p>
          <a:p>
            <a:endParaRPr lang="nb-NO" b="1" dirty="0" smtClean="0"/>
          </a:p>
          <a:p>
            <a:r>
              <a:rPr lang="nb-NO" b="1" dirty="0" smtClean="0"/>
              <a:t>En bevissthet "lokalt"</a:t>
            </a:r>
            <a:r>
              <a:rPr lang="nb-NO" b="1" baseline="0" dirty="0" smtClean="0"/>
              <a:t> – hos alle kildene</a:t>
            </a:r>
            <a:endParaRPr lang="nb-NO" b="1" dirty="0" smtClean="0"/>
          </a:p>
          <a:p>
            <a:pPr marL="513425" lvl="1" indent="-171450">
              <a:buFont typeface="Arial" panose="020B0604020202020204" pitchFamily="34" charset="0"/>
              <a:buChar char="•"/>
            </a:pPr>
            <a:r>
              <a:rPr lang="nb-NO" b="0" dirty="0" smtClean="0"/>
              <a:t>Informasjon</a:t>
            </a:r>
            <a:r>
              <a:rPr lang="nb-NO" b="0" baseline="0" dirty="0" smtClean="0"/>
              <a:t> må være </a:t>
            </a:r>
            <a:r>
              <a:rPr lang="nb-NO" b="1" baseline="0" dirty="0" smtClean="0"/>
              <a:t>godt dokumenter </a:t>
            </a:r>
            <a:r>
              <a:rPr lang="nb-NO" b="0" baseline="0" dirty="0" smtClean="0"/>
              <a:t>– </a:t>
            </a:r>
            <a:r>
              <a:rPr lang="nb-NO" dirty="0" smtClean="0"/>
              <a:t>Datakataloger, begrepskatalog</a:t>
            </a:r>
          </a:p>
          <a:p>
            <a:pPr marL="855401" lvl="2" indent="-171450">
              <a:buFont typeface="Arial" panose="020B0604020202020204" pitchFamily="34" charset="0"/>
              <a:buChar char="•"/>
            </a:pPr>
            <a:r>
              <a:rPr lang="nb-NO" b="0" dirty="0" smtClean="0"/>
              <a:t>Inntekt</a:t>
            </a:r>
            <a:r>
              <a:rPr lang="nb-NO" b="0" baseline="0" dirty="0" smtClean="0"/>
              <a:t> og samboer har ulike definisjoner i ulike lovverk</a:t>
            </a:r>
          </a:p>
          <a:p>
            <a:pPr marL="855401" marR="0" lvl="2" indent="-1714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Utstillingsvindu</a:t>
            </a:r>
            <a:r>
              <a:rPr lang="nb-NO" baseline="0" dirty="0" smtClean="0"/>
              <a:t> for o</a:t>
            </a:r>
            <a:r>
              <a:rPr lang="nb-NO" dirty="0" smtClean="0"/>
              <a:t>ver </a:t>
            </a:r>
            <a:r>
              <a:rPr lang="nb-NO" b="1" dirty="0" smtClean="0"/>
              <a:t>3500 begreper </a:t>
            </a:r>
            <a:r>
              <a:rPr lang="nb-NO" dirty="0" smtClean="0"/>
              <a:t>er definert i Felles datakatalog – dette er helt nødvendig for at andre skal kunne bruke dataene våre. </a:t>
            </a:r>
          </a:p>
          <a:p>
            <a:pPr marL="855401" lvl="2" indent="-171450">
              <a:buFont typeface="Arial" panose="020B0604020202020204" pitchFamily="34" charset="0"/>
              <a:buChar char="•"/>
            </a:pPr>
            <a:endParaRPr lang="nb-NO" b="0" baseline="0" dirty="0" smtClean="0"/>
          </a:p>
          <a:p>
            <a:pPr marL="513425" lvl="1" indent="-171450">
              <a:buFont typeface="Arial" panose="020B0604020202020204" pitchFamily="34" charset="0"/>
              <a:buChar char="•"/>
            </a:pPr>
            <a:r>
              <a:rPr lang="nb-NO" b="0" baseline="0" dirty="0" smtClean="0"/>
              <a:t>Data kan ikke uten videre gjenbrukes på tvers uten at det får materielle konsekvenser – hvis definisjonen ikke er den samme</a:t>
            </a:r>
          </a:p>
          <a:p>
            <a:pPr marL="513425" lvl="1" indent="-171450">
              <a:buFont typeface="Arial" panose="020B0604020202020204" pitchFamily="34" charset="0"/>
              <a:buChar char="•"/>
            </a:pPr>
            <a:r>
              <a:rPr lang="nb-NO" b="0" baseline="0" dirty="0" smtClean="0"/>
              <a:t>Å få dette til </a:t>
            </a:r>
            <a:r>
              <a:rPr lang="nb-NO" b="1" baseline="0" dirty="0" smtClean="0"/>
              <a:t>krever en nysgjerrighet </a:t>
            </a:r>
            <a:r>
              <a:rPr lang="nb-NO" b="0" baseline="0" dirty="0" smtClean="0"/>
              <a:t>– rammer for samhandling og overskudd – til å </a:t>
            </a:r>
            <a:r>
              <a:rPr lang="nb-NO" b="1" baseline="0" dirty="0" smtClean="0"/>
              <a:t>skue ut over eget ansvarsområde</a:t>
            </a:r>
            <a:endParaRPr lang="nb-NO" b="1" dirty="0" smtClean="0"/>
          </a:p>
          <a:p>
            <a:endParaRPr lang="nb-NO" b="1" dirty="0" smtClean="0"/>
          </a:p>
          <a:p>
            <a:endParaRPr lang="nb-NO" b="1" dirty="0" smtClean="0"/>
          </a:p>
          <a:p>
            <a:endParaRPr lang="nb-NO" b="1" dirty="0" smtClean="0"/>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996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Samhandlingsevne = interoperabilitet</a:t>
            </a:r>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093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lvl="0" indent="-171450">
              <a:buFont typeface="Arial" panose="020B0604020202020204" pitchFamily="34" charset="0"/>
              <a:buChar char="•"/>
            </a:pPr>
            <a:r>
              <a:rPr lang="nb-NO" sz="1200" b="1" dirty="0">
                <a:ea typeface="+mn-lt"/>
                <a:cs typeface="+mn-lt"/>
              </a:rPr>
              <a:t>Standardisering</a:t>
            </a:r>
            <a:r>
              <a:rPr lang="nb-NO" sz="1200" dirty="0">
                <a:ea typeface="+mn-lt"/>
                <a:cs typeface="+mn-lt"/>
              </a:rPr>
              <a:t>: Vurdere samlet og strategisk hvilke data etaten har behov for og hvordan disse skal utformes og forvaltes i eller utenfor Skatteetaten</a:t>
            </a:r>
            <a:endParaRPr lang="nb-NO" sz="1200" dirty="0">
              <a:solidFill>
                <a:srgbClr val="FF0000"/>
              </a:solidFill>
              <a:ea typeface="+mn-lt"/>
              <a:cs typeface="+mn-lt"/>
            </a:endParaRPr>
          </a:p>
          <a:p>
            <a:pPr marL="171450" lvl="0" indent="-171450">
              <a:buFont typeface="Arial" panose="020B0604020202020204" pitchFamily="34" charset="0"/>
              <a:buChar char="•"/>
            </a:pPr>
            <a:r>
              <a:rPr lang="nb-NO" sz="1200" b="1" dirty="0">
                <a:ea typeface="+mn-lt"/>
                <a:cs typeface="+mn-lt"/>
              </a:rPr>
              <a:t>Informasjonsarkitektur</a:t>
            </a:r>
            <a:r>
              <a:rPr lang="nb-NO" sz="1200" dirty="0">
                <a:ea typeface="+mn-lt"/>
                <a:cs typeface="+mn-lt"/>
              </a:rPr>
              <a:t>: Skape dokumentert kunnskap om etatens informasjonsområder, dataene som forvaltes der og hvordan de henger sammen</a:t>
            </a:r>
            <a:endParaRPr lang="nb-NO" sz="1200" dirty="0">
              <a:solidFill>
                <a:srgbClr val="FF0000"/>
              </a:solidFill>
              <a:ea typeface="+mn-lt"/>
              <a:cs typeface="+mn-lt"/>
            </a:endParaRPr>
          </a:p>
          <a:p>
            <a:pPr marL="171450" lvl="0" indent="-171450">
              <a:buFont typeface="Arial" panose="020B0604020202020204" pitchFamily="34" charset="0"/>
              <a:buChar char="•"/>
            </a:pPr>
            <a:r>
              <a:rPr lang="nb-NO" sz="1200" b="1" dirty="0">
                <a:ea typeface="+mn-lt"/>
                <a:cs typeface="+mn-lt"/>
              </a:rPr>
              <a:t>Datakvalitet</a:t>
            </a:r>
            <a:r>
              <a:rPr lang="nb-NO" sz="1200" dirty="0">
                <a:ea typeface="+mn-lt"/>
                <a:cs typeface="+mn-lt"/>
              </a:rPr>
              <a:t>: Forstå, formidle og bidra til forbedring av kvalitet og relevans i data</a:t>
            </a:r>
            <a:endParaRPr lang="nb-NO" sz="1200" dirty="0">
              <a:solidFill>
                <a:srgbClr val="FF0000"/>
              </a:solidFill>
              <a:ea typeface="+mn-lt"/>
              <a:cs typeface="+mn-lt"/>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37E1E-3FA5-44AD-B79C-09750F72CF9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770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400" b="1" baseline="0">
              <a:cs typeface="Calibri"/>
            </a:endParaRPr>
          </a:p>
          <a:p>
            <a:endParaRPr lang="nb-NO" sz="1400" b="1">
              <a:cs typeface="Calibri"/>
            </a:endParaRPr>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827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cs typeface="Calibri"/>
              </a:rPr>
              <a:t>1. Vi </a:t>
            </a:r>
            <a:r>
              <a:rPr lang="en-US" err="1">
                <a:cs typeface="Calibri"/>
              </a:rPr>
              <a:t>har</a:t>
            </a:r>
            <a:r>
              <a:rPr lang="en-US">
                <a:cs typeface="Calibri"/>
              </a:rPr>
              <a:t> </a:t>
            </a:r>
            <a:r>
              <a:rPr lang="en-US" err="1">
                <a:cs typeface="Calibri"/>
              </a:rPr>
              <a:t>ikke</a:t>
            </a:r>
            <a:r>
              <a:rPr lang="en-US">
                <a:cs typeface="Calibri"/>
              </a:rPr>
              <a:t> </a:t>
            </a:r>
            <a:r>
              <a:rPr lang="en-US" err="1">
                <a:cs typeface="Calibri"/>
              </a:rPr>
              <a:t>oversikt</a:t>
            </a:r>
            <a:r>
              <a:rPr lang="en-US">
                <a:cs typeface="Calibri"/>
              </a:rPr>
              <a:t>. </a:t>
            </a:r>
            <a:r>
              <a:rPr lang="en-US" err="1">
                <a:cs typeface="Calibri"/>
              </a:rPr>
              <a:t>Hvilke</a:t>
            </a:r>
            <a:r>
              <a:rPr lang="en-US">
                <a:cs typeface="Calibri"/>
              </a:rPr>
              <a:t> data </a:t>
            </a:r>
            <a:r>
              <a:rPr lang="en-US" err="1">
                <a:cs typeface="Calibri"/>
              </a:rPr>
              <a:t>har</a:t>
            </a:r>
            <a:r>
              <a:rPr lang="en-US">
                <a:cs typeface="Calibri"/>
              </a:rPr>
              <a:t> vi, </a:t>
            </a:r>
            <a:r>
              <a:rPr lang="en-US" err="1">
                <a:cs typeface="Calibri"/>
              </a:rPr>
              <a:t>hvem</a:t>
            </a:r>
            <a:r>
              <a:rPr lang="en-US">
                <a:cs typeface="Calibri"/>
              </a:rPr>
              <a:t> </a:t>
            </a:r>
            <a:r>
              <a:rPr lang="en-US" err="1">
                <a:cs typeface="Calibri"/>
              </a:rPr>
              <a:t>eier</a:t>
            </a:r>
            <a:r>
              <a:rPr lang="en-US">
                <a:cs typeface="Calibri"/>
              </a:rPr>
              <a:t> </a:t>
            </a:r>
            <a:r>
              <a:rPr lang="en-US" err="1">
                <a:cs typeface="Calibri"/>
              </a:rPr>
              <a:t>og</a:t>
            </a:r>
            <a:r>
              <a:rPr lang="en-US">
                <a:cs typeface="Calibri"/>
              </a:rPr>
              <a:t> </a:t>
            </a:r>
            <a:r>
              <a:rPr lang="en-US" err="1">
                <a:cs typeface="Calibri"/>
              </a:rPr>
              <a:t>forvalter</a:t>
            </a:r>
            <a:r>
              <a:rPr lang="en-US">
                <a:cs typeface="Calibri"/>
              </a:rPr>
              <a:t> de, </a:t>
            </a:r>
            <a:r>
              <a:rPr lang="en-US" err="1">
                <a:cs typeface="Calibri"/>
              </a:rPr>
              <a:t>hva</a:t>
            </a:r>
            <a:r>
              <a:rPr lang="en-US">
                <a:cs typeface="Calibri"/>
              </a:rPr>
              <a:t> </a:t>
            </a:r>
            <a:r>
              <a:rPr lang="en-US" err="1">
                <a:cs typeface="Calibri"/>
              </a:rPr>
              <a:t>kan</a:t>
            </a:r>
            <a:r>
              <a:rPr lang="en-US">
                <a:cs typeface="Calibri"/>
              </a:rPr>
              <a:t> de </a:t>
            </a:r>
            <a:r>
              <a:rPr lang="en-US" err="1">
                <a:cs typeface="Calibri"/>
              </a:rPr>
              <a:t>brukes</a:t>
            </a:r>
            <a:r>
              <a:rPr lang="en-US">
                <a:cs typeface="Calibri"/>
              </a:rPr>
              <a:t> </a:t>
            </a:r>
            <a:r>
              <a:rPr lang="en-US" err="1">
                <a:cs typeface="Calibri"/>
              </a:rPr>
              <a:t>til</a:t>
            </a:r>
            <a:r>
              <a:rPr lang="en-US">
                <a:cs typeface="Calibri"/>
              </a:rPr>
              <a:t>, </a:t>
            </a:r>
            <a:r>
              <a:rPr lang="en-US" err="1">
                <a:cs typeface="Calibri"/>
              </a:rPr>
              <a:t>hvordan</a:t>
            </a:r>
            <a:r>
              <a:rPr lang="en-US">
                <a:cs typeface="Calibri"/>
              </a:rPr>
              <a:t> </a:t>
            </a:r>
            <a:r>
              <a:rPr lang="en-US" err="1">
                <a:cs typeface="Calibri"/>
              </a:rPr>
              <a:t>får</a:t>
            </a:r>
            <a:r>
              <a:rPr lang="en-US">
                <a:cs typeface="Calibri"/>
              </a:rPr>
              <a:t> </a:t>
            </a:r>
            <a:r>
              <a:rPr lang="en-US" err="1">
                <a:cs typeface="Calibri"/>
              </a:rPr>
              <a:t>jeg</a:t>
            </a:r>
            <a:r>
              <a:rPr lang="en-US">
                <a:cs typeface="Calibri"/>
              </a:rPr>
              <a:t> </a:t>
            </a:r>
            <a:r>
              <a:rPr lang="en-US" err="1">
                <a:cs typeface="Calibri"/>
              </a:rPr>
              <a:t>tak</a:t>
            </a:r>
            <a:r>
              <a:rPr lang="en-US">
                <a:cs typeface="Calibri"/>
              </a:rPr>
              <a:t> </a:t>
            </a:r>
            <a:r>
              <a:rPr lang="en-US" err="1">
                <a:cs typeface="Calibri"/>
              </a:rPr>
              <a:t>på</a:t>
            </a:r>
            <a:r>
              <a:rPr lang="en-US">
                <a:cs typeface="Calibri"/>
              </a:rPr>
              <a:t> de. Vi </a:t>
            </a:r>
            <a:r>
              <a:rPr lang="en-US" err="1">
                <a:cs typeface="Calibri"/>
              </a:rPr>
              <a:t>har</a:t>
            </a:r>
            <a:r>
              <a:rPr lang="en-US">
                <a:cs typeface="Calibri"/>
              </a:rPr>
              <a:t> </a:t>
            </a:r>
            <a:r>
              <a:rPr lang="en-US" err="1">
                <a:cs typeface="Calibri"/>
              </a:rPr>
              <a:t>ikke</a:t>
            </a:r>
            <a:r>
              <a:rPr lang="en-US">
                <a:cs typeface="Calibri"/>
              </a:rPr>
              <a:t> </a:t>
            </a:r>
            <a:r>
              <a:rPr lang="en-US" err="1">
                <a:cs typeface="Calibri"/>
              </a:rPr>
              <a:t>noen</a:t>
            </a:r>
            <a:r>
              <a:rPr lang="en-US">
                <a:cs typeface="Calibri"/>
              </a:rPr>
              <a:t> </a:t>
            </a:r>
            <a:r>
              <a:rPr lang="en-US" err="1">
                <a:cs typeface="Calibri"/>
              </a:rPr>
              <a:t>organisering</a:t>
            </a:r>
            <a:r>
              <a:rPr lang="en-US">
                <a:cs typeface="Calibri"/>
              </a:rPr>
              <a:t> av </a:t>
            </a:r>
            <a:r>
              <a:rPr lang="en-US" err="1">
                <a:cs typeface="Calibri"/>
              </a:rPr>
              <a:t>dataene</a:t>
            </a:r>
            <a:r>
              <a:rPr lang="en-US">
                <a:cs typeface="Calibri"/>
              </a:rPr>
              <a:t> </a:t>
            </a:r>
            <a:r>
              <a:rPr lang="en-US" err="1">
                <a:cs typeface="Calibri"/>
              </a:rPr>
              <a:t>våre</a:t>
            </a:r>
            <a:r>
              <a:rPr lang="en-US">
                <a:cs typeface="Calibri"/>
              </a:rPr>
              <a:t>, det </a:t>
            </a:r>
            <a:r>
              <a:rPr lang="en-US" err="1">
                <a:cs typeface="Calibri"/>
              </a:rPr>
              <a:t>oppleves</a:t>
            </a:r>
            <a:r>
              <a:rPr lang="en-US">
                <a:cs typeface="Calibri"/>
              </a:rPr>
              <a:t> </a:t>
            </a:r>
            <a:r>
              <a:rPr lang="en-US" err="1">
                <a:cs typeface="Calibri"/>
              </a:rPr>
              <a:t>veldig</a:t>
            </a:r>
            <a:r>
              <a:rPr lang="en-US">
                <a:cs typeface="Calibri"/>
              </a:rPr>
              <a:t> </a:t>
            </a:r>
            <a:r>
              <a:rPr lang="en-US" err="1">
                <a:cs typeface="Calibri"/>
              </a:rPr>
              <a:t>tydelig</a:t>
            </a:r>
            <a:r>
              <a:rPr lang="en-US">
                <a:cs typeface="Calibri"/>
              </a:rPr>
              <a:t> om du ser inn I </a:t>
            </a:r>
            <a:r>
              <a:rPr lang="en-US" err="1">
                <a:cs typeface="Calibri"/>
              </a:rPr>
              <a:t>etaten</a:t>
            </a:r>
            <a:r>
              <a:rPr lang="en-US">
                <a:cs typeface="Calibri"/>
              </a:rPr>
              <a:t> </a:t>
            </a:r>
            <a:r>
              <a:rPr lang="en-US" err="1">
                <a:cs typeface="Calibri"/>
              </a:rPr>
              <a:t>fra</a:t>
            </a:r>
            <a:r>
              <a:rPr lang="en-US">
                <a:cs typeface="Calibri"/>
              </a:rPr>
              <a:t> </a:t>
            </a:r>
            <a:r>
              <a:rPr lang="en-US" err="1">
                <a:cs typeface="Calibri"/>
              </a:rPr>
              <a:t>analyse</a:t>
            </a:r>
            <a:r>
              <a:rPr lang="en-US">
                <a:cs typeface="Calibri"/>
              </a:rPr>
              <a:t> </a:t>
            </a:r>
            <a:r>
              <a:rPr lang="en-US" err="1">
                <a:cs typeface="Calibri"/>
              </a:rPr>
              <a:t>eller</a:t>
            </a:r>
            <a:r>
              <a:rPr lang="en-US">
                <a:cs typeface="Calibri"/>
              </a:rPr>
              <a:t> </a:t>
            </a:r>
            <a:r>
              <a:rPr lang="en-US" err="1">
                <a:cs typeface="Calibri"/>
              </a:rPr>
              <a:t>deling-siden</a:t>
            </a:r>
            <a:r>
              <a:rPr lang="en-US">
                <a:cs typeface="Calibri"/>
              </a:rPr>
              <a:t>. </a:t>
            </a:r>
          </a:p>
          <a:p>
            <a:r>
              <a:rPr lang="en-US">
                <a:cs typeface="Calibri"/>
              </a:rPr>
              <a:t> Vi </a:t>
            </a:r>
            <a:r>
              <a:rPr lang="en-US" err="1">
                <a:cs typeface="Calibri"/>
              </a:rPr>
              <a:t>kan</a:t>
            </a:r>
            <a:r>
              <a:rPr lang="en-US">
                <a:cs typeface="Calibri"/>
              </a:rPr>
              <a:t> </a:t>
            </a:r>
            <a:r>
              <a:rPr lang="en-US" err="1">
                <a:cs typeface="Calibri"/>
              </a:rPr>
              <a:t>ikke</a:t>
            </a:r>
            <a:r>
              <a:rPr lang="en-US">
                <a:cs typeface="Calibri"/>
              </a:rPr>
              <a:t> </a:t>
            </a:r>
            <a:r>
              <a:rPr lang="en-US" err="1">
                <a:cs typeface="Calibri"/>
              </a:rPr>
              <a:t>svare</a:t>
            </a:r>
            <a:r>
              <a:rPr lang="en-US">
                <a:cs typeface="Calibri"/>
              </a:rPr>
              <a:t> ut </a:t>
            </a:r>
            <a:r>
              <a:rPr lang="en-US" err="1">
                <a:cs typeface="Calibri"/>
              </a:rPr>
              <a:t>hva</a:t>
            </a:r>
            <a:r>
              <a:rPr lang="en-US">
                <a:cs typeface="Calibri"/>
              </a:rPr>
              <a:t> </a:t>
            </a:r>
            <a:r>
              <a:rPr lang="en-US" err="1">
                <a:cs typeface="Calibri"/>
              </a:rPr>
              <a:t>som</a:t>
            </a:r>
            <a:r>
              <a:rPr lang="en-US">
                <a:cs typeface="Calibri"/>
              </a:rPr>
              <a:t> </a:t>
            </a:r>
            <a:r>
              <a:rPr lang="en-US" err="1">
                <a:cs typeface="Calibri"/>
              </a:rPr>
              <a:t>gjelder</a:t>
            </a:r>
            <a:r>
              <a:rPr lang="en-US">
                <a:cs typeface="Calibri"/>
              </a:rPr>
              <a:t> av </a:t>
            </a:r>
          </a:p>
          <a:p>
            <a:endParaRPr lang="en-US">
              <a:cs typeface="Calibri"/>
            </a:endParaRPr>
          </a:p>
          <a:p>
            <a:r>
              <a:rPr lang="en-US">
                <a:cs typeface="Calibri"/>
              </a:rPr>
              <a:t>2. For </a:t>
            </a:r>
            <a:r>
              <a:rPr lang="en-US" err="1">
                <a:cs typeface="Calibri"/>
              </a:rPr>
              <a:t>stor</a:t>
            </a:r>
            <a:r>
              <a:rPr lang="en-US">
                <a:cs typeface="Calibri"/>
              </a:rPr>
              <a:t> </a:t>
            </a:r>
            <a:r>
              <a:rPr lang="en-US" err="1">
                <a:cs typeface="Calibri"/>
              </a:rPr>
              <a:t>variasjon</a:t>
            </a:r>
            <a:r>
              <a:rPr lang="en-US">
                <a:cs typeface="Calibri"/>
              </a:rPr>
              <a:t> I </a:t>
            </a:r>
            <a:r>
              <a:rPr lang="en-US" err="1">
                <a:cs typeface="Calibri"/>
              </a:rPr>
              <a:t>hvordan</a:t>
            </a:r>
            <a:r>
              <a:rPr lang="en-US">
                <a:cs typeface="Calibri"/>
              </a:rPr>
              <a:t> data er beskrever</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37E1E-3FA5-44AD-B79C-09750F72CF9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400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60363" y="685800"/>
            <a:ext cx="6137275" cy="34290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C32EF67-B9A3-4913-A098-60F068B7D4D5}" type="slidenum">
              <a:rPr lang="nb-NO" smtClean="0">
                <a:solidFill>
                  <a:prstClr val="black"/>
                </a:solidFill>
              </a:rPr>
              <a:pPr/>
              <a:t>50</a:t>
            </a:fld>
            <a:endParaRPr lang="nb-NO">
              <a:solidFill>
                <a:prstClr val="black"/>
              </a:solidFill>
            </a:endParaRPr>
          </a:p>
        </p:txBody>
      </p:sp>
    </p:spTree>
    <p:extLst>
      <p:ext uri="{BB962C8B-B14F-4D97-AF65-F5344CB8AC3E}">
        <p14:creationId xmlns:p14="http://schemas.microsoft.com/office/powerpoint/2010/main" val="2802287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400" dirty="0"/>
              <a:t>Fordi</a:t>
            </a:r>
            <a:r>
              <a:rPr lang="nb-NO" sz="1400"/>
              <a:t> </a:t>
            </a:r>
            <a:r>
              <a:rPr lang="nb-NO" sz="1400" dirty="0"/>
              <a:t>vi ser at </a:t>
            </a:r>
          </a:p>
          <a:p>
            <a:pPr marL="285750" indent="-285750">
              <a:buFont typeface="Arial" panose="020B0604020202020204" pitchFamily="34" charset="0"/>
              <a:buChar char="•"/>
              <a:defRPr/>
            </a:pPr>
            <a:r>
              <a:rPr lang="nb-NO" sz="1400">
                <a:solidFill>
                  <a:prstClr val="black"/>
                </a:solidFill>
                <a:latin typeface="Arial" panose="020B0604020202020204"/>
              </a:rPr>
              <a:t>Aktører </a:t>
            </a:r>
            <a:r>
              <a:rPr lang="nb-NO" sz="1400" dirty="0">
                <a:solidFill>
                  <a:prstClr val="black"/>
                </a:solidFill>
                <a:latin typeface="Arial" panose="020B0604020202020204"/>
              </a:rPr>
              <a:t>henger i stadig større grad sammen i lange verdikjeder med en gjennomgående digitalisering</a:t>
            </a:r>
          </a:p>
          <a:p>
            <a:pPr marL="285750" indent="-285750">
              <a:buFont typeface="Arial" panose="020B0604020202020204" pitchFamily="34" charset="0"/>
              <a:buChar char="•"/>
              <a:defRPr/>
            </a:pPr>
            <a:r>
              <a:rPr lang="nb-NO" sz="1400">
                <a:solidFill>
                  <a:prstClr val="black"/>
                </a:solidFill>
                <a:latin typeface="Arial" panose="020B0604020202020204"/>
              </a:rPr>
              <a:t>Etatens </a:t>
            </a:r>
            <a:r>
              <a:rPr lang="nb-NO" sz="1400" dirty="0">
                <a:solidFill>
                  <a:prstClr val="black"/>
                </a:solidFill>
                <a:latin typeface="Arial" panose="020B0604020202020204"/>
              </a:rPr>
              <a:t>oppgaver kan løses i større grad ute i samfunnet, der den økonomiske aktiviteten finner sted</a:t>
            </a:r>
          </a:p>
          <a:p>
            <a:pPr>
              <a:defRPr/>
            </a:pPr>
            <a:endParaRPr lang="nb-NO" sz="1400" dirty="0">
              <a:solidFill>
                <a:prstClr val="black"/>
              </a:solidFill>
              <a:latin typeface="Arial" panose="020B0604020202020204"/>
            </a:endParaRPr>
          </a:p>
          <a:p>
            <a:pPr>
              <a:defRPr/>
            </a:pPr>
            <a:r>
              <a:rPr lang="nb-NO" sz="1400">
                <a:solidFill>
                  <a:prstClr val="black"/>
                </a:solidFill>
                <a:latin typeface="Arial" panose="020B0604020202020204"/>
              </a:rPr>
              <a:t>For </a:t>
            </a:r>
            <a:r>
              <a:rPr lang="nb-NO" sz="1400" dirty="0">
                <a:solidFill>
                  <a:prstClr val="black"/>
                </a:solidFill>
                <a:latin typeface="Arial" panose="020B0604020202020204"/>
              </a:rPr>
              <a:t>å opprettholde tillit og skape transparens er på mange områder er regelverk, standarder og samarbeid viktigere enn intern utvikling for å legge til rette innovative løsninger.</a:t>
            </a:r>
          </a:p>
          <a:p>
            <a:pPr>
              <a:defRPr/>
            </a:pPr>
            <a:r>
              <a:rPr lang="nb-NO" sz="1400">
                <a:solidFill>
                  <a:prstClr val="black"/>
                </a:solidFill>
                <a:latin typeface="Arial" panose="020B0604020202020204"/>
              </a:rPr>
              <a:t>Piloter </a:t>
            </a:r>
            <a:r>
              <a:rPr lang="nb-NO" sz="1400" dirty="0">
                <a:solidFill>
                  <a:prstClr val="black"/>
                </a:solidFill>
                <a:latin typeface="Arial" panose="020B0604020202020204"/>
              </a:rPr>
              <a:t>og innovasjonssamarbeid vil også bli viktigere i årene fremover</a:t>
            </a:r>
          </a:p>
          <a:p>
            <a:endParaRPr lang="nb-NO" sz="1400" b="0" dirty="0"/>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51</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903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mtClean="0"/>
              <a:t>Papirindustrien</a:t>
            </a:r>
            <a:r>
              <a:rPr lang="nb-NO" baseline="0" smtClean="0"/>
              <a:t> har tjent penger .....</a:t>
            </a:r>
            <a:endParaRPr lang="nb-NO"/>
          </a:p>
        </p:txBody>
      </p:sp>
      <p:sp>
        <p:nvSpPr>
          <p:cNvPr id="4" name="Plassholder for lysbildenummer 3"/>
          <p:cNvSpPr>
            <a:spLocks noGrp="1"/>
          </p:cNvSpPr>
          <p:nvPr>
            <p:ph type="sldNum" sz="quarter" idx="10"/>
          </p:nvPr>
        </p:nvSpPr>
        <p:spPr/>
        <p:txBody>
          <a:bodyPr/>
          <a:lstStyle/>
          <a:p>
            <a:fld id="{F83CC255-62A1-4938-BE7E-761093C82227}" type="slidenum">
              <a:rPr lang="nb-NO" smtClean="0"/>
              <a:pPr/>
              <a:t>6</a:t>
            </a:fld>
            <a:endParaRPr lang="nb-NO" dirty="0"/>
          </a:p>
        </p:txBody>
      </p:sp>
    </p:spTree>
    <p:extLst>
      <p:ext uri="{BB962C8B-B14F-4D97-AF65-F5344CB8AC3E}">
        <p14:creationId xmlns:p14="http://schemas.microsoft.com/office/powerpoint/2010/main" val="3175137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http://e24.no/privat/skatt/paa-aere-og-samvittighet-gjennom-100-aar/20350920</a:t>
            </a:r>
          </a:p>
          <a:p>
            <a:endParaRPr lang="nb-NO" dirty="0" smtClean="0"/>
          </a:p>
          <a:p>
            <a:pPr fontAlgn="base"/>
            <a:r>
              <a:rPr lang="nb-NO" sz="900" b="0" i="0" kern="1200" dirty="0" smtClean="0">
                <a:solidFill>
                  <a:schemeClr val="tx1"/>
                </a:solidFill>
                <a:effectLst/>
                <a:latin typeface="+mn-lt"/>
                <a:ea typeface="+mn-ea"/>
                <a:cs typeface="+mn-cs"/>
              </a:rPr>
              <a:t>Hvor mye tjente du? Der vi i dag får en </a:t>
            </a:r>
            <a:r>
              <a:rPr lang="nb-NO" sz="900" b="0" i="0" kern="1200" dirty="0" err="1" smtClean="0">
                <a:solidFill>
                  <a:schemeClr val="tx1"/>
                </a:solidFill>
                <a:effectLst/>
                <a:latin typeface="+mn-lt"/>
                <a:ea typeface="+mn-ea"/>
                <a:cs typeface="+mn-cs"/>
              </a:rPr>
              <a:t>forhåndsutfylt</a:t>
            </a:r>
            <a:r>
              <a:rPr lang="nb-NO" sz="900" b="0" i="0" kern="1200" dirty="0" smtClean="0">
                <a:solidFill>
                  <a:schemeClr val="tx1"/>
                </a:solidFill>
                <a:effectLst/>
                <a:latin typeface="+mn-lt"/>
                <a:ea typeface="+mn-ea"/>
                <a:cs typeface="+mn-cs"/>
              </a:rPr>
              <a:t> selvangivelse med inntekt oppgitt var det for 100 år siden vanskeligere å finne ut hva man tjente. </a:t>
            </a:r>
          </a:p>
          <a:p>
            <a:pPr fontAlgn="base"/>
            <a:r>
              <a:rPr lang="nb-NO" sz="900" b="1" kern="1200" dirty="0" smtClean="0">
                <a:solidFill>
                  <a:schemeClr val="tx1"/>
                </a:solidFill>
                <a:effectLst/>
                <a:latin typeface="+mn-lt"/>
                <a:ea typeface="+mn-ea"/>
                <a:cs typeface="+mn-cs"/>
              </a:rPr>
              <a:t>Hjelp:</a:t>
            </a:r>
            <a:r>
              <a:rPr lang="nb-NO" sz="900" kern="1200" dirty="0" smtClean="0">
                <a:solidFill>
                  <a:schemeClr val="tx1"/>
                </a:solidFill>
                <a:effectLst/>
                <a:latin typeface="+mn-lt"/>
                <a:ea typeface="+mn-ea"/>
                <a:cs typeface="+mn-cs"/>
              </a:rPr>
              <a:t> Dine Penger har gitt skatteråd i 30 år. Vi følger en lang tradisjon, her håndbok fra 1943.</a:t>
            </a:r>
          </a:p>
          <a:p>
            <a:pPr fontAlgn="base"/>
            <a:r>
              <a:rPr lang="nb-NO" sz="900" kern="1200" cap="all" dirty="0" smtClean="0">
                <a:solidFill>
                  <a:schemeClr val="tx1"/>
                </a:solidFill>
                <a:effectLst/>
                <a:latin typeface="+mn-lt"/>
                <a:ea typeface="+mn-ea"/>
                <a:cs typeface="+mn-cs"/>
              </a:rPr>
              <a:t>FOTO: BÅRD BRINCHMANN LØVVIG </a:t>
            </a:r>
            <a:r>
              <a:rPr lang="nb-NO" sz="900" i="1" kern="1200" cap="all" dirty="0" err="1" smtClean="0">
                <a:solidFill>
                  <a:schemeClr val="tx1"/>
                </a:solidFill>
                <a:effectLst/>
                <a:latin typeface="+mn-lt"/>
                <a:ea typeface="+mn-ea"/>
                <a:cs typeface="+mn-cs"/>
              </a:rPr>
              <a:t>SKATTEETATEN</a:t>
            </a:r>
            <a:r>
              <a:rPr lang="nb-NO" sz="900" b="0" i="0" kern="1200" dirty="0" err="1" smtClean="0">
                <a:solidFill>
                  <a:schemeClr val="tx1"/>
                </a:solidFill>
                <a:effectLst/>
                <a:latin typeface="+mn-lt"/>
                <a:ea typeface="+mn-ea"/>
                <a:cs typeface="+mn-cs"/>
              </a:rPr>
              <a:t>Mange</a:t>
            </a:r>
            <a:r>
              <a:rPr lang="nb-NO" sz="900" b="0" i="0" kern="1200" dirty="0" smtClean="0">
                <a:solidFill>
                  <a:schemeClr val="tx1"/>
                </a:solidFill>
                <a:effectLst/>
                <a:latin typeface="+mn-lt"/>
                <a:ea typeface="+mn-ea"/>
                <a:cs typeface="+mn-cs"/>
              </a:rPr>
              <a:t> levde av landbruk og/eller fiske. Samtidig var det mye naturalhusholdning der varer ble byttet.</a:t>
            </a:r>
            <a:br>
              <a:rPr lang="nb-NO" sz="900" b="0" i="0" kern="1200" dirty="0" smtClean="0">
                <a:solidFill>
                  <a:schemeClr val="tx1"/>
                </a:solidFill>
                <a:effectLst/>
                <a:latin typeface="+mn-lt"/>
                <a:ea typeface="+mn-ea"/>
                <a:cs typeface="+mn-cs"/>
              </a:rPr>
            </a:br>
            <a:endParaRPr lang="nb-NO" sz="900" b="0" i="0" kern="1200" dirty="0" smtClean="0">
              <a:solidFill>
                <a:schemeClr val="tx1"/>
              </a:solidFill>
              <a:effectLst/>
              <a:latin typeface="+mn-lt"/>
              <a:ea typeface="+mn-ea"/>
              <a:cs typeface="+mn-cs"/>
            </a:endParaRPr>
          </a:p>
          <a:p>
            <a:pPr fontAlgn="base"/>
            <a:r>
              <a:rPr lang="nb-NO" sz="900" b="0" i="0" kern="1200" dirty="0" smtClean="0">
                <a:solidFill>
                  <a:schemeClr val="tx1"/>
                </a:solidFill>
                <a:effectLst/>
                <a:latin typeface="+mn-lt"/>
                <a:ea typeface="+mn-ea"/>
                <a:cs typeface="+mn-cs"/>
              </a:rPr>
              <a:t>Da var det ikke helt lett å fastslå nøyaktige inntekter.</a:t>
            </a:r>
            <a:br>
              <a:rPr lang="nb-NO" sz="900" b="0" i="0" kern="1200" dirty="0" smtClean="0">
                <a:solidFill>
                  <a:schemeClr val="tx1"/>
                </a:solidFill>
                <a:effectLst/>
                <a:latin typeface="+mn-lt"/>
                <a:ea typeface="+mn-ea"/>
                <a:cs typeface="+mn-cs"/>
              </a:rPr>
            </a:br>
            <a:endParaRPr lang="nb-NO" sz="900" b="0" i="0" kern="1200" dirty="0" smtClean="0">
              <a:solidFill>
                <a:schemeClr val="tx1"/>
              </a:solidFill>
              <a:effectLst/>
              <a:latin typeface="+mn-lt"/>
              <a:ea typeface="+mn-ea"/>
              <a:cs typeface="+mn-cs"/>
            </a:endParaRPr>
          </a:p>
          <a:p>
            <a:pPr fontAlgn="base"/>
            <a:r>
              <a:rPr lang="nb-NO" sz="900" b="0" i="0" kern="1200" dirty="0" smtClean="0">
                <a:solidFill>
                  <a:schemeClr val="tx1"/>
                </a:solidFill>
                <a:effectLst/>
                <a:latin typeface="+mn-lt"/>
                <a:ea typeface="+mn-ea"/>
                <a:cs typeface="+mn-cs"/>
              </a:rPr>
              <a:t>Store, kommunale ligningskommisjoner brukte sin lokalkunnskap og sitt skjønn til å anslå innbyggernes inntekt best mulig.</a:t>
            </a:r>
            <a:br>
              <a:rPr lang="nb-NO" sz="900" b="0" i="0" kern="1200" dirty="0" smtClean="0">
                <a:solidFill>
                  <a:schemeClr val="tx1"/>
                </a:solidFill>
                <a:effectLst/>
                <a:latin typeface="+mn-lt"/>
                <a:ea typeface="+mn-ea"/>
                <a:cs typeface="+mn-cs"/>
              </a:rPr>
            </a:br>
            <a:endParaRPr lang="nb-NO" sz="900" b="0" i="0" kern="1200" dirty="0" smtClean="0">
              <a:solidFill>
                <a:schemeClr val="tx1"/>
              </a:solidFill>
              <a:effectLst/>
              <a:latin typeface="+mn-lt"/>
              <a:ea typeface="+mn-ea"/>
              <a:cs typeface="+mn-cs"/>
            </a:endParaRPr>
          </a:p>
          <a:p>
            <a:pPr fontAlgn="base"/>
            <a:r>
              <a:rPr lang="nb-NO" sz="900" b="1" i="0" kern="1200" dirty="0" smtClean="0">
                <a:solidFill>
                  <a:schemeClr val="tx1"/>
                </a:solidFill>
                <a:effectLst/>
                <a:latin typeface="+mn-lt"/>
                <a:ea typeface="+mn-ea"/>
                <a:cs typeface="+mn-cs"/>
              </a:rPr>
              <a:t>Og når inntekten ble fastsatt av en kommisjon, var det også viktig med åpne skattelister så alle kunne se at skatten man selv var pålagt omtrent stemte med den skatten naboen var pålagt.</a:t>
            </a:r>
            <a:endParaRPr lang="nb-NO" sz="900" b="0" i="0" kern="1200" dirty="0" smtClean="0">
              <a:solidFill>
                <a:schemeClr val="tx1"/>
              </a:solidFill>
              <a:effectLst/>
              <a:latin typeface="+mn-lt"/>
              <a:ea typeface="+mn-ea"/>
              <a:cs typeface="+mn-cs"/>
            </a:endParaRPr>
          </a:p>
          <a:p>
            <a:endParaRPr lang="nb-NO" dirty="0" smtClean="0"/>
          </a:p>
          <a:p>
            <a:r>
              <a:rPr lang="nb-NO" sz="900" b="0" i="0" kern="1200" dirty="0" smtClean="0">
                <a:solidFill>
                  <a:schemeClr val="tx1"/>
                </a:solidFill>
                <a:effectLst/>
                <a:latin typeface="+mn-lt"/>
                <a:ea typeface="+mn-ea"/>
                <a:cs typeface="+mn-cs"/>
              </a:rPr>
              <a:t>Selvangivelsen gjorde Skatteetaten om fra en innsamlingsetat til en kontrolletat. Nå kunne skattemyndighetene bruke tiden på å kontrollere informasjonen som var sendt inn av de ulike skattebetalerne.</a:t>
            </a:r>
          </a:p>
          <a:p>
            <a:endParaRPr lang="nb-NO" sz="900" b="0" i="0" kern="1200" dirty="0" smtClean="0">
              <a:solidFill>
                <a:schemeClr val="tx1"/>
              </a:solidFill>
              <a:effectLst/>
              <a:latin typeface="+mn-lt"/>
              <a:ea typeface="+mn-ea"/>
              <a:cs typeface="+mn-cs"/>
            </a:endParaRPr>
          </a:p>
          <a:p>
            <a:pPr fontAlgn="base"/>
            <a:r>
              <a:rPr lang="nb-NO" sz="900" b="1" i="0" kern="1200" dirty="0" smtClean="0">
                <a:solidFill>
                  <a:schemeClr val="tx1"/>
                </a:solidFill>
                <a:effectLst/>
                <a:latin typeface="+mn-lt"/>
                <a:ea typeface="+mn-ea"/>
                <a:cs typeface="+mn-cs"/>
              </a:rPr>
              <a:t>Men ikke alle leverte selvangivelsen i starten. I Leikanger i Sogn og Fjordane leverte kun 16 av 770 skattepliktige selvangivelsen i 1917.</a:t>
            </a:r>
            <a:r>
              <a:rPr lang="nb-NO" sz="900" b="0" i="0" kern="1200" dirty="0" smtClean="0">
                <a:solidFill>
                  <a:schemeClr val="tx1"/>
                </a:solidFill>
                <a:effectLst/>
                <a:latin typeface="+mn-lt"/>
                <a:ea typeface="+mn-ea"/>
                <a:cs typeface="+mn-cs"/>
              </a:rPr>
              <a:t/>
            </a:r>
            <a:br>
              <a:rPr lang="nb-NO" sz="900" b="0" i="0" kern="1200" dirty="0" smtClean="0">
                <a:solidFill>
                  <a:schemeClr val="tx1"/>
                </a:solidFill>
                <a:effectLst/>
                <a:latin typeface="+mn-lt"/>
                <a:ea typeface="+mn-ea"/>
                <a:cs typeface="+mn-cs"/>
              </a:rPr>
            </a:br>
            <a:endParaRPr lang="nb-NO" sz="900" b="0" i="0" kern="1200" dirty="0" smtClean="0">
              <a:solidFill>
                <a:schemeClr val="tx1"/>
              </a:solidFill>
              <a:effectLst/>
              <a:latin typeface="+mn-lt"/>
              <a:ea typeface="+mn-ea"/>
              <a:cs typeface="+mn-cs"/>
            </a:endParaRPr>
          </a:p>
          <a:p>
            <a:pPr fontAlgn="base"/>
            <a:r>
              <a:rPr lang="nb-NO" sz="900" b="0" i="0" kern="1200" dirty="0" err="1" smtClean="0">
                <a:solidFill>
                  <a:schemeClr val="tx1"/>
                </a:solidFill>
                <a:effectLst/>
                <a:latin typeface="+mn-lt"/>
                <a:ea typeface="+mn-ea"/>
                <a:cs typeface="+mn-cs"/>
              </a:rPr>
              <a:t>Dengang</a:t>
            </a:r>
            <a:r>
              <a:rPr lang="nb-NO" sz="900" b="0" i="0" kern="1200" dirty="0" smtClean="0">
                <a:solidFill>
                  <a:schemeClr val="tx1"/>
                </a:solidFill>
                <a:effectLst/>
                <a:latin typeface="+mn-lt"/>
                <a:ea typeface="+mn-ea"/>
                <a:cs typeface="+mn-cs"/>
              </a:rPr>
              <a:t> ble de skjønnslignet. Først i 1921 kom straffeskatt for de som ikke leverte.</a:t>
            </a:r>
          </a:p>
          <a:p>
            <a:endParaRPr lang="nb-NO" dirty="0" smtClean="0"/>
          </a:p>
          <a:p>
            <a:pPr fontAlgn="base"/>
            <a:r>
              <a:rPr lang="nb-NO" sz="900" b="0" i="0" kern="1200" dirty="0" smtClean="0">
                <a:solidFill>
                  <a:schemeClr val="tx1"/>
                </a:solidFill>
                <a:effectLst/>
                <a:latin typeface="+mn-lt"/>
                <a:ea typeface="+mn-ea"/>
                <a:cs typeface="+mn-cs"/>
              </a:rPr>
              <a:t>Postene i dagens selvangivelse er for en stor del uforandret siden 1913. Foruten på likestillingens område.</a:t>
            </a:r>
          </a:p>
          <a:p>
            <a:pPr fontAlgn="base"/>
            <a:r>
              <a:rPr lang="nb-NO" sz="900" b="0" i="0" kern="1200" dirty="0" smtClean="0">
                <a:solidFill>
                  <a:schemeClr val="tx1"/>
                </a:solidFill>
                <a:effectLst/>
                <a:latin typeface="+mn-lt"/>
                <a:ea typeface="+mn-ea"/>
                <a:cs typeface="+mn-cs"/>
              </a:rPr>
              <a:t>For selv om kvinner fikk stemmerett i 1913, fikk de ikke leveringsplikt for selvangivelse. De var kun synlige i mannens selvangivelse gjennom posten «forsørgerbyrde».</a:t>
            </a:r>
          </a:p>
          <a:p>
            <a:pPr fontAlgn="base"/>
            <a:r>
              <a:rPr lang="nb-NO" sz="900" b="0" i="0" kern="1200" dirty="0" smtClean="0">
                <a:solidFill>
                  <a:schemeClr val="tx1"/>
                </a:solidFill>
                <a:effectLst/>
                <a:latin typeface="+mn-lt"/>
                <a:ea typeface="+mn-ea"/>
                <a:cs typeface="+mn-cs"/>
              </a:rPr>
              <a:t>Først i 1958 ble det kjønnsnøytrale begrepet «ektefelle» brukt i selvangivelsen.</a:t>
            </a:r>
          </a:p>
          <a:p>
            <a:r>
              <a:rPr lang="nb-NO" dirty="0" smtClean="0"/>
              <a:t/>
            </a:r>
            <a:br>
              <a:rPr lang="nb-NO" dirty="0" smtClean="0"/>
            </a:br>
            <a:endParaRPr lang="nb-NO" dirty="0" smtClean="0"/>
          </a:p>
        </p:txBody>
      </p:sp>
      <p:sp>
        <p:nvSpPr>
          <p:cNvPr id="4" name="Plassholder for lysbildenummer 3"/>
          <p:cNvSpPr>
            <a:spLocks noGrp="1"/>
          </p:cNvSpPr>
          <p:nvPr>
            <p:ph type="sldNum" sz="quarter" idx="10"/>
          </p:nvPr>
        </p:nvSpPr>
        <p:spPr/>
        <p:txBody>
          <a:bodyPr/>
          <a:lstStyle/>
          <a:p>
            <a:fld id="{632A0872-C380-4561-BB86-44E3F0E0336C}" type="slidenum">
              <a:rPr lang="nb-NO" smtClean="0"/>
              <a:t>7</a:t>
            </a:fld>
            <a:endParaRPr lang="nb-NO"/>
          </a:p>
        </p:txBody>
      </p:sp>
    </p:spTree>
    <p:extLst>
      <p:ext uri="{BB962C8B-B14F-4D97-AF65-F5344CB8AC3E}">
        <p14:creationId xmlns:p14="http://schemas.microsoft.com/office/powerpoint/2010/main" val="3360283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Challenges</a:t>
            </a:r>
          </a:p>
          <a:p>
            <a:r>
              <a:rPr lang="en-GB" dirty="0"/>
              <a:t>- Tax avoidance Double Irish</a:t>
            </a:r>
            <a:r>
              <a:rPr lang="en-GB" baseline="0" dirty="0"/>
              <a:t> with a Dutch Sandwich</a:t>
            </a:r>
          </a:p>
          <a:p>
            <a:r>
              <a:rPr lang="en-GB" baseline="0" dirty="0"/>
              <a:t>- Fraud with consumption and origin taxes</a:t>
            </a:r>
          </a:p>
          <a:p>
            <a:r>
              <a:rPr lang="en-GB" baseline="0" dirty="0"/>
              <a:t>- Sharing company protecting data</a:t>
            </a:r>
          </a:p>
          <a:p>
            <a:r>
              <a:rPr lang="en-GB" baseline="0" dirty="0"/>
              <a:t>Possibilities</a:t>
            </a:r>
          </a:p>
          <a:p>
            <a:r>
              <a:rPr lang="en-GB" dirty="0"/>
              <a:t>- </a:t>
            </a:r>
            <a:r>
              <a:rPr lang="en-GB" dirty="0" err="1"/>
              <a:t>Exhange</a:t>
            </a:r>
            <a:r>
              <a:rPr lang="en-GB" dirty="0"/>
              <a:t> data with third parties</a:t>
            </a:r>
          </a:p>
          <a:p>
            <a:r>
              <a:rPr lang="en-GB" dirty="0"/>
              <a:t>- Near</a:t>
            </a:r>
            <a:r>
              <a:rPr lang="en-GB" baseline="0" dirty="0"/>
              <a:t> real-time communication</a:t>
            </a:r>
          </a:p>
          <a:p>
            <a:pPr marL="0" indent="0">
              <a:buFontTx/>
              <a:buNone/>
            </a:pPr>
            <a:r>
              <a:rPr lang="en-GB" dirty="0"/>
              <a:t>- Analyse</a:t>
            </a:r>
            <a:r>
              <a:rPr lang="en-GB" baseline="0" dirty="0"/>
              <a:t> data for patterns and knowledge</a:t>
            </a:r>
          </a:p>
          <a:p>
            <a:pPr marL="0" indent="0">
              <a:buFontTx/>
              <a:buNone/>
            </a:pPr>
            <a:endParaRPr lang="en-GB" baseline="0" dirty="0"/>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990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Oppdrags</a:t>
            </a:r>
            <a:r>
              <a:rPr lang="nb-NO" baseline="0" dirty="0" smtClean="0"/>
              <a:t> og betalingsstrømmer</a:t>
            </a:r>
          </a:p>
          <a:p>
            <a:r>
              <a:rPr lang="nb-NO" baseline="0" dirty="0" smtClean="0"/>
              <a:t>Eks </a:t>
            </a:r>
            <a:r>
              <a:rPr lang="nb-NO" baseline="0" dirty="0" err="1" smtClean="0"/>
              <a:t>Paypal</a:t>
            </a:r>
            <a:r>
              <a:rPr lang="nb-NO" baseline="0" dirty="0" smtClean="0"/>
              <a:t> som skjuler hvem som får penger, vouchers og kredittkort som har krypterte samleoverføringer til Norge for å unngå Valutaregisteret</a:t>
            </a:r>
          </a:p>
          <a:p>
            <a:r>
              <a:rPr lang="nb-NO" baseline="0" dirty="0" smtClean="0"/>
              <a:t>Eks Finn, </a:t>
            </a:r>
            <a:r>
              <a:rPr lang="nb-NO" baseline="0" dirty="0" err="1" smtClean="0"/>
              <a:t>Uber</a:t>
            </a:r>
            <a:r>
              <a:rPr lang="nb-NO" baseline="0" dirty="0" smtClean="0"/>
              <a:t>, </a:t>
            </a:r>
            <a:r>
              <a:rPr lang="nb-NO" baseline="0" dirty="0" err="1" smtClean="0"/>
              <a:t>AirBnB</a:t>
            </a:r>
            <a:r>
              <a:rPr lang="nb-NO" baseline="0" dirty="0" smtClean="0"/>
              <a:t> som skjuler hvem som utfører tjenester</a:t>
            </a:r>
            <a:endParaRPr lang="nb-NO" dirty="0"/>
          </a:p>
        </p:txBody>
      </p:sp>
      <p:sp>
        <p:nvSpPr>
          <p:cNvPr id="4" name="Plassholder for lysbildenummer 3"/>
          <p:cNvSpPr>
            <a:spLocks noGrp="1"/>
          </p:cNvSpPr>
          <p:nvPr>
            <p:ph type="sldNum" sz="quarter" idx="10"/>
          </p:nvPr>
        </p:nvSpPr>
        <p:spPr/>
        <p:txBody>
          <a:bodyPr/>
          <a:lstStyle/>
          <a:p>
            <a:fld id="{632A0872-C380-4561-BB86-44E3F0E0336C}" type="slidenum">
              <a:rPr lang="nb-NO" smtClean="0"/>
              <a:t>10</a:t>
            </a:fld>
            <a:endParaRPr lang="nb-NO"/>
          </a:p>
        </p:txBody>
      </p:sp>
    </p:spTree>
    <p:extLst>
      <p:ext uri="{BB962C8B-B14F-4D97-AF65-F5344CB8AC3E}">
        <p14:creationId xmlns:p14="http://schemas.microsoft.com/office/powerpoint/2010/main" val="294750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smtClean="0"/>
              <a:t>Facebook</a:t>
            </a:r>
            <a:r>
              <a:rPr lang="nb-NO" dirty="0" smtClean="0"/>
              <a:t>:</a:t>
            </a:r>
            <a:r>
              <a:rPr lang="nb-NO" baseline="0" dirty="0" smtClean="0"/>
              <a:t> Intensjon om å endre firmastruktur for å skatte til Norge fra 2020 (fra et stykke ut i skatteåret 2019)</a:t>
            </a:r>
          </a:p>
          <a:p>
            <a:endParaRPr lang="nb-NO" baseline="0" dirty="0" smtClean="0"/>
          </a:p>
          <a:p>
            <a:r>
              <a:rPr lang="nb-NO" baseline="0" dirty="0" smtClean="0"/>
              <a:t>Landene betaler derimot MVA for elektroniske tjenester</a:t>
            </a:r>
            <a:endParaRPr lang="nb-NO" dirty="0"/>
          </a:p>
        </p:txBody>
      </p:sp>
      <p:sp>
        <p:nvSpPr>
          <p:cNvPr id="4" name="Plassholder for lysbildenummer 3"/>
          <p:cNvSpPr>
            <a:spLocks noGrp="1"/>
          </p:cNvSpPr>
          <p:nvPr>
            <p:ph type="sldNum" sz="quarter" idx="10"/>
          </p:nvPr>
        </p:nvSpPr>
        <p:spPr/>
        <p:txBody>
          <a:bodyPr/>
          <a:lstStyle/>
          <a:p>
            <a:fld id="{632A0872-C380-4561-BB86-44E3F0E0336C}" type="slidenum">
              <a:rPr lang="nb-NO" smtClean="0"/>
              <a:t>13</a:t>
            </a:fld>
            <a:endParaRPr lang="nb-NO"/>
          </a:p>
        </p:txBody>
      </p:sp>
    </p:spTree>
    <p:extLst>
      <p:ext uri="{BB962C8B-B14F-4D97-AF65-F5344CB8AC3E}">
        <p14:creationId xmlns:p14="http://schemas.microsoft.com/office/powerpoint/2010/main" val="3181874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Enorm økning i datamengder – Verdien er i sammenstillingen</a:t>
            </a:r>
          </a:p>
          <a:p>
            <a:pPr lvl="1"/>
            <a:r>
              <a:rPr lang="nb-NO" dirty="0" smtClean="0"/>
              <a:t>Analyse og maskinlæring</a:t>
            </a:r>
          </a:p>
          <a:p>
            <a:pPr marL="0" marR="0" lvl="0" indent="0" algn="l" defTabSz="683951" rtl="0" eaLnBrk="1" fontAlgn="auto" latinLnBrk="0" hangingPunct="1">
              <a:lnSpc>
                <a:spcPct val="100000"/>
              </a:lnSpc>
              <a:spcBef>
                <a:spcPts val="0"/>
              </a:spcBef>
              <a:spcAft>
                <a:spcPts val="0"/>
              </a:spcAft>
              <a:buClrTx/>
              <a:buSzTx/>
              <a:buFontTx/>
              <a:buNone/>
              <a:tabLst/>
              <a:defRPr/>
            </a:pPr>
            <a:r>
              <a:rPr lang="nb-NO" dirty="0" smtClean="0"/>
              <a:t>Kostnadsutvikling – Hardware billigere, programvare og mennesker mer kostbart</a:t>
            </a:r>
          </a:p>
          <a:p>
            <a:endParaRPr lang="nb-NO" dirty="0" smtClean="0"/>
          </a:p>
          <a:p>
            <a:r>
              <a:rPr lang="nb-NO" dirty="0" smtClean="0"/>
              <a:t>Eks på</a:t>
            </a:r>
          </a:p>
          <a:p>
            <a:pPr marL="171450" indent="-171450">
              <a:buFontTx/>
              <a:buChar char="-"/>
            </a:pPr>
            <a:r>
              <a:rPr lang="nb-NO" dirty="0" smtClean="0"/>
              <a:t>Relasjoner mellom individer</a:t>
            </a:r>
          </a:p>
          <a:p>
            <a:pPr marL="171450" indent="-171450">
              <a:buFontTx/>
              <a:buChar char="-"/>
            </a:pPr>
            <a:r>
              <a:rPr lang="nb-NO" dirty="0" smtClean="0"/>
              <a:t>Antall endringer på Skattemeldingen</a:t>
            </a:r>
            <a:endParaRPr lang="nb-NO" dirty="0"/>
          </a:p>
        </p:txBody>
      </p:sp>
      <p:sp>
        <p:nvSpPr>
          <p:cNvPr id="4" name="Plassholder for lysbildenummer 3"/>
          <p:cNvSpPr>
            <a:spLocks noGrp="1"/>
          </p:cNvSpPr>
          <p:nvPr>
            <p:ph type="sldNum" sz="quarter" idx="10"/>
          </p:nvPr>
        </p:nvSpPr>
        <p:spPr/>
        <p:txBody>
          <a:bodyPr/>
          <a:lstStyle/>
          <a:p>
            <a:fld id="{632A0872-C380-4561-BB86-44E3F0E0336C}" type="slidenum">
              <a:rPr lang="nb-NO" smtClean="0"/>
              <a:t>16</a:t>
            </a:fld>
            <a:endParaRPr lang="nb-NO"/>
          </a:p>
        </p:txBody>
      </p:sp>
    </p:spTree>
    <p:extLst>
      <p:ext uri="{BB962C8B-B14F-4D97-AF65-F5344CB8AC3E}">
        <p14:creationId xmlns:p14="http://schemas.microsoft.com/office/powerpoint/2010/main" val="2400963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https://www.engadget.com/2017/09/17/ai-alzheimers-early-detection/</a:t>
            </a:r>
          </a:p>
          <a:p>
            <a:endParaRPr lang="nb-NO" dirty="0"/>
          </a:p>
        </p:txBody>
      </p:sp>
      <p:sp>
        <p:nvSpPr>
          <p:cNvPr id="4" name="Plassholder for lysbildenummer 3"/>
          <p:cNvSpPr>
            <a:spLocks noGrp="1"/>
          </p:cNvSpPr>
          <p:nvPr>
            <p:ph type="sldNum" sz="quarter" idx="10"/>
          </p:nvPr>
        </p:nvSpPr>
        <p:spPr/>
        <p:txBody>
          <a:bodyPr/>
          <a:lstStyle/>
          <a:p>
            <a:fld id="{632A0872-C380-4561-BB86-44E3F0E0336C}" type="slidenum">
              <a:rPr lang="nb-NO" smtClean="0"/>
              <a:t>17</a:t>
            </a:fld>
            <a:endParaRPr lang="nb-NO"/>
          </a:p>
        </p:txBody>
      </p:sp>
    </p:spTree>
    <p:extLst>
      <p:ext uri="{BB962C8B-B14F-4D97-AF65-F5344CB8AC3E}">
        <p14:creationId xmlns:p14="http://schemas.microsoft.com/office/powerpoint/2010/main" val="2415580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32A0872-C380-4561-BB86-44E3F0E0336C}" type="slidenum">
              <a:rPr lang="nb-NO" smtClean="0"/>
              <a:t>18</a:t>
            </a:fld>
            <a:endParaRPr lang="nb-NO"/>
          </a:p>
        </p:txBody>
      </p:sp>
    </p:spTree>
    <p:extLst>
      <p:ext uri="{BB962C8B-B14F-4D97-AF65-F5344CB8AC3E}">
        <p14:creationId xmlns:p14="http://schemas.microsoft.com/office/powerpoint/2010/main" val="5966817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ors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4040" y="2138898"/>
            <a:ext cx="7658373" cy="623248"/>
          </a:xfrm>
        </p:spPr>
        <p:txBody>
          <a:bodyPr wrap="square" anchor="b" anchorCtr="0">
            <a:normAutofit/>
          </a:bodyPr>
          <a:lstStyle>
            <a:lvl1pPr algn="l">
              <a:defRPr sz="4500"/>
            </a:lvl1pPr>
          </a:lstStyle>
          <a:p>
            <a:r>
              <a:rPr lang="nb-NO"/>
              <a:t>Klikk for å redigere tittelstil</a:t>
            </a:r>
            <a:endParaRPr lang="en-US"/>
          </a:p>
        </p:txBody>
      </p:sp>
      <p:sp>
        <p:nvSpPr>
          <p:cNvPr id="3" name="Subtitle 2"/>
          <p:cNvSpPr>
            <a:spLocks noGrp="1"/>
          </p:cNvSpPr>
          <p:nvPr>
            <p:ph type="subTitle" idx="1"/>
          </p:nvPr>
        </p:nvSpPr>
        <p:spPr>
          <a:xfrm>
            <a:off x="324041" y="2888749"/>
            <a:ext cx="6584760" cy="346249"/>
          </a:xfrm>
        </p:spPr>
        <p:txBody>
          <a:bodyPr wrap="square">
            <a:normAutofit/>
          </a:bodyPr>
          <a:lstStyle>
            <a:lvl1pPr marL="0" indent="0" algn="l">
              <a:buNone/>
              <a:defRPr sz="2500" b="1"/>
            </a:lvl1pPr>
            <a:lvl2pPr marL="340545" indent="0" algn="ctr">
              <a:buNone/>
              <a:defRPr sz="1500"/>
            </a:lvl2pPr>
            <a:lvl3pPr marL="681091" indent="0" algn="ctr">
              <a:buNone/>
              <a:defRPr sz="1300"/>
            </a:lvl3pPr>
            <a:lvl4pPr marL="1021636" indent="0" algn="ctr">
              <a:buNone/>
              <a:defRPr sz="1200"/>
            </a:lvl4pPr>
            <a:lvl5pPr marL="1362183" indent="0" algn="ctr">
              <a:buNone/>
              <a:defRPr sz="1200"/>
            </a:lvl5pPr>
            <a:lvl6pPr marL="1702727" indent="0" algn="ctr">
              <a:buNone/>
              <a:defRPr sz="1200"/>
            </a:lvl6pPr>
            <a:lvl7pPr marL="2043272" indent="0" algn="ctr">
              <a:buNone/>
              <a:defRPr sz="1200"/>
            </a:lvl7pPr>
            <a:lvl8pPr marL="2383818" indent="0" algn="ctr">
              <a:buNone/>
              <a:defRPr sz="1200"/>
            </a:lvl8pPr>
            <a:lvl9pPr marL="2724363" indent="0" algn="ctr">
              <a:buNone/>
              <a:defRPr sz="1200"/>
            </a:lvl9pPr>
          </a:lstStyle>
          <a:p>
            <a:r>
              <a:rPr lang="nb-NO"/>
              <a:t>Klikk for å redigere undertittelstil i malen</a:t>
            </a:r>
            <a:endParaRPr lang="en-US"/>
          </a:p>
        </p:txBody>
      </p:sp>
      <p:sp>
        <p:nvSpPr>
          <p:cNvPr id="9" name="Date Placeholder 3"/>
          <p:cNvSpPr>
            <a:spLocks noGrp="1"/>
          </p:cNvSpPr>
          <p:nvPr>
            <p:ph type="dt" sz="half" idx="10"/>
          </p:nvPr>
        </p:nvSpPr>
        <p:spPr>
          <a:xfrm>
            <a:off x="7462838" y="268201"/>
            <a:ext cx="1340263" cy="153888"/>
          </a:xfrm>
        </p:spPr>
        <p:txBody>
          <a:bodyPr>
            <a:spAutoFit/>
          </a:bodyPr>
          <a:lstStyle>
            <a:lvl1pPr algn="r">
              <a:defRPr sz="1000"/>
            </a:lvl1pPr>
          </a:lstStyle>
          <a:p>
            <a:fld id="{4ECF339B-DE26-4CB1-847D-D0F793D508DD}" type="datetime1">
              <a:rPr lang="nb-NO" smtClean="0"/>
              <a:t>13.10.2021</a:t>
            </a:fld>
            <a:endParaRPr lang="nb-NO"/>
          </a:p>
        </p:txBody>
      </p:sp>
      <p:sp>
        <p:nvSpPr>
          <p:cNvPr id="10"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11"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305722807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Dokumentmal">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3688204"/>
            <a:ext cx="6364237" cy="1420371"/>
          </a:xfrm>
          <a:prstGeom prst="rect">
            <a:avLst/>
          </a:prstGeom>
        </p:spPr>
      </p:pic>
      <p:sp>
        <p:nvSpPr>
          <p:cNvPr id="2" name="Title 1"/>
          <p:cNvSpPr>
            <a:spLocks noGrp="1"/>
          </p:cNvSpPr>
          <p:nvPr>
            <p:ph type="title"/>
          </p:nvPr>
        </p:nvSpPr>
        <p:spPr>
          <a:xfrm>
            <a:off x="288036" y="268201"/>
            <a:ext cx="4789290" cy="346249"/>
          </a:xfrm>
        </p:spPr>
        <p:txBody>
          <a:bodyPr wrap="square">
            <a:normAutofit/>
          </a:bodyPr>
          <a:lstStyle>
            <a:lvl1pPr>
              <a:defRPr sz="2500"/>
            </a:lvl1pPr>
          </a:lstStyle>
          <a:p>
            <a:r>
              <a:rPr lang="nb-NO"/>
              <a:t>Klikk for å redigere tittelstil</a:t>
            </a:r>
            <a:endParaRPr lang="en-US"/>
          </a:p>
        </p:txBody>
      </p:sp>
      <p:sp>
        <p:nvSpPr>
          <p:cNvPr id="3" name="Content Placeholder 2"/>
          <p:cNvSpPr>
            <a:spLocks noGrp="1"/>
          </p:cNvSpPr>
          <p:nvPr>
            <p:ph idx="1"/>
          </p:nvPr>
        </p:nvSpPr>
        <p:spPr>
          <a:xfrm>
            <a:off x="936117" y="817302"/>
            <a:ext cx="7020878" cy="364725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8" y="268201"/>
            <a:ext cx="1340263" cy="153888"/>
          </a:xfrm>
        </p:spPr>
        <p:txBody>
          <a:bodyPr>
            <a:spAutoFit/>
          </a:bodyPr>
          <a:lstStyle>
            <a:lvl1pPr algn="r">
              <a:defRPr sz="1000"/>
            </a:lvl1pPr>
          </a:lstStyle>
          <a:p>
            <a:fld id="{1B64C1CA-9320-4112-886C-AAF9BAD3F488}" type="datetime1">
              <a:rPr lang="nb-NO" smtClean="0"/>
              <a:t>13.10.2021</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pic>
        <p:nvPicPr>
          <p:cNvPr id="14" name="Bilde 13"/>
          <p:cNvPicPr>
            <a:picLocks noChangeAspect="1"/>
          </p:cNvPicPr>
          <p:nvPr userDrawn="1"/>
        </p:nvPicPr>
        <p:blipFill rotWithShape="1">
          <a:blip r:embed="rId3">
            <a:extLst>
              <a:ext uri="{28A0092B-C50C-407E-A947-70E740481C1C}">
                <a14:useLocalDpi xmlns:a14="http://schemas.microsoft.com/office/drawing/2010/main" val="0"/>
              </a:ext>
            </a:extLst>
          </a:blip>
          <a:srcRect b="14203"/>
          <a:stretch/>
        </p:blipFill>
        <p:spPr>
          <a:xfrm>
            <a:off x="8309839" y="4266533"/>
            <a:ext cx="543600" cy="563884"/>
          </a:xfrm>
          <a:prstGeom prst="rect">
            <a:avLst/>
          </a:prstGeom>
        </p:spPr>
      </p:pic>
    </p:spTree>
    <p:extLst>
      <p:ext uri="{BB962C8B-B14F-4D97-AF65-F5344CB8AC3E}">
        <p14:creationId xmlns:p14="http://schemas.microsoft.com/office/powerpoint/2010/main" val="3808023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Dokumentmal">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3688204"/>
            <a:ext cx="6364237" cy="1420371"/>
          </a:xfrm>
          <a:prstGeom prst="rect">
            <a:avLst/>
          </a:prstGeom>
        </p:spPr>
      </p:pic>
      <p:sp>
        <p:nvSpPr>
          <p:cNvPr id="2" name="Title 1"/>
          <p:cNvSpPr>
            <a:spLocks noGrp="1"/>
          </p:cNvSpPr>
          <p:nvPr>
            <p:ph type="title"/>
          </p:nvPr>
        </p:nvSpPr>
        <p:spPr>
          <a:xfrm>
            <a:off x="288036" y="268201"/>
            <a:ext cx="4789290" cy="346249"/>
          </a:xfrm>
        </p:spPr>
        <p:txBody>
          <a:bodyPr wrap="square">
            <a:normAutofit/>
          </a:bodyPr>
          <a:lstStyle>
            <a:lvl1pPr>
              <a:defRPr sz="2500"/>
            </a:lvl1pPr>
          </a:lstStyle>
          <a:p>
            <a:r>
              <a:rPr lang="nb-NO"/>
              <a:t>Klikk for å redigere tittelstil</a:t>
            </a:r>
            <a:endParaRPr lang="en-US"/>
          </a:p>
        </p:txBody>
      </p:sp>
      <p:sp>
        <p:nvSpPr>
          <p:cNvPr id="3" name="Content Placeholder 2"/>
          <p:cNvSpPr>
            <a:spLocks noGrp="1"/>
          </p:cNvSpPr>
          <p:nvPr>
            <p:ph idx="1"/>
          </p:nvPr>
        </p:nvSpPr>
        <p:spPr>
          <a:xfrm>
            <a:off x="936117" y="817302"/>
            <a:ext cx="7020878" cy="36472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8" y="268201"/>
            <a:ext cx="1340263" cy="153888"/>
          </a:xfrm>
        </p:spPr>
        <p:txBody>
          <a:bodyPr>
            <a:spAutoFit/>
          </a:bodyPr>
          <a:lstStyle>
            <a:lvl1pPr algn="r">
              <a:defRPr sz="1000"/>
            </a:lvl1pPr>
          </a:lstStyle>
          <a:p>
            <a:fld id="{1B64C1CA-9320-4112-886C-AAF9BAD3F488}" type="datetime1">
              <a:rPr lang="nb-NO" smtClean="0"/>
              <a:t>13.10.2021</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pic>
        <p:nvPicPr>
          <p:cNvPr id="14" name="Bilde 13"/>
          <p:cNvPicPr>
            <a:picLocks noChangeAspect="1"/>
          </p:cNvPicPr>
          <p:nvPr userDrawn="1"/>
        </p:nvPicPr>
        <p:blipFill rotWithShape="1">
          <a:blip r:embed="rId3">
            <a:extLst>
              <a:ext uri="{28A0092B-C50C-407E-A947-70E740481C1C}">
                <a14:useLocalDpi xmlns:a14="http://schemas.microsoft.com/office/drawing/2010/main" val="0"/>
              </a:ext>
            </a:extLst>
          </a:blip>
          <a:srcRect b="14203"/>
          <a:stretch/>
        </p:blipFill>
        <p:spPr>
          <a:xfrm>
            <a:off x="8309839" y="4266533"/>
            <a:ext cx="543600" cy="563884"/>
          </a:xfrm>
          <a:prstGeom prst="rect">
            <a:avLst/>
          </a:prstGeom>
        </p:spPr>
      </p:pic>
    </p:spTree>
    <p:extLst>
      <p:ext uri="{BB962C8B-B14F-4D97-AF65-F5344CB8AC3E}">
        <p14:creationId xmlns:p14="http://schemas.microsoft.com/office/powerpoint/2010/main" val="1453380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nhold uten tittel">
    <p:spTree>
      <p:nvGrpSpPr>
        <p:cNvPr id="1" name=""/>
        <p:cNvGrpSpPr/>
        <p:nvPr/>
      </p:nvGrpSpPr>
      <p:grpSpPr>
        <a:xfrm>
          <a:off x="0" y="0"/>
          <a:ext cx="0" cy="0"/>
          <a:chOff x="0" y="0"/>
          <a:chExt cx="0" cy="0"/>
        </a:xfrm>
      </p:grpSpPr>
      <p:sp>
        <p:nvSpPr>
          <p:cNvPr id="7" name="Content Placeholder 3"/>
          <p:cNvSpPr>
            <a:spLocks noGrp="1"/>
          </p:cNvSpPr>
          <p:nvPr>
            <p:ph sz="half" idx="2"/>
          </p:nvPr>
        </p:nvSpPr>
        <p:spPr>
          <a:xfrm>
            <a:off x="321980" y="1362459"/>
            <a:ext cx="8515018" cy="347453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12173DBC-4668-4C86-BB6C-D39D054CCB24}" type="datetime1">
              <a:rPr lang="nb-NO" smtClean="0"/>
              <a:t>13.10.2021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1462610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dirty="0"/>
          </a:p>
        </p:txBody>
      </p:sp>
      <p:sp>
        <p:nvSpPr>
          <p:cNvPr id="3" name="Date Placeholder 2"/>
          <p:cNvSpPr>
            <a:spLocks noGrp="1"/>
          </p:cNvSpPr>
          <p:nvPr>
            <p:ph type="dt" sz="half" idx="10"/>
          </p:nvPr>
        </p:nvSpPr>
        <p:spPr/>
        <p:txBody>
          <a:bodyPr/>
          <a:lstStyle/>
          <a:p>
            <a:fld id="{1888B4D8-30BE-4278-A30B-1A30A290A96B}" type="datetime4">
              <a:rPr lang="nb-NO" smtClean="0">
                <a:solidFill>
                  <a:prstClr val="black"/>
                </a:solidFill>
              </a:rPr>
              <a:pPr/>
              <a:t>13. oktober 2021</a:t>
            </a:fld>
            <a:endParaRPr lang="nb-NO" dirty="0">
              <a:solidFill>
                <a:prstClr val="black"/>
              </a:solidFill>
            </a:endParaRPr>
          </a:p>
        </p:txBody>
      </p:sp>
      <p:sp>
        <p:nvSpPr>
          <p:cNvPr id="4" name="Footer Placeholder 3"/>
          <p:cNvSpPr>
            <a:spLocks noGrp="1"/>
          </p:cNvSpPr>
          <p:nvPr>
            <p:ph type="ftr" sz="quarter" idx="11"/>
          </p:nvPr>
        </p:nvSpPr>
        <p:spPr/>
        <p:txBody>
          <a:bodyPr/>
          <a:lstStyle/>
          <a:p>
            <a:endParaRPr lang="nb-NO" dirty="0">
              <a:solidFill>
                <a:prstClr val="black"/>
              </a:solidFill>
            </a:endParaRPr>
          </a:p>
        </p:txBody>
      </p:sp>
      <p:sp>
        <p:nvSpPr>
          <p:cNvPr id="5" name="Slide Number Placeholder 4"/>
          <p:cNvSpPr>
            <a:spLocks noGrp="1"/>
          </p:cNvSpPr>
          <p:nvPr>
            <p:ph type="sldNum" sz="quarter" idx="12"/>
          </p:nvPr>
        </p:nvSpPr>
        <p:spPr/>
        <p:txBody>
          <a:bodyPr/>
          <a:lstStyle/>
          <a:p>
            <a:fld id="{D8865200-363A-4A27-BFE2-9D2920C8E885}" type="slidenum">
              <a:rPr lang="nb-NO" smtClean="0">
                <a:solidFill>
                  <a:prstClr val="black"/>
                </a:solidFill>
              </a:rPr>
              <a:pPr/>
              <a:t>‹#›</a:t>
            </a:fld>
            <a:endParaRPr lang="nb-NO" dirty="0">
              <a:solidFill>
                <a:prstClr val="black"/>
              </a:solidFill>
            </a:endParaRPr>
          </a:p>
        </p:txBody>
      </p:sp>
    </p:spTree>
    <p:extLst>
      <p:ext uri="{BB962C8B-B14F-4D97-AF65-F5344CB8AC3E}">
        <p14:creationId xmlns:p14="http://schemas.microsoft.com/office/powerpoint/2010/main" val="259256211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Tom">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a:xfrm>
            <a:off x="0" y="4752237"/>
            <a:ext cx="9145588" cy="356339"/>
          </a:xfrm>
        </p:spPr>
        <p:txBody>
          <a:bodyPr/>
          <a:lstStyle>
            <a:lvl1pPr>
              <a:defRPr/>
            </a:lvl1pPr>
          </a:lstStyle>
          <a:p>
            <a:pPr>
              <a:defRPr/>
            </a:pPr>
            <a:fld id="{40AFD12D-DE06-46D0-8216-235446804154}" type="slidenum">
              <a:rPr lang="en-US" altLang="nb-NO">
                <a:solidFill>
                  <a:srgbClr val="FFFFFF"/>
                </a:solidFill>
              </a:rPr>
              <a:pPr>
                <a:defRPr/>
              </a:pPr>
              <a:t>‹#›</a:t>
            </a:fld>
            <a:endParaRPr lang="en-US" altLang="nb-NO">
              <a:solidFill>
                <a:srgbClr val="FFFFFF"/>
              </a:solidFill>
            </a:endParaRPr>
          </a:p>
        </p:txBody>
      </p:sp>
    </p:spTree>
    <p:extLst>
      <p:ext uri="{BB962C8B-B14F-4D97-AF65-F5344CB8AC3E}">
        <p14:creationId xmlns:p14="http://schemas.microsoft.com/office/powerpoint/2010/main" val="225177406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kst og bilde med tittel">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1980" y="2743688"/>
            <a:ext cx="3796676" cy="2093302"/>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5" name="Date Placeholder 4"/>
          <p:cNvSpPr>
            <a:spLocks noGrp="1"/>
          </p:cNvSpPr>
          <p:nvPr>
            <p:ph type="dt" sz="half" idx="10"/>
          </p:nvPr>
        </p:nvSpPr>
        <p:spPr/>
        <p:txBody>
          <a:bodyPr/>
          <a:lstStyle/>
          <a:p>
            <a:fld id="{73843D7D-4E0F-407F-86DA-06DB501B0888}" type="datetime4">
              <a:rPr lang="nb-NO" smtClean="0"/>
              <a:t>13. oktober 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
        <p:nvSpPr>
          <p:cNvPr id="8" name="Plassholder for bilde 7"/>
          <p:cNvSpPr>
            <a:spLocks noGrp="1"/>
          </p:cNvSpPr>
          <p:nvPr>
            <p:ph type="pic" sz="quarter" idx="13" hasCustomPrompt="1"/>
          </p:nvPr>
        </p:nvSpPr>
        <p:spPr>
          <a:xfrm>
            <a:off x="4718342" y="1341002"/>
            <a:ext cx="4118656" cy="3495989"/>
          </a:xfrm>
          <a:prstGeom prst="rect">
            <a:avLst/>
          </a:prstGeom>
          <a:solidFill>
            <a:schemeClr val="bg2"/>
          </a:solidFill>
        </p:spPr>
        <p:txBody>
          <a:bodyPr lIns="0" tIns="0" rIns="0" bIns="670365" anchor="ctr" anchorCtr="1"/>
          <a:lstStyle>
            <a:lvl1pPr marL="0" indent="0">
              <a:buNone/>
              <a:defRPr/>
            </a:lvl1pPr>
          </a:lstStyle>
          <a:p>
            <a:r>
              <a:rPr lang="nb-NO" dirty="0"/>
              <a:t>Trykk for å endre bilde</a:t>
            </a:r>
          </a:p>
        </p:txBody>
      </p:sp>
      <p:sp>
        <p:nvSpPr>
          <p:cNvPr id="2" name="Tittel 1"/>
          <p:cNvSpPr>
            <a:spLocks noGrp="1"/>
          </p:cNvSpPr>
          <p:nvPr>
            <p:ph type="title"/>
          </p:nvPr>
        </p:nvSpPr>
        <p:spPr>
          <a:xfrm>
            <a:off x="321980" y="1296192"/>
            <a:ext cx="3796676" cy="987421"/>
          </a:xfrm>
        </p:spPr>
        <p:txBody>
          <a:bodyPr/>
          <a:lstStyle/>
          <a:p>
            <a:r>
              <a:rPr lang="nb-NO" dirty="0"/>
              <a:t>Klikk for å redigere tittelstil</a:t>
            </a:r>
          </a:p>
        </p:txBody>
      </p:sp>
    </p:spTree>
    <p:extLst>
      <p:ext uri="{BB962C8B-B14F-4D97-AF65-F5344CB8AC3E}">
        <p14:creationId xmlns:p14="http://schemas.microsoft.com/office/powerpoint/2010/main" val="967989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C49A2095-D1C6-4098-B821-5D201A26CF2C}" type="datetime1">
              <a:rPr lang="nb-NO" smtClean="0"/>
              <a:t>13.10.2021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2516351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hold uten tittel">
    <p:spTree>
      <p:nvGrpSpPr>
        <p:cNvPr id="1" name=""/>
        <p:cNvGrpSpPr/>
        <p:nvPr/>
      </p:nvGrpSpPr>
      <p:grpSpPr>
        <a:xfrm>
          <a:off x="0" y="0"/>
          <a:ext cx="0" cy="0"/>
          <a:chOff x="0" y="0"/>
          <a:chExt cx="0" cy="0"/>
        </a:xfrm>
      </p:grpSpPr>
      <p:sp>
        <p:nvSpPr>
          <p:cNvPr id="7" name="Content Placeholder 3"/>
          <p:cNvSpPr>
            <a:spLocks noGrp="1"/>
          </p:cNvSpPr>
          <p:nvPr>
            <p:ph sz="half" idx="2"/>
          </p:nvPr>
        </p:nvSpPr>
        <p:spPr>
          <a:xfrm>
            <a:off x="321980" y="1362459"/>
            <a:ext cx="8515018" cy="347453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12173DBC-4668-4C86-BB6C-D39D054CCB24}" type="datetime1">
              <a:rPr lang="nb-NO" smtClean="0"/>
              <a:t>13.10.2021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3265086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 innhold med tittel">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1980" y="2743688"/>
            <a:ext cx="379667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F41DCAA8-32D3-4B7F-AE3D-C5F579A62091}" type="datetime1">
              <a:rPr lang="nb-NO" smtClean="0"/>
              <a:t>13.10.2021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
        <p:nvSpPr>
          <p:cNvPr id="2" name="Tittel 1"/>
          <p:cNvSpPr>
            <a:spLocks noGrp="1"/>
          </p:cNvSpPr>
          <p:nvPr>
            <p:ph type="title"/>
          </p:nvPr>
        </p:nvSpPr>
        <p:spPr>
          <a:xfrm>
            <a:off x="321980" y="1296192"/>
            <a:ext cx="3796676" cy="987421"/>
          </a:xfrm>
        </p:spPr>
        <p:txBody>
          <a:bodyPr/>
          <a:lstStyle/>
          <a:p>
            <a:r>
              <a:rPr lang="nb-NO"/>
              <a:t>Klikk for å redigere tittelstil</a:t>
            </a:r>
          </a:p>
        </p:txBody>
      </p:sp>
      <p:sp>
        <p:nvSpPr>
          <p:cNvPr id="3" name="Plassholder for innhold 2"/>
          <p:cNvSpPr>
            <a:spLocks noGrp="1"/>
          </p:cNvSpPr>
          <p:nvPr>
            <p:ph sz="quarter" idx="14"/>
          </p:nvPr>
        </p:nvSpPr>
        <p:spPr>
          <a:xfrm>
            <a:off x="4718342" y="1341002"/>
            <a:ext cx="4118656" cy="3495989"/>
          </a:xfrm>
          <a:prstGeom prst="rect">
            <a:avLst/>
          </a:prstGeom>
        </p:spPr>
        <p:txBody>
          <a:bodyPr lIns="0" tIns="0" rIns="0" bIns="670365"/>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83710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 innhold uten tittel">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3D7FBC7-EDA8-4D0B-8AC9-76D4E6BEDF6A}" type="datetime1">
              <a:rPr lang="nb-NO" smtClean="0"/>
              <a:t>13.10.2021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
        <p:nvSpPr>
          <p:cNvPr id="4" name="Plassholder for innhold 3"/>
          <p:cNvSpPr>
            <a:spLocks noGrp="1"/>
          </p:cNvSpPr>
          <p:nvPr>
            <p:ph sz="quarter" idx="16"/>
          </p:nvPr>
        </p:nvSpPr>
        <p:spPr>
          <a:xfrm>
            <a:off x="321979" y="1362459"/>
            <a:ext cx="4118656" cy="3474533"/>
          </a:xfrm>
          <a:prstGeom prst="rect">
            <a:avLst/>
          </a:prstGeom>
        </p:spPr>
        <p:txBody>
          <a:bodyPr lIns="0" tIns="0" rIns="0" bIns="670365"/>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innhold 7"/>
          <p:cNvSpPr>
            <a:spLocks noGrp="1"/>
          </p:cNvSpPr>
          <p:nvPr>
            <p:ph sz="quarter" idx="17"/>
          </p:nvPr>
        </p:nvSpPr>
        <p:spPr>
          <a:xfrm>
            <a:off x="4718342" y="1362459"/>
            <a:ext cx="4118656" cy="3474533"/>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49562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kst">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914955" y="1969129"/>
            <a:ext cx="4230633" cy="3139446"/>
          </a:xfrm>
          <a:prstGeom prst="rect">
            <a:avLst/>
          </a:prstGeom>
        </p:spPr>
      </p:pic>
      <p:sp>
        <p:nvSpPr>
          <p:cNvPr id="2" name="Title 1"/>
          <p:cNvSpPr>
            <a:spLocks noGrp="1"/>
          </p:cNvSpPr>
          <p:nvPr>
            <p:ph type="title"/>
          </p:nvPr>
        </p:nvSpPr>
        <p:spPr>
          <a:xfrm>
            <a:off x="288036" y="1264108"/>
            <a:ext cx="8371046" cy="512448"/>
          </a:xfrm>
        </p:spPr>
        <p:txBody>
          <a:bodyPr wrap="square">
            <a:normAutofit/>
          </a:bodyPr>
          <a:lstStyle/>
          <a:p>
            <a:r>
              <a:rPr lang="nb-NO"/>
              <a:t>Klikk for å redigere tittelstil</a:t>
            </a:r>
            <a:endParaRPr lang="en-US"/>
          </a:p>
        </p:txBody>
      </p:sp>
      <p:sp>
        <p:nvSpPr>
          <p:cNvPr id="3" name="Content Placeholder 2"/>
          <p:cNvSpPr>
            <a:spLocks noGrp="1"/>
          </p:cNvSpPr>
          <p:nvPr>
            <p:ph idx="1"/>
          </p:nvPr>
        </p:nvSpPr>
        <p:spPr>
          <a:xfrm>
            <a:off x="288036" y="1981200"/>
            <a:ext cx="8371046" cy="277139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8" y="268201"/>
            <a:ext cx="1340263" cy="153888"/>
          </a:xfrm>
        </p:spPr>
        <p:txBody>
          <a:bodyPr>
            <a:spAutoFit/>
          </a:bodyPr>
          <a:lstStyle>
            <a:lvl1pPr algn="r">
              <a:defRPr sz="1000"/>
            </a:lvl1pPr>
          </a:lstStyle>
          <a:p>
            <a:fld id="{0C27853C-4794-44B2-A8FB-82E8C67B7A42}" type="datetime1">
              <a:rPr lang="nb-NO" smtClean="0"/>
              <a:t>13.10.2021</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3799504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321979" y="2743688"/>
            <a:ext cx="411865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4718342" y="2743688"/>
            <a:ext cx="411865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94DE49DE-99D8-4BB8-B854-D2D30117EC25}" type="datetime1">
              <a:rPr lang="nb-NO" smtClean="0"/>
              <a:t>13.10.2021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2580967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1979" y="2283613"/>
            <a:ext cx="4118656" cy="613739"/>
          </a:xfrm>
        </p:spPr>
        <p:txBody>
          <a:bodyPr anchor="b"/>
          <a:lstStyle>
            <a:lvl1pPr marL="0" indent="0">
              <a:buNone/>
              <a:defRPr sz="1800" b="1"/>
            </a:lvl1pPr>
            <a:lvl2pPr marL="340545" indent="0">
              <a:buNone/>
              <a:defRPr sz="1500" b="1"/>
            </a:lvl2pPr>
            <a:lvl3pPr marL="681091" indent="0">
              <a:buNone/>
              <a:defRPr sz="1300" b="1"/>
            </a:lvl3pPr>
            <a:lvl4pPr marL="1021636" indent="0">
              <a:buNone/>
              <a:defRPr sz="1200" b="1"/>
            </a:lvl4pPr>
            <a:lvl5pPr marL="1362183" indent="0">
              <a:buNone/>
              <a:defRPr sz="1200" b="1"/>
            </a:lvl5pPr>
            <a:lvl6pPr marL="1702727" indent="0">
              <a:buNone/>
              <a:defRPr sz="1200" b="1"/>
            </a:lvl6pPr>
            <a:lvl7pPr marL="2043272" indent="0">
              <a:buNone/>
              <a:defRPr sz="1200" b="1"/>
            </a:lvl7pPr>
            <a:lvl8pPr marL="2383818" indent="0">
              <a:buNone/>
              <a:defRPr sz="1200" b="1"/>
            </a:lvl8pPr>
            <a:lvl9pPr marL="2724363" indent="0">
              <a:buNone/>
              <a:defRPr sz="1200" b="1"/>
            </a:lvl9pPr>
          </a:lstStyle>
          <a:p>
            <a:pPr lvl="0"/>
            <a:r>
              <a:rPr lang="nb-NO"/>
              <a:t>Klikk for å redigere tekststiler i malen</a:t>
            </a:r>
          </a:p>
        </p:txBody>
      </p:sp>
      <p:sp>
        <p:nvSpPr>
          <p:cNvPr id="5" name="Text Placeholder 4"/>
          <p:cNvSpPr>
            <a:spLocks noGrp="1"/>
          </p:cNvSpPr>
          <p:nvPr>
            <p:ph type="body" sz="quarter" idx="3"/>
          </p:nvPr>
        </p:nvSpPr>
        <p:spPr>
          <a:xfrm>
            <a:off x="4718342" y="2283613"/>
            <a:ext cx="4118656" cy="613739"/>
          </a:xfrm>
        </p:spPr>
        <p:txBody>
          <a:bodyPr anchor="b"/>
          <a:lstStyle>
            <a:lvl1pPr marL="0" indent="0">
              <a:buNone/>
              <a:defRPr sz="1800" b="1"/>
            </a:lvl1pPr>
            <a:lvl2pPr marL="340545" indent="0">
              <a:buNone/>
              <a:defRPr sz="1500" b="1"/>
            </a:lvl2pPr>
            <a:lvl3pPr marL="681091" indent="0">
              <a:buNone/>
              <a:defRPr sz="1300" b="1"/>
            </a:lvl3pPr>
            <a:lvl4pPr marL="1021636" indent="0">
              <a:buNone/>
              <a:defRPr sz="1200" b="1"/>
            </a:lvl4pPr>
            <a:lvl5pPr marL="1362183" indent="0">
              <a:buNone/>
              <a:defRPr sz="1200" b="1"/>
            </a:lvl5pPr>
            <a:lvl6pPr marL="1702727" indent="0">
              <a:buNone/>
              <a:defRPr sz="1200" b="1"/>
            </a:lvl6pPr>
            <a:lvl7pPr marL="2043272" indent="0">
              <a:buNone/>
              <a:defRPr sz="1200" b="1"/>
            </a:lvl7pPr>
            <a:lvl8pPr marL="2383818" indent="0">
              <a:buNone/>
              <a:defRPr sz="1200" b="1"/>
            </a:lvl8pPr>
            <a:lvl9pPr marL="2724363" indent="0">
              <a:buNone/>
              <a:defRPr sz="1200" b="1"/>
            </a:lvl9pPr>
          </a:lstStyle>
          <a:p>
            <a:pPr lvl="0"/>
            <a:r>
              <a:rPr lang="nb-NO"/>
              <a:t>Klikk for å redigere tekststiler i malen</a:t>
            </a:r>
          </a:p>
        </p:txBody>
      </p:sp>
      <p:sp>
        <p:nvSpPr>
          <p:cNvPr id="7" name="Date Placeholder 6"/>
          <p:cNvSpPr>
            <a:spLocks noGrp="1"/>
          </p:cNvSpPr>
          <p:nvPr>
            <p:ph type="dt" sz="half" idx="10"/>
          </p:nvPr>
        </p:nvSpPr>
        <p:spPr/>
        <p:txBody>
          <a:bodyPr/>
          <a:lstStyle/>
          <a:p>
            <a:fld id="{EC0C6847-D9A7-4046-85F2-BF34B6C61E96}" type="datetime1">
              <a:rPr lang="nb-NO" smtClean="0"/>
              <a:t>13.10.2021</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D8865200-363A-4A27-BFE2-9D2920C8E885}" type="slidenum">
              <a:rPr lang="nb-NO" smtClean="0"/>
              <a:t>‹#›</a:t>
            </a:fld>
            <a:endParaRPr lang="nb-NO"/>
          </a:p>
        </p:txBody>
      </p:sp>
      <p:sp>
        <p:nvSpPr>
          <p:cNvPr id="10" name="Tittel 9"/>
          <p:cNvSpPr>
            <a:spLocks noGrp="1"/>
          </p:cNvSpPr>
          <p:nvPr>
            <p:ph type="title"/>
          </p:nvPr>
        </p:nvSpPr>
        <p:spPr/>
        <p:txBody>
          <a:bodyPr/>
          <a:lstStyle/>
          <a:p>
            <a:r>
              <a:rPr lang="nb-NO"/>
              <a:t>Klikk for å redigere tittelstil</a:t>
            </a:r>
          </a:p>
        </p:txBody>
      </p:sp>
      <p:sp>
        <p:nvSpPr>
          <p:cNvPr id="11" name="Content Placeholder 2"/>
          <p:cNvSpPr>
            <a:spLocks noGrp="1"/>
          </p:cNvSpPr>
          <p:nvPr>
            <p:ph sz="half" idx="13"/>
          </p:nvPr>
        </p:nvSpPr>
        <p:spPr>
          <a:xfrm>
            <a:off x="321979" y="2897350"/>
            <a:ext cx="4118656" cy="19396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Content Placeholder 2"/>
          <p:cNvSpPr>
            <a:spLocks noGrp="1"/>
          </p:cNvSpPr>
          <p:nvPr>
            <p:ph sz="half" idx="14"/>
          </p:nvPr>
        </p:nvSpPr>
        <p:spPr>
          <a:xfrm>
            <a:off x="4718342" y="2897350"/>
            <a:ext cx="4118656" cy="19396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3636868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7B6A9958-587B-4A8F-AC94-6255560209F3}" type="datetime1">
              <a:rPr lang="nb-NO" smtClean="0"/>
              <a:t>13.10.2021</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3854489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Åp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3DB426-8989-4786-A724-C5FC83653E2E}" type="datetime1">
              <a:rPr lang="nb-NO" smtClean="0"/>
              <a:t>13.10.2021</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3038385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e og teks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718342" y="1362459"/>
            <a:ext cx="4118656" cy="347453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BCD0EA84-7D25-4D44-8510-37A6200FFD05}" type="datetime1">
              <a:rPr lang="nb-NO" smtClean="0"/>
              <a:t>13.10.2021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
        <p:nvSpPr>
          <p:cNvPr id="8" name="Plassholder for bilde 7"/>
          <p:cNvSpPr>
            <a:spLocks noGrp="1"/>
          </p:cNvSpPr>
          <p:nvPr>
            <p:ph type="pic" sz="quarter" idx="13" hasCustomPrompt="1"/>
          </p:nvPr>
        </p:nvSpPr>
        <p:spPr>
          <a:xfrm>
            <a:off x="321979" y="1362459"/>
            <a:ext cx="4118656" cy="3474533"/>
          </a:xfrm>
          <a:prstGeom prst="rect">
            <a:avLst/>
          </a:prstGeom>
          <a:solidFill>
            <a:schemeClr val="bg2"/>
          </a:solidFill>
        </p:spPr>
        <p:txBody>
          <a:bodyPr lIns="0" tIns="0" rIns="0" bIns="670365" anchor="ctr" anchorCtr="1"/>
          <a:lstStyle>
            <a:lvl1pPr marL="0" indent="0">
              <a:buNone/>
              <a:defRPr/>
            </a:lvl1pPr>
          </a:lstStyle>
          <a:p>
            <a:r>
              <a:rPr lang="nb-NO"/>
              <a:t>Trykk for å endre bilde</a:t>
            </a:r>
          </a:p>
        </p:txBody>
      </p:sp>
    </p:spTree>
    <p:extLst>
      <p:ext uri="{BB962C8B-B14F-4D97-AF65-F5344CB8AC3E}">
        <p14:creationId xmlns:p14="http://schemas.microsoft.com/office/powerpoint/2010/main" val="1748019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e og tekst #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718342" y="2073189"/>
            <a:ext cx="4118656" cy="27530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9665C14B-7B22-4C7A-8A54-C2A98FCECE8E}" type="datetime1">
              <a:rPr lang="nb-NO" smtClean="0"/>
              <a:t>13.10.2021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
        <p:nvSpPr>
          <p:cNvPr id="8" name="Plassholder for bilde 7"/>
          <p:cNvSpPr>
            <a:spLocks noGrp="1"/>
          </p:cNvSpPr>
          <p:nvPr>
            <p:ph type="pic" sz="quarter" idx="13" hasCustomPrompt="1"/>
          </p:nvPr>
        </p:nvSpPr>
        <p:spPr>
          <a:xfrm>
            <a:off x="321979" y="2073189"/>
            <a:ext cx="4118656" cy="2753075"/>
          </a:xfrm>
          <a:prstGeom prst="rect">
            <a:avLst/>
          </a:prstGeom>
          <a:solidFill>
            <a:schemeClr val="bg2"/>
          </a:solidFill>
        </p:spPr>
        <p:txBody>
          <a:bodyPr lIns="0" tIns="0" rIns="0" bIns="670365" anchor="ctr" anchorCtr="1"/>
          <a:lstStyle>
            <a:lvl1pPr marL="0" indent="0">
              <a:buNone/>
              <a:defRPr/>
            </a:lvl1pPr>
          </a:lstStyle>
          <a:p>
            <a:r>
              <a:rPr lang="nb-NO"/>
              <a:t>Trykk for å endre bilde</a:t>
            </a:r>
          </a:p>
        </p:txBody>
      </p:sp>
    </p:spTree>
    <p:extLst>
      <p:ext uri="{BB962C8B-B14F-4D97-AF65-F5344CB8AC3E}">
        <p14:creationId xmlns:p14="http://schemas.microsoft.com/office/powerpoint/2010/main" val="2998670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og bilde med tittel">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1980" y="2743688"/>
            <a:ext cx="379667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85B361EF-0C76-46DB-8746-2D3F8B49FB3C}" type="datetime1">
              <a:rPr lang="nb-NO" smtClean="0"/>
              <a:t>13.10.2021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
        <p:nvSpPr>
          <p:cNvPr id="8" name="Plassholder for bilde 7"/>
          <p:cNvSpPr>
            <a:spLocks noGrp="1"/>
          </p:cNvSpPr>
          <p:nvPr>
            <p:ph type="pic" sz="quarter" idx="13" hasCustomPrompt="1"/>
          </p:nvPr>
        </p:nvSpPr>
        <p:spPr>
          <a:xfrm>
            <a:off x="4718342" y="1341002"/>
            <a:ext cx="4118656" cy="3495989"/>
          </a:xfrm>
          <a:prstGeom prst="rect">
            <a:avLst/>
          </a:prstGeom>
          <a:solidFill>
            <a:schemeClr val="bg2"/>
          </a:solidFill>
        </p:spPr>
        <p:txBody>
          <a:bodyPr lIns="0" tIns="0" rIns="0" bIns="670365" anchor="ctr" anchorCtr="1"/>
          <a:lstStyle>
            <a:lvl1pPr marL="0" indent="0">
              <a:buNone/>
              <a:defRPr/>
            </a:lvl1pPr>
          </a:lstStyle>
          <a:p>
            <a:r>
              <a:rPr lang="nb-NO"/>
              <a:t>Trykk for å endre bilde</a:t>
            </a:r>
          </a:p>
        </p:txBody>
      </p:sp>
      <p:sp>
        <p:nvSpPr>
          <p:cNvPr id="2" name="Tittel 1"/>
          <p:cNvSpPr>
            <a:spLocks noGrp="1"/>
          </p:cNvSpPr>
          <p:nvPr>
            <p:ph type="title"/>
          </p:nvPr>
        </p:nvSpPr>
        <p:spPr>
          <a:xfrm>
            <a:off x="321980" y="1296192"/>
            <a:ext cx="3796676" cy="987421"/>
          </a:xfrm>
        </p:spPr>
        <p:txBody>
          <a:bodyPr/>
          <a:lstStyle/>
          <a:p>
            <a:r>
              <a:rPr lang="nb-NO"/>
              <a:t>Klikk for å redigere tittelstil</a:t>
            </a:r>
          </a:p>
        </p:txBody>
      </p:sp>
    </p:spTree>
    <p:extLst>
      <p:ext uri="{BB962C8B-B14F-4D97-AF65-F5344CB8AC3E}">
        <p14:creationId xmlns:p14="http://schemas.microsoft.com/office/powerpoint/2010/main" val="2642410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1980" y="1341002"/>
            <a:ext cx="3796676" cy="349598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DDAC5CCC-DC88-4883-904A-262AEBD18467}" type="datetime1">
              <a:rPr lang="nb-NO" smtClean="0"/>
              <a:t>13.10.2021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
        <p:nvSpPr>
          <p:cNvPr id="8" name="Plassholder for bilde 7"/>
          <p:cNvSpPr>
            <a:spLocks noGrp="1"/>
          </p:cNvSpPr>
          <p:nvPr>
            <p:ph type="pic" sz="quarter" idx="13" hasCustomPrompt="1"/>
          </p:nvPr>
        </p:nvSpPr>
        <p:spPr>
          <a:xfrm>
            <a:off x="4718342" y="1341002"/>
            <a:ext cx="4118656" cy="3495989"/>
          </a:xfrm>
          <a:prstGeom prst="rect">
            <a:avLst/>
          </a:prstGeom>
          <a:solidFill>
            <a:schemeClr val="bg2"/>
          </a:solidFill>
        </p:spPr>
        <p:txBody>
          <a:bodyPr lIns="0" tIns="0" rIns="0" bIns="670365" anchor="ctr" anchorCtr="1"/>
          <a:lstStyle>
            <a:lvl1pPr marL="0" indent="0">
              <a:buNone/>
              <a:defRPr/>
            </a:lvl1pPr>
          </a:lstStyle>
          <a:p>
            <a:r>
              <a:rPr lang="nb-NO"/>
              <a:t>Trykk for å endre bilde</a:t>
            </a:r>
          </a:p>
        </p:txBody>
      </p:sp>
    </p:spTree>
    <p:extLst>
      <p:ext uri="{BB962C8B-B14F-4D97-AF65-F5344CB8AC3E}">
        <p14:creationId xmlns:p14="http://schemas.microsoft.com/office/powerpoint/2010/main" val="1936077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6" name="Plassholder for bilde 5"/>
          <p:cNvSpPr>
            <a:spLocks noGrp="1"/>
          </p:cNvSpPr>
          <p:nvPr>
            <p:ph type="pic" sz="quarter" idx="13" hasCustomPrompt="1"/>
          </p:nvPr>
        </p:nvSpPr>
        <p:spPr>
          <a:xfrm>
            <a:off x="0" y="0"/>
            <a:ext cx="9145588" cy="5108575"/>
          </a:xfrm>
          <a:solidFill>
            <a:schemeClr val="bg2"/>
          </a:solidFill>
        </p:spPr>
        <p:txBody>
          <a:bodyPr bIns="670365" anchor="ctr" anchorCtr="1"/>
          <a:lstStyle>
            <a:lvl1pPr marL="0" indent="0">
              <a:buNone/>
              <a:defRPr baseline="0"/>
            </a:lvl1pPr>
          </a:lstStyle>
          <a:p>
            <a:r>
              <a:rPr lang="nb-NO"/>
              <a:t>Trykk for å endre bilde</a:t>
            </a:r>
          </a:p>
        </p:txBody>
      </p:sp>
    </p:spTree>
    <p:extLst>
      <p:ext uri="{BB962C8B-B14F-4D97-AF65-F5344CB8AC3E}">
        <p14:creationId xmlns:p14="http://schemas.microsoft.com/office/powerpoint/2010/main" val="3580868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6" name="Plassholder for media 5"/>
          <p:cNvSpPr>
            <a:spLocks noGrp="1"/>
          </p:cNvSpPr>
          <p:nvPr>
            <p:ph type="media" sz="quarter" idx="10" hasCustomPrompt="1"/>
          </p:nvPr>
        </p:nvSpPr>
        <p:spPr>
          <a:xfrm>
            <a:off x="0" y="0"/>
            <a:ext cx="9145588" cy="5108575"/>
          </a:xfrm>
          <a:solidFill>
            <a:schemeClr val="bg2">
              <a:lumMod val="75000"/>
            </a:schemeClr>
          </a:solidFill>
        </p:spPr>
        <p:txBody>
          <a:bodyPr bIns="670365" anchor="ctr" anchorCtr="1"/>
          <a:lstStyle>
            <a:lvl1pPr marL="0" indent="0">
              <a:buNone/>
              <a:defRPr baseline="0"/>
            </a:lvl1pPr>
          </a:lstStyle>
          <a:p>
            <a:r>
              <a:rPr lang="nb-NO"/>
              <a:t>Trykk for å sette inn video</a:t>
            </a:r>
          </a:p>
        </p:txBody>
      </p:sp>
    </p:spTree>
    <p:extLst>
      <p:ext uri="{BB962C8B-B14F-4D97-AF65-F5344CB8AC3E}">
        <p14:creationId xmlns:p14="http://schemas.microsoft.com/office/powerpoint/2010/main" val="3102871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ekst">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914955" y="1969129"/>
            <a:ext cx="4230633" cy="3139446"/>
          </a:xfrm>
          <a:prstGeom prst="rect">
            <a:avLst/>
          </a:prstGeom>
        </p:spPr>
      </p:pic>
      <p:sp>
        <p:nvSpPr>
          <p:cNvPr id="2" name="Title 1"/>
          <p:cNvSpPr>
            <a:spLocks noGrp="1"/>
          </p:cNvSpPr>
          <p:nvPr>
            <p:ph type="title"/>
          </p:nvPr>
        </p:nvSpPr>
        <p:spPr>
          <a:xfrm>
            <a:off x="288036" y="1264108"/>
            <a:ext cx="8371046" cy="512448"/>
          </a:xfrm>
        </p:spPr>
        <p:txBody>
          <a:bodyPr wrap="square">
            <a:normAutofit/>
          </a:bodyPr>
          <a:lstStyle/>
          <a:p>
            <a:r>
              <a:rPr lang="nb-NO"/>
              <a:t>Klikk for å redigere tittelstil</a:t>
            </a:r>
            <a:endParaRPr lang="en-US"/>
          </a:p>
        </p:txBody>
      </p:sp>
      <p:sp>
        <p:nvSpPr>
          <p:cNvPr id="3" name="Content Placeholder 2"/>
          <p:cNvSpPr>
            <a:spLocks noGrp="1"/>
          </p:cNvSpPr>
          <p:nvPr>
            <p:ph idx="1"/>
          </p:nvPr>
        </p:nvSpPr>
        <p:spPr>
          <a:xfrm>
            <a:off x="288036" y="1981200"/>
            <a:ext cx="8371046" cy="277139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8" y="268201"/>
            <a:ext cx="1340263" cy="153888"/>
          </a:xfrm>
        </p:spPr>
        <p:txBody>
          <a:bodyPr>
            <a:spAutoFit/>
          </a:bodyPr>
          <a:lstStyle>
            <a:lvl1pPr algn="r">
              <a:defRPr sz="1000"/>
            </a:lvl1pPr>
          </a:lstStyle>
          <a:p>
            <a:fld id="{0C27853C-4794-44B2-A8FB-82E8C67B7A42}" type="datetime1">
              <a:rPr lang="nb-NO" smtClean="0"/>
              <a:t>13.10.2021</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3588835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35634996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Bare tittel - liten">
    <p:spTree>
      <p:nvGrpSpPr>
        <p:cNvPr id="1" name=""/>
        <p:cNvGrpSpPr/>
        <p:nvPr/>
      </p:nvGrpSpPr>
      <p:grpSpPr>
        <a:xfrm>
          <a:off x="0" y="0"/>
          <a:ext cx="0" cy="0"/>
          <a:chOff x="0" y="0"/>
          <a:chExt cx="0" cy="0"/>
        </a:xfrm>
      </p:grpSpPr>
      <p:sp>
        <p:nvSpPr>
          <p:cNvPr id="2" name="Title 1"/>
          <p:cNvSpPr>
            <a:spLocks noGrp="1"/>
          </p:cNvSpPr>
          <p:nvPr>
            <p:ph type="title"/>
          </p:nvPr>
        </p:nvSpPr>
        <p:spPr>
          <a:xfrm>
            <a:off x="950631" y="254793"/>
            <a:ext cx="7190070" cy="272258"/>
          </a:xfrm>
        </p:spPr>
        <p:txBody>
          <a:bodyPr>
            <a:normAutofit/>
          </a:bodyPr>
          <a:lstStyle>
            <a:lvl1pPr>
              <a:defRPr sz="1788"/>
            </a:lvl1pPr>
          </a:lstStyle>
          <a:p>
            <a:r>
              <a:rPr lang="nb-NO"/>
              <a:t>Klikk for å redigere tittelstil</a:t>
            </a:r>
            <a:endParaRPr lang="en-US"/>
          </a:p>
        </p:txBody>
      </p:sp>
    </p:spTree>
    <p:extLst>
      <p:ext uri="{BB962C8B-B14F-4D97-AF65-F5344CB8AC3E}">
        <p14:creationId xmlns:p14="http://schemas.microsoft.com/office/powerpoint/2010/main" val="3093838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tel og innhold - liten">
    <p:spTree>
      <p:nvGrpSpPr>
        <p:cNvPr id="1" name=""/>
        <p:cNvGrpSpPr/>
        <p:nvPr/>
      </p:nvGrpSpPr>
      <p:grpSpPr>
        <a:xfrm>
          <a:off x="0" y="0"/>
          <a:ext cx="0" cy="0"/>
          <a:chOff x="0" y="0"/>
          <a:chExt cx="0" cy="0"/>
        </a:xfrm>
      </p:grpSpPr>
      <p:sp>
        <p:nvSpPr>
          <p:cNvPr id="2" name="Title 1"/>
          <p:cNvSpPr>
            <a:spLocks noGrp="1"/>
          </p:cNvSpPr>
          <p:nvPr>
            <p:ph type="title"/>
          </p:nvPr>
        </p:nvSpPr>
        <p:spPr>
          <a:xfrm>
            <a:off x="950631" y="254793"/>
            <a:ext cx="7190070" cy="272258"/>
          </a:xfrm>
        </p:spPr>
        <p:txBody>
          <a:bodyPr>
            <a:normAutofit/>
          </a:bodyPr>
          <a:lstStyle>
            <a:lvl1pPr>
              <a:defRPr sz="1788"/>
            </a:lvl1pPr>
          </a:lstStyle>
          <a:p>
            <a:r>
              <a:rPr lang="nb-NO"/>
              <a:t>Klikk for å redigere tittelstil</a:t>
            </a:r>
            <a:endParaRPr lang="en-US"/>
          </a:p>
        </p:txBody>
      </p:sp>
      <p:sp>
        <p:nvSpPr>
          <p:cNvPr id="4" name="Content Placeholder 3"/>
          <p:cNvSpPr>
            <a:spLocks noGrp="1"/>
          </p:cNvSpPr>
          <p:nvPr>
            <p:ph sz="half" idx="2"/>
          </p:nvPr>
        </p:nvSpPr>
        <p:spPr>
          <a:xfrm>
            <a:off x="321980" y="1362459"/>
            <a:ext cx="8515018" cy="3474533"/>
          </a:xfrm>
        </p:spPr>
        <p:txBody>
          <a:bodyPr>
            <a:normAutofit/>
          </a:bodyPr>
          <a:lstStyle>
            <a:lvl1pPr>
              <a:spcBef>
                <a:spcPts val="592"/>
              </a:spcBef>
              <a:defRPr sz="1564"/>
            </a:lvl1pPr>
            <a:lvl2pPr>
              <a:spcBef>
                <a:spcPts val="197"/>
              </a:spcBef>
              <a:defRPr sz="1415"/>
            </a:lvl2pPr>
            <a:lvl3pPr>
              <a:spcBef>
                <a:spcPts val="98"/>
              </a:spcBef>
              <a:defRPr sz="1415"/>
            </a:lvl3pPr>
            <a:lvl4pPr>
              <a:spcBef>
                <a:spcPts val="98"/>
              </a:spcBef>
              <a:defRPr sz="1192"/>
            </a:lvl4pPr>
            <a:lvl5pPr>
              <a:spcBef>
                <a:spcPts val="98"/>
              </a:spcBef>
              <a:defRPr sz="1117"/>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1047946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nhold uten tittel - liten">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321980" y="1362459"/>
            <a:ext cx="8515018" cy="3474533"/>
          </a:xfrm>
        </p:spPr>
        <p:txBody>
          <a:bodyPr>
            <a:normAutofit/>
          </a:bodyPr>
          <a:lstStyle>
            <a:lvl1pPr>
              <a:spcBef>
                <a:spcPts val="592"/>
              </a:spcBef>
              <a:defRPr sz="1564"/>
            </a:lvl1pPr>
            <a:lvl2pPr>
              <a:spcBef>
                <a:spcPts val="197"/>
              </a:spcBef>
              <a:defRPr sz="1415"/>
            </a:lvl2pPr>
            <a:lvl3pPr>
              <a:spcBef>
                <a:spcPts val="98"/>
              </a:spcBef>
              <a:defRPr sz="1415"/>
            </a:lvl3pPr>
            <a:lvl4pPr>
              <a:spcBef>
                <a:spcPts val="98"/>
              </a:spcBef>
              <a:defRPr sz="1192"/>
            </a:lvl4pPr>
            <a:lvl5pPr>
              <a:spcBef>
                <a:spcPts val="98"/>
              </a:spcBef>
              <a:defRPr sz="1117"/>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974418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 innhold med tittel - liten">
    <p:spTree>
      <p:nvGrpSpPr>
        <p:cNvPr id="1" name=""/>
        <p:cNvGrpSpPr/>
        <p:nvPr/>
      </p:nvGrpSpPr>
      <p:grpSpPr>
        <a:xfrm>
          <a:off x="0" y="0"/>
          <a:ext cx="0" cy="0"/>
          <a:chOff x="0" y="0"/>
          <a:chExt cx="0" cy="0"/>
        </a:xfrm>
      </p:grpSpPr>
      <p:sp>
        <p:nvSpPr>
          <p:cNvPr id="4" name="Plassholder for innhold 3"/>
          <p:cNvSpPr>
            <a:spLocks noGrp="1"/>
          </p:cNvSpPr>
          <p:nvPr>
            <p:ph sz="quarter" idx="16"/>
          </p:nvPr>
        </p:nvSpPr>
        <p:spPr>
          <a:xfrm>
            <a:off x="321979" y="1362459"/>
            <a:ext cx="4118656" cy="3474533"/>
          </a:xfrm>
          <a:prstGeom prst="rect">
            <a:avLst/>
          </a:prstGeom>
        </p:spPr>
        <p:txBody>
          <a:bodyPr lIns="0" tIns="0" rIns="0" bIns="670365">
            <a:normAutofit/>
          </a:bodyPr>
          <a:lstStyle>
            <a:lvl1pPr>
              <a:spcBef>
                <a:spcPts val="592"/>
              </a:spcBef>
              <a:defRPr sz="1564"/>
            </a:lvl1pPr>
            <a:lvl2pPr>
              <a:defRPr sz="1415"/>
            </a:lvl2pPr>
            <a:lvl3pPr>
              <a:defRPr sz="1415"/>
            </a:lvl3pPr>
            <a:lvl4pPr>
              <a:defRPr sz="1192"/>
            </a:lvl4pPr>
            <a:lvl5pPr>
              <a:defRPr sz="1117"/>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innhold 7"/>
          <p:cNvSpPr>
            <a:spLocks noGrp="1"/>
          </p:cNvSpPr>
          <p:nvPr>
            <p:ph sz="quarter" idx="17"/>
          </p:nvPr>
        </p:nvSpPr>
        <p:spPr>
          <a:xfrm>
            <a:off x="4718342" y="1362459"/>
            <a:ext cx="4118656" cy="3474533"/>
          </a:xfrm>
          <a:prstGeom prst="rect">
            <a:avLst/>
          </a:prstGeom>
        </p:spPr>
        <p:txBody>
          <a:bodyPr lIns="0" tIns="0" rIns="0" bIns="0">
            <a:normAutofit/>
          </a:bodyPr>
          <a:lstStyle>
            <a:lvl1pPr>
              <a:defRPr sz="1564"/>
            </a:lvl1pPr>
            <a:lvl2pPr>
              <a:defRPr sz="1415"/>
            </a:lvl2pPr>
            <a:lvl3pPr>
              <a:defRPr sz="1415"/>
            </a:lvl3pPr>
            <a:lvl4pPr>
              <a:defRPr sz="1192"/>
            </a:lvl4pPr>
            <a:lvl5pPr>
              <a:defRPr sz="1117"/>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Title 1"/>
          <p:cNvSpPr>
            <a:spLocks noGrp="1"/>
          </p:cNvSpPr>
          <p:nvPr>
            <p:ph type="title"/>
          </p:nvPr>
        </p:nvSpPr>
        <p:spPr>
          <a:xfrm>
            <a:off x="950631" y="254793"/>
            <a:ext cx="7190070" cy="272258"/>
          </a:xfrm>
        </p:spPr>
        <p:txBody>
          <a:bodyPr>
            <a:normAutofit/>
          </a:bodyPr>
          <a:lstStyle>
            <a:lvl1pPr>
              <a:defRPr sz="1788"/>
            </a:lvl1pPr>
          </a:lstStyle>
          <a:p>
            <a:r>
              <a:rPr lang="nb-NO"/>
              <a:t>Klikk for å redigere tittelstil</a:t>
            </a:r>
            <a:endParaRPr lang="en-US"/>
          </a:p>
        </p:txBody>
      </p:sp>
    </p:spTree>
    <p:extLst>
      <p:ext uri="{BB962C8B-B14F-4D97-AF65-F5344CB8AC3E}">
        <p14:creationId xmlns:p14="http://schemas.microsoft.com/office/powerpoint/2010/main" val="15923683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 innhold uten tittel">
    <p:spTree>
      <p:nvGrpSpPr>
        <p:cNvPr id="1" name=""/>
        <p:cNvGrpSpPr/>
        <p:nvPr/>
      </p:nvGrpSpPr>
      <p:grpSpPr>
        <a:xfrm>
          <a:off x="0" y="0"/>
          <a:ext cx="0" cy="0"/>
          <a:chOff x="0" y="0"/>
          <a:chExt cx="0" cy="0"/>
        </a:xfrm>
      </p:grpSpPr>
      <p:sp>
        <p:nvSpPr>
          <p:cNvPr id="4" name="Plassholder for innhold 3"/>
          <p:cNvSpPr>
            <a:spLocks noGrp="1"/>
          </p:cNvSpPr>
          <p:nvPr>
            <p:ph sz="quarter" idx="16"/>
          </p:nvPr>
        </p:nvSpPr>
        <p:spPr>
          <a:xfrm>
            <a:off x="321979" y="1362459"/>
            <a:ext cx="4118656" cy="3474533"/>
          </a:xfrm>
          <a:prstGeom prst="rect">
            <a:avLst/>
          </a:prstGeom>
        </p:spPr>
        <p:txBody>
          <a:bodyPr lIns="0" tIns="0" rIns="0" bIns="670365">
            <a:normAutofit/>
          </a:bodyPr>
          <a:lstStyle>
            <a:lvl1pPr>
              <a:defRPr sz="1564"/>
            </a:lvl1pPr>
            <a:lvl2pPr>
              <a:defRPr sz="1415"/>
            </a:lvl2pPr>
            <a:lvl3pPr>
              <a:defRPr sz="1415"/>
            </a:lvl3pPr>
            <a:lvl4pPr>
              <a:defRPr sz="1192"/>
            </a:lvl4pPr>
            <a:lvl5pPr>
              <a:defRPr sz="1117"/>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innhold 7"/>
          <p:cNvSpPr>
            <a:spLocks noGrp="1"/>
          </p:cNvSpPr>
          <p:nvPr>
            <p:ph sz="quarter" idx="17"/>
          </p:nvPr>
        </p:nvSpPr>
        <p:spPr>
          <a:xfrm>
            <a:off x="4718342" y="1362459"/>
            <a:ext cx="4118656" cy="3474533"/>
          </a:xfrm>
          <a:prstGeom prst="rect">
            <a:avLst/>
          </a:prstGeom>
        </p:spPr>
        <p:txBody>
          <a:bodyPr lIns="0" tIns="0" rIns="0" bIns="0">
            <a:normAutofit/>
          </a:bodyPr>
          <a:lstStyle>
            <a:lvl1pPr>
              <a:defRPr sz="1564"/>
            </a:lvl1pPr>
            <a:lvl2pPr>
              <a:defRPr sz="1415"/>
            </a:lvl2pPr>
            <a:lvl3pPr>
              <a:defRPr sz="1415"/>
            </a:lvl3pPr>
            <a:lvl4pPr>
              <a:defRPr sz="1192"/>
            </a:lvl4pPr>
            <a:lvl5pPr>
              <a:defRPr sz="1117"/>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4875618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 innhold med tittel">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1980" y="2743688"/>
            <a:ext cx="379667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2" name="Tittel 1"/>
          <p:cNvSpPr>
            <a:spLocks noGrp="1"/>
          </p:cNvSpPr>
          <p:nvPr>
            <p:ph type="title"/>
          </p:nvPr>
        </p:nvSpPr>
        <p:spPr>
          <a:xfrm>
            <a:off x="321980" y="1296192"/>
            <a:ext cx="3796676" cy="987421"/>
          </a:xfrm>
        </p:spPr>
        <p:txBody>
          <a:bodyPr/>
          <a:lstStyle/>
          <a:p>
            <a:r>
              <a:rPr lang="nb-NO"/>
              <a:t>Klikk for å redigere tittelstil</a:t>
            </a:r>
          </a:p>
        </p:txBody>
      </p:sp>
      <p:sp>
        <p:nvSpPr>
          <p:cNvPr id="3" name="Plassholder for innhold 2"/>
          <p:cNvSpPr>
            <a:spLocks noGrp="1"/>
          </p:cNvSpPr>
          <p:nvPr>
            <p:ph sz="quarter" idx="14"/>
          </p:nvPr>
        </p:nvSpPr>
        <p:spPr>
          <a:xfrm>
            <a:off x="4718342" y="1341002"/>
            <a:ext cx="4118656" cy="3495989"/>
          </a:xfrm>
          <a:prstGeom prst="rect">
            <a:avLst/>
          </a:prstGeom>
        </p:spPr>
        <p:txBody>
          <a:bodyPr lIns="0" tIns="0" rIns="0" bIns="670365"/>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054818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321979" y="2743688"/>
            <a:ext cx="411865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4718342" y="2743688"/>
            <a:ext cx="411865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15382262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1979" y="2283615"/>
            <a:ext cx="4118656" cy="613739"/>
          </a:xfrm>
        </p:spPr>
        <p:txBody>
          <a:bodyPr anchor="b"/>
          <a:lstStyle>
            <a:lvl1pPr marL="0" indent="0">
              <a:buNone/>
              <a:defRPr sz="1788" b="1"/>
            </a:lvl1pPr>
            <a:lvl2pPr marL="335811" indent="0">
              <a:buNone/>
              <a:defRPr sz="1490" b="1"/>
            </a:lvl2pPr>
            <a:lvl3pPr marL="671624" indent="0">
              <a:buNone/>
              <a:defRPr sz="1266" b="1"/>
            </a:lvl3pPr>
            <a:lvl4pPr marL="1007436" indent="0">
              <a:buNone/>
              <a:defRPr sz="1192" b="1"/>
            </a:lvl4pPr>
            <a:lvl5pPr marL="1343250" indent="0">
              <a:buNone/>
              <a:defRPr sz="1192" b="1"/>
            </a:lvl5pPr>
            <a:lvl6pPr marL="1679060" indent="0">
              <a:buNone/>
              <a:defRPr sz="1192" b="1"/>
            </a:lvl6pPr>
            <a:lvl7pPr marL="2014873" indent="0">
              <a:buNone/>
              <a:defRPr sz="1192" b="1"/>
            </a:lvl7pPr>
            <a:lvl8pPr marL="2350685" indent="0">
              <a:buNone/>
              <a:defRPr sz="1192" b="1"/>
            </a:lvl8pPr>
            <a:lvl9pPr marL="2686497" indent="0">
              <a:buNone/>
              <a:defRPr sz="1192" b="1"/>
            </a:lvl9pPr>
          </a:lstStyle>
          <a:p>
            <a:pPr lvl="0"/>
            <a:r>
              <a:rPr lang="nb-NO"/>
              <a:t>Klikk for å redigere tekststiler i malen</a:t>
            </a:r>
          </a:p>
        </p:txBody>
      </p:sp>
      <p:sp>
        <p:nvSpPr>
          <p:cNvPr id="5" name="Text Placeholder 4"/>
          <p:cNvSpPr>
            <a:spLocks noGrp="1"/>
          </p:cNvSpPr>
          <p:nvPr>
            <p:ph type="body" sz="quarter" idx="3"/>
          </p:nvPr>
        </p:nvSpPr>
        <p:spPr>
          <a:xfrm>
            <a:off x="4718342" y="2283615"/>
            <a:ext cx="4118656" cy="613739"/>
          </a:xfrm>
        </p:spPr>
        <p:txBody>
          <a:bodyPr anchor="b"/>
          <a:lstStyle>
            <a:lvl1pPr marL="0" indent="0">
              <a:buNone/>
              <a:defRPr sz="1788" b="1"/>
            </a:lvl1pPr>
            <a:lvl2pPr marL="335811" indent="0">
              <a:buNone/>
              <a:defRPr sz="1490" b="1"/>
            </a:lvl2pPr>
            <a:lvl3pPr marL="671624" indent="0">
              <a:buNone/>
              <a:defRPr sz="1266" b="1"/>
            </a:lvl3pPr>
            <a:lvl4pPr marL="1007436" indent="0">
              <a:buNone/>
              <a:defRPr sz="1192" b="1"/>
            </a:lvl4pPr>
            <a:lvl5pPr marL="1343250" indent="0">
              <a:buNone/>
              <a:defRPr sz="1192" b="1"/>
            </a:lvl5pPr>
            <a:lvl6pPr marL="1679060" indent="0">
              <a:buNone/>
              <a:defRPr sz="1192" b="1"/>
            </a:lvl6pPr>
            <a:lvl7pPr marL="2014873" indent="0">
              <a:buNone/>
              <a:defRPr sz="1192" b="1"/>
            </a:lvl7pPr>
            <a:lvl8pPr marL="2350685" indent="0">
              <a:buNone/>
              <a:defRPr sz="1192" b="1"/>
            </a:lvl8pPr>
            <a:lvl9pPr marL="2686497" indent="0">
              <a:buNone/>
              <a:defRPr sz="1192" b="1"/>
            </a:lvl9pPr>
          </a:lstStyle>
          <a:p>
            <a:pPr lvl="0"/>
            <a:r>
              <a:rPr lang="nb-NO"/>
              <a:t>Klikk for å redigere tekststiler i malen</a:t>
            </a:r>
          </a:p>
        </p:txBody>
      </p:sp>
      <p:sp>
        <p:nvSpPr>
          <p:cNvPr id="10" name="Tittel 9"/>
          <p:cNvSpPr>
            <a:spLocks noGrp="1"/>
          </p:cNvSpPr>
          <p:nvPr>
            <p:ph type="title"/>
          </p:nvPr>
        </p:nvSpPr>
        <p:spPr/>
        <p:txBody>
          <a:bodyPr/>
          <a:lstStyle/>
          <a:p>
            <a:r>
              <a:rPr lang="nb-NO"/>
              <a:t>Klikk for å redigere tittelstil</a:t>
            </a:r>
          </a:p>
        </p:txBody>
      </p:sp>
      <p:sp>
        <p:nvSpPr>
          <p:cNvPr id="11" name="Content Placeholder 2"/>
          <p:cNvSpPr>
            <a:spLocks noGrp="1"/>
          </p:cNvSpPr>
          <p:nvPr>
            <p:ph sz="half" idx="13"/>
          </p:nvPr>
        </p:nvSpPr>
        <p:spPr>
          <a:xfrm>
            <a:off x="321979" y="2897352"/>
            <a:ext cx="4118656" cy="19396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Content Placeholder 2"/>
          <p:cNvSpPr>
            <a:spLocks noGrp="1"/>
          </p:cNvSpPr>
          <p:nvPr>
            <p:ph sz="half" idx="14"/>
          </p:nvPr>
        </p:nvSpPr>
        <p:spPr>
          <a:xfrm>
            <a:off x="4718342" y="2897352"/>
            <a:ext cx="4118656" cy="19396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40865486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1_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Tree>
    <p:extLst>
      <p:ext uri="{BB962C8B-B14F-4D97-AF65-F5344CB8AC3E}">
        <p14:creationId xmlns:p14="http://schemas.microsoft.com/office/powerpoint/2010/main" val="3049402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Mellomtittel">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4444110"/>
            <a:ext cx="9144019" cy="664465"/>
          </a:xfrm>
          <a:prstGeom prst="rect">
            <a:avLst/>
          </a:prstGeom>
        </p:spPr>
      </p:pic>
      <p:sp>
        <p:nvSpPr>
          <p:cNvPr id="2" name="Title 1"/>
          <p:cNvSpPr>
            <a:spLocks noGrp="1"/>
          </p:cNvSpPr>
          <p:nvPr>
            <p:ph type="ctrTitle"/>
          </p:nvPr>
        </p:nvSpPr>
        <p:spPr>
          <a:xfrm>
            <a:off x="324040" y="1554698"/>
            <a:ext cx="8331224" cy="623248"/>
          </a:xfrm>
        </p:spPr>
        <p:txBody>
          <a:bodyPr anchor="t" anchorCtr="0">
            <a:normAutofit/>
          </a:bodyPr>
          <a:lstStyle>
            <a:lvl1pPr algn="l">
              <a:defRPr sz="4500"/>
            </a:lvl1pPr>
          </a:lstStyle>
          <a:p>
            <a:r>
              <a:rPr lang="nb-NO"/>
              <a:t>Klikk for å redigere tittelstil</a:t>
            </a:r>
            <a:endParaRPr lang="en-US"/>
          </a:p>
        </p:txBody>
      </p:sp>
      <p:sp>
        <p:nvSpPr>
          <p:cNvPr id="4" name="Date Placeholder 3"/>
          <p:cNvSpPr>
            <a:spLocks noGrp="1"/>
          </p:cNvSpPr>
          <p:nvPr>
            <p:ph type="dt" sz="half" idx="10"/>
          </p:nvPr>
        </p:nvSpPr>
        <p:spPr>
          <a:xfrm>
            <a:off x="7462838" y="268201"/>
            <a:ext cx="1340263" cy="153888"/>
          </a:xfrm>
        </p:spPr>
        <p:txBody>
          <a:bodyPr>
            <a:spAutoFit/>
          </a:bodyPr>
          <a:lstStyle>
            <a:lvl1pPr algn="r">
              <a:defRPr sz="1000"/>
            </a:lvl1pPr>
          </a:lstStyle>
          <a:p>
            <a:fld id="{E6DEC9C7-18CC-48A8-856E-8B8C0B6382E9}" type="datetime1">
              <a:rPr lang="nb-NO" smtClean="0"/>
              <a:t>13.10.2021</a:t>
            </a:fld>
            <a:endParaRPr lang="nb-NO"/>
          </a:p>
        </p:txBody>
      </p:sp>
      <p:sp>
        <p:nvSpPr>
          <p:cNvPr id="5"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6"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
        <p:nvSpPr>
          <p:cNvPr id="3" name="Subtitle 2"/>
          <p:cNvSpPr>
            <a:spLocks noGrp="1"/>
          </p:cNvSpPr>
          <p:nvPr>
            <p:ph type="subTitle" idx="1"/>
          </p:nvPr>
        </p:nvSpPr>
        <p:spPr>
          <a:xfrm>
            <a:off x="324040" y="2391877"/>
            <a:ext cx="8331224" cy="346249"/>
          </a:xfrm>
        </p:spPr>
        <p:txBody>
          <a:bodyPr>
            <a:normAutofit/>
          </a:bodyPr>
          <a:lstStyle>
            <a:lvl1pPr marL="0" indent="0" algn="l">
              <a:buNone/>
              <a:defRPr sz="2500" b="1"/>
            </a:lvl1pPr>
            <a:lvl2pPr marL="340545" indent="0" algn="ctr">
              <a:buNone/>
              <a:defRPr sz="1500"/>
            </a:lvl2pPr>
            <a:lvl3pPr marL="681091" indent="0" algn="ctr">
              <a:buNone/>
              <a:defRPr sz="1300"/>
            </a:lvl3pPr>
            <a:lvl4pPr marL="1021636" indent="0" algn="ctr">
              <a:buNone/>
              <a:defRPr sz="1200"/>
            </a:lvl4pPr>
            <a:lvl5pPr marL="1362183" indent="0" algn="ctr">
              <a:buNone/>
              <a:defRPr sz="1200"/>
            </a:lvl5pPr>
            <a:lvl6pPr marL="1702727" indent="0" algn="ctr">
              <a:buNone/>
              <a:defRPr sz="1200"/>
            </a:lvl6pPr>
            <a:lvl7pPr marL="2043272" indent="0" algn="ctr">
              <a:buNone/>
              <a:defRPr sz="1200"/>
            </a:lvl7pPr>
            <a:lvl8pPr marL="2383818" indent="0" algn="ctr">
              <a:buNone/>
              <a:defRPr sz="1200"/>
            </a:lvl8pPr>
            <a:lvl9pPr marL="2724363" indent="0" algn="ctr">
              <a:buNone/>
              <a:defRPr sz="1200"/>
            </a:lvl9pPr>
          </a:lstStyle>
          <a:p>
            <a:r>
              <a:rPr lang="nb-NO"/>
              <a:t>Klikk for å redigere undertittelstil i malen</a:t>
            </a:r>
            <a:endParaRPr lang="en-US"/>
          </a:p>
        </p:txBody>
      </p:sp>
    </p:spTree>
    <p:extLst>
      <p:ext uri="{BB962C8B-B14F-4D97-AF65-F5344CB8AC3E}">
        <p14:creationId xmlns:p14="http://schemas.microsoft.com/office/powerpoint/2010/main" val="24227238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Åpe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9674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Key Issues">
    <p:spTree>
      <p:nvGrpSpPr>
        <p:cNvPr id="1" name=""/>
        <p:cNvGrpSpPr/>
        <p:nvPr/>
      </p:nvGrpSpPr>
      <p:grpSpPr>
        <a:xfrm>
          <a:off x="0" y="0"/>
          <a:ext cx="0" cy="0"/>
          <a:chOff x="0" y="0"/>
          <a:chExt cx="0" cy="0"/>
        </a:xfrm>
      </p:grpSpPr>
      <p:sp>
        <p:nvSpPr>
          <p:cNvPr id="4" name="Title 3"/>
          <p:cNvSpPr>
            <a:spLocks noGrp="1"/>
          </p:cNvSpPr>
          <p:nvPr>
            <p:ph type="title"/>
          </p:nvPr>
        </p:nvSpPr>
        <p:spPr bwMode="auto"/>
        <p:txBody>
          <a:bodyPr/>
          <a:lstStyle/>
          <a:p>
            <a:r>
              <a:rPr lang="en-US"/>
              <a:t>Click to edit Master title style</a:t>
            </a:r>
          </a:p>
        </p:txBody>
      </p:sp>
      <p:sp>
        <p:nvSpPr>
          <p:cNvPr id="3" name="Text Placeholder 2"/>
          <p:cNvSpPr>
            <a:spLocks noGrp="1"/>
          </p:cNvSpPr>
          <p:nvPr>
            <p:ph type="body" sz="quarter" idx="10"/>
          </p:nvPr>
        </p:nvSpPr>
        <p:spPr bwMode="gray">
          <a:xfrm>
            <a:off x="345341" y="987422"/>
            <a:ext cx="8566844" cy="3392708"/>
          </a:xfrm>
        </p:spPr>
        <p:txBody>
          <a:bodyPr/>
          <a:lstStyle>
            <a:lvl1pPr marL="302251" indent="-302251">
              <a:buFont typeface="+mj-lt"/>
              <a:buAutoNum type="arabicPeriod"/>
              <a:defRPr/>
            </a:lvl1pPr>
            <a:lvl2pPr marL="570920">
              <a:defRPr/>
            </a:lvl2pPr>
            <a:lvl3pPr marL="772420">
              <a:defRPr/>
            </a:lvl3pPr>
            <a:lvl4pPr marL="1007505">
              <a:defRPr/>
            </a:lvl4pPr>
            <a:lvl5pPr marL="120900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23178"/>
      </p:ext>
    </p:extLst>
  </p:cSld>
  <p:clrMapOvr>
    <a:masterClrMapping/>
  </p:clrMapOvr>
  <p:transition/>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Kun oversktift">
    <p:spTree>
      <p:nvGrpSpPr>
        <p:cNvPr id="1" name=""/>
        <p:cNvGrpSpPr/>
        <p:nvPr/>
      </p:nvGrpSpPr>
      <p:grpSpPr>
        <a:xfrm>
          <a:off x="0" y="0"/>
          <a:ext cx="0" cy="0"/>
          <a:chOff x="0" y="0"/>
          <a:chExt cx="0" cy="0"/>
        </a:xfrm>
      </p:grpSpPr>
      <p:sp>
        <p:nvSpPr>
          <p:cNvPr id="2" name="Title 1"/>
          <p:cNvSpPr>
            <a:spLocks noGrp="1"/>
          </p:cNvSpPr>
          <p:nvPr>
            <p:ph type="title"/>
          </p:nvPr>
        </p:nvSpPr>
        <p:spPr>
          <a:xfrm>
            <a:off x="966021" y="278555"/>
            <a:ext cx="7870979" cy="569477"/>
          </a:xfrm>
        </p:spPr>
        <p:txBody>
          <a:bodyPr>
            <a:normAutofit/>
          </a:bodyPr>
          <a:lstStyle>
            <a:lvl1pPr>
              <a:defRPr lang="en-US" sz="2384" b="1" kern="1200" dirty="0">
                <a:solidFill>
                  <a:schemeClr val="tx1"/>
                </a:solidFill>
                <a:latin typeface="+mj-lt"/>
                <a:ea typeface="+mj-ea"/>
                <a:cs typeface="+mj-cs"/>
              </a:defRPr>
            </a:lvl1pPr>
          </a:lstStyle>
          <a:p>
            <a:r>
              <a:rPr lang="nb-NO"/>
              <a:t>Klikk for å redigere tittelstil</a:t>
            </a:r>
            <a:endParaRPr lang="en-US"/>
          </a:p>
        </p:txBody>
      </p:sp>
    </p:spTree>
    <p:extLst>
      <p:ext uri="{BB962C8B-B14F-4D97-AF65-F5344CB8AC3E}">
        <p14:creationId xmlns:p14="http://schemas.microsoft.com/office/powerpoint/2010/main" val="27939401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Mellomtittel">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4444111"/>
            <a:ext cx="9144019" cy="664465"/>
          </a:xfrm>
          <a:prstGeom prst="rect">
            <a:avLst/>
          </a:prstGeom>
        </p:spPr>
      </p:pic>
      <p:sp>
        <p:nvSpPr>
          <p:cNvPr id="2" name="Title 1"/>
          <p:cNvSpPr>
            <a:spLocks noGrp="1"/>
          </p:cNvSpPr>
          <p:nvPr>
            <p:ph type="ctrTitle"/>
          </p:nvPr>
        </p:nvSpPr>
        <p:spPr>
          <a:xfrm>
            <a:off x="324040" y="1554698"/>
            <a:ext cx="8331224" cy="623248"/>
          </a:xfrm>
        </p:spPr>
        <p:txBody>
          <a:bodyPr anchor="t" anchorCtr="0">
            <a:normAutofit/>
          </a:bodyPr>
          <a:lstStyle>
            <a:lvl1pPr algn="l">
              <a:defRPr sz="4469"/>
            </a:lvl1pPr>
          </a:lstStyle>
          <a:p>
            <a:r>
              <a:rPr lang="nb-NO"/>
              <a:t>Klikk for å redigere tittelstil</a:t>
            </a:r>
            <a:endParaRPr lang="en-US"/>
          </a:p>
        </p:txBody>
      </p:sp>
      <p:sp>
        <p:nvSpPr>
          <p:cNvPr id="4" name="Date Placeholder 3"/>
          <p:cNvSpPr>
            <a:spLocks noGrp="1"/>
          </p:cNvSpPr>
          <p:nvPr>
            <p:ph type="dt" sz="half" idx="10"/>
          </p:nvPr>
        </p:nvSpPr>
        <p:spPr>
          <a:xfrm>
            <a:off x="7462839" y="268201"/>
            <a:ext cx="1340263" cy="153888"/>
          </a:xfrm>
        </p:spPr>
        <p:txBody>
          <a:bodyPr>
            <a:spAutoFit/>
          </a:bodyPr>
          <a:lstStyle>
            <a:lvl1pPr algn="r">
              <a:defRPr sz="968"/>
            </a:lvl1pPr>
          </a:lstStyle>
          <a:p>
            <a:fld id="{E6DEC9C7-18CC-48A8-856E-8B8C0B6382E9}" type="datetime1">
              <a:rPr lang="nb-NO" smtClean="0"/>
              <a:t>13.10.2021</a:t>
            </a:fld>
            <a:endParaRPr lang="nb-NO"/>
          </a:p>
        </p:txBody>
      </p:sp>
      <p:sp>
        <p:nvSpPr>
          <p:cNvPr id="5" name="Footer Placeholder 4"/>
          <p:cNvSpPr>
            <a:spLocks noGrp="1"/>
          </p:cNvSpPr>
          <p:nvPr>
            <p:ph type="ftr" sz="quarter" idx="11"/>
          </p:nvPr>
        </p:nvSpPr>
        <p:spPr>
          <a:xfrm>
            <a:off x="5713414" y="268201"/>
            <a:ext cx="1609898" cy="153888"/>
          </a:xfrm>
        </p:spPr>
        <p:txBody>
          <a:bodyPr>
            <a:spAutoFit/>
          </a:bodyPr>
          <a:lstStyle>
            <a:lvl1pPr>
              <a:defRPr sz="968"/>
            </a:lvl1pPr>
          </a:lstStyle>
          <a:p>
            <a:endParaRPr lang="nb-NO"/>
          </a:p>
        </p:txBody>
      </p:sp>
      <p:sp>
        <p:nvSpPr>
          <p:cNvPr id="6" name="Slide Number Placeholder 5"/>
          <p:cNvSpPr>
            <a:spLocks noGrp="1"/>
          </p:cNvSpPr>
          <p:nvPr>
            <p:ph type="sldNum" sz="quarter" idx="12"/>
          </p:nvPr>
        </p:nvSpPr>
        <p:spPr>
          <a:xfrm>
            <a:off x="5305572" y="268201"/>
            <a:ext cx="268316" cy="153888"/>
          </a:xfrm>
        </p:spPr>
        <p:txBody>
          <a:bodyPr>
            <a:spAutoFit/>
          </a:bodyPr>
          <a:lstStyle>
            <a:lvl1pPr>
              <a:defRPr sz="968"/>
            </a:lvl1pPr>
          </a:lstStyle>
          <a:p>
            <a:fld id="{D8865200-363A-4A27-BFE2-9D2920C8E885}" type="slidenum">
              <a:rPr lang="nb-NO" smtClean="0"/>
              <a:pPr/>
              <a:t>‹#›</a:t>
            </a:fld>
            <a:endParaRPr lang="nb-NO"/>
          </a:p>
        </p:txBody>
      </p:sp>
      <p:sp>
        <p:nvSpPr>
          <p:cNvPr id="3" name="Subtitle 2"/>
          <p:cNvSpPr>
            <a:spLocks noGrp="1"/>
          </p:cNvSpPr>
          <p:nvPr>
            <p:ph type="subTitle" idx="1"/>
          </p:nvPr>
        </p:nvSpPr>
        <p:spPr>
          <a:xfrm>
            <a:off x="324040" y="2391878"/>
            <a:ext cx="8331224" cy="346249"/>
          </a:xfrm>
        </p:spPr>
        <p:txBody>
          <a:bodyPr>
            <a:normAutofit/>
          </a:bodyPr>
          <a:lstStyle>
            <a:lvl1pPr marL="0" indent="0" algn="l">
              <a:buNone/>
              <a:defRPr sz="2458" b="1"/>
            </a:lvl1pPr>
            <a:lvl2pPr marL="338170" indent="0" algn="ctr">
              <a:buNone/>
              <a:defRPr sz="1490"/>
            </a:lvl2pPr>
            <a:lvl3pPr marL="676341" indent="0" algn="ctr">
              <a:buNone/>
              <a:defRPr sz="1266"/>
            </a:lvl3pPr>
            <a:lvl4pPr marL="1014511" indent="0" algn="ctr">
              <a:buNone/>
              <a:defRPr sz="1192"/>
            </a:lvl4pPr>
            <a:lvl5pPr marL="1352683" indent="0" algn="ctr">
              <a:buNone/>
              <a:defRPr sz="1192"/>
            </a:lvl5pPr>
            <a:lvl6pPr marL="1690852" indent="0" algn="ctr">
              <a:buNone/>
              <a:defRPr sz="1192"/>
            </a:lvl6pPr>
            <a:lvl7pPr marL="2029023" indent="0" algn="ctr">
              <a:buNone/>
              <a:defRPr sz="1192"/>
            </a:lvl7pPr>
            <a:lvl8pPr marL="2367194" indent="0" algn="ctr">
              <a:buNone/>
              <a:defRPr sz="1192"/>
            </a:lvl8pPr>
            <a:lvl9pPr marL="2705364" indent="0" algn="ctr">
              <a:buNone/>
              <a:defRPr sz="1192"/>
            </a:lvl9pPr>
          </a:lstStyle>
          <a:p>
            <a:r>
              <a:rPr lang="nb-NO"/>
              <a:t>Klikk for å redigere undertittelstil i malen</a:t>
            </a:r>
            <a:endParaRPr lang="en-US"/>
          </a:p>
        </p:txBody>
      </p:sp>
    </p:spTree>
    <p:extLst>
      <p:ext uri="{BB962C8B-B14F-4D97-AF65-F5344CB8AC3E}">
        <p14:creationId xmlns:p14="http://schemas.microsoft.com/office/powerpoint/2010/main" val="40092040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Fors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4041" y="2138898"/>
            <a:ext cx="7658373" cy="623248"/>
          </a:xfrm>
        </p:spPr>
        <p:txBody>
          <a:bodyPr wrap="square" anchor="b" anchorCtr="0">
            <a:normAutofit/>
          </a:bodyPr>
          <a:lstStyle>
            <a:lvl1pPr algn="l">
              <a:defRPr sz="4469"/>
            </a:lvl1pPr>
          </a:lstStyle>
          <a:p>
            <a:r>
              <a:rPr lang="nb-NO"/>
              <a:t>Klikk for å redigere tittelstil</a:t>
            </a:r>
            <a:endParaRPr lang="en-US"/>
          </a:p>
        </p:txBody>
      </p:sp>
      <p:sp>
        <p:nvSpPr>
          <p:cNvPr id="3" name="Subtitle 2"/>
          <p:cNvSpPr>
            <a:spLocks noGrp="1"/>
          </p:cNvSpPr>
          <p:nvPr>
            <p:ph type="subTitle" idx="1"/>
          </p:nvPr>
        </p:nvSpPr>
        <p:spPr>
          <a:xfrm>
            <a:off x="324041" y="2888750"/>
            <a:ext cx="6584760" cy="346249"/>
          </a:xfrm>
        </p:spPr>
        <p:txBody>
          <a:bodyPr wrap="square">
            <a:normAutofit/>
          </a:bodyPr>
          <a:lstStyle>
            <a:lvl1pPr marL="0" indent="0" algn="l">
              <a:buNone/>
              <a:defRPr sz="2483" b="1"/>
            </a:lvl1pPr>
            <a:lvl2pPr marL="338170" indent="0" algn="ctr">
              <a:buNone/>
              <a:defRPr sz="1490"/>
            </a:lvl2pPr>
            <a:lvl3pPr marL="676341" indent="0" algn="ctr">
              <a:buNone/>
              <a:defRPr sz="1291"/>
            </a:lvl3pPr>
            <a:lvl4pPr marL="1014511" indent="0" algn="ctr">
              <a:buNone/>
              <a:defRPr sz="1192"/>
            </a:lvl4pPr>
            <a:lvl5pPr marL="1352683" indent="0" algn="ctr">
              <a:buNone/>
              <a:defRPr sz="1192"/>
            </a:lvl5pPr>
            <a:lvl6pPr marL="1690852" indent="0" algn="ctr">
              <a:buNone/>
              <a:defRPr sz="1192"/>
            </a:lvl6pPr>
            <a:lvl7pPr marL="2029023" indent="0" algn="ctr">
              <a:buNone/>
              <a:defRPr sz="1192"/>
            </a:lvl7pPr>
            <a:lvl8pPr marL="2367194" indent="0" algn="ctr">
              <a:buNone/>
              <a:defRPr sz="1192"/>
            </a:lvl8pPr>
            <a:lvl9pPr marL="2705364" indent="0" algn="ctr">
              <a:buNone/>
              <a:defRPr sz="1192"/>
            </a:lvl9pPr>
          </a:lstStyle>
          <a:p>
            <a:r>
              <a:rPr lang="nb-NO"/>
              <a:t>Klikk for å redigere undertittelstil i malen</a:t>
            </a:r>
            <a:endParaRPr lang="en-US"/>
          </a:p>
        </p:txBody>
      </p:sp>
      <p:sp>
        <p:nvSpPr>
          <p:cNvPr id="9" name="Date Placeholder 3"/>
          <p:cNvSpPr>
            <a:spLocks noGrp="1"/>
          </p:cNvSpPr>
          <p:nvPr>
            <p:ph type="dt" sz="half" idx="10"/>
          </p:nvPr>
        </p:nvSpPr>
        <p:spPr>
          <a:xfrm>
            <a:off x="7462839" y="268201"/>
            <a:ext cx="1340263" cy="153888"/>
          </a:xfrm>
        </p:spPr>
        <p:txBody>
          <a:bodyPr>
            <a:spAutoFit/>
          </a:bodyPr>
          <a:lstStyle>
            <a:lvl1pPr algn="r">
              <a:defRPr sz="993"/>
            </a:lvl1pPr>
          </a:lstStyle>
          <a:p>
            <a:fld id="{4ECF339B-DE26-4CB1-847D-D0F793D508DD}" type="datetime1">
              <a:rPr lang="nb-NO" smtClean="0"/>
              <a:t>13.10.2021</a:t>
            </a:fld>
            <a:endParaRPr lang="nb-NO"/>
          </a:p>
        </p:txBody>
      </p:sp>
      <p:sp>
        <p:nvSpPr>
          <p:cNvPr id="10"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11"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3641244019"/>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ekst">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914956" y="1969129"/>
            <a:ext cx="4230633" cy="3139446"/>
          </a:xfrm>
          <a:prstGeom prst="rect">
            <a:avLst/>
          </a:prstGeom>
        </p:spPr>
      </p:pic>
      <p:sp>
        <p:nvSpPr>
          <p:cNvPr id="2" name="Title 1"/>
          <p:cNvSpPr>
            <a:spLocks noGrp="1"/>
          </p:cNvSpPr>
          <p:nvPr>
            <p:ph type="title"/>
          </p:nvPr>
        </p:nvSpPr>
        <p:spPr>
          <a:xfrm>
            <a:off x="288036" y="1264108"/>
            <a:ext cx="8371046" cy="512448"/>
          </a:xfrm>
        </p:spPr>
        <p:txBody>
          <a:bodyPr wrap="square">
            <a:normAutofit/>
          </a:bodyPr>
          <a:lstStyle/>
          <a:p>
            <a:r>
              <a:rPr lang="nb-NO"/>
              <a:t>Klikk for å redigere tittelstil</a:t>
            </a:r>
            <a:endParaRPr lang="en-US"/>
          </a:p>
        </p:txBody>
      </p:sp>
      <p:sp>
        <p:nvSpPr>
          <p:cNvPr id="3" name="Content Placeholder 2"/>
          <p:cNvSpPr>
            <a:spLocks noGrp="1"/>
          </p:cNvSpPr>
          <p:nvPr>
            <p:ph idx="1"/>
          </p:nvPr>
        </p:nvSpPr>
        <p:spPr>
          <a:xfrm>
            <a:off x="288036" y="1981200"/>
            <a:ext cx="8371046" cy="277139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9" y="268201"/>
            <a:ext cx="1340263" cy="153888"/>
          </a:xfrm>
        </p:spPr>
        <p:txBody>
          <a:bodyPr>
            <a:spAutoFit/>
          </a:bodyPr>
          <a:lstStyle>
            <a:lvl1pPr algn="r">
              <a:defRPr sz="993"/>
            </a:lvl1pPr>
          </a:lstStyle>
          <a:p>
            <a:fld id="{0C27853C-4794-44B2-A8FB-82E8C67B7A42}" type="datetime1">
              <a:rPr lang="nb-NO" smtClean="0"/>
              <a:t>13.10.2021</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32089785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Mellomtittel">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4444111"/>
            <a:ext cx="9144019" cy="664465"/>
          </a:xfrm>
          <a:prstGeom prst="rect">
            <a:avLst/>
          </a:prstGeom>
        </p:spPr>
      </p:pic>
      <p:sp>
        <p:nvSpPr>
          <p:cNvPr id="2" name="Title 1"/>
          <p:cNvSpPr>
            <a:spLocks noGrp="1"/>
          </p:cNvSpPr>
          <p:nvPr>
            <p:ph type="ctrTitle"/>
          </p:nvPr>
        </p:nvSpPr>
        <p:spPr>
          <a:xfrm>
            <a:off x="324040" y="1554698"/>
            <a:ext cx="8331224" cy="623248"/>
          </a:xfrm>
        </p:spPr>
        <p:txBody>
          <a:bodyPr anchor="t" anchorCtr="0">
            <a:normAutofit/>
          </a:bodyPr>
          <a:lstStyle>
            <a:lvl1pPr algn="l">
              <a:defRPr sz="4469"/>
            </a:lvl1pPr>
          </a:lstStyle>
          <a:p>
            <a:r>
              <a:rPr lang="nb-NO"/>
              <a:t>Klikk for å redigere tittelstil</a:t>
            </a:r>
            <a:endParaRPr lang="en-US"/>
          </a:p>
        </p:txBody>
      </p:sp>
      <p:sp>
        <p:nvSpPr>
          <p:cNvPr id="4" name="Date Placeholder 3"/>
          <p:cNvSpPr>
            <a:spLocks noGrp="1"/>
          </p:cNvSpPr>
          <p:nvPr>
            <p:ph type="dt" sz="half" idx="10"/>
          </p:nvPr>
        </p:nvSpPr>
        <p:spPr>
          <a:xfrm>
            <a:off x="7462839" y="268201"/>
            <a:ext cx="1340263" cy="153888"/>
          </a:xfrm>
        </p:spPr>
        <p:txBody>
          <a:bodyPr>
            <a:spAutoFit/>
          </a:bodyPr>
          <a:lstStyle>
            <a:lvl1pPr algn="r">
              <a:defRPr sz="993"/>
            </a:lvl1pPr>
          </a:lstStyle>
          <a:p>
            <a:fld id="{E6DEC9C7-18CC-48A8-856E-8B8C0B6382E9}" type="datetime1">
              <a:rPr lang="nb-NO" smtClean="0"/>
              <a:t>13.10.2021</a:t>
            </a:fld>
            <a:endParaRPr lang="nb-NO"/>
          </a:p>
        </p:txBody>
      </p:sp>
      <p:sp>
        <p:nvSpPr>
          <p:cNvPr id="5"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6"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sp>
        <p:nvSpPr>
          <p:cNvPr id="3" name="Subtitle 2"/>
          <p:cNvSpPr>
            <a:spLocks noGrp="1"/>
          </p:cNvSpPr>
          <p:nvPr>
            <p:ph type="subTitle" idx="1"/>
          </p:nvPr>
        </p:nvSpPr>
        <p:spPr>
          <a:xfrm>
            <a:off x="324040" y="2391878"/>
            <a:ext cx="8331224" cy="346249"/>
          </a:xfrm>
        </p:spPr>
        <p:txBody>
          <a:bodyPr>
            <a:normAutofit/>
          </a:bodyPr>
          <a:lstStyle>
            <a:lvl1pPr marL="0" indent="0" algn="l">
              <a:buNone/>
              <a:defRPr sz="2483" b="1"/>
            </a:lvl1pPr>
            <a:lvl2pPr marL="338170" indent="0" algn="ctr">
              <a:buNone/>
              <a:defRPr sz="1490"/>
            </a:lvl2pPr>
            <a:lvl3pPr marL="676341" indent="0" algn="ctr">
              <a:buNone/>
              <a:defRPr sz="1291"/>
            </a:lvl3pPr>
            <a:lvl4pPr marL="1014511" indent="0" algn="ctr">
              <a:buNone/>
              <a:defRPr sz="1192"/>
            </a:lvl4pPr>
            <a:lvl5pPr marL="1352683" indent="0" algn="ctr">
              <a:buNone/>
              <a:defRPr sz="1192"/>
            </a:lvl5pPr>
            <a:lvl6pPr marL="1690852" indent="0" algn="ctr">
              <a:buNone/>
              <a:defRPr sz="1192"/>
            </a:lvl6pPr>
            <a:lvl7pPr marL="2029023" indent="0" algn="ctr">
              <a:buNone/>
              <a:defRPr sz="1192"/>
            </a:lvl7pPr>
            <a:lvl8pPr marL="2367194" indent="0" algn="ctr">
              <a:buNone/>
              <a:defRPr sz="1192"/>
            </a:lvl8pPr>
            <a:lvl9pPr marL="2705364" indent="0" algn="ctr">
              <a:buNone/>
              <a:defRPr sz="1192"/>
            </a:lvl9pPr>
          </a:lstStyle>
          <a:p>
            <a:r>
              <a:rPr lang="nb-NO"/>
              <a:t>Klikk for å redigere undertittelstil i malen</a:t>
            </a:r>
            <a:endParaRPr lang="en-US"/>
          </a:p>
        </p:txBody>
      </p:sp>
    </p:spTree>
    <p:extLst>
      <p:ext uri="{BB962C8B-B14F-4D97-AF65-F5344CB8AC3E}">
        <p14:creationId xmlns:p14="http://schemas.microsoft.com/office/powerpoint/2010/main" val="37786664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1980" y="1473433"/>
            <a:ext cx="4024733" cy="1869743"/>
          </a:xfrm>
        </p:spPr>
        <p:txBody>
          <a:bodyPr wrap="square">
            <a:normAutofit/>
          </a:bodyPr>
          <a:lstStyle>
            <a:lvl1pPr>
              <a:defRPr sz="4469"/>
            </a:lvl1pPr>
          </a:lstStyle>
          <a:p>
            <a:r>
              <a:rPr lang="nb-NO"/>
              <a:t>Klikk for å redigere tittelstil</a:t>
            </a:r>
          </a:p>
        </p:txBody>
      </p:sp>
      <p:pic>
        <p:nvPicPr>
          <p:cNvPr id="4" name="Bild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5" y="4456303"/>
            <a:ext cx="9144019" cy="652273"/>
          </a:xfrm>
          <a:prstGeom prst="rect">
            <a:avLst/>
          </a:prstGeom>
        </p:spPr>
      </p:pic>
      <p:sp>
        <p:nvSpPr>
          <p:cNvPr id="12" name="Date Placeholder 3"/>
          <p:cNvSpPr>
            <a:spLocks noGrp="1"/>
          </p:cNvSpPr>
          <p:nvPr>
            <p:ph type="dt" sz="half" idx="10"/>
          </p:nvPr>
        </p:nvSpPr>
        <p:spPr>
          <a:xfrm>
            <a:off x="7462839" y="268201"/>
            <a:ext cx="1340263" cy="153888"/>
          </a:xfrm>
        </p:spPr>
        <p:txBody>
          <a:bodyPr>
            <a:spAutoFit/>
          </a:bodyPr>
          <a:lstStyle>
            <a:lvl1pPr algn="r">
              <a:defRPr sz="993"/>
            </a:lvl1pPr>
          </a:lstStyle>
          <a:p>
            <a:fld id="{B89DD950-73F7-4004-B10D-E4A2EA37D48F}" type="datetime1">
              <a:rPr lang="nb-NO" smtClean="0"/>
              <a:t>13.10.2021</a:t>
            </a:fld>
            <a:endParaRPr lang="nb-NO"/>
          </a:p>
        </p:txBody>
      </p:sp>
      <p:sp>
        <p:nvSpPr>
          <p:cNvPr id="13"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14"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sp>
        <p:nvSpPr>
          <p:cNvPr id="15" name="Plassholder for bilde 14"/>
          <p:cNvSpPr>
            <a:spLocks noGrp="1"/>
          </p:cNvSpPr>
          <p:nvPr>
            <p:ph type="pic" sz="quarter" idx="15"/>
          </p:nvPr>
        </p:nvSpPr>
        <p:spPr>
          <a:xfrm>
            <a:off x="4781398" y="1440181"/>
            <a:ext cx="3952800" cy="2970371"/>
          </a:xfrm>
          <a:prstGeom prst="rect">
            <a:avLst/>
          </a:prstGeom>
          <a:solidFill>
            <a:schemeClr val="bg2"/>
          </a:solidFill>
        </p:spPr>
        <p:txBody>
          <a:bodyPr lIns="0" tIns="0" rIns="0" bIns="670365"/>
          <a:lstStyle/>
          <a:p>
            <a:r>
              <a:rPr lang="nb-NO"/>
              <a:t>Klikk på ikonet for å legge til et bilde</a:t>
            </a:r>
          </a:p>
        </p:txBody>
      </p:sp>
    </p:spTree>
    <p:extLst>
      <p:ext uri="{BB962C8B-B14F-4D97-AF65-F5344CB8AC3E}">
        <p14:creationId xmlns:p14="http://schemas.microsoft.com/office/powerpoint/2010/main" val="17828467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Kontaktinformasjon">
    <p:spTree>
      <p:nvGrpSpPr>
        <p:cNvPr id="1" name=""/>
        <p:cNvGrpSpPr/>
        <p:nvPr/>
      </p:nvGrpSpPr>
      <p:grpSpPr>
        <a:xfrm>
          <a:off x="0" y="0"/>
          <a:ext cx="0" cy="0"/>
          <a:chOff x="0" y="0"/>
          <a:chExt cx="0" cy="0"/>
        </a:xfrm>
      </p:grpSpPr>
      <p:sp>
        <p:nvSpPr>
          <p:cNvPr id="2" name="Title 1"/>
          <p:cNvSpPr>
            <a:spLocks noGrp="1"/>
          </p:cNvSpPr>
          <p:nvPr>
            <p:ph type="title"/>
          </p:nvPr>
        </p:nvSpPr>
        <p:spPr>
          <a:xfrm>
            <a:off x="321981" y="2655184"/>
            <a:ext cx="3730785" cy="987421"/>
          </a:xfrm>
        </p:spPr>
        <p:txBody>
          <a:bodyPr>
            <a:normAutofit/>
          </a:bodyPr>
          <a:lstStyle>
            <a:lvl1pPr>
              <a:defRPr sz="3377"/>
            </a:lvl1pPr>
          </a:lstStyle>
          <a:p>
            <a:r>
              <a:rPr lang="nb-NO"/>
              <a:t>Klikk for å redigere tittelstil</a:t>
            </a:r>
            <a:endParaRPr lang="en-US"/>
          </a:p>
        </p:txBody>
      </p:sp>
      <p:sp>
        <p:nvSpPr>
          <p:cNvPr id="7" name="Plassholder for tekst 6"/>
          <p:cNvSpPr>
            <a:spLocks noGrp="1"/>
          </p:cNvSpPr>
          <p:nvPr>
            <p:ph type="body" sz="quarter" idx="13"/>
          </p:nvPr>
        </p:nvSpPr>
        <p:spPr>
          <a:xfrm>
            <a:off x="321791" y="3945227"/>
            <a:ext cx="3488884" cy="661455"/>
          </a:xfrm>
        </p:spPr>
        <p:txBody>
          <a:bodyPr>
            <a:normAutofit/>
          </a:bodyPr>
          <a:lstStyle>
            <a:lvl1pPr marL="0" indent="0">
              <a:buNone/>
              <a:defRPr sz="1092"/>
            </a:lvl1pPr>
          </a:lstStyle>
          <a:p>
            <a:pPr lvl="0"/>
            <a:r>
              <a:rPr lang="nb-NO"/>
              <a:t>Klikk for å redigere tekststiler i malen</a:t>
            </a:r>
          </a:p>
        </p:txBody>
      </p:sp>
      <p:sp>
        <p:nvSpPr>
          <p:cNvPr id="10" name="TekstSylinder 9"/>
          <p:cNvSpPr txBox="1"/>
          <p:nvPr userDrawn="1"/>
        </p:nvSpPr>
        <p:spPr>
          <a:xfrm>
            <a:off x="321793" y="4688141"/>
            <a:ext cx="2045311" cy="202208"/>
          </a:xfrm>
          <a:prstGeom prst="rect">
            <a:avLst/>
          </a:prstGeom>
          <a:noFill/>
        </p:spPr>
        <p:txBody>
          <a:bodyPr wrap="square" lIns="33817" tIns="16909" rIns="33817" bIns="16909" rtlCol="0">
            <a:spAutoFit/>
          </a:bodyPr>
          <a:lstStyle/>
          <a:p>
            <a:r>
              <a:rPr lang="nb-NO" sz="1092" b="1"/>
              <a:t>Skatteetaten.no</a:t>
            </a:r>
          </a:p>
        </p:txBody>
      </p:sp>
      <p:sp>
        <p:nvSpPr>
          <p:cNvPr id="8" name="Rektangel 7"/>
          <p:cNvSpPr/>
          <p:nvPr userDrawn="1"/>
        </p:nvSpPr>
        <p:spPr>
          <a:xfrm>
            <a:off x="4305137" y="321842"/>
            <a:ext cx="4520565" cy="45186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792" tIns="45395" rIns="90792" bIns="45395" rtlCol="0" anchor="ctr"/>
          <a:lstStyle/>
          <a:p>
            <a:pPr algn="ctr"/>
            <a:endParaRPr lang="nb-NO" sz="1788"/>
          </a:p>
        </p:txBody>
      </p:sp>
      <p:pic>
        <p:nvPicPr>
          <p:cNvPr id="12" name="Bil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6979" y="1615643"/>
            <a:ext cx="2736878" cy="1865222"/>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1"/>
            <a:ext cx="1755652" cy="621793"/>
          </a:xfrm>
          <a:prstGeom prst="rect">
            <a:avLst/>
          </a:prstGeom>
        </p:spPr>
      </p:pic>
    </p:spTree>
    <p:extLst>
      <p:ext uri="{BB962C8B-B14F-4D97-AF65-F5344CB8AC3E}">
        <p14:creationId xmlns:p14="http://schemas.microsoft.com/office/powerpoint/2010/main" val="21011291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Avslutning">
    <p:spTree>
      <p:nvGrpSpPr>
        <p:cNvPr id="1" name=""/>
        <p:cNvGrpSpPr/>
        <p:nvPr/>
      </p:nvGrpSpPr>
      <p:grpSpPr>
        <a:xfrm>
          <a:off x="0" y="0"/>
          <a:ext cx="0" cy="0"/>
          <a:chOff x="0" y="0"/>
          <a:chExt cx="0" cy="0"/>
        </a:xfrm>
      </p:grpSpPr>
      <p:sp>
        <p:nvSpPr>
          <p:cNvPr id="2" name="Rektangel 1"/>
          <p:cNvSpPr/>
          <p:nvPr userDrawn="1"/>
        </p:nvSpPr>
        <p:spPr>
          <a:xfrm>
            <a:off x="0" y="1"/>
            <a:ext cx="9145588" cy="5108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792" tIns="45395" rIns="90792" bIns="45395" rtlCol="0" anchor="ctr"/>
          <a:lstStyle/>
          <a:p>
            <a:pPr algn="ctr"/>
            <a:endParaRPr lang="nb-NO" sz="1788"/>
          </a:p>
        </p:txBody>
      </p:sp>
      <p:pic>
        <p:nvPicPr>
          <p:cNvPr id="3" name="Bil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4356" y="1621677"/>
            <a:ext cx="2736878" cy="1865222"/>
          </a:xfrm>
          <a:prstGeom prst="rect">
            <a:avLst/>
          </a:prstGeom>
        </p:spPr>
      </p:pic>
    </p:spTree>
    <p:extLst>
      <p:ext uri="{BB962C8B-B14F-4D97-AF65-F5344CB8AC3E}">
        <p14:creationId xmlns:p14="http://schemas.microsoft.com/office/powerpoint/2010/main" val="162611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1979" y="1473432"/>
            <a:ext cx="4024733" cy="1869743"/>
          </a:xfrm>
        </p:spPr>
        <p:txBody>
          <a:bodyPr wrap="square">
            <a:normAutofit/>
          </a:bodyPr>
          <a:lstStyle>
            <a:lvl1pPr>
              <a:defRPr sz="4500"/>
            </a:lvl1pPr>
          </a:lstStyle>
          <a:p>
            <a:r>
              <a:rPr lang="nb-NO"/>
              <a:t>Klikk for å redigere tittelstil</a:t>
            </a:r>
          </a:p>
        </p:txBody>
      </p:sp>
      <p:pic>
        <p:nvPicPr>
          <p:cNvPr id="4" name="Bild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4" y="4456302"/>
            <a:ext cx="9144019" cy="652273"/>
          </a:xfrm>
          <a:prstGeom prst="rect">
            <a:avLst/>
          </a:prstGeom>
        </p:spPr>
      </p:pic>
      <p:sp>
        <p:nvSpPr>
          <p:cNvPr id="12" name="Date Placeholder 3"/>
          <p:cNvSpPr>
            <a:spLocks noGrp="1"/>
          </p:cNvSpPr>
          <p:nvPr>
            <p:ph type="dt" sz="half" idx="10"/>
          </p:nvPr>
        </p:nvSpPr>
        <p:spPr>
          <a:xfrm>
            <a:off x="7462838" y="268201"/>
            <a:ext cx="1340263" cy="153888"/>
          </a:xfrm>
        </p:spPr>
        <p:txBody>
          <a:bodyPr>
            <a:spAutoFit/>
          </a:bodyPr>
          <a:lstStyle>
            <a:lvl1pPr algn="r">
              <a:defRPr sz="1000"/>
            </a:lvl1pPr>
          </a:lstStyle>
          <a:p>
            <a:fld id="{B89DD950-73F7-4004-B10D-E4A2EA37D48F}" type="datetime1">
              <a:rPr lang="nb-NO" smtClean="0"/>
              <a:t>13.10.2021</a:t>
            </a:fld>
            <a:endParaRPr lang="nb-NO"/>
          </a:p>
        </p:txBody>
      </p:sp>
      <p:sp>
        <p:nvSpPr>
          <p:cNvPr id="13"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14"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
        <p:nvSpPr>
          <p:cNvPr id="15" name="Plassholder for bilde 14"/>
          <p:cNvSpPr>
            <a:spLocks noGrp="1"/>
          </p:cNvSpPr>
          <p:nvPr>
            <p:ph type="pic" sz="quarter" idx="15"/>
          </p:nvPr>
        </p:nvSpPr>
        <p:spPr>
          <a:xfrm>
            <a:off x="4781398" y="1440180"/>
            <a:ext cx="3952800" cy="2970371"/>
          </a:xfrm>
          <a:prstGeom prst="rect">
            <a:avLst/>
          </a:prstGeom>
          <a:solidFill>
            <a:schemeClr val="bg2"/>
          </a:solidFill>
        </p:spPr>
        <p:txBody>
          <a:bodyPr lIns="0" tIns="0" rIns="0" bIns="670365"/>
          <a:lstStyle/>
          <a:p>
            <a:r>
              <a:rPr lang="nb-NO"/>
              <a:t>Klikk ikonet for å legge til et bilde</a:t>
            </a:r>
          </a:p>
        </p:txBody>
      </p:sp>
    </p:spTree>
    <p:extLst>
      <p:ext uri="{BB962C8B-B14F-4D97-AF65-F5344CB8AC3E}">
        <p14:creationId xmlns:p14="http://schemas.microsoft.com/office/powerpoint/2010/main" val="3684549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Dokumentmal">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3688205"/>
            <a:ext cx="6364237" cy="1420371"/>
          </a:xfrm>
          <a:prstGeom prst="rect">
            <a:avLst/>
          </a:prstGeom>
        </p:spPr>
      </p:pic>
      <p:sp>
        <p:nvSpPr>
          <p:cNvPr id="2" name="Title 1"/>
          <p:cNvSpPr>
            <a:spLocks noGrp="1"/>
          </p:cNvSpPr>
          <p:nvPr>
            <p:ph type="title"/>
          </p:nvPr>
        </p:nvSpPr>
        <p:spPr>
          <a:xfrm>
            <a:off x="288036" y="268202"/>
            <a:ext cx="4789290" cy="346249"/>
          </a:xfrm>
        </p:spPr>
        <p:txBody>
          <a:bodyPr wrap="square">
            <a:normAutofit/>
          </a:bodyPr>
          <a:lstStyle>
            <a:lvl1pPr>
              <a:defRPr sz="2483"/>
            </a:lvl1pPr>
          </a:lstStyle>
          <a:p>
            <a:r>
              <a:rPr lang="nb-NO"/>
              <a:t>Klikk for å redigere tittelstil</a:t>
            </a:r>
            <a:endParaRPr lang="en-US"/>
          </a:p>
        </p:txBody>
      </p:sp>
      <p:sp>
        <p:nvSpPr>
          <p:cNvPr id="3" name="Content Placeholder 2"/>
          <p:cNvSpPr>
            <a:spLocks noGrp="1"/>
          </p:cNvSpPr>
          <p:nvPr>
            <p:ph idx="1"/>
          </p:nvPr>
        </p:nvSpPr>
        <p:spPr>
          <a:xfrm>
            <a:off x="936117" y="817302"/>
            <a:ext cx="7020878" cy="36472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9" y="268201"/>
            <a:ext cx="1340263" cy="153888"/>
          </a:xfrm>
        </p:spPr>
        <p:txBody>
          <a:bodyPr>
            <a:spAutoFit/>
          </a:bodyPr>
          <a:lstStyle>
            <a:lvl1pPr algn="r">
              <a:defRPr sz="993"/>
            </a:lvl1pPr>
          </a:lstStyle>
          <a:p>
            <a:fld id="{1B64C1CA-9320-4112-886C-AAF9BAD3F488}" type="datetime1">
              <a:rPr lang="nb-NO" smtClean="0"/>
              <a:t>13.10.2021</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pic>
        <p:nvPicPr>
          <p:cNvPr id="14" name="Bild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b="14203"/>
          <a:stretch/>
        </p:blipFill>
        <p:spPr>
          <a:xfrm>
            <a:off x="8309839" y="4266533"/>
            <a:ext cx="543600" cy="563884"/>
          </a:xfrm>
          <a:prstGeom prst="rect">
            <a:avLst/>
          </a:prstGeom>
        </p:spPr>
      </p:pic>
    </p:spTree>
    <p:extLst>
      <p:ext uri="{BB962C8B-B14F-4D97-AF65-F5344CB8AC3E}">
        <p14:creationId xmlns:p14="http://schemas.microsoft.com/office/powerpoint/2010/main" val="33781701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ekst og bild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1980" y="1341002"/>
            <a:ext cx="3796676" cy="3495989"/>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5" name="Date Placeholder 4"/>
          <p:cNvSpPr>
            <a:spLocks noGrp="1"/>
          </p:cNvSpPr>
          <p:nvPr>
            <p:ph type="dt" sz="half" idx="10"/>
          </p:nvPr>
        </p:nvSpPr>
        <p:spPr/>
        <p:txBody>
          <a:bodyPr/>
          <a:lstStyle/>
          <a:p>
            <a:fld id="{DDAC5CCC-DC88-4883-904A-262AEBD18467}" type="datetime1">
              <a:rPr lang="nb-NO" smtClean="0"/>
              <a:t>13.10.2021</a:t>
            </a:fld>
            <a:endParaRPr lang="nb-NO" dirty="0"/>
          </a:p>
        </p:txBody>
      </p:sp>
      <p:sp>
        <p:nvSpPr>
          <p:cNvPr id="6" name="Footer Placeholder 5"/>
          <p:cNvSpPr>
            <a:spLocks noGrp="1"/>
          </p:cNvSpPr>
          <p:nvPr>
            <p:ph type="ftr" sz="quarter" idx="11"/>
          </p:nvPr>
        </p:nvSpPr>
        <p:spPr/>
        <p:txBody>
          <a:bodyPr/>
          <a:lstStyle/>
          <a:p>
            <a:endParaRPr lang="nb-NO" dirty="0"/>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dirty="0"/>
          </a:p>
        </p:txBody>
      </p:sp>
      <p:sp>
        <p:nvSpPr>
          <p:cNvPr id="8" name="Plassholder for bilde 7"/>
          <p:cNvSpPr>
            <a:spLocks noGrp="1"/>
          </p:cNvSpPr>
          <p:nvPr>
            <p:ph type="pic" sz="quarter" idx="13" hasCustomPrompt="1"/>
          </p:nvPr>
        </p:nvSpPr>
        <p:spPr>
          <a:xfrm>
            <a:off x="4718342" y="1341002"/>
            <a:ext cx="4118656" cy="3495989"/>
          </a:xfrm>
          <a:prstGeom prst="rect">
            <a:avLst/>
          </a:prstGeom>
          <a:solidFill>
            <a:schemeClr val="bg2"/>
          </a:solidFill>
        </p:spPr>
        <p:txBody>
          <a:bodyPr lIns="0" tIns="0" rIns="0" bIns="670365" anchor="ctr" anchorCtr="1"/>
          <a:lstStyle>
            <a:lvl1pPr marL="0" indent="0">
              <a:buNone/>
              <a:defRPr/>
            </a:lvl1pPr>
          </a:lstStyle>
          <a:p>
            <a:r>
              <a:rPr lang="nb-NO" dirty="0"/>
              <a:t>Trykk for å endre bilde</a:t>
            </a:r>
          </a:p>
        </p:txBody>
      </p:sp>
    </p:spTree>
    <p:extLst>
      <p:ext uri="{BB962C8B-B14F-4D97-AF65-F5344CB8AC3E}">
        <p14:creationId xmlns:p14="http://schemas.microsoft.com/office/powerpoint/2010/main" val="7436200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Fors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4040" y="2138898"/>
            <a:ext cx="7658373" cy="623248"/>
          </a:xfrm>
        </p:spPr>
        <p:txBody>
          <a:bodyPr wrap="square" anchor="b" anchorCtr="0">
            <a:normAutofit/>
          </a:bodyPr>
          <a:lstStyle>
            <a:lvl1pPr algn="l">
              <a:defRPr sz="4500"/>
            </a:lvl1pPr>
          </a:lstStyle>
          <a:p>
            <a:r>
              <a:rPr lang="nb-NO"/>
              <a:t>Klikk for å redigere tittelstil</a:t>
            </a:r>
            <a:endParaRPr lang="en-US"/>
          </a:p>
        </p:txBody>
      </p:sp>
      <p:sp>
        <p:nvSpPr>
          <p:cNvPr id="3" name="Subtitle 2"/>
          <p:cNvSpPr>
            <a:spLocks noGrp="1"/>
          </p:cNvSpPr>
          <p:nvPr>
            <p:ph type="subTitle" idx="1"/>
          </p:nvPr>
        </p:nvSpPr>
        <p:spPr>
          <a:xfrm>
            <a:off x="324041" y="2888749"/>
            <a:ext cx="6584760" cy="346249"/>
          </a:xfrm>
        </p:spPr>
        <p:txBody>
          <a:bodyPr wrap="square">
            <a:normAutofit/>
          </a:bodyPr>
          <a:lstStyle>
            <a:lvl1pPr marL="0" indent="0" algn="l">
              <a:buNone/>
              <a:defRPr sz="2500" b="1"/>
            </a:lvl1pPr>
            <a:lvl2pPr marL="340545" indent="0" algn="ctr">
              <a:buNone/>
              <a:defRPr sz="1500"/>
            </a:lvl2pPr>
            <a:lvl3pPr marL="681091" indent="0" algn="ctr">
              <a:buNone/>
              <a:defRPr sz="1300"/>
            </a:lvl3pPr>
            <a:lvl4pPr marL="1021636" indent="0" algn="ctr">
              <a:buNone/>
              <a:defRPr sz="1200"/>
            </a:lvl4pPr>
            <a:lvl5pPr marL="1362183" indent="0" algn="ctr">
              <a:buNone/>
              <a:defRPr sz="1200"/>
            </a:lvl5pPr>
            <a:lvl6pPr marL="1702727" indent="0" algn="ctr">
              <a:buNone/>
              <a:defRPr sz="1200"/>
            </a:lvl6pPr>
            <a:lvl7pPr marL="2043272" indent="0" algn="ctr">
              <a:buNone/>
              <a:defRPr sz="1200"/>
            </a:lvl7pPr>
            <a:lvl8pPr marL="2383818" indent="0" algn="ctr">
              <a:buNone/>
              <a:defRPr sz="1200"/>
            </a:lvl8pPr>
            <a:lvl9pPr marL="2724363" indent="0" algn="ctr">
              <a:buNone/>
              <a:defRPr sz="1200"/>
            </a:lvl9pPr>
          </a:lstStyle>
          <a:p>
            <a:r>
              <a:rPr lang="nb-NO"/>
              <a:t>Klikk for å redigere undertittelstil i malen</a:t>
            </a:r>
            <a:endParaRPr lang="en-US"/>
          </a:p>
        </p:txBody>
      </p:sp>
      <p:sp>
        <p:nvSpPr>
          <p:cNvPr id="9" name="Date Placeholder 3"/>
          <p:cNvSpPr>
            <a:spLocks noGrp="1"/>
          </p:cNvSpPr>
          <p:nvPr>
            <p:ph type="dt" sz="half" idx="10"/>
          </p:nvPr>
        </p:nvSpPr>
        <p:spPr>
          <a:xfrm>
            <a:off x="7462838" y="268201"/>
            <a:ext cx="1340263" cy="153888"/>
          </a:xfrm>
        </p:spPr>
        <p:txBody>
          <a:bodyPr>
            <a:spAutoFit/>
          </a:bodyPr>
          <a:lstStyle>
            <a:lvl1pPr algn="r">
              <a:defRPr sz="1000"/>
            </a:lvl1pPr>
          </a:lstStyle>
          <a:p>
            <a:fld id="{4ECF339B-DE26-4CB1-847D-D0F793D508DD}" type="datetime1">
              <a:rPr lang="nb-NO" smtClean="0"/>
              <a:t>13.10.2021</a:t>
            </a:fld>
            <a:endParaRPr lang="nb-NO"/>
          </a:p>
        </p:txBody>
      </p:sp>
      <p:sp>
        <p:nvSpPr>
          <p:cNvPr id="10"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11"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1426831569"/>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ekst">
    <p:spTree>
      <p:nvGrpSpPr>
        <p:cNvPr id="1" name=""/>
        <p:cNvGrpSpPr/>
        <p:nvPr/>
      </p:nvGrpSpPr>
      <p:grpSpPr>
        <a:xfrm>
          <a:off x="0" y="0"/>
          <a:ext cx="0" cy="0"/>
          <a:chOff x="0" y="0"/>
          <a:chExt cx="0" cy="0"/>
        </a:xfrm>
      </p:grpSpPr>
      <p:pic>
        <p:nvPicPr>
          <p:cNvPr id="10" name="Bild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914955" y="1969129"/>
            <a:ext cx="4230633" cy="3139446"/>
          </a:xfrm>
          <a:prstGeom prst="rect">
            <a:avLst/>
          </a:prstGeom>
        </p:spPr>
      </p:pic>
      <p:sp>
        <p:nvSpPr>
          <p:cNvPr id="2" name="Title 1"/>
          <p:cNvSpPr>
            <a:spLocks noGrp="1"/>
          </p:cNvSpPr>
          <p:nvPr>
            <p:ph type="title"/>
          </p:nvPr>
        </p:nvSpPr>
        <p:spPr>
          <a:xfrm>
            <a:off x="288036" y="1264108"/>
            <a:ext cx="8371046" cy="512448"/>
          </a:xfrm>
        </p:spPr>
        <p:txBody>
          <a:bodyPr wrap="square">
            <a:normAutofit/>
          </a:bodyPr>
          <a:lstStyle/>
          <a:p>
            <a:r>
              <a:rPr lang="nb-NO"/>
              <a:t>Klikk for å redigere tittelstil</a:t>
            </a:r>
            <a:endParaRPr lang="en-US"/>
          </a:p>
        </p:txBody>
      </p:sp>
      <p:sp>
        <p:nvSpPr>
          <p:cNvPr id="3" name="Content Placeholder 2"/>
          <p:cNvSpPr>
            <a:spLocks noGrp="1"/>
          </p:cNvSpPr>
          <p:nvPr>
            <p:ph idx="1"/>
          </p:nvPr>
        </p:nvSpPr>
        <p:spPr>
          <a:xfrm>
            <a:off x="288036" y="1981200"/>
            <a:ext cx="8371046" cy="277139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8" y="268201"/>
            <a:ext cx="1340263" cy="153888"/>
          </a:xfrm>
        </p:spPr>
        <p:txBody>
          <a:bodyPr>
            <a:spAutoFit/>
          </a:bodyPr>
          <a:lstStyle>
            <a:lvl1pPr algn="r">
              <a:defRPr sz="1000"/>
            </a:lvl1pPr>
          </a:lstStyle>
          <a:p>
            <a:fld id="{0C27853C-4794-44B2-A8FB-82E8C67B7A42}" type="datetime1">
              <a:rPr lang="nb-NO" smtClean="0"/>
              <a:t>13.10.2021</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5418437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Mellomtittel">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4444110"/>
            <a:ext cx="9144019" cy="664465"/>
          </a:xfrm>
          <a:prstGeom prst="rect">
            <a:avLst/>
          </a:prstGeom>
        </p:spPr>
      </p:pic>
      <p:sp>
        <p:nvSpPr>
          <p:cNvPr id="2" name="Title 1"/>
          <p:cNvSpPr>
            <a:spLocks noGrp="1"/>
          </p:cNvSpPr>
          <p:nvPr>
            <p:ph type="ctrTitle"/>
          </p:nvPr>
        </p:nvSpPr>
        <p:spPr>
          <a:xfrm>
            <a:off x="324040" y="1554698"/>
            <a:ext cx="8331224" cy="623248"/>
          </a:xfrm>
        </p:spPr>
        <p:txBody>
          <a:bodyPr anchor="t" anchorCtr="0">
            <a:normAutofit/>
          </a:bodyPr>
          <a:lstStyle>
            <a:lvl1pPr algn="l">
              <a:defRPr sz="4500"/>
            </a:lvl1pPr>
          </a:lstStyle>
          <a:p>
            <a:r>
              <a:rPr lang="nb-NO"/>
              <a:t>Klikk for å redigere tittelstil</a:t>
            </a:r>
            <a:endParaRPr lang="en-US"/>
          </a:p>
        </p:txBody>
      </p:sp>
      <p:sp>
        <p:nvSpPr>
          <p:cNvPr id="4" name="Date Placeholder 3"/>
          <p:cNvSpPr>
            <a:spLocks noGrp="1"/>
          </p:cNvSpPr>
          <p:nvPr>
            <p:ph type="dt" sz="half" idx="10"/>
          </p:nvPr>
        </p:nvSpPr>
        <p:spPr>
          <a:xfrm>
            <a:off x="7462838" y="268201"/>
            <a:ext cx="1340263" cy="153888"/>
          </a:xfrm>
        </p:spPr>
        <p:txBody>
          <a:bodyPr>
            <a:spAutoFit/>
          </a:bodyPr>
          <a:lstStyle>
            <a:lvl1pPr algn="r">
              <a:defRPr sz="1000"/>
            </a:lvl1pPr>
          </a:lstStyle>
          <a:p>
            <a:fld id="{E6DEC9C7-18CC-48A8-856E-8B8C0B6382E9}" type="datetime1">
              <a:rPr lang="nb-NO" smtClean="0"/>
              <a:t>13.10.2021</a:t>
            </a:fld>
            <a:endParaRPr lang="nb-NO"/>
          </a:p>
        </p:txBody>
      </p:sp>
      <p:sp>
        <p:nvSpPr>
          <p:cNvPr id="5"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6"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
        <p:nvSpPr>
          <p:cNvPr id="3" name="Subtitle 2"/>
          <p:cNvSpPr>
            <a:spLocks noGrp="1"/>
          </p:cNvSpPr>
          <p:nvPr>
            <p:ph type="subTitle" idx="1"/>
          </p:nvPr>
        </p:nvSpPr>
        <p:spPr>
          <a:xfrm>
            <a:off x="324040" y="2391877"/>
            <a:ext cx="8331224" cy="346249"/>
          </a:xfrm>
        </p:spPr>
        <p:txBody>
          <a:bodyPr>
            <a:normAutofit/>
          </a:bodyPr>
          <a:lstStyle>
            <a:lvl1pPr marL="0" indent="0" algn="l">
              <a:buNone/>
              <a:defRPr sz="2500" b="1"/>
            </a:lvl1pPr>
            <a:lvl2pPr marL="340545" indent="0" algn="ctr">
              <a:buNone/>
              <a:defRPr sz="1500"/>
            </a:lvl2pPr>
            <a:lvl3pPr marL="681091" indent="0" algn="ctr">
              <a:buNone/>
              <a:defRPr sz="1300"/>
            </a:lvl3pPr>
            <a:lvl4pPr marL="1021636" indent="0" algn="ctr">
              <a:buNone/>
              <a:defRPr sz="1200"/>
            </a:lvl4pPr>
            <a:lvl5pPr marL="1362183" indent="0" algn="ctr">
              <a:buNone/>
              <a:defRPr sz="1200"/>
            </a:lvl5pPr>
            <a:lvl6pPr marL="1702727" indent="0" algn="ctr">
              <a:buNone/>
              <a:defRPr sz="1200"/>
            </a:lvl6pPr>
            <a:lvl7pPr marL="2043272" indent="0" algn="ctr">
              <a:buNone/>
              <a:defRPr sz="1200"/>
            </a:lvl7pPr>
            <a:lvl8pPr marL="2383818" indent="0" algn="ctr">
              <a:buNone/>
              <a:defRPr sz="1200"/>
            </a:lvl8pPr>
            <a:lvl9pPr marL="2724363" indent="0" algn="ctr">
              <a:buNone/>
              <a:defRPr sz="1200"/>
            </a:lvl9pPr>
          </a:lstStyle>
          <a:p>
            <a:r>
              <a:rPr lang="nb-NO"/>
              <a:t>Klikk for å redigere undertittelstil i malen</a:t>
            </a:r>
            <a:endParaRPr lang="en-US"/>
          </a:p>
        </p:txBody>
      </p:sp>
    </p:spTree>
    <p:extLst>
      <p:ext uri="{BB962C8B-B14F-4D97-AF65-F5344CB8AC3E}">
        <p14:creationId xmlns:p14="http://schemas.microsoft.com/office/powerpoint/2010/main" val="1629642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1979" y="1473432"/>
            <a:ext cx="4024733" cy="1869743"/>
          </a:xfrm>
        </p:spPr>
        <p:txBody>
          <a:bodyPr wrap="square">
            <a:normAutofit/>
          </a:bodyPr>
          <a:lstStyle>
            <a:lvl1pPr>
              <a:defRPr sz="4500"/>
            </a:lvl1pPr>
          </a:lstStyle>
          <a:p>
            <a:r>
              <a:rPr lang="nb-NO"/>
              <a:t>Klikk for å redigere tittelstil</a:t>
            </a:r>
          </a:p>
        </p:txBody>
      </p:sp>
      <p:pic>
        <p:nvPicPr>
          <p:cNvPr id="4" name="Bild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84" y="4456302"/>
            <a:ext cx="9144019" cy="652273"/>
          </a:xfrm>
          <a:prstGeom prst="rect">
            <a:avLst/>
          </a:prstGeom>
        </p:spPr>
      </p:pic>
      <p:sp>
        <p:nvSpPr>
          <p:cNvPr id="12" name="Date Placeholder 3"/>
          <p:cNvSpPr>
            <a:spLocks noGrp="1"/>
          </p:cNvSpPr>
          <p:nvPr>
            <p:ph type="dt" sz="half" idx="10"/>
          </p:nvPr>
        </p:nvSpPr>
        <p:spPr>
          <a:xfrm>
            <a:off x="7462838" y="268201"/>
            <a:ext cx="1340263" cy="153888"/>
          </a:xfrm>
        </p:spPr>
        <p:txBody>
          <a:bodyPr>
            <a:spAutoFit/>
          </a:bodyPr>
          <a:lstStyle>
            <a:lvl1pPr algn="r">
              <a:defRPr sz="1000"/>
            </a:lvl1pPr>
          </a:lstStyle>
          <a:p>
            <a:fld id="{B89DD950-73F7-4004-B10D-E4A2EA37D48F}" type="datetime1">
              <a:rPr lang="nb-NO" smtClean="0"/>
              <a:t>13.10.2021</a:t>
            </a:fld>
            <a:endParaRPr lang="nb-NO"/>
          </a:p>
        </p:txBody>
      </p:sp>
      <p:sp>
        <p:nvSpPr>
          <p:cNvPr id="13"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14"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
        <p:nvSpPr>
          <p:cNvPr id="15" name="Plassholder for bilde 14"/>
          <p:cNvSpPr>
            <a:spLocks noGrp="1"/>
          </p:cNvSpPr>
          <p:nvPr>
            <p:ph type="pic" sz="quarter" idx="15"/>
          </p:nvPr>
        </p:nvSpPr>
        <p:spPr>
          <a:xfrm>
            <a:off x="4781398" y="1440180"/>
            <a:ext cx="3952800" cy="2970371"/>
          </a:xfrm>
          <a:prstGeom prst="rect">
            <a:avLst/>
          </a:prstGeom>
          <a:solidFill>
            <a:schemeClr val="bg2"/>
          </a:solidFill>
        </p:spPr>
        <p:txBody>
          <a:bodyPr lIns="0" tIns="0" rIns="0" bIns="670365"/>
          <a:lstStyle/>
          <a:p>
            <a:r>
              <a:rPr lang="nb-NO"/>
              <a:t>Klikk ikonet for å legge til et bilde</a:t>
            </a:r>
          </a:p>
        </p:txBody>
      </p:sp>
    </p:spTree>
    <p:extLst>
      <p:ext uri="{BB962C8B-B14F-4D97-AF65-F5344CB8AC3E}">
        <p14:creationId xmlns:p14="http://schemas.microsoft.com/office/powerpoint/2010/main" val="28155084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Kontaktinformasjon">
    <p:spTree>
      <p:nvGrpSpPr>
        <p:cNvPr id="1" name=""/>
        <p:cNvGrpSpPr/>
        <p:nvPr/>
      </p:nvGrpSpPr>
      <p:grpSpPr>
        <a:xfrm>
          <a:off x="0" y="0"/>
          <a:ext cx="0" cy="0"/>
          <a:chOff x="0" y="0"/>
          <a:chExt cx="0" cy="0"/>
        </a:xfrm>
      </p:grpSpPr>
      <p:sp>
        <p:nvSpPr>
          <p:cNvPr id="2" name="Title 1"/>
          <p:cNvSpPr>
            <a:spLocks noGrp="1"/>
          </p:cNvSpPr>
          <p:nvPr>
            <p:ph type="title"/>
          </p:nvPr>
        </p:nvSpPr>
        <p:spPr>
          <a:xfrm>
            <a:off x="321980" y="2655183"/>
            <a:ext cx="3730785" cy="987421"/>
          </a:xfrm>
        </p:spPr>
        <p:txBody>
          <a:bodyPr>
            <a:normAutofit/>
          </a:bodyPr>
          <a:lstStyle>
            <a:lvl1pPr>
              <a:defRPr sz="3400"/>
            </a:lvl1pPr>
          </a:lstStyle>
          <a:p>
            <a:r>
              <a:rPr lang="nb-NO"/>
              <a:t>Klikk for å redigere tittelstil</a:t>
            </a:r>
            <a:endParaRPr lang="en-US"/>
          </a:p>
        </p:txBody>
      </p:sp>
      <p:sp>
        <p:nvSpPr>
          <p:cNvPr id="7" name="Plassholder for tekst 6"/>
          <p:cNvSpPr>
            <a:spLocks noGrp="1"/>
          </p:cNvSpPr>
          <p:nvPr>
            <p:ph type="body" sz="quarter" idx="13"/>
          </p:nvPr>
        </p:nvSpPr>
        <p:spPr>
          <a:xfrm>
            <a:off x="321791" y="3945226"/>
            <a:ext cx="3488884" cy="661455"/>
          </a:xfrm>
        </p:spPr>
        <p:txBody>
          <a:bodyPr>
            <a:normAutofit/>
          </a:bodyPr>
          <a:lstStyle>
            <a:lvl1pPr marL="0" indent="0">
              <a:buNone/>
              <a:defRPr sz="1100"/>
            </a:lvl1pPr>
          </a:lstStyle>
          <a:p>
            <a:pPr lvl="0"/>
            <a:r>
              <a:rPr lang="nb-NO"/>
              <a:t>Rediger tekststiler i malen</a:t>
            </a:r>
          </a:p>
        </p:txBody>
      </p:sp>
      <p:sp>
        <p:nvSpPr>
          <p:cNvPr id="10" name="TekstSylinder 9"/>
          <p:cNvSpPr txBox="1"/>
          <p:nvPr/>
        </p:nvSpPr>
        <p:spPr>
          <a:xfrm>
            <a:off x="321793" y="4688140"/>
            <a:ext cx="2045311" cy="206307"/>
          </a:xfrm>
          <a:prstGeom prst="rect">
            <a:avLst/>
          </a:prstGeom>
          <a:noFill/>
        </p:spPr>
        <p:txBody>
          <a:bodyPr wrap="square" lIns="34054" tIns="17027" rIns="34054" bIns="17027" rtlCol="0">
            <a:spAutoFit/>
          </a:bodyPr>
          <a:lstStyle/>
          <a:p>
            <a:r>
              <a:rPr lang="nb-NO" sz="1100" b="1"/>
              <a:t>Skatteetaten.no</a:t>
            </a:r>
          </a:p>
        </p:txBody>
      </p:sp>
      <p:sp>
        <p:nvSpPr>
          <p:cNvPr id="8" name="Rektangel 7"/>
          <p:cNvSpPr/>
          <p:nvPr/>
        </p:nvSpPr>
        <p:spPr>
          <a:xfrm>
            <a:off x="4305136" y="321841"/>
            <a:ext cx="4520565" cy="45186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nb-NO"/>
          </a:p>
        </p:txBody>
      </p:sp>
      <p:pic>
        <p:nvPicPr>
          <p:cNvPr id="12" name="Bild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6979" y="1615643"/>
            <a:ext cx="2736878" cy="1865222"/>
          </a:xfrm>
          <a:prstGeom prst="rect">
            <a:avLst/>
          </a:prstGeom>
        </p:spPr>
      </p:pic>
      <p:pic>
        <p:nvPicPr>
          <p:cNvPr id="9" name="Bilde 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1755652" cy="621793"/>
          </a:xfrm>
          <a:prstGeom prst="rect">
            <a:avLst/>
          </a:prstGeom>
        </p:spPr>
      </p:pic>
    </p:spTree>
    <p:extLst>
      <p:ext uri="{BB962C8B-B14F-4D97-AF65-F5344CB8AC3E}">
        <p14:creationId xmlns:p14="http://schemas.microsoft.com/office/powerpoint/2010/main" val="1835638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Avslutning">
    <p:spTree>
      <p:nvGrpSpPr>
        <p:cNvPr id="1" name=""/>
        <p:cNvGrpSpPr/>
        <p:nvPr/>
      </p:nvGrpSpPr>
      <p:grpSpPr>
        <a:xfrm>
          <a:off x="0" y="0"/>
          <a:ext cx="0" cy="0"/>
          <a:chOff x="0" y="0"/>
          <a:chExt cx="0" cy="0"/>
        </a:xfrm>
      </p:grpSpPr>
      <p:sp>
        <p:nvSpPr>
          <p:cNvPr id="2" name="Rektangel 1"/>
          <p:cNvSpPr/>
          <p:nvPr/>
        </p:nvSpPr>
        <p:spPr>
          <a:xfrm>
            <a:off x="0" y="0"/>
            <a:ext cx="9145588" cy="5108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nb-NO"/>
          </a:p>
        </p:txBody>
      </p:sp>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4355" y="1621676"/>
            <a:ext cx="2736878" cy="1865222"/>
          </a:xfrm>
          <a:prstGeom prst="rect">
            <a:avLst/>
          </a:prstGeom>
        </p:spPr>
      </p:pic>
    </p:spTree>
    <p:extLst>
      <p:ext uri="{BB962C8B-B14F-4D97-AF65-F5344CB8AC3E}">
        <p14:creationId xmlns:p14="http://schemas.microsoft.com/office/powerpoint/2010/main" val="26684089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Dokumentmal">
    <p:spTree>
      <p:nvGrpSpPr>
        <p:cNvPr id="1" name=""/>
        <p:cNvGrpSpPr/>
        <p:nvPr/>
      </p:nvGrpSpPr>
      <p:grpSpPr>
        <a:xfrm>
          <a:off x="0" y="0"/>
          <a:ext cx="0" cy="0"/>
          <a:chOff x="0" y="0"/>
          <a:chExt cx="0" cy="0"/>
        </a:xfrm>
      </p:grpSpPr>
      <p:pic>
        <p:nvPicPr>
          <p:cNvPr id="10" name="Bild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688204"/>
            <a:ext cx="6364237" cy="1420371"/>
          </a:xfrm>
          <a:prstGeom prst="rect">
            <a:avLst/>
          </a:prstGeom>
        </p:spPr>
      </p:pic>
      <p:sp>
        <p:nvSpPr>
          <p:cNvPr id="2" name="Title 1"/>
          <p:cNvSpPr>
            <a:spLocks noGrp="1"/>
          </p:cNvSpPr>
          <p:nvPr>
            <p:ph type="title"/>
          </p:nvPr>
        </p:nvSpPr>
        <p:spPr>
          <a:xfrm>
            <a:off x="288036" y="268201"/>
            <a:ext cx="4789290" cy="346249"/>
          </a:xfrm>
        </p:spPr>
        <p:txBody>
          <a:bodyPr wrap="square">
            <a:normAutofit/>
          </a:bodyPr>
          <a:lstStyle>
            <a:lvl1pPr>
              <a:defRPr sz="2500"/>
            </a:lvl1pPr>
          </a:lstStyle>
          <a:p>
            <a:r>
              <a:rPr lang="nb-NO"/>
              <a:t>Klikk for å redigere tittelstil</a:t>
            </a:r>
            <a:endParaRPr lang="en-US"/>
          </a:p>
        </p:txBody>
      </p:sp>
      <p:sp>
        <p:nvSpPr>
          <p:cNvPr id="3" name="Content Placeholder 2"/>
          <p:cNvSpPr>
            <a:spLocks noGrp="1"/>
          </p:cNvSpPr>
          <p:nvPr>
            <p:ph idx="1"/>
          </p:nvPr>
        </p:nvSpPr>
        <p:spPr>
          <a:xfrm>
            <a:off x="936117" y="817302"/>
            <a:ext cx="7020878" cy="364725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8" y="268201"/>
            <a:ext cx="1340263" cy="153888"/>
          </a:xfrm>
        </p:spPr>
        <p:txBody>
          <a:bodyPr>
            <a:spAutoFit/>
          </a:bodyPr>
          <a:lstStyle>
            <a:lvl1pPr algn="r">
              <a:defRPr sz="1000"/>
            </a:lvl1pPr>
          </a:lstStyle>
          <a:p>
            <a:fld id="{1B64C1CA-9320-4112-886C-AAF9BAD3F488}" type="datetime1">
              <a:rPr lang="nb-NO" smtClean="0"/>
              <a:t>13.10.2021</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pic>
        <p:nvPicPr>
          <p:cNvPr id="14" name="Bilde 13"/>
          <p:cNvPicPr>
            <a:picLocks noChangeAspect="1"/>
          </p:cNvPicPr>
          <p:nvPr/>
        </p:nvPicPr>
        <p:blipFill rotWithShape="1">
          <a:blip r:embed="rId3">
            <a:extLst>
              <a:ext uri="{28A0092B-C50C-407E-A947-70E740481C1C}">
                <a14:useLocalDpi xmlns:a14="http://schemas.microsoft.com/office/drawing/2010/main" val="0"/>
              </a:ext>
            </a:extLst>
          </a:blip>
          <a:srcRect b="14203"/>
          <a:stretch/>
        </p:blipFill>
        <p:spPr>
          <a:xfrm>
            <a:off x="8309839" y="4266533"/>
            <a:ext cx="543600" cy="563884"/>
          </a:xfrm>
          <a:prstGeom prst="rect">
            <a:avLst/>
          </a:prstGeom>
        </p:spPr>
      </p:pic>
    </p:spTree>
    <p:extLst>
      <p:ext uri="{BB962C8B-B14F-4D97-AF65-F5344CB8AC3E}">
        <p14:creationId xmlns:p14="http://schemas.microsoft.com/office/powerpoint/2010/main" val="40991814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Fors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4041" y="2138898"/>
            <a:ext cx="7658373" cy="623248"/>
          </a:xfrm>
        </p:spPr>
        <p:txBody>
          <a:bodyPr wrap="square" anchor="b" anchorCtr="0">
            <a:normAutofit/>
          </a:bodyPr>
          <a:lstStyle>
            <a:lvl1pPr algn="l">
              <a:defRPr sz="4469"/>
            </a:lvl1pPr>
          </a:lstStyle>
          <a:p>
            <a:r>
              <a:rPr lang="nb-NO"/>
              <a:t>Klikk for å redigere tittelstil</a:t>
            </a:r>
            <a:endParaRPr lang="en-US" dirty="0"/>
          </a:p>
        </p:txBody>
      </p:sp>
      <p:sp>
        <p:nvSpPr>
          <p:cNvPr id="3" name="Subtitle 2"/>
          <p:cNvSpPr>
            <a:spLocks noGrp="1"/>
          </p:cNvSpPr>
          <p:nvPr>
            <p:ph type="subTitle" idx="1"/>
          </p:nvPr>
        </p:nvSpPr>
        <p:spPr>
          <a:xfrm>
            <a:off x="324041" y="2888750"/>
            <a:ext cx="6584760" cy="346249"/>
          </a:xfrm>
        </p:spPr>
        <p:txBody>
          <a:bodyPr wrap="square">
            <a:normAutofit/>
          </a:bodyPr>
          <a:lstStyle>
            <a:lvl1pPr marL="0" indent="0" algn="l">
              <a:buNone/>
              <a:defRPr sz="2483" b="1"/>
            </a:lvl1pPr>
            <a:lvl2pPr marL="338170" indent="0" algn="ctr">
              <a:buNone/>
              <a:defRPr sz="1490"/>
            </a:lvl2pPr>
            <a:lvl3pPr marL="676341" indent="0" algn="ctr">
              <a:buNone/>
              <a:defRPr sz="1291"/>
            </a:lvl3pPr>
            <a:lvl4pPr marL="1014511" indent="0" algn="ctr">
              <a:buNone/>
              <a:defRPr sz="1192"/>
            </a:lvl4pPr>
            <a:lvl5pPr marL="1352683" indent="0" algn="ctr">
              <a:buNone/>
              <a:defRPr sz="1192"/>
            </a:lvl5pPr>
            <a:lvl6pPr marL="1690852" indent="0" algn="ctr">
              <a:buNone/>
              <a:defRPr sz="1192"/>
            </a:lvl6pPr>
            <a:lvl7pPr marL="2029023" indent="0" algn="ctr">
              <a:buNone/>
              <a:defRPr sz="1192"/>
            </a:lvl7pPr>
            <a:lvl8pPr marL="2367194" indent="0" algn="ctr">
              <a:buNone/>
              <a:defRPr sz="1192"/>
            </a:lvl8pPr>
            <a:lvl9pPr marL="2705364" indent="0" algn="ctr">
              <a:buNone/>
              <a:defRPr sz="1192"/>
            </a:lvl9pPr>
          </a:lstStyle>
          <a:p>
            <a:r>
              <a:rPr lang="nb-NO"/>
              <a:t>Klikk for å redigere undertittelstil i malen</a:t>
            </a:r>
            <a:endParaRPr lang="en-US" dirty="0"/>
          </a:p>
        </p:txBody>
      </p:sp>
      <p:sp>
        <p:nvSpPr>
          <p:cNvPr id="9" name="Date Placeholder 3"/>
          <p:cNvSpPr>
            <a:spLocks noGrp="1"/>
          </p:cNvSpPr>
          <p:nvPr>
            <p:ph type="dt" sz="half" idx="10"/>
          </p:nvPr>
        </p:nvSpPr>
        <p:spPr>
          <a:xfrm>
            <a:off x="7462839" y="268201"/>
            <a:ext cx="1340263" cy="153888"/>
          </a:xfrm>
        </p:spPr>
        <p:txBody>
          <a:bodyPr>
            <a:spAutoFit/>
          </a:bodyPr>
          <a:lstStyle>
            <a:lvl1pPr algn="r">
              <a:defRPr sz="993"/>
            </a:lvl1pPr>
          </a:lstStyle>
          <a:p>
            <a:fld id="{4ECF339B-DE26-4CB1-847D-D0F793D508DD}" type="datetime1">
              <a:rPr lang="nb-NO" smtClean="0"/>
              <a:t>13.10.2021</a:t>
            </a:fld>
            <a:endParaRPr lang="nb-NO" dirty="0"/>
          </a:p>
        </p:txBody>
      </p:sp>
      <p:sp>
        <p:nvSpPr>
          <p:cNvPr id="10"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dirty="0"/>
          </a:p>
        </p:txBody>
      </p:sp>
      <p:sp>
        <p:nvSpPr>
          <p:cNvPr id="11"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dirty="0"/>
          </a:p>
        </p:txBody>
      </p:sp>
    </p:spTree>
    <p:extLst>
      <p:ext uri="{BB962C8B-B14F-4D97-AF65-F5344CB8AC3E}">
        <p14:creationId xmlns:p14="http://schemas.microsoft.com/office/powerpoint/2010/main" val="262502681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ontaktinformasjon">
    <p:spTree>
      <p:nvGrpSpPr>
        <p:cNvPr id="1" name=""/>
        <p:cNvGrpSpPr/>
        <p:nvPr/>
      </p:nvGrpSpPr>
      <p:grpSpPr>
        <a:xfrm>
          <a:off x="0" y="0"/>
          <a:ext cx="0" cy="0"/>
          <a:chOff x="0" y="0"/>
          <a:chExt cx="0" cy="0"/>
        </a:xfrm>
      </p:grpSpPr>
      <p:sp>
        <p:nvSpPr>
          <p:cNvPr id="2" name="Title 1"/>
          <p:cNvSpPr>
            <a:spLocks noGrp="1"/>
          </p:cNvSpPr>
          <p:nvPr>
            <p:ph type="title"/>
          </p:nvPr>
        </p:nvSpPr>
        <p:spPr>
          <a:xfrm>
            <a:off x="321980" y="2655183"/>
            <a:ext cx="3730785" cy="987421"/>
          </a:xfrm>
        </p:spPr>
        <p:txBody>
          <a:bodyPr>
            <a:normAutofit/>
          </a:bodyPr>
          <a:lstStyle>
            <a:lvl1pPr>
              <a:defRPr sz="3400"/>
            </a:lvl1pPr>
          </a:lstStyle>
          <a:p>
            <a:r>
              <a:rPr lang="nb-NO"/>
              <a:t>Klikk for å redigere tittelstil</a:t>
            </a:r>
            <a:endParaRPr lang="en-US"/>
          </a:p>
        </p:txBody>
      </p:sp>
      <p:sp>
        <p:nvSpPr>
          <p:cNvPr id="7" name="Plassholder for tekst 6"/>
          <p:cNvSpPr>
            <a:spLocks noGrp="1"/>
          </p:cNvSpPr>
          <p:nvPr>
            <p:ph type="body" sz="quarter" idx="13"/>
          </p:nvPr>
        </p:nvSpPr>
        <p:spPr>
          <a:xfrm>
            <a:off x="321791" y="3945226"/>
            <a:ext cx="3488884" cy="661455"/>
          </a:xfrm>
        </p:spPr>
        <p:txBody>
          <a:bodyPr>
            <a:normAutofit/>
          </a:bodyPr>
          <a:lstStyle>
            <a:lvl1pPr marL="0" indent="0">
              <a:buNone/>
              <a:defRPr sz="1100"/>
            </a:lvl1pPr>
          </a:lstStyle>
          <a:p>
            <a:pPr lvl="0"/>
            <a:r>
              <a:rPr lang="nb-NO"/>
              <a:t>Rediger tekststiler i malen</a:t>
            </a:r>
          </a:p>
        </p:txBody>
      </p:sp>
      <p:sp>
        <p:nvSpPr>
          <p:cNvPr id="10" name="TekstSylinder 9"/>
          <p:cNvSpPr txBox="1"/>
          <p:nvPr userDrawn="1"/>
        </p:nvSpPr>
        <p:spPr>
          <a:xfrm>
            <a:off x="321793" y="4688140"/>
            <a:ext cx="2045311" cy="206307"/>
          </a:xfrm>
          <a:prstGeom prst="rect">
            <a:avLst/>
          </a:prstGeom>
          <a:noFill/>
        </p:spPr>
        <p:txBody>
          <a:bodyPr wrap="square" lIns="34054" tIns="17027" rIns="34054" bIns="17027" rtlCol="0">
            <a:spAutoFit/>
          </a:bodyPr>
          <a:lstStyle/>
          <a:p>
            <a:r>
              <a:rPr lang="nb-NO" sz="1100" b="1"/>
              <a:t>Skatteetaten.no</a:t>
            </a:r>
          </a:p>
        </p:txBody>
      </p:sp>
      <p:sp>
        <p:nvSpPr>
          <p:cNvPr id="8" name="Rektangel 7"/>
          <p:cNvSpPr/>
          <p:nvPr userDrawn="1"/>
        </p:nvSpPr>
        <p:spPr>
          <a:xfrm>
            <a:off x="4305136" y="321841"/>
            <a:ext cx="4520565" cy="45186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nb-NO"/>
          </a:p>
        </p:txBody>
      </p:sp>
      <p:pic>
        <p:nvPicPr>
          <p:cNvPr id="12" name="Bil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6979" y="1615643"/>
            <a:ext cx="2736878" cy="1865222"/>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1755652" cy="621793"/>
          </a:xfrm>
          <a:prstGeom prst="rect">
            <a:avLst/>
          </a:prstGeom>
        </p:spPr>
      </p:pic>
    </p:spTree>
    <p:extLst>
      <p:ext uri="{BB962C8B-B14F-4D97-AF65-F5344CB8AC3E}">
        <p14:creationId xmlns:p14="http://schemas.microsoft.com/office/powerpoint/2010/main" val="35869407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ekst">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914956" y="1969129"/>
            <a:ext cx="4230633" cy="3139446"/>
          </a:xfrm>
          <a:prstGeom prst="rect">
            <a:avLst/>
          </a:prstGeom>
        </p:spPr>
      </p:pic>
      <p:sp>
        <p:nvSpPr>
          <p:cNvPr id="2" name="Title 1"/>
          <p:cNvSpPr>
            <a:spLocks noGrp="1"/>
          </p:cNvSpPr>
          <p:nvPr>
            <p:ph type="title"/>
          </p:nvPr>
        </p:nvSpPr>
        <p:spPr>
          <a:xfrm>
            <a:off x="288036" y="1264108"/>
            <a:ext cx="8371046" cy="512448"/>
          </a:xfrm>
        </p:spPr>
        <p:txBody>
          <a:bodyPr wrap="square">
            <a:normAutofit/>
          </a:bodyPr>
          <a:lstStyle/>
          <a:p>
            <a:r>
              <a:rPr lang="nb-NO"/>
              <a:t>Klikk for å redigere tittelstil</a:t>
            </a:r>
            <a:endParaRPr lang="en-US"/>
          </a:p>
        </p:txBody>
      </p:sp>
      <p:sp>
        <p:nvSpPr>
          <p:cNvPr id="3" name="Content Placeholder 2"/>
          <p:cNvSpPr>
            <a:spLocks noGrp="1"/>
          </p:cNvSpPr>
          <p:nvPr>
            <p:ph idx="1"/>
          </p:nvPr>
        </p:nvSpPr>
        <p:spPr>
          <a:xfrm>
            <a:off x="288036" y="1981200"/>
            <a:ext cx="8371046" cy="277139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9" y="268201"/>
            <a:ext cx="1340263" cy="153888"/>
          </a:xfrm>
        </p:spPr>
        <p:txBody>
          <a:bodyPr>
            <a:spAutoFit/>
          </a:bodyPr>
          <a:lstStyle>
            <a:lvl1pPr algn="r">
              <a:defRPr sz="993"/>
            </a:lvl1pPr>
          </a:lstStyle>
          <a:p>
            <a:fld id="{0C27853C-4794-44B2-A8FB-82E8C67B7A42}" type="datetime1">
              <a:rPr lang="nb-NO" smtClean="0"/>
              <a:t>13.10.2021</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23203378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_Tekst">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914956" y="1969129"/>
            <a:ext cx="4230633" cy="3139446"/>
          </a:xfrm>
          <a:prstGeom prst="rect">
            <a:avLst/>
          </a:prstGeom>
        </p:spPr>
      </p:pic>
      <p:sp>
        <p:nvSpPr>
          <p:cNvPr id="2" name="Title 1"/>
          <p:cNvSpPr>
            <a:spLocks noGrp="1"/>
          </p:cNvSpPr>
          <p:nvPr>
            <p:ph type="title"/>
          </p:nvPr>
        </p:nvSpPr>
        <p:spPr>
          <a:xfrm>
            <a:off x="288036" y="1264108"/>
            <a:ext cx="8371046" cy="512448"/>
          </a:xfrm>
        </p:spPr>
        <p:txBody>
          <a:bodyPr wrap="square">
            <a:normAutofit/>
          </a:bodyPr>
          <a:lstStyle/>
          <a:p>
            <a:r>
              <a:rPr lang="nb-NO"/>
              <a:t>Klikk for å redigere tittelstil</a:t>
            </a:r>
            <a:endParaRPr lang="en-US" dirty="0"/>
          </a:p>
        </p:txBody>
      </p:sp>
      <p:sp>
        <p:nvSpPr>
          <p:cNvPr id="3" name="Content Placeholder 2"/>
          <p:cNvSpPr>
            <a:spLocks noGrp="1"/>
          </p:cNvSpPr>
          <p:nvPr>
            <p:ph idx="1"/>
          </p:nvPr>
        </p:nvSpPr>
        <p:spPr>
          <a:xfrm>
            <a:off x="288036" y="1981200"/>
            <a:ext cx="8371046" cy="277139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3"/>
          <p:cNvSpPr>
            <a:spLocks noGrp="1"/>
          </p:cNvSpPr>
          <p:nvPr>
            <p:ph type="dt" sz="half" idx="10"/>
          </p:nvPr>
        </p:nvSpPr>
        <p:spPr>
          <a:xfrm>
            <a:off x="7462839" y="268201"/>
            <a:ext cx="1340263" cy="153888"/>
          </a:xfrm>
        </p:spPr>
        <p:txBody>
          <a:bodyPr>
            <a:spAutoFit/>
          </a:bodyPr>
          <a:lstStyle>
            <a:lvl1pPr algn="r">
              <a:defRPr sz="993"/>
            </a:lvl1pPr>
          </a:lstStyle>
          <a:p>
            <a:fld id="{0C27853C-4794-44B2-A8FB-82E8C67B7A42}" type="datetime1">
              <a:rPr lang="nb-NO" smtClean="0"/>
              <a:t>13.10.2021</a:t>
            </a:fld>
            <a:endParaRPr lang="nb-NO" dirty="0"/>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dirty="0"/>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dirty="0"/>
          </a:p>
        </p:txBody>
      </p:sp>
    </p:spTree>
    <p:extLst>
      <p:ext uri="{BB962C8B-B14F-4D97-AF65-F5344CB8AC3E}">
        <p14:creationId xmlns:p14="http://schemas.microsoft.com/office/powerpoint/2010/main" val="22231612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Mellomtittel">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4444111"/>
            <a:ext cx="9144019" cy="664465"/>
          </a:xfrm>
          <a:prstGeom prst="rect">
            <a:avLst/>
          </a:prstGeom>
        </p:spPr>
      </p:pic>
      <p:sp>
        <p:nvSpPr>
          <p:cNvPr id="2" name="Title 1"/>
          <p:cNvSpPr>
            <a:spLocks noGrp="1"/>
          </p:cNvSpPr>
          <p:nvPr>
            <p:ph type="ctrTitle"/>
          </p:nvPr>
        </p:nvSpPr>
        <p:spPr>
          <a:xfrm>
            <a:off x="324040" y="1554698"/>
            <a:ext cx="8331224" cy="623248"/>
          </a:xfrm>
        </p:spPr>
        <p:txBody>
          <a:bodyPr anchor="t" anchorCtr="0">
            <a:normAutofit/>
          </a:bodyPr>
          <a:lstStyle>
            <a:lvl1pPr algn="l">
              <a:defRPr sz="4469"/>
            </a:lvl1pPr>
          </a:lstStyle>
          <a:p>
            <a:r>
              <a:rPr lang="nb-NO"/>
              <a:t>Klikk for å redigere tittelstil</a:t>
            </a:r>
            <a:endParaRPr lang="en-US" dirty="0"/>
          </a:p>
        </p:txBody>
      </p:sp>
      <p:sp>
        <p:nvSpPr>
          <p:cNvPr id="4" name="Date Placeholder 3"/>
          <p:cNvSpPr>
            <a:spLocks noGrp="1"/>
          </p:cNvSpPr>
          <p:nvPr>
            <p:ph type="dt" sz="half" idx="10"/>
          </p:nvPr>
        </p:nvSpPr>
        <p:spPr>
          <a:xfrm>
            <a:off x="7462839" y="268201"/>
            <a:ext cx="1340263" cy="153888"/>
          </a:xfrm>
        </p:spPr>
        <p:txBody>
          <a:bodyPr>
            <a:spAutoFit/>
          </a:bodyPr>
          <a:lstStyle>
            <a:lvl1pPr algn="r">
              <a:defRPr sz="993"/>
            </a:lvl1pPr>
          </a:lstStyle>
          <a:p>
            <a:fld id="{E6DEC9C7-18CC-48A8-856E-8B8C0B6382E9}" type="datetime1">
              <a:rPr lang="nb-NO" smtClean="0"/>
              <a:t>13.10.2021</a:t>
            </a:fld>
            <a:endParaRPr lang="nb-NO" dirty="0"/>
          </a:p>
        </p:txBody>
      </p:sp>
      <p:sp>
        <p:nvSpPr>
          <p:cNvPr id="5"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dirty="0"/>
          </a:p>
        </p:txBody>
      </p:sp>
      <p:sp>
        <p:nvSpPr>
          <p:cNvPr id="6"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dirty="0"/>
          </a:p>
        </p:txBody>
      </p:sp>
      <p:sp>
        <p:nvSpPr>
          <p:cNvPr id="3" name="Subtitle 2"/>
          <p:cNvSpPr>
            <a:spLocks noGrp="1"/>
          </p:cNvSpPr>
          <p:nvPr>
            <p:ph type="subTitle" idx="1"/>
          </p:nvPr>
        </p:nvSpPr>
        <p:spPr>
          <a:xfrm>
            <a:off x="324040" y="2391878"/>
            <a:ext cx="8331224" cy="346249"/>
          </a:xfrm>
        </p:spPr>
        <p:txBody>
          <a:bodyPr>
            <a:normAutofit/>
          </a:bodyPr>
          <a:lstStyle>
            <a:lvl1pPr marL="0" indent="0" algn="l">
              <a:buNone/>
              <a:defRPr sz="2483" b="1"/>
            </a:lvl1pPr>
            <a:lvl2pPr marL="338170" indent="0" algn="ctr">
              <a:buNone/>
              <a:defRPr sz="1490"/>
            </a:lvl2pPr>
            <a:lvl3pPr marL="676341" indent="0" algn="ctr">
              <a:buNone/>
              <a:defRPr sz="1291"/>
            </a:lvl3pPr>
            <a:lvl4pPr marL="1014511" indent="0" algn="ctr">
              <a:buNone/>
              <a:defRPr sz="1192"/>
            </a:lvl4pPr>
            <a:lvl5pPr marL="1352683" indent="0" algn="ctr">
              <a:buNone/>
              <a:defRPr sz="1192"/>
            </a:lvl5pPr>
            <a:lvl6pPr marL="1690852" indent="0" algn="ctr">
              <a:buNone/>
              <a:defRPr sz="1192"/>
            </a:lvl6pPr>
            <a:lvl7pPr marL="2029023" indent="0" algn="ctr">
              <a:buNone/>
              <a:defRPr sz="1192"/>
            </a:lvl7pPr>
            <a:lvl8pPr marL="2367194" indent="0" algn="ctr">
              <a:buNone/>
              <a:defRPr sz="1192"/>
            </a:lvl8pPr>
            <a:lvl9pPr marL="2705364" indent="0" algn="ctr">
              <a:buNone/>
              <a:defRPr sz="1192"/>
            </a:lvl9pPr>
          </a:lstStyle>
          <a:p>
            <a:r>
              <a:rPr lang="nb-NO"/>
              <a:t>Klikk for å redigere undertittelstil i malen</a:t>
            </a:r>
            <a:endParaRPr lang="en-US" dirty="0"/>
          </a:p>
        </p:txBody>
      </p:sp>
    </p:spTree>
    <p:extLst>
      <p:ext uri="{BB962C8B-B14F-4D97-AF65-F5344CB8AC3E}">
        <p14:creationId xmlns:p14="http://schemas.microsoft.com/office/powerpoint/2010/main" val="620695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1980" y="1473433"/>
            <a:ext cx="4024733" cy="1869743"/>
          </a:xfrm>
        </p:spPr>
        <p:txBody>
          <a:bodyPr wrap="square">
            <a:normAutofit/>
          </a:bodyPr>
          <a:lstStyle>
            <a:lvl1pPr>
              <a:defRPr sz="4469"/>
            </a:lvl1pPr>
          </a:lstStyle>
          <a:p>
            <a:r>
              <a:rPr lang="nb-NO"/>
              <a:t>Klikk for å redigere tittelstil</a:t>
            </a:r>
          </a:p>
        </p:txBody>
      </p:sp>
      <p:pic>
        <p:nvPicPr>
          <p:cNvPr id="4" name="Bild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5" y="4456303"/>
            <a:ext cx="9144019" cy="652273"/>
          </a:xfrm>
          <a:prstGeom prst="rect">
            <a:avLst/>
          </a:prstGeom>
        </p:spPr>
      </p:pic>
      <p:sp>
        <p:nvSpPr>
          <p:cNvPr id="12" name="Date Placeholder 3"/>
          <p:cNvSpPr>
            <a:spLocks noGrp="1"/>
          </p:cNvSpPr>
          <p:nvPr>
            <p:ph type="dt" sz="half" idx="10"/>
          </p:nvPr>
        </p:nvSpPr>
        <p:spPr>
          <a:xfrm>
            <a:off x="7462839" y="268201"/>
            <a:ext cx="1340263" cy="153888"/>
          </a:xfrm>
        </p:spPr>
        <p:txBody>
          <a:bodyPr>
            <a:spAutoFit/>
          </a:bodyPr>
          <a:lstStyle>
            <a:lvl1pPr algn="r">
              <a:defRPr sz="993"/>
            </a:lvl1pPr>
          </a:lstStyle>
          <a:p>
            <a:fld id="{B89DD950-73F7-4004-B10D-E4A2EA37D48F}" type="datetime1">
              <a:rPr lang="nb-NO" smtClean="0"/>
              <a:t>13.10.2021</a:t>
            </a:fld>
            <a:endParaRPr lang="nb-NO"/>
          </a:p>
        </p:txBody>
      </p:sp>
      <p:sp>
        <p:nvSpPr>
          <p:cNvPr id="13"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14"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sp>
        <p:nvSpPr>
          <p:cNvPr id="15" name="Plassholder for bilde 14"/>
          <p:cNvSpPr>
            <a:spLocks noGrp="1"/>
          </p:cNvSpPr>
          <p:nvPr>
            <p:ph type="pic" sz="quarter" idx="15"/>
          </p:nvPr>
        </p:nvSpPr>
        <p:spPr>
          <a:xfrm>
            <a:off x="4781398" y="1440181"/>
            <a:ext cx="3952800" cy="2970371"/>
          </a:xfrm>
          <a:prstGeom prst="rect">
            <a:avLst/>
          </a:prstGeom>
          <a:solidFill>
            <a:schemeClr val="bg2"/>
          </a:solidFill>
        </p:spPr>
        <p:txBody>
          <a:bodyPr lIns="0" tIns="0" rIns="0" bIns="670365"/>
          <a:lstStyle/>
          <a:p>
            <a:r>
              <a:rPr lang="nb-NO"/>
              <a:t>Klikk på ikonet for å legge til et bilde</a:t>
            </a:r>
          </a:p>
        </p:txBody>
      </p:sp>
    </p:spTree>
    <p:extLst>
      <p:ext uri="{BB962C8B-B14F-4D97-AF65-F5344CB8AC3E}">
        <p14:creationId xmlns:p14="http://schemas.microsoft.com/office/powerpoint/2010/main" val="41481207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Kontaktinformasjon">
    <p:spTree>
      <p:nvGrpSpPr>
        <p:cNvPr id="1" name=""/>
        <p:cNvGrpSpPr/>
        <p:nvPr/>
      </p:nvGrpSpPr>
      <p:grpSpPr>
        <a:xfrm>
          <a:off x="0" y="0"/>
          <a:ext cx="0" cy="0"/>
          <a:chOff x="0" y="0"/>
          <a:chExt cx="0" cy="0"/>
        </a:xfrm>
      </p:grpSpPr>
      <p:sp>
        <p:nvSpPr>
          <p:cNvPr id="2" name="Title 1"/>
          <p:cNvSpPr>
            <a:spLocks noGrp="1"/>
          </p:cNvSpPr>
          <p:nvPr>
            <p:ph type="title"/>
          </p:nvPr>
        </p:nvSpPr>
        <p:spPr>
          <a:xfrm>
            <a:off x="321981" y="2655184"/>
            <a:ext cx="3730785" cy="987421"/>
          </a:xfrm>
        </p:spPr>
        <p:txBody>
          <a:bodyPr>
            <a:normAutofit/>
          </a:bodyPr>
          <a:lstStyle>
            <a:lvl1pPr>
              <a:defRPr sz="3377"/>
            </a:lvl1pPr>
          </a:lstStyle>
          <a:p>
            <a:r>
              <a:rPr lang="nb-NO"/>
              <a:t>Klikk for å redigere tittelstil</a:t>
            </a:r>
            <a:endParaRPr lang="en-US"/>
          </a:p>
        </p:txBody>
      </p:sp>
      <p:sp>
        <p:nvSpPr>
          <p:cNvPr id="7" name="Plassholder for tekst 6"/>
          <p:cNvSpPr>
            <a:spLocks noGrp="1"/>
          </p:cNvSpPr>
          <p:nvPr>
            <p:ph type="body" sz="quarter" idx="13"/>
          </p:nvPr>
        </p:nvSpPr>
        <p:spPr>
          <a:xfrm>
            <a:off x="321791" y="3945227"/>
            <a:ext cx="3488884" cy="661455"/>
          </a:xfrm>
        </p:spPr>
        <p:txBody>
          <a:bodyPr>
            <a:normAutofit/>
          </a:bodyPr>
          <a:lstStyle>
            <a:lvl1pPr marL="0" indent="0">
              <a:buNone/>
              <a:defRPr sz="1092"/>
            </a:lvl1pPr>
          </a:lstStyle>
          <a:p>
            <a:pPr lvl="0"/>
            <a:r>
              <a:rPr lang="nb-NO"/>
              <a:t>Klikk for å redigere tekststiler i malen</a:t>
            </a:r>
          </a:p>
        </p:txBody>
      </p:sp>
      <p:sp>
        <p:nvSpPr>
          <p:cNvPr id="10" name="TekstSylinder 9"/>
          <p:cNvSpPr txBox="1"/>
          <p:nvPr userDrawn="1"/>
        </p:nvSpPr>
        <p:spPr>
          <a:xfrm>
            <a:off x="321793" y="4688141"/>
            <a:ext cx="2045311" cy="202208"/>
          </a:xfrm>
          <a:prstGeom prst="rect">
            <a:avLst/>
          </a:prstGeom>
          <a:noFill/>
        </p:spPr>
        <p:txBody>
          <a:bodyPr wrap="square" lIns="33817" tIns="16909" rIns="33817" bIns="16909" rtlCol="0">
            <a:spAutoFit/>
          </a:bodyPr>
          <a:lstStyle/>
          <a:p>
            <a:r>
              <a:rPr lang="nb-NO" sz="1092" b="1"/>
              <a:t>Skatteetaten.no</a:t>
            </a:r>
          </a:p>
        </p:txBody>
      </p:sp>
      <p:sp>
        <p:nvSpPr>
          <p:cNvPr id="8" name="Rektangel 7"/>
          <p:cNvSpPr/>
          <p:nvPr userDrawn="1"/>
        </p:nvSpPr>
        <p:spPr>
          <a:xfrm>
            <a:off x="4305137" y="321842"/>
            <a:ext cx="4520565" cy="45186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792" tIns="45395" rIns="90792" bIns="45395" rtlCol="0" anchor="ctr"/>
          <a:lstStyle/>
          <a:p>
            <a:pPr algn="ctr"/>
            <a:endParaRPr lang="nb-NO" sz="1788"/>
          </a:p>
        </p:txBody>
      </p:sp>
      <p:pic>
        <p:nvPicPr>
          <p:cNvPr id="12" name="Bil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6979" y="1615643"/>
            <a:ext cx="2736878" cy="1865222"/>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1"/>
            <a:ext cx="1755652" cy="621793"/>
          </a:xfrm>
          <a:prstGeom prst="rect">
            <a:avLst/>
          </a:prstGeom>
        </p:spPr>
      </p:pic>
    </p:spTree>
    <p:extLst>
      <p:ext uri="{BB962C8B-B14F-4D97-AF65-F5344CB8AC3E}">
        <p14:creationId xmlns:p14="http://schemas.microsoft.com/office/powerpoint/2010/main" val="24102160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tel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1980" y="1473433"/>
            <a:ext cx="4024733" cy="1869743"/>
          </a:xfrm>
        </p:spPr>
        <p:txBody>
          <a:bodyPr wrap="square">
            <a:normAutofit/>
          </a:bodyPr>
          <a:lstStyle>
            <a:lvl1pPr>
              <a:defRPr sz="4469"/>
            </a:lvl1pPr>
          </a:lstStyle>
          <a:p>
            <a:r>
              <a:rPr lang="nb-NO"/>
              <a:t>Klikk for å redigere tittelstil</a:t>
            </a:r>
            <a:endParaRPr lang="nb-NO" dirty="0"/>
          </a:p>
        </p:txBody>
      </p:sp>
      <p:pic>
        <p:nvPicPr>
          <p:cNvPr id="4" name="Bild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5" y="4456303"/>
            <a:ext cx="9144019" cy="652273"/>
          </a:xfrm>
          <a:prstGeom prst="rect">
            <a:avLst/>
          </a:prstGeom>
        </p:spPr>
      </p:pic>
      <p:sp>
        <p:nvSpPr>
          <p:cNvPr id="12" name="Date Placeholder 3"/>
          <p:cNvSpPr>
            <a:spLocks noGrp="1"/>
          </p:cNvSpPr>
          <p:nvPr>
            <p:ph type="dt" sz="half" idx="10"/>
          </p:nvPr>
        </p:nvSpPr>
        <p:spPr>
          <a:xfrm>
            <a:off x="7462839" y="268201"/>
            <a:ext cx="1340263" cy="153888"/>
          </a:xfrm>
        </p:spPr>
        <p:txBody>
          <a:bodyPr>
            <a:spAutoFit/>
          </a:bodyPr>
          <a:lstStyle>
            <a:lvl1pPr algn="r">
              <a:defRPr sz="993"/>
            </a:lvl1pPr>
          </a:lstStyle>
          <a:p>
            <a:fld id="{B89DD950-73F7-4004-B10D-E4A2EA37D48F}" type="datetime1">
              <a:rPr lang="nb-NO" smtClean="0"/>
              <a:t>13.10.2021</a:t>
            </a:fld>
            <a:endParaRPr lang="nb-NO" dirty="0"/>
          </a:p>
        </p:txBody>
      </p:sp>
      <p:sp>
        <p:nvSpPr>
          <p:cNvPr id="13"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dirty="0"/>
          </a:p>
        </p:txBody>
      </p:sp>
      <p:sp>
        <p:nvSpPr>
          <p:cNvPr id="14"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dirty="0"/>
          </a:p>
        </p:txBody>
      </p:sp>
      <p:sp>
        <p:nvSpPr>
          <p:cNvPr id="15" name="Plassholder for bilde 14"/>
          <p:cNvSpPr>
            <a:spLocks noGrp="1"/>
          </p:cNvSpPr>
          <p:nvPr>
            <p:ph type="pic" sz="quarter" idx="15"/>
          </p:nvPr>
        </p:nvSpPr>
        <p:spPr>
          <a:xfrm>
            <a:off x="4781398" y="1440181"/>
            <a:ext cx="3952800" cy="2970371"/>
          </a:xfrm>
          <a:prstGeom prst="rect">
            <a:avLst/>
          </a:prstGeom>
          <a:solidFill>
            <a:schemeClr val="bg2"/>
          </a:solidFill>
        </p:spPr>
        <p:txBody>
          <a:bodyPr lIns="0" tIns="0" rIns="0" bIns="670365"/>
          <a:lstStyle/>
          <a:p>
            <a:r>
              <a:rPr lang="nb-NO"/>
              <a:t>Klikk ikonet for å legge til et bilde</a:t>
            </a:r>
            <a:endParaRPr lang="nb-NO" dirty="0"/>
          </a:p>
        </p:txBody>
      </p:sp>
    </p:spTree>
    <p:extLst>
      <p:ext uri="{BB962C8B-B14F-4D97-AF65-F5344CB8AC3E}">
        <p14:creationId xmlns:p14="http://schemas.microsoft.com/office/powerpoint/2010/main" val="11328350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Kontaktinformasjon">
    <p:spTree>
      <p:nvGrpSpPr>
        <p:cNvPr id="1" name=""/>
        <p:cNvGrpSpPr/>
        <p:nvPr/>
      </p:nvGrpSpPr>
      <p:grpSpPr>
        <a:xfrm>
          <a:off x="0" y="0"/>
          <a:ext cx="0" cy="0"/>
          <a:chOff x="0" y="0"/>
          <a:chExt cx="0" cy="0"/>
        </a:xfrm>
      </p:grpSpPr>
      <p:sp>
        <p:nvSpPr>
          <p:cNvPr id="2" name="Title 1"/>
          <p:cNvSpPr>
            <a:spLocks noGrp="1"/>
          </p:cNvSpPr>
          <p:nvPr>
            <p:ph type="title"/>
          </p:nvPr>
        </p:nvSpPr>
        <p:spPr>
          <a:xfrm>
            <a:off x="321981" y="2655184"/>
            <a:ext cx="3730785" cy="987421"/>
          </a:xfrm>
        </p:spPr>
        <p:txBody>
          <a:bodyPr>
            <a:normAutofit/>
          </a:bodyPr>
          <a:lstStyle>
            <a:lvl1pPr>
              <a:defRPr sz="3377"/>
            </a:lvl1pPr>
          </a:lstStyle>
          <a:p>
            <a:r>
              <a:rPr lang="nb-NO"/>
              <a:t>Klikk for å redigere tittelstil</a:t>
            </a:r>
            <a:endParaRPr lang="en-US" dirty="0"/>
          </a:p>
        </p:txBody>
      </p:sp>
      <p:sp>
        <p:nvSpPr>
          <p:cNvPr id="7" name="Plassholder for tekst 6"/>
          <p:cNvSpPr>
            <a:spLocks noGrp="1"/>
          </p:cNvSpPr>
          <p:nvPr>
            <p:ph type="body" sz="quarter" idx="13"/>
          </p:nvPr>
        </p:nvSpPr>
        <p:spPr>
          <a:xfrm>
            <a:off x="321791" y="3945227"/>
            <a:ext cx="3488884" cy="661455"/>
          </a:xfrm>
        </p:spPr>
        <p:txBody>
          <a:bodyPr>
            <a:normAutofit/>
          </a:bodyPr>
          <a:lstStyle>
            <a:lvl1pPr marL="0" indent="0">
              <a:buNone/>
              <a:defRPr sz="1092"/>
            </a:lvl1pPr>
          </a:lstStyle>
          <a:p>
            <a:pPr lvl="0"/>
            <a:r>
              <a:rPr lang="nb-NO"/>
              <a:t>Rediger tekststiler i malen</a:t>
            </a:r>
          </a:p>
        </p:txBody>
      </p:sp>
      <p:sp>
        <p:nvSpPr>
          <p:cNvPr id="10" name="TekstSylinder 9"/>
          <p:cNvSpPr txBox="1"/>
          <p:nvPr userDrawn="1"/>
        </p:nvSpPr>
        <p:spPr>
          <a:xfrm>
            <a:off x="321793" y="4688141"/>
            <a:ext cx="2045311" cy="202208"/>
          </a:xfrm>
          <a:prstGeom prst="rect">
            <a:avLst/>
          </a:prstGeom>
          <a:noFill/>
        </p:spPr>
        <p:txBody>
          <a:bodyPr wrap="square" lIns="33817" tIns="16909" rIns="33817" bIns="16909" rtlCol="0">
            <a:spAutoFit/>
          </a:bodyPr>
          <a:lstStyle/>
          <a:p>
            <a:r>
              <a:rPr lang="nb-NO" sz="1092" b="1" dirty="0"/>
              <a:t>Skatteetaten.no</a:t>
            </a:r>
          </a:p>
        </p:txBody>
      </p:sp>
      <p:sp>
        <p:nvSpPr>
          <p:cNvPr id="8" name="Rektangel 7"/>
          <p:cNvSpPr/>
          <p:nvPr userDrawn="1"/>
        </p:nvSpPr>
        <p:spPr>
          <a:xfrm>
            <a:off x="4305137" y="321842"/>
            <a:ext cx="4520565" cy="45186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792" tIns="45395" rIns="90792" bIns="45395" rtlCol="0" anchor="ctr"/>
          <a:lstStyle/>
          <a:p>
            <a:pPr algn="ctr"/>
            <a:endParaRPr lang="nb-NO" sz="1788" dirty="0"/>
          </a:p>
        </p:txBody>
      </p:sp>
      <p:pic>
        <p:nvPicPr>
          <p:cNvPr id="12" name="Bil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6979" y="1615643"/>
            <a:ext cx="2736878" cy="1865222"/>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1"/>
            <a:ext cx="1755652" cy="621793"/>
          </a:xfrm>
          <a:prstGeom prst="rect">
            <a:avLst/>
          </a:prstGeom>
        </p:spPr>
      </p:pic>
    </p:spTree>
    <p:extLst>
      <p:ext uri="{BB962C8B-B14F-4D97-AF65-F5344CB8AC3E}">
        <p14:creationId xmlns:p14="http://schemas.microsoft.com/office/powerpoint/2010/main" val="20672018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Avslutning">
    <p:spTree>
      <p:nvGrpSpPr>
        <p:cNvPr id="1" name=""/>
        <p:cNvGrpSpPr/>
        <p:nvPr/>
      </p:nvGrpSpPr>
      <p:grpSpPr>
        <a:xfrm>
          <a:off x="0" y="0"/>
          <a:ext cx="0" cy="0"/>
          <a:chOff x="0" y="0"/>
          <a:chExt cx="0" cy="0"/>
        </a:xfrm>
      </p:grpSpPr>
      <p:sp>
        <p:nvSpPr>
          <p:cNvPr id="2" name="Rektangel 1"/>
          <p:cNvSpPr/>
          <p:nvPr userDrawn="1"/>
        </p:nvSpPr>
        <p:spPr>
          <a:xfrm>
            <a:off x="0" y="1"/>
            <a:ext cx="9145588" cy="5108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792" tIns="45395" rIns="90792" bIns="45395" rtlCol="0" anchor="ctr"/>
          <a:lstStyle/>
          <a:p>
            <a:pPr algn="ctr"/>
            <a:endParaRPr lang="nb-NO" sz="1788" dirty="0"/>
          </a:p>
        </p:txBody>
      </p:sp>
      <p:pic>
        <p:nvPicPr>
          <p:cNvPr id="3" name="Bil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4356" y="1621677"/>
            <a:ext cx="2736878" cy="1865222"/>
          </a:xfrm>
          <a:prstGeom prst="rect">
            <a:avLst/>
          </a:prstGeom>
        </p:spPr>
      </p:pic>
    </p:spTree>
    <p:extLst>
      <p:ext uri="{BB962C8B-B14F-4D97-AF65-F5344CB8AC3E}">
        <p14:creationId xmlns:p14="http://schemas.microsoft.com/office/powerpoint/2010/main" val="33440770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Dokumentmal">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3688205"/>
            <a:ext cx="6364237" cy="1420371"/>
          </a:xfrm>
          <a:prstGeom prst="rect">
            <a:avLst/>
          </a:prstGeom>
        </p:spPr>
      </p:pic>
      <p:sp>
        <p:nvSpPr>
          <p:cNvPr id="2" name="Title 1"/>
          <p:cNvSpPr>
            <a:spLocks noGrp="1"/>
          </p:cNvSpPr>
          <p:nvPr>
            <p:ph type="title"/>
          </p:nvPr>
        </p:nvSpPr>
        <p:spPr>
          <a:xfrm>
            <a:off x="288036" y="268202"/>
            <a:ext cx="4789290" cy="346249"/>
          </a:xfrm>
        </p:spPr>
        <p:txBody>
          <a:bodyPr wrap="square">
            <a:normAutofit/>
          </a:bodyPr>
          <a:lstStyle>
            <a:lvl1pPr>
              <a:defRPr sz="2483"/>
            </a:lvl1pPr>
          </a:lstStyle>
          <a:p>
            <a:r>
              <a:rPr lang="nb-NO"/>
              <a:t>Klikk for å redigere tittelstil</a:t>
            </a:r>
            <a:endParaRPr lang="en-US"/>
          </a:p>
        </p:txBody>
      </p:sp>
      <p:sp>
        <p:nvSpPr>
          <p:cNvPr id="3" name="Content Placeholder 2"/>
          <p:cNvSpPr>
            <a:spLocks noGrp="1"/>
          </p:cNvSpPr>
          <p:nvPr>
            <p:ph idx="1"/>
          </p:nvPr>
        </p:nvSpPr>
        <p:spPr>
          <a:xfrm>
            <a:off x="936117" y="817302"/>
            <a:ext cx="7020878" cy="36472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9" y="268201"/>
            <a:ext cx="1340263" cy="153888"/>
          </a:xfrm>
        </p:spPr>
        <p:txBody>
          <a:bodyPr>
            <a:spAutoFit/>
          </a:bodyPr>
          <a:lstStyle>
            <a:lvl1pPr algn="r">
              <a:defRPr sz="993"/>
            </a:lvl1pPr>
          </a:lstStyle>
          <a:p>
            <a:fld id="{1B64C1CA-9320-4112-886C-AAF9BAD3F488}" type="datetime1">
              <a:rPr lang="nb-NO" smtClean="0"/>
              <a:t>13.10.2021</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pic>
        <p:nvPicPr>
          <p:cNvPr id="14" name="Bild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b="14203"/>
          <a:stretch/>
        </p:blipFill>
        <p:spPr>
          <a:xfrm>
            <a:off x="8309839" y="4266533"/>
            <a:ext cx="543600" cy="563884"/>
          </a:xfrm>
          <a:prstGeom prst="rect">
            <a:avLst/>
          </a:prstGeom>
        </p:spPr>
      </p:pic>
    </p:spTree>
    <p:extLst>
      <p:ext uri="{BB962C8B-B14F-4D97-AF65-F5344CB8AC3E}">
        <p14:creationId xmlns:p14="http://schemas.microsoft.com/office/powerpoint/2010/main" val="40901443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Innhold uten tittel">
    <p:spTree>
      <p:nvGrpSpPr>
        <p:cNvPr id="1" name=""/>
        <p:cNvGrpSpPr/>
        <p:nvPr/>
      </p:nvGrpSpPr>
      <p:grpSpPr>
        <a:xfrm>
          <a:off x="0" y="0"/>
          <a:ext cx="0" cy="0"/>
          <a:chOff x="0" y="0"/>
          <a:chExt cx="0" cy="0"/>
        </a:xfrm>
      </p:grpSpPr>
      <p:sp>
        <p:nvSpPr>
          <p:cNvPr id="7" name="Content Placeholder 3"/>
          <p:cNvSpPr>
            <a:spLocks noGrp="1"/>
          </p:cNvSpPr>
          <p:nvPr>
            <p:ph sz="half" idx="2"/>
          </p:nvPr>
        </p:nvSpPr>
        <p:spPr>
          <a:xfrm>
            <a:off x="321980" y="1362459"/>
            <a:ext cx="8515018" cy="347453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12173DBC-4668-4C86-BB6C-D39D054CCB24}" type="datetime1">
              <a:rPr lang="nb-NO" smtClean="0"/>
              <a:t>13.10.2021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1560531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1979" y="1473432"/>
            <a:ext cx="4024733" cy="1869743"/>
          </a:xfrm>
        </p:spPr>
        <p:txBody>
          <a:bodyPr wrap="square">
            <a:normAutofit/>
          </a:bodyPr>
          <a:lstStyle>
            <a:lvl1pPr>
              <a:defRPr sz="4500"/>
            </a:lvl1pPr>
          </a:lstStyle>
          <a:p>
            <a:r>
              <a:rPr lang="nb-NO"/>
              <a:t>Klikk for å redigere tittelstil</a:t>
            </a:r>
          </a:p>
        </p:txBody>
      </p:sp>
      <p:pic>
        <p:nvPicPr>
          <p:cNvPr id="4" name="Bild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4" y="4456302"/>
            <a:ext cx="9144019" cy="652273"/>
          </a:xfrm>
          <a:prstGeom prst="rect">
            <a:avLst/>
          </a:prstGeom>
        </p:spPr>
      </p:pic>
      <p:sp>
        <p:nvSpPr>
          <p:cNvPr id="12" name="Date Placeholder 3"/>
          <p:cNvSpPr>
            <a:spLocks noGrp="1"/>
          </p:cNvSpPr>
          <p:nvPr>
            <p:ph type="dt" sz="half" idx="10"/>
          </p:nvPr>
        </p:nvSpPr>
        <p:spPr>
          <a:xfrm>
            <a:off x="7462838" y="268201"/>
            <a:ext cx="1340263" cy="153888"/>
          </a:xfrm>
        </p:spPr>
        <p:txBody>
          <a:bodyPr>
            <a:spAutoFit/>
          </a:bodyPr>
          <a:lstStyle>
            <a:lvl1pPr algn="r">
              <a:defRPr sz="1000"/>
            </a:lvl1pPr>
          </a:lstStyle>
          <a:p>
            <a:fld id="{B89DD950-73F7-4004-B10D-E4A2EA37D48F}" type="datetime1">
              <a:rPr lang="nb-NO" smtClean="0"/>
              <a:t>13.10.2021</a:t>
            </a:fld>
            <a:endParaRPr lang="nb-NO"/>
          </a:p>
        </p:txBody>
      </p:sp>
      <p:sp>
        <p:nvSpPr>
          <p:cNvPr id="13"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14"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
        <p:nvSpPr>
          <p:cNvPr id="15" name="Plassholder for bilde 14"/>
          <p:cNvSpPr>
            <a:spLocks noGrp="1"/>
          </p:cNvSpPr>
          <p:nvPr>
            <p:ph type="pic" sz="quarter" idx="15"/>
          </p:nvPr>
        </p:nvSpPr>
        <p:spPr>
          <a:xfrm>
            <a:off x="4781398" y="1440180"/>
            <a:ext cx="3952800" cy="2970371"/>
          </a:xfrm>
          <a:prstGeom prst="rect">
            <a:avLst/>
          </a:prstGeom>
          <a:solidFill>
            <a:schemeClr val="bg2"/>
          </a:solidFill>
        </p:spPr>
        <p:txBody>
          <a:bodyPr lIns="0" tIns="0" rIns="0" bIns="670365"/>
          <a:lstStyle/>
          <a:p>
            <a:r>
              <a:rPr lang="nb-NO"/>
              <a:t>Klikk på ikonet for å legge til et bilde</a:t>
            </a:r>
          </a:p>
        </p:txBody>
      </p:sp>
    </p:spTree>
    <p:extLst>
      <p:ext uri="{BB962C8B-B14F-4D97-AF65-F5344CB8AC3E}">
        <p14:creationId xmlns:p14="http://schemas.microsoft.com/office/powerpoint/2010/main" val="39342816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Only">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7B6A9958-587B-4A8F-AC94-6255560209F3}" type="datetime1">
              <a:rPr lang="nb-NO" smtClean="0"/>
              <a:t>13.10.2021</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12095286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reserve="1">
  <p:cSld name="1_Dokumentmal">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3688205"/>
            <a:ext cx="6364237" cy="1420371"/>
          </a:xfrm>
          <a:prstGeom prst="rect">
            <a:avLst/>
          </a:prstGeom>
        </p:spPr>
      </p:pic>
      <p:sp>
        <p:nvSpPr>
          <p:cNvPr id="2" name="Title 1"/>
          <p:cNvSpPr>
            <a:spLocks noGrp="1"/>
          </p:cNvSpPr>
          <p:nvPr>
            <p:ph type="title"/>
          </p:nvPr>
        </p:nvSpPr>
        <p:spPr>
          <a:xfrm>
            <a:off x="288036" y="268202"/>
            <a:ext cx="4789290" cy="346249"/>
          </a:xfrm>
        </p:spPr>
        <p:txBody>
          <a:bodyPr wrap="square">
            <a:normAutofit/>
          </a:bodyPr>
          <a:lstStyle>
            <a:lvl1pPr>
              <a:defRPr sz="2483"/>
            </a:lvl1pPr>
          </a:lstStyle>
          <a:p>
            <a:r>
              <a:rPr lang="nb-NO"/>
              <a:t>Klikk for å redigere tittelstil</a:t>
            </a:r>
            <a:endParaRPr lang="en-US" dirty="0"/>
          </a:p>
        </p:txBody>
      </p:sp>
      <p:sp>
        <p:nvSpPr>
          <p:cNvPr id="3" name="Content Placeholder 2"/>
          <p:cNvSpPr>
            <a:spLocks noGrp="1"/>
          </p:cNvSpPr>
          <p:nvPr>
            <p:ph idx="1"/>
          </p:nvPr>
        </p:nvSpPr>
        <p:spPr>
          <a:xfrm>
            <a:off x="936117" y="817302"/>
            <a:ext cx="7020878" cy="364725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3"/>
          <p:cNvSpPr>
            <a:spLocks noGrp="1"/>
          </p:cNvSpPr>
          <p:nvPr>
            <p:ph type="dt" sz="half" idx="10"/>
          </p:nvPr>
        </p:nvSpPr>
        <p:spPr>
          <a:xfrm>
            <a:off x="7462839" y="268201"/>
            <a:ext cx="1340263" cy="153888"/>
          </a:xfrm>
        </p:spPr>
        <p:txBody>
          <a:bodyPr>
            <a:spAutoFit/>
          </a:bodyPr>
          <a:lstStyle>
            <a:lvl1pPr algn="r">
              <a:defRPr sz="993"/>
            </a:lvl1pPr>
          </a:lstStyle>
          <a:p>
            <a:fld id="{1B64C1CA-9320-4112-886C-AAF9BAD3F488}" type="datetime1">
              <a:rPr lang="nb-NO" smtClean="0"/>
              <a:t>13.10.2021</a:t>
            </a:fld>
            <a:endParaRPr lang="nb-NO" dirty="0"/>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dirty="0"/>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dirty="0"/>
          </a:p>
        </p:txBody>
      </p:sp>
      <p:pic>
        <p:nvPicPr>
          <p:cNvPr id="14" name="Bild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b="14203"/>
          <a:stretch/>
        </p:blipFill>
        <p:spPr>
          <a:xfrm>
            <a:off x="8309839" y="4266533"/>
            <a:ext cx="543600" cy="563884"/>
          </a:xfrm>
          <a:prstGeom prst="rect">
            <a:avLst/>
          </a:prstGeom>
        </p:spPr>
      </p:pic>
    </p:spTree>
    <p:extLst>
      <p:ext uri="{BB962C8B-B14F-4D97-AF65-F5344CB8AC3E}">
        <p14:creationId xmlns:p14="http://schemas.microsoft.com/office/powerpoint/2010/main" val="41301797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Klikk for å redigere tittelstil</a:t>
            </a:r>
            <a:endParaRPr lang="en-US" dirty="0"/>
          </a:p>
        </p:txBody>
      </p:sp>
      <p:sp>
        <p:nvSpPr>
          <p:cNvPr id="3" name="Content Placeholder 2"/>
          <p:cNvSpPr>
            <a:spLocks noGrp="1"/>
          </p:cNvSpPr>
          <p:nvPr>
            <p:ph idx="1"/>
          </p:nvPr>
        </p:nvSpPr>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10"/>
          </p:nvPr>
        </p:nvSpPr>
        <p:spPr/>
        <p:txBody>
          <a:bodyPr/>
          <a:lstStyle/>
          <a:p>
            <a:fld id="{64EBF9E4-967E-4BCD-89CF-2C76776E7D00}" type="datetime4">
              <a:rPr lang="nb-NO" smtClean="0">
                <a:solidFill>
                  <a:prstClr val="black"/>
                </a:solidFill>
              </a:rPr>
              <a:pPr/>
              <a:t>13. oktober 2021</a:t>
            </a:fld>
            <a:endParaRPr lang="nb-NO">
              <a:solidFill>
                <a:prstClr val="black"/>
              </a:solidFill>
            </a:endParaRPr>
          </a:p>
        </p:txBody>
      </p:sp>
      <p:sp>
        <p:nvSpPr>
          <p:cNvPr id="5" name="Footer Placeholder 4"/>
          <p:cNvSpPr>
            <a:spLocks noGrp="1"/>
          </p:cNvSpPr>
          <p:nvPr>
            <p:ph type="ftr" sz="quarter" idx="11"/>
          </p:nvPr>
        </p:nvSpPr>
        <p:spPr/>
        <p:txBody>
          <a:bodyPr/>
          <a:lstStyle/>
          <a:p>
            <a:endParaRPr lang="nb-NO">
              <a:solidFill>
                <a:prstClr val="black"/>
              </a:solidFill>
            </a:endParaRPr>
          </a:p>
        </p:txBody>
      </p:sp>
      <p:sp>
        <p:nvSpPr>
          <p:cNvPr id="6" name="Slide Number Placeholder 5"/>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41150726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nnhold uten tittel">
    <p:spTree>
      <p:nvGrpSpPr>
        <p:cNvPr id="1" name=""/>
        <p:cNvGrpSpPr/>
        <p:nvPr/>
      </p:nvGrpSpPr>
      <p:grpSpPr>
        <a:xfrm>
          <a:off x="0" y="0"/>
          <a:ext cx="0" cy="0"/>
          <a:chOff x="0" y="0"/>
          <a:chExt cx="0" cy="0"/>
        </a:xfrm>
      </p:grpSpPr>
      <p:sp>
        <p:nvSpPr>
          <p:cNvPr id="7" name="Content Placeholder 3"/>
          <p:cNvSpPr>
            <a:spLocks noGrp="1"/>
          </p:cNvSpPr>
          <p:nvPr>
            <p:ph sz="half" idx="2"/>
          </p:nvPr>
        </p:nvSpPr>
        <p:spPr>
          <a:xfrm>
            <a:off x="321980" y="1362459"/>
            <a:ext cx="8515018" cy="347453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10"/>
          </p:nvPr>
        </p:nvSpPr>
        <p:spPr/>
        <p:txBody>
          <a:bodyPr/>
          <a:lstStyle/>
          <a:p>
            <a:fld id="{1A1F10B7-A01E-430E-A625-DB4259FCF2CA}" type="datetime4">
              <a:rPr lang="nb-NO" smtClean="0">
                <a:solidFill>
                  <a:prstClr val="black"/>
                </a:solidFill>
              </a:rPr>
              <a:pPr/>
              <a:t>13. oktober 2021</a:t>
            </a:fld>
            <a:endParaRPr lang="nb-NO">
              <a:solidFill>
                <a:prstClr val="black"/>
              </a:solidFill>
            </a:endParaRPr>
          </a:p>
        </p:txBody>
      </p:sp>
      <p:sp>
        <p:nvSpPr>
          <p:cNvPr id="5" name="Footer Placeholder 4"/>
          <p:cNvSpPr>
            <a:spLocks noGrp="1"/>
          </p:cNvSpPr>
          <p:nvPr>
            <p:ph type="ftr" sz="quarter" idx="11"/>
          </p:nvPr>
        </p:nvSpPr>
        <p:spPr/>
        <p:txBody>
          <a:bodyPr/>
          <a:lstStyle/>
          <a:p>
            <a:endParaRPr lang="nb-NO">
              <a:solidFill>
                <a:prstClr val="black"/>
              </a:solidFill>
            </a:endParaRPr>
          </a:p>
        </p:txBody>
      </p:sp>
      <p:sp>
        <p:nvSpPr>
          <p:cNvPr id="6" name="Slide Number Placeholder 5"/>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3668417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 innhold med tittel">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1980" y="2743688"/>
            <a:ext cx="3796676" cy="2093302"/>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5" name="Date Placeholder 4"/>
          <p:cNvSpPr>
            <a:spLocks noGrp="1"/>
          </p:cNvSpPr>
          <p:nvPr>
            <p:ph type="dt" sz="half" idx="10"/>
          </p:nvPr>
        </p:nvSpPr>
        <p:spPr/>
        <p:txBody>
          <a:bodyPr/>
          <a:lstStyle/>
          <a:p>
            <a:fld id="{7A95B750-15F4-451A-8667-7ADED38B05BE}" type="datetime4">
              <a:rPr lang="nb-NO" smtClean="0">
                <a:solidFill>
                  <a:prstClr val="black"/>
                </a:solidFill>
              </a:rPr>
              <a:pPr/>
              <a:t>13. oktober 2021</a:t>
            </a:fld>
            <a:endParaRPr lang="nb-NO">
              <a:solidFill>
                <a:prstClr val="black"/>
              </a:solidFill>
            </a:endParaRPr>
          </a:p>
        </p:txBody>
      </p:sp>
      <p:sp>
        <p:nvSpPr>
          <p:cNvPr id="6" name="Footer Placeholder 5"/>
          <p:cNvSpPr>
            <a:spLocks noGrp="1"/>
          </p:cNvSpPr>
          <p:nvPr>
            <p:ph type="ftr" sz="quarter" idx="11"/>
          </p:nvPr>
        </p:nvSpPr>
        <p:spPr/>
        <p:txBody>
          <a:bodyPr/>
          <a:lstStyle/>
          <a:p>
            <a:endParaRPr lang="nb-NO">
              <a:solidFill>
                <a:prstClr val="black"/>
              </a:solidFill>
            </a:endParaRPr>
          </a:p>
        </p:txBody>
      </p:sp>
      <p:sp>
        <p:nvSpPr>
          <p:cNvPr id="7" name="Slide Number Placeholder 6"/>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
        <p:nvSpPr>
          <p:cNvPr id="2" name="Tittel 1"/>
          <p:cNvSpPr>
            <a:spLocks noGrp="1"/>
          </p:cNvSpPr>
          <p:nvPr>
            <p:ph type="title"/>
          </p:nvPr>
        </p:nvSpPr>
        <p:spPr>
          <a:xfrm>
            <a:off x="321980" y="1296192"/>
            <a:ext cx="3796676" cy="987421"/>
          </a:xfrm>
        </p:spPr>
        <p:txBody>
          <a:bodyPr/>
          <a:lstStyle/>
          <a:p>
            <a:r>
              <a:rPr lang="nb-NO" dirty="0"/>
              <a:t>Klikk for å redigere tittelstil</a:t>
            </a:r>
          </a:p>
        </p:txBody>
      </p:sp>
      <p:sp>
        <p:nvSpPr>
          <p:cNvPr id="3" name="Plassholder for innhold 2"/>
          <p:cNvSpPr>
            <a:spLocks noGrp="1"/>
          </p:cNvSpPr>
          <p:nvPr>
            <p:ph sz="quarter" idx="14"/>
          </p:nvPr>
        </p:nvSpPr>
        <p:spPr>
          <a:xfrm>
            <a:off x="4718342" y="1341002"/>
            <a:ext cx="4118656" cy="3495989"/>
          </a:xfrm>
          <a:prstGeom prst="rect">
            <a:avLst/>
          </a:prstGeom>
        </p:spPr>
        <p:txBody>
          <a:bodyPr lIns="0" tIns="0" rIns="0" bIns="670365"/>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1096645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o innhold uten tittel">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1E7C2D4-C0D1-4D31-A9BF-AF1C4576BE51}" type="datetime4">
              <a:rPr lang="nb-NO" smtClean="0">
                <a:solidFill>
                  <a:prstClr val="black"/>
                </a:solidFill>
              </a:rPr>
              <a:pPr/>
              <a:t>13. oktober 2021</a:t>
            </a:fld>
            <a:endParaRPr lang="nb-NO">
              <a:solidFill>
                <a:prstClr val="black"/>
              </a:solidFill>
            </a:endParaRPr>
          </a:p>
        </p:txBody>
      </p:sp>
      <p:sp>
        <p:nvSpPr>
          <p:cNvPr id="6" name="Footer Placeholder 5"/>
          <p:cNvSpPr>
            <a:spLocks noGrp="1"/>
          </p:cNvSpPr>
          <p:nvPr>
            <p:ph type="ftr" sz="quarter" idx="11"/>
          </p:nvPr>
        </p:nvSpPr>
        <p:spPr/>
        <p:txBody>
          <a:bodyPr/>
          <a:lstStyle/>
          <a:p>
            <a:endParaRPr lang="nb-NO">
              <a:solidFill>
                <a:prstClr val="black"/>
              </a:solidFill>
            </a:endParaRPr>
          </a:p>
        </p:txBody>
      </p:sp>
      <p:sp>
        <p:nvSpPr>
          <p:cNvPr id="7" name="Slide Number Placeholder 6"/>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
        <p:nvSpPr>
          <p:cNvPr id="4" name="Plassholder for innhold 3"/>
          <p:cNvSpPr>
            <a:spLocks noGrp="1"/>
          </p:cNvSpPr>
          <p:nvPr>
            <p:ph sz="quarter" idx="16"/>
          </p:nvPr>
        </p:nvSpPr>
        <p:spPr>
          <a:xfrm>
            <a:off x="321979" y="1362459"/>
            <a:ext cx="4118656" cy="3474533"/>
          </a:xfrm>
          <a:prstGeom prst="rect">
            <a:avLst/>
          </a:prstGeom>
        </p:spPr>
        <p:txBody>
          <a:bodyPr lIns="0" tIns="0" rIns="0" bIns="670365"/>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Plassholder for innhold 7"/>
          <p:cNvSpPr>
            <a:spLocks noGrp="1"/>
          </p:cNvSpPr>
          <p:nvPr>
            <p:ph sz="quarter" idx="17"/>
          </p:nvPr>
        </p:nvSpPr>
        <p:spPr>
          <a:xfrm>
            <a:off x="4718342" y="1362459"/>
            <a:ext cx="4118656" cy="3474533"/>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2015328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Klikk for å redigere tittelstil</a:t>
            </a:r>
            <a:endParaRPr lang="en-US" dirty="0"/>
          </a:p>
        </p:txBody>
      </p:sp>
      <p:sp>
        <p:nvSpPr>
          <p:cNvPr id="3" name="Content Placeholder 2"/>
          <p:cNvSpPr>
            <a:spLocks noGrp="1"/>
          </p:cNvSpPr>
          <p:nvPr>
            <p:ph sz="half" idx="1"/>
          </p:nvPr>
        </p:nvSpPr>
        <p:spPr>
          <a:xfrm>
            <a:off x="321979" y="2743688"/>
            <a:ext cx="4118656" cy="2093302"/>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Content Placeholder 3"/>
          <p:cNvSpPr>
            <a:spLocks noGrp="1"/>
          </p:cNvSpPr>
          <p:nvPr>
            <p:ph sz="half" idx="2"/>
          </p:nvPr>
        </p:nvSpPr>
        <p:spPr>
          <a:xfrm>
            <a:off x="4718342" y="2743688"/>
            <a:ext cx="411865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83B4AC39-CEE6-4345-B516-4A917885BCFF}" type="datetime4">
              <a:rPr lang="nb-NO" smtClean="0">
                <a:solidFill>
                  <a:prstClr val="black"/>
                </a:solidFill>
              </a:rPr>
              <a:pPr/>
              <a:t>13. oktober 2021</a:t>
            </a:fld>
            <a:endParaRPr lang="nb-NO">
              <a:solidFill>
                <a:prstClr val="black"/>
              </a:solidFill>
            </a:endParaRPr>
          </a:p>
        </p:txBody>
      </p:sp>
      <p:sp>
        <p:nvSpPr>
          <p:cNvPr id="6" name="Footer Placeholder 5"/>
          <p:cNvSpPr>
            <a:spLocks noGrp="1"/>
          </p:cNvSpPr>
          <p:nvPr>
            <p:ph type="ftr" sz="quarter" idx="11"/>
          </p:nvPr>
        </p:nvSpPr>
        <p:spPr/>
        <p:txBody>
          <a:bodyPr/>
          <a:lstStyle/>
          <a:p>
            <a:endParaRPr lang="nb-NO">
              <a:solidFill>
                <a:prstClr val="black"/>
              </a:solidFill>
            </a:endParaRPr>
          </a:p>
        </p:txBody>
      </p:sp>
      <p:sp>
        <p:nvSpPr>
          <p:cNvPr id="7" name="Slide Number Placeholder 6"/>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1180308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1979" y="2283614"/>
            <a:ext cx="4118656" cy="613739"/>
          </a:xfrm>
        </p:spPr>
        <p:txBody>
          <a:bodyPr anchor="b"/>
          <a:lstStyle>
            <a:lvl1pPr marL="0" indent="0">
              <a:buNone/>
              <a:defRPr sz="1788" b="1"/>
            </a:lvl1pPr>
            <a:lvl2pPr marL="338170" indent="0">
              <a:buNone/>
              <a:defRPr sz="1490" b="1"/>
            </a:lvl2pPr>
            <a:lvl3pPr marL="676341" indent="0">
              <a:buNone/>
              <a:defRPr sz="1291" b="1"/>
            </a:lvl3pPr>
            <a:lvl4pPr marL="1014511" indent="0">
              <a:buNone/>
              <a:defRPr sz="1192" b="1"/>
            </a:lvl4pPr>
            <a:lvl5pPr marL="1352683" indent="0">
              <a:buNone/>
              <a:defRPr sz="1192" b="1"/>
            </a:lvl5pPr>
            <a:lvl6pPr marL="1690852" indent="0">
              <a:buNone/>
              <a:defRPr sz="1192" b="1"/>
            </a:lvl6pPr>
            <a:lvl7pPr marL="2029023" indent="0">
              <a:buNone/>
              <a:defRPr sz="1192" b="1"/>
            </a:lvl7pPr>
            <a:lvl8pPr marL="2367194" indent="0">
              <a:buNone/>
              <a:defRPr sz="1192" b="1"/>
            </a:lvl8pPr>
            <a:lvl9pPr marL="2705364" indent="0">
              <a:buNone/>
              <a:defRPr sz="1192" b="1"/>
            </a:lvl9pPr>
          </a:lstStyle>
          <a:p>
            <a:pPr lvl="0"/>
            <a:r>
              <a:rPr lang="nb-NO"/>
              <a:t>Klikk for å redigere tekststiler i malen</a:t>
            </a:r>
          </a:p>
        </p:txBody>
      </p:sp>
      <p:sp>
        <p:nvSpPr>
          <p:cNvPr id="5" name="Text Placeholder 4"/>
          <p:cNvSpPr>
            <a:spLocks noGrp="1"/>
          </p:cNvSpPr>
          <p:nvPr>
            <p:ph type="body" sz="quarter" idx="3"/>
          </p:nvPr>
        </p:nvSpPr>
        <p:spPr>
          <a:xfrm>
            <a:off x="4718342" y="2283614"/>
            <a:ext cx="4118656" cy="613739"/>
          </a:xfrm>
        </p:spPr>
        <p:txBody>
          <a:bodyPr anchor="b"/>
          <a:lstStyle>
            <a:lvl1pPr marL="0" indent="0">
              <a:buNone/>
              <a:defRPr sz="1788" b="1"/>
            </a:lvl1pPr>
            <a:lvl2pPr marL="338170" indent="0">
              <a:buNone/>
              <a:defRPr sz="1490" b="1"/>
            </a:lvl2pPr>
            <a:lvl3pPr marL="676341" indent="0">
              <a:buNone/>
              <a:defRPr sz="1291" b="1"/>
            </a:lvl3pPr>
            <a:lvl4pPr marL="1014511" indent="0">
              <a:buNone/>
              <a:defRPr sz="1192" b="1"/>
            </a:lvl4pPr>
            <a:lvl5pPr marL="1352683" indent="0">
              <a:buNone/>
              <a:defRPr sz="1192" b="1"/>
            </a:lvl5pPr>
            <a:lvl6pPr marL="1690852" indent="0">
              <a:buNone/>
              <a:defRPr sz="1192" b="1"/>
            </a:lvl6pPr>
            <a:lvl7pPr marL="2029023" indent="0">
              <a:buNone/>
              <a:defRPr sz="1192" b="1"/>
            </a:lvl7pPr>
            <a:lvl8pPr marL="2367194" indent="0">
              <a:buNone/>
              <a:defRPr sz="1192" b="1"/>
            </a:lvl8pPr>
            <a:lvl9pPr marL="2705364" indent="0">
              <a:buNone/>
              <a:defRPr sz="1192" b="1"/>
            </a:lvl9pPr>
          </a:lstStyle>
          <a:p>
            <a:pPr lvl="0"/>
            <a:r>
              <a:rPr lang="nb-NO"/>
              <a:t>Klikk for å redigere tekststiler i malen</a:t>
            </a:r>
          </a:p>
        </p:txBody>
      </p:sp>
      <p:sp>
        <p:nvSpPr>
          <p:cNvPr id="7" name="Date Placeholder 6"/>
          <p:cNvSpPr>
            <a:spLocks noGrp="1"/>
          </p:cNvSpPr>
          <p:nvPr>
            <p:ph type="dt" sz="half" idx="10"/>
          </p:nvPr>
        </p:nvSpPr>
        <p:spPr/>
        <p:txBody>
          <a:bodyPr/>
          <a:lstStyle/>
          <a:p>
            <a:fld id="{CD4C6AC1-5CCA-48F7-A4E0-62DBFB15A2A5}" type="datetime4">
              <a:rPr lang="nb-NO" smtClean="0">
                <a:solidFill>
                  <a:prstClr val="black"/>
                </a:solidFill>
              </a:rPr>
              <a:pPr/>
              <a:t>13. oktober 2021</a:t>
            </a:fld>
            <a:endParaRPr lang="nb-NO">
              <a:solidFill>
                <a:prstClr val="black"/>
              </a:solidFill>
            </a:endParaRPr>
          </a:p>
        </p:txBody>
      </p:sp>
      <p:sp>
        <p:nvSpPr>
          <p:cNvPr id="8" name="Footer Placeholder 7"/>
          <p:cNvSpPr>
            <a:spLocks noGrp="1"/>
          </p:cNvSpPr>
          <p:nvPr>
            <p:ph type="ftr" sz="quarter" idx="11"/>
          </p:nvPr>
        </p:nvSpPr>
        <p:spPr/>
        <p:txBody>
          <a:bodyPr/>
          <a:lstStyle/>
          <a:p>
            <a:endParaRPr lang="nb-NO">
              <a:solidFill>
                <a:prstClr val="black"/>
              </a:solidFill>
            </a:endParaRPr>
          </a:p>
        </p:txBody>
      </p:sp>
      <p:sp>
        <p:nvSpPr>
          <p:cNvPr id="9" name="Slide Number Placeholder 8"/>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
        <p:nvSpPr>
          <p:cNvPr id="10" name="Tittel 9"/>
          <p:cNvSpPr>
            <a:spLocks noGrp="1"/>
          </p:cNvSpPr>
          <p:nvPr>
            <p:ph type="title"/>
          </p:nvPr>
        </p:nvSpPr>
        <p:spPr/>
        <p:txBody>
          <a:bodyPr/>
          <a:lstStyle/>
          <a:p>
            <a:r>
              <a:rPr lang="nb-NO"/>
              <a:t>Klikk for å redigere tittelstil</a:t>
            </a:r>
          </a:p>
        </p:txBody>
      </p:sp>
      <p:sp>
        <p:nvSpPr>
          <p:cNvPr id="11" name="Content Placeholder 2"/>
          <p:cNvSpPr>
            <a:spLocks noGrp="1"/>
          </p:cNvSpPr>
          <p:nvPr>
            <p:ph sz="half" idx="13"/>
          </p:nvPr>
        </p:nvSpPr>
        <p:spPr>
          <a:xfrm>
            <a:off x="321979" y="2897351"/>
            <a:ext cx="4118656" cy="1939641"/>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12" name="Content Placeholder 2"/>
          <p:cNvSpPr>
            <a:spLocks noGrp="1"/>
          </p:cNvSpPr>
          <p:nvPr>
            <p:ph sz="half" idx="14"/>
          </p:nvPr>
        </p:nvSpPr>
        <p:spPr>
          <a:xfrm>
            <a:off x="4718342" y="2897351"/>
            <a:ext cx="4118656" cy="1939641"/>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Tree>
    <p:extLst>
      <p:ext uri="{BB962C8B-B14F-4D97-AF65-F5344CB8AC3E}">
        <p14:creationId xmlns:p14="http://schemas.microsoft.com/office/powerpoint/2010/main" val="678573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B03621AB-EDF4-4B8E-9175-EE5DBDAF6E38}" type="datetime4">
              <a:rPr lang="nb-NO" smtClean="0">
                <a:solidFill>
                  <a:prstClr val="black"/>
                </a:solidFill>
              </a:rPr>
              <a:pPr/>
              <a:t>13. oktober 2021</a:t>
            </a:fld>
            <a:endParaRPr lang="nb-NO">
              <a:solidFill>
                <a:prstClr val="black"/>
              </a:solidFill>
            </a:endParaRPr>
          </a:p>
        </p:txBody>
      </p:sp>
      <p:sp>
        <p:nvSpPr>
          <p:cNvPr id="4" name="Footer Placeholder 3"/>
          <p:cNvSpPr>
            <a:spLocks noGrp="1"/>
          </p:cNvSpPr>
          <p:nvPr>
            <p:ph type="ftr" sz="quarter" idx="11"/>
          </p:nvPr>
        </p:nvSpPr>
        <p:spPr/>
        <p:txBody>
          <a:bodyPr/>
          <a:lstStyle/>
          <a:p>
            <a:endParaRPr lang="nb-NO">
              <a:solidFill>
                <a:prstClr val="black"/>
              </a:solidFill>
            </a:endParaRPr>
          </a:p>
        </p:txBody>
      </p:sp>
      <p:sp>
        <p:nvSpPr>
          <p:cNvPr id="5" name="Slide Number Placeholder 4"/>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0578997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Åp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F53B31-0FC5-4E73-8637-6109FB6ACC86}" type="datetime4">
              <a:rPr lang="nb-NO" smtClean="0">
                <a:solidFill>
                  <a:prstClr val="black"/>
                </a:solidFill>
              </a:rPr>
              <a:pPr/>
              <a:t>13. oktober 2021</a:t>
            </a:fld>
            <a:endParaRPr lang="nb-NO">
              <a:solidFill>
                <a:prstClr val="black"/>
              </a:solidFill>
            </a:endParaRPr>
          </a:p>
        </p:txBody>
      </p:sp>
      <p:sp>
        <p:nvSpPr>
          <p:cNvPr id="3" name="Footer Placeholder 2"/>
          <p:cNvSpPr>
            <a:spLocks noGrp="1"/>
          </p:cNvSpPr>
          <p:nvPr>
            <p:ph type="ftr" sz="quarter" idx="11"/>
          </p:nvPr>
        </p:nvSpPr>
        <p:spPr/>
        <p:txBody>
          <a:bodyPr/>
          <a:lstStyle/>
          <a:p>
            <a:endParaRPr lang="nb-NO">
              <a:solidFill>
                <a:prstClr val="black"/>
              </a:solidFill>
            </a:endParaRPr>
          </a:p>
        </p:txBody>
      </p:sp>
      <p:sp>
        <p:nvSpPr>
          <p:cNvPr id="4" name="Slide Number Placeholder 3"/>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060973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ontaktinformasjon">
    <p:spTree>
      <p:nvGrpSpPr>
        <p:cNvPr id="1" name=""/>
        <p:cNvGrpSpPr/>
        <p:nvPr/>
      </p:nvGrpSpPr>
      <p:grpSpPr>
        <a:xfrm>
          <a:off x="0" y="0"/>
          <a:ext cx="0" cy="0"/>
          <a:chOff x="0" y="0"/>
          <a:chExt cx="0" cy="0"/>
        </a:xfrm>
      </p:grpSpPr>
      <p:sp>
        <p:nvSpPr>
          <p:cNvPr id="2" name="Title 1"/>
          <p:cNvSpPr>
            <a:spLocks noGrp="1"/>
          </p:cNvSpPr>
          <p:nvPr>
            <p:ph type="title"/>
          </p:nvPr>
        </p:nvSpPr>
        <p:spPr>
          <a:xfrm>
            <a:off x="321980" y="2655183"/>
            <a:ext cx="3730785" cy="987421"/>
          </a:xfrm>
        </p:spPr>
        <p:txBody>
          <a:bodyPr>
            <a:normAutofit/>
          </a:bodyPr>
          <a:lstStyle>
            <a:lvl1pPr>
              <a:defRPr sz="3400"/>
            </a:lvl1pPr>
          </a:lstStyle>
          <a:p>
            <a:r>
              <a:rPr lang="nb-NO"/>
              <a:t>Klikk for å redigere tittelstil</a:t>
            </a:r>
            <a:endParaRPr lang="en-US"/>
          </a:p>
        </p:txBody>
      </p:sp>
      <p:sp>
        <p:nvSpPr>
          <p:cNvPr id="7" name="Plassholder for tekst 6"/>
          <p:cNvSpPr>
            <a:spLocks noGrp="1"/>
          </p:cNvSpPr>
          <p:nvPr>
            <p:ph type="body" sz="quarter" idx="13"/>
          </p:nvPr>
        </p:nvSpPr>
        <p:spPr>
          <a:xfrm>
            <a:off x="321791" y="3945226"/>
            <a:ext cx="3488884" cy="661455"/>
          </a:xfrm>
        </p:spPr>
        <p:txBody>
          <a:bodyPr>
            <a:normAutofit/>
          </a:bodyPr>
          <a:lstStyle>
            <a:lvl1pPr marL="0" indent="0">
              <a:buNone/>
              <a:defRPr sz="1100"/>
            </a:lvl1pPr>
          </a:lstStyle>
          <a:p>
            <a:pPr lvl="0"/>
            <a:r>
              <a:rPr lang="nb-NO"/>
              <a:t>Klikk for å redigere tekststiler i malen</a:t>
            </a:r>
          </a:p>
        </p:txBody>
      </p:sp>
      <p:sp>
        <p:nvSpPr>
          <p:cNvPr id="10" name="TekstSylinder 9"/>
          <p:cNvSpPr txBox="1"/>
          <p:nvPr userDrawn="1"/>
        </p:nvSpPr>
        <p:spPr>
          <a:xfrm>
            <a:off x="321793" y="4688140"/>
            <a:ext cx="2045311" cy="206307"/>
          </a:xfrm>
          <a:prstGeom prst="rect">
            <a:avLst/>
          </a:prstGeom>
          <a:noFill/>
        </p:spPr>
        <p:txBody>
          <a:bodyPr wrap="square" lIns="34054" tIns="17027" rIns="34054" bIns="17027" rtlCol="0">
            <a:spAutoFit/>
          </a:bodyPr>
          <a:lstStyle/>
          <a:p>
            <a:r>
              <a:rPr lang="nb-NO" sz="1100" b="1"/>
              <a:t>Skatteetaten.no</a:t>
            </a:r>
          </a:p>
        </p:txBody>
      </p:sp>
      <p:sp>
        <p:nvSpPr>
          <p:cNvPr id="8" name="Rektangel 7"/>
          <p:cNvSpPr/>
          <p:nvPr userDrawn="1"/>
        </p:nvSpPr>
        <p:spPr>
          <a:xfrm>
            <a:off x="4305136" y="321841"/>
            <a:ext cx="4520565" cy="45186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nb-NO"/>
          </a:p>
        </p:txBody>
      </p:sp>
      <p:pic>
        <p:nvPicPr>
          <p:cNvPr id="12" name="Bil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6979" y="1615643"/>
            <a:ext cx="2736878" cy="1865222"/>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1755652" cy="621793"/>
          </a:xfrm>
          <a:prstGeom prst="rect">
            <a:avLst/>
          </a:prstGeom>
        </p:spPr>
      </p:pic>
    </p:spTree>
    <p:extLst>
      <p:ext uri="{BB962C8B-B14F-4D97-AF65-F5344CB8AC3E}">
        <p14:creationId xmlns:p14="http://schemas.microsoft.com/office/powerpoint/2010/main" val="41131092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43199" y="836056"/>
            <a:ext cx="6859191" cy="1778541"/>
          </a:xfrm>
        </p:spPr>
        <p:txBody>
          <a:bodyPr anchor="b"/>
          <a:lstStyle>
            <a:lvl1pPr algn="ctr">
              <a:defRPr sz="4469"/>
            </a:lvl1pPr>
          </a:lstStyle>
          <a:p>
            <a:r>
              <a:rPr lang="nb-NO"/>
              <a:t>Klikk for å redigere tittelstil</a:t>
            </a:r>
          </a:p>
        </p:txBody>
      </p:sp>
      <p:sp>
        <p:nvSpPr>
          <p:cNvPr id="3" name="Undertittel 2"/>
          <p:cNvSpPr>
            <a:spLocks noGrp="1"/>
          </p:cNvSpPr>
          <p:nvPr>
            <p:ph type="subTitle" idx="1"/>
          </p:nvPr>
        </p:nvSpPr>
        <p:spPr>
          <a:xfrm>
            <a:off x="1143199" y="2683185"/>
            <a:ext cx="6859191" cy="1233389"/>
          </a:xfrm>
        </p:spPr>
        <p:txBody>
          <a:bodyPr/>
          <a:lstStyle>
            <a:lvl1pPr marL="0" indent="0" algn="ctr">
              <a:buNone/>
              <a:defRPr sz="1788"/>
            </a:lvl1pPr>
            <a:lvl2pPr marL="340568" indent="0" algn="ctr">
              <a:buNone/>
              <a:defRPr sz="1490"/>
            </a:lvl2pPr>
            <a:lvl3pPr marL="681137" indent="0" algn="ctr">
              <a:buNone/>
              <a:defRPr sz="1341"/>
            </a:lvl3pPr>
            <a:lvl4pPr marL="1021705" indent="0" algn="ctr">
              <a:buNone/>
              <a:defRPr sz="1192"/>
            </a:lvl4pPr>
            <a:lvl5pPr marL="1362273" indent="0" algn="ctr">
              <a:buNone/>
              <a:defRPr sz="1192"/>
            </a:lvl5pPr>
            <a:lvl6pPr marL="1702841" indent="0" algn="ctr">
              <a:buNone/>
              <a:defRPr sz="1192"/>
            </a:lvl6pPr>
            <a:lvl7pPr marL="2043410" indent="0" algn="ctr">
              <a:buNone/>
              <a:defRPr sz="1192"/>
            </a:lvl7pPr>
            <a:lvl8pPr marL="2383978" indent="0" algn="ctr">
              <a:buNone/>
              <a:defRPr sz="1192"/>
            </a:lvl8pPr>
            <a:lvl9pPr marL="2724546" indent="0" algn="ctr">
              <a:buNone/>
              <a:defRPr sz="1192"/>
            </a:lvl9pPr>
          </a:lstStyle>
          <a:p>
            <a:r>
              <a:rPr lang="nb-NO"/>
              <a:t>Klikk for å redigere undertittelstil i malen</a:t>
            </a:r>
          </a:p>
        </p:txBody>
      </p:sp>
      <p:sp>
        <p:nvSpPr>
          <p:cNvPr id="4" name="Plassholder for dato 3"/>
          <p:cNvSpPr>
            <a:spLocks noGrp="1"/>
          </p:cNvSpPr>
          <p:nvPr>
            <p:ph type="dt" sz="half" idx="10"/>
          </p:nvPr>
        </p:nvSpPr>
        <p:spPr/>
        <p:txBody>
          <a:bodyPr/>
          <a:lstStyle/>
          <a:p>
            <a:fld id="{03C899A0-9405-4D6E-A312-0C12ECFB2396}" type="datetimeFigureOut">
              <a:rPr lang="nb-NO" smtClean="0"/>
              <a:t>13.10.2021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17487A3-BC12-4C61-8879-C71838E06A57}" type="slidenum">
              <a:rPr lang="nb-NO" smtClean="0"/>
              <a:t>‹#›</a:t>
            </a:fld>
            <a:endParaRPr lang="nb-NO"/>
          </a:p>
        </p:txBody>
      </p:sp>
    </p:spTree>
    <p:extLst>
      <p:ext uri="{BB962C8B-B14F-4D97-AF65-F5344CB8AC3E}">
        <p14:creationId xmlns:p14="http://schemas.microsoft.com/office/powerpoint/2010/main" val="2073484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03C899A0-9405-4D6E-A312-0C12ECFB2396}" type="datetimeFigureOut">
              <a:rPr lang="nb-NO" smtClean="0"/>
              <a:t>13.10.2021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17487A3-BC12-4C61-8879-C71838E06A57}" type="slidenum">
              <a:rPr lang="nb-NO" smtClean="0"/>
              <a:t>‹#›</a:t>
            </a:fld>
            <a:endParaRPr lang="nb-NO"/>
          </a:p>
        </p:txBody>
      </p:sp>
    </p:spTree>
    <p:extLst>
      <p:ext uri="{BB962C8B-B14F-4D97-AF65-F5344CB8AC3E}">
        <p14:creationId xmlns:p14="http://schemas.microsoft.com/office/powerpoint/2010/main" val="22740302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623996" y="1273597"/>
            <a:ext cx="7888070" cy="2125025"/>
          </a:xfrm>
        </p:spPr>
        <p:txBody>
          <a:bodyPr anchor="b"/>
          <a:lstStyle>
            <a:lvl1pPr>
              <a:defRPr sz="4469"/>
            </a:lvl1pPr>
          </a:lstStyle>
          <a:p>
            <a:r>
              <a:rPr lang="nb-NO"/>
              <a:t>Klikk for å redigere tittelstil</a:t>
            </a:r>
          </a:p>
        </p:txBody>
      </p:sp>
      <p:sp>
        <p:nvSpPr>
          <p:cNvPr id="3" name="Plassholder for tekst 2"/>
          <p:cNvSpPr>
            <a:spLocks noGrp="1"/>
          </p:cNvSpPr>
          <p:nvPr>
            <p:ph type="body" idx="1"/>
          </p:nvPr>
        </p:nvSpPr>
        <p:spPr>
          <a:xfrm>
            <a:off x="623996" y="3418726"/>
            <a:ext cx="7888070" cy="1117500"/>
          </a:xfrm>
        </p:spPr>
        <p:txBody>
          <a:bodyPr/>
          <a:lstStyle>
            <a:lvl1pPr marL="0" indent="0">
              <a:buNone/>
              <a:defRPr sz="1788">
                <a:solidFill>
                  <a:schemeClr val="tx1">
                    <a:tint val="75000"/>
                  </a:schemeClr>
                </a:solidFill>
              </a:defRPr>
            </a:lvl1pPr>
            <a:lvl2pPr marL="340568" indent="0">
              <a:buNone/>
              <a:defRPr sz="1490">
                <a:solidFill>
                  <a:schemeClr val="tx1">
                    <a:tint val="75000"/>
                  </a:schemeClr>
                </a:solidFill>
              </a:defRPr>
            </a:lvl2pPr>
            <a:lvl3pPr marL="681137" indent="0">
              <a:buNone/>
              <a:defRPr sz="1341">
                <a:solidFill>
                  <a:schemeClr val="tx1">
                    <a:tint val="75000"/>
                  </a:schemeClr>
                </a:solidFill>
              </a:defRPr>
            </a:lvl3pPr>
            <a:lvl4pPr marL="1021705" indent="0">
              <a:buNone/>
              <a:defRPr sz="1192">
                <a:solidFill>
                  <a:schemeClr val="tx1">
                    <a:tint val="75000"/>
                  </a:schemeClr>
                </a:solidFill>
              </a:defRPr>
            </a:lvl4pPr>
            <a:lvl5pPr marL="1362273" indent="0">
              <a:buNone/>
              <a:defRPr sz="1192">
                <a:solidFill>
                  <a:schemeClr val="tx1">
                    <a:tint val="75000"/>
                  </a:schemeClr>
                </a:solidFill>
              </a:defRPr>
            </a:lvl5pPr>
            <a:lvl6pPr marL="1702841" indent="0">
              <a:buNone/>
              <a:defRPr sz="1192">
                <a:solidFill>
                  <a:schemeClr val="tx1">
                    <a:tint val="75000"/>
                  </a:schemeClr>
                </a:solidFill>
              </a:defRPr>
            </a:lvl6pPr>
            <a:lvl7pPr marL="2043410" indent="0">
              <a:buNone/>
              <a:defRPr sz="1192">
                <a:solidFill>
                  <a:schemeClr val="tx1">
                    <a:tint val="75000"/>
                  </a:schemeClr>
                </a:solidFill>
              </a:defRPr>
            </a:lvl7pPr>
            <a:lvl8pPr marL="2383978" indent="0">
              <a:buNone/>
              <a:defRPr sz="1192">
                <a:solidFill>
                  <a:schemeClr val="tx1">
                    <a:tint val="75000"/>
                  </a:schemeClr>
                </a:solidFill>
              </a:defRPr>
            </a:lvl8pPr>
            <a:lvl9pPr marL="2724546" indent="0">
              <a:buNone/>
              <a:defRPr sz="1192">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03C899A0-9405-4D6E-A312-0C12ECFB2396}" type="datetimeFigureOut">
              <a:rPr lang="nb-NO" smtClean="0"/>
              <a:t>13.10.2021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17487A3-BC12-4C61-8879-C71838E06A57}" type="slidenum">
              <a:rPr lang="nb-NO" smtClean="0"/>
              <a:t>‹#›</a:t>
            </a:fld>
            <a:endParaRPr lang="nb-NO"/>
          </a:p>
        </p:txBody>
      </p:sp>
    </p:spTree>
    <p:extLst>
      <p:ext uri="{BB962C8B-B14F-4D97-AF65-F5344CB8AC3E}">
        <p14:creationId xmlns:p14="http://schemas.microsoft.com/office/powerpoint/2010/main" val="2296645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28759" y="1359922"/>
            <a:ext cx="3886875" cy="324134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29954" y="1359922"/>
            <a:ext cx="3886875" cy="324134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03C899A0-9405-4D6E-A312-0C12ECFB2396}" type="datetimeFigureOut">
              <a:rPr lang="nb-NO" smtClean="0"/>
              <a:t>13.10.2021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17487A3-BC12-4C61-8879-C71838E06A57}" type="slidenum">
              <a:rPr lang="nb-NO" smtClean="0"/>
              <a:t>‹#›</a:t>
            </a:fld>
            <a:endParaRPr lang="nb-NO"/>
          </a:p>
        </p:txBody>
      </p:sp>
    </p:spTree>
    <p:extLst>
      <p:ext uri="{BB962C8B-B14F-4D97-AF65-F5344CB8AC3E}">
        <p14:creationId xmlns:p14="http://schemas.microsoft.com/office/powerpoint/2010/main" val="4037433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29950" y="271985"/>
            <a:ext cx="7888070" cy="987422"/>
          </a:xfrm>
        </p:spPr>
        <p:txBody>
          <a:bodyPr/>
          <a:lstStyle/>
          <a:p>
            <a:r>
              <a:rPr lang="nb-NO"/>
              <a:t>Klikk for å redigere tittelstil</a:t>
            </a:r>
          </a:p>
        </p:txBody>
      </p:sp>
      <p:sp>
        <p:nvSpPr>
          <p:cNvPr id="3" name="Plassholder for tekst 2"/>
          <p:cNvSpPr>
            <a:spLocks noGrp="1"/>
          </p:cNvSpPr>
          <p:nvPr>
            <p:ph type="body" idx="1"/>
          </p:nvPr>
        </p:nvSpPr>
        <p:spPr>
          <a:xfrm>
            <a:off x="629951" y="1252311"/>
            <a:ext cx="3869012" cy="613738"/>
          </a:xfrm>
        </p:spPr>
        <p:txBody>
          <a:bodyPr anchor="b"/>
          <a:lstStyle>
            <a:lvl1pPr marL="0" indent="0">
              <a:buNone/>
              <a:defRPr sz="1788" b="1"/>
            </a:lvl1pPr>
            <a:lvl2pPr marL="340568" indent="0">
              <a:buNone/>
              <a:defRPr sz="1490" b="1"/>
            </a:lvl2pPr>
            <a:lvl3pPr marL="681137" indent="0">
              <a:buNone/>
              <a:defRPr sz="1341" b="1"/>
            </a:lvl3pPr>
            <a:lvl4pPr marL="1021705" indent="0">
              <a:buNone/>
              <a:defRPr sz="1192" b="1"/>
            </a:lvl4pPr>
            <a:lvl5pPr marL="1362273" indent="0">
              <a:buNone/>
              <a:defRPr sz="1192" b="1"/>
            </a:lvl5pPr>
            <a:lvl6pPr marL="1702841" indent="0">
              <a:buNone/>
              <a:defRPr sz="1192" b="1"/>
            </a:lvl6pPr>
            <a:lvl7pPr marL="2043410" indent="0">
              <a:buNone/>
              <a:defRPr sz="1192" b="1"/>
            </a:lvl7pPr>
            <a:lvl8pPr marL="2383978" indent="0">
              <a:buNone/>
              <a:defRPr sz="1192" b="1"/>
            </a:lvl8pPr>
            <a:lvl9pPr marL="2724546" indent="0">
              <a:buNone/>
              <a:defRPr sz="1192" b="1"/>
            </a:lvl9pPr>
          </a:lstStyle>
          <a:p>
            <a:pPr lvl="0"/>
            <a:r>
              <a:rPr lang="nb-NO"/>
              <a:t>Rediger tekststiler i malen</a:t>
            </a:r>
          </a:p>
        </p:txBody>
      </p:sp>
      <p:sp>
        <p:nvSpPr>
          <p:cNvPr id="4" name="Plassholder for innhold 3"/>
          <p:cNvSpPr>
            <a:spLocks noGrp="1"/>
          </p:cNvSpPr>
          <p:nvPr>
            <p:ph sz="half" idx="2"/>
          </p:nvPr>
        </p:nvSpPr>
        <p:spPr>
          <a:xfrm>
            <a:off x="629951" y="1866049"/>
            <a:ext cx="3869012" cy="274467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29954" y="1252311"/>
            <a:ext cx="3888066" cy="613738"/>
          </a:xfrm>
        </p:spPr>
        <p:txBody>
          <a:bodyPr anchor="b"/>
          <a:lstStyle>
            <a:lvl1pPr marL="0" indent="0">
              <a:buNone/>
              <a:defRPr sz="1788" b="1"/>
            </a:lvl1pPr>
            <a:lvl2pPr marL="340568" indent="0">
              <a:buNone/>
              <a:defRPr sz="1490" b="1"/>
            </a:lvl2pPr>
            <a:lvl3pPr marL="681137" indent="0">
              <a:buNone/>
              <a:defRPr sz="1341" b="1"/>
            </a:lvl3pPr>
            <a:lvl4pPr marL="1021705" indent="0">
              <a:buNone/>
              <a:defRPr sz="1192" b="1"/>
            </a:lvl4pPr>
            <a:lvl5pPr marL="1362273" indent="0">
              <a:buNone/>
              <a:defRPr sz="1192" b="1"/>
            </a:lvl5pPr>
            <a:lvl6pPr marL="1702841" indent="0">
              <a:buNone/>
              <a:defRPr sz="1192" b="1"/>
            </a:lvl6pPr>
            <a:lvl7pPr marL="2043410" indent="0">
              <a:buNone/>
              <a:defRPr sz="1192" b="1"/>
            </a:lvl7pPr>
            <a:lvl8pPr marL="2383978" indent="0">
              <a:buNone/>
              <a:defRPr sz="1192" b="1"/>
            </a:lvl8pPr>
            <a:lvl9pPr marL="2724546" indent="0">
              <a:buNone/>
              <a:defRPr sz="1192" b="1"/>
            </a:lvl9pPr>
          </a:lstStyle>
          <a:p>
            <a:pPr lvl="0"/>
            <a:r>
              <a:rPr lang="nb-NO"/>
              <a:t>Rediger tekststiler i malen</a:t>
            </a:r>
          </a:p>
        </p:txBody>
      </p:sp>
      <p:sp>
        <p:nvSpPr>
          <p:cNvPr id="6" name="Plassholder for innhold 5"/>
          <p:cNvSpPr>
            <a:spLocks noGrp="1"/>
          </p:cNvSpPr>
          <p:nvPr>
            <p:ph sz="quarter" idx="4"/>
          </p:nvPr>
        </p:nvSpPr>
        <p:spPr>
          <a:xfrm>
            <a:off x="4629954" y="1866049"/>
            <a:ext cx="3888066" cy="274467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03C899A0-9405-4D6E-A312-0C12ECFB2396}" type="datetimeFigureOut">
              <a:rPr lang="nb-NO" smtClean="0"/>
              <a:t>13.10.2021</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17487A3-BC12-4C61-8879-C71838E06A57}" type="slidenum">
              <a:rPr lang="nb-NO" smtClean="0"/>
              <a:t>‹#›</a:t>
            </a:fld>
            <a:endParaRPr lang="nb-NO"/>
          </a:p>
        </p:txBody>
      </p:sp>
    </p:spTree>
    <p:extLst>
      <p:ext uri="{BB962C8B-B14F-4D97-AF65-F5344CB8AC3E}">
        <p14:creationId xmlns:p14="http://schemas.microsoft.com/office/powerpoint/2010/main" val="20473805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03C899A0-9405-4D6E-A312-0C12ECFB2396}" type="datetimeFigureOut">
              <a:rPr lang="nb-NO" smtClean="0"/>
              <a:t>13.10.2021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17487A3-BC12-4C61-8879-C71838E06A57}" type="slidenum">
              <a:rPr lang="nb-NO" smtClean="0"/>
              <a:t>‹#›</a:t>
            </a:fld>
            <a:endParaRPr lang="nb-NO"/>
          </a:p>
        </p:txBody>
      </p:sp>
    </p:spTree>
    <p:extLst>
      <p:ext uri="{BB962C8B-B14F-4D97-AF65-F5344CB8AC3E}">
        <p14:creationId xmlns:p14="http://schemas.microsoft.com/office/powerpoint/2010/main" val="27834084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03C899A0-9405-4D6E-A312-0C12ECFB2396}" type="datetimeFigureOut">
              <a:rPr lang="nb-NO" smtClean="0"/>
              <a:t>13.10.2021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17487A3-BC12-4C61-8879-C71838E06A57}" type="slidenum">
              <a:rPr lang="nb-NO" smtClean="0"/>
              <a:t>‹#›</a:t>
            </a:fld>
            <a:endParaRPr lang="nb-NO"/>
          </a:p>
        </p:txBody>
      </p:sp>
    </p:spTree>
    <p:extLst>
      <p:ext uri="{BB962C8B-B14F-4D97-AF65-F5344CB8AC3E}">
        <p14:creationId xmlns:p14="http://schemas.microsoft.com/office/powerpoint/2010/main" val="2259625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951" y="340572"/>
            <a:ext cx="2949690" cy="1192001"/>
          </a:xfrm>
        </p:spPr>
        <p:txBody>
          <a:bodyPr anchor="b"/>
          <a:lstStyle>
            <a:lvl1pPr>
              <a:defRPr sz="2384"/>
            </a:lvl1pPr>
          </a:lstStyle>
          <a:p>
            <a:r>
              <a:rPr lang="nb-NO"/>
              <a:t>Klikk for å redigere tittelstil</a:t>
            </a:r>
          </a:p>
        </p:txBody>
      </p:sp>
      <p:sp>
        <p:nvSpPr>
          <p:cNvPr id="3" name="Plassholder for innhold 2"/>
          <p:cNvSpPr>
            <a:spLocks noGrp="1"/>
          </p:cNvSpPr>
          <p:nvPr>
            <p:ph idx="1"/>
          </p:nvPr>
        </p:nvSpPr>
        <p:spPr>
          <a:xfrm>
            <a:off x="3888066" y="735541"/>
            <a:ext cx="4629954" cy="3630399"/>
          </a:xfrm>
        </p:spPr>
        <p:txBody>
          <a:bodyPr/>
          <a:lstStyle>
            <a:lvl1pPr>
              <a:defRPr sz="2384"/>
            </a:lvl1pPr>
            <a:lvl2pPr>
              <a:defRPr sz="2086"/>
            </a:lvl2pPr>
            <a:lvl3pPr>
              <a:defRPr sz="1788"/>
            </a:lvl3pPr>
            <a:lvl4pPr>
              <a:defRPr sz="1490"/>
            </a:lvl4pPr>
            <a:lvl5pPr>
              <a:defRPr sz="1490"/>
            </a:lvl5pPr>
            <a:lvl6pPr>
              <a:defRPr sz="1490"/>
            </a:lvl6pPr>
            <a:lvl7pPr>
              <a:defRPr sz="1490"/>
            </a:lvl7pPr>
            <a:lvl8pPr>
              <a:defRPr sz="1490"/>
            </a:lvl8pPr>
            <a:lvl9pPr>
              <a:defRPr sz="149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29951" y="1532573"/>
            <a:ext cx="2949690" cy="2839280"/>
          </a:xfrm>
        </p:spPr>
        <p:txBody>
          <a:bodyPr/>
          <a:lstStyle>
            <a:lvl1pPr marL="0" indent="0">
              <a:buNone/>
              <a:defRPr sz="1192"/>
            </a:lvl1pPr>
            <a:lvl2pPr marL="340568" indent="0">
              <a:buNone/>
              <a:defRPr sz="1043"/>
            </a:lvl2pPr>
            <a:lvl3pPr marL="681137" indent="0">
              <a:buNone/>
              <a:defRPr sz="894"/>
            </a:lvl3pPr>
            <a:lvl4pPr marL="1021705" indent="0">
              <a:buNone/>
              <a:defRPr sz="745"/>
            </a:lvl4pPr>
            <a:lvl5pPr marL="1362273" indent="0">
              <a:buNone/>
              <a:defRPr sz="745"/>
            </a:lvl5pPr>
            <a:lvl6pPr marL="1702841" indent="0">
              <a:buNone/>
              <a:defRPr sz="745"/>
            </a:lvl6pPr>
            <a:lvl7pPr marL="2043410" indent="0">
              <a:buNone/>
              <a:defRPr sz="745"/>
            </a:lvl7pPr>
            <a:lvl8pPr marL="2383978" indent="0">
              <a:buNone/>
              <a:defRPr sz="745"/>
            </a:lvl8pPr>
            <a:lvl9pPr marL="2724546" indent="0">
              <a:buNone/>
              <a:defRPr sz="745"/>
            </a:lvl9pPr>
          </a:lstStyle>
          <a:p>
            <a:pPr lvl="0"/>
            <a:r>
              <a:rPr lang="nb-NO"/>
              <a:t>Rediger tekststiler i malen</a:t>
            </a:r>
          </a:p>
        </p:txBody>
      </p:sp>
      <p:sp>
        <p:nvSpPr>
          <p:cNvPr id="5" name="Plassholder for dato 4"/>
          <p:cNvSpPr>
            <a:spLocks noGrp="1"/>
          </p:cNvSpPr>
          <p:nvPr>
            <p:ph type="dt" sz="half" idx="10"/>
          </p:nvPr>
        </p:nvSpPr>
        <p:spPr/>
        <p:txBody>
          <a:bodyPr/>
          <a:lstStyle/>
          <a:p>
            <a:fld id="{03C899A0-9405-4D6E-A312-0C12ECFB2396}" type="datetimeFigureOut">
              <a:rPr lang="nb-NO" smtClean="0"/>
              <a:t>13.10.2021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17487A3-BC12-4C61-8879-C71838E06A57}" type="slidenum">
              <a:rPr lang="nb-NO" smtClean="0"/>
              <a:t>‹#›</a:t>
            </a:fld>
            <a:endParaRPr lang="nb-NO"/>
          </a:p>
        </p:txBody>
      </p:sp>
    </p:spTree>
    <p:extLst>
      <p:ext uri="{BB962C8B-B14F-4D97-AF65-F5344CB8AC3E}">
        <p14:creationId xmlns:p14="http://schemas.microsoft.com/office/powerpoint/2010/main" val="18445878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951" y="340572"/>
            <a:ext cx="2949690" cy="1192001"/>
          </a:xfrm>
        </p:spPr>
        <p:txBody>
          <a:bodyPr anchor="b"/>
          <a:lstStyle>
            <a:lvl1pPr>
              <a:defRPr sz="2384"/>
            </a:lvl1pPr>
          </a:lstStyle>
          <a:p>
            <a:r>
              <a:rPr lang="nb-NO"/>
              <a:t>Klikk for å redigere tittelstil</a:t>
            </a:r>
          </a:p>
        </p:txBody>
      </p:sp>
      <p:sp>
        <p:nvSpPr>
          <p:cNvPr id="3" name="Plassholder for bilde 2"/>
          <p:cNvSpPr>
            <a:spLocks noGrp="1"/>
          </p:cNvSpPr>
          <p:nvPr>
            <p:ph type="pic" idx="1"/>
          </p:nvPr>
        </p:nvSpPr>
        <p:spPr>
          <a:xfrm>
            <a:off x="3888066" y="735541"/>
            <a:ext cx="4629954" cy="3630399"/>
          </a:xfrm>
        </p:spPr>
        <p:txBody>
          <a:bodyPr/>
          <a:lstStyle>
            <a:lvl1pPr marL="0" indent="0">
              <a:buNone/>
              <a:defRPr sz="2384"/>
            </a:lvl1pPr>
            <a:lvl2pPr marL="340568" indent="0">
              <a:buNone/>
              <a:defRPr sz="2086"/>
            </a:lvl2pPr>
            <a:lvl3pPr marL="681137" indent="0">
              <a:buNone/>
              <a:defRPr sz="1788"/>
            </a:lvl3pPr>
            <a:lvl4pPr marL="1021705" indent="0">
              <a:buNone/>
              <a:defRPr sz="1490"/>
            </a:lvl4pPr>
            <a:lvl5pPr marL="1362273" indent="0">
              <a:buNone/>
              <a:defRPr sz="1490"/>
            </a:lvl5pPr>
            <a:lvl6pPr marL="1702841" indent="0">
              <a:buNone/>
              <a:defRPr sz="1490"/>
            </a:lvl6pPr>
            <a:lvl7pPr marL="2043410" indent="0">
              <a:buNone/>
              <a:defRPr sz="1490"/>
            </a:lvl7pPr>
            <a:lvl8pPr marL="2383978" indent="0">
              <a:buNone/>
              <a:defRPr sz="1490"/>
            </a:lvl8pPr>
            <a:lvl9pPr marL="2724546" indent="0">
              <a:buNone/>
              <a:defRPr sz="1490"/>
            </a:lvl9pPr>
          </a:lstStyle>
          <a:p>
            <a:endParaRPr lang="nb-NO"/>
          </a:p>
        </p:txBody>
      </p:sp>
      <p:sp>
        <p:nvSpPr>
          <p:cNvPr id="4" name="Plassholder for tekst 3"/>
          <p:cNvSpPr>
            <a:spLocks noGrp="1"/>
          </p:cNvSpPr>
          <p:nvPr>
            <p:ph type="body" sz="half" idx="2"/>
          </p:nvPr>
        </p:nvSpPr>
        <p:spPr>
          <a:xfrm>
            <a:off x="629951" y="1532573"/>
            <a:ext cx="2949690" cy="2839280"/>
          </a:xfrm>
        </p:spPr>
        <p:txBody>
          <a:bodyPr/>
          <a:lstStyle>
            <a:lvl1pPr marL="0" indent="0">
              <a:buNone/>
              <a:defRPr sz="1192"/>
            </a:lvl1pPr>
            <a:lvl2pPr marL="340568" indent="0">
              <a:buNone/>
              <a:defRPr sz="1043"/>
            </a:lvl2pPr>
            <a:lvl3pPr marL="681137" indent="0">
              <a:buNone/>
              <a:defRPr sz="894"/>
            </a:lvl3pPr>
            <a:lvl4pPr marL="1021705" indent="0">
              <a:buNone/>
              <a:defRPr sz="745"/>
            </a:lvl4pPr>
            <a:lvl5pPr marL="1362273" indent="0">
              <a:buNone/>
              <a:defRPr sz="745"/>
            </a:lvl5pPr>
            <a:lvl6pPr marL="1702841" indent="0">
              <a:buNone/>
              <a:defRPr sz="745"/>
            </a:lvl6pPr>
            <a:lvl7pPr marL="2043410" indent="0">
              <a:buNone/>
              <a:defRPr sz="745"/>
            </a:lvl7pPr>
            <a:lvl8pPr marL="2383978" indent="0">
              <a:buNone/>
              <a:defRPr sz="745"/>
            </a:lvl8pPr>
            <a:lvl9pPr marL="2724546" indent="0">
              <a:buNone/>
              <a:defRPr sz="745"/>
            </a:lvl9pPr>
          </a:lstStyle>
          <a:p>
            <a:pPr lvl="0"/>
            <a:r>
              <a:rPr lang="nb-NO"/>
              <a:t>Rediger tekststiler i malen</a:t>
            </a:r>
          </a:p>
        </p:txBody>
      </p:sp>
      <p:sp>
        <p:nvSpPr>
          <p:cNvPr id="5" name="Plassholder for dato 4"/>
          <p:cNvSpPr>
            <a:spLocks noGrp="1"/>
          </p:cNvSpPr>
          <p:nvPr>
            <p:ph type="dt" sz="half" idx="10"/>
          </p:nvPr>
        </p:nvSpPr>
        <p:spPr/>
        <p:txBody>
          <a:bodyPr/>
          <a:lstStyle/>
          <a:p>
            <a:fld id="{03C899A0-9405-4D6E-A312-0C12ECFB2396}" type="datetimeFigureOut">
              <a:rPr lang="nb-NO" smtClean="0"/>
              <a:t>13.10.2021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17487A3-BC12-4C61-8879-C71838E06A57}" type="slidenum">
              <a:rPr lang="nb-NO" smtClean="0"/>
              <a:t>‹#›</a:t>
            </a:fld>
            <a:endParaRPr lang="nb-NO"/>
          </a:p>
        </p:txBody>
      </p:sp>
    </p:spTree>
    <p:extLst>
      <p:ext uri="{BB962C8B-B14F-4D97-AF65-F5344CB8AC3E}">
        <p14:creationId xmlns:p14="http://schemas.microsoft.com/office/powerpoint/2010/main" val="23347470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03C899A0-9405-4D6E-A312-0C12ECFB2396}" type="datetimeFigureOut">
              <a:rPr lang="nb-NO" smtClean="0"/>
              <a:t>13.10.2021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17487A3-BC12-4C61-8879-C71838E06A57}" type="slidenum">
              <a:rPr lang="nb-NO" smtClean="0"/>
              <a:t>‹#›</a:t>
            </a:fld>
            <a:endParaRPr lang="nb-NO"/>
          </a:p>
        </p:txBody>
      </p:sp>
    </p:spTree>
    <p:extLst>
      <p:ext uri="{BB962C8B-B14F-4D97-AF65-F5344CB8AC3E}">
        <p14:creationId xmlns:p14="http://schemas.microsoft.com/office/powerpoint/2010/main" val="804345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Avslutning">
    <p:spTree>
      <p:nvGrpSpPr>
        <p:cNvPr id="1" name=""/>
        <p:cNvGrpSpPr/>
        <p:nvPr/>
      </p:nvGrpSpPr>
      <p:grpSpPr>
        <a:xfrm>
          <a:off x="0" y="0"/>
          <a:ext cx="0" cy="0"/>
          <a:chOff x="0" y="0"/>
          <a:chExt cx="0" cy="0"/>
        </a:xfrm>
      </p:grpSpPr>
      <p:sp>
        <p:nvSpPr>
          <p:cNvPr id="2" name="Rektangel 1"/>
          <p:cNvSpPr/>
          <p:nvPr userDrawn="1"/>
        </p:nvSpPr>
        <p:spPr>
          <a:xfrm>
            <a:off x="0" y="0"/>
            <a:ext cx="9145588" cy="5108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nb-NO"/>
          </a:p>
        </p:txBody>
      </p:sp>
      <p:pic>
        <p:nvPicPr>
          <p:cNvPr id="3" name="Bil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4355" y="1621676"/>
            <a:ext cx="2736878" cy="1865222"/>
          </a:xfrm>
          <a:prstGeom prst="rect">
            <a:avLst/>
          </a:prstGeom>
        </p:spPr>
      </p:pic>
    </p:spTree>
    <p:extLst>
      <p:ext uri="{BB962C8B-B14F-4D97-AF65-F5344CB8AC3E}">
        <p14:creationId xmlns:p14="http://schemas.microsoft.com/office/powerpoint/2010/main" val="29216739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544812" y="271984"/>
            <a:ext cx="1972017" cy="4329281"/>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28759" y="271984"/>
            <a:ext cx="5801732" cy="4329281"/>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03C899A0-9405-4D6E-A312-0C12ECFB2396}" type="datetimeFigureOut">
              <a:rPr lang="nb-NO" smtClean="0"/>
              <a:t>13.10.2021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17487A3-BC12-4C61-8879-C71838E06A57}" type="slidenum">
              <a:rPr lang="nb-NO" smtClean="0"/>
              <a:t>‹#›</a:t>
            </a:fld>
            <a:endParaRPr lang="nb-NO"/>
          </a:p>
        </p:txBody>
      </p:sp>
    </p:spTree>
    <p:extLst>
      <p:ext uri="{BB962C8B-B14F-4D97-AF65-F5344CB8AC3E}">
        <p14:creationId xmlns:p14="http://schemas.microsoft.com/office/powerpoint/2010/main" val="2995796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1.jpeg"/><Relationship Id="rId4" Type="http://schemas.openxmlformats.org/officeDocument/2006/relationships/slideLayout" Target="../slideLayouts/slideLayout1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oleObject" Target="../embeddings/oleObject1.bin"/><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ags" Target="../tags/tag1.xml"/><Relationship Id="rId2" Type="http://schemas.openxmlformats.org/officeDocument/2006/relationships/slideLayout" Target="../slideLayouts/slideLayout31.xml"/><Relationship Id="rId16" Type="http://schemas.openxmlformats.org/officeDocument/2006/relationships/vmlDrawing" Target="../drawings/vmlDrawing1.vml"/><Relationship Id="rId20" Type="http://schemas.openxmlformats.org/officeDocument/2006/relationships/image" Target="../media/image11.jpe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4.xml"/><Relationship Id="rId10" Type="http://schemas.openxmlformats.org/officeDocument/2006/relationships/slideLayout" Target="../slideLayouts/slideLayout39.xml"/><Relationship Id="rId19" Type="http://schemas.openxmlformats.org/officeDocument/2006/relationships/image" Target="../media/image10.emf"/><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image" Target="../media/image11.jpeg"/><Relationship Id="rId4" Type="http://schemas.openxmlformats.org/officeDocument/2006/relationships/slideLayout" Target="../slideLayouts/slideLayout47.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11.jpe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10" Type="http://schemas.openxmlformats.org/officeDocument/2006/relationships/image" Target="../media/image11.jpeg"/><Relationship Id="rId4" Type="http://schemas.openxmlformats.org/officeDocument/2006/relationships/slideLayout" Target="../slideLayouts/slideLayout75.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36" y="1263758"/>
            <a:ext cx="8365168" cy="512448"/>
          </a:xfrm>
          <a:prstGeom prst="rect">
            <a:avLst/>
          </a:prstGeom>
        </p:spPr>
        <p:txBody>
          <a:bodyPr vert="horz" wrap="square" lIns="0" tIns="0" rIns="0" bIns="0" rtlCol="0" anchor="t" anchorCtr="0">
            <a:normAutofit/>
          </a:bodyPr>
          <a:lstStyle/>
          <a:p>
            <a:r>
              <a:rPr lang="nb-NO"/>
              <a:t>Klikk for å redigere tittelstil</a:t>
            </a:r>
            <a:endParaRPr lang="en-US"/>
          </a:p>
        </p:txBody>
      </p:sp>
      <p:sp>
        <p:nvSpPr>
          <p:cNvPr id="3" name="Text Placeholder 2"/>
          <p:cNvSpPr>
            <a:spLocks noGrp="1"/>
          </p:cNvSpPr>
          <p:nvPr>
            <p:ph type="body" idx="1"/>
          </p:nvPr>
        </p:nvSpPr>
        <p:spPr>
          <a:xfrm>
            <a:off x="288036" y="1980248"/>
            <a:ext cx="8371046" cy="2772346"/>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982413" y="268201"/>
            <a:ext cx="670791" cy="268200"/>
          </a:xfrm>
          <a:prstGeom prst="rect">
            <a:avLst/>
          </a:prstGeom>
        </p:spPr>
        <p:txBody>
          <a:bodyPr vert="horz" lIns="0" tIns="0" rIns="0" bIns="0" rtlCol="0" anchor="t" anchorCtr="0">
            <a:normAutofit/>
          </a:bodyPr>
          <a:lstStyle>
            <a:lvl1pPr algn="l">
              <a:defRPr sz="700" b="1">
                <a:solidFill>
                  <a:schemeClr val="tx1"/>
                </a:solidFill>
              </a:defRPr>
            </a:lvl1pPr>
          </a:lstStyle>
          <a:p>
            <a:fld id="{205AAB6B-C8DC-467C-B8C5-F1ADB02BF221}" type="datetime1">
              <a:rPr lang="nb-NO" smtClean="0"/>
              <a:t>13.10.2021</a:t>
            </a:fld>
            <a:endParaRPr lang="nb-NO"/>
          </a:p>
        </p:txBody>
      </p:sp>
      <p:sp>
        <p:nvSpPr>
          <p:cNvPr id="5" name="Footer Placeholder 4"/>
          <p:cNvSpPr>
            <a:spLocks noGrp="1"/>
          </p:cNvSpPr>
          <p:nvPr>
            <p:ph type="ftr" sz="quarter" idx="3"/>
          </p:nvPr>
        </p:nvSpPr>
        <p:spPr>
          <a:xfrm>
            <a:off x="6144444" y="268201"/>
            <a:ext cx="1609898" cy="268200"/>
          </a:xfrm>
          <a:prstGeom prst="rect">
            <a:avLst/>
          </a:prstGeom>
        </p:spPr>
        <p:txBody>
          <a:bodyPr vert="horz" lIns="0" tIns="0" rIns="0" bIns="0" rtlCol="0" anchor="t" anchorCtr="0">
            <a:normAutofit/>
          </a:bodyPr>
          <a:lstStyle>
            <a:lvl1pPr algn="l">
              <a:defRPr sz="700" b="1">
                <a:solidFill>
                  <a:schemeClr val="tx1"/>
                </a:solidFill>
              </a:defRPr>
            </a:lvl1pPr>
          </a:lstStyle>
          <a:p>
            <a:endParaRPr lang="nb-NO"/>
          </a:p>
        </p:txBody>
      </p:sp>
      <p:sp>
        <p:nvSpPr>
          <p:cNvPr id="6" name="Slide Number Placeholder 5"/>
          <p:cNvSpPr>
            <a:spLocks noGrp="1"/>
          </p:cNvSpPr>
          <p:nvPr>
            <p:ph type="sldNum" sz="quarter" idx="4"/>
          </p:nvPr>
        </p:nvSpPr>
        <p:spPr>
          <a:xfrm>
            <a:off x="5648058" y="268201"/>
            <a:ext cx="268316" cy="268200"/>
          </a:xfrm>
          <a:prstGeom prst="rect">
            <a:avLst/>
          </a:prstGeom>
        </p:spPr>
        <p:txBody>
          <a:bodyPr vert="horz" lIns="0" tIns="0" rIns="0" bIns="0" rtlCol="0" anchor="t" anchorCtr="0">
            <a:normAutofit/>
          </a:bodyPr>
          <a:lstStyle>
            <a:lvl1pPr algn="l">
              <a:defRPr sz="700" b="1">
                <a:solidFill>
                  <a:schemeClr val="tx1"/>
                </a:solidFill>
              </a:defRPr>
            </a:lvl1pPr>
          </a:lstStyle>
          <a:p>
            <a:fld id="{D8865200-363A-4A27-BFE2-9D2920C8E885}" type="slidenum">
              <a:rPr lang="nb-NO" smtClean="0"/>
              <a:pPr/>
              <a:t>‹#›</a:t>
            </a:fld>
            <a:endParaRPr lang="nb-NO"/>
          </a:p>
        </p:txBody>
      </p:sp>
      <p:grpSp>
        <p:nvGrpSpPr>
          <p:cNvPr id="156" name="prosses2" hidden="1"/>
          <p:cNvGrpSpPr>
            <a:grpSpLocks noChangeAspect="1"/>
          </p:cNvGrpSpPr>
          <p:nvPr userDrawn="1"/>
        </p:nvGrpSpPr>
        <p:grpSpPr bwMode="auto">
          <a:xfrm>
            <a:off x="3326607" y="1307522"/>
            <a:ext cx="2492375" cy="2493531"/>
            <a:chOff x="1310" y="590"/>
            <a:chExt cx="3140" cy="3140"/>
          </a:xfrm>
        </p:grpSpPr>
        <p:sp>
          <p:nvSpPr>
            <p:cNvPr id="294" name="Freeform 63"/>
            <p:cNvSpPr>
              <a:spLocks/>
            </p:cNvSpPr>
            <p:nvPr userDrawn="1"/>
          </p:nvSpPr>
          <p:spPr bwMode="auto">
            <a:xfrm>
              <a:off x="1310" y="1402"/>
              <a:ext cx="436" cy="1544"/>
            </a:xfrm>
            <a:custGeom>
              <a:avLst/>
              <a:gdLst>
                <a:gd name="T0" fmla="*/ 160 w 184"/>
                <a:gd name="T1" fmla="*/ 68 h 652"/>
                <a:gd name="T2" fmla="*/ 184 w 184"/>
                <a:gd name="T3" fmla="*/ 82 h 652"/>
                <a:gd name="T4" fmla="*/ 162 w 184"/>
                <a:gd name="T5" fmla="*/ 0 h 652"/>
                <a:gd name="T6" fmla="*/ 78 w 184"/>
                <a:gd name="T7" fmla="*/ 22 h 652"/>
                <a:gd name="T8" fmla="*/ 101 w 184"/>
                <a:gd name="T9" fmla="*/ 35 h 652"/>
                <a:gd name="T10" fmla="*/ 127 w 184"/>
                <a:gd name="T11" fmla="*/ 652 h 652"/>
                <a:gd name="T12" fmla="*/ 144 w 184"/>
                <a:gd name="T13" fmla="*/ 613 h 652"/>
                <a:gd name="T14" fmla="*/ 144 w 184"/>
                <a:gd name="T15" fmla="*/ 613 h 652"/>
                <a:gd name="T16" fmla="*/ 184 w 184"/>
                <a:gd name="T17" fmla="*/ 614 h 652"/>
                <a:gd name="T18" fmla="*/ 160 w 184"/>
                <a:gd name="T19" fmla="*/ 68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2">
                  <a:moveTo>
                    <a:pt x="160" y="68"/>
                  </a:moveTo>
                  <a:cubicBezTo>
                    <a:pt x="184" y="82"/>
                    <a:pt x="184" y="82"/>
                    <a:pt x="184" y="82"/>
                  </a:cubicBezTo>
                  <a:cubicBezTo>
                    <a:pt x="162" y="0"/>
                    <a:pt x="162" y="0"/>
                    <a:pt x="162" y="0"/>
                  </a:cubicBezTo>
                  <a:cubicBezTo>
                    <a:pt x="78" y="22"/>
                    <a:pt x="78" y="22"/>
                    <a:pt x="78" y="22"/>
                  </a:cubicBezTo>
                  <a:cubicBezTo>
                    <a:pt x="101" y="35"/>
                    <a:pt x="101" y="35"/>
                    <a:pt x="101" y="35"/>
                  </a:cubicBezTo>
                  <a:cubicBezTo>
                    <a:pt x="0" y="234"/>
                    <a:pt x="14" y="469"/>
                    <a:pt x="127" y="652"/>
                  </a:cubicBezTo>
                  <a:cubicBezTo>
                    <a:pt x="144" y="613"/>
                    <a:pt x="144" y="613"/>
                    <a:pt x="144" y="613"/>
                  </a:cubicBezTo>
                  <a:cubicBezTo>
                    <a:pt x="144" y="613"/>
                    <a:pt x="144" y="613"/>
                    <a:pt x="144" y="613"/>
                  </a:cubicBezTo>
                  <a:cubicBezTo>
                    <a:pt x="184" y="614"/>
                    <a:pt x="184" y="614"/>
                    <a:pt x="184" y="614"/>
                  </a:cubicBezTo>
                  <a:cubicBezTo>
                    <a:pt x="85" y="452"/>
                    <a:pt x="72" y="245"/>
                    <a:pt x="160" y="68"/>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5" name="Freeform 64"/>
            <p:cNvSpPr>
              <a:spLocks/>
            </p:cNvSpPr>
            <p:nvPr userDrawn="1"/>
          </p:nvSpPr>
          <p:spPr bwMode="auto">
            <a:xfrm>
              <a:off x="3444" y="777"/>
              <a:ext cx="194" cy="249"/>
            </a:xfrm>
            <a:custGeom>
              <a:avLst/>
              <a:gdLst>
                <a:gd name="T0" fmla="*/ 0 w 194"/>
                <a:gd name="T1" fmla="*/ 249 h 249"/>
                <a:gd name="T2" fmla="*/ 194 w 194"/>
                <a:gd name="T3" fmla="*/ 197 h 249"/>
                <a:gd name="T4" fmla="*/ 142 w 194"/>
                <a:gd name="T5" fmla="*/ 0 h 249"/>
                <a:gd name="T6" fmla="*/ 0 w 194"/>
                <a:gd name="T7" fmla="*/ 249 h 249"/>
              </a:gdLst>
              <a:ahLst/>
              <a:cxnLst>
                <a:cxn ang="0">
                  <a:pos x="T0" y="T1"/>
                </a:cxn>
                <a:cxn ang="0">
                  <a:pos x="T2" y="T3"/>
                </a:cxn>
                <a:cxn ang="0">
                  <a:pos x="T4" y="T5"/>
                </a:cxn>
                <a:cxn ang="0">
                  <a:pos x="T6" y="T7"/>
                </a:cxn>
              </a:cxnLst>
              <a:rect l="0" t="0" r="r" b="b"/>
              <a:pathLst>
                <a:path w="194" h="249">
                  <a:moveTo>
                    <a:pt x="0" y="249"/>
                  </a:moveTo>
                  <a:lnTo>
                    <a:pt x="194" y="197"/>
                  </a:lnTo>
                  <a:lnTo>
                    <a:pt x="142" y="0"/>
                  </a:lnTo>
                  <a:lnTo>
                    <a:pt x="0" y="249"/>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6" name="Freeform 65"/>
            <p:cNvSpPr>
              <a:spLocks/>
            </p:cNvSpPr>
            <p:nvPr userDrawn="1"/>
          </p:nvSpPr>
          <p:spPr bwMode="auto">
            <a:xfrm>
              <a:off x="2094" y="590"/>
              <a:ext cx="1544" cy="436"/>
            </a:xfrm>
            <a:custGeom>
              <a:avLst/>
              <a:gdLst>
                <a:gd name="T0" fmla="*/ 652 w 652"/>
                <a:gd name="T1" fmla="*/ 162 h 184"/>
                <a:gd name="T2" fmla="*/ 630 w 652"/>
                <a:gd name="T3" fmla="*/ 79 h 184"/>
                <a:gd name="T4" fmla="*/ 617 w 652"/>
                <a:gd name="T5" fmla="*/ 101 h 184"/>
                <a:gd name="T6" fmla="*/ 0 w 652"/>
                <a:gd name="T7" fmla="*/ 128 h 184"/>
                <a:gd name="T8" fmla="*/ 39 w 652"/>
                <a:gd name="T9" fmla="*/ 144 h 184"/>
                <a:gd name="T10" fmla="*/ 39 w 652"/>
                <a:gd name="T11" fmla="*/ 144 h 184"/>
                <a:gd name="T12" fmla="*/ 38 w 652"/>
                <a:gd name="T13" fmla="*/ 184 h 184"/>
                <a:gd name="T14" fmla="*/ 584 w 652"/>
                <a:gd name="T15" fmla="*/ 161 h 184"/>
                <a:gd name="T16" fmla="*/ 570 w 652"/>
                <a:gd name="T17" fmla="*/ 184 h 184"/>
                <a:gd name="T18" fmla="*/ 652 w 652"/>
                <a:gd name="T19" fmla="*/ 1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2" h="184">
                  <a:moveTo>
                    <a:pt x="652" y="162"/>
                  </a:moveTo>
                  <a:cubicBezTo>
                    <a:pt x="630" y="79"/>
                    <a:pt x="630" y="79"/>
                    <a:pt x="630" y="79"/>
                  </a:cubicBezTo>
                  <a:cubicBezTo>
                    <a:pt x="617" y="101"/>
                    <a:pt x="617" y="101"/>
                    <a:pt x="617" y="101"/>
                  </a:cubicBezTo>
                  <a:cubicBezTo>
                    <a:pt x="418" y="0"/>
                    <a:pt x="183" y="14"/>
                    <a:pt x="0" y="128"/>
                  </a:cubicBezTo>
                  <a:cubicBezTo>
                    <a:pt x="39" y="144"/>
                    <a:pt x="39" y="144"/>
                    <a:pt x="39" y="144"/>
                  </a:cubicBezTo>
                  <a:cubicBezTo>
                    <a:pt x="39" y="144"/>
                    <a:pt x="39" y="144"/>
                    <a:pt x="39" y="144"/>
                  </a:cubicBezTo>
                  <a:cubicBezTo>
                    <a:pt x="38" y="184"/>
                    <a:pt x="38" y="184"/>
                    <a:pt x="38" y="184"/>
                  </a:cubicBezTo>
                  <a:cubicBezTo>
                    <a:pt x="200" y="85"/>
                    <a:pt x="407" y="72"/>
                    <a:pt x="584" y="161"/>
                  </a:cubicBezTo>
                  <a:cubicBezTo>
                    <a:pt x="570" y="184"/>
                    <a:pt x="570" y="184"/>
                    <a:pt x="570" y="184"/>
                  </a:cubicBezTo>
                  <a:lnTo>
                    <a:pt x="652" y="16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7" name="Freeform 66"/>
            <p:cNvSpPr>
              <a:spLocks/>
            </p:cNvSpPr>
            <p:nvPr userDrawn="1"/>
          </p:nvSpPr>
          <p:spPr bwMode="auto">
            <a:xfrm>
              <a:off x="4014" y="1374"/>
              <a:ext cx="436" cy="1546"/>
            </a:xfrm>
            <a:custGeom>
              <a:avLst/>
              <a:gdLst>
                <a:gd name="T0" fmla="*/ 57 w 184"/>
                <a:gd name="T1" fmla="*/ 0 h 653"/>
                <a:gd name="T2" fmla="*/ 40 w 184"/>
                <a:gd name="T3" fmla="*/ 39 h 653"/>
                <a:gd name="T4" fmla="*/ 40 w 184"/>
                <a:gd name="T5" fmla="*/ 39 h 653"/>
                <a:gd name="T6" fmla="*/ 0 w 184"/>
                <a:gd name="T7" fmla="*/ 38 h 653"/>
                <a:gd name="T8" fmla="*/ 23 w 184"/>
                <a:gd name="T9" fmla="*/ 584 h 653"/>
                <a:gd name="T10" fmla="*/ 0 w 184"/>
                <a:gd name="T11" fmla="*/ 571 h 653"/>
                <a:gd name="T12" fmla="*/ 22 w 184"/>
                <a:gd name="T13" fmla="*/ 653 h 653"/>
                <a:gd name="T14" fmla="*/ 105 w 184"/>
                <a:gd name="T15" fmla="*/ 630 h 653"/>
                <a:gd name="T16" fmla="*/ 83 w 184"/>
                <a:gd name="T17" fmla="*/ 618 h 653"/>
                <a:gd name="T18" fmla="*/ 57 w 184"/>
                <a:gd name="T19"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3">
                  <a:moveTo>
                    <a:pt x="57" y="0"/>
                  </a:moveTo>
                  <a:cubicBezTo>
                    <a:pt x="40" y="39"/>
                    <a:pt x="40" y="39"/>
                    <a:pt x="40" y="39"/>
                  </a:cubicBezTo>
                  <a:cubicBezTo>
                    <a:pt x="40" y="39"/>
                    <a:pt x="40" y="39"/>
                    <a:pt x="40" y="39"/>
                  </a:cubicBezTo>
                  <a:cubicBezTo>
                    <a:pt x="0" y="38"/>
                    <a:pt x="0" y="38"/>
                    <a:pt x="0" y="38"/>
                  </a:cubicBezTo>
                  <a:cubicBezTo>
                    <a:pt x="99" y="200"/>
                    <a:pt x="112" y="407"/>
                    <a:pt x="23" y="584"/>
                  </a:cubicBezTo>
                  <a:cubicBezTo>
                    <a:pt x="0" y="571"/>
                    <a:pt x="0" y="571"/>
                    <a:pt x="0" y="571"/>
                  </a:cubicBezTo>
                  <a:cubicBezTo>
                    <a:pt x="22" y="653"/>
                    <a:pt x="22" y="653"/>
                    <a:pt x="22" y="653"/>
                  </a:cubicBezTo>
                  <a:cubicBezTo>
                    <a:pt x="105" y="630"/>
                    <a:pt x="105" y="630"/>
                    <a:pt x="105" y="630"/>
                  </a:cubicBezTo>
                  <a:cubicBezTo>
                    <a:pt x="83" y="618"/>
                    <a:pt x="83" y="618"/>
                    <a:pt x="83" y="618"/>
                  </a:cubicBezTo>
                  <a:cubicBezTo>
                    <a:pt x="184" y="418"/>
                    <a:pt x="170" y="184"/>
                    <a:pt x="57" y="0"/>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8" name="Freeform 67"/>
            <p:cNvSpPr>
              <a:spLocks/>
            </p:cNvSpPr>
            <p:nvPr userDrawn="1"/>
          </p:nvSpPr>
          <p:spPr bwMode="auto">
            <a:xfrm>
              <a:off x="2120" y="3294"/>
              <a:ext cx="1546" cy="436"/>
            </a:xfrm>
            <a:custGeom>
              <a:avLst/>
              <a:gdLst>
                <a:gd name="T0" fmla="*/ 653 w 653"/>
                <a:gd name="T1" fmla="*/ 57 h 184"/>
                <a:gd name="T2" fmla="*/ 614 w 653"/>
                <a:gd name="T3" fmla="*/ 41 h 184"/>
                <a:gd name="T4" fmla="*/ 614 w 653"/>
                <a:gd name="T5" fmla="*/ 41 h 184"/>
                <a:gd name="T6" fmla="*/ 615 w 653"/>
                <a:gd name="T7" fmla="*/ 0 h 184"/>
                <a:gd name="T8" fmla="*/ 69 w 653"/>
                <a:gd name="T9" fmla="*/ 24 h 184"/>
                <a:gd name="T10" fmla="*/ 82 w 653"/>
                <a:gd name="T11" fmla="*/ 0 h 184"/>
                <a:gd name="T12" fmla="*/ 0 w 653"/>
                <a:gd name="T13" fmla="*/ 22 h 184"/>
                <a:gd name="T14" fmla="*/ 23 w 653"/>
                <a:gd name="T15" fmla="*/ 106 h 184"/>
                <a:gd name="T16" fmla="*/ 36 w 653"/>
                <a:gd name="T17" fmla="*/ 83 h 184"/>
                <a:gd name="T18" fmla="*/ 653 w 653"/>
                <a:gd name="T19" fmla="*/ 5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3" h="184">
                  <a:moveTo>
                    <a:pt x="653" y="57"/>
                  </a:moveTo>
                  <a:cubicBezTo>
                    <a:pt x="614" y="41"/>
                    <a:pt x="614" y="41"/>
                    <a:pt x="614" y="41"/>
                  </a:cubicBezTo>
                  <a:cubicBezTo>
                    <a:pt x="614" y="41"/>
                    <a:pt x="614" y="41"/>
                    <a:pt x="614" y="41"/>
                  </a:cubicBezTo>
                  <a:cubicBezTo>
                    <a:pt x="615" y="0"/>
                    <a:pt x="615" y="0"/>
                    <a:pt x="615" y="0"/>
                  </a:cubicBezTo>
                  <a:cubicBezTo>
                    <a:pt x="453" y="99"/>
                    <a:pt x="246" y="112"/>
                    <a:pt x="69" y="24"/>
                  </a:cubicBezTo>
                  <a:cubicBezTo>
                    <a:pt x="82" y="0"/>
                    <a:pt x="82" y="0"/>
                    <a:pt x="82" y="0"/>
                  </a:cubicBezTo>
                  <a:cubicBezTo>
                    <a:pt x="0" y="22"/>
                    <a:pt x="0" y="22"/>
                    <a:pt x="0" y="22"/>
                  </a:cubicBezTo>
                  <a:cubicBezTo>
                    <a:pt x="23" y="106"/>
                    <a:pt x="23" y="106"/>
                    <a:pt x="23" y="106"/>
                  </a:cubicBezTo>
                  <a:cubicBezTo>
                    <a:pt x="36" y="83"/>
                    <a:pt x="36" y="83"/>
                    <a:pt x="36" y="83"/>
                  </a:cubicBezTo>
                  <a:cubicBezTo>
                    <a:pt x="235" y="184"/>
                    <a:pt x="469" y="170"/>
                    <a:pt x="653" y="57"/>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9" name="Rectangle 68"/>
            <p:cNvSpPr>
              <a:spLocks noChangeArrowheads="1"/>
            </p:cNvSpPr>
            <p:nvPr userDrawn="1"/>
          </p:nvSpPr>
          <p:spPr bwMode="auto">
            <a:xfrm>
              <a:off x="1435" y="3052"/>
              <a:ext cx="90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1</a:t>
              </a:r>
              <a:endParaRPr lang="en-US" altLang="en-US" sz="900">
                <a:latin typeface="Arial" panose="020B0604020202020204" pitchFamily="34" charset="0"/>
              </a:endParaRPr>
            </a:p>
          </p:txBody>
        </p:sp>
        <p:sp>
          <p:nvSpPr>
            <p:cNvPr id="300" name="Rectangle 69"/>
            <p:cNvSpPr>
              <a:spLocks noChangeArrowheads="1"/>
            </p:cNvSpPr>
            <p:nvPr userDrawn="1"/>
          </p:nvSpPr>
          <p:spPr bwMode="auto">
            <a:xfrm>
              <a:off x="1435" y="1118"/>
              <a:ext cx="90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2</a:t>
              </a:r>
              <a:endParaRPr lang="en-US" altLang="en-US" sz="900">
                <a:latin typeface="Arial" panose="020B0604020202020204" pitchFamily="34" charset="0"/>
              </a:endParaRPr>
            </a:p>
          </p:txBody>
        </p:sp>
        <p:sp>
          <p:nvSpPr>
            <p:cNvPr id="301" name="Rectangle 70"/>
            <p:cNvSpPr>
              <a:spLocks noChangeArrowheads="1"/>
            </p:cNvSpPr>
            <p:nvPr userDrawn="1"/>
          </p:nvSpPr>
          <p:spPr bwMode="auto">
            <a:xfrm>
              <a:off x="3497" y="3052"/>
              <a:ext cx="904"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4</a:t>
              </a:r>
              <a:endParaRPr lang="en-US" altLang="en-US" sz="900">
                <a:latin typeface="Arial" panose="020B0604020202020204" pitchFamily="34" charset="0"/>
              </a:endParaRPr>
            </a:p>
          </p:txBody>
        </p:sp>
        <p:sp>
          <p:nvSpPr>
            <p:cNvPr id="302" name="Rectangle 71"/>
            <p:cNvSpPr>
              <a:spLocks noChangeArrowheads="1"/>
            </p:cNvSpPr>
            <p:nvPr userDrawn="1"/>
          </p:nvSpPr>
          <p:spPr bwMode="auto">
            <a:xfrm>
              <a:off x="3497" y="1118"/>
              <a:ext cx="90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3</a:t>
              </a:r>
              <a:endParaRPr lang="en-US" altLang="en-US" sz="900">
                <a:latin typeface="Arial" panose="020B0604020202020204" pitchFamily="34" charset="0"/>
              </a:endParaRPr>
            </a:p>
          </p:txBody>
        </p:sp>
      </p:grpSp>
      <p:grpSp>
        <p:nvGrpSpPr>
          <p:cNvPr id="157" name="prosses3" hidden="1"/>
          <p:cNvGrpSpPr>
            <a:grpSpLocks noChangeAspect="1"/>
          </p:cNvGrpSpPr>
          <p:nvPr userDrawn="1"/>
        </p:nvGrpSpPr>
        <p:grpSpPr bwMode="auto">
          <a:xfrm>
            <a:off x="3176985" y="1194760"/>
            <a:ext cx="2791618" cy="2719054"/>
            <a:chOff x="1125" y="481"/>
            <a:chExt cx="3517" cy="3424"/>
          </a:xfrm>
        </p:grpSpPr>
        <p:sp>
          <p:nvSpPr>
            <p:cNvPr id="285" name="Rectangle 75"/>
            <p:cNvSpPr>
              <a:spLocks noChangeArrowheads="1"/>
            </p:cNvSpPr>
            <p:nvPr userDrawn="1"/>
          </p:nvSpPr>
          <p:spPr bwMode="auto">
            <a:xfrm>
              <a:off x="2420" y="48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2</a:t>
              </a:r>
              <a:endParaRPr lang="en-US" altLang="en-US" sz="900">
                <a:latin typeface="Arial" panose="020B0604020202020204" pitchFamily="34" charset="0"/>
              </a:endParaRPr>
            </a:p>
          </p:txBody>
        </p:sp>
        <p:sp>
          <p:nvSpPr>
            <p:cNvPr id="286" name="Rectangle 76"/>
            <p:cNvSpPr>
              <a:spLocks noChangeArrowheads="1"/>
            </p:cNvSpPr>
            <p:nvPr userDrawn="1"/>
          </p:nvSpPr>
          <p:spPr bwMode="auto">
            <a:xfrm>
              <a:off x="2420" y="632"/>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defRPr/>
              </a:pPr>
              <a:r>
                <a:rPr lang="en-US" altLang="en-US" sz="700">
                  <a:solidFill>
                    <a:srgbClr val="010101"/>
                  </a:solidFill>
                  <a:latin typeface="Arial" panose="020B0604020202020204" pitchFamily="34" charset="0"/>
                </a:rPr>
                <a:t>prosseshjulet om.</a:t>
              </a:r>
              <a:endParaRPr lang="en-US" altLang="en-US" sz="700">
                <a:latin typeface="Arial" panose="020B0604020202020204" pitchFamily="34" charset="0"/>
              </a:endParaRPr>
            </a:p>
          </p:txBody>
        </p:sp>
        <p:sp>
          <p:nvSpPr>
            <p:cNvPr id="287" name="Rectangle 78"/>
            <p:cNvSpPr>
              <a:spLocks noChangeArrowheads="1"/>
            </p:cNvSpPr>
            <p:nvPr userDrawn="1"/>
          </p:nvSpPr>
          <p:spPr bwMode="auto">
            <a:xfrm>
              <a:off x="1125"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1</a:t>
              </a:r>
              <a:endParaRPr lang="en-US" altLang="en-US" sz="900">
                <a:latin typeface="Arial" panose="020B0604020202020204" pitchFamily="34" charset="0"/>
              </a:endParaRPr>
            </a:p>
          </p:txBody>
        </p:sp>
        <p:sp>
          <p:nvSpPr>
            <p:cNvPr id="288" name="Rectangle 79"/>
            <p:cNvSpPr>
              <a:spLocks noChangeArrowheads="1"/>
            </p:cNvSpPr>
            <p:nvPr userDrawn="1"/>
          </p:nvSpPr>
          <p:spPr bwMode="auto">
            <a:xfrm>
              <a:off x="1125"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defRPr/>
              </a:pPr>
              <a:r>
                <a:rPr lang="en-US" altLang="en-US" sz="700">
                  <a:solidFill>
                    <a:srgbClr val="010101"/>
                  </a:solidFill>
                  <a:latin typeface="Arial" panose="020B0604020202020204" pitchFamily="34" charset="0"/>
                </a:rPr>
                <a:t>prosseshjulet om.</a:t>
              </a:r>
              <a:endParaRPr lang="en-US" altLang="en-US" sz="700">
                <a:latin typeface="Arial" panose="020B0604020202020204" pitchFamily="34" charset="0"/>
              </a:endParaRPr>
            </a:p>
          </p:txBody>
        </p:sp>
        <p:sp>
          <p:nvSpPr>
            <p:cNvPr id="289" name="Rectangle 81"/>
            <p:cNvSpPr>
              <a:spLocks noChangeArrowheads="1"/>
            </p:cNvSpPr>
            <p:nvPr userDrawn="1"/>
          </p:nvSpPr>
          <p:spPr bwMode="auto">
            <a:xfrm>
              <a:off x="3738"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3</a:t>
              </a:r>
              <a:endParaRPr lang="en-US" altLang="en-US" sz="900">
                <a:latin typeface="Arial" panose="020B0604020202020204" pitchFamily="34" charset="0"/>
              </a:endParaRPr>
            </a:p>
          </p:txBody>
        </p:sp>
        <p:sp>
          <p:nvSpPr>
            <p:cNvPr id="290" name="Rectangle 82"/>
            <p:cNvSpPr>
              <a:spLocks noChangeArrowheads="1"/>
            </p:cNvSpPr>
            <p:nvPr userDrawn="1"/>
          </p:nvSpPr>
          <p:spPr bwMode="auto">
            <a:xfrm>
              <a:off x="3738"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defRPr/>
              </a:pPr>
              <a:r>
                <a:rPr lang="en-US" altLang="en-US" sz="700">
                  <a:solidFill>
                    <a:srgbClr val="010101"/>
                  </a:solidFill>
                  <a:latin typeface="Arial" panose="020B0604020202020204" pitchFamily="34" charset="0"/>
                </a:rPr>
                <a:t>prosseshjulet om.</a:t>
              </a:r>
              <a:endParaRPr lang="en-US" altLang="en-US" sz="700">
                <a:latin typeface="Arial" panose="020B0604020202020204" pitchFamily="34" charset="0"/>
              </a:endParaRPr>
            </a:p>
          </p:txBody>
        </p:sp>
        <p:sp>
          <p:nvSpPr>
            <p:cNvPr id="291" name="Freeform 84"/>
            <p:cNvSpPr>
              <a:spLocks/>
            </p:cNvSpPr>
            <p:nvPr userDrawn="1"/>
          </p:nvSpPr>
          <p:spPr bwMode="auto">
            <a:xfrm>
              <a:off x="1343" y="946"/>
              <a:ext cx="996" cy="1536"/>
            </a:xfrm>
            <a:custGeom>
              <a:avLst/>
              <a:gdLst>
                <a:gd name="T0" fmla="*/ 421 w 421"/>
                <a:gd name="T1" fmla="*/ 32 h 649"/>
                <a:gd name="T2" fmla="*/ 341 w 421"/>
                <a:gd name="T3" fmla="*/ 0 h 649"/>
                <a:gd name="T4" fmla="*/ 351 w 421"/>
                <a:gd name="T5" fmla="*/ 24 h 649"/>
                <a:gd name="T6" fmla="*/ 3 w 421"/>
                <a:gd name="T7" fmla="*/ 534 h 649"/>
                <a:gd name="T8" fmla="*/ 3 w 421"/>
                <a:gd name="T9" fmla="*/ 534 h 649"/>
                <a:gd name="T10" fmla="*/ 4 w 421"/>
                <a:gd name="T11" fmla="*/ 649 h 649"/>
                <a:gd name="T12" fmla="*/ 35 w 421"/>
                <a:gd name="T13" fmla="*/ 621 h 649"/>
                <a:gd name="T14" fmla="*/ 35 w 421"/>
                <a:gd name="T15" fmla="*/ 621 h 649"/>
                <a:gd name="T16" fmla="*/ 35 w 421"/>
                <a:gd name="T17" fmla="*/ 621 h 649"/>
                <a:gd name="T18" fmla="*/ 71 w 421"/>
                <a:gd name="T19" fmla="*/ 640 h 649"/>
                <a:gd name="T20" fmla="*/ 87 w 421"/>
                <a:gd name="T21" fmla="*/ 449 h 649"/>
                <a:gd name="T22" fmla="*/ 86 w 421"/>
                <a:gd name="T23" fmla="*/ 449 h 649"/>
                <a:gd name="T24" fmla="*/ 379 w 421"/>
                <a:gd name="T25" fmla="*/ 86 h 649"/>
                <a:gd name="T26" fmla="*/ 390 w 421"/>
                <a:gd name="T27" fmla="*/ 111 h 649"/>
                <a:gd name="T28" fmla="*/ 421 w 421"/>
                <a:gd name="T29" fmla="*/ 32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1" h="649">
                  <a:moveTo>
                    <a:pt x="421" y="32"/>
                  </a:moveTo>
                  <a:cubicBezTo>
                    <a:pt x="341" y="0"/>
                    <a:pt x="341" y="0"/>
                    <a:pt x="341" y="0"/>
                  </a:cubicBezTo>
                  <a:cubicBezTo>
                    <a:pt x="351" y="24"/>
                    <a:pt x="351" y="24"/>
                    <a:pt x="351" y="24"/>
                  </a:cubicBezTo>
                  <a:cubicBezTo>
                    <a:pt x="151" y="123"/>
                    <a:pt x="22" y="320"/>
                    <a:pt x="3" y="534"/>
                  </a:cubicBezTo>
                  <a:cubicBezTo>
                    <a:pt x="3" y="534"/>
                    <a:pt x="3" y="534"/>
                    <a:pt x="3" y="534"/>
                  </a:cubicBezTo>
                  <a:cubicBezTo>
                    <a:pt x="0" y="572"/>
                    <a:pt x="0" y="610"/>
                    <a:pt x="4" y="649"/>
                  </a:cubicBezTo>
                  <a:cubicBezTo>
                    <a:pt x="35" y="621"/>
                    <a:pt x="35" y="621"/>
                    <a:pt x="35" y="621"/>
                  </a:cubicBezTo>
                  <a:cubicBezTo>
                    <a:pt x="35" y="621"/>
                    <a:pt x="35" y="621"/>
                    <a:pt x="35" y="621"/>
                  </a:cubicBezTo>
                  <a:cubicBezTo>
                    <a:pt x="35" y="621"/>
                    <a:pt x="35" y="621"/>
                    <a:pt x="35" y="621"/>
                  </a:cubicBezTo>
                  <a:cubicBezTo>
                    <a:pt x="71" y="640"/>
                    <a:pt x="71" y="640"/>
                    <a:pt x="71" y="640"/>
                  </a:cubicBezTo>
                  <a:cubicBezTo>
                    <a:pt x="65" y="576"/>
                    <a:pt x="71" y="511"/>
                    <a:pt x="87" y="449"/>
                  </a:cubicBezTo>
                  <a:cubicBezTo>
                    <a:pt x="86" y="449"/>
                    <a:pt x="86" y="449"/>
                    <a:pt x="86" y="449"/>
                  </a:cubicBezTo>
                  <a:cubicBezTo>
                    <a:pt x="126" y="296"/>
                    <a:pt x="230" y="161"/>
                    <a:pt x="379" y="86"/>
                  </a:cubicBezTo>
                  <a:cubicBezTo>
                    <a:pt x="390" y="111"/>
                    <a:pt x="390" y="111"/>
                    <a:pt x="390" y="111"/>
                  </a:cubicBezTo>
                  <a:lnTo>
                    <a:pt x="421" y="3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2" name="Freeform 85"/>
            <p:cNvSpPr>
              <a:spLocks/>
            </p:cNvSpPr>
            <p:nvPr userDrawn="1"/>
          </p:nvSpPr>
          <p:spPr bwMode="auto">
            <a:xfrm>
              <a:off x="1954" y="3408"/>
              <a:ext cx="1760" cy="497"/>
            </a:xfrm>
            <a:custGeom>
              <a:avLst/>
              <a:gdLst>
                <a:gd name="T0" fmla="*/ 0 w 744"/>
                <a:gd name="T1" fmla="*/ 13 h 210"/>
                <a:gd name="T2" fmla="*/ 14 w 744"/>
                <a:gd name="T3" fmla="*/ 98 h 210"/>
                <a:gd name="T4" fmla="*/ 29 w 744"/>
                <a:gd name="T5" fmla="*/ 77 h 210"/>
                <a:gd name="T6" fmla="*/ 645 w 744"/>
                <a:gd name="T7" fmla="*/ 117 h 210"/>
                <a:gd name="T8" fmla="*/ 645 w 744"/>
                <a:gd name="T9" fmla="*/ 117 h 210"/>
                <a:gd name="T10" fmla="*/ 744 w 744"/>
                <a:gd name="T11" fmla="*/ 58 h 210"/>
                <a:gd name="T12" fmla="*/ 704 w 744"/>
                <a:gd name="T13" fmla="*/ 45 h 210"/>
                <a:gd name="T14" fmla="*/ 704 w 744"/>
                <a:gd name="T15" fmla="*/ 45 h 210"/>
                <a:gd name="T16" fmla="*/ 704 w 744"/>
                <a:gd name="T17" fmla="*/ 45 h 210"/>
                <a:gd name="T18" fmla="*/ 702 w 744"/>
                <a:gd name="T19" fmla="*/ 4 h 210"/>
                <a:gd name="T20" fmla="*/ 530 w 744"/>
                <a:gd name="T21" fmla="*/ 88 h 210"/>
                <a:gd name="T22" fmla="*/ 530 w 744"/>
                <a:gd name="T23" fmla="*/ 88 h 210"/>
                <a:gd name="T24" fmla="*/ 69 w 744"/>
                <a:gd name="T25" fmla="*/ 21 h 210"/>
                <a:gd name="T26" fmla="*/ 84 w 744"/>
                <a:gd name="T27" fmla="*/ 0 h 210"/>
                <a:gd name="T28" fmla="*/ 0 w 744"/>
                <a:gd name="T29" fmla="*/ 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4" h="210">
                  <a:moveTo>
                    <a:pt x="0" y="13"/>
                  </a:moveTo>
                  <a:cubicBezTo>
                    <a:pt x="14" y="98"/>
                    <a:pt x="14" y="98"/>
                    <a:pt x="14" y="98"/>
                  </a:cubicBezTo>
                  <a:cubicBezTo>
                    <a:pt x="29" y="77"/>
                    <a:pt x="29" y="77"/>
                    <a:pt x="29" y="77"/>
                  </a:cubicBezTo>
                  <a:cubicBezTo>
                    <a:pt x="216" y="199"/>
                    <a:pt x="451" y="210"/>
                    <a:pt x="645" y="117"/>
                  </a:cubicBezTo>
                  <a:cubicBezTo>
                    <a:pt x="645" y="117"/>
                    <a:pt x="645" y="117"/>
                    <a:pt x="645" y="117"/>
                  </a:cubicBezTo>
                  <a:cubicBezTo>
                    <a:pt x="679" y="100"/>
                    <a:pt x="713" y="81"/>
                    <a:pt x="744" y="58"/>
                  </a:cubicBezTo>
                  <a:cubicBezTo>
                    <a:pt x="704" y="45"/>
                    <a:pt x="704" y="45"/>
                    <a:pt x="704" y="45"/>
                  </a:cubicBezTo>
                  <a:cubicBezTo>
                    <a:pt x="704" y="45"/>
                    <a:pt x="704" y="45"/>
                    <a:pt x="704" y="45"/>
                  </a:cubicBezTo>
                  <a:cubicBezTo>
                    <a:pt x="704" y="45"/>
                    <a:pt x="704" y="45"/>
                    <a:pt x="704" y="45"/>
                  </a:cubicBezTo>
                  <a:cubicBezTo>
                    <a:pt x="702" y="4"/>
                    <a:pt x="702" y="4"/>
                    <a:pt x="702" y="4"/>
                  </a:cubicBezTo>
                  <a:cubicBezTo>
                    <a:pt x="649" y="42"/>
                    <a:pt x="591" y="70"/>
                    <a:pt x="530" y="88"/>
                  </a:cubicBezTo>
                  <a:cubicBezTo>
                    <a:pt x="530" y="88"/>
                    <a:pt x="530" y="88"/>
                    <a:pt x="530" y="88"/>
                  </a:cubicBezTo>
                  <a:cubicBezTo>
                    <a:pt x="377" y="132"/>
                    <a:pt x="208" y="112"/>
                    <a:pt x="69" y="21"/>
                  </a:cubicBezTo>
                  <a:cubicBezTo>
                    <a:pt x="84" y="0"/>
                    <a:pt x="84" y="0"/>
                    <a:pt x="84" y="0"/>
                  </a:cubicBezTo>
                  <a:lnTo>
                    <a:pt x="0" y="13"/>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3" name="Freeform 86"/>
            <p:cNvSpPr>
              <a:spLocks/>
            </p:cNvSpPr>
            <p:nvPr userDrawn="1"/>
          </p:nvSpPr>
          <p:spPr bwMode="auto">
            <a:xfrm>
              <a:off x="3388" y="981"/>
              <a:ext cx="998" cy="1584"/>
            </a:xfrm>
            <a:custGeom>
              <a:avLst/>
              <a:gdLst>
                <a:gd name="T0" fmla="*/ 354 w 422"/>
                <a:gd name="T1" fmla="*/ 669 h 669"/>
                <a:gd name="T2" fmla="*/ 422 w 422"/>
                <a:gd name="T3" fmla="*/ 615 h 669"/>
                <a:gd name="T4" fmla="*/ 396 w 422"/>
                <a:gd name="T5" fmla="*/ 612 h 669"/>
                <a:gd name="T6" fmla="*/ 126 w 422"/>
                <a:gd name="T7" fmla="*/ 56 h 669"/>
                <a:gd name="T8" fmla="*/ 126 w 422"/>
                <a:gd name="T9" fmla="*/ 57 h 669"/>
                <a:gd name="T10" fmla="*/ 26 w 422"/>
                <a:gd name="T11" fmla="*/ 0 h 669"/>
                <a:gd name="T12" fmla="*/ 34 w 422"/>
                <a:gd name="T13" fmla="*/ 41 h 669"/>
                <a:gd name="T14" fmla="*/ 34 w 422"/>
                <a:gd name="T15" fmla="*/ 41 h 669"/>
                <a:gd name="T16" fmla="*/ 34 w 422"/>
                <a:gd name="T17" fmla="*/ 41 h 669"/>
                <a:gd name="T18" fmla="*/ 0 w 422"/>
                <a:gd name="T19" fmla="*/ 63 h 669"/>
                <a:gd name="T20" fmla="*/ 158 w 422"/>
                <a:gd name="T21" fmla="*/ 171 h 669"/>
                <a:gd name="T22" fmla="*/ 158 w 422"/>
                <a:gd name="T23" fmla="*/ 171 h 669"/>
                <a:gd name="T24" fmla="*/ 328 w 422"/>
                <a:gd name="T25" fmla="*/ 605 h 669"/>
                <a:gd name="T26" fmla="*/ 301 w 422"/>
                <a:gd name="T27" fmla="*/ 602 h 669"/>
                <a:gd name="T28" fmla="*/ 354 w 422"/>
                <a:gd name="T29" fmla="*/ 669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2" h="669">
                  <a:moveTo>
                    <a:pt x="354" y="669"/>
                  </a:moveTo>
                  <a:cubicBezTo>
                    <a:pt x="422" y="615"/>
                    <a:pt x="422" y="615"/>
                    <a:pt x="422" y="615"/>
                  </a:cubicBezTo>
                  <a:cubicBezTo>
                    <a:pt x="396" y="612"/>
                    <a:pt x="396" y="612"/>
                    <a:pt x="396" y="612"/>
                  </a:cubicBezTo>
                  <a:cubicBezTo>
                    <a:pt x="409" y="389"/>
                    <a:pt x="303" y="179"/>
                    <a:pt x="126" y="56"/>
                  </a:cubicBezTo>
                  <a:cubicBezTo>
                    <a:pt x="126" y="57"/>
                    <a:pt x="126" y="57"/>
                    <a:pt x="126" y="57"/>
                  </a:cubicBezTo>
                  <a:cubicBezTo>
                    <a:pt x="95" y="35"/>
                    <a:pt x="61" y="16"/>
                    <a:pt x="26" y="0"/>
                  </a:cubicBezTo>
                  <a:cubicBezTo>
                    <a:pt x="34" y="41"/>
                    <a:pt x="34" y="41"/>
                    <a:pt x="34" y="41"/>
                  </a:cubicBezTo>
                  <a:cubicBezTo>
                    <a:pt x="34" y="41"/>
                    <a:pt x="34" y="41"/>
                    <a:pt x="34" y="41"/>
                  </a:cubicBezTo>
                  <a:cubicBezTo>
                    <a:pt x="34" y="41"/>
                    <a:pt x="34" y="41"/>
                    <a:pt x="34" y="41"/>
                  </a:cubicBezTo>
                  <a:cubicBezTo>
                    <a:pt x="0" y="63"/>
                    <a:pt x="0" y="63"/>
                    <a:pt x="0" y="63"/>
                  </a:cubicBezTo>
                  <a:cubicBezTo>
                    <a:pt x="59" y="90"/>
                    <a:pt x="113" y="126"/>
                    <a:pt x="158" y="171"/>
                  </a:cubicBezTo>
                  <a:cubicBezTo>
                    <a:pt x="158" y="171"/>
                    <a:pt x="158" y="171"/>
                    <a:pt x="158" y="171"/>
                  </a:cubicBezTo>
                  <a:cubicBezTo>
                    <a:pt x="272" y="282"/>
                    <a:pt x="337" y="439"/>
                    <a:pt x="328" y="605"/>
                  </a:cubicBezTo>
                  <a:cubicBezTo>
                    <a:pt x="301" y="602"/>
                    <a:pt x="301" y="602"/>
                    <a:pt x="301" y="602"/>
                  </a:cubicBezTo>
                  <a:lnTo>
                    <a:pt x="354" y="669"/>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58" name="prosses5" hidden="1"/>
          <p:cNvGrpSpPr>
            <a:grpSpLocks noChangeAspect="1"/>
          </p:cNvGrpSpPr>
          <p:nvPr userDrawn="1"/>
        </p:nvGrpSpPr>
        <p:grpSpPr bwMode="auto">
          <a:xfrm>
            <a:off x="2987674" y="1254317"/>
            <a:ext cx="3170240" cy="2599940"/>
            <a:chOff x="885" y="514"/>
            <a:chExt cx="3994" cy="3274"/>
          </a:xfrm>
        </p:grpSpPr>
        <p:sp>
          <p:nvSpPr>
            <p:cNvPr id="273" name="Freeform 133"/>
            <p:cNvSpPr>
              <a:spLocks/>
            </p:cNvSpPr>
            <p:nvPr userDrawn="1"/>
          </p:nvSpPr>
          <p:spPr bwMode="auto">
            <a:xfrm>
              <a:off x="1299" y="2163"/>
              <a:ext cx="1420" cy="1466"/>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4" name="Freeform 134"/>
            <p:cNvSpPr>
              <a:spLocks/>
            </p:cNvSpPr>
            <p:nvPr userDrawn="1"/>
          </p:nvSpPr>
          <p:spPr bwMode="auto">
            <a:xfrm>
              <a:off x="1356" y="599"/>
              <a:ext cx="1465"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5" name="Freeform 135"/>
            <p:cNvSpPr>
              <a:spLocks/>
            </p:cNvSpPr>
            <p:nvPr userDrawn="1"/>
          </p:nvSpPr>
          <p:spPr bwMode="auto">
            <a:xfrm>
              <a:off x="2965" y="658"/>
              <a:ext cx="1420" cy="1463"/>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6" name="Freeform 136"/>
            <p:cNvSpPr>
              <a:spLocks/>
            </p:cNvSpPr>
            <p:nvPr userDrawn="1"/>
          </p:nvSpPr>
          <p:spPr bwMode="auto">
            <a:xfrm>
              <a:off x="2863" y="2265"/>
              <a:ext cx="1465" cy="1421"/>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7" name="Rectangle 137"/>
            <p:cNvSpPr>
              <a:spLocks noChangeArrowheads="1"/>
            </p:cNvSpPr>
            <p:nvPr userDrawn="1"/>
          </p:nvSpPr>
          <p:spPr bwMode="auto">
            <a:xfrm>
              <a:off x="88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1</a:t>
              </a:r>
              <a:endParaRPr lang="en-US" altLang="en-US" sz="900">
                <a:latin typeface="Arial" panose="020B0604020202020204" pitchFamily="34" charset="0"/>
              </a:endParaRPr>
            </a:p>
          </p:txBody>
        </p:sp>
        <p:sp>
          <p:nvSpPr>
            <p:cNvPr id="278" name="Rectangle 138"/>
            <p:cNvSpPr>
              <a:spLocks noChangeArrowheads="1"/>
            </p:cNvSpPr>
            <p:nvPr userDrawn="1"/>
          </p:nvSpPr>
          <p:spPr bwMode="auto">
            <a:xfrm>
              <a:off x="885" y="665"/>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sp>
          <p:nvSpPr>
            <p:cNvPr id="279" name="Rectangle 140"/>
            <p:cNvSpPr>
              <a:spLocks noChangeArrowheads="1"/>
            </p:cNvSpPr>
            <p:nvPr userDrawn="1"/>
          </p:nvSpPr>
          <p:spPr bwMode="auto">
            <a:xfrm>
              <a:off x="88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4</a:t>
              </a:r>
              <a:endParaRPr lang="en-US" altLang="en-US" sz="900">
                <a:latin typeface="Arial" panose="020B0604020202020204" pitchFamily="34" charset="0"/>
              </a:endParaRPr>
            </a:p>
          </p:txBody>
        </p:sp>
        <p:sp>
          <p:nvSpPr>
            <p:cNvPr id="280" name="Rectangle 141"/>
            <p:cNvSpPr>
              <a:spLocks noChangeArrowheads="1"/>
            </p:cNvSpPr>
            <p:nvPr userDrawn="1"/>
          </p:nvSpPr>
          <p:spPr bwMode="auto">
            <a:xfrm>
              <a:off x="88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sp>
          <p:nvSpPr>
            <p:cNvPr id="281" name="Rectangle 143"/>
            <p:cNvSpPr>
              <a:spLocks noChangeArrowheads="1"/>
            </p:cNvSpPr>
            <p:nvPr userDrawn="1"/>
          </p:nvSpPr>
          <p:spPr bwMode="auto">
            <a:xfrm>
              <a:off x="397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2</a:t>
              </a:r>
              <a:endParaRPr lang="en-US" altLang="en-US" sz="900">
                <a:latin typeface="Arial" panose="020B0604020202020204" pitchFamily="34" charset="0"/>
              </a:endParaRPr>
            </a:p>
          </p:txBody>
        </p:sp>
        <p:sp>
          <p:nvSpPr>
            <p:cNvPr id="282" name="Rectangle 144"/>
            <p:cNvSpPr>
              <a:spLocks noChangeArrowheads="1"/>
            </p:cNvSpPr>
            <p:nvPr userDrawn="1"/>
          </p:nvSpPr>
          <p:spPr bwMode="auto">
            <a:xfrm>
              <a:off x="3975" y="665"/>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sp>
          <p:nvSpPr>
            <p:cNvPr id="283" name="Rectangle 146"/>
            <p:cNvSpPr>
              <a:spLocks noChangeArrowheads="1"/>
            </p:cNvSpPr>
            <p:nvPr userDrawn="1"/>
          </p:nvSpPr>
          <p:spPr bwMode="auto">
            <a:xfrm>
              <a:off x="397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3</a:t>
              </a:r>
              <a:endParaRPr lang="en-US" altLang="en-US" sz="900">
                <a:latin typeface="Arial" panose="020B0604020202020204" pitchFamily="34" charset="0"/>
              </a:endParaRPr>
            </a:p>
          </p:txBody>
        </p:sp>
        <p:sp>
          <p:nvSpPr>
            <p:cNvPr id="284" name="Rectangle 147"/>
            <p:cNvSpPr>
              <a:spLocks noChangeArrowheads="1"/>
            </p:cNvSpPr>
            <p:nvPr userDrawn="1"/>
          </p:nvSpPr>
          <p:spPr bwMode="auto">
            <a:xfrm>
              <a:off x="397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grpSp>
      <p:grpSp>
        <p:nvGrpSpPr>
          <p:cNvPr id="159" name="prosses6" hidden="1"/>
          <p:cNvGrpSpPr>
            <a:grpSpLocks noChangeAspect="1"/>
          </p:cNvGrpSpPr>
          <p:nvPr userDrawn="1"/>
        </p:nvGrpSpPr>
        <p:grpSpPr bwMode="auto">
          <a:xfrm>
            <a:off x="2974181" y="954934"/>
            <a:ext cx="3197226" cy="3198706"/>
            <a:chOff x="865" y="145"/>
            <a:chExt cx="4028" cy="4028"/>
          </a:xfrm>
        </p:grpSpPr>
        <p:sp>
          <p:nvSpPr>
            <p:cNvPr id="258" name="Freeform 152"/>
            <p:cNvSpPr>
              <a:spLocks/>
            </p:cNvSpPr>
            <p:nvPr userDrawn="1"/>
          </p:nvSpPr>
          <p:spPr bwMode="auto">
            <a:xfrm>
              <a:off x="1172" y="145"/>
              <a:ext cx="2218" cy="1649"/>
            </a:xfrm>
            <a:custGeom>
              <a:avLst/>
              <a:gdLst>
                <a:gd name="T0" fmla="*/ 280 w 937"/>
                <a:gd name="T1" fmla="*/ 450 h 697"/>
                <a:gd name="T2" fmla="*/ 417 w 937"/>
                <a:gd name="T3" fmla="*/ 697 h 697"/>
                <a:gd name="T4" fmla="*/ 480 w 937"/>
                <a:gd name="T5" fmla="*/ 610 h 697"/>
                <a:gd name="T6" fmla="*/ 721 w 937"/>
                <a:gd name="T7" fmla="*/ 510 h 697"/>
                <a:gd name="T8" fmla="*/ 737 w 937"/>
                <a:gd name="T9" fmla="*/ 511 h 697"/>
                <a:gd name="T10" fmla="*/ 937 w 937"/>
                <a:gd name="T11" fmla="*/ 296 h 697"/>
                <a:gd name="T12" fmla="*/ 937 w 937"/>
                <a:gd name="T13" fmla="*/ 295 h 697"/>
                <a:gd name="T14" fmla="*/ 899 w 937"/>
                <a:gd name="T15" fmla="*/ 19 h 697"/>
                <a:gd name="T16" fmla="*/ 721 w 937"/>
                <a:gd name="T17" fmla="*/ 0 h 697"/>
                <a:gd name="T18" fmla="*/ 119 w 937"/>
                <a:gd name="T19" fmla="*/ 249 h 697"/>
                <a:gd name="T20" fmla="*/ 0 w 937"/>
                <a:gd name="T21" fmla="*/ 397 h 697"/>
                <a:gd name="T22" fmla="*/ 279 w 937"/>
                <a:gd name="T23" fmla="*/ 448 h 697"/>
                <a:gd name="T24" fmla="*/ 280 w 937"/>
                <a:gd name="T25" fmla="*/ 45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7" h="697">
                  <a:moveTo>
                    <a:pt x="280" y="450"/>
                  </a:moveTo>
                  <a:cubicBezTo>
                    <a:pt x="417" y="697"/>
                    <a:pt x="417" y="697"/>
                    <a:pt x="417" y="697"/>
                  </a:cubicBezTo>
                  <a:cubicBezTo>
                    <a:pt x="433" y="665"/>
                    <a:pt x="454" y="636"/>
                    <a:pt x="480" y="610"/>
                  </a:cubicBezTo>
                  <a:cubicBezTo>
                    <a:pt x="544" y="546"/>
                    <a:pt x="630" y="510"/>
                    <a:pt x="721" y="510"/>
                  </a:cubicBezTo>
                  <a:cubicBezTo>
                    <a:pt x="726" y="510"/>
                    <a:pt x="732" y="510"/>
                    <a:pt x="737" y="511"/>
                  </a:cubicBezTo>
                  <a:cubicBezTo>
                    <a:pt x="937" y="296"/>
                    <a:pt x="937" y="296"/>
                    <a:pt x="937" y="296"/>
                  </a:cubicBezTo>
                  <a:cubicBezTo>
                    <a:pt x="937" y="295"/>
                    <a:pt x="937" y="295"/>
                    <a:pt x="937" y="295"/>
                  </a:cubicBezTo>
                  <a:cubicBezTo>
                    <a:pt x="899" y="19"/>
                    <a:pt x="899" y="19"/>
                    <a:pt x="899" y="19"/>
                  </a:cubicBezTo>
                  <a:cubicBezTo>
                    <a:pt x="841" y="6"/>
                    <a:pt x="781" y="0"/>
                    <a:pt x="721" y="0"/>
                  </a:cubicBezTo>
                  <a:cubicBezTo>
                    <a:pt x="493" y="0"/>
                    <a:pt x="280" y="88"/>
                    <a:pt x="119" y="249"/>
                  </a:cubicBezTo>
                  <a:cubicBezTo>
                    <a:pt x="74" y="295"/>
                    <a:pt x="34" y="344"/>
                    <a:pt x="0" y="397"/>
                  </a:cubicBezTo>
                  <a:cubicBezTo>
                    <a:pt x="279" y="448"/>
                    <a:pt x="279" y="448"/>
                    <a:pt x="279" y="448"/>
                  </a:cubicBezTo>
                  <a:lnTo>
                    <a:pt x="280" y="45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59" name="Freeform 153"/>
            <p:cNvSpPr>
              <a:spLocks/>
            </p:cNvSpPr>
            <p:nvPr userDrawn="1"/>
          </p:nvSpPr>
          <p:spPr bwMode="auto">
            <a:xfrm>
              <a:off x="865" y="1146"/>
              <a:ext cx="1446" cy="2307"/>
            </a:xfrm>
            <a:custGeom>
              <a:avLst/>
              <a:gdLst>
                <a:gd name="T0" fmla="*/ 334 w 611"/>
                <a:gd name="T1" fmla="*/ 725 h 975"/>
                <a:gd name="T2" fmla="*/ 611 w 611"/>
                <a:gd name="T3" fmla="*/ 670 h 975"/>
                <a:gd name="T4" fmla="*/ 610 w 611"/>
                <a:gd name="T5" fmla="*/ 669 h 975"/>
                <a:gd name="T6" fmla="*/ 510 w 611"/>
                <a:gd name="T7" fmla="*/ 428 h 975"/>
                <a:gd name="T8" fmla="*/ 532 w 611"/>
                <a:gd name="T9" fmla="*/ 306 h 975"/>
                <a:gd name="T10" fmla="*/ 391 w 611"/>
                <a:gd name="T11" fmla="*/ 50 h 975"/>
                <a:gd name="T12" fmla="*/ 390 w 611"/>
                <a:gd name="T13" fmla="*/ 50 h 975"/>
                <a:gd name="T14" fmla="*/ 115 w 611"/>
                <a:gd name="T15" fmla="*/ 0 h 975"/>
                <a:gd name="T16" fmla="*/ 0 w 611"/>
                <a:gd name="T17" fmla="*/ 428 h 975"/>
                <a:gd name="T18" fmla="*/ 198 w 611"/>
                <a:gd name="T19" fmla="*/ 975 h 975"/>
                <a:gd name="T20" fmla="*/ 331 w 611"/>
                <a:gd name="T21" fmla="*/ 725 h 975"/>
                <a:gd name="T22" fmla="*/ 334 w 611"/>
                <a:gd name="T23" fmla="*/ 72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975">
                  <a:moveTo>
                    <a:pt x="334" y="725"/>
                  </a:moveTo>
                  <a:cubicBezTo>
                    <a:pt x="611" y="670"/>
                    <a:pt x="611" y="670"/>
                    <a:pt x="611" y="670"/>
                  </a:cubicBezTo>
                  <a:cubicBezTo>
                    <a:pt x="611" y="670"/>
                    <a:pt x="610" y="670"/>
                    <a:pt x="610" y="669"/>
                  </a:cubicBezTo>
                  <a:cubicBezTo>
                    <a:pt x="545" y="605"/>
                    <a:pt x="510" y="519"/>
                    <a:pt x="510" y="428"/>
                  </a:cubicBezTo>
                  <a:cubicBezTo>
                    <a:pt x="510" y="386"/>
                    <a:pt x="518" y="345"/>
                    <a:pt x="532" y="306"/>
                  </a:cubicBezTo>
                  <a:cubicBezTo>
                    <a:pt x="391" y="50"/>
                    <a:pt x="391" y="50"/>
                    <a:pt x="391" y="50"/>
                  </a:cubicBezTo>
                  <a:cubicBezTo>
                    <a:pt x="390" y="50"/>
                    <a:pt x="390" y="50"/>
                    <a:pt x="390" y="50"/>
                  </a:cubicBezTo>
                  <a:cubicBezTo>
                    <a:pt x="115" y="0"/>
                    <a:pt x="115" y="0"/>
                    <a:pt x="115" y="0"/>
                  </a:cubicBezTo>
                  <a:cubicBezTo>
                    <a:pt x="40" y="129"/>
                    <a:pt x="0" y="275"/>
                    <a:pt x="0" y="428"/>
                  </a:cubicBezTo>
                  <a:cubicBezTo>
                    <a:pt x="0" y="630"/>
                    <a:pt x="70" y="822"/>
                    <a:pt x="198" y="975"/>
                  </a:cubicBezTo>
                  <a:cubicBezTo>
                    <a:pt x="331" y="725"/>
                    <a:pt x="331" y="725"/>
                    <a:pt x="331" y="725"/>
                  </a:cubicBezTo>
                  <a:lnTo>
                    <a:pt x="334" y="725"/>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0" name="Freeform 154"/>
            <p:cNvSpPr>
              <a:spLocks/>
            </p:cNvSpPr>
            <p:nvPr userDrawn="1"/>
          </p:nvSpPr>
          <p:spPr bwMode="auto">
            <a:xfrm>
              <a:off x="3002" y="204"/>
              <a:ext cx="1882" cy="2040"/>
            </a:xfrm>
            <a:custGeom>
              <a:avLst/>
              <a:gdLst>
                <a:gd name="T0" fmla="*/ 193 w 795"/>
                <a:gd name="T1" fmla="*/ 282 h 862"/>
                <a:gd name="T2" fmla="*/ 0 w 795"/>
                <a:gd name="T3" fmla="*/ 489 h 862"/>
                <a:gd name="T4" fmla="*/ 189 w 795"/>
                <a:gd name="T5" fmla="*/ 585 h 862"/>
                <a:gd name="T6" fmla="*/ 277 w 795"/>
                <a:gd name="T7" fmla="*/ 738 h 862"/>
                <a:gd name="T8" fmla="*/ 542 w 795"/>
                <a:gd name="T9" fmla="*/ 862 h 862"/>
                <a:gd name="T10" fmla="*/ 543 w 795"/>
                <a:gd name="T11" fmla="*/ 862 h 862"/>
                <a:gd name="T12" fmla="*/ 795 w 795"/>
                <a:gd name="T13" fmla="*/ 740 h 862"/>
                <a:gd name="T14" fmla="*/ 550 w 795"/>
                <a:gd name="T15" fmla="*/ 224 h 862"/>
                <a:gd name="T16" fmla="*/ 155 w 795"/>
                <a:gd name="T17" fmla="*/ 0 h 862"/>
                <a:gd name="T18" fmla="*/ 194 w 795"/>
                <a:gd name="T19" fmla="*/ 281 h 862"/>
                <a:gd name="T20" fmla="*/ 193 w 795"/>
                <a:gd name="T21" fmla="*/ 282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5" h="862">
                  <a:moveTo>
                    <a:pt x="193" y="282"/>
                  </a:moveTo>
                  <a:cubicBezTo>
                    <a:pt x="0" y="489"/>
                    <a:pt x="0" y="489"/>
                    <a:pt x="0" y="489"/>
                  </a:cubicBezTo>
                  <a:cubicBezTo>
                    <a:pt x="71" y="500"/>
                    <a:pt x="137" y="533"/>
                    <a:pt x="189" y="585"/>
                  </a:cubicBezTo>
                  <a:cubicBezTo>
                    <a:pt x="232" y="628"/>
                    <a:pt x="262" y="680"/>
                    <a:pt x="277" y="738"/>
                  </a:cubicBezTo>
                  <a:cubicBezTo>
                    <a:pt x="542" y="862"/>
                    <a:pt x="542" y="862"/>
                    <a:pt x="542" y="862"/>
                  </a:cubicBezTo>
                  <a:cubicBezTo>
                    <a:pt x="543" y="862"/>
                    <a:pt x="543" y="862"/>
                    <a:pt x="543" y="862"/>
                  </a:cubicBezTo>
                  <a:cubicBezTo>
                    <a:pt x="795" y="740"/>
                    <a:pt x="795" y="740"/>
                    <a:pt x="795" y="740"/>
                  </a:cubicBezTo>
                  <a:cubicBezTo>
                    <a:pt x="776" y="545"/>
                    <a:pt x="690" y="365"/>
                    <a:pt x="550" y="224"/>
                  </a:cubicBezTo>
                  <a:cubicBezTo>
                    <a:pt x="439" y="114"/>
                    <a:pt x="303" y="37"/>
                    <a:pt x="155" y="0"/>
                  </a:cubicBezTo>
                  <a:cubicBezTo>
                    <a:pt x="194" y="281"/>
                    <a:pt x="194" y="281"/>
                    <a:pt x="194" y="281"/>
                  </a:cubicBezTo>
                  <a:lnTo>
                    <a:pt x="193" y="282"/>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1" name="Freeform 155"/>
            <p:cNvSpPr>
              <a:spLocks/>
            </p:cNvSpPr>
            <p:nvPr userDrawn="1"/>
          </p:nvSpPr>
          <p:spPr bwMode="auto">
            <a:xfrm>
              <a:off x="3229" y="2029"/>
              <a:ext cx="1664" cy="1976"/>
            </a:xfrm>
            <a:custGeom>
              <a:avLst/>
              <a:gdLst>
                <a:gd name="T0" fmla="*/ 701 w 703"/>
                <a:gd name="T1" fmla="*/ 0 h 835"/>
                <a:gd name="T2" fmla="*/ 446 w 703"/>
                <a:gd name="T3" fmla="*/ 122 h 835"/>
                <a:gd name="T4" fmla="*/ 444 w 703"/>
                <a:gd name="T5" fmla="*/ 121 h 835"/>
                <a:gd name="T6" fmla="*/ 189 w 703"/>
                <a:gd name="T7" fmla="*/ 1 h 835"/>
                <a:gd name="T8" fmla="*/ 193 w 703"/>
                <a:gd name="T9" fmla="*/ 55 h 835"/>
                <a:gd name="T10" fmla="*/ 93 w 703"/>
                <a:gd name="T11" fmla="*/ 296 h 835"/>
                <a:gd name="T12" fmla="*/ 37 w 703"/>
                <a:gd name="T13" fmla="*/ 341 h 835"/>
                <a:gd name="T14" fmla="*/ 0 w 703"/>
                <a:gd name="T15" fmla="*/ 632 h 835"/>
                <a:gd name="T16" fmla="*/ 1 w 703"/>
                <a:gd name="T17" fmla="*/ 632 h 835"/>
                <a:gd name="T18" fmla="*/ 194 w 703"/>
                <a:gd name="T19" fmla="*/ 835 h 835"/>
                <a:gd name="T20" fmla="*/ 454 w 703"/>
                <a:gd name="T21" fmla="*/ 657 h 835"/>
                <a:gd name="T22" fmla="*/ 703 w 703"/>
                <a:gd name="T23" fmla="*/ 55 h 835"/>
                <a:gd name="T24" fmla="*/ 701 w 703"/>
                <a:gd name="T25"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835">
                  <a:moveTo>
                    <a:pt x="701" y="0"/>
                  </a:moveTo>
                  <a:cubicBezTo>
                    <a:pt x="446" y="122"/>
                    <a:pt x="446" y="122"/>
                    <a:pt x="446" y="122"/>
                  </a:cubicBezTo>
                  <a:cubicBezTo>
                    <a:pt x="444" y="121"/>
                    <a:pt x="444" y="121"/>
                    <a:pt x="444" y="121"/>
                  </a:cubicBezTo>
                  <a:cubicBezTo>
                    <a:pt x="189" y="1"/>
                    <a:pt x="189" y="1"/>
                    <a:pt x="189" y="1"/>
                  </a:cubicBezTo>
                  <a:cubicBezTo>
                    <a:pt x="191" y="19"/>
                    <a:pt x="193" y="37"/>
                    <a:pt x="193" y="55"/>
                  </a:cubicBezTo>
                  <a:cubicBezTo>
                    <a:pt x="193" y="146"/>
                    <a:pt x="157" y="232"/>
                    <a:pt x="93" y="296"/>
                  </a:cubicBezTo>
                  <a:cubicBezTo>
                    <a:pt x="76" y="313"/>
                    <a:pt x="57" y="328"/>
                    <a:pt x="37" y="341"/>
                  </a:cubicBezTo>
                  <a:cubicBezTo>
                    <a:pt x="0" y="632"/>
                    <a:pt x="0" y="632"/>
                    <a:pt x="0" y="632"/>
                  </a:cubicBezTo>
                  <a:cubicBezTo>
                    <a:pt x="1" y="632"/>
                    <a:pt x="1" y="632"/>
                    <a:pt x="1" y="632"/>
                  </a:cubicBezTo>
                  <a:cubicBezTo>
                    <a:pt x="194" y="835"/>
                    <a:pt x="194" y="835"/>
                    <a:pt x="194" y="835"/>
                  </a:cubicBezTo>
                  <a:cubicBezTo>
                    <a:pt x="290" y="793"/>
                    <a:pt x="378" y="733"/>
                    <a:pt x="454" y="657"/>
                  </a:cubicBezTo>
                  <a:cubicBezTo>
                    <a:pt x="615" y="496"/>
                    <a:pt x="703" y="283"/>
                    <a:pt x="703" y="55"/>
                  </a:cubicBezTo>
                  <a:cubicBezTo>
                    <a:pt x="703" y="37"/>
                    <a:pt x="702" y="18"/>
                    <a:pt x="701"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2" name="Freeform 156"/>
            <p:cNvSpPr>
              <a:spLocks/>
            </p:cNvSpPr>
            <p:nvPr userDrawn="1"/>
          </p:nvSpPr>
          <p:spPr bwMode="auto">
            <a:xfrm>
              <a:off x="1381" y="2788"/>
              <a:ext cx="2241" cy="1385"/>
            </a:xfrm>
            <a:custGeom>
              <a:avLst/>
              <a:gdLst>
                <a:gd name="T0" fmla="*/ 752 w 947"/>
                <a:gd name="T1" fmla="*/ 318 h 585"/>
                <a:gd name="T2" fmla="*/ 787 w 947"/>
                <a:gd name="T3" fmla="*/ 38 h 585"/>
                <a:gd name="T4" fmla="*/ 633 w 947"/>
                <a:gd name="T5" fmla="*/ 75 h 585"/>
                <a:gd name="T6" fmla="*/ 420 w 947"/>
                <a:gd name="T7" fmla="*/ 0 h 585"/>
                <a:gd name="T8" fmla="*/ 132 w 947"/>
                <a:gd name="T9" fmla="*/ 56 h 585"/>
                <a:gd name="T10" fmla="*/ 132 w 947"/>
                <a:gd name="T11" fmla="*/ 57 h 585"/>
                <a:gd name="T12" fmla="*/ 0 w 947"/>
                <a:gd name="T13" fmla="*/ 304 h 585"/>
                <a:gd name="T14" fmla="*/ 31 w 947"/>
                <a:gd name="T15" fmla="*/ 336 h 585"/>
                <a:gd name="T16" fmla="*/ 633 w 947"/>
                <a:gd name="T17" fmla="*/ 585 h 585"/>
                <a:gd name="T18" fmla="*/ 947 w 947"/>
                <a:gd name="T19" fmla="*/ 526 h 585"/>
                <a:gd name="T20" fmla="*/ 751 w 947"/>
                <a:gd name="T21" fmla="*/ 321 h 585"/>
                <a:gd name="T22" fmla="*/ 752 w 947"/>
                <a:gd name="T23" fmla="*/ 318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585">
                  <a:moveTo>
                    <a:pt x="752" y="318"/>
                  </a:moveTo>
                  <a:cubicBezTo>
                    <a:pt x="787" y="38"/>
                    <a:pt x="787" y="38"/>
                    <a:pt x="787" y="38"/>
                  </a:cubicBezTo>
                  <a:cubicBezTo>
                    <a:pt x="740" y="62"/>
                    <a:pt x="688" y="75"/>
                    <a:pt x="633" y="75"/>
                  </a:cubicBezTo>
                  <a:cubicBezTo>
                    <a:pt x="554" y="75"/>
                    <a:pt x="480" y="49"/>
                    <a:pt x="420" y="0"/>
                  </a:cubicBezTo>
                  <a:cubicBezTo>
                    <a:pt x="132" y="56"/>
                    <a:pt x="132" y="56"/>
                    <a:pt x="132" y="56"/>
                  </a:cubicBezTo>
                  <a:cubicBezTo>
                    <a:pt x="132" y="57"/>
                    <a:pt x="132" y="57"/>
                    <a:pt x="132" y="57"/>
                  </a:cubicBezTo>
                  <a:cubicBezTo>
                    <a:pt x="0" y="304"/>
                    <a:pt x="0" y="304"/>
                    <a:pt x="0" y="304"/>
                  </a:cubicBezTo>
                  <a:cubicBezTo>
                    <a:pt x="10" y="315"/>
                    <a:pt x="20" y="325"/>
                    <a:pt x="31" y="336"/>
                  </a:cubicBezTo>
                  <a:cubicBezTo>
                    <a:pt x="192" y="497"/>
                    <a:pt x="405" y="585"/>
                    <a:pt x="633" y="585"/>
                  </a:cubicBezTo>
                  <a:cubicBezTo>
                    <a:pt x="742" y="585"/>
                    <a:pt x="848" y="565"/>
                    <a:pt x="947" y="526"/>
                  </a:cubicBezTo>
                  <a:cubicBezTo>
                    <a:pt x="751" y="321"/>
                    <a:pt x="751" y="321"/>
                    <a:pt x="751" y="321"/>
                  </a:cubicBezTo>
                  <a:lnTo>
                    <a:pt x="752" y="318"/>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3" name="Rectangle 157"/>
            <p:cNvSpPr>
              <a:spLocks noChangeArrowheads="1"/>
            </p:cNvSpPr>
            <p:nvPr userDrawn="1"/>
          </p:nvSpPr>
          <p:spPr bwMode="auto">
            <a:xfrm>
              <a:off x="2010" y="68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1</a:t>
              </a:r>
              <a:endParaRPr lang="en-US" altLang="en-US" sz="900">
                <a:latin typeface="Arial" panose="020B0604020202020204" pitchFamily="34" charset="0"/>
              </a:endParaRPr>
            </a:p>
          </p:txBody>
        </p:sp>
        <p:sp>
          <p:nvSpPr>
            <p:cNvPr id="264" name="Rectangle 158"/>
            <p:cNvSpPr>
              <a:spLocks noChangeArrowheads="1"/>
            </p:cNvSpPr>
            <p:nvPr userDrawn="1"/>
          </p:nvSpPr>
          <p:spPr bwMode="auto">
            <a:xfrm>
              <a:off x="2010" y="835"/>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65" name="Rectangle 159"/>
            <p:cNvSpPr>
              <a:spLocks noChangeArrowheads="1"/>
            </p:cNvSpPr>
            <p:nvPr userDrawn="1"/>
          </p:nvSpPr>
          <p:spPr bwMode="auto">
            <a:xfrm>
              <a:off x="3591" y="1260"/>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2</a:t>
              </a:r>
              <a:endParaRPr lang="en-US" altLang="en-US" sz="900">
                <a:latin typeface="Arial" panose="020B0604020202020204" pitchFamily="34" charset="0"/>
              </a:endParaRPr>
            </a:p>
          </p:txBody>
        </p:sp>
        <p:sp>
          <p:nvSpPr>
            <p:cNvPr id="266" name="Rectangle 160"/>
            <p:cNvSpPr>
              <a:spLocks noChangeArrowheads="1"/>
            </p:cNvSpPr>
            <p:nvPr userDrawn="1"/>
          </p:nvSpPr>
          <p:spPr bwMode="auto">
            <a:xfrm>
              <a:off x="3591" y="141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67" name="Rectangle 161"/>
            <p:cNvSpPr>
              <a:spLocks noChangeArrowheads="1"/>
            </p:cNvSpPr>
            <p:nvPr userDrawn="1"/>
          </p:nvSpPr>
          <p:spPr bwMode="auto">
            <a:xfrm>
              <a:off x="3591" y="287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3</a:t>
              </a:r>
              <a:endParaRPr lang="en-US" altLang="en-US" sz="900">
                <a:latin typeface="Arial" panose="020B0604020202020204" pitchFamily="34" charset="0"/>
              </a:endParaRPr>
            </a:p>
          </p:txBody>
        </p:sp>
        <p:sp>
          <p:nvSpPr>
            <p:cNvPr id="268" name="Rectangle 162"/>
            <p:cNvSpPr>
              <a:spLocks noChangeArrowheads="1"/>
            </p:cNvSpPr>
            <p:nvPr userDrawn="1"/>
          </p:nvSpPr>
          <p:spPr bwMode="auto">
            <a:xfrm>
              <a:off x="3591" y="302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69" name="Rectangle 163"/>
            <p:cNvSpPr>
              <a:spLocks noChangeArrowheads="1"/>
            </p:cNvSpPr>
            <p:nvPr userDrawn="1"/>
          </p:nvSpPr>
          <p:spPr bwMode="auto">
            <a:xfrm>
              <a:off x="2010" y="328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4</a:t>
              </a:r>
              <a:endParaRPr lang="en-US" altLang="en-US" sz="900">
                <a:latin typeface="Arial" panose="020B0604020202020204" pitchFamily="34" charset="0"/>
              </a:endParaRPr>
            </a:p>
          </p:txBody>
        </p:sp>
        <p:sp>
          <p:nvSpPr>
            <p:cNvPr id="270" name="Rectangle 164"/>
            <p:cNvSpPr>
              <a:spLocks noChangeArrowheads="1"/>
            </p:cNvSpPr>
            <p:nvPr userDrawn="1"/>
          </p:nvSpPr>
          <p:spPr bwMode="auto">
            <a:xfrm>
              <a:off x="2010" y="3438"/>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71" name="Rectangle 165"/>
            <p:cNvSpPr>
              <a:spLocks noChangeArrowheads="1"/>
            </p:cNvSpPr>
            <p:nvPr userDrawn="1"/>
          </p:nvSpPr>
          <p:spPr bwMode="auto">
            <a:xfrm>
              <a:off x="1054" y="206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5</a:t>
              </a:r>
              <a:endParaRPr lang="en-US" altLang="en-US" sz="900">
                <a:latin typeface="Arial" panose="020B0604020202020204" pitchFamily="34" charset="0"/>
              </a:endParaRPr>
            </a:p>
          </p:txBody>
        </p:sp>
        <p:sp>
          <p:nvSpPr>
            <p:cNvPr id="272" name="Rectangle 166"/>
            <p:cNvSpPr>
              <a:spLocks noChangeArrowheads="1"/>
            </p:cNvSpPr>
            <p:nvPr userDrawn="1"/>
          </p:nvSpPr>
          <p:spPr bwMode="auto">
            <a:xfrm>
              <a:off x="1054" y="2216"/>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grpSp>
      <p:grpSp>
        <p:nvGrpSpPr>
          <p:cNvPr id="161" name="hus" hidden="1"/>
          <p:cNvGrpSpPr>
            <a:grpSpLocks noChangeAspect="1"/>
          </p:cNvGrpSpPr>
          <p:nvPr userDrawn="1"/>
        </p:nvGrpSpPr>
        <p:grpSpPr bwMode="auto">
          <a:xfrm>
            <a:off x="3996531" y="1927728"/>
            <a:ext cx="1152526" cy="1253118"/>
            <a:chOff x="2154" y="1370"/>
            <a:chExt cx="1452" cy="1578"/>
          </a:xfrm>
        </p:grpSpPr>
        <p:sp>
          <p:nvSpPr>
            <p:cNvPr id="219" name="Freeform 189"/>
            <p:cNvSpPr>
              <a:spLocks noEditPoints="1"/>
            </p:cNvSpPr>
            <p:nvPr userDrawn="1"/>
          </p:nvSpPr>
          <p:spPr bwMode="auto">
            <a:xfrm>
              <a:off x="2154" y="1742"/>
              <a:ext cx="954" cy="1151"/>
            </a:xfrm>
            <a:custGeom>
              <a:avLst/>
              <a:gdLst>
                <a:gd name="T0" fmla="*/ 286 w 402"/>
                <a:gd name="T1" fmla="*/ 47 h 485"/>
                <a:gd name="T2" fmla="*/ 354 w 402"/>
                <a:gd name="T3" fmla="*/ 54 h 485"/>
                <a:gd name="T4" fmla="*/ 348 w 402"/>
                <a:gd name="T5" fmla="*/ 136 h 485"/>
                <a:gd name="T6" fmla="*/ 280 w 402"/>
                <a:gd name="T7" fmla="*/ 130 h 485"/>
                <a:gd name="T8" fmla="*/ 280 w 402"/>
                <a:gd name="T9" fmla="*/ 187 h 485"/>
                <a:gd name="T10" fmla="*/ 348 w 402"/>
                <a:gd name="T11" fmla="*/ 181 h 485"/>
                <a:gd name="T12" fmla="*/ 354 w 402"/>
                <a:gd name="T13" fmla="*/ 263 h 485"/>
                <a:gd name="T14" fmla="*/ 286 w 402"/>
                <a:gd name="T15" fmla="*/ 270 h 485"/>
                <a:gd name="T16" fmla="*/ 280 w 402"/>
                <a:gd name="T17" fmla="*/ 187 h 485"/>
                <a:gd name="T18" fmla="*/ 286 w 402"/>
                <a:gd name="T19" fmla="*/ 318 h 485"/>
                <a:gd name="T20" fmla="*/ 354 w 402"/>
                <a:gd name="T21" fmla="*/ 325 h 485"/>
                <a:gd name="T22" fmla="*/ 348 w 402"/>
                <a:gd name="T23" fmla="*/ 407 h 485"/>
                <a:gd name="T24" fmla="*/ 280 w 402"/>
                <a:gd name="T25" fmla="*/ 401 h 485"/>
                <a:gd name="T26" fmla="*/ 163 w 402"/>
                <a:gd name="T27" fmla="*/ 54 h 485"/>
                <a:gd name="T28" fmla="*/ 232 w 402"/>
                <a:gd name="T29" fmla="*/ 47 h 485"/>
                <a:gd name="T30" fmla="*/ 238 w 402"/>
                <a:gd name="T31" fmla="*/ 130 h 485"/>
                <a:gd name="T32" fmla="*/ 170 w 402"/>
                <a:gd name="T33" fmla="*/ 136 h 485"/>
                <a:gd name="T34" fmla="*/ 163 w 402"/>
                <a:gd name="T35" fmla="*/ 54 h 485"/>
                <a:gd name="T36" fmla="*/ 170 w 402"/>
                <a:gd name="T37" fmla="*/ 181 h 485"/>
                <a:gd name="T38" fmla="*/ 238 w 402"/>
                <a:gd name="T39" fmla="*/ 187 h 485"/>
                <a:gd name="T40" fmla="*/ 232 w 402"/>
                <a:gd name="T41" fmla="*/ 270 h 485"/>
                <a:gd name="T42" fmla="*/ 163 w 402"/>
                <a:gd name="T43" fmla="*/ 263 h 485"/>
                <a:gd name="T44" fmla="*/ 402 w 402"/>
                <a:gd name="T45" fmla="*/ 485 h 485"/>
                <a:gd name="T46" fmla="*/ 371 w 402"/>
                <a:gd name="T47" fmla="*/ 0 h 485"/>
                <a:gd name="T48" fmla="*/ 0 w 402"/>
                <a:gd name="T49" fmla="*/ 30 h 485"/>
                <a:gd name="T50" fmla="*/ 163 w 402"/>
                <a:gd name="T51" fmla="*/ 485 h 485"/>
                <a:gd name="T52" fmla="*/ 170 w 402"/>
                <a:gd name="T53" fmla="*/ 318 h 485"/>
                <a:gd name="T54" fmla="*/ 238 w 402"/>
                <a:gd name="T55" fmla="*/ 325 h 485"/>
                <a:gd name="T56" fmla="*/ 402 w 402"/>
                <a:gd name="T57" fmla="*/ 485 h 485"/>
                <a:gd name="T58" fmla="*/ 116 w 402"/>
                <a:gd name="T59" fmla="*/ 407 h 485"/>
                <a:gd name="T60" fmla="*/ 47 w 402"/>
                <a:gd name="T61" fmla="*/ 401 h 485"/>
                <a:gd name="T62" fmla="*/ 54 w 402"/>
                <a:gd name="T63" fmla="*/ 318 h 485"/>
                <a:gd name="T64" fmla="*/ 122 w 402"/>
                <a:gd name="T65" fmla="*/ 325 h 485"/>
                <a:gd name="T66" fmla="*/ 122 w 402"/>
                <a:gd name="T67" fmla="*/ 263 h 485"/>
                <a:gd name="T68" fmla="*/ 54 w 402"/>
                <a:gd name="T69" fmla="*/ 270 h 485"/>
                <a:gd name="T70" fmla="*/ 47 w 402"/>
                <a:gd name="T71" fmla="*/ 187 h 485"/>
                <a:gd name="T72" fmla="*/ 116 w 402"/>
                <a:gd name="T73" fmla="*/ 181 h 485"/>
                <a:gd name="T74" fmla="*/ 122 w 402"/>
                <a:gd name="T75" fmla="*/ 263 h 485"/>
                <a:gd name="T76" fmla="*/ 54 w 402"/>
                <a:gd name="T77" fmla="*/ 136 h 485"/>
                <a:gd name="T78" fmla="*/ 47 w 402"/>
                <a:gd name="T79" fmla="*/ 54 h 485"/>
                <a:gd name="T80" fmla="*/ 116 w 402"/>
                <a:gd name="T81" fmla="*/ 47 h 485"/>
                <a:gd name="T82" fmla="*/ 122 w 402"/>
                <a:gd name="T83" fmla="*/ 13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2" h="485">
                  <a:moveTo>
                    <a:pt x="280" y="54"/>
                  </a:moveTo>
                  <a:cubicBezTo>
                    <a:pt x="280" y="50"/>
                    <a:pt x="282" y="47"/>
                    <a:pt x="286" y="47"/>
                  </a:cubicBezTo>
                  <a:cubicBezTo>
                    <a:pt x="348" y="47"/>
                    <a:pt x="348" y="47"/>
                    <a:pt x="348" y="47"/>
                  </a:cubicBezTo>
                  <a:cubicBezTo>
                    <a:pt x="352" y="47"/>
                    <a:pt x="354" y="50"/>
                    <a:pt x="354" y="54"/>
                  </a:cubicBezTo>
                  <a:cubicBezTo>
                    <a:pt x="354" y="130"/>
                    <a:pt x="354" y="130"/>
                    <a:pt x="354" y="130"/>
                  </a:cubicBezTo>
                  <a:cubicBezTo>
                    <a:pt x="354" y="133"/>
                    <a:pt x="352" y="136"/>
                    <a:pt x="348" y="136"/>
                  </a:cubicBezTo>
                  <a:cubicBezTo>
                    <a:pt x="286" y="136"/>
                    <a:pt x="286" y="136"/>
                    <a:pt x="286" y="136"/>
                  </a:cubicBezTo>
                  <a:cubicBezTo>
                    <a:pt x="282" y="136"/>
                    <a:pt x="280" y="133"/>
                    <a:pt x="280" y="130"/>
                  </a:cubicBezTo>
                  <a:lnTo>
                    <a:pt x="280" y="54"/>
                  </a:lnTo>
                  <a:close/>
                  <a:moveTo>
                    <a:pt x="280" y="187"/>
                  </a:moveTo>
                  <a:cubicBezTo>
                    <a:pt x="280" y="184"/>
                    <a:pt x="282" y="181"/>
                    <a:pt x="286" y="181"/>
                  </a:cubicBezTo>
                  <a:cubicBezTo>
                    <a:pt x="348" y="181"/>
                    <a:pt x="348" y="181"/>
                    <a:pt x="348" y="181"/>
                  </a:cubicBezTo>
                  <a:cubicBezTo>
                    <a:pt x="352" y="181"/>
                    <a:pt x="354" y="184"/>
                    <a:pt x="354" y="187"/>
                  </a:cubicBezTo>
                  <a:cubicBezTo>
                    <a:pt x="354" y="263"/>
                    <a:pt x="354" y="263"/>
                    <a:pt x="354" y="263"/>
                  </a:cubicBezTo>
                  <a:cubicBezTo>
                    <a:pt x="354" y="267"/>
                    <a:pt x="352" y="270"/>
                    <a:pt x="348" y="270"/>
                  </a:cubicBezTo>
                  <a:cubicBezTo>
                    <a:pt x="286" y="270"/>
                    <a:pt x="286" y="270"/>
                    <a:pt x="286" y="270"/>
                  </a:cubicBezTo>
                  <a:cubicBezTo>
                    <a:pt x="282" y="270"/>
                    <a:pt x="280" y="267"/>
                    <a:pt x="280" y="263"/>
                  </a:cubicBezTo>
                  <a:lnTo>
                    <a:pt x="280" y="187"/>
                  </a:lnTo>
                  <a:close/>
                  <a:moveTo>
                    <a:pt x="280" y="325"/>
                  </a:moveTo>
                  <a:cubicBezTo>
                    <a:pt x="280" y="321"/>
                    <a:pt x="282" y="318"/>
                    <a:pt x="286" y="318"/>
                  </a:cubicBezTo>
                  <a:cubicBezTo>
                    <a:pt x="348" y="318"/>
                    <a:pt x="348" y="318"/>
                    <a:pt x="348" y="318"/>
                  </a:cubicBezTo>
                  <a:cubicBezTo>
                    <a:pt x="352" y="318"/>
                    <a:pt x="354" y="321"/>
                    <a:pt x="354" y="325"/>
                  </a:cubicBezTo>
                  <a:cubicBezTo>
                    <a:pt x="354" y="401"/>
                    <a:pt x="354" y="401"/>
                    <a:pt x="354" y="401"/>
                  </a:cubicBezTo>
                  <a:cubicBezTo>
                    <a:pt x="354" y="404"/>
                    <a:pt x="352" y="407"/>
                    <a:pt x="348" y="407"/>
                  </a:cubicBezTo>
                  <a:cubicBezTo>
                    <a:pt x="286" y="407"/>
                    <a:pt x="286" y="407"/>
                    <a:pt x="286" y="407"/>
                  </a:cubicBezTo>
                  <a:cubicBezTo>
                    <a:pt x="282" y="407"/>
                    <a:pt x="280" y="404"/>
                    <a:pt x="280" y="401"/>
                  </a:cubicBezTo>
                  <a:lnTo>
                    <a:pt x="280" y="325"/>
                  </a:lnTo>
                  <a:close/>
                  <a:moveTo>
                    <a:pt x="163" y="54"/>
                  </a:moveTo>
                  <a:cubicBezTo>
                    <a:pt x="163" y="50"/>
                    <a:pt x="166" y="47"/>
                    <a:pt x="170" y="47"/>
                  </a:cubicBezTo>
                  <a:cubicBezTo>
                    <a:pt x="232" y="47"/>
                    <a:pt x="232" y="47"/>
                    <a:pt x="232" y="47"/>
                  </a:cubicBezTo>
                  <a:cubicBezTo>
                    <a:pt x="235" y="47"/>
                    <a:pt x="238" y="50"/>
                    <a:pt x="238" y="54"/>
                  </a:cubicBezTo>
                  <a:cubicBezTo>
                    <a:pt x="238" y="130"/>
                    <a:pt x="238" y="130"/>
                    <a:pt x="238" y="130"/>
                  </a:cubicBezTo>
                  <a:cubicBezTo>
                    <a:pt x="238" y="133"/>
                    <a:pt x="235" y="136"/>
                    <a:pt x="232" y="136"/>
                  </a:cubicBezTo>
                  <a:cubicBezTo>
                    <a:pt x="170" y="136"/>
                    <a:pt x="170" y="136"/>
                    <a:pt x="170" y="136"/>
                  </a:cubicBezTo>
                  <a:cubicBezTo>
                    <a:pt x="166" y="136"/>
                    <a:pt x="163" y="133"/>
                    <a:pt x="163" y="130"/>
                  </a:cubicBezTo>
                  <a:lnTo>
                    <a:pt x="163" y="54"/>
                  </a:lnTo>
                  <a:close/>
                  <a:moveTo>
                    <a:pt x="163" y="187"/>
                  </a:moveTo>
                  <a:cubicBezTo>
                    <a:pt x="163" y="184"/>
                    <a:pt x="166" y="181"/>
                    <a:pt x="170" y="181"/>
                  </a:cubicBezTo>
                  <a:cubicBezTo>
                    <a:pt x="232" y="181"/>
                    <a:pt x="232" y="181"/>
                    <a:pt x="232" y="181"/>
                  </a:cubicBezTo>
                  <a:cubicBezTo>
                    <a:pt x="235" y="181"/>
                    <a:pt x="238" y="184"/>
                    <a:pt x="238" y="187"/>
                  </a:cubicBezTo>
                  <a:cubicBezTo>
                    <a:pt x="238" y="263"/>
                    <a:pt x="238" y="263"/>
                    <a:pt x="238" y="263"/>
                  </a:cubicBezTo>
                  <a:cubicBezTo>
                    <a:pt x="238" y="267"/>
                    <a:pt x="235" y="270"/>
                    <a:pt x="232" y="270"/>
                  </a:cubicBezTo>
                  <a:cubicBezTo>
                    <a:pt x="170" y="270"/>
                    <a:pt x="170" y="270"/>
                    <a:pt x="170" y="270"/>
                  </a:cubicBezTo>
                  <a:cubicBezTo>
                    <a:pt x="166" y="270"/>
                    <a:pt x="163" y="267"/>
                    <a:pt x="163" y="263"/>
                  </a:cubicBezTo>
                  <a:lnTo>
                    <a:pt x="163" y="187"/>
                  </a:lnTo>
                  <a:close/>
                  <a:moveTo>
                    <a:pt x="402" y="485"/>
                  </a:moveTo>
                  <a:cubicBezTo>
                    <a:pt x="402" y="30"/>
                    <a:pt x="402" y="30"/>
                    <a:pt x="402" y="30"/>
                  </a:cubicBezTo>
                  <a:cubicBezTo>
                    <a:pt x="402" y="13"/>
                    <a:pt x="388" y="0"/>
                    <a:pt x="371" y="0"/>
                  </a:cubicBezTo>
                  <a:cubicBezTo>
                    <a:pt x="30" y="0"/>
                    <a:pt x="30" y="0"/>
                    <a:pt x="30" y="0"/>
                  </a:cubicBezTo>
                  <a:cubicBezTo>
                    <a:pt x="13" y="0"/>
                    <a:pt x="0" y="13"/>
                    <a:pt x="0" y="30"/>
                  </a:cubicBezTo>
                  <a:cubicBezTo>
                    <a:pt x="0" y="485"/>
                    <a:pt x="0" y="485"/>
                    <a:pt x="0" y="485"/>
                  </a:cubicBezTo>
                  <a:cubicBezTo>
                    <a:pt x="163" y="485"/>
                    <a:pt x="163" y="485"/>
                    <a:pt x="163" y="485"/>
                  </a:cubicBezTo>
                  <a:cubicBezTo>
                    <a:pt x="163" y="325"/>
                    <a:pt x="163" y="325"/>
                    <a:pt x="163" y="325"/>
                  </a:cubicBezTo>
                  <a:cubicBezTo>
                    <a:pt x="163" y="321"/>
                    <a:pt x="166" y="318"/>
                    <a:pt x="170" y="318"/>
                  </a:cubicBezTo>
                  <a:cubicBezTo>
                    <a:pt x="232" y="318"/>
                    <a:pt x="232" y="318"/>
                    <a:pt x="232" y="318"/>
                  </a:cubicBezTo>
                  <a:cubicBezTo>
                    <a:pt x="235" y="318"/>
                    <a:pt x="238" y="321"/>
                    <a:pt x="238" y="325"/>
                  </a:cubicBezTo>
                  <a:cubicBezTo>
                    <a:pt x="238" y="485"/>
                    <a:pt x="238" y="485"/>
                    <a:pt x="238" y="485"/>
                  </a:cubicBezTo>
                  <a:lnTo>
                    <a:pt x="402" y="485"/>
                  </a:lnTo>
                  <a:close/>
                  <a:moveTo>
                    <a:pt x="122" y="401"/>
                  </a:moveTo>
                  <a:cubicBezTo>
                    <a:pt x="122" y="404"/>
                    <a:pt x="119" y="407"/>
                    <a:pt x="116" y="407"/>
                  </a:cubicBezTo>
                  <a:cubicBezTo>
                    <a:pt x="54" y="407"/>
                    <a:pt x="54" y="407"/>
                    <a:pt x="54" y="407"/>
                  </a:cubicBezTo>
                  <a:cubicBezTo>
                    <a:pt x="50" y="407"/>
                    <a:pt x="47" y="404"/>
                    <a:pt x="47" y="401"/>
                  </a:cubicBezTo>
                  <a:cubicBezTo>
                    <a:pt x="47" y="325"/>
                    <a:pt x="47" y="325"/>
                    <a:pt x="47" y="325"/>
                  </a:cubicBezTo>
                  <a:cubicBezTo>
                    <a:pt x="47" y="321"/>
                    <a:pt x="50" y="318"/>
                    <a:pt x="54" y="318"/>
                  </a:cubicBezTo>
                  <a:cubicBezTo>
                    <a:pt x="116" y="318"/>
                    <a:pt x="116" y="318"/>
                    <a:pt x="116" y="318"/>
                  </a:cubicBezTo>
                  <a:cubicBezTo>
                    <a:pt x="119" y="318"/>
                    <a:pt x="122" y="321"/>
                    <a:pt x="122" y="325"/>
                  </a:cubicBezTo>
                  <a:lnTo>
                    <a:pt x="122" y="401"/>
                  </a:lnTo>
                  <a:close/>
                  <a:moveTo>
                    <a:pt x="122" y="263"/>
                  </a:moveTo>
                  <a:cubicBezTo>
                    <a:pt x="122" y="267"/>
                    <a:pt x="119" y="270"/>
                    <a:pt x="116" y="270"/>
                  </a:cubicBezTo>
                  <a:cubicBezTo>
                    <a:pt x="54" y="270"/>
                    <a:pt x="54" y="270"/>
                    <a:pt x="54" y="270"/>
                  </a:cubicBezTo>
                  <a:cubicBezTo>
                    <a:pt x="50" y="270"/>
                    <a:pt x="47" y="267"/>
                    <a:pt x="47" y="263"/>
                  </a:cubicBezTo>
                  <a:cubicBezTo>
                    <a:pt x="47" y="187"/>
                    <a:pt x="47" y="187"/>
                    <a:pt x="47" y="187"/>
                  </a:cubicBezTo>
                  <a:cubicBezTo>
                    <a:pt x="47" y="184"/>
                    <a:pt x="50" y="181"/>
                    <a:pt x="54" y="181"/>
                  </a:cubicBezTo>
                  <a:cubicBezTo>
                    <a:pt x="116" y="181"/>
                    <a:pt x="116" y="181"/>
                    <a:pt x="116" y="181"/>
                  </a:cubicBezTo>
                  <a:cubicBezTo>
                    <a:pt x="119" y="181"/>
                    <a:pt x="122" y="184"/>
                    <a:pt x="122" y="187"/>
                  </a:cubicBezTo>
                  <a:lnTo>
                    <a:pt x="122" y="263"/>
                  </a:lnTo>
                  <a:close/>
                  <a:moveTo>
                    <a:pt x="116" y="136"/>
                  </a:moveTo>
                  <a:cubicBezTo>
                    <a:pt x="54" y="136"/>
                    <a:pt x="54" y="136"/>
                    <a:pt x="54" y="136"/>
                  </a:cubicBezTo>
                  <a:cubicBezTo>
                    <a:pt x="50" y="136"/>
                    <a:pt x="47" y="133"/>
                    <a:pt x="47" y="130"/>
                  </a:cubicBezTo>
                  <a:cubicBezTo>
                    <a:pt x="47" y="54"/>
                    <a:pt x="47" y="54"/>
                    <a:pt x="47" y="54"/>
                  </a:cubicBezTo>
                  <a:cubicBezTo>
                    <a:pt x="47" y="50"/>
                    <a:pt x="50" y="47"/>
                    <a:pt x="54" y="47"/>
                  </a:cubicBezTo>
                  <a:cubicBezTo>
                    <a:pt x="116" y="47"/>
                    <a:pt x="116" y="47"/>
                    <a:pt x="116" y="47"/>
                  </a:cubicBezTo>
                  <a:cubicBezTo>
                    <a:pt x="119" y="47"/>
                    <a:pt x="122" y="50"/>
                    <a:pt x="122" y="54"/>
                  </a:cubicBezTo>
                  <a:cubicBezTo>
                    <a:pt x="122" y="130"/>
                    <a:pt x="122" y="130"/>
                    <a:pt x="122" y="130"/>
                  </a:cubicBezTo>
                  <a:cubicBezTo>
                    <a:pt x="122" y="133"/>
                    <a:pt x="119" y="136"/>
                    <a:pt x="116" y="13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0" name="Freeform 190"/>
            <p:cNvSpPr>
              <a:spLocks/>
            </p:cNvSpPr>
            <p:nvPr userDrawn="1"/>
          </p:nvSpPr>
          <p:spPr bwMode="auto">
            <a:xfrm>
              <a:off x="2265" y="2497"/>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1" name="Freeform 191"/>
            <p:cNvSpPr>
              <a:spLocks/>
            </p:cNvSpPr>
            <p:nvPr userDrawn="1"/>
          </p:nvSpPr>
          <p:spPr bwMode="auto">
            <a:xfrm>
              <a:off x="2818" y="2497"/>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2" name="Freeform 192"/>
            <p:cNvSpPr>
              <a:spLocks/>
            </p:cNvSpPr>
            <p:nvPr userDrawn="1"/>
          </p:nvSpPr>
          <p:spPr bwMode="auto">
            <a:xfrm>
              <a:off x="2265" y="2172"/>
              <a:ext cx="178" cy="211"/>
            </a:xfrm>
            <a:custGeom>
              <a:avLst/>
              <a:gdLst>
                <a:gd name="T0" fmla="*/ 69 w 75"/>
                <a:gd name="T1" fmla="*/ 0 h 89"/>
                <a:gd name="T2" fmla="*/ 7 w 75"/>
                <a:gd name="T3" fmla="*/ 0 h 89"/>
                <a:gd name="T4" fmla="*/ 0 w 75"/>
                <a:gd name="T5" fmla="*/ 6 h 89"/>
                <a:gd name="T6" fmla="*/ 0 w 75"/>
                <a:gd name="T7" fmla="*/ 82 h 89"/>
                <a:gd name="T8" fmla="*/ 7 w 75"/>
                <a:gd name="T9" fmla="*/ 89 h 89"/>
                <a:gd name="T10" fmla="*/ 69 w 75"/>
                <a:gd name="T11" fmla="*/ 89 h 89"/>
                <a:gd name="T12" fmla="*/ 75 w 75"/>
                <a:gd name="T13" fmla="*/ 82 h 89"/>
                <a:gd name="T14" fmla="*/ 75 w 75"/>
                <a:gd name="T15" fmla="*/ 6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6"/>
                  </a:cubicBezTo>
                  <a:cubicBezTo>
                    <a:pt x="0" y="82"/>
                    <a:pt x="0" y="82"/>
                    <a:pt x="0" y="82"/>
                  </a:cubicBezTo>
                  <a:cubicBezTo>
                    <a:pt x="0" y="86"/>
                    <a:pt x="3" y="89"/>
                    <a:pt x="7" y="89"/>
                  </a:cubicBezTo>
                  <a:cubicBezTo>
                    <a:pt x="69" y="89"/>
                    <a:pt x="69" y="89"/>
                    <a:pt x="69" y="89"/>
                  </a:cubicBezTo>
                  <a:cubicBezTo>
                    <a:pt x="72" y="89"/>
                    <a:pt x="75" y="86"/>
                    <a:pt x="75" y="82"/>
                  </a:cubicBezTo>
                  <a:cubicBezTo>
                    <a:pt x="75" y="6"/>
                    <a:pt x="75" y="6"/>
                    <a:pt x="75" y="6"/>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3" name="Freeform 193"/>
            <p:cNvSpPr>
              <a:spLocks/>
            </p:cNvSpPr>
            <p:nvPr userDrawn="1"/>
          </p:nvSpPr>
          <p:spPr bwMode="auto">
            <a:xfrm>
              <a:off x="2818" y="2172"/>
              <a:ext cx="176" cy="211"/>
            </a:xfrm>
            <a:custGeom>
              <a:avLst/>
              <a:gdLst>
                <a:gd name="T0" fmla="*/ 6 w 74"/>
                <a:gd name="T1" fmla="*/ 89 h 89"/>
                <a:gd name="T2" fmla="*/ 68 w 74"/>
                <a:gd name="T3" fmla="*/ 89 h 89"/>
                <a:gd name="T4" fmla="*/ 74 w 74"/>
                <a:gd name="T5" fmla="*/ 82 h 89"/>
                <a:gd name="T6" fmla="*/ 74 w 74"/>
                <a:gd name="T7" fmla="*/ 6 h 89"/>
                <a:gd name="T8" fmla="*/ 68 w 74"/>
                <a:gd name="T9" fmla="*/ 0 h 89"/>
                <a:gd name="T10" fmla="*/ 6 w 74"/>
                <a:gd name="T11" fmla="*/ 0 h 89"/>
                <a:gd name="T12" fmla="*/ 0 w 74"/>
                <a:gd name="T13" fmla="*/ 6 h 89"/>
                <a:gd name="T14" fmla="*/ 0 w 74"/>
                <a:gd name="T15" fmla="*/ 82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2"/>
                  </a:cubicBezTo>
                  <a:cubicBezTo>
                    <a:pt x="74" y="6"/>
                    <a:pt x="74" y="6"/>
                    <a:pt x="74" y="6"/>
                  </a:cubicBezTo>
                  <a:cubicBezTo>
                    <a:pt x="74" y="3"/>
                    <a:pt x="72" y="0"/>
                    <a:pt x="68" y="0"/>
                  </a:cubicBezTo>
                  <a:cubicBezTo>
                    <a:pt x="6" y="0"/>
                    <a:pt x="6" y="0"/>
                    <a:pt x="6" y="0"/>
                  </a:cubicBezTo>
                  <a:cubicBezTo>
                    <a:pt x="2" y="0"/>
                    <a:pt x="0" y="3"/>
                    <a:pt x="0" y="6"/>
                  </a:cubicBezTo>
                  <a:cubicBezTo>
                    <a:pt x="0" y="82"/>
                    <a:pt x="0" y="82"/>
                    <a:pt x="0" y="82"/>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4" name="Freeform 194"/>
            <p:cNvSpPr>
              <a:spLocks/>
            </p:cNvSpPr>
            <p:nvPr userDrawn="1"/>
          </p:nvSpPr>
          <p:spPr bwMode="auto">
            <a:xfrm>
              <a:off x="2541" y="2172"/>
              <a:ext cx="178" cy="211"/>
            </a:xfrm>
            <a:custGeom>
              <a:avLst/>
              <a:gdLst>
                <a:gd name="T0" fmla="*/ 7 w 75"/>
                <a:gd name="T1" fmla="*/ 89 h 89"/>
                <a:gd name="T2" fmla="*/ 69 w 75"/>
                <a:gd name="T3" fmla="*/ 89 h 89"/>
                <a:gd name="T4" fmla="*/ 75 w 75"/>
                <a:gd name="T5" fmla="*/ 82 h 89"/>
                <a:gd name="T6" fmla="*/ 75 w 75"/>
                <a:gd name="T7" fmla="*/ 6 h 89"/>
                <a:gd name="T8" fmla="*/ 69 w 75"/>
                <a:gd name="T9" fmla="*/ 0 h 89"/>
                <a:gd name="T10" fmla="*/ 7 w 75"/>
                <a:gd name="T11" fmla="*/ 0 h 89"/>
                <a:gd name="T12" fmla="*/ 0 w 75"/>
                <a:gd name="T13" fmla="*/ 6 h 89"/>
                <a:gd name="T14" fmla="*/ 0 w 75"/>
                <a:gd name="T15" fmla="*/ 82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2"/>
                  </a:cubicBezTo>
                  <a:cubicBezTo>
                    <a:pt x="75" y="6"/>
                    <a:pt x="75" y="6"/>
                    <a:pt x="75" y="6"/>
                  </a:cubicBezTo>
                  <a:cubicBezTo>
                    <a:pt x="75" y="3"/>
                    <a:pt x="72" y="0"/>
                    <a:pt x="69" y="0"/>
                  </a:cubicBezTo>
                  <a:cubicBezTo>
                    <a:pt x="7" y="0"/>
                    <a:pt x="7" y="0"/>
                    <a:pt x="7" y="0"/>
                  </a:cubicBezTo>
                  <a:cubicBezTo>
                    <a:pt x="3" y="0"/>
                    <a:pt x="0" y="3"/>
                    <a:pt x="0" y="6"/>
                  </a:cubicBezTo>
                  <a:cubicBezTo>
                    <a:pt x="0" y="82"/>
                    <a:pt x="0" y="82"/>
                    <a:pt x="0" y="82"/>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5" name="Freeform 195"/>
            <p:cNvSpPr>
              <a:spLocks/>
            </p:cNvSpPr>
            <p:nvPr userDrawn="1"/>
          </p:nvSpPr>
          <p:spPr bwMode="auto">
            <a:xfrm>
              <a:off x="2265" y="1854"/>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6" name="Freeform 196"/>
            <p:cNvSpPr>
              <a:spLocks/>
            </p:cNvSpPr>
            <p:nvPr userDrawn="1"/>
          </p:nvSpPr>
          <p:spPr bwMode="auto">
            <a:xfrm>
              <a:off x="2818" y="1854"/>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7" name="Freeform 197"/>
            <p:cNvSpPr>
              <a:spLocks/>
            </p:cNvSpPr>
            <p:nvPr userDrawn="1"/>
          </p:nvSpPr>
          <p:spPr bwMode="auto">
            <a:xfrm>
              <a:off x="2541" y="1854"/>
              <a:ext cx="178" cy="211"/>
            </a:xfrm>
            <a:custGeom>
              <a:avLst/>
              <a:gdLst>
                <a:gd name="T0" fmla="*/ 7 w 75"/>
                <a:gd name="T1" fmla="*/ 89 h 89"/>
                <a:gd name="T2" fmla="*/ 69 w 75"/>
                <a:gd name="T3" fmla="*/ 89 h 89"/>
                <a:gd name="T4" fmla="*/ 75 w 75"/>
                <a:gd name="T5" fmla="*/ 83 h 89"/>
                <a:gd name="T6" fmla="*/ 75 w 75"/>
                <a:gd name="T7" fmla="*/ 7 h 89"/>
                <a:gd name="T8" fmla="*/ 69 w 75"/>
                <a:gd name="T9" fmla="*/ 0 h 89"/>
                <a:gd name="T10" fmla="*/ 7 w 75"/>
                <a:gd name="T11" fmla="*/ 0 h 89"/>
                <a:gd name="T12" fmla="*/ 0 w 75"/>
                <a:gd name="T13" fmla="*/ 7 h 89"/>
                <a:gd name="T14" fmla="*/ 0 w 75"/>
                <a:gd name="T15" fmla="*/ 83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3"/>
                  </a:cubicBezTo>
                  <a:cubicBezTo>
                    <a:pt x="75" y="7"/>
                    <a:pt x="75" y="7"/>
                    <a:pt x="75" y="7"/>
                  </a:cubicBezTo>
                  <a:cubicBezTo>
                    <a:pt x="75" y="3"/>
                    <a:pt x="72" y="0"/>
                    <a:pt x="69" y="0"/>
                  </a:cubicBezTo>
                  <a:cubicBezTo>
                    <a:pt x="7" y="0"/>
                    <a:pt x="7" y="0"/>
                    <a:pt x="7" y="0"/>
                  </a:cubicBezTo>
                  <a:cubicBezTo>
                    <a:pt x="3" y="0"/>
                    <a:pt x="0" y="3"/>
                    <a:pt x="0" y="7"/>
                  </a:cubicBezTo>
                  <a:cubicBezTo>
                    <a:pt x="0" y="83"/>
                    <a:pt x="0" y="83"/>
                    <a:pt x="0" y="83"/>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8" name="Freeform 198"/>
            <p:cNvSpPr>
              <a:spLocks/>
            </p:cNvSpPr>
            <p:nvPr userDrawn="1"/>
          </p:nvSpPr>
          <p:spPr bwMode="auto">
            <a:xfrm>
              <a:off x="2569" y="1396"/>
              <a:ext cx="1008" cy="1526"/>
            </a:xfrm>
            <a:custGeom>
              <a:avLst/>
              <a:gdLst>
                <a:gd name="T0" fmla="*/ 0 w 425"/>
                <a:gd name="T1" fmla="*/ 643 h 643"/>
                <a:gd name="T2" fmla="*/ 0 w 425"/>
                <a:gd name="T3" fmla="*/ 43 h 643"/>
                <a:gd name="T4" fmla="*/ 42 w 425"/>
                <a:gd name="T5" fmla="*/ 0 h 643"/>
                <a:gd name="T6" fmla="*/ 383 w 425"/>
                <a:gd name="T7" fmla="*/ 0 h 643"/>
                <a:gd name="T8" fmla="*/ 425 w 425"/>
                <a:gd name="T9" fmla="*/ 43 h 643"/>
                <a:gd name="T10" fmla="*/ 425 w 425"/>
                <a:gd name="T11" fmla="*/ 643 h 643"/>
                <a:gd name="T12" fmla="*/ 0 w 425"/>
                <a:gd name="T13" fmla="*/ 643 h 643"/>
              </a:gdLst>
              <a:ahLst/>
              <a:cxnLst>
                <a:cxn ang="0">
                  <a:pos x="T0" y="T1"/>
                </a:cxn>
                <a:cxn ang="0">
                  <a:pos x="T2" y="T3"/>
                </a:cxn>
                <a:cxn ang="0">
                  <a:pos x="T4" y="T5"/>
                </a:cxn>
                <a:cxn ang="0">
                  <a:pos x="T6" y="T7"/>
                </a:cxn>
                <a:cxn ang="0">
                  <a:pos x="T8" y="T9"/>
                </a:cxn>
                <a:cxn ang="0">
                  <a:pos x="T10" y="T11"/>
                </a:cxn>
                <a:cxn ang="0">
                  <a:pos x="T12" y="T13"/>
                </a:cxn>
              </a:cxnLst>
              <a:rect l="0" t="0" r="r" b="b"/>
              <a:pathLst>
                <a:path w="425" h="643">
                  <a:moveTo>
                    <a:pt x="0" y="643"/>
                  </a:moveTo>
                  <a:cubicBezTo>
                    <a:pt x="0" y="43"/>
                    <a:pt x="0" y="43"/>
                    <a:pt x="0" y="43"/>
                  </a:cubicBezTo>
                  <a:cubicBezTo>
                    <a:pt x="0" y="19"/>
                    <a:pt x="19" y="0"/>
                    <a:pt x="42" y="0"/>
                  </a:cubicBezTo>
                  <a:cubicBezTo>
                    <a:pt x="383" y="0"/>
                    <a:pt x="383" y="0"/>
                    <a:pt x="383" y="0"/>
                  </a:cubicBezTo>
                  <a:cubicBezTo>
                    <a:pt x="406" y="0"/>
                    <a:pt x="425" y="19"/>
                    <a:pt x="425" y="43"/>
                  </a:cubicBezTo>
                  <a:cubicBezTo>
                    <a:pt x="425" y="643"/>
                    <a:pt x="425" y="643"/>
                    <a:pt x="425" y="643"/>
                  </a:cubicBezTo>
                  <a:lnTo>
                    <a:pt x="0" y="643"/>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9" name="Freeform 199"/>
            <p:cNvSpPr>
              <a:spLocks noEditPoints="1"/>
            </p:cNvSpPr>
            <p:nvPr userDrawn="1"/>
          </p:nvSpPr>
          <p:spPr bwMode="auto">
            <a:xfrm>
              <a:off x="2541" y="1370"/>
              <a:ext cx="1065" cy="1578"/>
            </a:xfrm>
            <a:custGeom>
              <a:avLst/>
              <a:gdLst>
                <a:gd name="T0" fmla="*/ 395 w 449"/>
                <a:gd name="T1" fmla="*/ 23 h 665"/>
                <a:gd name="T2" fmla="*/ 426 w 449"/>
                <a:gd name="T3" fmla="*/ 54 h 665"/>
                <a:gd name="T4" fmla="*/ 426 w 449"/>
                <a:gd name="T5" fmla="*/ 642 h 665"/>
                <a:gd name="T6" fmla="*/ 23 w 449"/>
                <a:gd name="T7" fmla="*/ 642 h 665"/>
                <a:gd name="T8" fmla="*/ 23 w 449"/>
                <a:gd name="T9" fmla="*/ 54 h 665"/>
                <a:gd name="T10" fmla="*/ 54 w 449"/>
                <a:gd name="T11" fmla="*/ 23 h 665"/>
                <a:gd name="T12" fmla="*/ 395 w 449"/>
                <a:gd name="T13" fmla="*/ 23 h 665"/>
                <a:gd name="T14" fmla="*/ 395 w 449"/>
                <a:gd name="T15" fmla="*/ 0 h 665"/>
                <a:gd name="T16" fmla="*/ 54 w 449"/>
                <a:gd name="T17" fmla="*/ 0 h 665"/>
                <a:gd name="T18" fmla="*/ 0 w 449"/>
                <a:gd name="T19" fmla="*/ 54 h 665"/>
                <a:gd name="T20" fmla="*/ 0 w 449"/>
                <a:gd name="T21" fmla="*/ 642 h 665"/>
                <a:gd name="T22" fmla="*/ 0 w 449"/>
                <a:gd name="T23" fmla="*/ 665 h 665"/>
                <a:gd name="T24" fmla="*/ 23 w 449"/>
                <a:gd name="T25" fmla="*/ 665 h 665"/>
                <a:gd name="T26" fmla="*/ 426 w 449"/>
                <a:gd name="T27" fmla="*/ 665 h 665"/>
                <a:gd name="T28" fmla="*/ 449 w 449"/>
                <a:gd name="T29" fmla="*/ 665 h 665"/>
                <a:gd name="T30" fmla="*/ 449 w 449"/>
                <a:gd name="T31" fmla="*/ 642 h 665"/>
                <a:gd name="T32" fmla="*/ 449 w 449"/>
                <a:gd name="T33" fmla="*/ 54 h 665"/>
                <a:gd name="T34" fmla="*/ 395 w 449"/>
                <a:gd name="T35"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9" h="665">
                  <a:moveTo>
                    <a:pt x="395" y="23"/>
                  </a:moveTo>
                  <a:cubicBezTo>
                    <a:pt x="412" y="23"/>
                    <a:pt x="426" y="37"/>
                    <a:pt x="426" y="54"/>
                  </a:cubicBezTo>
                  <a:cubicBezTo>
                    <a:pt x="426" y="642"/>
                    <a:pt x="426" y="642"/>
                    <a:pt x="426" y="642"/>
                  </a:cubicBezTo>
                  <a:cubicBezTo>
                    <a:pt x="23" y="642"/>
                    <a:pt x="23" y="642"/>
                    <a:pt x="23" y="642"/>
                  </a:cubicBezTo>
                  <a:cubicBezTo>
                    <a:pt x="23" y="54"/>
                    <a:pt x="23" y="54"/>
                    <a:pt x="23" y="54"/>
                  </a:cubicBezTo>
                  <a:cubicBezTo>
                    <a:pt x="23" y="37"/>
                    <a:pt x="37" y="23"/>
                    <a:pt x="54" y="23"/>
                  </a:cubicBezTo>
                  <a:cubicBezTo>
                    <a:pt x="395" y="23"/>
                    <a:pt x="395" y="23"/>
                    <a:pt x="395" y="23"/>
                  </a:cubicBezTo>
                  <a:moveTo>
                    <a:pt x="395" y="0"/>
                  </a:moveTo>
                  <a:cubicBezTo>
                    <a:pt x="54" y="0"/>
                    <a:pt x="54" y="0"/>
                    <a:pt x="54" y="0"/>
                  </a:cubicBezTo>
                  <a:cubicBezTo>
                    <a:pt x="24" y="0"/>
                    <a:pt x="0" y="24"/>
                    <a:pt x="0" y="54"/>
                  </a:cubicBezTo>
                  <a:cubicBezTo>
                    <a:pt x="0" y="642"/>
                    <a:pt x="0" y="642"/>
                    <a:pt x="0" y="642"/>
                  </a:cubicBezTo>
                  <a:cubicBezTo>
                    <a:pt x="0" y="665"/>
                    <a:pt x="0" y="665"/>
                    <a:pt x="0" y="665"/>
                  </a:cubicBezTo>
                  <a:cubicBezTo>
                    <a:pt x="23" y="665"/>
                    <a:pt x="23" y="665"/>
                    <a:pt x="23" y="665"/>
                  </a:cubicBezTo>
                  <a:cubicBezTo>
                    <a:pt x="426" y="665"/>
                    <a:pt x="426" y="665"/>
                    <a:pt x="426" y="665"/>
                  </a:cubicBezTo>
                  <a:cubicBezTo>
                    <a:pt x="449" y="665"/>
                    <a:pt x="449" y="665"/>
                    <a:pt x="449" y="665"/>
                  </a:cubicBezTo>
                  <a:cubicBezTo>
                    <a:pt x="449" y="642"/>
                    <a:pt x="449" y="642"/>
                    <a:pt x="449" y="642"/>
                  </a:cubicBezTo>
                  <a:cubicBezTo>
                    <a:pt x="449" y="54"/>
                    <a:pt x="449" y="54"/>
                    <a:pt x="449" y="54"/>
                  </a:cubicBezTo>
                  <a:cubicBezTo>
                    <a:pt x="449" y="24"/>
                    <a:pt x="425" y="0"/>
                    <a:pt x="39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0" name="Freeform 200"/>
            <p:cNvSpPr>
              <a:spLocks/>
            </p:cNvSpPr>
            <p:nvPr userDrawn="1"/>
          </p:nvSpPr>
          <p:spPr bwMode="auto">
            <a:xfrm>
              <a:off x="2984" y="2497"/>
              <a:ext cx="178" cy="427"/>
            </a:xfrm>
            <a:custGeom>
              <a:avLst/>
              <a:gdLst>
                <a:gd name="T0" fmla="*/ 68 w 75"/>
                <a:gd name="T1" fmla="*/ 180 h 180"/>
                <a:gd name="T2" fmla="*/ 6 w 75"/>
                <a:gd name="T3" fmla="*/ 180 h 180"/>
                <a:gd name="T4" fmla="*/ 0 w 75"/>
                <a:gd name="T5" fmla="*/ 174 h 180"/>
                <a:gd name="T6" fmla="*/ 0 w 75"/>
                <a:gd name="T7" fmla="*/ 7 h 180"/>
                <a:gd name="T8" fmla="*/ 6 w 75"/>
                <a:gd name="T9" fmla="*/ 0 h 180"/>
                <a:gd name="T10" fmla="*/ 68 w 75"/>
                <a:gd name="T11" fmla="*/ 0 h 180"/>
                <a:gd name="T12" fmla="*/ 75 w 75"/>
                <a:gd name="T13" fmla="*/ 7 h 180"/>
                <a:gd name="T14" fmla="*/ 75 w 75"/>
                <a:gd name="T15" fmla="*/ 174 h 180"/>
                <a:gd name="T16" fmla="*/ 68 w 75"/>
                <a:gd name="T1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80">
                  <a:moveTo>
                    <a:pt x="68" y="180"/>
                  </a:moveTo>
                  <a:cubicBezTo>
                    <a:pt x="6" y="180"/>
                    <a:pt x="6" y="180"/>
                    <a:pt x="6" y="180"/>
                  </a:cubicBezTo>
                  <a:cubicBezTo>
                    <a:pt x="3" y="180"/>
                    <a:pt x="0" y="177"/>
                    <a:pt x="0" y="174"/>
                  </a:cubicBezTo>
                  <a:cubicBezTo>
                    <a:pt x="0" y="7"/>
                    <a:pt x="0" y="7"/>
                    <a:pt x="0" y="7"/>
                  </a:cubicBezTo>
                  <a:cubicBezTo>
                    <a:pt x="0" y="3"/>
                    <a:pt x="3" y="0"/>
                    <a:pt x="6" y="0"/>
                  </a:cubicBezTo>
                  <a:cubicBezTo>
                    <a:pt x="68" y="0"/>
                    <a:pt x="68" y="0"/>
                    <a:pt x="68" y="0"/>
                  </a:cubicBezTo>
                  <a:cubicBezTo>
                    <a:pt x="72" y="0"/>
                    <a:pt x="75" y="3"/>
                    <a:pt x="75" y="7"/>
                  </a:cubicBezTo>
                  <a:cubicBezTo>
                    <a:pt x="75" y="174"/>
                    <a:pt x="75" y="174"/>
                    <a:pt x="75" y="174"/>
                  </a:cubicBezTo>
                  <a:cubicBezTo>
                    <a:pt x="75" y="177"/>
                    <a:pt x="72" y="180"/>
                    <a:pt x="68" y="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1" name="Freeform 201"/>
            <p:cNvSpPr>
              <a:spLocks/>
            </p:cNvSpPr>
            <p:nvPr userDrawn="1"/>
          </p:nvSpPr>
          <p:spPr bwMode="auto">
            <a:xfrm>
              <a:off x="2709" y="2497"/>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2" name="Freeform 202"/>
            <p:cNvSpPr>
              <a:spLocks/>
            </p:cNvSpPr>
            <p:nvPr userDrawn="1"/>
          </p:nvSpPr>
          <p:spPr bwMode="auto">
            <a:xfrm>
              <a:off x="2709"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3" name="Freeform 203"/>
            <p:cNvSpPr>
              <a:spLocks/>
            </p:cNvSpPr>
            <p:nvPr userDrawn="1"/>
          </p:nvSpPr>
          <p:spPr bwMode="auto">
            <a:xfrm>
              <a:off x="3260" y="2497"/>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4" name="Freeform 204"/>
            <p:cNvSpPr>
              <a:spLocks/>
            </p:cNvSpPr>
            <p:nvPr userDrawn="1"/>
          </p:nvSpPr>
          <p:spPr bwMode="auto">
            <a:xfrm>
              <a:off x="3260" y="2181"/>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5" name="Freeform 205"/>
            <p:cNvSpPr>
              <a:spLocks/>
            </p:cNvSpPr>
            <p:nvPr userDrawn="1"/>
          </p:nvSpPr>
          <p:spPr bwMode="auto">
            <a:xfrm>
              <a:off x="2984"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6" name="Freeform 206"/>
            <p:cNvSpPr>
              <a:spLocks/>
            </p:cNvSpPr>
            <p:nvPr userDrawn="1"/>
          </p:nvSpPr>
          <p:spPr bwMode="auto">
            <a:xfrm>
              <a:off x="2709"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7" name="Freeform 207"/>
            <p:cNvSpPr>
              <a:spLocks/>
            </p:cNvSpPr>
            <p:nvPr userDrawn="1"/>
          </p:nvSpPr>
          <p:spPr bwMode="auto">
            <a:xfrm>
              <a:off x="3260" y="1854"/>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8" name="Freeform 208"/>
            <p:cNvSpPr>
              <a:spLocks/>
            </p:cNvSpPr>
            <p:nvPr userDrawn="1"/>
          </p:nvSpPr>
          <p:spPr bwMode="auto">
            <a:xfrm>
              <a:off x="2984"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9" name="Freeform 209"/>
            <p:cNvSpPr>
              <a:spLocks/>
            </p:cNvSpPr>
            <p:nvPr userDrawn="1"/>
          </p:nvSpPr>
          <p:spPr bwMode="auto">
            <a:xfrm>
              <a:off x="2709"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40" name="Freeform 210"/>
            <p:cNvSpPr>
              <a:spLocks/>
            </p:cNvSpPr>
            <p:nvPr userDrawn="1"/>
          </p:nvSpPr>
          <p:spPr bwMode="auto">
            <a:xfrm>
              <a:off x="3260" y="1538"/>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41" name="Freeform 211"/>
            <p:cNvSpPr>
              <a:spLocks/>
            </p:cNvSpPr>
            <p:nvPr userDrawn="1"/>
          </p:nvSpPr>
          <p:spPr bwMode="auto">
            <a:xfrm>
              <a:off x="2984"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2" name="app" hidden="1"/>
          <p:cNvGrpSpPr>
            <a:grpSpLocks noChangeAspect="1"/>
          </p:cNvGrpSpPr>
          <p:nvPr userDrawn="1"/>
        </p:nvGrpSpPr>
        <p:grpSpPr bwMode="auto">
          <a:xfrm>
            <a:off x="4197350" y="1946787"/>
            <a:ext cx="750888" cy="1215000"/>
            <a:chOff x="2407" y="1397"/>
            <a:chExt cx="946" cy="1530"/>
          </a:xfrm>
        </p:grpSpPr>
        <p:sp>
          <p:nvSpPr>
            <p:cNvPr id="215" name="Freeform 215"/>
            <p:cNvSpPr>
              <a:spLocks/>
            </p:cNvSpPr>
            <p:nvPr userDrawn="1"/>
          </p:nvSpPr>
          <p:spPr bwMode="auto">
            <a:xfrm>
              <a:off x="2407" y="1397"/>
              <a:ext cx="946" cy="1530"/>
            </a:xfrm>
            <a:custGeom>
              <a:avLst/>
              <a:gdLst>
                <a:gd name="T0" fmla="*/ 341 w 397"/>
                <a:gd name="T1" fmla="*/ 645 h 645"/>
                <a:gd name="T2" fmla="*/ 56 w 397"/>
                <a:gd name="T3" fmla="*/ 645 h 645"/>
                <a:gd name="T4" fmla="*/ 0 w 397"/>
                <a:gd name="T5" fmla="*/ 589 h 645"/>
                <a:gd name="T6" fmla="*/ 0 w 397"/>
                <a:gd name="T7" fmla="*/ 56 h 645"/>
                <a:gd name="T8" fmla="*/ 56 w 397"/>
                <a:gd name="T9" fmla="*/ 0 h 645"/>
                <a:gd name="T10" fmla="*/ 341 w 397"/>
                <a:gd name="T11" fmla="*/ 0 h 645"/>
                <a:gd name="T12" fmla="*/ 397 w 397"/>
                <a:gd name="T13" fmla="*/ 56 h 645"/>
                <a:gd name="T14" fmla="*/ 397 w 397"/>
                <a:gd name="T15" fmla="*/ 589 h 645"/>
                <a:gd name="T16" fmla="*/ 341 w 397"/>
                <a:gd name="T17"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645">
                  <a:moveTo>
                    <a:pt x="341" y="645"/>
                  </a:moveTo>
                  <a:cubicBezTo>
                    <a:pt x="56" y="645"/>
                    <a:pt x="56" y="645"/>
                    <a:pt x="56" y="645"/>
                  </a:cubicBezTo>
                  <a:cubicBezTo>
                    <a:pt x="25" y="645"/>
                    <a:pt x="0" y="620"/>
                    <a:pt x="0" y="589"/>
                  </a:cubicBezTo>
                  <a:cubicBezTo>
                    <a:pt x="0" y="56"/>
                    <a:pt x="0" y="56"/>
                    <a:pt x="0" y="56"/>
                  </a:cubicBezTo>
                  <a:cubicBezTo>
                    <a:pt x="0" y="25"/>
                    <a:pt x="25" y="0"/>
                    <a:pt x="56" y="0"/>
                  </a:cubicBezTo>
                  <a:cubicBezTo>
                    <a:pt x="341" y="0"/>
                    <a:pt x="341" y="0"/>
                    <a:pt x="341" y="0"/>
                  </a:cubicBezTo>
                  <a:cubicBezTo>
                    <a:pt x="372" y="0"/>
                    <a:pt x="397" y="25"/>
                    <a:pt x="397" y="56"/>
                  </a:cubicBezTo>
                  <a:cubicBezTo>
                    <a:pt x="397" y="589"/>
                    <a:pt x="397" y="589"/>
                    <a:pt x="397" y="589"/>
                  </a:cubicBezTo>
                  <a:cubicBezTo>
                    <a:pt x="397" y="620"/>
                    <a:pt x="372" y="645"/>
                    <a:pt x="341" y="645"/>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6" name="Rectangle 216"/>
            <p:cNvSpPr>
              <a:spLocks noChangeArrowheads="1"/>
            </p:cNvSpPr>
            <p:nvPr userDrawn="1"/>
          </p:nvSpPr>
          <p:spPr bwMode="auto">
            <a:xfrm>
              <a:off x="2522" y="1630"/>
              <a:ext cx="716" cy="10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7" name="Oval 217"/>
            <p:cNvSpPr>
              <a:spLocks noChangeArrowheads="1"/>
            </p:cNvSpPr>
            <p:nvPr userDrawn="1"/>
          </p:nvSpPr>
          <p:spPr bwMode="auto">
            <a:xfrm>
              <a:off x="2812" y="2707"/>
              <a:ext cx="136" cy="1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8" name="Freeform 218"/>
            <p:cNvSpPr>
              <a:spLocks/>
            </p:cNvSpPr>
            <p:nvPr userDrawn="1"/>
          </p:nvSpPr>
          <p:spPr bwMode="auto">
            <a:xfrm>
              <a:off x="2643" y="1770"/>
              <a:ext cx="436" cy="726"/>
            </a:xfrm>
            <a:custGeom>
              <a:avLst/>
              <a:gdLst>
                <a:gd name="T0" fmla="*/ 177 w 183"/>
                <a:gd name="T1" fmla="*/ 137 h 306"/>
                <a:gd name="T2" fmla="*/ 96 w 183"/>
                <a:gd name="T3" fmla="*/ 137 h 306"/>
                <a:gd name="T4" fmla="*/ 101 w 183"/>
                <a:gd name="T5" fmla="*/ 119 h 306"/>
                <a:gd name="T6" fmla="*/ 114 w 183"/>
                <a:gd name="T7" fmla="*/ 73 h 306"/>
                <a:gd name="T8" fmla="*/ 132 w 183"/>
                <a:gd name="T9" fmla="*/ 8 h 306"/>
                <a:gd name="T10" fmla="*/ 125 w 183"/>
                <a:gd name="T11" fmla="*/ 4 h 306"/>
                <a:gd name="T12" fmla="*/ 3 w 183"/>
                <a:gd name="T13" fmla="*/ 160 h 306"/>
                <a:gd name="T14" fmla="*/ 6 w 183"/>
                <a:gd name="T15" fmla="*/ 169 h 306"/>
                <a:gd name="T16" fmla="*/ 87 w 183"/>
                <a:gd name="T17" fmla="*/ 169 h 306"/>
                <a:gd name="T18" fmla="*/ 82 w 183"/>
                <a:gd name="T19" fmla="*/ 188 h 306"/>
                <a:gd name="T20" fmla="*/ 69 w 183"/>
                <a:gd name="T21" fmla="*/ 233 h 306"/>
                <a:gd name="T22" fmla="*/ 51 w 183"/>
                <a:gd name="T23" fmla="*/ 299 h 306"/>
                <a:gd name="T24" fmla="*/ 58 w 183"/>
                <a:gd name="T25" fmla="*/ 303 h 306"/>
                <a:gd name="T26" fmla="*/ 180 w 183"/>
                <a:gd name="T27" fmla="*/ 146 h 306"/>
                <a:gd name="T28" fmla="*/ 177 w 183"/>
                <a:gd name="T29" fmla="*/ 13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 h="306">
                  <a:moveTo>
                    <a:pt x="177" y="137"/>
                  </a:moveTo>
                  <a:cubicBezTo>
                    <a:pt x="96" y="137"/>
                    <a:pt x="96" y="137"/>
                    <a:pt x="96" y="137"/>
                  </a:cubicBezTo>
                  <a:cubicBezTo>
                    <a:pt x="101" y="119"/>
                    <a:pt x="101" y="119"/>
                    <a:pt x="101" y="119"/>
                  </a:cubicBezTo>
                  <a:cubicBezTo>
                    <a:pt x="114" y="73"/>
                    <a:pt x="114" y="73"/>
                    <a:pt x="114" y="73"/>
                  </a:cubicBezTo>
                  <a:cubicBezTo>
                    <a:pt x="132" y="8"/>
                    <a:pt x="132" y="8"/>
                    <a:pt x="132" y="8"/>
                  </a:cubicBezTo>
                  <a:cubicBezTo>
                    <a:pt x="134" y="3"/>
                    <a:pt x="128" y="0"/>
                    <a:pt x="125" y="4"/>
                  </a:cubicBezTo>
                  <a:cubicBezTo>
                    <a:pt x="3" y="160"/>
                    <a:pt x="3" y="160"/>
                    <a:pt x="3" y="160"/>
                  </a:cubicBezTo>
                  <a:cubicBezTo>
                    <a:pt x="0" y="163"/>
                    <a:pt x="2" y="168"/>
                    <a:pt x="6" y="169"/>
                  </a:cubicBezTo>
                  <a:cubicBezTo>
                    <a:pt x="87" y="169"/>
                    <a:pt x="87" y="169"/>
                    <a:pt x="87" y="169"/>
                  </a:cubicBezTo>
                  <a:cubicBezTo>
                    <a:pt x="82" y="188"/>
                    <a:pt x="82" y="188"/>
                    <a:pt x="82" y="188"/>
                  </a:cubicBezTo>
                  <a:cubicBezTo>
                    <a:pt x="69" y="233"/>
                    <a:pt x="69" y="233"/>
                    <a:pt x="69" y="233"/>
                  </a:cubicBezTo>
                  <a:cubicBezTo>
                    <a:pt x="51" y="299"/>
                    <a:pt x="51" y="299"/>
                    <a:pt x="51" y="299"/>
                  </a:cubicBezTo>
                  <a:cubicBezTo>
                    <a:pt x="49" y="303"/>
                    <a:pt x="55" y="306"/>
                    <a:pt x="58" y="303"/>
                  </a:cubicBezTo>
                  <a:cubicBezTo>
                    <a:pt x="180" y="146"/>
                    <a:pt x="180" y="146"/>
                    <a:pt x="180" y="146"/>
                  </a:cubicBezTo>
                  <a:cubicBezTo>
                    <a:pt x="183" y="143"/>
                    <a:pt x="181" y="139"/>
                    <a:pt x="177" y="137"/>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3" name="person" hidden="1"/>
          <p:cNvGrpSpPr>
            <a:grpSpLocks noChangeAspect="1"/>
          </p:cNvGrpSpPr>
          <p:nvPr userDrawn="1"/>
        </p:nvGrpSpPr>
        <p:grpSpPr bwMode="auto">
          <a:xfrm>
            <a:off x="4187825" y="2047639"/>
            <a:ext cx="769938" cy="1013296"/>
            <a:chOff x="2395" y="1524"/>
            <a:chExt cx="970" cy="1276"/>
          </a:xfrm>
        </p:grpSpPr>
        <p:sp>
          <p:nvSpPr>
            <p:cNvPr id="211" name="Freeform 222"/>
            <p:cNvSpPr>
              <a:spLocks/>
            </p:cNvSpPr>
            <p:nvPr userDrawn="1"/>
          </p:nvSpPr>
          <p:spPr bwMode="auto">
            <a:xfrm>
              <a:off x="2414" y="2064"/>
              <a:ext cx="932" cy="717"/>
            </a:xfrm>
            <a:custGeom>
              <a:avLst/>
              <a:gdLst>
                <a:gd name="T0" fmla="*/ 196 w 392"/>
                <a:gd name="T1" fmla="*/ 302 h 302"/>
                <a:gd name="T2" fmla="*/ 2 w 392"/>
                <a:gd name="T3" fmla="*/ 214 h 302"/>
                <a:gd name="T4" fmla="*/ 0 w 392"/>
                <a:gd name="T5" fmla="*/ 212 h 302"/>
                <a:gd name="T6" fmla="*/ 0 w 392"/>
                <a:gd name="T7" fmla="*/ 209 h 302"/>
                <a:gd name="T8" fmla="*/ 57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2" name="Freeform 223"/>
            <p:cNvSpPr>
              <a:spLocks noEditPoints="1"/>
            </p:cNvSpPr>
            <p:nvPr userDrawn="1"/>
          </p:nvSpPr>
          <p:spPr bwMode="auto">
            <a:xfrm>
              <a:off x="2395" y="2045"/>
              <a:ext cx="970"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3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7"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0" y="286"/>
                    <a:pt x="403"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3" name="Oval 224"/>
            <p:cNvSpPr>
              <a:spLocks noChangeArrowheads="1"/>
            </p:cNvSpPr>
            <p:nvPr userDrawn="1"/>
          </p:nvSpPr>
          <p:spPr bwMode="auto">
            <a:xfrm>
              <a:off x="2626" y="1543"/>
              <a:ext cx="508"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4" name="Freeform 225"/>
            <p:cNvSpPr>
              <a:spLocks noEditPoints="1"/>
            </p:cNvSpPr>
            <p:nvPr userDrawn="1"/>
          </p:nvSpPr>
          <p:spPr bwMode="auto">
            <a:xfrm>
              <a:off x="2607" y="1524"/>
              <a:ext cx="544" cy="554"/>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5" y="172"/>
                    <a:pt x="15" y="116"/>
                  </a:cubicBezTo>
                  <a:cubicBezTo>
                    <a:pt x="15"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4" name="person_slips" hidden="1"/>
          <p:cNvGrpSpPr>
            <a:grpSpLocks noChangeAspect="1"/>
          </p:cNvGrpSpPr>
          <p:nvPr userDrawn="1"/>
        </p:nvGrpSpPr>
        <p:grpSpPr bwMode="auto">
          <a:xfrm>
            <a:off x="4187428" y="2047639"/>
            <a:ext cx="770732" cy="1013296"/>
            <a:chOff x="460" y="1095"/>
            <a:chExt cx="971" cy="1276"/>
          </a:xfrm>
        </p:grpSpPr>
        <p:sp>
          <p:nvSpPr>
            <p:cNvPr id="206" name="Freeform 229"/>
            <p:cNvSpPr>
              <a:spLocks/>
            </p:cNvSpPr>
            <p:nvPr userDrawn="1"/>
          </p:nvSpPr>
          <p:spPr bwMode="auto">
            <a:xfrm>
              <a:off x="479" y="1635"/>
              <a:ext cx="933" cy="717"/>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70"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7" name="Freeform 230"/>
            <p:cNvSpPr>
              <a:spLocks noEditPoints="1"/>
            </p:cNvSpPr>
            <p:nvPr userDrawn="1"/>
          </p:nvSpPr>
          <p:spPr bwMode="auto">
            <a:xfrm>
              <a:off x="460" y="1616"/>
              <a:ext cx="971"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8" y="16"/>
                    <a:pt x="392" y="89"/>
                    <a:pt x="392" y="217"/>
                  </a:cubicBezTo>
                  <a:cubicBezTo>
                    <a:pt x="344" y="270"/>
                    <a:pt x="278" y="302"/>
                    <a:pt x="204" y="302"/>
                  </a:cubicBezTo>
                  <a:cubicBezTo>
                    <a:pt x="130" y="302"/>
                    <a:pt x="64" y="270"/>
                    <a:pt x="16" y="217"/>
                  </a:cubicBezTo>
                  <a:cubicBezTo>
                    <a:pt x="16" y="89"/>
                    <a:pt x="101" y="16"/>
                    <a:pt x="204" y="16"/>
                  </a:cubicBezTo>
                  <a:moveTo>
                    <a:pt x="204" y="0"/>
                  </a:moveTo>
                  <a:cubicBezTo>
                    <a:pt x="148" y="0"/>
                    <a:pt x="97"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8" name="Oval 231"/>
            <p:cNvSpPr>
              <a:spLocks noChangeArrowheads="1"/>
            </p:cNvSpPr>
            <p:nvPr userDrawn="1"/>
          </p:nvSpPr>
          <p:spPr bwMode="auto">
            <a:xfrm>
              <a:off x="691" y="1114"/>
              <a:ext cx="509"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9" name="Freeform 232"/>
            <p:cNvSpPr>
              <a:spLocks noEditPoints="1"/>
            </p:cNvSpPr>
            <p:nvPr userDrawn="1"/>
          </p:nvSpPr>
          <p:spPr bwMode="auto">
            <a:xfrm>
              <a:off x="674" y="1095"/>
              <a:ext cx="545" cy="554"/>
            </a:xfrm>
            <a:custGeom>
              <a:avLst/>
              <a:gdLst>
                <a:gd name="T0" fmla="*/ 114 w 229"/>
                <a:gd name="T1" fmla="*/ 15 h 233"/>
                <a:gd name="T2" fmla="*/ 213 w 229"/>
                <a:gd name="T3" fmla="*/ 116 h 233"/>
                <a:gd name="T4" fmla="*/ 114 w 229"/>
                <a:gd name="T5" fmla="*/ 218 h 233"/>
                <a:gd name="T6" fmla="*/ 15 w 229"/>
                <a:gd name="T7" fmla="*/ 116 h 233"/>
                <a:gd name="T8" fmla="*/ 114 w 229"/>
                <a:gd name="T9" fmla="*/ 15 h 233"/>
                <a:gd name="T10" fmla="*/ 114 w 229"/>
                <a:gd name="T11" fmla="*/ 0 h 233"/>
                <a:gd name="T12" fmla="*/ 0 w 229"/>
                <a:gd name="T13" fmla="*/ 116 h 233"/>
                <a:gd name="T14" fmla="*/ 114 w 229"/>
                <a:gd name="T15" fmla="*/ 233 h 233"/>
                <a:gd name="T16" fmla="*/ 229 w 229"/>
                <a:gd name="T17" fmla="*/ 116 h 233"/>
                <a:gd name="T18" fmla="*/ 114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4" y="15"/>
                  </a:moveTo>
                  <a:cubicBezTo>
                    <a:pt x="169" y="15"/>
                    <a:pt x="213" y="60"/>
                    <a:pt x="213" y="116"/>
                  </a:cubicBezTo>
                  <a:cubicBezTo>
                    <a:pt x="213" y="172"/>
                    <a:pt x="169" y="218"/>
                    <a:pt x="114" y="218"/>
                  </a:cubicBezTo>
                  <a:cubicBezTo>
                    <a:pt x="59" y="218"/>
                    <a:pt x="15" y="172"/>
                    <a:pt x="15" y="116"/>
                  </a:cubicBezTo>
                  <a:cubicBezTo>
                    <a:pt x="15" y="60"/>
                    <a:pt x="59" y="15"/>
                    <a:pt x="114" y="15"/>
                  </a:cubicBezTo>
                  <a:moveTo>
                    <a:pt x="114" y="0"/>
                  </a:moveTo>
                  <a:cubicBezTo>
                    <a:pt x="51" y="0"/>
                    <a:pt x="0" y="52"/>
                    <a:pt x="0" y="116"/>
                  </a:cubicBezTo>
                  <a:cubicBezTo>
                    <a:pt x="0" y="181"/>
                    <a:pt x="51" y="233"/>
                    <a:pt x="114" y="233"/>
                  </a:cubicBezTo>
                  <a:cubicBezTo>
                    <a:pt x="177" y="233"/>
                    <a:pt x="229" y="181"/>
                    <a:pt x="229" y="116"/>
                  </a:cubicBezTo>
                  <a:cubicBezTo>
                    <a:pt x="229" y="52"/>
                    <a:pt x="177"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0" name="Freeform 233"/>
            <p:cNvSpPr>
              <a:spLocks/>
            </p:cNvSpPr>
            <p:nvPr userDrawn="1"/>
          </p:nvSpPr>
          <p:spPr bwMode="auto">
            <a:xfrm>
              <a:off x="881" y="1716"/>
              <a:ext cx="129" cy="548"/>
            </a:xfrm>
            <a:custGeom>
              <a:avLst/>
              <a:gdLst>
                <a:gd name="T0" fmla="*/ 34 w 54"/>
                <a:gd name="T1" fmla="*/ 4 h 231"/>
                <a:gd name="T2" fmla="*/ 54 w 54"/>
                <a:gd name="T3" fmla="*/ 198 h 231"/>
                <a:gd name="T4" fmla="*/ 53 w 54"/>
                <a:gd name="T5" fmla="*/ 202 h 231"/>
                <a:gd name="T6" fmla="*/ 30 w 54"/>
                <a:gd name="T7" fmla="*/ 229 h 231"/>
                <a:gd name="T8" fmla="*/ 24 w 54"/>
                <a:gd name="T9" fmla="*/ 229 h 231"/>
                <a:gd name="T10" fmla="*/ 1 w 54"/>
                <a:gd name="T11" fmla="*/ 202 h 231"/>
                <a:gd name="T12" fmla="*/ 0 w 54"/>
                <a:gd name="T13" fmla="*/ 198 h 231"/>
                <a:gd name="T14" fmla="*/ 20 w 54"/>
                <a:gd name="T15" fmla="*/ 4 h 231"/>
                <a:gd name="T16" fmla="*/ 27 w 54"/>
                <a:gd name="T17" fmla="*/ 0 h 231"/>
                <a:gd name="T18" fmla="*/ 27 w 54"/>
                <a:gd name="T19" fmla="*/ 0 h 231"/>
                <a:gd name="T20" fmla="*/ 34 w 54"/>
                <a:gd name="T21" fmla="*/ 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231">
                  <a:moveTo>
                    <a:pt x="34" y="4"/>
                  </a:moveTo>
                  <a:cubicBezTo>
                    <a:pt x="54" y="198"/>
                    <a:pt x="54" y="198"/>
                    <a:pt x="54" y="198"/>
                  </a:cubicBezTo>
                  <a:cubicBezTo>
                    <a:pt x="54" y="200"/>
                    <a:pt x="54" y="201"/>
                    <a:pt x="53" y="202"/>
                  </a:cubicBezTo>
                  <a:cubicBezTo>
                    <a:pt x="30" y="229"/>
                    <a:pt x="30" y="229"/>
                    <a:pt x="30" y="229"/>
                  </a:cubicBezTo>
                  <a:cubicBezTo>
                    <a:pt x="29" y="231"/>
                    <a:pt x="25" y="231"/>
                    <a:pt x="24" y="229"/>
                  </a:cubicBezTo>
                  <a:cubicBezTo>
                    <a:pt x="1" y="202"/>
                    <a:pt x="1" y="202"/>
                    <a:pt x="1" y="202"/>
                  </a:cubicBezTo>
                  <a:cubicBezTo>
                    <a:pt x="0" y="201"/>
                    <a:pt x="0" y="200"/>
                    <a:pt x="0" y="198"/>
                  </a:cubicBezTo>
                  <a:cubicBezTo>
                    <a:pt x="20" y="4"/>
                    <a:pt x="20" y="4"/>
                    <a:pt x="20" y="4"/>
                  </a:cubicBezTo>
                  <a:cubicBezTo>
                    <a:pt x="21" y="2"/>
                    <a:pt x="24" y="0"/>
                    <a:pt x="27" y="0"/>
                  </a:cubicBezTo>
                  <a:cubicBezTo>
                    <a:pt x="27" y="0"/>
                    <a:pt x="27" y="0"/>
                    <a:pt x="27" y="0"/>
                  </a:cubicBezTo>
                  <a:cubicBezTo>
                    <a:pt x="30" y="0"/>
                    <a:pt x="33" y="2"/>
                    <a:pt x="3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5" name="gruppe" hidden="1"/>
          <p:cNvGrpSpPr>
            <a:grpSpLocks noChangeAspect="1"/>
          </p:cNvGrpSpPr>
          <p:nvPr userDrawn="1"/>
        </p:nvGrpSpPr>
        <p:grpSpPr bwMode="auto">
          <a:xfrm>
            <a:off x="3754437" y="1953139"/>
            <a:ext cx="1636715" cy="1202296"/>
            <a:chOff x="1847" y="1404"/>
            <a:chExt cx="2062" cy="1514"/>
          </a:xfrm>
        </p:grpSpPr>
        <p:sp>
          <p:nvSpPr>
            <p:cNvPr id="194" name="Freeform 237"/>
            <p:cNvSpPr>
              <a:spLocks/>
            </p:cNvSpPr>
            <p:nvPr userDrawn="1"/>
          </p:nvSpPr>
          <p:spPr bwMode="auto">
            <a:xfrm>
              <a:off x="2963" y="1943"/>
              <a:ext cx="927" cy="716"/>
            </a:xfrm>
            <a:custGeom>
              <a:avLst/>
              <a:gdLst>
                <a:gd name="T0" fmla="*/ 196 w 391"/>
                <a:gd name="T1" fmla="*/ 302 h 302"/>
                <a:gd name="T2" fmla="*/ 2 w 391"/>
                <a:gd name="T3" fmla="*/ 214 h 302"/>
                <a:gd name="T4" fmla="*/ 0 w 391"/>
                <a:gd name="T5" fmla="*/ 212 h 302"/>
                <a:gd name="T6" fmla="*/ 0 w 391"/>
                <a:gd name="T7" fmla="*/ 209 h 302"/>
                <a:gd name="T8" fmla="*/ 57 w 391"/>
                <a:gd name="T9" fmla="*/ 55 h 302"/>
                <a:gd name="T10" fmla="*/ 196 w 391"/>
                <a:gd name="T11" fmla="*/ 0 h 302"/>
                <a:gd name="T12" fmla="*/ 334 w 391"/>
                <a:gd name="T13" fmla="*/ 55 h 302"/>
                <a:gd name="T14" fmla="*/ 391 w 391"/>
                <a:gd name="T15" fmla="*/ 209 h 302"/>
                <a:gd name="T16" fmla="*/ 391 w 391"/>
                <a:gd name="T17" fmla="*/ 212 h 302"/>
                <a:gd name="T18" fmla="*/ 389 w 391"/>
                <a:gd name="T19" fmla="*/ 214 h 302"/>
                <a:gd name="T20" fmla="*/ 196 w 391"/>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2" y="19"/>
                    <a:pt x="141" y="0"/>
                    <a:pt x="196" y="0"/>
                  </a:cubicBezTo>
                  <a:cubicBezTo>
                    <a:pt x="250" y="0"/>
                    <a:pt x="299" y="19"/>
                    <a:pt x="334" y="55"/>
                  </a:cubicBezTo>
                  <a:cubicBezTo>
                    <a:pt x="372" y="93"/>
                    <a:pt x="391" y="146"/>
                    <a:pt x="391" y="209"/>
                  </a:cubicBezTo>
                  <a:cubicBezTo>
                    <a:pt x="391" y="212"/>
                    <a:pt x="391" y="212"/>
                    <a:pt x="391" y="212"/>
                  </a:cubicBezTo>
                  <a:cubicBezTo>
                    <a:pt x="389" y="214"/>
                    <a:pt x="389" y="214"/>
                    <a:pt x="389"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5" name="Freeform 238"/>
            <p:cNvSpPr>
              <a:spLocks noEditPoints="1"/>
            </p:cNvSpPr>
            <p:nvPr userDrawn="1"/>
          </p:nvSpPr>
          <p:spPr bwMode="auto">
            <a:xfrm>
              <a:off x="2944" y="1924"/>
              <a:ext cx="965" cy="754"/>
            </a:xfrm>
            <a:custGeom>
              <a:avLst/>
              <a:gdLst>
                <a:gd name="T0" fmla="*/ 204 w 407"/>
                <a:gd name="T1" fmla="*/ 16 h 318"/>
                <a:gd name="T2" fmla="*/ 391 w 407"/>
                <a:gd name="T3" fmla="*/ 217 h 318"/>
                <a:gd name="T4" fmla="*/ 204 w 407"/>
                <a:gd name="T5" fmla="*/ 302 h 318"/>
                <a:gd name="T6" fmla="*/ 16 w 407"/>
                <a:gd name="T7" fmla="*/ 217 h 318"/>
                <a:gd name="T8" fmla="*/ 204 w 407"/>
                <a:gd name="T9" fmla="*/ 16 h 318"/>
                <a:gd name="T10" fmla="*/ 204 w 407"/>
                <a:gd name="T11" fmla="*/ 0 h 318"/>
                <a:gd name="T12" fmla="*/ 60 w 407"/>
                <a:gd name="T13" fmla="*/ 57 h 318"/>
                <a:gd name="T14" fmla="*/ 0 w 407"/>
                <a:gd name="T15" fmla="*/ 217 h 318"/>
                <a:gd name="T16" fmla="*/ 0 w 407"/>
                <a:gd name="T17" fmla="*/ 223 h 318"/>
                <a:gd name="T18" fmla="*/ 4 w 407"/>
                <a:gd name="T19" fmla="*/ 228 h 318"/>
                <a:gd name="T20" fmla="*/ 204 w 407"/>
                <a:gd name="T21" fmla="*/ 318 h 318"/>
                <a:gd name="T22" fmla="*/ 403 w 407"/>
                <a:gd name="T23" fmla="*/ 228 h 318"/>
                <a:gd name="T24" fmla="*/ 407 w 407"/>
                <a:gd name="T25" fmla="*/ 223 h 318"/>
                <a:gd name="T26" fmla="*/ 407 w 407"/>
                <a:gd name="T27" fmla="*/ 217 h 318"/>
                <a:gd name="T28" fmla="*/ 348 w 407"/>
                <a:gd name="T29" fmla="*/ 57 h 318"/>
                <a:gd name="T30" fmla="*/ 204 w 407"/>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7" h="318">
                  <a:moveTo>
                    <a:pt x="204" y="16"/>
                  </a:moveTo>
                  <a:cubicBezTo>
                    <a:pt x="307" y="16"/>
                    <a:pt x="391" y="89"/>
                    <a:pt x="391" y="217"/>
                  </a:cubicBezTo>
                  <a:cubicBezTo>
                    <a:pt x="344" y="270"/>
                    <a:pt x="277" y="302"/>
                    <a:pt x="204" y="302"/>
                  </a:cubicBezTo>
                  <a:cubicBezTo>
                    <a:pt x="130" y="302"/>
                    <a:pt x="63" y="270"/>
                    <a:pt x="16" y="217"/>
                  </a:cubicBezTo>
                  <a:cubicBezTo>
                    <a:pt x="16" y="89"/>
                    <a:pt x="100" y="16"/>
                    <a:pt x="204" y="16"/>
                  </a:cubicBezTo>
                  <a:moveTo>
                    <a:pt x="204" y="0"/>
                  </a:moveTo>
                  <a:cubicBezTo>
                    <a:pt x="147" y="0"/>
                    <a:pt x="96" y="20"/>
                    <a:pt x="60" y="57"/>
                  </a:cubicBezTo>
                  <a:cubicBezTo>
                    <a:pt x="20" y="96"/>
                    <a:pt x="0" y="152"/>
                    <a:pt x="0" y="217"/>
                  </a:cubicBezTo>
                  <a:cubicBezTo>
                    <a:pt x="0" y="223"/>
                    <a:pt x="0" y="223"/>
                    <a:pt x="0" y="223"/>
                  </a:cubicBezTo>
                  <a:cubicBezTo>
                    <a:pt x="4" y="228"/>
                    <a:pt x="4" y="228"/>
                    <a:pt x="4" y="228"/>
                  </a:cubicBezTo>
                  <a:cubicBezTo>
                    <a:pt x="57" y="286"/>
                    <a:pt x="128" y="318"/>
                    <a:pt x="204" y="318"/>
                  </a:cubicBezTo>
                  <a:cubicBezTo>
                    <a:pt x="279" y="318"/>
                    <a:pt x="350" y="286"/>
                    <a:pt x="403" y="228"/>
                  </a:cubicBezTo>
                  <a:cubicBezTo>
                    <a:pt x="407" y="223"/>
                    <a:pt x="407" y="223"/>
                    <a:pt x="407" y="223"/>
                  </a:cubicBezTo>
                  <a:cubicBezTo>
                    <a:pt x="407" y="217"/>
                    <a:pt x="407" y="217"/>
                    <a:pt x="407" y="217"/>
                  </a:cubicBezTo>
                  <a:cubicBezTo>
                    <a:pt x="407"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6" name="Oval 239"/>
            <p:cNvSpPr>
              <a:spLocks noChangeArrowheads="1"/>
            </p:cNvSpPr>
            <p:nvPr userDrawn="1"/>
          </p:nvSpPr>
          <p:spPr bwMode="auto">
            <a:xfrm>
              <a:off x="3174"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7" name="Freeform 240"/>
            <p:cNvSpPr>
              <a:spLocks noEditPoints="1"/>
            </p:cNvSpPr>
            <p:nvPr userDrawn="1"/>
          </p:nvSpPr>
          <p:spPr bwMode="auto">
            <a:xfrm>
              <a:off x="3155" y="1404"/>
              <a:ext cx="543" cy="553"/>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69" y="15"/>
                    <a:pt x="214" y="60"/>
                    <a:pt x="214" y="116"/>
                  </a:cubicBezTo>
                  <a:cubicBezTo>
                    <a:pt x="214" y="172"/>
                    <a:pt x="169" y="218"/>
                    <a:pt x="115" y="218"/>
                  </a:cubicBezTo>
                  <a:cubicBezTo>
                    <a:pt x="60" y="218"/>
                    <a:pt x="15" y="172"/>
                    <a:pt x="15" y="116"/>
                  </a:cubicBezTo>
                  <a:cubicBezTo>
                    <a:pt x="15" y="60"/>
                    <a:pt x="60" y="15"/>
                    <a:pt x="115" y="15"/>
                  </a:cubicBezTo>
                  <a:moveTo>
                    <a:pt x="115" y="0"/>
                  </a:moveTo>
                  <a:cubicBezTo>
                    <a:pt x="51" y="0"/>
                    <a:pt x="0" y="52"/>
                    <a:pt x="0" y="116"/>
                  </a:cubicBezTo>
                  <a:cubicBezTo>
                    <a:pt x="0" y="181"/>
                    <a:pt x="51"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8" name="Freeform 241"/>
            <p:cNvSpPr>
              <a:spLocks/>
            </p:cNvSpPr>
            <p:nvPr userDrawn="1"/>
          </p:nvSpPr>
          <p:spPr bwMode="auto">
            <a:xfrm>
              <a:off x="1866" y="1943"/>
              <a:ext cx="929" cy="716"/>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9" name="Freeform 242"/>
            <p:cNvSpPr>
              <a:spLocks noEditPoints="1"/>
            </p:cNvSpPr>
            <p:nvPr userDrawn="1"/>
          </p:nvSpPr>
          <p:spPr bwMode="auto">
            <a:xfrm>
              <a:off x="1847" y="1924"/>
              <a:ext cx="967" cy="754"/>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8"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0" name="Oval 243"/>
            <p:cNvSpPr>
              <a:spLocks noChangeArrowheads="1"/>
            </p:cNvSpPr>
            <p:nvPr userDrawn="1"/>
          </p:nvSpPr>
          <p:spPr bwMode="auto">
            <a:xfrm>
              <a:off x="2077"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1" name="Freeform 244"/>
            <p:cNvSpPr>
              <a:spLocks noEditPoints="1"/>
            </p:cNvSpPr>
            <p:nvPr userDrawn="1"/>
          </p:nvSpPr>
          <p:spPr bwMode="auto">
            <a:xfrm>
              <a:off x="2058" y="1404"/>
              <a:ext cx="542" cy="553"/>
            </a:xfrm>
            <a:custGeom>
              <a:avLst/>
              <a:gdLst>
                <a:gd name="T0" fmla="*/ 115 w 229"/>
                <a:gd name="T1" fmla="*/ 15 h 233"/>
                <a:gd name="T2" fmla="*/ 214 w 229"/>
                <a:gd name="T3" fmla="*/ 116 h 233"/>
                <a:gd name="T4" fmla="*/ 115 w 229"/>
                <a:gd name="T5" fmla="*/ 218 h 233"/>
                <a:gd name="T6" fmla="*/ 16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6" y="172"/>
                    <a:pt x="16" y="116"/>
                  </a:cubicBezTo>
                  <a:cubicBezTo>
                    <a:pt x="16"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2" name="Freeform 245"/>
            <p:cNvSpPr>
              <a:spLocks/>
            </p:cNvSpPr>
            <p:nvPr userDrawn="1"/>
          </p:nvSpPr>
          <p:spPr bwMode="auto">
            <a:xfrm>
              <a:off x="2415" y="2154"/>
              <a:ext cx="946" cy="736"/>
            </a:xfrm>
            <a:custGeom>
              <a:avLst/>
              <a:gdLst>
                <a:gd name="T0" fmla="*/ 199 w 399"/>
                <a:gd name="T1" fmla="*/ 310 h 310"/>
                <a:gd name="T2" fmla="*/ 3 w 399"/>
                <a:gd name="T3" fmla="*/ 221 h 310"/>
                <a:gd name="T4" fmla="*/ 0 w 399"/>
                <a:gd name="T5" fmla="*/ 217 h 310"/>
                <a:gd name="T6" fmla="*/ 0 w 399"/>
                <a:gd name="T7" fmla="*/ 213 h 310"/>
                <a:gd name="T8" fmla="*/ 58 w 399"/>
                <a:gd name="T9" fmla="*/ 55 h 310"/>
                <a:gd name="T10" fmla="*/ 199 w 399"/>
                <a:gd name="T11" fmla="*/ 0 h 310"/>
                <a:gd name="T12" fmla="*/ 341 w 399"/>
                <a:gd name="T13" fmla="*/ 55 h 310"/>
                <a:gd name="T14" fmla="*/ 399 w 399"/>
                <a:gd name="T15" fmla="*/ 213 h 310"/>
                <a:gd name="T16" fmla="*/ 399 w 399"/>
                <a:gd name="T17" fmla="*/ 217 h 310"/>
                <a:gd name="T18" fmla="*/ 396 w 399"/>
                <a:gd name="T19" fmla="*/ 221 h 310"/>
                <a:gd name="T20" fmla="*/ 199 w 399"/>
                <a:gd name="T2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310">
                  <a:moveTo>
                    <a:pt x="199" y="310"/>
                  </a:moveTo>
                  <a:cubicBezTo>
                    <a:pt x="125" y="310"/>
                    <a:pt x="55" y="278"/>
                    <a:pt x="3" y="221"/>
                  </a:cubicBezTo>
                  <a:cubicBezTo>
                    <a:pt x="0" y="217"/>
                    <a:pt x="0" y="217"/>
                    <a:pt x="0" y="217"/>
                  </a:cubicBezTo>
                  <a:cubicBezTo>
                    <a:pt x="0" y="213"/>
                    <a:pt x="0" y="213"/>
                    <a:pt x="0" y="213"/>
                  </a:cubicBezTo>
                  <a:cubicBezTo>
                    <a:pt x="0" y="148"/>
                    <a:pt x="20" y="94"/>
                    <a:pt x="58" y="55"/>
                  </a:cubicBezTo>
                  <a:cubicBezTo>
                    <a:pt x="94" y="19"/>
                    <a:pt x="144" y="0"/>
                    <a:pt x="199" y="0"/>
                  </a:cubicBezTo>
                  <a:cubicBezTo>
                    <a:pt x="255" y="0"/>
                    <a:pt x="305" y="19"/>
                    <a:pt x="341" y="55"/>
                  </a:cubicBezTo>
                  <a:cubicBezTo>
                    <a:pt x="379" y="94"/>
                    <a:pt x="399" y="148"/>
                    <a:pt x="399" y="213"/>
                  </a:cubicBezTo>
                  <a:cubicBezTo>
                    <a:pt x="399" y="217"/>
                    <a:pt x="399" y="217"/>
                    <a:pt x="399" y="217"/>
                  </a:cubicBezTo>
                  <a:cubicBezTo>
                    <a:pt x="396" y="221"/>
                    <a:pt x="396" y="221"/>
                    <a:pt x="396" y="221"/>
                  </a:cubicBezTo>
                  <a:cubicBezTo>
                    <a:pt x="344" y="278"/>
                    <a:pt x="274" y="310"/>
                    <a:pt x="199" y="31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3" name="Freeform 246"/>
            <p:cNvSpPr>
              <a:spLocks noEditPoints="1"/>
            </p:cNvSpPr>
            <p:nvPr userDrawn="1"/>
          </p:nvSpPr>
          <p:spPr bwMode="auto">
            <a:xfrm>
              <a:off x="2387" y="2126"/>
              <a:ext cx="1002" cy="792"/>
            </a:xfrm>
            <a:custGeom>
              <a:avLst/>
              <a:gdLst>
                <a:gd name="T0" fmla="*/ 211 w 423"/>
                <a:gd name="T1" fmla="*/ 23 h 334"/>
                <a:gd name="T2" fmla="*/ 399 w 423"/>
                <a:gd name="T3" fmla="*/ 225 h 334"/>
                <a:gd name="T4" fmla="*/ 211 w 423"/>
                <a:gd name="T5" fmla="*/ 310 h 334"/>
                <a:gd name="T6" fmla="*/ 24 w 423"/>
                <a:gd name="T7" fmla="*/ 225 h 334"/>
                <a:gd name="T8" fmla="*/ 211 w 423"/>
                <a:gd name="T9" fmla="*/ 23 h 334"/>
                <a:gd name="T10" fmla="*/ 211 w 423"/>
                <a:gd name="T11" fmla="*/ 0 h 334"/>
                <a:gd name="T12" fmla="*/ 62 w 423"/>
                <a:gd name="T13" fmla="*/ 59 h 334"/>
                <a:gd name="T14" fmla="*/ 0 w 423"/>
                <a:gd name="T15" fmla="*/ 225 h 334"/>
                <a:gd name="T16" fmla="*/ 0 w 423"/>
                <a:gd name="T17" fmla="*/ 234 h 334"/>
                <a:gd name="T18" fmla="*/ 6 w 423"/>
                <a:gd name="T19" fmla="*/ 241 h 334"/>
                <a:gd name="T20" fmla="*/ 211 w 423"/>
                <a:gd name="T21" fmla="*/ 334 h 334"/>
                <a:gd name="T22" fmla="*/ 417 w 423"/>
                <a:gd name="T23" fmla="*/ 241 h 334"/>
                <a:gd name="T24" fmla="*/ 423 w 423"/>
                <a:gd name="T25" fmla="*/ 234 h 334"/>
                <a:gd name="T26" fmla="*/ 423 w 423"/>
                <a:gd name="T27" fmla="*/ 225 h 334"/>
                <a:gd name="T28" fmla="*/ 361 w 423"/>
                <a:gd name="T29" fmla="*/ 59 h 334"/>
                <a:gd name="T30" fmla="*/ 211 w 423"/>
                <a:gd name="T31"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 h="334">
                  <a:moveTo>
                    <a:pt x="211" y="23"/>
                  </a:moveTo>
                  <a:cubicBezTo>
                    <a:pt x="315" y="23"/>
                    <a:pt x="399" y="96"/>
                    <a:pt x="399" y="225"/>
                  </a:cubicBezTo>
                  <a:cubicBezTo>
                    <a:pt x="352" y="277"/>
                    <a:pt x="285" y="310"/>
                    <a:pt x="211" y="310"/>
                  </a:cubicBezTo>
                  <a:cubicBezTo>
                    <a:pt x="138" y="310"/>
                    <a:pt x="71" y="277"/>
                    <a:pt x="24" y="225"/>
                  </a:cubicBezTo>
                  <a:cubicBezTo>
                    <a:pt x="24" y="96"/>
                    <a:pt x="108" y="23"/>
                    <a:pt x="211" y="23"/>
                  </a:cubicBezTo>
                  <a:moveTo>
                    <a:pt x="211" y="0"/>
                  </a:moveTo>
                  <a:cubicBezTo>
                    <a:pt x="153" y="0"/>
                    <a:pt x="100" y="21"/>
                    <a:pt x="62" y="59"/>
                  </a:cubicBezTo>
                  <a:cubicBezTo>
                    <a:pt x="21" y="100"/>
                    <a:pt x="0" y="157"/>
                    <a:pt x="0" y="225"/>
                  </a:cubicBezTo>
                  <a:cubicBezTo>
                    <a:pt x="0" y="234"/>
                    <a:pt x="0" y="234"/>
                    <a:pt x="0" y="234"/>
                  </a:cubicBezTo>
                  <a:cubicBezTo>
                    <a:pt x="6" y="241"/>
                    <a:pt x="6" y="241"/>
                    <a:pt x="6" y="241"/>
                  </a:cubicBezTo>
                  <a:cubicBezTo>
                    <a:pt x="60" y="301"/>
                    <a:pt x="133" y="334"/>
                    <a:pt x="211" y="334"/>
                  </a:cubicBezTo>
                  <a:cubicBezTo>
                    <a:pt x="290" y="334"/>
                    <a:pt x="363" y="301"/>
                    <a:pt x="417" y="241"/>
                  </a:cubicBezTo>
                  <a:cubicBezTo>
                    <a:pt x="423" y="234"/>
                    <a:pt x="423" y="234"/>
                    <a:pt x="423" y="234"/>
                  </a:cubicBezTo>
                  <a:cubicBezTo>
                    <a:pt x="423" y="225"/>
                    <a:pt x="423" y="225"/>
                    <a:pt x="423" y="225"/>
                  </a:cubicBezTo>
                  <a:cubicBezTo>
                    <a:pt x="423" y="157"/>
                    <a:pt x="402" y="100"/>
                    <a:pt x="361" y="59"/>
                  </a:cubicBezTo>
                  <a:cubicBezTo>
                    <a:pt x="323" y="21"/>
                    <a:pt x="270" y="0"/>
                    <a:pt x="2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4" name="Oval 247"/>
            <p:cNvSpPr>
              <a:spLocks noChangeArrowheads="1"/>
            </p:cNvSpPr>
            <p:nvPr userDrawn="1"/>
          </p:nvSpPr>
          <p:spPr bwMode="auto">
            <a:xfrm>
              <a:off x="2636" y="1642"/>
              <a:ext cx="505" cy="51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5" name="Freeform 248"/>
            <p:cNvSpPr>
              <a:spLocks noEditPoints="1"/>
            </p:cNvSpPr>
            <p:nvPr userDrawn="1"/>
          </p:nvSpPr>
          <p:spPr bwMode="auto">
            <a:xfrm>
              <a:off x="2617" y="1625"/>
              <a:ext cx="543" cy="550"/>
            </a:xfrm>
            <a:custGeom>
              <a:avLst/>
              <a:gdLst>
                <a:gd name="T0" fmla="*/ 114 w 229"/>
                <a:gd name="T1" fmla="*/ 15 h 232"/>
                <a:gd name="T2" fmla="*/ 214 w 229"/>
                <a:gd name="T3" fmla="*/ 116 h 232"/>
                <a:gd name="T4" fmla="*/ 114 w 229"/>
                <a:gd name="T5" fmla="*/ 217 h 232"/>
                <a:gd name="T6" fmla="*/ 15 w 229"/>
                <a:gd name="T7" fmla="*/ 116 h 232"/>
                <a:gd name="T8" fmla="*/ 114 w 229"/>
                <a:gd name="T9" fmla="*/ 15 h 232"/>
                <a:gd name="T10" fmla="*/ 114 w 229"/>
                <a:gd name="T11" fmla="*/ 0 h 232"/>
                <a:gd name="T12" fmla="*/ 0 w 229"/>
                <a:gd name="T13" fmla="*/ 116 h 232"/>
                <a:gd name="T14" fmla="*/ 114 w 229"/>
                <a:gd name="T15" fmla="*/ 232 h 232"/>
                <a:gd name="T16" fmla="*/ 229 w 229"/>
                <a:gd name="T17" fmla="*/ 116 h 232"/>
                <a:gd name="T18" fmla="*/ 114 w 229"/>
                <a:gd name="T19"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2">
                  <a:moveTo>
                    <a:pt x="114" y="15"/>
                  </a:moveTo>
                  <a:cubicBezTo>
                    <a:pt x="169" y="15"/>
                    <a:pt x="214" y="60"/>
                    <a:pt x="214" y="116"/>
                  </a:cubicBezTo>
                  <a:cubicBezTo>
                    <a:pt x="214" y="172"/>
                    <a:pt x="169" y="217"/>
                    <a:pt x="114" y="217"/>
                  </a:cubicBezTo>
                  <a:cubicBezTo>
                    <a:pt x="60" y="217"/>
                    <a:pt x="15" y="172"/>
                    <a:pt x="15" y="116"/>
                  </a:cubicBezTo>
                  <a:cubicBezTo>
                    <a:pt x="15" y="60"/>
                    <a:pt x="60" y="15"/>
                    <a:pt x="114" y="15"/>
                  </a:cubicBezTo>
                  <a:moveTo>
                    <a:pt x="114" y="0"/>
                  </a:moveTo>
                  <a:cubicBezTo>
                    <a:pt x="51" y="0"/>
                    <a:pt x="0" y="52"/>
                    <a:pt x="0" y="116"/>
                  </a:cubicBezTo>
                  <a:cubicBezTo>
                    <a:pt x="0" y="180"/>
                    <a:pt x="51" y="232"/>
                    <a:pt x="114" y="232"/>
                  </a:cubicBezTo>
                  <a:cubicBezTo>
                    <a:pt x="178" y="232"/>
                    <a:pt x="229" y="180"/>
                    <a:pt x="229" y="116"/>
                  </a:cubicBezTo>
                  <a:cubicBezTo>
                    <a:pt x="229" y="52"/>
                    <a:pt x="178"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sp>
        <p:nvSpPr>
          <p:cNvPr id="166" name="pilhoyre" hidden="1"/>
          <p:cNvSpPr>
            <a:spLocks/>
          </p:cNvSpPr>
          <p:nvPr userDrawn="1"/>
        </p:nvSpPr>
        <p:spPr bwMode="auto">
          <a:xfrm>
            <a:off x="4123135" y="2319228"/>
            <a:ext cx="899319" cy="470118"/>
          </a:xfrm>
          <a:custGeom>
            <a:avLst/>
            <a:gdLst>
              <a:gd name="T0" fmla="*/ 473 w 479"/>
              <a:gd name="T1" fmla="*/ 117 h 249"/>
              <a:gd name="T2" fmla="*/ 313 w 479"/>
              <a:gd name="T3" fmla="*/ 5 h 249"/>
              <a:gd name="T4" fmla="*/ 298 w 479"/>
              <a:gd name="T5" fmla="*/ 13 h 249"/>
              <a:gd name="T6" fmla="*/ 298 w 479"/>
              <a:gd name="T7" fmla="*/ 72 h 249"/>
              <a:gd name="T8" fmla="*/ 0 w 479"/>
              <a:gd name="T9" fmla="*/ 72 h 249"/>
              <a:gd name="T10" fmla="*/ 0 w 479"/>
              <a:gd name="T11" fmla="*/ 177 h 249"/>
              <a:gd name="T12" fmla="*/ 298 w 479"/>
              <a:gd name="T13" fmla="*/ 177 h 249"/>
              <a:gd name="T14" fmla="*/ 298 w 479"/>
              <a:gd name="T15" fmla="*/ 237 h 249"/>
              <a:gd name="T16" fmla="*/ 313 w 479"/>
              <a:gd name="T17" fmla="*/ 245 h 249"/>
              <a:gd name="T18" fmla="*/ 473 w 479"/>
              <a:gd name="T19" fmla="*/ 133 h 249"/>
              <a:gd name="T20" fmla="*/ 473 w 479"/>
              <a:gd name="T21" fmla="*/ 11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473" y="117"/>
                </a:moveTo>
                <a:cubicBezTo>
                  <a:pt x="313" y="5"/>
                  <a:pt x="313" y="5"/>
                  <a:pt x="313" y="5"/>
                </a:cubicBezTo>
                <a:cubicBezTo>
                  <a:pt x="307" y="0"/>
                  <a:pt x="298" y="5"/>
                  <a:pt x="298" y="13"/>
                </a:cubicBezTo>
                <a:cubicBezTo>
                  <a:pt x="298" y="72"/>
                  <a:pt x="298" y="72"/>
                  <a:pt x="298" y="72"/>
                </a:cubicBezTo>
                <a:cubicBezTo>
                  <a:pt x="0" y="72"/>
                  <a:pt x="0" y="72"/>
                  <a:pt x="0" y="72"/>
                </a:cubicBezTo>
                <a:cubicBezTo>
                  <a:pt x="0" y="177"/>
                  <a:pt x="0" y="177"/>
                  <a:pt x="0" y="177"/>
                </a:cubicBezTo>
                <a:cubicBezTo>
                  <a:pt x="298" y="177"/>
                  <a:pt x="298" y="177"/>
                  <a:pt x="298" y="177"/>
                </a:cubicBezTo>
                <a:cubicBezTo>
                  <a:pt x="298" y="237"/>
                  <a:pt x="298" y="237"/>
                  <a:pt x="298" y="237"/>
                </a:cubicBezTo>
                <a:cubicBezTo>
                  <a:pt x="298" y="245"/>
                  <a:pt x="307" y="249"/>
                  <a:pt x="313" y="245"/>
                </a:cubicBezTo>
                <a:cubicBezTo>
                  <a:pt x="473" y="133"/>
                  <a:pt x="473" y="133"/>
                  <a:pt x="473" y="133"/>
                </a:cubicBezTo>
                <a:cubicBezTo>
                  <a:pt x="479" y="129"/>
                  <a:pt x="479" y="121"/>
                  <a:pt x="473" y="11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67" name="pilvenstre" hidden="1"/>
          <p:cNvSpPr>
            <a:spLocks/>
          </p:cNvSpPr>
          <p:nvPr userDrawn="1"/>
        </p:nvSpPr>
        <p:spPr bwMode="auto">
          <a:xfrm>
            <a:off x="4123135" y="2319228"/>
            <a:ext cx="899319" cy="470118"/>
          </a:xfrm>
          <a:custGeom>
            <a:avLst/>
            <a:gdLst>
              <a:gd name="T0" fmla="*/ 6 w 479"/>
              <a:gd name="T1" fmla="*/ 133 h 249"/>
              <a:gd name="T2" fmla="*/ 165 w 479"/>
              <a:gd name="T3" fmla="*/ 245 h 249"/>
              <a:gd name="T4" fmla="*/ 181 w 479"/>
              <a:gd name="T5" fmla="*/ 237 h 249"/>
              <a:gd name="T6" fmla="*/ 181 w 479"/>
              <a:gd name="T7" fmla="*/ 177 h 249"/>
              <a:gd name="T8" fmla="*/ 479 w 479"/>
              <a:gd name="T9" fmla="*/ 177 h 249"/>
              <a:gd name="T10" fmla="*/ 479 w 479"/>
              <a:gd name="T11" fmla="*/ 72 h 249"/>
              <a:gd name="T12" fmla="*/ 181 w 479"/>
              <a:gd name="T13" fmla="*/ 72 h 249"/>
              <a:gd name="T14" fmla="*/ 181 w 479"/>
              <a:gd name="T15" fmla="*/ 13 h 249"/>
              <a:gd name="T16" fmla="*/ 165 w 479"/>
              <a:gd name="T17" fmla="*/ 5 h 249"/>
              <a:gd name="T18" fmla="*/ 6 w 479"/>
              <a:gd name="T19" fmla="*/ 117 h 249"/>
              <a:gd name="T20" fmla="*/ 6 w 479"/>
              <a:gd name="T21" fmla="*/ 13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6" y="133"/>
                </a:moveTo>
                <a:cubicBezTo>
                  <a:pt x="165" y="245"/>
                  <a:pt x="165" y="245"/>
                  <a:pt x="165" y="245"/>
                </a:cubicBezTo>
                <a:cubicBezTo>
                  <a:pt x="172" y="249"/>
                  <a:pt x="181" y="245"/>
                  <a:pt x="181" y="237"/>
                </a:cubicBezTo>
                <a:cubicBezTo>
                  <a:pt x="181" y="177"/>
                  <a:pt x="181" y="177"/>
                  <a:pt x="181" y="177"/>
                </a:cubicBezTo>
                <a:cubicBezTo>
                  <a:pt x="479" y="177"/>
                  <a:pt x="479" y="177"/>
                  <a:pt x="479" y="177"/>
                </a:cubicBezTo>
                <a:cubicBezTo>
                  <a:pt x="479" y="72"/>
                  <a:pt x="479" y="72"/>
                  <a:pt x="479" y="72"/>
                </a:cubicBezTo>
                <a:cubicBezTo>
                  <a:pt x="181" y="72"/>
                  <a:pt x="181" y="72"/>
                  <a:pt x="181" y="72"/>
                </a:cubicBezTo>
                <a:cubicBezTo>
                  <a:pt x="181" y="13"/>
                  <a:pt x="181" y="13"/>
                  <a:pt x="181" y="13"/>
                </a:cubicBezTo>
                <a:cubicBezTo>
                  <a:pt x="181" y="5"/>
                  <a:pt x="172" y="0"/>
                  <a:pt x="165" y="5"/>
                </a:cubicBezTo>
                <a:cubicBezTo>
                  <a:pt x="6" y="117"/>
                  <a:pt x="6" y="117"/>
                  <a:pt x="6" y="117"/>
                </a:cubicBezTo>
                <a:cubicBezTo>
                  <a:pt x="0" y="121"/>
                  <a:pt x="0" y="129"/>
                  <a:pt x="6" y="1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68" name="pilopp" hidden="1"/>
          <p:cNvSpPr>
            <a:spLocks/>
          </p:cNvSpPr>
          <p:nvPr userDrawn="1"/>
        </p:nvSpPr>
        <p:spPr bwMode="auto">
          <a:xfrm>
            <a:off x="4339035" y="2101243"/>
            <a:ext cx="467519" cy="906088"/>
          </a:xfrm>
          <a:custGeom>
            <a:avLst/>
            <a:gdLst>
              <a:gd name="T0" fmla="*/ 116 w 249"/>
              <a:gd name="T1" fmla="*/ 6 h 480"/>
              <a:gd name="T2" fmla="*/ 4 w 249"/>
              <a:gd name="T3" fmla="*/ 166 h 480"/>
              <a:gd name="T4" fmla="*/ 12 w 249"/>
              <a:gd name="T5" fmla="*/ 181 h 480"/>
              <a:gd name="T6" fmla="*/ 72 w 249"/>
              <a:gd name="T7" fmla="*/ 181 h 480"/>
              <a:gd name="T8" fmla="*/ 72 w 249"/>
              <a:gd name="T9" fmla="*/ 480 h 480"/>
              <a:gd name="T10" fmla="*/ 177 w 249"/>
              <a:gd name="T11" fmla="*/ 480 h 480"/>
              <a:gd name="T12" fmla="*/ 177 w 249"/>
              <a:gd name="T13" fmla="*/ 181 h 480"/>
              <a:gd name="T14" fmla="*/ 236 w 249"/>
              <a:gd name="T15" fmla="*/ 181 h 480"/>
              <a:gd name="T16" fmla="*/ 244 w 249"/>
              <a:gd name="T17" fmla="*/ 166 h 480"/>
              <a:gd name="T18" fmla="*/ 132 w 249"/>
              <a:gd name="T19" fmla="*/ 6 h 480"/>
              <a:gd name="T20" fmla="*/ 116 w 249"/>
              <a:gd name="T21" fmla="*/ 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80">
                <a:moveTo>
                  <a:pt x="116" y="6"/>
                </a:moveTo>
                <a:cubicBezTo>
                  <a:pt x="4" y="166"/>
                  <a:pt x="4" y="166"/>
                  <a:pt x="4" y="166"/>
                </a:cubicBezTo>
                <a:cubicBezTo>
                  <a:pt x="0" y="172"/>
                  <a:pt x="4" y="181"/>
                  <a:pt x="12" y="181"/>
                </a:cubicBezTo>
                <a:cubicBezTo>
                  <a:pt x="72" y="181"/>
                  <a:pt x="72" y="181"/>
                  <a:pt x="72" y="181"/>
                </a:cubicBezTo>
                <a:cubicBezTo>
                  <a:pt x="72" y="480"/>
                  <a:pt x="72" y="480"/>
                  <a:pt x="72" y="480"/>
                </a:cubicBezTo>
                <a:cubicBezTo>
                  <a:pt x="177" y="480"/>
                  <a:pt x="177" y="480"/>
                  <a:pt x="177" y="480"/>
                </a:cubicBezTo>
                <a:cubicBezTo>
                  <a:pt x="177" y="181"/>
                  <a:pt x="177" y="181"/>
                  <a:pt x="177" y="181"/>
                </a:cubicBezTo>
                <a:cubicBezTo>
                  <a:pt x="236" y="181"/>
                  <a:pt x="236" y="181"/>
                  <a:pt x="236" y="181"/>
                </a:cubicBezTo>
                <a:cubicBezTo>
                  <a:pt x="244" y="181"/>
                  <a:pt x="249" y="172"/>
                  <a:pt x="244" y="166"/>
                </a:cubicBezTo>
                <a:cubicBezTo>
                  <a:pt x="132" y="6"/>
                  <a:pt x="132" y="6"/>
                  <a:pt x="132" y="6"/>
                </a:cubicBezTo>
                <a:cubicBezTo>
                  <a:pt x="128" y="0"/>
                  <a:pt x="120" y="0"/>
                  <a:pt x="116" y="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69" name="pilned" hidden="1"/>
          <p:cNvSpPr>
            <a:spLocks/>
          </p:cNvSpPr>
          <p:nvPr userDrawn="1"/>
        </p:nvSpPr>
        <p:spPr bwMode="auto">
          <a:xfrm>
            <a:off x="4339035" y="2102037"/>
            <a:ext cx="467519" cy="904500"/>
          </a:xfrm>
          <a:custGeom>
            <a:avLst/>
            <a:gdLst>
              <a:gd name="T0" fmla="*/ 132 w 249"/>
              <a:gd name="T1" fmla="*/ 473 h 479"/>
              <a:gd name="T2" fmla="*/ 245 w 249"/>
              <a:gd name="T3" fmla="*/ 314 h 479"/>
              <a:gd name="T4" fmla="*/ 236 w 249"/>
              <a:gd name="T5" fmla="*/ 298 h 479"/>
              <a:gd name="T6" fmla="*/ 177 w 249"/>
              <a:gd name="T7" fmla="*/ 298 h 479"/>
              <a:gd name="T8" fmla="*/ 177 w 249"/>
              <a:gd name="T9" fmla="*/ 0 h 479"/>
              <a:gd name="T10" fmla="*/ 72 w 249"/>
              <a:gd name="T11" fmla="*/ 0 h 479"/>
              <a:gd name="T12" fmla="*/ 72 w 249"/>
              <a:gd name="T13" fmla="*/ 298 h 479"/>
              <a:gd name="T14" fmla="*/ 12 w 249"/>
              <a:gd name="T15" fmla="*/ 298 h 479"/>
              <a:gd name="T16" fmla="*/ 4 w 249"/>
              <a:gd name="T17" fmla="*/ 314 h 479"/>
              <a:gd name="T18" fmla="*/ 116 w 249"/>
              <a:gd name="T19" fmla="*/ 473 h 479"/>
              <a:gd name="T20" fmla="*/ 132 w 249"/>
              <a:gd name="T21" fmla="*/ 4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79">
                <a:moveTo>
                  <a:pt x="132" y="473"/>
                </a:moveTo>
                <a:cubicBezTo>
                  <a:pt x="245" y="314"/>
                  <a:pt x="245" y="314"/>
                  <a:pt x="245" y="314"/>
                </a:cubicBezTo>
                <a:cubicBezTo>
                  <a:pt x="249" y="307"/>
                  <a:pt x="244" y="298"/>
                  <a:pt x="236" y="298"/>
                </a:cubicBezTo>
                <a:cubicBezTo>
                  <a:pt x="177" y="298"/>
                  <a:pt x="177" y="298"/>
                  <a:pt x="177" y="298"/>
                </a:cubicBezTo>
                <a:cubicBezTo>
                  <a:pt x="177" y="0"/>
                  <a:pt x="177" y="0"/>
                  <a:pt x="177" y="0"/>
                </a:cubicBezTo>
                <a:cubicBezTo>
                  <a:pt x="72" y="0"/>
                  <a:pt x="72" y="0"/>
                  <a:pt x="72" y="0"/>
                </a:cubicBezTo>
                <a:cubicBezTo>
                  <a:pt x="72" y="298"/>
                  <a:pt x="72" y="298"/>
                  <a:pt x="72" y="298"/>
                </a:cubicBezTo>
                <a:cubicBezTo>
                  <a:pt x="12" y="298"/>
                  <a:pt x="12" y="298"/>
                  <a:pt x="12" y="298"/>
                </a:cubicBezTo>
                <a:cubicBezTo>
                  <a:pt x="4" y="298"/>
                  <a:pt x="0" y="307"/>
                  <a:pt x="4" y="314"/>
                </a:cubicBezTo>
                <a:cubicBezTo>
                  <a:pt x="116" y="473"/>
                  <a:pt x="116" y="473"/>
                  <a:pt x="116" y="473"/>
                </a:cubicBezTo>
                <a:cubicBezTo>
                  <a:pt x="120" y="479"/>
                  <a:pt x="128" y="479"/>
                  <a:pt x="132" y="47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nvGrpSpPr>
          <p:cNvPr id="170" name="prosses4" hidden="1"/>
          <p:cNvGrpSpPr/>
          <p:nvPr userDrawn="1"/>
        </p:nvGrpSpPr>
        <p:grpSpPr>
          <a:xfrm>
            <a:off x="3190168" y="1183991"/>
            <a:ext cx="2765252" cy="2740592"/>
            <a:chOff x="1949529" y="751583"/>
            <a:chExt cx="5530502" cy="5478645"/>
          </a:xfrm>
        </p:grpSpPr>
        <p:grpSp>
          <p:nvGrpSpPr>
            <p:cNvPr id="185" name="prosses4"/>
            <p:cNvGrpSpPr>
              <a:grpSpLocks noChangeAspect="1"/>
            </p:cNvGrpSpPr>
            <p:nvPr userDrawn="1"/>
          </p:nvGrpSpPr>
          <p:grpSpPr bwMode="auto">
            <a:xfrm>
              <a:off x="2255718" y="976312"/>
              <a:ext cx="4897441" cy="4897438"/>
              <a:chOff x="1336" y="615"/>
              <a:chExt cx="3085" cy="3085"/>
            </a:xfrm>
          </p:grpSpPr>
          <p:sp>
            <p:nvSpPr>
              <p:cNvPr id="190" name="Freeform 90"/>
              <p:cNvSpPr>
                <a:spLocks/>
              </p:cNvSpPr>
              <p:nvPr userDrawn="1"/>
            </p:nvSpPr>
            <p:spPr bwMode="auto">
              <a:xfrm>
                <a:off x="1336" y="2179"/>
                <a:ext cx="1420" cy="1464"/>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1" name="Freeform 91"/>
              <p:cNvSpPr>
                <a:spLocks/>
              </p:cNvSpPr>
              <p:nvPr userDrawn="1"/>
            </p:nvSpPr>
            <p:spPr bwMode="auto">
              <a:xfrm>
                <a:off x="1393" y="615"/>
                <a:ext cx="1464"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2" name="Freeform 92"/>
              <p:cNvSpPr>
                <a:spLocks/>
              </p:cNvSpPr>
              <p:nvPr userDrawn="1"/>
            </p:nvSpPr>
            <p:spPr bwMode="auto">
              <a:xfrm>
                <a:off x="3002" y="674"/>
                <a:ext cx="1419" cy="1462"/>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3" name="Freeform 93"/>
              <p:cNvSpPr>
                <a:spLocks/>
              </p:cNvSpPr>
              <p:nvPr userDrawn="1"/>
            </p:nvSpPr>
            <p:spPr bwMode="auto">
              <a:xfrm>
                <a:off x="2900" y="2281"/>
                <a:ext cx="1465" cy="1419"/>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sp>
          <p:nvSpPr>
            <p:cNvPr id="186" name="TekstSylinder 221"/>
            <p:cNvSpPr txBox="1"/>
            <p:nvPr userDrawn="1"/>
          </p:nvSpPr>
          <p:spPr>
            <a:xfrm rot="18909079">
              <a:off x="1949529" y="1369586"/>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1</a:t>
              </a:r>
              <a:endParaRPr lang="en-GB" sz="800" b="1" cap="all"/>
            </a:p>
          </p:txBody>
        </p:sp>
        <p:sp>
          <p:nvSpPr>
            <p:cNvPr id="187" name="TekstSylinder 227"/>
            <p:cNvSpPr txBox="1"/>
            <p:nvPr userDrawn="1"/>
          </p:nvSpPr>
          <p:spPr>
            <a:xfrm rot="2908214">
              <a:off x="4483420" y="1466245"/>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2</a:t>
              </a:r>
              <a:endParaRPr lang="en-GB" sz="800" b="1" cap="all"/>
            </a:p>
          </p:txBody>
        </p:sp>
        <p:sp>
          <p:nvSpPr>
            <p:cNvPr id="188" name="TekstSylinder 234"/>
            <p:cNvSpPr txBox="1"/>
            <p:nvPr userDrawn="1"/>
          </p:nvSpPr>
          <p:spPr>
            <a:xfrm rot="8153325">
              <a:off x="4432189" y="3817742"/>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3</a:t>
              </a:r>
              <a:endParaRPr lang="en-GB" sz="800" b="1" cap="all"/>
            </a:p>
          </p:txBody>
        </p:sp>
        <p:sp>
          <p:nvSpPr>
            <p:cNvPr id="189" name="TekstSylinder 242"/>
            <p:cNvSpPr txBox="1"/>
            <p:nvPr userDrawn="1"/>
          </p:nvSpPr>
          <p:spPr>
            <a:xfrm rot="13545459">
              <a:off x="1982187" y="3897048"/>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4</a:t>
              </a:r>
              <a:endParaRPr lang="en-GB" sz="800" b="1" cap="all"/>
            </a:p>
          </p:txBody>
        </p:sp>
      </p:grpSp>
      <p:grpSp>
        <p:nvGrpSpPr>
          <p:cNvPr id="171" name="prosses1" hidden="1"/>
          <p:cNvGrpSpPr/>
          <p:nvPr userDrawn="1"/>
        </p:nvGrpSpPr>
        <p:grpSpPr>
          <a:xfrm>
            <a:off x="3213894" y="1200714"/>
            <a:ext cx="2717801" cy="2707147"/>
            <a:chOff x="1865313" y="727076"/>
            <a:chExt cx="5435600" cy="5411787"/>
          </a:xfrm>
        </p:grpSpPr>
        <p:grpSp>
          <p:nvGrpSpPr>
            <p:cNvPr id="172" name="prosses1"/>
            <p:cNvGrpSpPr/>
            <p:nvPr userDrawn="1"/>
          </p:nvGrpSpPr>
          <p:grpSpPr>
            <a:xfrm>
              <a:off x="1865313" y="727076"/>
              <a:ext cx="5435600" cy="5411787"/>
              <a:chOff x="1865313" y="727076"/>
              <a:chExt cx="5435600" cy="5411787"/>
            </a:xfrm>
          </p:grpSpPr>
          <p:sp>
            <p:nvSpPr>
              <p:cNvPr id="178" name="Freeform 5"/>
              <p:cNvSpPr>
                <a:spLocks/>
              </p:cNvSpPr>
              <p:nvPr userDrawn="1"/>
            </p:nvSpPr>
            <p:spPr bwMode="auto">
              <a:xfrm>
                <a:off x="1865313" y="2014538"/>
                <a:ext cx="1319213" cy="3095625"/>
              </a:xfrm>
              <a:custGeom>
                <a:avLst/>
                <a:gdLst>
                  <a:gd name="T0" fmla="*/ 249 w 351"/>
                  <a:gd name="T1" fmla="*/ 378 h 824"/>
                  <a:gd name="T2" fmla="*/ 312 w 351"/>
                  <a:gd name="T3" fmla="*/ 142 h 824"/>
                  <a:gd name="T4" fmla="*/ 235 w 351"/>
                  <a:gd name="T5" fmla="*/ 31 h 824"/>
                  <a:gd name="T6" fmla="*/ 235 w 351"/>
                  <a:gd name="T7" fmla="*/ 31 h 824"/>
                  <a:gd name="T8" fmla="*/ 106 w 351"/>
                  <a:gd name="T9" fmla="*/ 0 h 824"/>
                  <a:gd name="T10" fmla="*/ 0 w 351"/>
                  <a:gd name="T11" fmla="*/ 378 h 824"/>
                  <a:gd name="T12" fmla="*/ 154 w 351"/>
                  <a:gd name="T13" fmla="*/ 824 h 824"/>
                  <a:gd name="T14" fmla="*/ 222 w 351"/>
                  <a:gd name="T15" fmla="*/ 711 h 824"/>
                  <a:gd name="T16" fmla="*/ 226 w 351"/>
                  <a:gd name="T17" fmla="*/ 710 h 824"/>
                  <a:gd name="T18" fmla="*/ 351 w 351"/>
                  <a:gd name="T19" fmla="*/ 671 h 824"/>
                  <a:gd name="T20" fmla="*/ 249 w 351"/>
                  <a:gd name="T21" fmla="*/ 378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824">
                    <a:moveTo>
                      <a:pt x="249" y="378"/>
                    </a:moveTo>
                    <a:cubicBezTo>
                      <a:pt x="249" y="293"/>
                      <a:pt x="271" y="213"/>
                      <a:pt x="312" y="142"/>
                    </a:cubicBezTo>
                    <a:cubicBezTo>
                      <a:pt x="235" y="31"/>
                      <a:pt x="235" y="31"/>
                      <a:pt x="235" y="31"/>
                    </a:cubicBezTo>
                    <a:cubicBezTo>
                      <a:pt x="235" y="31"/>
                      <a:pt x="235" y="31"/>
                      <a:pt x="235" y="31"/>
                    </a:cubicBezTo>
                    <a:cubicBezTo>
                      <a:pt x="106" y="0"/>
                      <a:pt x="106" y="0"/>
                      <a:pt x="106" y="0"/>
                    </a:cubicBezTo>
                    <a:cubicBezTo>
                      <a:pt x="37" y="113"/>
                      <a:pt x="0" y="242"/>
                      <a:pt x="0" y="378"/>
                    </a:cubicBezTo>
                    <a:cubicBezTo>
                      <a:pt x="0" y="541"/>
                      <a:pt x="54" y="697"/>
                      <a:pt x="154" y="824"/>
                    </a:cubicBezTo>
                    <a:cubicBezTo>
                      <a:pt x="222" y="711"/>
                      <a:pt x="222" y="711"/>
                      <a:pt x="222" y="711"/>
                    </a:cubicBezTo>
                    <a:cubicBezTo>
                      <a:pt x="226" y="710"/>
                      <a:pt x="226" y="710"/>
                      <a:pt x="226" y="710"/>
                    </a:cubicBezTo>
                    <a:cubicBezTo>
                      <a:pt x="351" y="671"/>
                      <a:pt x="351" y="671"/>
                      <a:pt x="351" y="671"/>
                    </a:cubicBezTo>
                    <a:cubicBezTo>
                      <a:pt x="285" y="588"/>
                      <a:pt x="249" y="485"/>
                      <a:pt x="249" y="378"/>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79" name="Freeform 6"/>
              <p:cNvSpPr>
                <a:spLocks/>
              </p:cNvSpPr>
              <p:nvPr userDrawn="1"/>
            </p:nvSpPr>
            <p:spPr bwMode="auto">
              <a:xfrm>
                <a:off x="5287963" y="3340101"/>
                <a:ext cx="2012950" cy="2592388"/>
              </a:xfrm>
              <a:custGeom>
                <a:avLst/>
                <a:gdLst>
                  <a:gd name="T0" fmla="*/ 530 w 536"/>
                  <a:gd name="T1" fmla="*/ 0 h 690"/>
                  <a:gd name="T2" fmla="*/ 407 w 536"/>
                  <a:gd name="T3" fmla="*/ 50 h 690"/>
                  <a:gd name="T4" fmla="*/ 405 w 536"/>
                  <a:gd name="T5" fmla="*/ 50 h 690"/>
                  <a:gd name="T6" fmla="*/ 280 w 536"/>
                  <a:gd name="T7" fmla="*/ 6 h 690"/>
                  <a:gd name="T8" fmla="*/ 143 w 536"/>
                  <a:gd name="T9" fmla="*/ 358 h 690"/>
                  <a:gd name="T10" fmla="*/ 1 w 536"/>
                  <a:gd name="T11" fmla="*/ 455 h 690"/>
                  <a:gd name="T12" fmla="*/ 0 w 536"/>
                  <a:gd name="T13" fmla="*/ 587 h 690"/>
                  <a:gd name="T14" fmla="*/ 1 w 536"/>
                  <a:gd name="T15" fmla="*/ 589 h 690"/>
                  <a:gd name="T16" fmla="*/ 88 w 536"/>
                  <a:gd name="T17" fmla="*/ 690 h 690"/>
                  <a:gd name="T18" fmla="*/ 319 w 536"/>
                  <a:gd name="T19" fmla="*/ 534 h 690"/>
                  <a:gd name="T20" fmla="*/ 530 w 536"/>
                  <a:gd name="T21"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6" h="690">
                    <a:moveTo>
                      <a:pt x="530" y="0"/>
                    </a:moveTo>
                    <a:cubicBezTo>
                      <a:pt x="407" y="50"/>
                      <a:pt x="407" y="50"/>
                      <a:pt x="407" y="50"/>
                    </a:cubicBezTo>
                    <a:cubicBezTo>
                      <a:pt x="405" y="50"/>
                      <a:pt x="405" y="50"/>
                      <a:pt x="405" y="50"/>
                    </a:cubicBezTo>
                    <a:cubicBezTo>
                      <a:pt x="280" y="6"/>
                      <a:pt x="280" y="6"/>
                      <a:pt x="280" y="6"/>
                    </a:cubicBezTo>
                    <a:cubicBezTo>
                      <a:pt x="285" y="133"/>
                      <a:pt x="239" y="261"/>
                      <a:pt x="143" y="358"/>
                    </a:cubicBezTo>
                    <a:cubicBezTo>
                      <a:pt x="101" y="399"/>
                      <a:pt x="53" y="432"/>
                      <a:pt x="1" y="455"/>
                    </a:cubicBezTo>
                    <a:cubicBezTo>
                      <a:pt x="0" y="587"/>
                      <a:pt x="0" y="587"/>
                      <a:pt x="0" y="587"/>
                    </a:cubicBezTo>
                    <a:cubicBezTo>
                      <a:pt x="1" y="589"/>
                      <a:pt x="1" y="589"/>
                      <a:pt x="1" y="589"/>
                    </a:cubicBezTo>
                    <a:cubicBezTo>
                      <a:pt x="88" y="690"/>
                      <a:pt x="88" y="690"/>
                      <a:pt x="88" y="690"/>
                    </a:cubicBezTo>
                    <a:cubicBezTo>
                      <a:pt x="174" y="654"/>
                      <a:pt x="252" y="602"/>
                      <a:pt x="319" y="534"/>
                    </a:cubicBezTo>
                    <a:cubicBezTo>
                      <a:pt x="466" y="387"/>
                      <a:pt x="536" y="192"/>
                      <a:pt x="530"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0" name="Freeform 7"/>
              <p:cNvSpPr>
                <a:spLocks/>
              </p:cNvSpPr>
              <p:nvPr userDrawn="1"/>
            </p:nvSpPr>
            <p:spPr bwMode="auto">
              <a:xfrm>
                <a:off x="5051426" y="827088"/>
                <a:ext cx="2219325" cy="2589213"/>
              </a:xfrm>
              <a:custGeom>
                <a:avLst/>
                <a:gdLst>
                  <a:gd name="T0" fmla="*/ 382 w 591"/>
                  <a:gd name="T1" fmla="*/ 184 h 689"/>
                  <a:gd name="T2" fmla="*/ 71 w 591"/>
                  <a:gd name="T3" fmla="*/ 0 h 689"/>
                  <a:gd name="T4" fmla="*/ 81 w 591"/>
                  <a:gd name="T5" fmla="*/ 133 h 689"/>
                  <a:gd name="T6" fmla="*/ 80 w 591"/>
                  <a:gd name="T7" fmla="*/ 135 h 689"/>
                  <a:gd name="T8" fmla="*/ 0 w 591"/>
                  <a:gd name="T9" fmla="*/ 240 h 689"/>
                  <a:gd name="T10" fmla="*/ 206 w 591"/>
                  <a:gd name="T11" fmla="*/ 360 h 689"/>
                  <a:gd name="T12" fmla="*/ 341 w 591"/>
                  <a:gd name="T13" fmla="*/ 644 h 689"/>
                  <a:gd name="T14" fmla="*/ 469 w 591"/>
                  <a:gd name="T15" fmla="*/ 689 h 689"/>
                  <a:gd name="T16" fmla="*/ 469 w 591"/>
                  <a:gd name="T17" fmla="*/ 689 h 689"/>
                  <a:gd name="T18" fmla="*/ 591 w 591"/>
                  <a:gd name="T19" fmla="*/ 639 h 689"/>
                  <a:gd name="T20" fmla="*/ 382 w 591"/>
                  <a:gd name="T21" fmla="*/ 184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1" h="689">
                    <a:moveTo>
                      <a:pt x="382" y="184"/>
                    </a:moveTo>
                    <a:cubicBezTo>
                      <a:pt x="294" y="96"/>
                      <a:pt x="187" y="33"/>
                      <a:pt x="71" y="0"/>
                    </a:cubicBezTo>
                    <a:cubicBezTo>
                      <a:pt x="81" y="133"/>
                      <a:pt x="81" y="133"/>
                      <a:pt x="81" y="133"/>
                    </a:cubicBezTo>
                    <a:cubicBezTo>
                      <a:pt x="80" y="135"/>
                      <a:pt x="80" y="135"/>
                      <a:pt x="80" y="135"/>
                    </a:cubicBezTo>
                    <a:cubicBezTo>
                      <a:pt x="0" y="240"/>
                      <a:pt x="0" y="240"/>
                      <a:pt x="0" y="240"/>
                    </a:cubicBezTo>
                    <a:cubicBezTo>
                      <a:pt x="77" y="261"/>
                      <a:pt x="148" y="302"/>
                      <a:pt x="206" y="360"/>
                    </a:cubicBezTo>
                    <a:cubicBezTo>
                      <a:pt x="285" y="440"/>
                      <a:pt x="330" y="541"/>
                      <a:pt x="341" y="644"/>
                    </a:cubicBezTo>
                    <a:cubicBezTo>
                      <a:pt x="469" y="689"/>
                      <a:pt x="469" y="689"/>
                      <a:pt x="469" y="689"/>
                    </a:cubicBezTo>
                    <a:cubicBezTo>
                      <a:pt x="469" y="689"/>
                      <a:pt x="469" y="689"/>
                      <a:pt x="469" y="689"/>
                    </a:cubicBezTo>
                    <a:cubicBezTo>
                      <a:pt x="591" y="639"/>
                      <a:pt x="591" y="639"/>
                      <a:pt x="591" y="639"/>
                    </a:cubicBezTo>
                    <a:cubicBezTo>
                      <a:pt x="578" y="473"/>
                      <a:pt x="509" y="310"/>
                      <a:pt x="382" y="184"/>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1" name="Freeform 8"/>
              <p:cNvSpPr>
                <a:spLocks/>
              </p:cNvSpPr>
              <p:nvPr userDrawn="1"/>
            </p:nvSpPr>
            <p:spPr bwMode="auto">
              <a:xfrm>
                <a:off x="2324101" y="727076"/>
                <a:ext cx="2922588" cy="1724025"/>
              </a:xfrm>
              <a:custGeom>
                <a:avLst/>
                <a:gdLst>
                  <a:gd name="T0" fmla="*/ 767 w 778"/>
                  <a:gd name="T1" fmla="*/ 20 h 459"/>
                  <a:gd name="T2" fmla="*/ 599 w 778"/>
                  <a:gd name="T3" fmla="*/ 0 h 459"/>
                  <a:gd name="T4" fmla="*/ 89 w 778"/>
                  <a:gd name="T5" fmla="*/ 211 h 459"/>
                  <a:gd name="T6" fmla="*/ 0 w 778"/>
                  <a:gd name="T7" fmla="*/ 318 h 459"/>
                  <a:gd name="T8" fmla="*/ 130 w 778"/>
                  <a:gd name="T9" fmla="*/ 349 h 459"/>
                  <a:gd name="T10" fmla="*/ 131 w 778"/>
                  <a:gd name="T11" fmla="*/ 350 h 459"/>
                  <a:gd name="T12" fmla="*/ 207 w 778"/>
                  <a:gd name="T13" fmla="*/ 459 h 459"/>
                  <a:gd name="T14" fmla="*/ 265 w 778"/>
                  <a:gd name="T15" fmla="*/ 387 h 459"/>
                  <a:gd name="T16" fmla="*/ 599 w 778"/>
                  <a:gd name="T17" fmla="*/ 249 h 459"/>
                  <a:gd name="T18" fmla="*/ 696 w 778"/>
                  <a:gd name="T19" fmla="*/ 259 h 459"/>
                  <a:gd name="T20" fmla="*/ 778 w 778"/>
                  <a:gd name="T21" fmla="*/ 152 h 459"/>
                  <a:gd name="T22" fmla="*/ 778 w 778"/>
                  <a:gd name="T23" fmla="*/ 152 h 459"/>
                  <a:gd name="T24" fmla="*/ 767 w 778"/>
                  <a:gd name="T25" fmla="*/ 2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8" h="459">
                    <a:moveTo>
                      <a:pt x="767" y="20"/>
                    </a:moveTo>
                    <a:cubicBezTo>
                      <a:pt x="713" y="6"/>
                      <a:pt x="656" y="0"/>
                      <a:pt x="599" y="0"/>
                    </a:cubicBezTo>
                    <a:cubicBezTo>
                      <a:pt x="406" y="0"/>
                      <a:pt x="225" y="75"/>
                      <a:pt x="89" y="211"/>
                    </a:cubicBezTo>
                    <a:cubicBezTo>
                      <a:pt x="56" y="244"/>
                      <a:pt x="26" y="280"/>
                      <a:pt x="0" y="318"/>
                    </a:cubicBezTo>
                    <a:cubicBezTo>
                      <a:pt x="130" y="349"/>
                      <a:pt x="130" y="349"/>
                      <a:pt x="130" y="349"/>
                    </a:cubicBezTo>
                    <a:cubicBezTo>
                      <a:pt x="131" y="350"/>
                      <a:pt x="131" y="350"/>
                      <a:pt x="131" y="350"/>
                    </a:cubicBezTo>
                    <a:cubicBezTo>
                      <a:pt x="207" y="459"/>
                      <a:pt x="207" y="459"/>
                      <a:pt x="207" y="459"/>
                    </a:cubicBezTo>
                    <a:cubicBezTo>
                      <a:pt x="224" y="433"/>
                      <a:pt x="243" y="409"/>
                      <a:pt x="265" y="387"/>
                    </a:cubicBezTo>
                    <a:cubicBezTo>
                      <a:pt x="354" y="298"/>
                      <a:pt x="473" y="249"/>
                      <a:pt x="599" y="249"/>
                    </a:cubicBezTo>
                    <a:cubicBezTo>
                      <a:pt x="632" y="249"/>
                      <a:pt x="665" y="253"/>
                      <a:pt x="696" y="259"/>
                    </a:cubicBezTo>
                    <a:cubicBezTo>
                      <a:pt x="778" y="152"/>
                      <a:pt x="778" y="152"/>
                      <a:pt x="778" y="152"/>
                    </a:cubicBezTo>
                    <a:cubicBezTo>
                      <a:pt x="778" y="152"/>
                      <a:pt x="778" y="152"/>
                      <a:pt x="778" y="152"/>
                    </a:cubicBezTo>
                    <a:lnTo>
                      <a:pt x="767" y="2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2" name="Freeform 9"/>
              <p:cNvSpPr>
                <a:spLocks/>
              </p:cNvSpPr>
              <p:nvPr userDrawn="1"/>
            </p:nvSpPr>
            <p:spPr bwMode="auto">
              <a:xfrm>
                <a:off x="2514601" y="4621213"/>
                <a:ext cx="2998788" cy="1517650"/>
              </a:xfrm>
              <a:custGeom>
                <a:avLst/>
                <a:gdLst>
                  <a:gd name="T0" fmla="*/ 709 w 798"/>
                  <a:gd name="T1" fmla="*/ 257 h 404"/>
                  <a:gd name="T2" fmla="*/ 709 w 798"/>
                  <a:gd name="T3" fmla="*/ 257 h 404"/>
                  <a:gd name="T4" fmla="*/ 711 w 798"/>
                  <a:gd name="T5" fmla="*/ 126 h 404"/>
                  <a:gd name="T6" fmla="*/ 548 w 798"/>
                  <a:gd name="T7" fmla="*/ 155 h 404"/>
                  <a:gd name="T8" fmla="*/ 214 w 798"/>
                  <a:gd name="T9" fmla="*/ 17 h 404"/>
                  <a:gd name="T10" fmla="*/ 198 w 798"/>
                  <a:gd name="T11" fmla="*/ 0 h 404"/>
                  <a:gd name="T12" fmla="*/ 70 w 798"/>
                  <a:gd name="T13" fmla="*/ 40 h 404"/>
                  <a:gd name="T14" fmla="*/ 68 w 798"/>
                  <a:gd name="T15" fmla="*/ 41 h 404"/>
                  <a:gd name="T16" fmla="*/ 0 w 798"/>
                  <a:gd name="T17" fmla="*/ 153 h 404"/>
                  <a:gd name="T18" fmla="*/ 38 w 798"/>
                  <a:gd name="T19" fmla="*/ 193 h 404"/>
                  <a:gd name="T20" fmla="*/ 548 w 798"/>
                  <a:gd name="T21" fmla="*/ 404 h 404"/>
                  <a:gd name="T22" fmla="*/ 798 w 798"/>
                  <a:gd name="T23" fmla="*/ 360 h 404"/>
                  <a:gd name="T24" fmla="*/ 709 w 798"/>
                  <a:gd name="T25" fmla="*/ 25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8" h="404">
                    <a:moveTo>
                      <a:pt x="709" y="257"/>
                    </a:moveTo>
                    <a:cubicBezTo>
                      <a:pt x="709" y="257"/>
                      <a:pt x="709" y="257"/>
                      <a:pt x="709" y="257"/>
                    </a:cubicBezTo>
                    <a:cubicBezTo>
                      <a:pt x="711" y="126"/>
                      <a:pt x="711" y="126"/>
                      <a:pt x="711" y="126"/>
                    </a:cubicBezTo>
                    <a:cubicBezTo>
                      <a:pt x="659" y="145"/>
                      <a:pt x="604" y="155"/>
                      <a:pt x="548" y="155"/>
                    </a:cubicBezTo>
                    <a:cubicBezTo>
                      <a:pt x="422" y="155"/>
                      <a:pt x="303" y="106"/>
                      <a:pt x="214" y="17"/>
                    </a:cubicBezTo>
                    <a:cubicBezTo>
                      <a:pt x="209" y="11"/>
                      <a:pt x="203" y="6"/>
                      <a:pt x="198" y="0"/>
                    </a:cubicBezTo>
                    <a:cubicBezTo>
                      <a:pt x="70" y="40"/>
                      <a:pt x="70" y="40"/>
                      <a:pt x="70" y="40"/>
                    </a:cubicBezTo>
                    <a:cubicBezTo>
                      <a:pt x="68" y="41"/>
                      <a:pt x="68" y="41"/>
                      <a:pt x="68" y="41"/>
                    </a:cubicBezTo>
                    <a:cubicBezTo>
                      <a:pt x="0" y="153"/>
                      <a:pt x="0" y="153"/>
                      <a:pt x="0" y="153"/>
                    </a:cubicBezTo>
                    <a:cubicBezTo>
                      <a:pt x="12" y="167"/>
                      <a:pt x="25" y="180"/>
                      <a:pt x="38" y="193"/>
                    </a:cubicBezTo>
                    <a:cubicBezTo>
                      <a:pt x="174" y="329"/>
                      <a:pt x="355" y="404"/>
                      <a:pt x="548" y="404"/>
                    </a:cubicBezTo>
                    <a:cubicBezTo>
                      <a:pt x="635" y="404"/>
                      <a:pt x="719" y="389"/>
                      <a:pt x="798" y="360"/>
                    </a:cubicBezTo>
                    <a:lnTo>
                      <a:pt x="709" y="257"/>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3" name="Rectangle 56"/>
              <p:cNvSpPr>
                <a:spLocks noChangeArrowheads="1"/>
              </p:cNvSpPr>
              <p:nvPr userDrawn="1"/>
            </p:nvSpPr>
            <p:spPr bwMode="auto">
              <a:xfrm>
                <a:off x="4152901" y="2884488"/>
                <a:ext cx="8208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lnSpcReduction="10000"/>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defTabSz="457200" eaLnBrk="0" fontAlgn="base" hangingPunct="0">
                  <a:spcBef>
                    <a:spcPct val="0"/>
                  </a:spcBef>
                  <a:spcAft>
                    <a:spcPct val="0"/>
                  </a:spcAft>
                </a:pPr>
                <a:r>
                  <a:rPr lang="en-US" altLang="en-US" sz="1400" b="1">
                    <a:solidFill>
                      <a:srgbClr val="010101"/>
                    </a:solidFill>
                    <a:latin typeface="Arial" panose="020B0604020202020204" pitchFamily="34" charset="0"/>
                  </a:rPr>
                  <a:t>Tittel</a:t>
                </a:r>
                <a:endParaRPr lang="en-US" altLang="en-US" sz="900">
                  <a:latin typeface="Arial" panose="020B0604020202020204" pitchFamily="34" charset="0"/>
                </a:endParaRPr>
              </a:p>
            </p:txBody>
          </p:sp>
          <p:sp>
            <p:nvSpPr>
              <p:cNvPr id="184" name="Rectangle 58"/>
              <p:cNvSpPr>
                <a:spLocks noChangeArrowheads="1"/>
              </p:cNvSpPr>
              <p:nvPr userDrawn="1"/>
            </p:nvSpPr>
            <p:spPr bwMode="auto">
              <a:xfrm>
                <a:off x="3670301" y="3370263"/>
                <a:ext cx="18723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900">
                    <a:solidFill>
                      <a:srgbClr val="010101"/>
                    </a:solidFill>
                    <a:latin typeface="Arial" panose="020B0604020202020204" pitchFamily="34" charset="0"/>
                  </a:rPr>
                  <a:t>Hva handler dette</a:t>
                </a:r>
                <a:br>
                  <a:rPr lang="en-US" altLang="en-US" sz="900">
                    <a:solidFill>
                      <a:srgbClr val="010101"/>
                    </a:solidFill>
                    <a:latin typeface="Arial" panose="020B0604020202020204" pitchFamily="34" charset="0"/>
                  </a:rPr>
                </a:br>
                <a:r>
                  <a:rPr lang="en-US" altLang="en-US" sz="9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grpSp>
        <p:sp>
          <p:nvSpPr>
            <p:cNvPr id="173" name="TekstSylinder 244"/>
            <p:cNvSpPr txBox="1"/>
            <p:nvPr userDrawn="1"/>
          </p:nvSpPr>
          <p:spPr>
            <a:xfrm rot="20460000">
              <a:off x="2775995" y="1325613"/>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1</a:t>
              </a:r>
              <a:endParaRPr lang="en-GB" sz="800" b="1" cap="all">
                <a:solidFill>
                  <a:schemeClr val="bg1"/>
                </a:solidFill>
              </a:endParaRPr>
            </a:p>
          </p:txBody>
        </p:sp>
        <p:sp>
          <p:nvSpPr>
            <p:cNvPr id="174" name="TekstSylinder 264"/>
            <p:cNvSpPr txBox="1"/>
            <p:nvPr userDrawn="1"/>
          </p:nvSpPr>
          <p:spPr>
            <a:xfrm rot="3300000">
              <a:off x="4338890" y="1813672"/>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2</a:t>
              </a:r>
              <a:endParaRPr lang="en-GB" sz="800" b="1" cap="all">
                <a:solidFill>
                  <a:schemeClr val="bg1"/>
                </a:solidFill>
              </a:endParaRPr>
            </a:p>
          </p:txBody>
        </p:sp>
        <p:sp>
          <p:nvSpPr>
            <p:cNvPr id="175" name="TekstSylinder 265"/>
            <p:cNvSpPr txBox="1"/>
            <p:nvPr userDrawn="1"/>
          </p:nvSpPr>
          <p:spPr>
            <a:xfrm rot="7500000">
              <a:off x="4354628" y="3473997"/>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3</a:t>
              </a:r>
              <a:endParaRPr lang="en-GB" sz="800" b="1" cap="all">
                <a:solidFill>
                  <a:schemeClr val="bg1"/>
                </a:solidFill>
              </a:endParaRPr>
            </a:p>
          </p:txBody>
        </p:sp>
        <p:sp>
          <p:nvSpPr>
            <p:cNvPr id="176" name="TekstSylinder 266"/>
            <p:cNvSpPr txBox="1"/>
            <p:nvPr userDrawn="1"/>
          </p:nvSpPr>
          <p:spPr>
            <a:xfrm rot="11820000">
              <a:off x="2814890" y="3998684"/>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4</a:t>
              </a:r>
              <a:endParaRPr lang="en-GB" sz="800" b="1" cap="all">
                <a:solidFill>
                  <a:schemeClr val="bg1"/>
                </a:solidFill>
              </a:endParaRPr>
            </a:p>
          </p:txBody>
        </p:sp>
        <p:sp>
          <p:nvSpPr>
            <p:cNvPr id="177" name="TekstSylinder 267"/>
            <p:cNvSpPr txBox="1"/>
            <p:nvPr userDrawn="1"/>
          </p:nvSpPr>
          <p:spPr>
            <a:xfrm rot="16200000">
              <a:off x="1824776" y="2704309"/>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5</a:t>
              </a:r>
              <a:endParaRPr lang="en-GB" sz="800" b="1" cap="all">
                <a:solidFill>
                  <a:schemeClr val="bg1"/>
                </a:solidFill>
              </a:endParaRPr>
            </a:p>
          </p:txBody>
        </p:sp>
      </p:grpSp>
      <p:pic>
        <p:nvPicPr>
          <p:cNvPr id="309" name="Bilde 308"/>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88036" y="288036"/>
            <a:ext cx="543600" cy="657234"/>
          </a:xfrm>
          <a:prstGeom prst="rect">
            <a:avLst/>
          </a:prstGeom>
        </p:spPr>
      </p:pic>
      <p:grpSp>
        <p:nvGrpSpPr>
          <p:cNvPr id="7" name="Verden" hidden="1"/>
          <p:cNvGrpSpPr>
            <a:grpSpLocks noChangeAspect="1"/>
          </p:cNvGrpSpPr>
          <p:nvPr userDrawn="1"/>
        </p:nvGrpSpPr>
        <p:grpSpPr bwMode="auto">
          <a:xfrm>
            <a:off x="4067176" y="2047875"/>
            <a:ext cx="1011237" cy="1012824"/>
            <a:chOff x="2585" y="369"/>
            <a:chExt cx="637" cy="638"/>
          </a:xfrm>
        </p:grpSpPr>
        <p:sp>
          <p:nvSpPr>
            <p:cNvPr id="9" name="Freeform 5"/>
            <p:cNvSpPr>
              <a:spLocks/>
            </p:cNvSpPr>
            <p:nvPr userDrawn="1"/>
          </p:nvSpPr>
          <p:spPr bwMode="auto">
            <a:xfrm>
              <a:off x="2585" y="369"/>
              <a:ext cx="637" cy="638"/>
            </a:xfrm>
            <a:custGeom>
              <a:avLst/>
              <a:gdLst>
                <a:gd name="T0" fmla="*/ 1216 w 1246"/>
                <a:gd name="T1" fmla="*/ 569 h 1247"/>
                <a:gd name="T2" fmla="*/ 677 w 1246"/>
                <a:gd name="T3" fmla="*/ 1217 h 1247"/>
                <a:gd name="T4" fmla="*/ 30 w 1246"/>
                <a:gd name="T5" fmla="*/ 678 h 1247"/>
                <a:gd name="T6" fmla="*/ 569 w 1246"/>
                <a:gd name="T7" fmla="*/ 30 h 1247"/>
                <a:gd name="T8" fmla="*/ 1216 w 1246"/>
                <a:gd name="T9" fmla="*/ 569 h 1247"/>
              </a:gdLst>
              <a:ahLst/>
              <a:cxnLst>
                <a:cxn ang="0">
                  <a:pos x="T0" y="T1"/>
                </a:cxn>
                <a:cxn ang="0">
                  <a:pos x="T2" y="T3"/>
                </a:cxn>
                <a:cxn ang="0">
                  <a:pos x="T4" y="T5"/>
                </a:cxn>
                <a:cxn ang="0">
                  <a:pos x="T6" y="T7"/>
                </a:cxn>
                <a:cxn ang="0">
                  <a:pos x="T8" y="T9"/>
                </a:cxn>
              </a:cxnLst>
              <a:rect l="0" t="0" r="r" b="b"/>
              <a:pathLst>
                <a:path w="1246" h="1247">
                  <a:moveTo>
                    <a:pt x="1216" y="569"/>
                  </a:moveTo>
                  <a:cubicBezTo>
                    <a:pt x="1246" y="897"/>
                    <a:pt x="1005" y="1187"/>
                    <a:pt x="677" y="1217"/>
                  </a:cubicBezTo>
                  <a:cubicBezTo>
                    <a:pt x="349" y="1247"/>
                    <a:pt x="59" y="1006"/>
                    <a:pt x="30" y="678"/>
                  </a:cubicBezTo>
                  <a:cubicBezTo>
                    <a:pt x="0" y="350"/>
                    <a:pt x="241" y="60"/>
                    <a:pt x="569" y="30"/>
                  </a:cubicBezTo>
                  <a:cubicBezTo>
                    <a:pt x="896" y="0"/>
                    <a:pt x="1186" y="242"/>
                    <a:pt x="1216" y="569"/>
                  </a:cubicBezTo>
                  <a:close/>
                </a:path>
              </a:pathLst>
            </a:custGeom>
            <a:solidFill>
              <a:srgbClr val="000000"/>
            </a:solidFill>
            <a:ln w="20638"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 name="Freeform 6"/>
            <p:cNvSpPr>
              <a:spLocks noEditPoints="1"/>
            </p:cNvSpPr>
            <p:nvPr userDrawn="1"/>
          </p:nvSpPr>
          <p:spPr bwMode="auto">
            <a:xfrm>
              <a:off x="2829" y="417"/>
              <a:ext cx="362" cy="542"/>
            </a:xfrm>
            <a:custGeom>
              <a:avLst/>
              <a:gdLst>
                <a:gd name="T0" fmla="*/ 333 w 708"/>
                <a:gd name="T1" fmla="*/ 0 h 1059"/>
                <a:gd name="T2" fmla="*/ 319 w 708"/>
                <a:gd name="T3" fmla="*/ 9 h 1059"/>
                <a:gd name="T4" fmla="*/ 276 w 708"/>
                <a:gd name="T5" fmla="*/ 32 h 1059"/>
                <a:gd name="T6" fmla="*/ 256 w 708"/>
                <a:gd name="T7" fmla="*/ 40 h 1059"/>
                <a:gd name="T8" fmla="*/ 235 w 708"/>
                <a:gd name="T9" fmla="*/ 98 h 1059"/>
                <a:gd name="T10" fmla="*/ 228 w 708"/>
                <a:gd name="T11" fmla="*/ 128 h 1059"/>
                <a:gd name="T12" fmla="*/ 169 w 708"/>
                <a:gd name="T13" fmla="*/ 148 h 1059"/>
                <a:gd name="T14" fmla="*/ 87 w 708"/>
                <a:gd name="T15" fmla="*/ 258 h 1059"/>
                <a:gd name="T16" fmla="*/ 127 w 708"/>
                <a:gd name="T17" fmla="*/ 295 h 1059"/>
                <a:gd name="T18" fmla="*/ 56 w 708"/>
                <a:gd name="T19" fmla="*/ 372 h 1059"/>
                <a:gd name="T20" fmla="*/ 11 w 708"/>
                <a:gd name="T21" fmla="*/ 461 h 1059"/>
                <a:gd name="T22" fmla="*/ 3 w 708"/>
                <a:gd name="T23" fmla="*/ 529 h 1059"/>
                <a:gd name="T24" fmla="*/ 29 w 708"/>
                <a:gd name="T25" fmla="*/ 607 h 1059"/>
                <a:gd name="T26" fmla="*/ 99 w 708"/>
                <a:gd name="T27" fmla="*/ 671 h 1059"/>
                <a:gd name="T28" fmla="*/ 169 w 708"/>
                <a:gd name="T29" fmla="*/ 679 h 1059"/>
                <a:gd name="T30" fmla="*/ 229 w 708"/>
                <a:gd name="T31" fmla="*/ 658 h 1059"/>
                <a:gd name="T32" fmla="*/ 262 w 708"/>
                <a:gd name="T33" fmla="*/ 670 h 1059"/>
                <a:gd name="T34" fmla="*/ 299 w 708"/>
                <a:gd name="T35" fmla="*/ 751 h 1059"/>
                <a:gd name="T36" fmla="*/ 319 w 708"/>
                <a:gd name="T37" fmla="*/ 796 h 1059"/>
                <a:gd name="T38" fmla="*/ 320 w 708"/>
                <a:gd name="T39" fmla="*/ 862 h 1059"/>
                <a:gd name="T40" fmla="*/ 317 w 708"/>
                <a:gd name="T41" fmla="*/ 941 h 1059"/>
                <a:gd name="T42" fmla="*/ 352 w 708"/>
                <a:gd name="T43" fmla="*/ 1049 h 1059"/>
                <a:gd name="T44" fmla="*/ 357 w 708"/>
                <a:gd name="T45" fmla="*/ 1059 h 1059"/>
                <a:gd name="T46" fmla="*/ 505 w 708"/>
                <a:gd name="T47" fmla="*/ 971 h 1059"/>
                <a:gd name="T48" fmla="*/ 527 w 708"/>
                <a:gd name="T49" fmla="*/ 940 h 1059"/>
                <a:gd name="T50" fmla="*/ 577 w 708"/>
                <a:gd name="T51" fmla="*/ 853 h 1059"/>
                <a:gd name="T52" fmla="*/ 590 w 708"/>
                <a:gd name="T53" fmla="*/ 785 h 1059"/>
                <a:gd name="T54" fmla="*/ 600 w 708"/>
                <a:gd name="T55" fmla="*/ 730 h 1059"/>
                <a:gd name="T56" fmla="*/ 650 w 708"/>
                <a:gd name="T57" fmla="*/ 656 h 1059"/>
                <a:gd name="T58" fmla="*/ 658 w 708"/>
                <a:gd name="T59" fmla="*/ 580 h 1059"/>
                <a:gd name="T60" fmla="*/ 651 w 708"/>
                <a:gd name="T61" fmla="*/ 564 h 1059"/>
                <a:gd name="T62" fmla="*/ 661 w 708"/>
                <a:gd name="T63" fmla="*/ 544 h 1059"/>
                <a:gd name="T64" fmla="*/ 697 w 708"/>
                <a:gd name="T65" fmla="*/ 505 h 1059"/>
                <a:gd name="T66" fmla="*/ 706 w 708"/>
                <a:gd name="T67" fmla="*/ 473 h 1059"/>
                <a:gd name="T68" fmla="*/ 708 w 708"/>
                <a:gd name="T69" fmla="*/ 473 h 1059"/>
                <a:gd name="T70" fmla="*/ 333 w 708"/>
                <a:gd name="T71" fmla="*/ 0 h 1059"/>
                <a:gd name="T72" fmla="*/ 345 w 708"/>
                <a:gd name="T73" fmla="*/ 293 h 1059"/>
                <a:gd name="T74" fmla="*/ 203 w 708"/>
                <a:gd name="T75" fmla="*/ 281 h 1059"/>
                <a:gd name="T76" fmla="*/ 247 w 708"/>
                <a:gd name="T77" fmla="*/ 234 h 1059"/>
                <a:gd name="T78" fmla="*/ 271 w 708"/>
                <a:gd name="T79" fmla="*/ 233 h 1059"/>
                <a:gd name="T80" fmla="*/ 347 w 708"/>
                <a:gd name="T81" fmla="*/ 276 h 1059"/>
                <a:gd name="T82" fmla="*/ 345 w 708"/>
                <a:gd name="T83" fmla="*/ 293 h 1059"/>
                <a:gd name="T84" fmla="*/ 523 w 708"/>
                <a:gd name="T85" fmla="*/ 341 h 1059"/>
                <a:gd name="T86" fmla="*/ 496 w 708"/>
                <a:gd name="T87" fmla="*/ 362 h 1059"/>
                <a:gd name="T88" fmla="*/ 387 w 708"/>
                <a:gd name="T89" fmla="*/ 352 h 1059"/>
                <a:gd name="T90" fmla="*/ 366 w 708"/>
                <a:gd name="T91" fmla="*/ 334 h 1059"/>
                <a:gd name="T92" fmla="*/ 352 w 708"/>
                <a:gd name="T93" fmla="*/ 306 h 1059"/>
                <a:gd name="T94" fmla="*/ 397 w 708"/>
                <a:gd name="T95" fmla="*/ 287 h 1059"/>
                <a:gd name="T96" fmla="*/ 432 w 708"/>
                <a:gd name="T97" fmla="*/ 307 h 1059"/>
                <a:gd name="T98" fmla="*/ 489 w 708"/>
                <a:gd name="T99" fmla="*/ 313 h 1059"/>
                <a:gd name="T100" fmla="*/ 503 w 708"/>
                <a:gd name="T101" fmla="*/ 316 h 1059"/>
                <a:gd name="T102" fmla="*/ 523 w 708"/>
                <a:gd name="T103" fmla="*/ 341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8" h="1059">
                  <a:moveTo>
                    <a:pt x="333" y="0"/>
                  </a:moveTo>
                  <a:cubicBezTo>
                    <a:pt x="328" y="3"/>
                    <a:pt x="323" y="6"/>
                    <a:pt x="319" y="9"/>
                  </a:cubicBezTo>
                  <a:cubicBezTo>
                    <a:pt x="305" y="17"/>
                    <a:pt x="291" y="24"/>
                    <a:pt x="276" y="32"/>
                  </a:cubicBezTo>
                  <a:cubicBezTo>
                    <a:pt x="270" y="35"/>
                    <a:pt x="263" y="37"/>
                    <a:pt x="256" y="40"/>
                  </a:cubicBezTo>
                  <a:cubicBezTo>
                    <a:pt x="232" y="53"/>
                    <a:pt x="224" y="73"/>
                    <a:pt x="235" y="98"/>
                  </a:cubicBezTo>
                  <a:cubicBezTo>
                    <a:pt x="241" y="112"/>
                    <a:pt x="238" y="118"/>
                    <a:pt x="228" y="128"/>
                  </a:cubicBezTo>
                  <a:cubicBezTo>
                    <a:pt x="211" y="147"/>
                    <a:pt x="191" y="148"/>
                    <a:pt x="169" y="148"/>
                  </a:cubicBezTo>
                  <a:cubicBezTo>
                    <a:pt x="110" y="148"/>
                    <a:pt x="70" y="202"/>
                    <a:pt x="87" y="258"/>
                  </a:cubicBezTo>
                  <a:cubicBezTo>
                    <a:pt x="92" y="277"/>
                    <a:pt x="104" y="288"/>
                    <a:pt x="127" y="295"/>
                  </a:cubicBezTo>
                  <a:cubicBezTo>
                    <a:pt x="102" y="322"/>
                    <a:pt x="79" y="347"/>
                    <a:pt x="56" y="372"/>
                  </a:cubicBezTo>
                  <a:cubicBezTo>
                    <a:pt x="31" y="397"/>
                    <a:pt x="14" y="425"/>
                    <a:pt x="11" y="461"/>
                  </a:cubicBezTo>
                  <a:cubicBezTo>
                    <a:pt x="9" y="484"/>
                    <a:pt x="6" y="507"/>
                    <a:pt x="3" y="529"/>
                  </a:cubicBezTo>
                  <a:cubicBezTo>
                    <a:pt x="0" y="559"/>
                    <a:pt x="14" y="584"/>
                    <a:pt x="29" y="607"/>
                  </a:cubicBezTo>
                  <a:cubicBezTo>
                    <a:pt x="47" y="634"/>
                    <a:pt x="71" y="654"/>
                    <a:pt x="99" y="671"/>
                  </a:cubicBezTo>
                  <a:cubicBezTo>
                    <a:pt x="121" y="685"/>
                    <a:pt x="144" y="687"/>
                    <a:pt x="169" y="679"/>
                  </a:cubicBezTo>
                  <a:cubicBezTo>
                    <a:pt x="189" y="672"/>
                    <a:pt x="209" y="665"/>
                    <a:pt x="229" y="658"/>
                  </a:cubicBezTo>
                  <a:cubicBezTo>
                    <a:pt x="248" y="651"/>
                    <a:pt x="251" y="654"/>
                    <a:pt x="262" y="670"/>
                  </a:cubicBezTo>
                  <a:cubicBezTo>
                    <a:pt x="279" y="695"/>
                    <a:pt x="294" y="720"/>
                    <a:pt x="299" y="751"/>
                  </a:cubicBezTo>
                  <a:cubicBezTo>
                    <a:pt x="301" y="766"/>
                    <a:pt x="311" y="781"/>
                    <a:pt x="319" y="796"/>
                  </a:cubicBezTo>
                  <a:cubicBezTo>
                    <a:pt x="330" y="818"/>
                    <a:pt x="331" y="840"/>
                    <a:pt x="320" y="862"/>
                  </a:cubicBezTo>
                  <a:cubicBezTo>
                    <a:pt x="307" y="888"/>
                    <a:pt x="307" y="914"/>
                    <a:pt x="317" y="941"/>
                  </a:cubicBezTo>
                  <a:cubicBezTo>
                    <a:pt x="330" y="977"/>
                    <a:pt x="340" y="1013"/>
                    <a:pt x="352" y="1049"/>
                  </a:cubicBezTo>
                  <a:cubicBezTo>
                    <a:pt x="353" y="1053"/>
                    <a:pt x="355" y="1056"/>
                    <a:pt x="357" y="1059"/>
                  </a:cubicBezTo>
                  <a:cubicBezTo>
                    <a:pt x="411" y="1038"/>
                    <a:pt x="461" y="1008"/>
                    <a:pt x="505" y="971"/>
                  </a:cubicBezTo>
                  <a:cubicBezTo>
                    <a:pt x="513" y="961"/>
                    <a:pt x="520" y="951"/>
                    <a:pt x="527" y="940"/>
                  </a:cubicBezTo>
                  <a:cubicBezTo>
                    <a:pt x="546" y="912"/>
                    <a:pt x="561" y="882"/>
                    <a:pt x="577" y="853"/>
                  </a:cubicBezTo>
                  <a:cubicBezTo>
                    <a:pt x="589" y="832"/>
                    <a:pt x="594" y="809"/>
                    <a:pt x="590" y="785"/>
                  </a:cubicBezTo>
                  <a:cubicBezTo>
                    <a:pt x="587" y="765"/>
                    <a:pt x="590" y="747"/>
                    <a:pt x="600" y="730"/>
                  </a:cubicBezTo>
                  <a:cubicBezTo>
                    <a:pt x="616" y="705"/>
                    <a:pt x="632" y="680"/>
                    <a:pt x="650" y="656"/>
                  </a:cubicBezTo>
                  <a:cubicBezTo>
                    <a:pt x="669" y="632"/>
                    <a:pt x="673" y="607"/>
                    <a:pt x="658" y="580"/>
                  </a:cubicBezTo>
                  <a:cubicBezTo>
                    <a:pt x="655" y="575"/>
                    <a:pt x="653" y="570"/>
                    <a:pt x="651" y="564"/>
                  </a:cubicBezTo>
                  <a:cubicBezTo>
                    <a:pt x="648" y="555"/>
                    <a:pt x="649" y="548"/>
                    <a:pt x="661" y="544"/>
                  </a:cubicBezTo>
                  <a:cubicBezTo>
                    <a:pt x="680" y="538"/>
                    <a:pt x="692" y="524"/>
                    <a:pt x="697" y="505"/>
                  </a:cubicBezTo>
                  <a:cubicBezTo>
                    <a:pt x="701" y="494"/>
                    <a:pt x="703" y="483"/>
                    <a:pt x="706" y="473"/>
                  </a:cubicBezTo>
                  <a:cubicBezTo>
                    <a:pt x="707" y="473"/>
                    <a:pt x="707" y="473"/>
                    <a:pt x="708" y="473"/>
                  </a:cubicBezTo>
                  <a:cubicBezTo>
                    <a:pt x="684" y="253"/>
                    <a:pt x="535" y="71"/>
                    <a:pt x="333" y="0"/>
                  </a:cubicBezTo>
                  <a:close/>
                  <a:moveTo>
                    <a:pt x="345" y="293"/>
                  </a:moveTo>
                  <a:cubicBezTo>
                    <a:pt x="302" y="253"/>
                    <a:pt x="255" y="270"/>
                    <a:pt x="203" y="281"/>
                  </a:cubicBezTo>
                  <a:cubicBezTo>
                    <a:pt x="219" y="263"/>
                    <a:pt x="232" y="247"/>
                    <a:pt x="247" y="234"/>
                  </a:cubicBezTo>
                  <a:cubicBezTo>
                    <a:pt x="251" y="230"/>
                    <a:pt x="264" y="230"/>
                    <a:pt x="271" y="233"/>
                  </a:cubicBezTo>
                  <a:cubicBezTo>
                    <a:pt x="296" y="247"/>
                    <a:pt x="321" y="262"/>
                    <a:pt x="347" y="276"/>
                  </a:cubicBezTo>
                  <a:cubicBezTo>
                    <a:pt x="346" y="281"/>
                    <a:pt x="346" y="286"/>
                    <a:pt x="345" y="293"/>
                  </a:cubicBezTo>
                  <a:close/>
                  <a:moveTo>
                    <a:pt x="523" y="341"/>
                  </a:moveTo>
                  <a:cubicBezTo>
                    <a:pt x="521" y="357"/>
                    <a:pt x="509" y="363"/>
                    <a:pt x="496" y="362"/>
                  </a:cubicBezTo>
                  <a:cubicBezTo>
                    <a:pt x="460" y="360"/>
                    <a:pt x="423" y="357"/>
                    <a:pt x="387" y="352"/>
                  </a:cubicBezTo>
                  <a:cubicBezTo>
                    <a:pt x="379" y="351"/>
                    <a:pt x="371" y="341"/>
                    <a:pt x="366" y="334"/>
                  </a:cubicBezTo>
                  <a:cubicBezTo>
                    <a:pt x="360" y="326"/>
                    <a:pt x="357" y="316"/>
                    <a:pt x="352" y="306"/>
                  </a:cubicBezTo>
                  <a:cubicBezTo>
                    <a:pt x="371" y="310"/>
                    <a:pt x="386" y="303"/>
                    <a:pt x="397" y="287"/>
                  </a:cubicBezTo>
                  <a:cubicBezTo>
                    <a:pt x="406" y="302"/>
                    <a:pt x="418" y="306"/>
                    <a:pt x="432" y="307"/>
                  </a:cubicBezTo>
                  <a:cubicBezTo>
                    <a:pt x="451" y="308"/>
                    <a:pt x="470" y="310"/>
                    <a:pt x="489" y="313"/>
                  </a:cubicBezTo>
                  <a:cubicBezTo>
                    <a:pt x="494" y="313"/>
                    <a:pt x="499" y="314"/>
                    <a:pt x="503" y="316"/>
                  </a:cubicBezTo>
                  <a:cubicBezTo>
                    <a:pt x="514" y="321"/>
                    <a:pt x="526" y="326"/>
                    <a:pt x="523" y="3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 name="Freeform 7"/>
            <p:cNvSpPr>
              <a:spLocks/>
            </p:cNvSpPr>
            <p:nvPr userDrawn="1"/>
          </p:nvSpPr>
          <p:spPr bwMode="auto">
            <a:xfrm>
              <a:off x="2669" y="489"/>
              <a:ext cx="33" cy="38"/>
            </a:xfrm>
            <a:custGeom>
              <a:avLst/>
              <a:gdLst>
                <a:gd name="T0" fmla="*/ 36 w 64"/>
                <a:gd name="T1" fmla="*/ 67 h 76"/>
                <a:gd name="T2" fmla="*/ 59 w 64"/>
                <a:gd name="T3" fmla="*/ 16 h 76"/>
                <a:gd name="T4" fmla="*/ 54 w 64"/>
                <a:gd name="T5" fmla="*/ 0 h 76"/>
                <a:gd name="T6" fmla="*/ 0 w 64"/>
                <a:gd name="T7" fmla="*/ 63 h 76"/>
                <a:gd name="T8" fmla="*/ 36 w 64"/>
                <a:gd name="T9" fmla="*/ 67 h 76"/>
              </a:gdLst>
              <a:ahLst/>
              <a:cxnLst>
                <a:cxn ang="0">
                  <a:pos x="T0" y="T1"/>
                </a:cxn>
                <a:cxn ang="0">
                  <a:pos x="T2" y="T3"/>
                </a:cxn>
                <a:cxn ang="0">
                  <a:pos x="T4" y="T5"/>
                </a:cxn>
                <a:cxn ang="0">
                  <a:pos x="T6" y="T7"/>
                </a:cxn>
                <a:cxn ang="0">
                  <a:pos x="T8" y="T9"/>
                </a:cxn>
              </a:cxnLst>
              <a:rect l="0" t="0" r="r" b="b"/>
              <a:pathLst>
                <a:path w="64" h="76">
                  <a:moveTo>
                    <a:pt x="36" y="67"/>
                  </a:moveTo>
                  <a:cubicBezTo>
                    <a:pt x="57" y="55"/>
                    <a:pt x="64" y="39"/>
                    <a:pt x="59" y="16"/>
                  </a:cubicBezTo>
                  <a:cubicBezTo>
                    <a:pt x="57" y="11"/>
                    <a:pt x="55" y="5"/>
                    <a:pt x="54" y="0"/>
                  </a:cubicBezTo>
                  <a:cubicBezTo>
                    <a:pt x="34" y="19"/>
                    <a:pt x="16" y="41"/>
                    <a:pt x="0" y="63"/>
                  </a:cubicBezTo>
                  <a:cubicBezTo>
                    <a:pt x="16" y="75"/>
                    <a:pt x="23" y="76"/>
                    <a:pt x="36"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2" name="Freeform 8"/>
            <p:cNvSpPr>
              <a:spLocks/>
            </p:cNvSpPr>
            <p:nvPr userDrawn="1"/>
          </p:nvSpPr>
          <p:spPr bwMode="auto">
            <a:xfrm>
              <a:off x="2617" y="727"/>
              <a:ext cx="130" cy="185"/>
            </a:xfrm>
            <a:custGeom>
              <a:avLst/>
              <a:gdLst>
                <a:gd name="T0" fmla="*/ 223 w 256"/>
                <a:gd name="T1" fmla="*/ 305 h 361"/>
                <a:gd name="T2" fmla="*/ 238 w 256"/>
                <a:gd name="T3" fmla="*/ 234 h 361"/>
                <a:gd name="T4" fmla="*/ 247 w 256"/>
                <a:gd name="T5" fmla="*/ 214 h 361"/>
                <a:gd name="T6" fmla="*/ 224 w 256"/>
                <a:gd name="T7" fmla="*/ 155 h 361"/>
                <a:gd name="T8" fmla="*/ 148 w 256"/>
                <a:gd name="T9" fmla="*/ 121 h 361"/>
                <a:gd name="T10" fmla="*/ 110 w 256"/>
                <a:gd name="T11" fmla="*/ 103 h 361"/>
                <a:gd name="T12" fmla="*/ 96 w 256"/>
                <a:gd name="T13" fmla="*/ 86 h 361"/>
                <a:gd name="T14" fmla="*/ 67 w 256"/>
                <a:gd name="T15" fmla="*/ 47 h 361"/>
                <a:gd name="T16" fmla="*/ 0 w 256"/>
                <a:gd name="T17" fmla="*/ 0 h 361"/>
                <a:gd name="T18" fmla="*/ 197 w 256"/>
                <a:gd name="T19" fmla="*/ 361 h 361"/>
                <a:gd name="T20" fmla="*/ 223 w 256"/>
                <a:gd name="T21" fmla="*/ 30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361">
                  <a:moveTo>
                    <a:pt x="223" y="305"/>
                  </a:moveTo>
                  <a:cubicBezTo>
                    <a:pt x="220" y="279"/>
                    <a:pt x="223" y="256"/>
                    <a:pt x="238" y="234"/>
                  </a:cubicBezTo>
                  <a:cubicBezTo>
                    <a:pt x="242" y="228"/>
                    <a:pt x="245" y="221"/>
                    <a:pt x="247" y="214"/>
                  </a:cubicBezTo>
                  <a:cubicBezTo>
                    <a:pt x="256" y="189"/>
                    <a:pt x="248" y="167"/>
                    <a:pt x="224" y="155"/>
                  </a:cubicBezTo>
                  <a:cubicBezTo>
                    <a:pt x="199" y="143"/>
                    <a:pt x="173" y="133"/>
                    <a:pt x="148" y="121"/>
                  </a:cubicBezTo>
                  <a:cubicBezTo>
                    <a:pt x="135" y="116"/>
                    <a:pt x="122" y="110"/>
                    <a:pt x="110" y="103"/>
                  </a:cubicBezTo>
                  <a:cubicBezTo>
                    <a:pt x="104" y="100"/>
                    <a:pt x="98" y="93"/>
                    <a:pt x="96" y="86"/>
                  </a:cubicBezTo>
                  <a:cubicBezTo>
                    <a:pt x="91" y="69"/>
                    <a:pt x="81" y="56"/>
                    <a:pt x="67" y="47"/>
                  </a:cubicBezTo>
                  <a:cubicBezTo>
                    <a:pt x="44" y="32"/>
                    <a:pt x="21" y="17"/>
                    <a:pt x="0" y="0"/>
                  </a:cubicBezTo>
                  <a:cubicBezTo>
                    <a:pt x="18" y="144"/>
                    <a:pt x="91" y="272"/>
                    <a:pt x="197" y="361"/>
                  </a:cubicBezTo>
                  <a:cubicBezTo>
                    <a:pt x="224" y="347"/>
                    <a:pt x="226" y="340"/>
                    <a:pt x="223" y="3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 name="Freeform 9"/>
            <p:cNvSpPr>
              <a:spLocks/>
            </p:cNvSpPr>
            <p:nvPr userDrawn="1"/>
          </p:nvSpPr>
          <p:spPr bwMode="auto">
            <a:xfrm>
              <a:off x="2740" y="402"/>
              <a:ext cx="147" cy="66"/>
            </a:xfrm>
            <a:custGeom>
              <a:avLst/>
              <a:gdLst>
                <a:gd name="T0" fmla="*/ 36 w 289"/>
                <a:gd name="T1" fmla="*/ 118 h 129"/>
                <a:gd name="T2" fmla="*/ 82 w 289"/>
                <a:gd name="T3" fmla="*/ 89 h 129"/>
                <a:gd name="T4" fmla="*/ 160 w 289"/>
                <a:gd name="T5" fmla="*/ 59 h 129"/>
                <a:gd name="T6" fmla="*/ 200 w 289"/>
                <a:gd name="T7" fmla="*/ 54 h 129"/>
                <a:gd name="T8" fmla="*/ 276 w 289"/>
                <a:gd name="T9" fmla="*/ 13 h 129"/>
                <a:gd name="T10" fmla="*/ 289 w 289"/>
                <a:gd name="T11" fmla="*/ 0 h 129"/>
                <a:gd name="T12" fmla="*/ 0 w 289"/>
                <a:gd name="T13" fmla="*/ 99 h 129"/>
                <a:gd name="T14" fmla="*/ 36 w 289"/>
                <a:gd name="T15" fmla="*/ 11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129">
                  <a:moveTo>
                    <a:pt x="36" y="118"/>
                  </a:moveTo>
                  <a:cubicBezTo>
                    <a:pt x="52" y="110"/>
                    <a:pt x="67" y="100"/>
                    <a:pt x="82" y="89"/>
                  </a:cubicBezTo>
                  <a:cubicBezTo>
                    <a:pt x="106" y="73"/>
                    <a:pt x="130" y="60"/>
                    <a:pt x="160" y="59"/>
                  </a:cubicBezTo>
                  <a:cubicBezTo>
                    <a:pt x="174" y="58"/>
                    <a:pt x="187" y="56"/>
                    <a:pt x="200" y="54"/>
                  </a:cubicBezTo>
                  <a:cubicBezTo>
                    <a:pt x="230" y="48"/>
                    <a:pt x="255" y="35"/>
                    <a:pt x="276" y="13"/>
                  </a:cubicBezTo>
                  <a:cubicBezTo>
                    <a:pt x="280" y="9"/>
                    <a:pt x="285" y="4"/>
                    <a:pt x="289" y="0"/>
                  </a:cubicBezTo>
                  <a:cubicBezTo>
                    <a:pt x="182" y="6"/>
                    <a:pt x="83" y="41"/>
                    <a:pt x="0" y="99"/>
                  </a:cubicBezTo>
                  <a:cubicBezTo>
                    <a:pt x="0" y="120"/>
                    <a:pt x="14" y="129"/>
                    <a:pt x="36"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6" name="Vaskeboette" hidden="1"/>
          <p:cNvGrpSpPr>
            <a:grpSpLocks noChangeAspect="1"/>
          </p:cNvGrpSpPr>
          <p:nvPr userDrawn="1"/>
        </p:nvGrpSpPr>
        <p:grpSpPr bwMode="auto">
          <a:xfrm>
            <a:off x="4102895" y="1946275"/>
            <a:ext cx="939799" cy="1216025"/>
            <a:chOff x="1610" y="386"/>
            <a:chExt cx="592" cy="766"/>
          </a:xfrm>
        </p:grpSpPr>
        <p:sp>
          <p:nvSpPr>
            <p:cNvPr id="18" name="Freeform 13"/>
            <p:cNvSpPr>
              <a:spLocks/>
            </p:cNvSpPr>
            <p:nvPr userDrawn="1"/>
          </p:nvSpPr>
          <p:spPr bwMode="auto">
            <a:xfrm>
              <a:off x="1622" y="802"/>
              <a:ext cx="265" cy="148"/>
            </a:xfrm>
            <a:custGeom>
              <a:avLst/>
              <a:gdLst>
                <a:gd name="T0" fmla="*/ 432 w 432"/>
                <a:gd name="T1" fmla="*/ 0 h 242"/>
                <a:gd name="T2" fmla="*/ 208 w 432"/>
                <a:gd name="T3" fmla="*/ 242 h 242"/>
                <a:gd name="T4" fmla="*/ 0 w 432"/>
                <a:gd name="T5" fmla="*/ 0 h 242"/>
              </a:gdLst>
              <a:ahLst/>
              <a:cxnLst>
                <a:cxn ang="0">
                  <a:pos x="T0" y="T1"/>
                </a:cxn>
                <a:cxn ang="0">
                  <a:pos x="T2" y="T3"/>
                </a:cxn>
                <a:cxn ang="0">
                  <a:pos x="T4" y="T5"/>
                </a:cxn>
              </a:cxnLst>
              <a:rect l="0" t="0" r="r" b="b"/>
              <a:pathLst>
                <a:path w="432" h="242">
                  <a:moveTo>
                    <a:pt x="432" y="0"/>
                  </a:moveTo>
                  <a:cubicBezTo>
                    <a:pt x="432" y="0"/>
                    <a:pt x="393" y="242"/>
                    <a:pt x="208" y="242"/>
                  </a:cubicBezTo>
                  <a:cubicBezTo>
                    <a:pt x="23" y="242"/>
                    <a:pt x="0" y="0"/>
                    <a:pt x="0"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9" name="Freeform 14"/>
            <p:cNvSpPr>
              <a:spLocks/>
            </p:cNvSpPr>
            <p:nvPr userDrawn="1"/>
          </p:nvSpPr>
          <p:spPr bwMode="auto">
            <a:xfrm>
              <a:off x="1712" y="386"/>
              <a:ext cx="315" cy="626"/>
            </a:xfrm>
            <a:custGeom>
              <a:avLst/>
              <a:gdLst>
                <a:gd name="T0" fmla="*/ 11 w 513"/>
                <a:gd name="T1" fmla="*/ 43 h 1020"/>
                <a:gd name="T2" fmla="*/ 242 w 513"/>
                <a:gd name="T3" fmla="*/ 526 h 1020"/>
                <a:gd name="T4" fmla="*/ 467 w 513"/>
                <a:gd name="T5" fmla="*/ 997 h 1020"/>
                <a:gd name="T6" fmla="*/ 502 w 513"/>
                <a:gd name="T7" fmla="*/ 977 h 1020"/>
                <a:gd name="T8" fmla="*/ 271 w 513"/>
                <a:gd name="T9" fmla="*/ 495 h 1020"/>
                <a:gd name="T10" fmla="*/ 45 w 513"/>
                <a:gd name="T11" fmla="*/ 23 h 1020"/>
                <a:gd name="T12" fmla="*/ 11 w 513"/>
                <a:gd name="T13" fmla="*/ 43 h 1020"/>
              </a:gdLst>
              <a:ahLst/>
              <a:cxnLst>
                <a:cxn ang="0">
                  <a:pos x="T0" y="T1"/>
                </a:cxn>
                <a:cxn ang="0">
                  <a:pos x="T2" y="T3"/>
                </a:cxn>
                <a:cxn ang="0">
                  <a:pos x="T4" y="T5"/>
                </a:cxn>
                <a:cxn ang="0">
                  <a:pos x="T6" y="T7"/>
                </a:cxn>
                <a:cxn ang="0">
                  <a:pos x="T8" y="T9"/>
                </a:cxn>
                <a:cxn ang="0">
                  <a:pos x="T10" y="T11"/>
                </a:cxn>
                <a:cxn ang="0">
                  <a:pos x="T12" y="T13"/>
                </a:cxn>
              </a:cxnLst>
              <a:rect l="0" t="0" r="r" b="b"/>
              <a:pathLst>
                <a:path w="513" h="1020">
                  <a:moveTo>
                    <a:pt x="11" y="43"/>
                  </a:moveTo>
                  <a:cubicBezTo>
                    <a:pt x="88" y="204"/>
                    <a:pt x="165" y="365"/>
                    <a:pt x="242" y="526"/>
                  </a:cubicBezTo>
                  <a:cubicBezTo>
                    <a:pt x="317" y="683"/>
                    <a:pt x="392" y="840"/>
                    <a:pt x="467" y="997"/>
                  </a:cubicBezTo>
                  <a:cubicBezTo>
                    <a:pt x="478" y="1020"/>
                    <a:pt x="513" y="1000"/>
                    <a:pt x="502" y="977"/>
                  </a:cubicBezTo>
                  <a:cubicBezTo>
                    <a:pt x="425" y="816"/>
                    <a:pt x="348" y="655"/>
                    <a:pt x="271" y="495"/>
                  </a:cubicBezTo>
                  <a:cubicBezTo>
                    <a:pt x="196" y="337"/>
                    <a:pt x="120" y="180"/>
                    <a:pt x="45" y="23"/>
                  </a:cubicBezTo>
                  <a:cubicBezTo>
                    <a:pt x="34" y="0"/>
                    <a:pt x="0" y="20"/>
                    <a:pt x="11" y="4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0" name="Freeform 15"/>
            <p:cNvSpPr>
              <a:spLocks/>
            </p:cNvSpPr>
            <p:nvPr userDrawn="1"/>
          </p:nvSpPr>
          <p:spPr bwMode="auto">
            <a:xfrm>
              <a:off x="1910" y="997"/>
              <a:ext cx="206" cy="155"/>
            </a:xfrm>
            <a:custGeom>
              <a:avLst/>
              <a:gdLst>
                <a:gd name="T0" fmla="*/ 329 w 337"/>
                <a:gd name="T1" fmla="*/ 245 h 252"/>
                <a:gd name="T2" fmla="*/ 300 w 337"/>
                <a:gd name="T3" fmla="*/ 123 h 252"/>
                <a:gd name="T4" fmla="*/ 281 w 337"/>
                <a:gd name="T5" fmla="*/ 39 h 252"/>
                <a:gd name="T6" fmla="*/ 163 w 337"/>
                <a:gd name="T7" fmla="*/ 0 h 252"/>
                <a:gd name="T8" fmla="*/ 108 w 337"/>
                <a:gd name="T9" fmla="*/ 28 h 252"/>
                <a:gd name="T10" fmla="*/ 45 w 337"/>
                <a:gd name="T11" fmla="*/ 95 h 252"/>
                <a:gd name="T12" fmla="*/ 4 w 337"/>
                <a:gd name="T13" fmla="*/ 170 h 252"/>
                <a:gd name="T14" fmla="*/ 2 w 337"/>
                <a:gd name="T15" fmla="*/ 223 h 252"/>
                <a:gd name="T16" fmla="*/ 8 w 337"/>
                <a:gd name="T17" fmla="*/ 237 h 252"/>
                <a:gd name="T18" fmla="*/ 189 w 337"/>
                <a:gd name="T19" fmla="*/ 25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252">
                  <a:moveTo>
                    <a:pt x="329" y="245"/>
                  </a:moveTo>
                  <a:cubicBezTo>
                    <a:pt x="337" y="245"/>
                    <a:pt x="301" y="184"/>
                    <a:pt x="300" y="123"/>
                  </a:cubicBezTo>
                  <a:cubicBezTo>
                    <a:pt x="295" y="93"/>
                    <a:pt x="307" y="62"/>
                    <a:pt x="281" y="39"/>
                  </a:cubicBezTo>
                  <a:cubicBezTo>
                    <a:pt x="259" y="16"/>
                    <a:pt x="199" y="0"/>
                    <a:pt x="163" y="0"/>
                  </a:cubicBezTo>
                  <a:cubicBezTo>
                    <a:pt x="134" y="0"/>
                    <a:pt x="126" y="11"/>
                    <a:pt x="108" y="28"/>
                  </a:cubicBezTo>
                  <a:cubicBezTo>
                    <a:pt x="92" y="46"/>
                    <a:pt x="67" y="70"/>
                    <a:pt x="45" y="95"/>
                  </a:cubicBezTo>
                  <a:cubicBezTo>
                    <a:pt x="24" y="120"/>
                    <a:pt x="6" y="147"/>
                    <a:pt x="4" y="170"/>
                  </a:cubicBezTo>
                  <a:cubicBezTo>
                    <a:pt x="0" y="193"/>
                    <a:pt x="11" y="212"/>
                    <a:pt x="2" y="223"/>
                  </a:cubicBezTo>
                  <a:cubicBezTo>
                    <a:pt x="1" y="229"/>
                    <a:pt x="3" y="234"/>
                    <a:pt x="8" y="237"/>
                  </a:cubicBezTo>
                  <a:cubicBezTo>
                    <a:pt x="27" y="247"/>
                    <a:pt x="123" y="252"/>
                    <a:pt x="189" y="25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1" name="Freeform 16"/>
            <p:cNvSpPr>
              <a:spLocks/>
            </p:cNvSpPr>
            <p:nvPr userDrawn="1"/>
          </p:nvSpPr>
          <p:spPr bwMode="auto">
            <a:xfrm>
              <a:off x="1941" y="996"/>
              <a:ext cx="139" cy="151"/>
            </a:xfrm>
            <a:custGeom>
              <a:avLst/>
              <a:gdLst>
                <a:gd name="T0" fmla="*/ 2 w 227"/>
                <a:gd name="T1" fmla="*/ 246 h 246"/>
                <a:gd name="T2" fmla="*/ 1 w 227"/>
                <a:gd name="T3" fmla="*/ 208 h 246"/>
                <a:gd name="T4" fmla="*/ 22 w 227"/>
                <a:gd name="T5" fmla="*/ 124 h 246"/>
                <a:gd name="T6" fmla="*/ 112 w 227"/>
                <a:gd name="T7" fmla="*/ 1 h 246"/>
                <a:gd name="T8" fmla="*/ 206 w 227"/>
                <a:gd name="T9" fmla="*/ 122 h 246"/>
                <a:gd name="T10" fmla="*/ 213 w 227"/>
                <a:gd name="T11" fmla="*/ 206 h 246"/>
                <a:gd name="T12" fmla="*/ 218 w 227"/>
                <a:gd name="T13" fmla="*/ 245 h 246"/>
              </a:gdLst>
              <a:ahLst/>
              <a:cxnLst>
                <a:cxn ang="0">
                  <a:pos x="T0" y="T1"/>
                </a:cxn>
                <a:cxn ang="0">
                  <a:pos x="T2" y="T3"/>
                </a:cxn>
                <a:cxn ang="0">
                  <a:pos x="T4" y="T5"/>
                </a:cxn>
                <a:cxn ang="0">
                  <a:pos x="T6" y="T7"/>
                </a:cxn>
                <a:cxn ang="0">
                  <a:pos x="T8" y="T9"/>
                </a:cxn>
                <a:cxn ang="0">
                  <a:pos x="T10" y="T11"/>
                </a:cxn>
                <a:cxn ang="0">
                  <a:pos x="T12" y="T13"/>
                </a:cxn>
              </a:cxnLst>
              <a:rect l="0" t="0" r="r" b="b"/>
              <a:pathLst>
                <a:path w="227" h="246">
                  <a:moveTo>
                    <a:pt x="2" y="246"/>
                  </a:moveTo>
                  <a:cubicBezTo>
                    <a:pt x="11" y="246"/>
                    <a:pt x="1" y="231"/>
                    <a:pt x="1" y="208"/>
                  </a:cubicBezTo>
                  <a:cubicBezTo>
                    <a:pt x="0" y="185"/>
                    <a:pt x="8" y="155"/>
                    <a:pt x="22" y="124"/>
                  </a:cubicBezTo>
                  <a:cubicBezTo>
                    <a:pt x="53" y="63"/>
                    <a:pt x="90" y="2"/>
                    <a:pt x="112" y="1"/>
                  </a:cubicBezTo>
                  <a:cubicBezTo>
                    <a:pt x="188" y="0"/>
                    <a:pt x="209" y="61"/>
                    <a:pt x="206" y="122"/>
                  </a:cubicBezTo>
                  <a:cubicBezTo>
                    <a:pt x="207" y="153"/>
                    <a:pt x="207" y="183"/>
                    <a:pt x="213" y="206"/>
                  </a:cubicBezTo>
                  <a:cubicBezTo>
                    <a:pt x="217" y="229"/>
                    <a:pt x="227" y="245"/>
                    <a:pt x="218" y="245"/>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2" name="Freeform 17"/>
            <p:cNvSpPr>
              <a:spLocks/>
            </p:cNvSpPr>
            <p:nvPr userDrawn="1"/>
          </p:nvSpPr>
          <p:spPr bwMode="auto">
            <a:xfrm>
              <a:off x="1967" y="997"/>
              <a:ext cx="80" cy="153"/>
            </a:xfrm>
            <a:custGeom>
              <a:avLst/>
              <a:gdLst>
                <a:gd name="T0" fmla="*/ 9 w 130"/>
                <a:gd name="T1" fmla="*/ 249 h 249"/>
                <a:gd name="T2" fmla="*/ 28 w 130"/>
                <a:gd name="T3" fmla="*/ 125 h 249"/>
                <a:gd name="T4" fmla="*/ 70 w 130"/>
                <a:gd name="T5" fmla="*/ 0 h 249"/>
                <a:gd name="T6" fmla="*/ 113 w 130"/>
                <a:gd name="T7" fmla="*/ 124 h 249"/>
                <a:gd name="T8" fmla="*/ 124 w 130"/>
                <a:gd name="T9" fmla="*/ 249 h 249"/>
              </a:gdLst>
              <a:ahLst/>
              <a:cxnLst>
                <a:cxn ang="0">
                  <a:pos x="T0" y="T1"/>
                </a:cxn>
                <a:cxn ang="0">
                  <a:pos x="T2" y="T3"/>
                </a:cxn>
                <a:cxn ang="0">
                  <a:pos x="T4" y="T5"/>
                </a:cxn>
                <a:cxn ang="0">
                  <a:pos x="T6" y="T7"/>
                </a:cxn>
                <a:cxn ang="0">
                  <a:pos x="T8" y="T9"/>
                </a:cxn>
              </a:cxnLst>
              <a:rect l="0" t="0" r="r" b="b"/>
              <a:pathLst>
                <a:path w="130" h="249">
                  <a:moveTo>
                    <a:pt x="9" y="249"/>
                  </a:moveTo>
                  <a:cubicBezTo>
                    <a:pt x="16" y="249"/>
                    <a:pt x="0" y="187"/>
                    <a:pt x="28" y="125"/>
                  </a:cubicBezTo>
                  <a:cubicBezTo>
                    <a:pt x="54" y="62"/>
                    <a:pt x="66" y="0"/>
                    <a:pt x="70" y="0"/>
                  </a:cubicBezTo>
                  <a:cubicBezTo>
                    <a:pt x="101" y="0"/>
                    <a:pt x="116" y="62"/>
                    <a:pt x="113" y="124"/>
                  </a:cubicBezTo>
                  <a:cubicBezTo>
                    <a:pt x="106" y="187"/>
                    <a:pt x="130" y="249"/>
                    <a:pt x="124" y="249"/>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3" name="Freeform 18"/>
            <p:cNvSpPr>
              <a:spLocks/>
            </p:cNvSpPr>
            <p:nvPr userDrawn="1"/>
          </p:nvSpPr>
          <p:spPr bwMode="auto">
            <a:xfrm>
              <a:off x="2005" y="997"/>
              <a:ext cx="5" cy="153"/>
            </a:xfrm>
            <a:custGeom>
              <a:avLst/>
              <a:gdLst>
                <a:gd name="T0" fmla="*/ 1 w 7"/>
                <a:gd name="T1" fmla="*/ 249 h 249"/>
                <a:gd name="T2" fmla="*/ 7 w 7"/>
                <a:gd name="T3" fmla="*/ 0 h 249"/>
              </a:gdLst>
              <a:ahLst/>
              <a:cxnLst>
                <a:cxn ang="0">
                  <a:pos x="T0" y="T1"/>
                </a:cxn>
                <a:cxn ang="0">
                  <a:pos x="T2" y="T3"/>
                </a:cxn>
              </a:cxnLst>
              <a:rect l="0" t="0" r="r" b="b"/>
              <a:pathLst>
                <a:path w="7" h="249">
                  <a:moveTo>
                    <a:pt x="1" y="249"/>
                  </a:moveTo>
                  <a:cubicBezTo>
                    <a:pt x="0" y="166"/>
                    <a:pt x="7" y="83"/>
                    <a:pt x="7"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4" name="Freeform 19"/>
            <p:cNvSpPr>
              <a:spLocks/>
            </p:cNvSpPr>
            <p:nvPr userDrawn="1"/>
          </p:nvSpPr>
          <p:spPr bwMode="auto">
            <a:xfrm>
              <a:off x="1610" y="802"/>
              <a:ext cx="290" cy="346"/>
            </a:xfrm>
            <a:custGeom>
              <a:avLst/>
              <a:gdLst>
                <a:gd name="T0" fmla="*/ 265 w 290"/>
                <a:gd name="T1" fmla="*/ 346 h 346"/>
                <a:gd name="T2" fmla="*/ 25 w 290"/>
                <a:gd name="T3" fmla="*/ 346 h 346"/>
                <a:gd name="T4" fmla="*/ 0 w 290"/>
                <a:gd name="T5" fmla="*/ 0 h 346"/>
                <a:gd name="T6" fmla="*/ 290 w 290"/>
                <a:gd name="T7" fmla="*/ 0 h 346"/>
                <a:gd name="T8" fmla="*/ 265 w 290"/>
                <a:gd name="T9" fmla="*/ 346 h 346"/>
              </a:gdLst>
              <a:ahLst/>
              <a:cxnLst>
                <a:cxn ang="0">
                  <a:pos x="T0" y="T1"/>
                </a:cxn>
                <a:cxn ang="0">
                  <a:pos x="T2" y="T3"/>
                </a:cxn>
                <a:cxn ang="0">
                  <a:pos x="T4" y="T5"/>
                </a:cxn>
                <a:cxn ang="0">
                  <a:pos x="T6" y="T7"/>
                </a:cxn>
                <a:cxn ang="0">
                  <a:pos x="T8" y="T9"/>
                </a:cxn>
              </a:cxnLst>
              <a:rect l="0" t="0" r="r" b="b"/>
              <a:pathLst>
                <a:path w="290" h="346">
                  <a:moveTo>
                    <a:pt x="265" y="346"/>
                  </a:moveTo>
                  <a:lnTo>
                    <a:pt x="25" y="346"/>
                  </a:lnTo>
                  <a:lnTo>
                    <a:pt x="0" y="0"/>
                  </a:lnTo>
                  <a:lnTo>
                    <a:pt x="290" y="0"/>
                  </a:lnTo>
                  <a:lnTo>
                    <a:pt x="265" y="346"/>
                  </a:lnTo>
                  <a:close/>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5" name="Freeform 20"/>
            <p:cNvSpPr>
              <a:spLocks/>
            </p:cNvSpPr>
            <p:nvPr userDrawn="1"/>
          </p:nvSpPr>
          <p:spPr bwMode="auto">
            <a:xfrm>
              <a:off x="2026" y="1073"/>
              <a:ext cx="176" cy="77"/>
            </a:xfrm>
            <a:custGeom>
              <a:avLst/>
              <a:gdLst>
                <a:gd name="T0" fmla="*/ 107 w 287"/>
                <a:gd name="T1" fmla="*/ 0 h 127"/>
                <a:gd name="T2" fmla="*/ 206 w 287"/>
                <a:gd name="T3" fmla="*/ 105 h 127"/>
                <a:gd name="T4" fmla="*/ 0 w 287"/>
                <a:gd name="T5" fmla="*/ 127 h 127"/>
              </a:gdLst>
              <a:ahLst/>
              <a:cxnLst>
                <a:cxn ang="0">
                  <a:pos x="T0" y="T1"/>
                </a:cxn>
                <a:cxn ang="0">
                  <a:pos x="T2" y="T3"/>
                </a:cxn>
                <a:cxn ang="0">
                  <a:pos x="T4" y="T5"/>
                </a:cxn>
              </a:cxnLst>
              <a:rect l="0" t="0" r="r" b="b"/>
              <a:pathLst>
                <a:path w="287" h="127">
                  <a:moveTo>
                    <a:pt x="107" y="0"/>
                  </a:moveTo>
                  <a:cubicBezTo>
                    <a:pt x="127" y="29"/>
                    <a:pt x="125" y="90"/>
                    <a:pt x="206" y="105"/>
                  </a:cubicBezTo>
                  <a:cubicBezTo>
                    <a:pt x="287" y="120"/>
                    <a:pt x="0" y="127"/>
                    <a:pt x="0" y="127"/>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27" name="UtenlandskArbeidstaker" hidden="1"/>
          <p:cNvGrpSpPr>
            <a:grpSpLocks noChangeAspect="1"/>
          </p:cNvGrpSpPr>
          <p:nvPr userDrawn="1"/>
        </p:nvGrpSpPr>
        <p:grpSpPr bwMode="auto">
          <a:xfrm>
            <a:off x="4131469" y="1826418"/>
            <a:ext cx="882650" cy="1455738"/>
            <a:chOff x="1137" y="1217"/>
            <a:chExt cx="556" cy="917"/>
          </a:xfrm>
        </p:grpSpPr>
        <p:sp>
          <p:nvSpPr>
            <p:cNvPr id="29" name="Freeform 24"/>
            <p:cNvSpPr>
              <a:spLocks/>
            </p:cNvSpPr>
            <p:nvPr userDrawn="1"/>
          </p:nvSpPr>
          <p:spPr bwMode="auto">
            <a:xfrm>
              <a:off x="1137" y="1543"/>
              <a:ext cx="556" cy="425"/>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30" name="Oval 25"/>
            <p:cNvSpPr>
              <a:spLocks noChangeArrowheads="1"/>
            </p:cNvSpPr>
            <p:nvPr userDrawn="1"/>
          </p:nvSpPr>
          <p:spPr bwMode="auto">
            <a:xfrm>
              <a:off x="1268" y="1217"/>
              <a:ext cx="294" cy="301"/>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31" name="Freeform 26"/>
            <p:cNvSpPr>
              <a:spLocks/>
            </p:cNvSpPr>
            <p:nvPr userDrawn="1"/>
          </p:nvSpPr>
          <p:spPr bwMode="auto">
            <a:xfrm>
              <a:off x="1200" y="1705"/>
              <a:ext cx="430" cy="429"/>
            </a:xfrm>
            <a:custGeom>
              <a:avLst/>
              <a:gdLst>
                <a:gd name="T0" fmla="*/ 641 w 657"/>
                <a:gd name="T1" fmla="*/ 300 h 657"/>
                <a:gd name="T2" fmla="*/ 357 w 657"/>
                <a:gd name="T3" fmla="*/ 641 h 657"/>
                <a:gd name="T4" fmla="*/ 16 w 657"/>
                <a:gd name="T5" fmla="*/ 357 h 657"/>
                <a:gd name="T6" fmla="*/ 300 w 657"/>
                <a:gd name="T7" fmla="*/ 16 h 657"/>
                <a:gd name="T8" fmla="*/ 641 w 657"/>
                <a:gd name="T9" fmla="*/ 300 h 657"/>
              </a:gdLst>
              <a:ahLst/>
              <a:cxnLst>
                <a:cxn ang="0">
                  <a:pos x="T0" y="T1"/>
                </a:cxn>
                <a:cxn ang="0">
                  <a:pos x="T2" y="T3"/>
                </a:cxn>
                <a:cxn ang="0">
                  <a:pos x="T4" y="T5"/>
                </a:cxn>
                <a:cxn ang="0">
                  <a:pos x="T6" y="T7"/>
                </a:cxn>
                <a:cxn ang="0">
                  <a:pos x="T8" y="T9"/>
                </a:cxn>
              </a:cxnLst>
              <a:rect l="0" t="0" r="r" b="b"/>
              <a:pathLst>
                <a:path w="657" h="657">
                  <a:moveTo>
                    <a:pt x="641" y="300"/>
                  </a:moveTo>
                  <a:cubicBezTo>
                    <a:pt x="657" y="473"/>
                    <a:pt x="530" y="625"/>
                    <a:pt x="357" y="641"/>
                  </a:cubicBezTo>
                  <a:cubicBezTo>
                    <a:pt x="185" y="657"/>
                    <a:pt x="32" y="530"/>
                    <a:pt x="16" y="357"/>
                  </a:cubicBezTo>
                  <a:cubicBezTo>
                    <a:pt x="0" y="185"/>
                    <a:pt x="128" y="32"/>
                    <a:pt x="300" y="16"/>
                  </a:cubicBezTo>
                  <a:cubicBezTo>
                    <a:pt x="473" y="0"/>
                    <a:pt x="625" y="127"/>
                    <a:pt x="641" y="300"/>
                  </a:cubicBezTo>
                  <a:close/>
                </a:path>
              </a:pathLst>
            </a:custGeom>
            <a:solidFill>
              <a:srgbClr val="000000"/>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28" name="Freeform 27"/>
            <p:cNvSpPr>
              <a:spLocks noEditPoints="1"/>
            </p:cNvSpPr>
            <p:nvPr userDrawn="1"/>
          </p:nvSpPr>
          <p:spPr bwMode="auto">
            <a:xfrm>
              <a:off x="1365" y="1737"/>
              <a:ext cx="244" cy="365"/>
            </a:xfrm>
            <a:custGeom>
              <a:avLst/>
              <a:gdLst>
                <a:gd name="T0" fmla="*/ 175 w 373"/>
                <a:gd name="T1" fmla="*/ 0 h 558"/>
                <a:gd name="T2" fmla="*/ 168 w 373"/>
                <a:gd name="T3" fmla="*/ 4 h 558"/>
                <a:gd name="T4" fmla="*/ 146 w 373"/>
                <a:gd name="T5" fmla="*/ 16 h 558"/>
                <a:gd name="T6" fmla="*/ 135 w 373"/>
                <a:gd name="T7" fmla="*/ 21 h 558"/>
                <a:gd name="T8" fmla="*/ 124 w 373"/>
                <a:gd name="T9" fmla="*/ 51 h 558"/>
                <a:gd name="T10" fmla="*/ 120 w 373"/>
                <a:gd name="T11" fmla="*/ 67 h 558"/>
                <a:gd name="T12" fmla="*/ 89 w 373"/>
                <a:gd name="T13" fmla="*/ 77 h 558"/>
                <a:gd name="T14" fmla="*/ 46 w 373"/>
                <a:gd name="T15" fmla="*/ 135 h 558"/>
                <a:gd name="T16" fmla="*/ 67 w 373"/>
                <a:gd name="T17" fmla="*/ 155 h 558"/>
                <a:gd name="T18" fmla="*/ 29 w 373"/>
                <a:gd name="T19" fmla="*/ 195 h 558"/>
                <a:gd name="T20" fmla="*/ 6 w 373"/>
                <a:gd name="T21" fmla="*/ 243 h 558"/>
                <a:gd name="T22" fmla="*/ 2 w 373"/>
                <a:gd name="T23" fmla="*/ 278 h 558"/>
                <a:gd name="T24" fmla="*/ 15 w 373"/>
                <a:gd name="T25" fmla="*/ 320 h 558"/>
                <a:gd name="T26" fmla="*/ 52 w 373"/>
                <a:gd name="T27" fmla="*/ 353 h 558"/>
                <a:gd name="T28" fmla="*/ 89 w 373"/>
                <a:gd name="T29" fmla="*/ 357 h 558"/>
                <a:gd name="T30" fmla="*/ 121 w 373"/>
                <a:gd name="T31" fmla="*/ 346 h 558"/>
                <a:gd name="T32" fmla="*/ 138 w 373"/>
                <a:gd name="T33" fmla="*/ 352 h 558"/>
                <a:gd name="T34" fmla="*/ 157 w 373"/>
                <a:gd name="T35" fmla="*/ 395 h 558"/>
                <a:gd name="T36" fmla="*/ 168 w 373"/>
                <a:gd name="T37" fmla="*/ 419 h 558"/>
                <a:gd name="T38" fmla="*/ 169 w 373"/>
                <a:gd name="T39" fmla="*/ 453 h 558"/>
                <a:gd name="T40" fmla="*/ 167 w 373"/>
                <a:gd name="T41" fmla="*/ 495 h 558"/>
                <a:gd name="T42" fmla="*/ 185 w 373"/>
                <a:gd name="T43" fmla="*/ 552 h 558"/>
                <a:gd name="T44" fmla="*/ 188 w 373"/>
                <a:gd name="T45" fmla="*/ 558 h 558"/>
                <a:gd name="T46" fmla="*/ 266 w 373"/>
                <a:gd name="T47" fmla="*/ 511 h 558"/>
                <a:gd name="T48" fmla="*/ 278 w 373"/>
                <a:gd name="T49" fmla="*/ 495 h 558"/>
                <a:gd name="T50" fmla="*/ 304 w 373"/>
                <a:gd name="T51" fmla="*/ 449 h 558"/>
                <a:gd name="T52" fmla="*/ 311 w 373"/>
                <a:gd name="T53" fmla="*/ 413 h 558"/>
                <a:gd name="T54" fmla="*/ 316 w 373"/>
                <a:gd name="T55" fmla="*/ 384 h 558"/>
                <a:gd name="T56" fmla="*/ 342 w 373"/>
                <a:gd name="T57" fmla="*/ 345 h 558"/>
                <a:gd name="T58" fmla="*/ 347 w 373"/>
                <a:gd name="T59" fmla="*/ 305 h 558"/>
                <a:gd name="T60" fmla="*/ 343 w 373"/>
                <a:gd name="T61" fmla="*/ 297 h 558"/>
                <a:gd name="T62" fmla="*/ 348 w 373"/>
                <a:gd name="T63" fmla="*/ 286 h 558"/>
                <a:gd name="T64" fmla="*/ 367 w 373"/>
                <a:gd name="T65" fmla="*/ 265 h 558"/>
                <a:gd name="T66" fmla="*/ 372 w 373"/>
                <a:gd name="T67" fmla="*/ 249 h 558"/>
                <a:gd name="T68" fmla="*/ 373 w 373"/>
                <a:gd name="T69" fmla="*/ 249 h 558"/>
                <a:gd name="T70" fmla="*/ 175 w 373"/>
                <a:gd name="T71" fmla="*/ 0 h 558"/>
                <a:gd name="T72" fmla="*/ 182 w 373"/>
                <a:gd name="T73" fmla="*/ 154 h 558"/>
                <a:gd name="T74" fmla="*/ 107 w 373"/>
                <a:gd name="T75" fmla="*/ 148 h 558"/>
                <a:gd name="T76" fmla="*/ 130 w 373"/>
                <a:gd name="T77" fmla="*/ 123 h 558"/>
                <a:gd name="T78" fmla="*/ 143 w 373"/>
                <a:gd name="T79" fmla="*/ 123 h 558"/>
                <a:gd name="T80" fmla="*/ 183 w 373"/>
                <a:gd name="T81" fmla="*/ 145 h 558"/>
                <a:gd name="T82" fmla="*/ 182 w 373"/>
                <a:gd name="T83" fmla="*/ 154 h 558"/>
                <a:gd name="T84" fmla="*/ 276 w 373"/>
                <a:gd name="T85" fmla="*/ 179 h 558"/>
                <a:gd name="T86" fmla="*/ 261 w 373"/>
                <a:gd name="T87" fmla="*/ 190 h 558"/>
                <a:gd name="T88" fmla="*/ 204 w 373"/>
                <a:gd name="T89" fmla="*/ 185 h 558"/>
                <a:gd name="T90" fmla="*/ 192 w 373"/>
                <a:gd name="T91" fmla="*/ 175 h 558"/>
                <a:gd name="T92" fmla="*/ 185 w 373"/>
                <a:gd name="T93" fmla="*/ 161 h 558"/>
                <a:gd name="T94" fmla="*/ 209 w 373"/>
                <a:gd name="T95" fmla="*/ 151 h 558"/>
                <a:gd name="T96" fmla="*/ 228 w 373"/>
                <a:gd name="T97" fmla="*/ 161 h 558"/>
                <a:gd name="T98" fmla="*/ 258 w 373"/>
                <a:gd name="T99" fmla="*/ 164 h 558"/>
                <a:gd name="T100" fmla="*/ 265 w 373"/>
                <a:gd name="T101" fmla="*/ 166 h 558"/>
                <a:gd name="T102" fmla="*/ 276 w 373"/>
                <a:gd name="T103" fmla="*/ 179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3" h="558">
                  <a:moveTo>
                    <a:pt x="175" y="0"/>
                  </a:moveTo>
                  <a:cubicBezTo>
                    <a:pt x="173" y="1"/>
                    <a:pt x="170" y="3"/>
                    <a:pt x="168" y="4"/>
                  </a:cubicBezTo>
                  <a:cubicBezTo>
                    <a:pt x="160" y="9"/>
                    <a:pt x="153" y="12"/>
                    <a:pt x="146" y="16"/>
                  </a:cubicBezTo>
                  <a:cubicBezTo>
                    <a:pt x="142" y="18"/>
                    <a:pt x="138" y="19"/>
                    <a:pt x="135" y="21"/>
                  </a:cubicBezTo>
                  <a:cubicBezTo>
                    <a:pt x="122" y="27"/>
                    <a:pt x="118" y="38"/>
                    <a:pt x="124" y="51"/>
                  </a:cubicBezTo>
                  <a:cubicBezTo>
                    <a:pt x="127" y="58"/>
                    <a:pt x="125" y="62"/>
                    <a:pt x="120" y="67"/>
                  </a:cubicBezTo>
                  <a:cubicBezTo>
                    <a:pt x="111" y="77"/>
                    <a:pt x="101" y="77"/>
                    <a:pt x="89" y="77"/>
                  </a:cubicBezTo>
                  <a:cubicBezTo>
                    <a:pt x="58" y="77"/>
                    <a:pt x="37" y="106"/>
                    <a:pt x="46" y="135"/>
                  </a:cubicBezTo>
                  <a:cubicBezTo>
                    <a:pt x="48" y="145"/>
                    <a:pt x="55" y="151"/>
                    <a:pt x="67" y="155"/>
                  </a:cubicBezTo>
                  <a:cubicBezTo>
                    <a:pt x="53" y="169"/>
                    <a:pt x="42" y="183"/>
                    <a:pt x="29" y="195"/>
                  </a:cubicBezTo>
                  <a:cubicBezTo>
                    <a:pt x="16" y="209"/>
                    <a:pt x="7" y="224"/>
                    <a:pt x="6" y="243"/>
                  </a:cubicBezTo>
                  <a:cubicBezTo>
                    <a:pt x="5" y="255"/>
                    <a:pt x="3" y="267"/>
                    <a:pt x="2" y="278"/>
                  </a:cubicBezTo>
                  <a:cubicBezTo>
                    <a:pt x="0" y="294"/>
                    <a:pt x="7" y="307"/>
                    <a:pt x="15" y="320"/>
                  </a:cubicBezTo>
                  <a:cubicBezTo>
                    <a:pt x="25" y="334"/>
                    <a:pt x="37" y="344"/>
                    <a:pt x="52" y="353"/>
                  </a:cubicBezTo>
                  <a:cubicBezTo>
                    <a:pt x="64" y="360"/>
                    <a:pt x="76" y="362"/>
                    <a:pt x="89" y="357"/>
                  </a:cubicBezTo>
                  <a:cubicBezTo>
                    <a:pt x="100" y="354"/>
                    <a:pt x="110" y="350"/>
                    <a:pt x="121" y="346"/>
                  </a:cubicBezTo>
                  <a:cubicBezTo>
                    <a:pt x="130" y="343"/>
                    <a:pt x="132" y="344"/>
                    <a:pt x="138" y="352"/>
                  </a:cubicBezTo>
                  <a:cubicBezTo>
                    <a:pt x="147" y="366"/>
                    <a:pt x="155" y="379"/>
                    <a:pt x="157" y="395"/>
                  </a:cubicBezTo>
                  <a:cubicBezTo>
                    <a:pt x="159" y="403"/>
                    <a:pt x="164" y="411"/>
                    <a:pt x="168" y="419"/>
                  </a:cubicBezTo>
                  <a:cubicBezTo>
                    <a:pt x="174" y="430"/>
                    <a:pt x="174" y="442"/>
                    <a:pt x="169" y="453"/>
                  </a:cubicBezTo>
                  <a:cubicBezTo>
                    <a:pt x="162" y="467"/>
                    <a:pt x="162" y="481"/>
                    <a:pt x="167" y="495"/>
                  </a:cubicBezTo>
                  <a:cubicBezTo>
                    <a:pt x="174" y="514"/>
                    <a:pt x="179" y="533"/>
                    <a:pt x="185" y="552"/>
                  </a:cubicBezTo>
                  <a:cubicBezTo>
                    <a:pt x="186" y="554"/>
                    <a:pt x="187" y="556"/>
                    <a:pt x="188" y="558"/>
                  </a:cubicBezTo>
                  <a:cubicBezTo>
                    <a:pt x="216" y="546"/>
                    <a:pt x="243" y="530"/>
                    <a:pt x="266" y="511"/>
                  </a:cubicBezTo>
                  <a:cubicBezTo>
                    <a:pt x="270" y="506"/>
                    <a:pt x="274" y="500"/>
                    <a:pt x="278" y="495"/>
                  </a:cubicBezTo>
                  <a:cubicBezTo>
                    <a:pt x="288" y="480"/>
                    <a:pt x="295" y="464"/>
                    <a:pt x="304" y="449"/>
                  </a:cubicBezTo>
                  <a:cubicBezTo>
                    <a:pt x="310" y="438"/>
                    <a:pt x="313" y="426"/>
                    <a:pt x="311" y="413"/>
                  </a:cubicBezTo>
                  <a:cubicBezTo>
                    <a:pt x="309" y="403"/>
                    <a:pt x="311" y="393"/>
                    <a:pt x="316" y="384"/>
                  </a:cubicBezTo>
                  <a:cubicBezTo>
                    <a:pt x="324" y="371"/>
                    <a:pt x="333" y="358"/>
                    <a:pt x="342" y="345"/>
                  </a:cubicBezTo>
                  <a:cubicBezTo>
                    <a:pt x="352" y="332"/>
                    <a:pt x="354" y="320"/>
                    <a:pt x="347" y="305"/>
                  </a:cubicBezTo>
                  <a:cubicBezTo>
                    <a:pt x="345" y="302"/>
                    <a:pt x="344" y="300"/>
                    <a:pt x="343" y="297"/>
                  </a:cubicBezTo>
                  <a:cubicBezTo>
                    <a:pt x="341" y="292"/>
                    <a:pt x="342" y="288"/>
                    <a:pt x="348" y="286"/>
                  </a:cubicBezTo>
                  <a:cubicBezTo>
                    <a:pt x="358" y="283"/>
                    <a:pt x="364" y="275"/>
                    <a:pt x="367" y="265"/>
                  </a:cubicBezTo>
                  <a:cubicBezTo>
                    <a:pt x="369" y="260"/>
                    <a:pt x="370" y="254"/>
                    <a:pt x="372" y="249"/>
                  </a:cubicBezTo>
                  <a:cubicBezTo>
                    <a:pt x="372" y="249"/>
                    <a:pt x="373" y="249"/>
                    <a:pt x="373" y="249"/>
                  </a:cubicBezTo>
                  <a:cubicBezTo>
                    <a:pt x="360" y="133"/>
                    <a:pt x="282" y="37"/>
                    <a:pt x="175" y="0"/>
                  </a:cubicBezTo>
                  <a:close/>
                  <a:moveTo>
                    <a:pt x="182" y="154"/>
                  </a:moveTo>
                  <a:cubicBezTo>
                    <a:pt x="159" y="133"/>
                    <a:pt x="134" y="142"/>
                    <a:pt x="107" y="148"/>
                  </a:cubicBezTo>
                  <a:cubicBezTo>
                    <a:pt x="115" y="138"/>
                    <a:pt x="122" y="130"/>
                    <a:pt x="130" y="123"/>
                  </a:cubicBezTo>
                  <a:cubicBezTo>
                    <a:pt x="132" y="121"/>
                    <a:pt x="139" y="121"/>
                    <a:pt x="143" y="123"/>
                  </a:cubicBezTo>
                  <a:cubicBezTo>
                    <a:pt x="156" y="129"/>
                    <a:pt x="169" y="137"/>
                    <a:pt x="183" y="145"/>
                  </a:cubicBezTo>
                  <a:cubicBezTo>
                    <a:pt x="182" y="147"/>
                    <a:pt x="182" y="150"/>
                    <a:pt x="182" y="154"/>
                  </a:cubicBezTo>
                  <a:close/>
                  <a:moveTo>
                    <a:pt x="276" y="179"/>
                  </a:moveTo>
                  <a:cubicBezTo>
                    <a:pt x="274" y="187"/>
                    <a:pt x="268" y="191"/>
                    <a:pt x="261" y="190"/>
                  </a:cubicBezTo>
                  <a:cubicBezTo>
                    <a:pt x="242" y="189"/>
                    <a:pt x="223" y="188"/>
                    <a:pt x="204" y="185"/>
                  </a:cubicBezTo>
                  <a:cubicBezTo>
                    <a:pt x="200" y="184"/>
                    <a:pt x="195" y="179"/>
                    <a:pt x="192" y="175"/>
                  </a:cubicBezTo>
                  <a:cubicBezTo>
                    <a:pt x="189" y="171"/>
                    <a:pt x="188" y="166"/>
                    <a:pt x="185" y="161"/>
                  </a:cubicBezTo>
                  <a:cubicBezTo>
                    <a:pt x="196" y="163"/>
                    <a:pt x="203" y="159"/>
                    <a:pt x="209" y="151"/>
                  </a:cubicBezTo>
                  <a:cubicBezTo>
                    <a:pt x="214" y="159"/>
                    <a:pt x="220" y="161"/>
                    <a:pt x="228" y="161"/>
                  </a:cubicBezTo>
                  <a:cubicBezTo>
                    <a:pt x="238" y="162"/>
                    <a:pt x="248" y="163"/>
                    <a:pt x="258" y="164"/>
                  </a:cubicBezTo>
                  <a:cubicBezTo>
                    <a:pt x="260" y="164"/>
                    <a:pt x="263" y="165"/>
                    <a:pt x="265" y="166"/>
                  </a:cubicBezTo>
                  <a:cubicBezTo>
                    <a:pt x="271" y="169"/>
                    <a:pt x="277" y="171"/>
                    <a:pt x="276" y="1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29" name="Freeform 28"/>
            <p:cNvSpPr>
              <a:spLocks/>
            </p:cNvSpPr>
            <p:nvPr userDrawn="1"/>
          </p:nvSpPr>
          <p:spPr bwMode="auto">
            <a:xfrm>
              <a:off x="1257" y="1785"/>
              <a:ext cx="22" cy="26"/>
            </a:xfrm>
            <a:custGeom>
              <a:avLst/>
              <a:gdLst>
                <a:gd name="T0" fmla="*/ 19 w 34"/>
                <a:gd name="T1" fmla="*/ 35 h 40"/>
                <a:gd name="T2" fmla="*/ 31 w 34"/>
                <a:gd name="T3" fmla="*/ 8 h 40"/>
                <a:gd name="T4" fmla="*/ 28 w 34"/>
                <a:gd name="T5" fmla="*/ 0 h 40"/>
                <a:gd name="T6" fmla="*/ 0 w 34"/>
                <a:gd name="T7" fmla="*/ 33 h 40"/>
                <a:gd name="T8" fmla="*/ 19 w 34"/>
                <a:gd name="T9" fmla="*/ 35 h 40"/>
              </a:gdLst>
              <a:ahLst/>
              <a:cxnLst>
                <a:cxn ang="0">
                  <a:pos x="T0" y="T1"/>
                </a:cxn>
                <a:cxn ang="0">
                  <a:pos x="T2" y="T3"/>
                </a:cxn>
                <a:cxn ang="0">
                  <a:pos x="T4" y="T5"/>
                </a:cxn>
                <a:cxn ang="0">
                  <a:pos x="T6" y="T7"/>
                </a:cxn>
                <a:cxn ang="0">
                  <a:pos x="T8" y="T9"/>
                </a:cxn>
              </a:cxnLst>
              <a:rect l="0" t="0" r="r" b="b"/>
              <a:pathLst>
                <a:path w="34" h="40">
                  <a:moveTo>
                    <a:pt x="19" y="35"/>
                  </a:moveTo>
                  <a:cubicBezTo>
                    <a:pt x="30" y="29"/>
                    <a:pt x="34" y="20"/>
                    <a:pt x="31" y="8"/>
                  </a:cubicBezTo>
                  <a:cubicBezTo>
                    <a:pt x="30" y="5"/>
                    <a:pt x="29" y="3"/>
                    <a:pt x="28" y="0"/>
                  </a:cubicBezTo>
                  <a:cubicBezTo>
                    <a:pt x="18" y="10"/>
                    <a:pt x="9" y="21"/>
                    <a:pt x="0" y="33"/>
                  </a:cubicBezTo>
                  <a:cubicBezTo>
                    <a:pt x="9" y="39"/>
                    <a:pt x="12" y="40"/>
                    <a:pt x="19"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0" name="Freeform 29"/>
            <p:cNvSpPr>
              <a:spLocks/>
            </p:cNvSpPr>
            <p:nvPr userDrawn="1"/>
          </p:nvSpPr>
          <p:spPr bwMode="auto">
            <a:xfrm>
              <a:off x="1222" y="1946"/>
              <a:ext cx="88" cy="124"/>
            </a:xfrm>
            <a:custGeom>
              <a:avLst/>
              <a:gdLst>
                <a:gd name="T0" fmla="*/ 117 w 135"/>
                <a:gd name="T1" fmla="*/ 160 h 190"/>
                <a:gd name="T2" fmla="*/ 125 w 135"/>
                <a:gd name="T3" fmla="*/ 123 h 190"/>
                <a:gd name="T4" fmla="*/ 130 w 135"/>
                <a:gd name="T5" fmla="*/ 113 h 190"/>
                <a:gd name="T6" fmla="*/ 118 w 135"/>
                <a:gd name="T7" fmla="*/ 81 h 190"/>
                <a:gd name="T8" fmla="*/ 78 w 135"/>
                <a:gd name="T9" fmla="*/ 64 h 190"/>
                <a:gd name="T10" fmla="*/ 58 w 135"/>
                <a:gd name="T11" fmla="*/ 54 h 190"/>
                <a:gd name="T12" fmla="*/ 50 w 135"/>
                <a:gd name="T13" fmla="*/ 45 h 190"/>
                <a:gd name="T14" fmla="*/ 35 w 135"/>
                <a:gd name="T15" fmla="*/ 25 h 190"/>
                <a:gd name="T16" fmla="*/ 0 w 135"/>
                <a:gd name="T17" fmla="*/ 0 h 190"/>
                <a:gd name="T18" fmla="*/ 104 w 135"/>
                <a:gd name="T19" fmla="*/ 190 h 190"/>
                <a:gd name="T20" fmla="*/ 117 w 135"/>
                <a:gd name="T21" fmla="*/ 16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90">
                  <a:moveTo>
                    <a:pt x="117" y="160"/>
                  </a:moveTo>
                  <a:cubicBezTo>
                    <a:pt x="116" y="147"/>
                    <a:pt x="117" y="134"/>
                    <a:pt x="125" y="123"/>
                  </a:cubicBezTo>
                  <a:cubicBezTo>
                    <a:pt x="127" y="120"/>
                    <a:pt x="129" y="116"/>
                    <a:pt x="130" y="113"/>
                  </a:cubicBezTo>
                  <a:cubicBezTo>
                    <a:pt x="135" y="99"/>
                    <a:pt x="131" y="88"/>
                    <a:pt x="118" y="81"/>
                  </a:cubicBezTo>
                  <a:cubicBezTo>
                    <a:pt x="105" y="75"/>
                    <a:pt x="91" y="70"/>
                    <a:pt x="78" y="64"/>
                  </a:cubicBezTo>
                  <a:cubicBezTo>
                    <a:pt x="71" y="61"/>
                    <a:pt x="64" y="58"/>
                    <a:pt x="58" y="54"/>
                  </a:cubicBezTo>
                  <a:cubicBezTo>
                    <a:pt x="55" y="52"/>
                    <a:pt x="51" y="49"/>
                    <a:pt x="50" y="45"/>
                  </a:cubicBezTo>
                  <a:cubicBezTo>
                    <a:pt x="48" y="36"/>
                    <a:pt x="43" y="29"/>
                    <a:pt x="35" y="25"/>
                  </a:cubicBezTo>
                  <a:cubicBezTo>
                    <a:pt x="23" y="17"/>
                    <a:pt x="11" y="9"/>
                    <a:pt x="0" y="0"/>
                  </a:cubicBezTo>
                  <a:cubicBezTo>
                    <a:pt x="9" y="76"/>
                    <a:pt x="48" y="143"/>
                    <a:pt x="104" y="190"/>
                  </a:cubicBezTo>
                  <a:cubicBezTo>
                    <a:pt x="118" y="182"/>
                    <a:pt x="119" y="179"/>
                    <a:pt x="117" y="1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1" name="Freeform 30"/>
            <p:cNvSpPr>
              <a:spLocks/>
            </p:cNvSpPr>
            <p:nvPr userDrawn="1"/>
          </p:nvSpPr>
          <p:spPr bwMode="auto">
            <a:xfrm>
              <a:off x="1305" y="1726"/>
              <a:ext cx="99" cy="45"/>
            </a:xfrm>
            <a:custGeom>
              <a:avLst/>
              <a:gdLst>
                <a:gd name="T0" fmla="*/ 19 w 152"/>
                <a:gd name="T1" fmla="*/ 63 h 68"/>
                <a:gd name="T2" fmla="*/ 43 w 152"/>
                <a:gd name="T3" fmla="*/ 47 h 68"/>
                <a:gd name="T4" fmla="*/ 84 w 152"/>
                <a:gd name="T5" fmla="*/ 31 h 68"/>
                <a:gd name="T6" fmla="*/ 105 w 152"/>
                <a:gd name="T7" fmla="*/ 29 h 68"/>
                <a:gd name="T8" fmla="*/ 145 w 152"/>
                <a:gd name="T9" fmla="*/ 7 h 68"/>
                <a:gd name="T10" fmla="*/ 152 w 152"/>
                <a:gd name="T11" fmla="*/ 0 h 68"/>
                <a:gd name="T12" fmla="*/ 0 w 152"/>
                <a:gd name="T13" fmla="*/ 52 h 68"/>
                <a:gd name="T14" fmla="*/ 19 w 152"/>
                <a:gd name="T15" fmla="*/ 63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68">
                  <a:moveTo>
                    <a:pt x="19" y="63"/>
                  </a:moveTo>
                  <a:cubicBezTo>
                    <a:pt x="27" y="58"/>
                    <a:pt x="35" y="53"/>
                    <a:pt x="43" y="47"/>
                  </a:cubicBezTo>
                  <a:cubicBezTo>
                    <a:pt x="55" y="39"/>
                    <a:pt x="69" y="32"/>
                    <a:pt x="84" y="31"/>
                  </a:cubicBezTo>
                  <a:cubicBezTo>
                    <a:pt x="91" y="31"/>
                    <a:pt x="98" y="30"/>
                    <a:pt x="105" y="29"/>
                  </a:cubicBezTo>
                  <a:cubicBezTo>
                    <a:pt x="121" y="26"/>
                    <a:pt x="134" y="19"/>
                    <a:pt x="145" y="7"/>
                  </a:cubicBezTo>
                  <a:cubicBezTo>
                    <a:pt x="147" y="5"/>
                    <a:pt x="150" y="3"/>
                    <a:pt x="152" y="0"/>
                  </a:cubicBezTo>
                  <a:cubicBezTo>
                    <a:pt x="96" y="3"/>
                    <a:pt x="44" y="22"/>
                    <a:pt x="0" y="52"/>
                  </a:cubicBezTo>
                  <a:cubicBezTo>
                    <a:pt x="0" y="64"/>
                    <a:pt x="7" y="68"/>
                    <a:pt x="19"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33" name="Transportmiddel_tog" hidden="1"/>
          <p:cNvGrpSpPr>
            <a:grpSpLocks noChangeAspect="1"/>
          </p:cNvGrpSpPr>
          <p:nvPr userDrawn="1"/>
        </p:nvGrpSpPr>
        <p:grpSpPr bwMode="auto">
          <a:xfrm>
            <a:off x="4068763" y="1806575"/>
            <a:ext cx="1008063" cy="1495425"/>
            <a:chOff x="3547" y="1142"/>
            <a:chExt cx="635" cy="942"/>
          </a:xfrm>
        </p:grpSpPr>
        <p:sp>
          <p:nvSpPr>
            <p:cNvPr id="135" name="Freeform 34"/>
            <p:cNvSpPr>
              <a:spLocks/>
            </p:cNvSpPr>
            <p:nvPr userDrawn="1"/>
          </p:nvSpPr>
          <p:spPr bwMode="auto">
            <a:xfrm>
              <a:off x="3615" y="2036"/>
              <a:ext cx="499" cy="48"/>
            </a:xfrm>
            <a:custGeom>
              <a:avLst/>
              <a:gdLst>
                <a:gd name="T0" fmla="*/ 38 w 499"/>
                <a:gd name="T1" fmla="*/ 0 h 48"/>
                <a:gd name="T2" fmla="*/ 0 w 499"/>
                <a:gd name="T3" fmla="*/ 48 h 48"/>
                <a:gd name="T4" fmla="*/ 499 w 499"/>
                <a:gd name="T5" fmla="*/ 48 h 48"/>
                <a:gd name="T6" fmla="*/ 460 w 499"/>
                <a:gd name="T7" fmla="*/ 0 h 48"/>
                <a:gd name="T8" fmla="*/ 38 w 499"/>
                <a:gd name="T9" fmla="*/ 0 h 48"/>
              </a:gdLst>
              <a:ahLst/>
              <a:cxnLst>
                <a:cxn ang="0">
                  <a:pos x="T0" y="T1"/>
                </a:cxn>
                <a:cxn ang="0">
                  <a:pos x="T2" y="T3"/>
                </a:cxn>
                <a:cxn ang="0">
                  <a:pos x="T4" y="T5"/>
                </a:cxn>
                <a:cxn ang="0">
                  <a:pos x="T6" y="T7"/>
                </a:cxn>
                <a:cxn ang="0">
                  <a:pos x="T8" y="T9"/>
                </a:cxn>
              </a:cxnLst>
              <a:rect l="0" t="0" r="r" b="b"/>
              <a:pathLst>
                <a:path w="499" h="48">
                  <a:moveTo>
                    <a:pt x="38" y="0"/>
                  </a:moveTo>
                  <a:lnTo>
                    <a:pt x="0" y="48"/>
                  </a:lnTo>
                  <a:lnTo>
                    <a:pt x="499" y="48"/>
                  </a:lnTo>
                  <a:lnTo>
                    <a:pt x="460" y="0"/>
                  </a:lnTo>
                  <a:lnTo>
                    <a:pt x="38"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6" name="Freeform 35"/>
            <p:cNvSpPr>
              <a:spLocks/>
            </p:cNvSpPr>
            <p:nvPr userDrawn="1"/>
          </p:nvSpPr>
          <p:spPr bwMode="auto">
            <a:xfrm>
              <a:off x="3687" y="1944"/>
              <a:ext cx="354" cy="49"/>
            </a:xfrm>
            <a:custGeom>
              <a:avLst/>
              <a:gdLst>
                <a:gd name="T0" fmla="*/ 39 w 354"/>
                <a:gd name="T1" fmla="*/ 0 h 49"/>
                <a:gd name="T2" fmla="*/ 0 w 354"/>
                <a:gd name="T3" fmla="*/ 49 h 49"/>
                <a:gd name="T4" fmla="*/ 354 w 354"/>
                <a:gd name="T5" fmla="*/ 49 h 49"/>
                <a:gd name="T6" fmla="*/ 316 w 354"/>
                <a:gd name="T7" fmla="*/ 0 h 49"/>
                <a:gd name="T8" fmla="*/ 39 w 354"/>
                <a:gd name="T9" fmla="*/ 0 h 49"/>
              </a:gdLst>
              <a:ahLst/>
              <a:cxnLst>
                <a:cxn ang="0">
                  <a:pos x="T0" y="T1"/>
                </a:cxn>
                <a:cxn ang="0">
                  <a:pos x="T2" y="T3"/>
                </a:cxn>
                <a:cxn ang="0">
                  <a:pos x="T4" y="T5"/>
                </a:cxn>
                <a:cxn ang="0">
                  <a:pos x="T6" y="T7"/>
                </a:cxn>
                <a:cxn ang="0">
                  <a:pos x="T8" y="T9"/>
                </a:cxn>
              </a:cxnLst>
              <a:rect l="0" t="0" r="r" b="b"/>
              <a:pathLst>
                <a:path w="354" h="49">
                  <a:moveTo>
                    <a:pt x="39" y="0"/>
                  </a:moveTo>
                  <a:lnTo>
                    <a:pt x="0" y="49"/>
                  </a:lnTo>
                  <a:lnTo>
                    <a:pt x="354" y="49"/>
                  </a:lnTo>
                  <a:lnTo>
                    <a:pt x="316" y="0"/>
                  </a:lnTo>
                  <a:lnTo>
                    <a:pt x="39"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7" name="Freeform 36"/>
            <p:cNvSpPr>
              <a:spLocks noEditPoints="1"/>
            </p:cNvSpPr>
            <p:nvPr userDrawn="1"/>
          </p:nvSpPr>
          <p:spPr bwMode="auto">
            <a:xfrm>
              <a:off x="3547" y="1142"/>
              <a:ext cx="635" cy="763"/>
            </a:xfrm>
            <a:custGeom>
              <a:avLst/>
              <a:gdLst>
                <a:gd name="T0" fmla="*/ 698 w 698"/>
                <a:gd name="T1" fmla="*/ 281 h 839"/>
                <a:gd name="T2" fmla="*/ 698 w 698"/>
                <a:gd name="T3" fmla="*/ 262 h 839"/>
                <a:gd name="T4" fmla="*/ 436 w 698"/>
                <a:gd name="T5" fmla="*/ 0 h 839"/>
                <a:gd name="T6" fmla="*/ 262 w 698"/>
                <a:gd name="T7" fmla="*/ 0 h 839"/>
                <a:gd name="T8" fmla="*/ 0 w 698"/>
                <a:gd name="T9" fmla="*/ 262 h 839"/>
                <a:gd name="T10" fmla="*/ 0 w 698"/>
                <a:gd name="T11" fmla="*/ 281 h 839"/>
                <a:gd name="T12" fmla="*/ 0 w 698"/>
                <a:gd name="T13" fmla="*/ 287 h 839"/>
                <a:gd name="T14" fmla="*/ 0 w 698"/>
                <a:gd name="T15" fmla="*/ 792 h 839"/>
                <a:gd name="T16" fmla="*/ 47 w 698"/>
                <a:gd name="T17" fmla="*/ 839 h 839"/>
                <a:gd name="T18" fmla="*/ 650 w 698"/>
                <a:gd name="T19" fmla="*/ 839 h 839"/>
                <a:gd name="T20" fmla="*/ 698 w 698"/>
                <a:gd name="T21" fmla="*/ 792 h 839"/>
                <a:gd name="T22" fmla="*/ 698 w 698"/>
                <a:gd name="T23" fmla="*/ 287 h 839"/>
                <a:gd name="T24" fmla="*/ 698 w 698"/>
                <a:gd name="T25" fmla="*/ 281 h 839"/>
                <a:gd name="T26" fmla="*/ 230 w 698"/>
                <a:gd name="T27" fmla="*/ 70 h 839"/>
                <a:gd name="T28" fmla="*/ 468 w 698"/>
                <a:gd name="T29" fmla="*/ 70 h 839"/>
                <a:gd name="T30" fmla="*/ 489 w 698"/>
                <a:gd name="T31" fmla="*/ 92 h 839"/>
                <a:gd name="T32" fmla="*/ 468 w 698"/>
                <a:gd name="T33" fmla="*/ 114 h 839"/>
                <a:gd name="T34" fmla="*/ 230 w 698"/>
                <a:gd name="T35" fmla="*/ 114 h 839"/>
                <a:gd name="T36" fmla="*/ 208 w 698"/>
                <a:gd name="T37" fmla="*/ 92 h 839"/>
                <a:gd name="T38" fmla="*/ 230 w 698"/>
                <a:gd name="T39" fmla="*/ 70 h 839"/>
                <a:gd name="T40" fmla="*/ 167 w 698"/>
                <a:gd name="T41" fmla="*/ 758 h 839"/>
                <a:gd name="T42" fmla="*/ 95 w 698"/>
                <a:gd name="T43" fmla="*/ 686 h 839"/>
                <a:gd name="T44" fmla="*/ 167 w 698"/>
                <a:gd name="T45" fmla="*/ 614 h 839"/>
                <a:gd name="T46" fmla="*/ 239 w 698"/>
                <a:gd name="T47" fmla="*/ 686 h 839"/>
                <a:gd name="T48" fmla="*/ 167 w 698"/>
                <a:gd name="T49" fmla="*/ 758 h 839"/>
                <a:gd name="T50" fmla="*/ 537 w 698"/>
                <a:gd name="T51" fmla="*/ 758 h 839"/>
                <a:gd name="T52" fmla="*/ 465 w 698"/>
                <a:gd name="T53" fmla="*/ 686 h 839"/>
                <a:gd name="T54" fmla="*/ 537 w 698"/>
                <a:gd name="T55" fmla="*/ 614 h 839"/>
                <a:gd name="T56" fmla="*/ 610 w 698"/>
                <a:gd name="T57" fmla="*/ 686 h 839"/>
                <a:gd name="T58" fmla="*/ 537 w 698"/>
                <a:gd name="T59" fmla="*/ 758 h 839"/>
                <a:gd name="T60" fmla="*/ 616 w 698"/>
                <a:gd name="T61" fmla="*/ 442 h 839"/>
                <a:gd name="T62" fmla="*/ 81 w 698"/>
                <a:gd name="T63" fmla="*/ 442 h 839"/>
                <a:gd name="T64" fmla="*/ 81 w 698"/>
                <a:gd name="T65" fmla="*/ 181 h 839"/>
                <a:gd name="T66" fmla="*/ 616 w 698"/>
                <a:gd name="T67" fmla="*/ 181 h 839"/>
                <a:gd name="T68" fmla="*/ 616 w 698"/>
                <a:gd name="T69" fmla="*/ 442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8" h="839">
                  <a:moveTo>
                    <a:pt x="698" y="281"/>
                  </a:moveTo>
                  <a:cubicBezTo>
                    <a:pt x="698" y="262"/>
                    <a:pt x="698" y="262"/>
                    <a:pt x="698" y="262"/>
                  </a:cubicBezTo>
                  <a:cubicBezTo>
                    <a:pt x="698" y="118"/>
                    <a:pt x="580" y="0"/>
                    <a:pt x="436" y="0"/>
                  </a:cubicBezTo>
                  <a:cubicBezTo>
                    <a:pt x="262" y="0"/>
                    <a:pt x="262" y="0"/>
                    <a:pt x="262" y="0"/>
                  </a:cubicBezTo>
                  <a:cubicBezTo>
                    <a:pt x="118" y="0"/>
                    <a:pt x="0" y="118"/>
                    <a:pt x="0" y="262"/>
                  </a:cubicBezTo>
                  <a:cubicBezTo>
                    <a:pt x="0" y="281"/>
                    <a:pt x="0" y="281"/>
                    <a:pt x="0" y="281"/>
                  </a:cubicBezTo>
                  <a:cubicBezTo>
                    <a:pt x="0" y="283"/>
                    <a:pt x="0" y="285"/>
                    <a:pt x="0" y="287"/>
                  </a:cubicBezTo>
                  <a:cubicBezTo>
                    <a:pt x="0" y="792"/>
                    <a:pt x="0" y="792"/>
                    <a:pt x="0" y="792"/>
                  </a:cubicBezTo>
                  <a:cubicBezTo>
                    <a:pt x="0" y="818"/>
                    <a:pt x="21" y="839"/>
                    <a:pt x="47" y="839"/>
                  </a:cubicBezTo>
                  <a:cubicBezTo>
                    <a:pt x="650" y="839"/>
                    <a:pt x="650" y="839"/>
                    <a:pt x="650" y="839"/>
                  </a:cubicBezTo>
                  <a:cubicBezTo>
                    <a:pt x="677" y="839"/>
                    <a:pt x="698" y="818"/>
                    <a:pt x="698" y="792"/>
                  </a:cubicBezTo>
                  <a:cubicBezTo>
                    <a:pt x="698" y="287"/>
                    <a:pt x="698" y="287"/>
                    <a:pt x="698" y="287"/>
                  </a:cubicBezTo>
                  <a:cubicBezTo>
                    <a:pt x="698" y="285"/>
                    <a:pt x="698" y="283"/>
                    <a:pt x="698" y="281"/>
                  </a:cubicBezTo>
                  <a:close/>
                  <a:moveTo>
                    <a:pt x="230" y="70"/>
                  </a:moveTo>
                  <a:cubicBezTo>
                    <a:pt x="468" y="70"/>
                    <a:pt x="468" y="70"/>
                    <a:pt x="468" y="70"/>
                  </a:cubicBezTo>
                  <a:cubicBezTo>
                    <a:pt x="480" y="70"/>
                    <a:pt x="489" y="80"/>
                    <a:pt x="489" y="92"/>
                  </a:cubicBezTo>
                  <a:cubicBezTo>
                    <a:pt x="489" y="104"/>
                    <a:pt x="480" y="114"/>
                    <a:pt x="468" y="114"/>
                  </a:cubicBezTo>
                  <a:cubicBezTo>
                    <a:pt x="230" y="114"/>
                    <a:pt x="230" y="114"/>
                    <a:pt x="230" y="114"/>
                  </a:cubicBezTo>
                  <a:cubicBezTo>
                    <a:pt x="218" y="114"/>
                    <a:pt x="208" y="104"/>
                    <a:pt x="208" y="92"/>
                  </a:cubicBezTo>
                  <a:cubicBezTo>
                    <a:pt x="208" y="80"/>
                    <a:pt x="218" y="70"/>
                    <a:pt x="230" y="70"/>
                  </a:cubicBezTo>
                  <a:close/>
                  <a:moveTo>
                    <a:pt x="167" y="758"/>
                  </a:moveTo>
                  <a:cubicBezTo>
                    <a:pt x="127" y="758"/>
                    <a:pt x="95" y="726"/>
                    <a:pt x="95" y="686"/>
                  </a:cubicBezTo>
                  <a:cubicBezTo>
                    <a:pt x="95" y="646"/>
                    <a:pt x="127" y="614"/>
                    <a:pt x="167" y="614"/>
                  </a:cubicBezTo>
                  <a:cubicBezTo>
                    <a:pt x="207" y="614"/>
                    <a:pt x="239" y="646"/>
                    <a:pt x="239" y="686"/>
                  </a:cubicBezTo>
                  <a:cubicBezTo>
                    <a:pt x="239" y="726"/>
                    <a:pt x="207" y="758"/>
                    <a:pt x="167" y="758"/>
                  </a:cubicBezTo>
                  <a:close/>
                  <a:moveTo>
                    <a:pt x="537" y="758"/>
                  </a:moveTo>
                  <a:cubicBezTo>
                    <a:pt x="498" y="758"/>
                    <a:pt x="465" y="726"/>
                    <a:pt x="465" y="686"/>
                  </a:cubicBezTo>
                  <a:cubicBezTo>
                    <a:pt x="465" y="646"/>
                    <a:pt x="498" y="614"/>
                    <a:pt x="537" y="614"/>
                  </a:cubicBezTo>
                  <a:cubicBezTo>
                    <a:pt x="577" y="614"/>
                    <a:pt x="610" y="646"/>
                    <a:pt x="610" y="686"/>
                  </a:cubicBezTo>
                  <a:cubicBezTo>
                    <a:pt x="610" y="726"/>
                    <a:pt x="577" y="758"/>
                    <a:pt x="537" y="758"/>
                  </a:cubicBezTo>
                  <a:close/>
                  <a:moveTo>
                    <a:pt x="616" y="442"/>
                  </a:moveTo>
                  <a:cubicBezTo>
                    <a:pt x="81" y="442"/>
                    <a:pt x="81" y="442"/>
                    <a:pt x="81" y="442"/>
                  </a:cubicBezTo>
                  <a:cubicBezTo>
                    <a:pt x="81" y="181"/>
                    <a:pt x="81" y="181"/>
                    <a:pt x="81" y="181"/>
                  </a:cubicBezTo>
                  <a:cubicBezTo>
                    <a:pt x="616" y="181"/>
                    <a:pt x="616" y="181"/>
                    <a:pt x="616" y="181"/>
                  </a:cubicBezTo>
                  <a:lnTo>
                    <a:pt x="616"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39" name="SvartArbeid" hidden="1"/>
          <p:cNvGrpSpPr>
            <a:grpSpLocks noChangeAspect="1"/>
          </p:cNvGrpSpPr>
          <p:nvPr userDrawn="1"/>
        </p:nvGrpSpPr>
        <p:grpSpPr bwMode="auto">
          <a:xfrm>
            <a:off x="4143375" y="1974850"/>
            <a:ext cx="858838" cy="1158875"/>
            <a:chOff x="1863" y="1517"/>
            <a:chExt cx="541" cy="730"/>
          </a:xfrm>
        </p:grpSpPr>
        <p:sp>
          <p:nvSpPr>
            <p:cNvPr id="141" name="Freeform 40"/>
            <p:cNvSpPr>
              <a:spLocks/>
            </p:cNvSpPr>
            <p:nvPr userDrawn="1"/>
          </p:nvSpPr>
          <p:spPr bwMode="auto">
            <a:xfrm>
              <a:off x="1863" y="1833"/>
              <a:ext cx="541" cy="414"/>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2" y="650"/>
                    <a:pt x="743" y="576"/>
                    <a:pt x="851" y="457"/>
                  </a:cubicBezTo>
                  <a:cubicBezTo>
                    <a:pt x="851" y="165"/>
                    <a:pt x="660" y="0"/>
                    <a:pt x="426"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2" name="Oval 41"/>
            <p:cNvSpPr>
              <a:spLocks noChangeArrowheads="1"/>
            </p:cNvSpPr>
            <p:nvPr userDrawn="1"/>
          </p:nvSpPr>
          <p:spPr bwMode="auto">
            <a:xfrm>
              <a:off x="1990" y="1517"/>
              <a:ext cx="287" cy="29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3" name="Freeform 42"/>
            <p:cNvSpPr>
              <a:spLocks noEditPoints="1"/>
            </p:cNvSpPr>
            <p:nvPr userDrawn="1"/>
          </p:nvSpPr>
          <p:spPr bwMode="auto">
            <a:xfrm>
              <a:off x="1995" y="1612"/>
              <a:ext cx="275" cy="89"/>
            </a:xfrm>
            <a:custGeom>
              <a:avLst/>
              <a:gdLst>
                <a:gd name="T0" fmla="*/ 420 w 434"/>
                <a:gd name="T1" fmla="*/ 54 h 140"/>
                <a:gd name="T2" fmla="*/ 434 w 434"/>
                <a:gd name="T3" fmla="*/ 12 h 140"/>
                <a:gd name="T4" fmla="*/ 420 w 434"/>
                <a:gd name="T5" fmla="*/ 7 h 140"/>
                <a:gd name="T6" fmla="*/ 221 w 434"/>
                <a:gd name="T7" fmla="*/ 21 h 140"/>
                <a:gd name="T8" fmla="*/ 219 w 434"/>
                <a:gd name="T9" fmla="*/ 21 h 140"/>
                <a:gd name="T10" fmla="*/ 216 w 434"/>
                <a:gd name="T11" fmla="*/ 21 h 140"/>
                <a:gd name="T12" fmla="*/ 17 w 434"/>
                <a:gd name="T13" fmla="*/ 7 h 140"/>
                <a:gd name="T14" fmla="*/ 7 w 434"/>
                <a:gd name="T15" fmla="*/ 10 h 140"/>
                <a:gd name="T16" fmla="*/ 1 w 434"/>
                <a:gd name="T17" fmla="*/ 20 h 140"/>
                <a:gd name="T18" fmla="*/ 0 w 434"/>
                <a:gd name="T19" fmla="*/ 34 h 140"/>
                <a:gd name="T20" fmla="*/ 17 w 434"/>
                <a:gd name="T21" fmla="*/ 54 h 140"/>
                <a:gd name="T22" fmla="*/ 137 w 434"/>
                <a:gd name="T23" fmla="*/ 140 h 140"/>
                <a:gd name="T24" fmla="*/ 143 w 434"/>
                <a:gd name="T25" fmla="*/ 140 h 140"/>
                <a:gd name="T26" fmla="*/ 184 w 434"/>
                <a:gd name="T27" fmla="*/ 117 h 140"/>
                <a:gd name="T28" fmla="*/ 217 w 434"/>
                <a:gd name="T29" fmla="*/ 97 h 140"/>
                <a:gd name="T30" fmla="*/ 220 w 434"/>
                <a:gd name="T31" fmla="*/ 97 h 140"/>
                <a:gd name="T32" fmla="*/ 253 w 434"/>
                <a:gd name="T33" fmla="*/ 117 h 140"/>
                <a:gd name="T34" fmla="*/ 294 w 434"/>
                <a:gd name="T35" fmla="*/ 140 h 140"/>
                <a:gd name="T36" fmla="*/ 300 w 434"/>
                <a:gd name="T37" fmla="*/ 140 h 140"/>
                <a:gd name="T38" fmla="*/ 420 w 434"/>
                <a:gd name="T39" fmla="*/ 54 h 140"/>
                <a:gd name="T40" fmla="*/ 137 w 434"/>
                <a:gd name="T41" fmla="*/ 95 h 140"/>
                <a:gd name="T42" fmla="*/ 90 w 434"/>
                <a:gd name="T43" fmla="*/ 65 h 140"/>
                <a:gd name="T44" fmla="*/ 128 w 434"/>
                <a:gd name="T45" fmla="*/ 51 h 140"/>
                <a:gd name="T46" fmla="*/ 136 w 434"/>
                <a:gd name="T47" fmla="*/ 51 h 140"/>
                <a:gd name="T48" fmla="*/ 183 w 434"/>
                <a:gd name="T49" fmla="*/ 76 h 140"/>
                <a:gd name="T50" fmla="*/ 137 w 434"/>
                <a:gd name="T51" fmla="*/ 95 h 140"/>
                <a:gd name="T52" fmla="*/ 300 w 434"/>
                <a:gd name="T53" fmla="*/ 95 h 140"/>
                <a:gd name="T54" fmla="*/ 254 w 434"/>
                <a:gd name="T55" fmla="*/ 76 h 140"/>
                <a:gd name="T56" fmla="*/ 301 w 434"/>
                <a:gd name="T57" fmla="*/ 51 h 140"/>
                <a:gd name="T58" fmla="*/ 309 w 434"/>
                <a:gd name="T59" fmla="*/ 51 h 140"/>
                <a:gd name="T60" fmla="*/ 347 w 434"/>
                <a:gd name="T61" fmla="*/ 65 h 140"/>
                <a:gd name="T62" fmla="*/ 300 w 434"/>
                <a:gd name="T63" fmla="*/ 9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140">
                  <a:moveTo>
                    <a:pt x="420" y="54"/>
                  </a:moveTo>
                  <a:cubicBezTo>
                    <a:pt x="433" y="38"/>
                    <a:pt x="434" y="14"/>
                    <a:pt x="434" y="12"/>
                  </a:cubicBezTo>
                  <a:cubicBezTo>
                    <a:pt x="434" y="3"/>
                    <a:pt x="427" y="7"/>
                    <a:pt x="420" y="7"/>
                  </a:cubicBezTo>
                  <a:cubicBezTo>
                    <a:pt x="376" y="11"/>
                    <a:pt x="265" y="21"/>
                    <a:pt x="221" y="21"/>
                  </a:cubicBezTo>
                  <a:cubicBezTo>
                    <a:pt x="220" y="21"/>
                    <a:pt x="219" y="21"/>
                    <a:pt x="219" y="21"/>
                  </a:cubicBezTo>
                  <a:cubicBezTo>
                    <a:pt x="218" y="21"/>
                    <a:pt x="217" y="21"/>
                    <a:pt x="216" y="21"/>
                  </a:cubicBezTo>
                  <a:cubicBezTo>
                    <a:pt x="172" y="21"/>
                    <a:pt x="61" y="11"/>
                    <a:pt x="17" y="7"/>
                  </a:cubicBezTo>
                  <a:cubicBezTo>
                    <a:pt x="17" y="15"/>
                    <a:pt x="7" y="0"/>
                    <a:pt x="7" y="10"/>
                  </a:cubicBezTo>
                  <a:cubicBezTo>
                    <a:pt x="1" y="20"/>
                    <a:pt x="1" y="20"/>
                    <a:pt x="1" y="20"/>
                  </a:cubicBezTo>
                  <a:cubicBezTo>
                    <a:pt x="1" y="28"/>
                    <a:pt x="0" y="25"/>
                    <a:pt x="0" y="34"/>
                  </a:cubicBezTo>
                  <a:cubicBezTo>
                    <a:pt x="1" y="35"/>
                    <a:pt x="17" y="53"/>
                    <a:pt x="17" y="54"/>
                  </a:cubicBezTo>
                  <a:cubicBezTo>
                    <a:pt x="32" y="73"/>
                    <a:pt x="101" y="140"/>
                    <a:pt x="137" y="140"/>
                  </a:cubicBezTo>
                  <a:cubicBezTo>
                    <a:pt x="139" y="140"/>
                    <a:pt x="141" y="140"/>
                    <a:pt x="143" y="140"/>
                  </a:cubicBezTo>
                  <a:cubicBezTo>
                    <a:pt x="156" y="138"/>
                    <a:pt x="169" y="128"/>
                    <a:pt x="184" y="117"/>
                  </a:cubicBezTo>
                  <a:cubicBezTo>
                    <a:pt x="195" y="108"/>
                    <a:pt x="209" y="97"/>
                    <a:pt x="217" y="97"/>
                  </a:cubicBezTo>
                  <a:cubicBezTo>
                    <a:pt x="217" y="97"/>
                    <a:pt x="220" y="97"/>
                    <a:pt x="220" y="97"/>
                  </a:cubicBezTo>
                  <a:cubicBezTo>
                    <a:pt x="228" y="97"/>
                    <a:pt x="242" y="108"/>
                    <a:pt x="253" y="117"/>
                  </a:cubicBezTo>
                  <a:cubicBezTo>
                    <a:pt x="268" y="128"/>
                    <a:pt x="281" y="138"/>
                    <a:pt x="294" y="140"/>
                  </a:cubicBezTo>
                  <a:cubicBezTo>
                    <a:pt x="296" y="140"/>
                    <a:pt x="298" y="140"/>
                    <a:pt x="300" y="140"/>
                  </a:cubicBezTo>
                  <a:cubicBezTo>
                    <a:pt x="336" y="140"/>
                    <a:pt x="405" y="73"/>
                    <a:pt x="420" y="54"/>
                  </a:cubicBezTo>
                  <a:close/>
                  <a:moveTo>
                    <a:pt x="137" y="95"/>
                  </a:moveTo>
                  <a:cubicBezTo>
                    <a:pt x="104" y="95"/>
                    <a:pt x="92" y="71"/>
                    <a:pt x="90" y="65"/>
                  </a:cubicBezTo>
                  <a:cubicBezTo>
                    <a:pt x="92" y="62"/>
                    <a:pt x="100" y="51"/>
                    <a:pt x="128" y="51"/>
                  </a:cubicBezTo>
                  <a:cubicBezTo>
                    <a:pt x="131" y="51"/>
                    <a:pt x="134" y="51"/>
                    <a:pt x="136" y="51"/>
                  </a:cubicBezTo>
                  <a:cubicBezTo>
                    <a:pt x="168" y="58"/>
                    <a:pt x="180" y="71"/>
                    <a:pt x="183" y="76"/>
                  </a:cubicBezTo>
                  <a:cubicBezTo>
                    <a:pt x="180" y="81"/>
                    <a:pt x="168" y="95"/>
                    <a:pt x="137" y="95"/>
                  </a:cubicBezTo>
                  <a:close/>
                  <a:moveTo>
                    <a:pt x="300" y="95"/>
                  </a:moveTo>
                  <a:cubicBezTo>
                    <a:pt x="269" y="95"/>
                    <a:pt x="257" y="81"/>
                    <a:pt x="254" y="76"/>
                  </a:cubicBezTo>
                  <a:cubicBezTo>
                    <a:pt x="257" y="71"/>
                    <a:pt x="269" y="58"/>
                    <a:pt x="301" y="51"/>
                  </a:cubicBezTo>
                  <a:cubicBezTo>
                    <a:pt x="303" y="51"/>
                    <a:pt x="306" y="51"/>
                    <a:pt x="309" y="51"/>
                  </a:cubicBezTo>
                  <a:cubicBezTo>
                    <a:pt x="337" y="51"/>
                    <a:pt x="345" y="62"/>
                    <a:pt x="347" y="65"/>
                  </a:cubicBezTo>
                  <a:cubicBezTo>
                    <a:pt x="345" y="71"/>
                    <a:pt x="333" y="95"/>
                    <a:pt x="300" y="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45" name="Skjema" hidden="1"/>
          <p:cNvGrpSpPr>
            <a:grpSpLocks noChangeAspect="1"/>
          </p:cNvGrpSpPr>
          <p:nvPr userDrawn="1"/>
        </p:nvGrpSpPr>
        <p:grpSpPr bwMode="auto">
          <a:xfrm>
            <a:off x="3430588" y="1896268"/>
            <a:ext cx="2284413" cy="1316038"/>
            <a:chOff x="2733" y="2022"/>
            <a:chExt cx="1439" cy="829"/>
          </a:xfrm>
        </p:grpSpPr>
        <p:sp>
          <p:nvSpPr>
            <p:cNvPr id="147" name="Freeform 46"/>
            <p:cNvSpPr>
              <a:spLocks/>
            </p:cNvSpPr>
            <p:nvPr userDrawn="1"/>
          </p:nvSpPr>
          <p:spPr bwMode="auto">
            <a:xfrm>
              <a:off x="2733" y="2024"/>
              <a:ext cx="606" cy="827"/>
            </a:xfrm>
            <a:custGeom>
              <a:avLst/>
              <a:gdLst>
                <a:gd name="T0" fmla="*/ 677 w 700"/>
                <a:gd name="T1" fmla="*/ 952 h 952"/>
                <a:gd name="T2" fmla="*/ 23 w 700"/>
                <a:gd name="T3" fmla="*/ 952 h 952"/>
                <a:gd name="T4" fmla="*/ 0 w 700"/>
                <a:gd name="T5" fmla="*/ 928 h 952"/>
                <a:gd name="T6" fmla="*/ 0 w 700"/>
                <a:gd name="T7" fmla="*/ 24 h 952"/>
                <a:gd name="T8" fmla="*/ 23 w 700"/>
                <a:gd name="T9" fmla="*/ 0 h 952"/>
                <a:gd name="T10" fmla="*/ 677 w 700"/>
                <a:gd name="T11" fmla="*/ 0 h 952"/>
                <a:gd name="T12" fmla="*/ 700 w 700"/>
                <a:gd name="T13" fmla="*/ 24 h 952"/>
                <a:gd name="T14" fmla="*/ 700 w 700"/>
                <a:gd name="T15" fmla="*/ 928 h 952"/>
                <a:gd name="T16" fmla="*/ 677 w 700"/>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0" h="952">
                  <a:moveTo>
                    <a:pt x="677" y="952"/>
                  </a:moveTo>
                  <a:cubicBezTo>
                    <a:pt x="23" y="952"/>
                    <a:pt x="23" y="952"/>
                    <a:pt x="23" y="952"/>
                  </a:cubicBezTo>
                  <a:cubicBezTo>
                    <a:pt x="10" y="952"/>
                    <a:pt x="0" y="941"/>
                    <a:pt x="0" y="928"/>
                  </a:cubicBezTo>
                  <a:cubicBezTo>
                    <a:pt x="0" y="24"/>
                    <a:pt x="0" y="24"/>
                    <a:pt x="0" y="24"/>
                  </a:cubicBezTo>
                  <a:cubicBezTo>
                    <a:pt x="0" y="11"/>
                    <a:pt x="10" y="0"/>
                    <a:pt x="23" y="0"/>
                  </a:cubicBezTo>
                  <a:cubicBezTo>
                    <a:pt x="677" y="0"/>
                    <a:pt x="677" y="0"/>
                    <a:pt x="677" y="0"/>
                  </a:cubicBezTo>
                  <a:cubicBezTo>
                    <a:pt x="690" y="0"/>
                    <a:pt x="700" y="11"/>
                    <a:pt x="700" y="24"/>
                  </a:cubicBezTo>
                  <a:cubicBezTo>
                    <a:pt x="700" y="928"/>
                    <a:pt x="700" y="928"/>
                    <a:pt x="700" y="928"/>
                  </a:cubicBezTo>
                  <a:cubicBezTo>
                    <a:pt x="700"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8" name="Freeform 47"/>
            <p:cNvSpPr>
              <a:spLocks/>
            </p:cNvSpPr>
            <p:nvPr userDrawn="1"/>
          </p:nvSpPr>
          <p:spPr bwMode="auto">
            <a:xfrm>
              <a:off x="3565" y="2022"/>
              <a:ext cx="607" cy="827"/>
            </a:xfrm>
            <a:custGeom>
              <a:avLst/>
              <a:gdLst>
                <a:gd name="T0" fmla="*/ 677 w 701"/>
                <a:gd name="T1" fmla="*/ 952 h 952"/>
                <a:gd name="T2" fmla="*/ 24 w 701"/>
                <a:gd name="T3" fmla="*/ 952 h 952"/>
                <a:gd name="T4" fmla="*/ 0 w 701"/>
                <a:gd name="T5" fmla="*/ 928 h 952"/>
                <a:gd name="T6" fmla="*/ 0 w 701"/>
                <a:gd name="T7" fmla="*/ 24 h 952"/>
                <a:gd name="T8" fmla="*/ 24 w 701"/>
                <a:gd name="T9" fmla="*/ 0 h 952"/>
                <a:gd name="T10" fmla="*/ 677 w 701"/>
                <a:gd name="T11" fmla="*/ 0 h 952"/>
                <a:gd name="T12" fmla="*/ 701 w 701"/>
                <a:gd name="T13" fmla="*/ 24 h 952"/>
                <a:gd name="T14" fmla="*/ 701 w 701"/>
                <a:gd name="T15" fmla="*/ 928 h 952"/>
                <a:gd name="T16" fmla="*/ 677 w 701"/>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952">
                  <a:moveTo>
                    <a:pt x="677" y="952"/>
                  </a:moveTo>
                  <a:cubicBezTo>
                    <a:pt x="24" y="952"/>
                    <a:pt x="24" y="952"/>
                    <a:pt x="24" y="952"/>
                  </a:cubicBezTo>
                  <a:cubicBezTo>
                    <a:pt x="11" y="952"/>
                    <a:pt x="0" y="941"/>
                    <a:pt x="0" y="928"/>
                  </a:cubicBezTo>
                  <a:cubicBezTo>
                    <a:pt x="0" y="24"/>
                    <a:pt x="0" y="24"/>
                    <a:pt x="0" y="24"/>
                  </a:cubicBezTo>
                  <a:cubicBezTo>
                    <a:pt x="0" y="11"/>
                    <a:pt x="11" y="0"/>
                    <a:pt x="24" y="0"/>
                  </a:cubicBezTo>
                  <a:cubicBezTo>
                    <a:pt x="677" y="0"/>
                    <a:pt x="677" y="0"/>
                    <a:pt x="677" y="0"/>
                  </a:cubicBezTo>
                  <a:cubicBezTo>
                    <a:pt x="690" y="0"/>
                    <a:pt x="701" y="11"/>
                    <a:pt x="701" y="24"/>
                  </a:cubicBezTo>
                  <a:cubicBezTo>
                    <a:pt x="701" y="928"/>
                    <a:pt x="701" y="928"/>
                    <a:pt x="701" y="928"/>
                  </a:cubicBezTo>
                  <a:cubicBezTo>
                    <a:pt x="701"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9" name="Line 48"/>
            <p:cNvSpPr>
              <a:spLocks noChangeShapeType="1"/>
            </p:cNvSpPr>
            <p:nvPr userDrawn="1"/>
          </p:nvSpPr>
          <p:spPr bwMode="auto">
            <a:xfrm>
              <a:off x="2814" y="2293"/>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0" name="Line 49"/>
            <p:cNvSpPr>
              <a:spLocks noChangeShapeType="1"/>
            </p:cNvSpPr>
            <p:nvPr userDrawn="1"/>
          </p:nvSpPr>
          <p:spPr bwMode="auto">
            <a:xfrm>
              <a:off x="2814" y="2441"/>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1" name="Line 50"/>
            <p:cNvSpPr>
              <a:spLocks noChangeShapeType="1"/>
            </p:cNvSpPr>
            <p:nvPr userDrawn="1"/>
          </p:nvSpPr>
          <p:spPr bwMode="auto">
            <a:xfrm>
              <a:off x="2814" y="2589"/>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2" name="Line 51"/>
            <p:cNvSpPr>
              <a:spLocks noChangeShapeType="1"/>
            </p:cNvSpPr>
            <p:nvPr userDrawn="1"/>
          </p:nvSpPr>
          <p:spPr bwMode="auto">
            <a:xfrm>
              <a:off x="3670" y="2250"/>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3" name="Freeform 52"/>
            <p:cNvSpPr>
              <a:spLocks/>
            </p:cNvSpPr>
            <p:nvPr userDrawn="1"/>
          </p:nvSpPr>
          <p:spPr bwMode="auto">
            <a:xfrm>
              <a:off x="3986" y="2180"/>
              <a:ext cx="96" cy="104"/>
            </a:xfrm>
            <a:custGeom>
              <a:avLst/>
              <a:gdLst>
                <a:gd name="T0" fmla="*/ 0 w 96"/>
                <a:gd name="T1" fmla="*/ 49 h 104"/>
                <a:gd name="T2" fmla="*/ 31 w 96"/>
                <a:gd name="T3" fmla="*/ 104 h 104"/>
                <a:gd name="T4" fmla="*/ 96 w 96"/>
                <a:gd name="T5" fmla="*/ 0 h 104"/>
              </a:gdLst>
              <a:ahLst/>
              <a:cxnLst>
                <a:cxn ang="0">
                  <a:pos x="T0" y="T1"/>
                </a:cxn>
                <a:cxn ang="0">
                  <a:pos x="T2" y="T3"/>
                </a:cxn>
                <a:cxn ang="0">
                  <a:pos x="T4" y="T5"/>
                </a:cxn>
              </a:cxnLst>
              <a:rect l="0" t="0" r="r" b="b"/>
              <a:pathLst>
                <a:path w="96" h="104">
                  <a:moveTo>
                    <a:pt x="0" y="49"/>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4" name="Line 53"/>
            <p:cNvSpPr>
              <a:spLocks noChangeShapeType="1"/>
            </p:cNvSpPr>
            <p:nvPr userDrawn="1"/>
          </p:nvSpPr>
          <p:spPr bwMode="auto">
            <a:xfrm>
              <a:off x="3670" y="24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60" name="Freeform 54"/>
            <p:cNvSpPr>
              <a:spLocks/>
            </p:cNvSpPr>
            <p:nvPr userDrawn="1"/>
          </p:nvSpPr>
          <p:spPr bwMode="auto">
            <a:xfrm>
              <a:off x="3986" y="2383"/>
              <a:ext cx="96" cy="105"/>
            </a:xfrm>
            <a:custGeom>
              <a:avLst/>
              <a:gdLst>
                <a:gd name="T0" fmla="*/ 0 w 96"/>
                <a:gd name="T1" fmla="*/ 49 h 105"/>
                <a:gd name="T2" fmla="*/ 31 w 96"/>
                <a:gd name="T3" fmla="*/ 105 h 105"/>
                <a:gd name="T4" fmla="*/ 96 w 96"/>
                <a:gd name="T5" fmla="*/ 0 h 105"/>
              </a:gdLst>
              <a:ahLst/>
              <a:cxnLst>
                <a:cxn ang="0">
                  <a:pos x="T0" y="T1"/>
                </a:cxn>
                <a:cxn ang="0">
                  <a:pos x="T2" y="T3"/>
                </a:cxn>
                <a:cxn ang="0">
                  <a:pos x="T4" y="T5"/>
                </a:cxn>
              </a:cxnLst>
              <a:rect l="0" t="0" r="r" b="b"/>
              <a:pathLst>
                <a:path w="96" h="105">
                  <a:moveTo>
                    <a:pt x="0" y="49"/>
                  </a:moveTo>
                  <a:lnTo>
                    <a:pt x="31" y="105"/>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61" name="Line 55"/>
            <p:cNvSpPr>
              <a:spLocks noChangeShapeType="1"/>
            </p:cNvSpPr>
            <p:nvPr userDrawn="1"/>
          </p:nvSpPr>
          <p:spPr bwMode="auto">
            <a:xfrm>
              <a:off x="3670" y="26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62" name="Freeform 56"/>
            <p:cNvSpPr>
              <a:spLocks/>
            </p:cNvSpPr>
            <p:nvPr userDrawn="1"/>
          </p:nvSpPr>
          <p:spPr bwMode="auto">
            <a:xfrm>
              <a:off x="3986" y="2587"/>
              <a:ext cx="96" cy="104"/>
            </a:xfrm>
            <a:custGeom>
              <a:avLst/>
              <a:gdLst>
                <a:gd name="T0" fmla="*/ 0 w 96"/>
                <a:gd name="T1" fmla="*/ 48 h 104"/>
                <a:gd name="T2" fmla="*/ 31 w 96"/>
                <a:gd name="T3" fmla="*/ 104 h 104"/>
                <a:gd name="T4" fmla="*/ 96 w 96"/>
                <a:gd name="T5" fmla="*/ 0 h 104"/>
              </a:gdLst>
              <a:ahLst/>
              <a:cxnLst>
                <a:cxn ang="0">
                  <a:pos x="T0" y="T1"/>
                </a:cxn>
                <a:cxn ang="0">
                  <a:pos x="T2" y="T3"/>
                </a:cxn>
                <a:cxn ang="0">
                  <a:pos x="T4" y="T5"/>
                </a:cxn>
              </a:cxnLst>
              <a:rect l="0" t="0" r="r" b="b"/>
              <a:pathLst>
                <a:path w="96" h="104">
                  <a:moveTo>
                    <a:pt x="0" y="48"/>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964" name="Regnskapsfoerer" hidden="1"/>
          <p:cNvGrpSpPr>
            <a:grpSpLocks noChangeAspect="1"/>
          </p:cNvGrpSpPr>
          <p:nvPr userDrawn="1"/>
        </p:nvGrpSpPr>
        <p:grpSpPr bwMode="auto">
          <a:xfrm>
            <a:off x="4132263" y="1943100"/>
            <a:ext cx="881063" cy="1222375"/>
            <a:chOff x="3989" y="190"/>
            <a:chExt cx="555" cy="770"/>
          </a:xfrm>
        </p:grpSpPr>
        <p:sp>
          <p:nvSpPr>
            <p:cNvPr id="966" name="Freeform 60"/>
            <p:cNvSpPr>
              <a:spLocks/>
            </p:cNvSpPr>
            <p:nvPr userDrawn="1"/>
          </p:nvSpPr>
          <p:spPr bwMode="auto">
            <a:xfrm>
              <a:off x="3989" y="516"/>
              <a:ext cx="555" cy="423"/>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67" name="Oval 61"/>
            <p:cNvSpPr>
              <a:spLocks noChangeArrowheads="1"/>
            </p:cNvSpPr>
            <p:nvPr userDrawn="1"/>
          </p:nvSpPr>
          <p:spPr bwMode="auto">
            <a:xfrm>
              <a:off x="4120" y="190"/>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68" name="Freeform 62"/>
            <p:cNvSpPr>
              <a:spLocks noEditPoints="1"/>
            </p:cNvSpPr>
            <p:nvPr userDrawn="1"/>
          </p:nvSpPr>
          <p:spPr bwMode="auto">
            <a:xfrm>
              <a:off x="4161" y="677"/>
              <a:ext cx="213" cy="283"/>
            </a:xfrm>
            <a:custGeom>
              <a:avLst/>
              <a:gdLst>
                <a:gd name="T0" fmla="*/ 268 w 327"/>
                <a:gd name="T1" fmla="*/ 0 h 435"/>
                <a:gd name="T2" fmla="*/ 58 w 327"/>
                <a:gd name="T3" fmla="*/ 0 h 435"/>
                <a:gd name="T4" fmla="*/ 0 w 327"/>
                <a:gd name="T5" fmla="*/ 59 h 435"/>
                <a:gd name="T6" fmla="*/ 0 w 327"/>
                <a:gd name="T7" fmla="*/ 376 h 435"/>
                <a:gd name="T8" fmla="*/ 58 w 327"/>
                <a:gd name="T9" fmla="*/ 435 h 435"/>
                <a:gd name="T10" fmla="*/ 268 w 327"/>
                <a:gd name="T11" fmla="*/ 435 h 435"/>
                <a:gd name="T12" fmla="*/ 327 w 327"/>
                <a:gd name="T13" fmla="*/ 376 h 435"/>
                <a:gd name="T14" fmla="*/ 327 w 327"/>
                <a:gd name="T15" fmla="*/ 59 h 435"/>
                <a:gd name="T16" fmla="*/ 268 w 327"/>
                <a:gd name="T17" fmla="*/ 0 h 435"/>
                <a:gd name="T18" fmla="*/ 100 w 327"/>
                <a:gd name="T19" fmla="*/ 380 h 435"/>
                <a:gd name="T20" fmla="*/ 47 w 327"/>
                <a:gd name="T21" fmla="*/ 380 h 435"/>
                <a:gd name="T22" fmla="*/ 47 w 327"/>
                <a:gd name="T23" fmla="*/ 327 h 435"/>
                <a:gd name="T24" fmla="*/ 100 w 327"/>
                <a:gd name="T25" fmla="*/ 327 h 435"/>
                <a:gd name="T26" fmla="*/ 100 w 327"/>
                <a:gd name="T27" fmla="*/ 380 h 435"/>
                <a:gd name="T28" fmla="*/ 100 w 327"/>
                <a:gd name="T29" fmla="*/ 308 h 435"/>
                <a:gd name="T30" fmla="*/ 47 w 327"/>
                <a:gd name="T31" fmla="*/ 308 h 435"/>
                <a:gd name="T32" fmla="*/ 47 w 327"/>
                <a:gd name="T33" fmla="*/ 255 h 435"/>
                <a:gd name="T34" fmla="*/ 100 w 327"/>
                <a:gd name="T35" fmla="*/ 255 h 435"/>
                <a:gd name="T36" fmla="*/ 100 w 327"/>
                <a:gd name="T37" fmla="*/ 308 h 435"/>
                <a:gd name="T38" fmla="*/ 100 w 327"/>
                <a:gd name="T39" fmla="*/ 231 h 435"/>
                <a:gd name="T40" fmla="*/ 47 w 327"/>
                <a:gd name="T41" fmla="*/ 231 h 435"/>
                <a:gd name="T42" fmla="*/ 47 w 327"/>
                <a:gd name="T43" fmla="*/ 178 h 435"/>
                <a:gd name="T44" fmla="*/ 100 w 327"/>
                <a:gd name="T45" fmla="*/ 178 h 435"/>
                <a:gd name="T46" fmla="*/ 100 w 327"/>
                <a:gd name="T47" fmla="*/ 231 h 435"/>
                <a:gd name="T48" fmla="*/ 190 w 327"/>
                <a:gd name="T49" fmla="*/ 380 h 435"/>
                <a:gd name="T50" fmla="*/ 137 w 327"/>
                <a:gd name="T51" fmla="*/ 380 h 435"/>
                <a:gd name="T52" fmla="*/ 137 w 327"/>
                <a:gd name="T53" fmla="*/ 327 h 435"/>
                <a:gd name="T54" fmla="*/ 190 w 327"/>
                <a:gd name="T55" fmla="*/ 327 h 435"/>
                <a:gd name="T56" fmla="*/ 190 w 327"/>
                <a:gd name="T57" fmla="*/ 380 h 435"/>
                <a:gd name="T58" fmla="*/ 190 w 327"/>
                <a:gd name="T59" fmla="*/ 308 h 435"/>
                <a:gd name="T60" fmla="*/ 137 w 327"/>
                <a:gd name="T61" fmla="*/ 308 h 435"/>
                <a:gd name="T62" fmla="*/ 137 w 327"/>
                <a:gd name="T63" fmla="*/ 255 h 435"/>
                <a:gd name="T64" fmla="*/ 190 w 327"/>
                <a:gd name="T65" fmla="*/ 255 h 435"/>
                <a:gd name="T66" fmla="*/ 190 w 327"/>
                <a:gd name="T67" fmla="*/ 308 h 435"/>
                <a:gd name="T68" fmla="*/ 190 w 327"/>
                <a:gd name="T69" fmla="*/ 231 h 435"/>
                <a:gd name="T70" fmla="*/ 137 w 327"/>
                <a:gd name="T71" fmla="*/ 231 h 435"/>
                <a:gd name="T72" fmla="*/ 137 w 327"/>
                <a:gd name="T73" fmla="*/ 178 h 435"/>
                <a:gd name="T74" fmla="*/ 190 w 327"/>
                <a:gd name="T75" fmla="*/ 178 h 435"/>
                <a:gd name="T76" fmla="*/ 190 w 327"/>
                <a:gd name="T77" fmla="*/ 231 h 435"/>
                <a:gd name="T78" fmla="*/ 279 w 327"/>
                <a:gd name="T79" fmla="*/ 380 h 435"/>
                <a:gd name="T80" fmla="*/ 226 w 327"/>
                <a:gd name="T81" fmla="*/ 380 h 435"/>
                <a:gd name="T82" fmla="*/ 226 w 327"/>
                <a:gd name="T83" fmla="*/ 327 h 435"/>
                <a:gd name="T84" fmla="*/ 279 w 327"/>
                <a:gd name="T85" fmla="*/ 327 h 435"/>
                <a:gd name="T86" fmla="*/ 279 w 327"/>
                <a:gd name="T87" fmla="*/ 380 h 435"/>
                <a:gd name="T88" fmla="*/ 279 w 327"/>
                <a:gd name="T89" fmla="*/ 308 h 435"/>
                <a:gd name="T90" fmla="*/ 226 w 327"/>
                <a:gd name="T91" fmla="*/ 308 h 435"/>
                <a:gd name="T92" fmla="*/ 226 w 327"/>
                <a:gd name="T93" fmla="*/ 255 h 435"/>
                <a:gd name="T94" fmla="*/ 279 w 327"/>
                <a:gd name="T95" fmla="*/ 255 h 435"/>
                <a:gd name="T96" fmla="*/ 279 w 327"/>
                <a:gd name="T97" fmla="*/ 308 h 435"/>
                <a:gd name="T98" fmla="*/ 279 w 327"/>
                <a:gd name="T99" fmla="*/ 231 h 435"/>
                <a:gd name="T100" fmla="*/ 226 w 327"/>
                <a:gd name="T101" fmla="*/ 231 h 435"/>
                <a:gd name="T102" fmla="*/ 226 w 327"/>
                <a:gd name="T103" fmla="*/ 178 h 435"/>
                <a:gd name="T104" fmla="*/ 279 w 327"/>
                <a:gd name="T105" fmla="*/ 178 h 435"/>
                <a:gd name="T106" fmla="*/ 279 w 327"/>
                <a:gd name="T107" fmla="*/ 231 h 435"/>
                <a:gd name="T108" fmla="*/ 279 w 327"/>
                <a:gd name="T109" fmla="*/ 128 h 435"/>
                <a:gd name="T110" fmla="*/ 47 w 327"/>
                <a:gd name="T111" fmla="*/ 128 h 435"/>
                <a:gd name="T112" fmla="*/ 47 w 327"/>
                <a:gd name="T113" fmla="*/ 55 h 435"/>
                <a:gd name="T114" fmla="*/ 279 w 327"/>
                <a:gd name="T115" fmla="*/ 55 h 435"/>
                <a:gd name="T116" fmla="*/ 279 w 327"/>
                <a:gd name="T117" fmla="*/ 12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7" h="435">
                  <a:moveTo>
                    <a:pt x="268" y="0"/>
                  </a:moveTo>
                  <a:cubicBezTo>
                    <a:pt x="58" y="0"/>
                    <a:pt x="58" y="0"/>
                    <a:pt x="58" y="0"/>
                  </a:cubicBezTo>
                  <a:cubicBezTo>
                    <a:pt x="26" y="0"/>
                    <a:pt x="0" y="26"/>
                    <a:pt x="0" y="59"/>
                  </a:cubicBezTo>
                  <a:cubicBezTo>
                    <a:pt x="0" y="376"/>
                    <a:pt x="0" y="376"/>
                    <a:pt x="0" y="376"/>
                  </a:cubicBezTo>
                  <a:cubicBezTo>
                    <a:pt x="0" y="409"/>
                    <a:pt x="26" y="435"/>
                    <a:pt x="58" y="435"/>
                  </a:cubicBezTo>
                  <a:cubicBezTo>
                    <a:pt x="268" y="435"/>
                    <a:pt x="268" y="435"/>
                    <a:pt x="268" y="435"/>
                  </a:cubicBezTo>
                  <a:cubicBezTo>
                    <a:pt x="300" y="435"/>
                    <a:pt x="327" y="409"/>
                    <a:pt x="327" y="376"/>
                  </a:cubicBezTo>
                  <a:cubicBezTo>
                    <a:pt x="327" y="59"/>
                    <a:pt x="327" y="59"/>
                    <a:pt x="327" y="59"/>
                  </a:cubicBezTo>
                  <a:cubicBezTo>
                    <a:pt x="327" y="26"/>
                    <a:pt x="300" y="0"/>
                    <a:pt x="268" y="0"/>
                  </a:cubicBezTo>
                  <a:close/>
                  <a:moveTo>
                    <a:pt x="100" y="380"/>
                  </a:moveTo>
                  <a:cubicBezTo>
                    <a:pt x="47" y="380"/>
                    <a:pt x="47" y="380"/>
                    <a:pt x="47" y="380"/>
                  </a:cubicBezTo>
                  <a:cubicBezTo>
                    <a:pt x="47" y="327"/>
                    <a:pt x="47" y="327"/>
                    <a:pt x="47" y="327"/>
                  </a:cubicBezTo>
                  <a:cubicBezTo>
                    <a:pt x="100" y="327"/>
                    <a:pt x="100" y="327"/>
                    <a:pt x="100" y="327"/>
                  </a:cubicBezTo>
                  <a:lnTo>
                    <a:pt x="100" y="380"/>
                  </a:lnTo>
                  <a:close/>
                  <a:moveTo>
                    <a:pt x="100" y="308"/>
                  </a:moveTo>
                  <a:cubicBezTo>
                    <a:pt x="47" y="308"/>
                    <a:pt x="47" y="308"/>
                    <a:pt x="47" y="308"/>
                  </a:cubicBezTo>
                  <a:cubicBezTo>
                    <a:pt x="47" y="255"/>
                    <a:pt x="47" y="255"/>
                    <a:pt x="47" y="255"/>
                  </a:cubicBezTo>
                  <a:cubicBezTo>
                    <a:pt x="100" y="255"/>
                    <a:pt x="100" y="255"/>
                    <a:pt x="100" y="255"/>
                  </a:cubicBezTo>
                  <a:lnTo>
                    <a:pt x="100" y="308"/>
                  </a:lnTo>
                  <a:close/>
                  <a:moveTo>
                    <a:pt x="100" y="231"/>
                  </a:moveTo>
                  <a:cubicBezTo>
                    <a:pt x="47" y="231"/>
                    <a:pt x="47" y="231"/>
                    <a:pt x="47" y="231"/>
                  </a:cubicBezTo>
                  <a:cubicBezTo>
                    <a:pt x="47" y="178"/>
                    <a:pt x="47" y="178"/>
                    <a:pt x="47" y="178"/>
                  </a:cubicBezTo>
                  <a:cubicBezTo>
                    <a:pt x="100" y="178"/>
                    <a:pt x="100" y="178"/>
                    <a:pt x="100" y="178"/>
                  </a:cubicBezTo>
                  <a:lnTo>
                    <a:pt x="100" y="231"/>
                  </a:lnTo>
                  <a:close/>
                  <a:moveTo>
                    <a:pt x="190" y="380"/>
                  </a:moveTo>
                  <a:cubicBezTo>
                    <a:pt x="137" y="380"/>
                    <a:pt x="137" y="380"/>
                    <a:pt x="137" y="380"/>
                  </a:cubicBezTo>
                  <a:cubicBezTo>
                    <a:pt x="137" y="327"/>
                    <a:pt x="137" y="327"/>
                    <a:pt x="137" y="327"/>
                  </a:cubicBezTo>
                  <a:cubicBezTo>
                    <a:pt x="190" y="327"/>
                    <a:pt x="190" y="327"/>
                    <a:pt x="190" y="327"/>
                  </a:cubicBezTo>
                  <a:lnTo>
                    <a:pt x="190" y="380"/>
                  </a:lnTo>
                  <a:close/>
                  <a:moveTo>
                    <a:pt x="190" y="308"/>
                  </a:moveTo>
                  <a:cubicBezTo>
                    <a:pt x="137" y="308"/>
                    <a:pt x="137" y="308"/>
                    <a:pt x="137" y="308"/>
                  </a:cubicBezTo>
                  <a:cubicBezTo>
                    <a:pt x="137" y="255"/>
                    <a:pt x="137" y="255"/>
                    <a:pt x="137" y="255"/>
                  </a:cubicBezTo>
                  <a:cubicBezTo>
                    <a:pt x="190" y="255"/>
                    <a:pt x="190" y="255"/>
                    <a:pt x="190" y="255"/>
                  </a:cubicBezTo>
                  <a:lnTo>
                    <a:pt x="190" y="308"/>
                  </a:lnTo>
                  <a:close/>
                  <a:moveTo>
                    <a:pt x="190" y="231"/>
                  </a:moveTo>
                  <a:cubicBezTo>
                    <a:pt x="137" y="231"/>
                    <a:pt x="137" y="231"/>
                    <a:pt x="137" y="231"/>
                  </a:cubicBezTo>
                  <a:cubicBezTo>
                    <a:pt x="137" y="178"/>
                    <a:pt x="137" y="178"/>
                    <a:pt x="137" y="178"/>
                  </a:cubicBezTo>
                  <a:cubicBezTo>
                    <a:pt x="190" y="178"/>
                    <a:pt x="190" y="178"/>
                    <a:pt x="190" y="178"/>
                  </a:cubicBezTo>
                  <a:lnTo>
                    <a:pt x="190" y="231"/>
                  </a:lnTo>
                  <a:close/>
                  <a:moveTo>
                    <a:pt x="279" y="380"/>
                  </a:moveTo>
                  <a:cubicBezTo>
                    <a:pt x="226" y="380"/>
                    <a:pt x="226" y="380"/>
                    <a:pt x="226" y="380"/>
                  </a:cubicBezTo>
                  <a:cubicBezTo>
                    <a:pt x="226" y="327"/>
                    <a:pt x="226" y="327"/>
                    <a:pt x="226" y="327"/>
                  </a:cubicBezTo>
                  <a:cubicBezTo>
                    <a:pt x="279" y="327"/>
                    <a:pt x="279" y="327"/>
                    <a:pt x="279" y="327"/>
                  </a:cubicBezTo>
                  <a:lnTo>
                    <a:pt x="279" y="380"/>
                  </a:lnTo>
                  <a:close/>
                  <a:moveTo>
                    <a:pt x="279" y="308"/>
                  </a:moveTo>
                  <a:cubicBezTo>
                    <a:pt x="226" y="308"/>
                    <a:pt x="226" y="308"/>
                    <a:pt x="226" y="308"/>
                  </a:cubicBezTo>
                  <a:cubicBezTo>
                    <a:pt x="226" y="255"/>
                    <a:pt x="226" y="255"/>
                    <a:pt x="226" y="255"/>
                  </a:cubicBezTo>
                  <a:cubicBezTo>
                    <a:pt x="279" y="255"/>
                    <a:pt x="279" y="255"/>
                    <a:pt x="279" y="255"/>
                  </a:cubicBezTo>
                  <a:lnTo>
                    <a:pt x="279" y="308"/>
                  </a:lnTo>
                  <a:close/>
                  <a:moveTo>
                    <a:pt x="279" y="231"/>
                  </a:moveTo>
                  <a:cubicBezTo>
                    <a:pt x="226" y="231"/>
                    <a:pt x="226" y="231"/>
                    <a:pt x="226" y="231"/>
                  </a:cubicBezTo>
                  <a:cubicBezTo>
                    <a:pt x="226" y="178"/>
                    <a:pt x="226" y="178"/>
                    <a:pt x="226" y="178"/>
                  </a:cubicBezTo>
                  <a:cubicBezTo>
                    <a:pt x="279" y="178"/>
                    <a:pt x="279" y="178"/>
                    <a:pt x="279" y="178"/>
                  </a:cubicBezTo>
                  <a:lnTo>
                    <a:pt x="279" y="231"/>
                  </a:lnTo>
                  <a:close/>
                  <a:moveTo>
                    <a:pt x="279" y="128"/>
                  </a:moveTo>
                  <a:cubicBezTo>
                    <a:pt x="47" y="128"/>
                    <a:pt x="47" y="128"/>
                    <a:pt x="47" y="128"/>
                  </a:cubicBezTo>
                  <a:cubicBezTo>
                    <a:pt x="47" y="55"/>
                    <a:pt x="47" y="55"/>
                    <a:pt x="47" y="55"/>
                  </a:cubicBezTo>
                  <a:cubicBezTo>
                    <a:pt x="279" y="55"/>
                    <a:pt x="279" y="55"/>
                    <a:pt x="279" y="55"/>
                  </a:cubicBezTo>
                  <a:lnTo>
                    <a:pt x="279"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970" name="Pensjonist" hidden="1"/>
          <p:cNvGrpSpPr>
            <a:grpSpLocks noChangeAspect="1"/>
          </p:cNvGrpSpPr>
          <p:nvPr userDrawn="1"/>
        </p:nvGrpSpPr>
        <p:grpSpPr bwMode="auto">
          <a:xfrm>
            <a:off x="4133057" y="1893887"/>
            <a:ext cx="879475" cy="1320801"/>
            <a:chOff x="4341" y="1057"/>
            <a:chExt cx="554" cy="832"/>
          </a:xfrm>
        </p:grpSpPr>
        <p:sp>
          <p:nvSpPr>
            <p:cNvPr id="972" name="Freeform 66"/>
            <p:cNvSpPr>
              <a:spLocks/>
            </p:cNvSpPr>
            <p:nvPr userDrawn="1"/>
          </p:nvSpPr>
          <p:spPr bwMode="auto">
            <a:xfrm>
              <a:off x="4341" y="1382"/>
              <a:ext cx="554" cy="423"/>
            </a:xfrm>
            <a:custGeom>
              <a:avLst/>
              <a:gdLst>
                <a:gd name="T0" fmla="*/ 0 w 851"/>
                <a:gd name="T1" fmla="*/ 456 h 649"/>
                <a:gd name="T2" fmla="*/ 426 w 851"/>
                <a:gd name="T3" fmla="*/ 649 h 649"/>
                <a:gd name="T4" fmla="*/ 851 w 851"/>
                <a:gd name="T5" fmla="*/ 456 h 649"/>
                <a:gd name="T6" fmla="*/ 426 w 851"/>
                <a:gd name="T7" fmla="*/ 0 h 649"/>
                <a:gd name="T8" fmla="*/ 0 w 851"/>
                <a:gd name="T9" fmla="*/ 456 h 649"/>
              </a:gdLst>
              <a:ahLst/>
              <a:cxnLst>
                <a:cxn ang="0">
                  <a:pos x="T0" y="T1"/>
                </a:cxn>
                <a:cxn ang="0">
                  <a:pos x="T2" y="T3"/>
                </a:cxn>
                <a:cxn ang="0">
                  <a:pos x="T4" y="T5"/>
                </a:cxn>
                <a:cxn ang="0">
                  <a:pos x="T6" y="T7"/>
                </a:cxn>
                <a:cxn ang="0">
                  <a:pos x="T8" y="T9"/>
                </a:cxn>
              </a:cxnLst>
              <a:rect l="0" t="0" r="r" b="b"/>
              <a:pathLst>
                <a:path w="851" h="649">
                  <a:moveTo>
                    <a:pt x="0" y="456"/>
                  </a:moveTo>
                  <a:cubicBezTo>
                    <a:pt x="108" y="575"/>
                    <a:pt x="259" y="649"/>
                    <a:pt x="426" y="649"/>
                  </a:cubicBezTo>
                  <a:cubicBezTo>
                    <a:pt x="592" y="649"/>
                    <a:pt x="743" y="575"/>
                    <a:pt x="851" y="456"/>
                  </a:cubicBezTo>
                  <a:cubicBezTo>
                    <a:pt x="851" y="165"/>
                    <a:pt x="660" y="0"/>
                    <a:pt x="426" y="0"/>
                  </a:cubicBezTo>
                  <a:cubicBezTo>
                    <a:pt x="191" y="0"/>
                    <a:pt x="0" y="165"/>
                    <a:pt x="0" y="45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73" name="Oval 67"/>
            <p:cNvSpPr>
              <a:spLocks noChangeArrowheads="1"/>
            </p:cNvSpPr>
            <p:nvPr userDrawn="1"/>
          </p:nvSpPr>
          <p:spPr bwMode="auto">
            <a:xfrm>
              <a:off x="4472" y="1057"/>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74" name="Freeform 68"/>
            <p:cNvSpPr>
              <a:spLocks/>
            </p:cNvSpPr>
            <p:nvPr userDrawn="1"/>
          </p:nvSpPr>
          <p:spPr bwMode="auto">
            <a:xfrm>
              <a:off x="4663" y="1463"/>
              <a:ext cx="122" cy="426"/>
            </a:xfrm>
            <a:custGeom>
              <a:avLst/>
              <a:gdLst>
                <a:gd name="T0" fmla="*/ 68 w 186"/>
                <a:gd name="T1" fmla="*/ 131 h 654"/>
                <a:gd name="T2" fmla="*/ 82 w 186"/>
                <a:gd name="T3" fmla="*/ 70 h 654"/>
                <a:gd name="T4" fmla="*/ 120 w 186"/>
                <a:gd name="T5" fmla="*/ 72 h 654"/>
                <a:gd name="T6" fmla="*/ 124 w 186"/>
                <a:gd name="T7" fmla="*/ 145 h 654"/>
                <a:gd name="T8" fmla="*/ 117 w 186"/>
                <a:gd name="T9" fmla="*/ 239 h 654"/>
                <a:gd name="T10" fmla="*/ 87 w 186"/>
                <a:gd name="T11" fmla="*/ 616 h 654"/>
                <a:gd name="T12" fmla="*/ 147 w 186"/>
                <a:gd name="T13" fmla="*/ 616 h 654"/>
                <a:gd name="T14" fmla="*/ 184 w 186"/>
                <a:gd name="T15" fmla="*/ 137 h 654"/>
                <a:gd name="T16" fmla="*/ 172 w 186"/>
                <a:gd name="T17" fmla="*/ 42 h 654"/>
                <a:gd name="T18" fmla="*/ 98 w 186"/>
                <a:gd name="T19" fmla="*/ 1 h 654"/>
                <a:gd name="T20" fmla="*/ 10 w 186"/>
                <a:gd name="T21" fmla="*/ 147 h 654"/>
                <a:gd name="T22" fmla="*/ 68 w 186"/>
                <a:gd name="T23" fmla="*/ 131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654">
                  <a:moveTo>
                    <a:pt x="68" y="131"/>
                  </a:moveTo>
                  <a:cubicBezTo>
                    <a:pt x="65" y="110"/>
                    <a:pt x="68" y="86"/>
                    <a:pt x="82" y="70"/>
                  </a:cubicBezTo>
                  <a:cubicBezTo>
                    <a:pt x="93" y="57"/>
                    <a:pt x="111" y="57"/>
                    <a:pt x="120" y="72"/>
                  </a:cubicBezTo>
                  <a:cubicBezTo>
                    <a:pt x="132" y="91"/>
                    <a:pt x="125" y="124"/>
                    <a:pt x="124" y="145"/>
                  </a:cubicBezTo>
                  <a:cubicBezTo>
                    <a:pt x="122" y="177"/>
                    <a:pt x="120" y="208"/>
                    <a:pt x="117" y="239"/>
                  </a:cubicBezTo>
                  <a:cubicBezTo>
                    <a:pt x="109" y="365"/>
                    <a:pt x="99" y="490"/>
                    <a:pt x="87" y="616"/>
                  </a:cubicBezTo>
                  <a:cubicBezTo>
                    <a:pt x="84" y="654"/>
                    <a:pt x="144" y="654"/>
                    <a:pt x="147" y="616"/>
                  </a:cubicBezTo>
                  <a:cubicBezTo>
                    <a:pt x="162" y="456"/>
                    <a:pt x="174" y="297"/>
                    <a:pt x="184" y="137"/>
                  </a:cubicBezTo>
                  <a:cubicBezTo>
                    <a:pt x="186" y="104"/>
                    <a:pt x="186" y="72"/>
                    <a:pt x="172" y="42"/>
                  </a:cubicBezTo>
                  <a:cubicBezTo>
                    <a:pt x="159" y="14"/>
                    <a:pt x="127" y="0"/>
                    <a:pt x="98" y="1"/>
                  </a:cubicBezTo>
                  <a:cubicBezTo>
                    <a:pt x="24" y="3"/>
                    <a:pt x="0" y="86"/>
                    <a:pt x="10" y="147"/>
                  </a:cubicBezTo>
                  <a:cubicBezTo>
                    <a:pt x="17" y="185"/>
                    <a:pt x="74" y="169"/>
                    <a:pt x="68" y="1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976" name="Pengeoverfoering" hidden="1"/>
          <p:cNvGrpSpPr>
            <a:grpSpLocks noChangeAspect="1"/>
          </p:cNvGrpSpPr>
          <p:nvPr userDrawn="1"/>
        </p:nvGrpSpPr>
        <p:grpSpPr bwMode="auto">
          <a:xfrm>
            <a:off x="3571082" y="1752600"/>
            <a:ext cx="2003425" cy="1603375"/>
            <a:chOff x="2307" y="187"/>
            <a:chExt cx="1262" cy="1010"/>
          </a:xfrm>
        </p:grpSpPr>
        <p:sp>
          <p:nvSpPr>
            <p:cNvPr id="978" name="Freeform 72"/>
            <p:cNvSpPr>
              <a:spLocks/>
            </p:cNvSpPr>
            <p:nvPr userDrawn="1"/>
          </p:nvSpPr>
          <p:spPr bwMode="auto">
            <a:xfrm>
              <a:off x="2307" y="611"/>
              <a:ext cx="1262" cy="586"/>
            </a:xfrm>
            <a:custGeom>
              <a:avLst/>
              <a:gdLst>
                <a:gd name="T0" fmla="*/ 951 w 962"/>
                <a:gd name="T1" fmla="*/ 209 h 446"/>
                <a:gd name="T2" fmla="*/ 835 w 962"/>
                <a:gd name="T3" fmla="*/ 136 h 446"/>
                <a:gd name="T4" fmla="*/ 813 w 962"/>
                <a:gd name="T5" fmla="*/ 123 h 446"/>
                <a:gd name="T6" fmla="*/ 630 w 962"/>
                <a:gd name="T7" fmla="*/ 9 h 446"/>
                <a:gd name="T8" fmla="*/ 599 w 962"/>
                <a:gd name="T9" fmla="*/ 23 h 446"/>
                <a:gd name="T10" fmla="*/ 599 w 962"/>
                <a:gd name="T11" fmla="*/ 129 h 446"/>
                <a:gd name="T12" fmla="*/ 0 w 962"/>
                <a:gd name="T13" fmla="*/ 129 h 446"/>
                <a:gd name="T14" fmla="*/ 0 w 962"/>
                <a:gd name="T15" fmla="*/ 317 h 446"/>
                <a:gd name="T16" fmla="*/ 599 w 962"/>
                <a:gd name="T17" fmla="*/ 317 h 446"/>
                <a:gd name="T18" fmla="*/ 599 w 962"/>
                <a:gd name="T19" fmla="*/ 423 h 446"/>
                <a:gd name="T20" fmla="*/ 630 w 962"/>
                <a:gd name="T21" fmla="*/ 437 h 446"/>
                <a:gd name="T22" fmla="*/ 951 w 962"/>
                <a:gd name="T23" fmla="*/ 237 h 446"/>
                <a:gd name="T24" fmla="*/ 951 w 962"/>
                <a:gd name="T25" fmla="*/ 20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2" h="446">
                  <a:moveTo>
                    <a:pt x="951" y="209"/>
                  </a:moveTo>
                  <a:cubicBezTo>
                    <a:pt x="835" y="136"/>
                    <a:pt x="835" y="136"/>
                    <a:pt x="835" y="136"/>
                  </a:cubicBezTo>
                  <a:cubicBezTo>
                    <a:pt x="813" y="123"/>
                    <a:pt x="813" y="123"/>
                    <a:pt x="813" y="123"/>
                  </a:cubicBezTo>
                  <a:cubicBezTo>
                    <a:pt x="630" y="9"/>
                    <a:pt x="630" y="9"/>
                    <a:pt x="630" y="9"/>
                  </a:cubicBezTo>
                  <a:cubicBezTo>
                    <a:pt x="617" y="0"/>
                    <a:pt x="599" y="9"/>
                    <a:pt x="599" y="23"/>
                  </a:cubicBezTo>
                  <a:cubicBezTo>
                    <a:pt x="599" y="129"/>
                    <a:pt x="599" y="129"/>
                    <a:pt x="599" y="129"/>
                  </a:cubicBezTo>
                  <a:cubicBezTo>
                    <a:pt x="0" y="129"/>
                    <a:pt x="0" y="129"/>
                    <a:pt x="0" y="129"/>
                  </a:cubicBezTo>
                  <a:cubicBezTo>
                    <a:pt x="0" y="317"/>
                    <a:pt x="0" y="317"/>
                    <a:pt x="0" y="317"/>
                  </a:cubicBezTo>
                  <a:cubicBezTo>
                    <a:pt x="599" y="317"/>
                    <a:pt x="599" y="317"/>
                    <a:pt x="599" y="317"/>
                  </a:cubicBezTo>
                  <a:cubicBezTo>
                    <a:pt x="599" y="423"/>
                    <a:pt x="599" y="423"/>
                    <a:pt x="599" y="423"/>
                  </a:cubicBezTo>
                  <a:cubicBezTo>
                    <a:pt x="599" y="437"/>
                    <a:pt x="617" y="446"/>
                    <a:pt x="630" y="437"/>
                  </a:cubicBezTo>
                  <a:cubicBezTo>
                    <a:pt x="951" y="237"/>
                    <a:pt x="951" y="237"/>
                    <a:pt x="951" y="237"/>
                  </a:cubicBezTo>
                  <a:cubicBezTo>
                    <a:pt x="962" y="230"/>
                    <a:pt x="962" y="216"/>
                    <a:pt x="951" y="209"/>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79" name="Freeform 73"/>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0" name="Freeform 74"/>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1" name="Freeform 75"/>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2" name="Freeform 76"/>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3" name="Freeform 77"/>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4" name="Freeform 78"/>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5" name="Freeform 79"/>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6" name="Freeform 80"/>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7" name="Oval 81"/>
            <p:cNvSpPr>
              <a:spLocks noChangeArrowheads="1"/>
            </p:cNvSpPr>
            <p:nvPr userDrawn="1"/>
          </p:nvSpPr>
          <p:spPr bwMode="auto">
            <a:xfrm>
              <a:off x="2441" y="283"/>
              <a:ext cx="383"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8" name="Oval 82"/>
            <p:cNvSpPr>
              <a:spLocks noChangeArrowheads="1"/>
            </p:cNvSpPr>
            <p:nvPr userDrawn="1"/>
          </p:nvSpPr>
          <p:spPr bwMode="auto">
            <a:xfrm>
              <a:off x="2441" y="283"/>
              <a:ext cx="383"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9" name="Freeform 83"/>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0" name="Freeform 84"/>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1" name="Freeform 85"/>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2" name="Freeform 86"/>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3" name="Freeform 87"/>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4" name="Freeform 88"/>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5" name="Oval 89"/>
            <p:cNvSpPr>
              <a:spLocks noChangeArrowheads="1"/>
            </p:cNvSpPr>
            <p:nvPr userDrawn="1"/>
          </p:nvSpPr>
          <p:spPr bwMode="auto">
            <a:xfrm>
              <a:off x="2896" y="405"/>
              <a:ext cx="385" cy="14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6" name="Oval 90"/>
            <p:cNvSpPr>
              <a:spLocks noChangeArrowheads="1"/>
            </p:cNvSpPr>
            <p:nvPr userDrawn="1"/>
          </p:nvSpPr>
          <p:spPr bwMode="auto">
            <a:xfrm>
              <a:off x="2896" y="405"/>
              <a:ext cx="385" cy="147"/>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7" name="Freeform 91"/>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8" name="Freeform 92"/>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9" name="Freeform 93"/>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0" name="Freeform 94"/>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1" name="Freeform 95"/>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2" name="Freeform 96"/>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3" name="Freeform 97"/>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4" name="Freeform 98"/>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5" name="Freeform 99"/>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6" name="Freeform 100"/>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7" name="Freeform 101"/>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8" name="Freeform 102"/>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9" name="Oval 103"/>
            <p:cNvSpPr>
              <a:spLocks noChangeArrowheads="1"/>
            </p:cNvSpPr>
            <p:nvPr userDrawn="1"/>
          </p:nvSpPr>
          <p:spPr bwMode="auto">
            <a:xfrm>
              <a:off x="2612" y="187"/>
              <a:ext cx="384"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10" name="Oval 104"/>
            <p:cNvSpPr>
              <a:spLocks noChangeArrowheads="1"/>
            </p:cNvSpPr>
            <p:nvPr userDrawn="1"/>
          </p:nvSpPr>
          <p:spPr bwMode="auto">
            <a:xfrm>
              <a:off x="2612" y="187"/>
              <a:ext cx="384"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12" name="Nettbrett" hidden="1"/>
          <p:cNvGrpSpPr>
            <a:grpSpLocks noChangeAspect="1"/>
          </p:cNvGrpSpPr>
          <p:nvPr userDrawn="1"/>
        </p:nvGrpSpPr>
        <p:grpSpPr bwMode="auto">
          <a:xfrm>
            <a:off x="3467100" y="1872456"/>
            <a:ext cx="2211388" cy="1363663"/>
            <a:chOff x="2517" y="961"/>
            <a:chExt cx="1393" cy="859"/>
          </a:xfrm>
        </p:grpSpPr>
        <p:sp>
          <p:nvSpPr>
            <p:cNvPr id="1014" name="Freeform 108"/>
            <p:cNvSpPr>
              <a:spLocks/>
            </p:cNvSpPr>
            <p:nvPr userDrawn="1"/>
          </p:nvSpPr>
          <p:spPr bwMode="auto">
            <a:xfrm>
              <a:off x="2517" y="961"/>
              <a:ext cx="1393" cy="859"/>
            </a:xfrm>
            <a:custGeom>
              <a:avLst/>
              <a:gdLst>
                <a:gd name="T0" fmla="*/ 1675 w 1675"/>
                <a:gd name="T1" fmla="*/ 146 h 1030"/>
                <a:gd name="T2" fmla="*/ 1675 w 1675"/>
                <a:gd name="T3" fmla="*/ 885 h 1030"/>
                <a:gd name="T4" fmla="*/ 1530 w 1675"/>
                <a:gd name="T5" fmla="*/ 1030 h 1030"/>
                <a:gd name="T6" fmla="*/ 145 w 1675"/>
                <a:gd name="T7" fmla="*/ 1030 h 1030"/>
                <a:gd name="T8" fmla="*/ 0 w 1675"/>
                <a:gd name="T9" fmla="*/ 885 h 1030"/>
                <a:gd name="T10" fmla="*/ 0 w 1675"/>
                <a:gd name="T11" fmla="*/ 146 h 1030"/>
                <a:gd name="T12" fmla="*/ 145 w 1675"/>
                <a:gd name="T13" fmla="*/ 0 h 1030"/>
                <a:gd name="T14" fmla="*/ 1530 w 1675"/>
                <a:gd name="T15" fmla="*/ 0 h 1030"/>
                <a:gd name="T16" fmla="*/ 1675 w 1675"/>
                <a:gd name="T17" fmla="*/ 14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5" h="1030">
                  <a:moveTo>
                    <a:pt x="1675" y="146"/>
                  </a:moveTo>
                  <a:cubicBezTo>
                    <a:pt x="1675" y="885"/>
                    <a:pt x="1675" y="885"/>
                    <a:pt x="1675" y="885"/>
                  </a:cubicBezTo>
                  <a:cubicBezTo>
                    <a:pt x="1675" y="965"/>
                    <a:pt x="1610" y="1030"/>
                    <a:pt x="1530" y="1030"/>
                  </a:cubicBezTo>
                  <a:cubicBezTo>
                    <a:pt x="145" y="1030"/>
                    <a:pt x="145" y="1030"/>
                    <a:pt x="145" y="1030"/>
                  </a:cubicBezTo>
                  <a:cubicBezTo>
                    <a:pt x="65" y="1030"/>
                    <a:pt x="0" y="965"/>
                    <a:pt x="0" y="885"/>
                  </a:cubicBezTo>
                  <a:cubicBezTo>
                    <a:pt x="0" y="146"/>
                    <a:pt x="0" y="146"/>
                    <a:pt x="0" y="146"/>
                  </a:cubicBezTo>
                  <a:cubicBezTo>
                    <a:pt x="0" y="65"/>
                    <a:pt x="65" y="0"/>
                    <a:pt x="145" y="0"/>
                  </a:cubicBezTo>
                  <a:cubicBezTo>
                    <a:pt x="1530" y="0"/>
                    <a:pt x="1530" y="0"/>
                    <a:pt x="1530" y="0"/>
                  </a:cubicBezTo>
                  <a:cubicBezTo>
                    <a:pt x="1610" y="0"/>
                    <a:pt x="1675" y="65"/>
                    <a:pt x="1675" y="14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15" name="Rectangle 109"/>
            <p:cNvSpPr>
              <a:spLocks noChangeArrowheads="1"/>
            </p:cNvSpPr>
            <p:nvPr userDrawn="1"/>
          </p:nvSpPr>
          <p:spPr bwMode="auto">
            <a:xfrm>
              <a:off x="2727" y="1064"/>
              <a:ext cx="919" cy="6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16" name="Oval 110"/>
            <p:cNvSpPr>
              <a:spLocks noChangeArrowheads="1"/>
            </p:cNvSpPr>
            <p:nvPr userDrawn="1"/>
          </p:nvSpPr>
          <p:spPr bwMode="auto">
            <a:xfrm>
              <a:off x="3709" y="1329"/>
              <a:ext cx="122" cy="1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018" name="Mobil" hidden="1"/>
          <p:cNvGrpSpPr>
            <a:grpSpLocks noChangeAspect="1"/>
          </p:cNvGrpSpPr>
          <p:nvPr userDrawn="1"/>
        </p:nvGrpSpPr>
        <p:grpSpPr bwMode="auto">
          <a:xfrm>
            <a:off x="3971925" y="1579562"/>
            <a:ext cx="1201738" cy="1949450"/>
            <a:chOff x="1351" y="832"/>
            <a:chExt cx="757" cy="1228"/>
          </a:xfrm>
        </p:grpSpPr>
        <p:sp>
          <p:nvSpPr>
            <p:cNvPr id="1020" name="Freeform 114"/>
            <p:cNvSpPr>
              <a:spLocks/>
            </p:cNvSpPr>
            <p:nvPr userDrawn="1"/>
          </p:nvSpPr>
          <p:spPr bwMode="auto">
            <a:xfrm>
              <a:off x="1351" y="832"/>
              <a:ext cx="757" cy="1228"/>
            </a:xfrm>
            <a:custGeom>
              <a:avLst/>
              <a:gdLst>
                <a:gd name="T0" fmla="*/ 590 w 687"/>
                <a:gd name="T1" fmla="*/ 1116 h 1116"/>
                <a:gd name="T2" fmla="*/ 97 w 687"/>
                <a:gd name="T3" fmla="*/ 1116 h 1116"/>
                <a:gd name="T4" fmla="*/ 0 w 687"/>
                <a:gd name="T5" fmla="*/ 1020 h 1116"/>
                <a:gd name="T6" fmla="*/ 0 w 687"/>
                <a:gd name="T7" fmla="*/ 97 h 1116"/>
                <a:gd name="T8" fmla="*/ 97 w 687"/>
                <a:gd name="T9" fmla="*/ 0 h 1116"/>
                <a:gd name="T10" fmla="*/ 590 w 687"/>
                <a:gd name="T11" fmla="*/ 0 h 1116"/>
                <a:gd name="T12" fmla="*/ 687 w 687"/>
                <a:gd name="T13" fmla="*/ 97 h 1116"/>
                <a:gd name="T14" fmla="*/ 687 w 687"/>
                <a:gd name="T15" fmla="*/ 1020 h 1116"/>
                <a:gd name="T16" fmla="*/ 590 w 687"/>
                <a:gd name="T17" fmla="*/ 1116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7" h="1116">
                  <a:moveTo>
                    <a:pt x="590" y="1116"/>
                  </a:moveTo>
                  <a:cubicBezTo>
                    <a:pt x="97" y="1116"/>
                    <a:pt x="97" y="1116"/>
                    <a:pt x="97" y="1116"/>
                  </a:cubicBezTo>
                  <a:cubicBezTo>
                    <a:pt x="44" y="1116"/>
                    <a:pt x="0" y="1073"/>
                    <a:pt x="0" y="1020"/>
                  </a:cubicBezTo>
                  <a:cubicBezTo>
                    <a:pt x="0" y="97"/>
                    <a:pt x="0" y="97"/>
                    <a:pt x="0" y="97"/>
                  </a:cubicBezTo>
                  <a:cubicBezTo>
                    <a:pt x="0" y="43"/>
                    <a:pt x="44" y="0"/>
                    <a:pt x="97" y="0"/>
                  </a:cubicBezTo>
                  <a:cubicBezTo>
                    <a:pt x="590" y="0"/>
                    <a:pt x="590" y="0"/>
                    <a:pt x="590" y="0"/>
                  </a:cubicBezTo>
                  <a:cubicBezTo>
                    <a:pt x="643" y="0"/>
                    <a:pt x="687" y="43"/>
                    <a:pt x="687" y="97"/>
                  </a:cubicBezTo>
                  <a:cubicBezTo>
                    <a:pt x="687" y="1020"/>
                    <a:pt x="687" y="1020"/>
                    <a:pt x="687" y="1020"/>
                  </a:cubicBezTo>
                  <a:cubicBezTo>
                    <a:pt x="687" y="1073"/>
                    <a:pt x="643" y="1116"/>
                    <a:pt x="590" y="111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1" name="Rectangle 115"/>
            <p:cNvSpPr>
              <a:spLocks noChangeArrowheads="1"/>
            </p:cNvSpPr>
            <p:nvPr userDrawn="1"/>
          </p:nvSpPr>
          <p:spPr bwMode="auto">
            <a:xfrm>
              <a:off x="1441" y="1017"/>
              <a:ext cx="575" cy="8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2" name="Oval 116"/>
            <p:cNvSpPr>
              <a:spLocks noChangeArrowheads="1"/>
            </p:cNvSpPr>
            <p:nvPr userDrawn="1"/>
          </p:nvSpPr>
          <p:spPr bwMode="auto">
            <a:xfrm>
              <a:off x="1675" y="1883"/>
              <a:ext cx="109" cy="10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024" name="Institusjon" hidden="1"/>
          <p:cNvGrpSpPr>
            <a:grpSpLocks noChangeAspect="1"/>
          </p:cNvGrpSpPr>
          <p:nvPr userDrawn="1"/>
        </p:nvGrpSpPr>
        <p:grpSpPr bwMode="auto">
          <a:xfrm>
            <a:off x="3409950" y="1926431"/>
            <a:ext cx="2325688" cy="1255712"/>
            <a:chOff x="2465" y="1978"/>
            <a:chExt cx="1465" cy="791"/>
          </a:xfrm>
        </p:grpSpPr>
        <p:sp>
          <p:nvSpPr>
            <p:cNvPr id="1026" name="Freeform 120"/>
            <p:cNvSpPr>
              <a:spLocks/>
            </p:cNvSpPr>
            <p:nvPr userDrawn="1"/>
          </p:nvSpPr>
          <p:spPr bwMode="auto">
            <a:xfrm>
              <a:off x="2527" y="2298"/>
              <a:ext cx="350" cy="359"/>
            </a:xfrm>
            <a:custGeom>
              <a:avLst/>
              <a:gdLst>
                <a:gd name="T0" fmla="*/ 263 w 350"/>
                <a:gd name="T1" fmla="*/ 0 h 359"/>
                <a:gd name="T2" fmla="*/ 0 w 350"/>
                <a:gd name="T3" fmla="*/ 0 h 359"/>
                <a:gd name="T4" fmla="*/ 0 w 350"/>
                <a:gd name="T5" fmla="*/ 359 h 359"/>
                <a:gd name="T6" fmla="*/ 350 w 350"/>
                <a:gd name="T7" fmla="*/ 299 h 359"/>
                <a:gd name="T8" fmla="*/ 350 w 350"/>
                <a:gd name="T9" fmla="*/ 0 h 359"/>
                <a:gd name="T10" fmla="*/ 263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263" y="0"/>
                  </a:moveTo>
                  <a:lnTo>
                    <a:pt x="0" y="0"/>
                  </a:lnTo>
                  <a:lnTo>
                    <a:pt x="0" y="359"/>
                  </a:lnTo>
                  <a:lnTo>
                    <a:pt x="350" y="299"/>
                  </a:lnTo>
                  <a:lnTo>
                    <a:pt x="350" y="0"/>
                  </a:lnTo>
                  <a:lnTo>
                    <a:pt x="2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7" name="Freeform 121"/>
            <p:cNvSpPr>
              <a:spLocks/>
            </p:cNvSpPr>
            <p:nvPr userDrawn="1"/>
          </p:nvSpPr>
          <p:spPr bwMode="auto">
            <a:xfrm>
              <a:off x="3518" y="2298"/>
              <a:ext cx="350" cy="359"/>
            </a:xfrm>
            <a:custGeom>
              <a:avLst/>
              <a:gdLst>
                <a:gd name="T0" fmla="*/ 87 w 350"/>
                <a:gd name="T1" fmla="*/ 0 h 359"/>
                <a:gd name="T2" fmla="*/ 0 w 350"/>
                <a:gd name="T3" fmla="*/ 0 h 359"/>
                <a:gd name="T4" fmla="*/ 0 w 350"/>
                <a:gd name="T5" fmla="*/ 299 h 359"/>
                <a:gd name="T6" fmla="*/ 350 w 350"/>
                <a:gd name="T7" fmla="*/ 359 h 359"/>
                <a:gd name="T8" fmla="*/ 350 w 350"/>
                <a:gd name="T9" fmla="*/ 0 h 359"/>
                <a:gd name="T10" fmla="*/ 87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87" y="0"/>
                  </a:moveTo>
                  <a:lnTo>
                    <a:pt x="0" y="0"/>
                  </a:lnTo>
                  <a:lnTo>
                    <a:pt x="0" y="299"/>
                  </a:lnTo>
                  <a:lnTo>
                    <a:pt x="350" y="359"/>
                  </a:lnTo>
                  <a:lnTo>
                    <a:pt x="350" y="0"/>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8" name="Rectangle 122"/>
            <p:cNvSpPr>
              <a:spLocks noChangeArrowheads="1"/>
            </p:cNvSpPr>
            <p:nvPr userDrawn="1"/>
          </p:nvSpPr>
          <p:spPr bwMode="auto">
            <a:xfrm>
              <a:off x="2897" y="2202"/>
              <a:ext cx="601" cy="3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9" name="Freeform 123"/>
            <p:cNvSpPr>
              <a:spLocks/>
            </p:cNvSpPr>
            <p:nvPr userDrawn="1"/>
          </p:nvSpPr>
          <p:spPr bwMode="auto">
            <a:xfrm>
              <a:off x="2867" y="2087"/>
              <a:ext cx="660" cy="92"/>
            </a:xfrm>
            <a:custGeom>
              <a:avLst/>
              <a:gdLst>
                <a:gd name="T0" fmla="*/ 660 w 660"/>
                <a:gd name="T1" fmla="*/ 92 h 92"/>
                <a:gd name="T2" fmla="*/ 330 w 660"/>
                <a:gd name="T3" fmla="*/ 0 h 92"/>
                <a:gd name="T4" fmla="*/ 0 w 660"/>
                <a:gd name="T5" fmla="*/ 92 h 92"/>
                <a:gd name="T6" fmla="*/ 660 w 660"/>
                <a:gd name="T7" fmla="*/ 92 h 92"/>
              </a:gdLst>
              <a:ahLst/>
              <a:cxnLst>
                <a:cxn ang="0">
                  <a:pos x="T0" y="T1"/>
                </a:cxn>
                <a:cxn ang="0">
                  <a:pos x="T2" y="T3"/>
                </a:cxn>
                <a:cxn ang="0">
                  <a:pos x="T4" y="T5"/>
                </a:cxn>
                <a:cxn ang="0">
                  <a:pos x="T6" y="T7"/>
                </a:cxn>
              </a:cxnLst>
              <a:rect l="0" t="0" r="r" b="b"/>
              <a:pathLst>
                <a:path w="660" h="92">
                  <a:moveTo>
                    <a:pt x="660" y="92"/>
                  </a:moveTo>
                  <a:lnTo>
                    <a:pt x="330" y="0"/>
                  </a:lnTo>
                  <a:lnTo>
                    <a:pt x="0" y="92"/>
                  </a:lnTo>
                  <a:lnTo>
                    <a:pt x="66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0" name="Freeform 124"/>
            <p:cNvSpPr>
              <a:spLocks/>
            </p:cNvSpPr>
            <p:nvPr userDrawn="1"/>
          </p:nvSpPr>
          <p:spPr bwMode="auto">
            <a:xfrm>
              <a:off x="2556" y="2243"/>
              <a:ext cx="321" cy="35"/>
            </a:xfrm>
            <a:custGeom>
              <a:avLst/>
              <a:gdLst>
                <a:gd name="T0" fmla="*/ 321 w 321"/>
                <a:gd name="T1" fmla="*/ 35 h 35"/>
                <a:gd name="T2" fmla="*/ 321 w 321"/>
                <a:gd name="T3" fmla="*/ 0 h 35"/>
                <a:gd name="T4" fmla="*/ 102 w 321"/>
                <a:gd name="T5" fmla="*/ 0 h 35"/>
                <a:gd name="T6" fmla="*/ 0 w 321"/>
                <a:gd name="T7" fmla="*/ 35 h 35"/>
                <a:gd name="T8" fmla="*/ 321 w 321"/>
                <a:gd name="T9" fmla="*/ 35 h 35"/>
              </a:gdLst>
              <a:ahLst/>
              <a:cxnLst>
                <a:cxn ang="0">
                  <a:pos x="T0" y="T1"/>
                </a:cxn>
                <a:cxn ang="0">
                  <a:pos x="T2" y="T3"/>
                </a:cxn>
                <a:cxn ang="0">
                  <a:pos x="T4" y="T5"/>
                </a:cxn>
                <a:cxn ang="0">
                  <a:pos x="T6" y="T7"/>
                </a:cxn>
                <a:cxn ang="0">
                  <a:pos x="T8" y="T9"/>
                </a:cxn>
              </a:cxnLst>
              <a:rect l="0" t="0" r="r" b="b"/>
              <a:pathLst>
                <a:path w="321" h="35">
                  <a:moveTo>
                    <a:pt x="321" y="35"/>
                  </a:moveTo>
                  <a:lnTo>
                    <a:pt x="321" y="0"/>
                  </a:lnTo>
                  <a:lnTo>
                    <a:pt x="102" y="0"/>
                  </a:lnTo>
                  <a:lnTo>
                    <a:pt x="0" y="35"/>
                  </a:lnTo>
                  <a:lnTo>
                    <a:pt x="32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1" name="Freeform 125"/>
            <p:cNvSpPr>
              <a:spLocks/>
            </p:cNvSpPr>
            <p:nvPr userDrawn="1"/>
          </p:nvSpPr>
          <p:spPr bwMode="auto">
            <a:xfrm>
              <a:off x="3520" y="2243"/>
              <a:ext cx="321" cy="35"/>
            </a:xfrm>
            <a:custGeom>
              <a:avLst/>
              <a:gdLst>
                <a:gd name="T0" fmla="*/ 0 w 321"/>
                <a:gd name="T1" fmla="*/ 35 h 35"/>
                <a:gd name="T2" fmla="*/ 0 w 321"/>
                <a:gd name="T3" fmla="*/ 0 h 35"/>
                <a:gd name="T4" fmla="*/ 218 w 321"/>
                <a:gd name="T5" fmla="*/ 0 h 35"/>
                <a:gd name="T6" fmla="*/ 321 w 321"/>
                <a:gd name="T7" fmla="*/ 35 h 35"/>
                <a:gd name="T8" fmla="*/ 0 w 321"/>
                <a:gd name="T9" fmla="*/ 35 h 35"/>
              </a:gdLst>
              <a:ahLst/>
              <a:cxnLst>
                <a:cxn ang="0">
                  <a:pos x="T0" y="T1"/>
                </a:cxn>
                <a:cxn ang="0">
                  <a:pos x="T2" y="T3"/>
                </a:cxn>
                <a:cxn ang="0">
                  <a:pos x="T4" y="T5"/>
                </a:cxn>
                <a:cxn ang="0">
                  <a:pos x="T6" y="T7"/>
                </a:cxn>
                <a:cxn ang="0">
                  <a:pos x="T8" y="T9"/>
                </a:cxn>
              </a:cxnLst>
              <a:rect l="0" t="0" r="r" b="b"/>
              <a:pathLst>
                <a:path w="321" h="35">
                  <a:moveTo>
                    <a:pt x="0" y="35"/>
                  </a:moveTo>
                  <a:lnTo>
                    <a:pt x="0" y="0"/>
                  </a:lnTo>
                  <a:lnTo>
                    <a:pt x="218" y="0"/>
                  </a:lnTo>
                  <a:lnTo>
                    <a:pt x="321" y="35"/>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2" name="Freeform 126"/>
            <p:cNvSpPr>
              <a:spLocks/>
            </p:cNvSpPr>
            <p:nvPr userDrawn="1"/>
          </p:nvSpPr>
          <p:spPr bwMode="auto">
            <a:xfrm>
              <a:off x="3188" y="1978"/>
              <a:ext cx="152" cy="117"/>
            </a:xfrm>
            <a:custGeom>
              <a:avLst/>
              <a:gdLst>
                <a:gd name="T0" fmla="*/ 152 w 152"/>
                <a:gd name="T1" fmla="*/ 32 h 117"/>
                <a:gd name="T2" fmla="*/ 17 w 152"/>
                <a:gd name="T3" fmla="*/ 0 h 117"/>
                <a:gd name="T4" fmla="*/ 17 w 152"/>
                <a:gd name="T5" fmla="*/ 0 h 117"/>
                <a:gd name="T6" fmla="*/ 0 w 152"/>
                <a:gd name="T7" fmla="*/ 0 h 117"/>
                <a:gd name="T8" fmla="*/ 0 w 152"/>
                <a:gd name="T9" fmla="*/ 117 h 117"/>
                <a:gd name="T10" fmla="*/ 17 w 152"/>
                <a:gd name="T11" fmla="*/ 117 h 117"/>
                <a:gd name="T12" fmla="*/ 17 w 152"/>
                <a:gd name="T13" fmla="*/ 71 h 117"/>
                <a:gd name="T14" fmla="*/ 152 w 152"/>
                <a:gd name="T15" fmla="*/ 32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17">
                  <a:moveTo>
                    <a:pt x="152" y="32"/>
                  </a:moveTo>
                  <a:lnTo>
                    <a:pt x="17" y="0"/>
                  </a:lnTo>
                  <a:lnTo>
                    <a:pt x="17" y="0"/>
                  </a:lnTo>
                  <a:lnTo>
                    <a:pt x="0" y="0"/>
                  </a:lnTo>
                  <a:lnTo>
                    <a:pt x="0" y="117"/>
                  </a:lnTo>
                  <a:lnTo>
                    <a:pt x="17" y="117"/>
                  </a:lnTo>
                  <a:lnTo>
                    <a:pt x="17" y="71"/>
                  </a:lnTo>
                  <a:lnTo>
                    <a:pt x="15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3" name="Freeform 127"/>
            <p:cNvSpPr>
              <a:spLocks/>
            </p:cNvSpPr>
            <p:nvPr userDrawn="1"/>
          </p:nvSpPr>
          <p:spPr bwMode="auto">
            <a:xfrm>
              <a:off x="3038" y="2297"/>
              <a:ext cx="83"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4" name="Freeform 128"/>
            <p:cNvSpPr>
              <a:spLocks/>
            </p:cNvSpPr>
            <p:nvPr userDrawn="1"/>
          </p:nvSpPr>
          <p:spPr bwMode="auto">
            <a:xfrm>
              <a:off x="2956"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5" name="Freeform 129"/>
            <p:cNvSpPr>
              <a:spLocks/>
            </p:cNvSpPr>
            <p:nvPr userDrawn="1"/>
          </p:nvSpPr>
          <p:spPr bwMode="auto">
            <a:xfrm>
              <a:off x="3385"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6" name="Freeform 130"/>
            <p:cNvSpPr>
              <a:spLocks/>
            </p:cNvSpPr>
            <p:nvPr userDrawn="1"/>
          </p:nvSpPr>
          <p:spPr bwMode="auto">
            <a:xfrm>
              <a:off x="3156" y="2297"/>
              <a:ext cx="82" cy="150"/>
            </a:xfrm>
            <a:custGeom>
              <a:avLst/>
              <a:gdLst>
                <a:gd name="T0" fmla="*/ 115 w 115"/>
                <a:gd name="T1" fmla="*/ 57 h 209"/>
                <a:gd name="T2" fmla="*/ 58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90" y="0"/>
                    <a:pt x="58" y="0"/>
                  </a:cubicBezTo>
                  <a:cubicBezTo>
                    <a:pt x="26"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7" name="Freeform 131"/>
            <p:cNvSpPr>
              <a:spLocks/>
            </p:cNvSpPr>
            <p:nvPr userDrawn="1"/>
          </p:nvSpPr>
          <p:spPr bwMode="auto">
            <a:xfrm>
              <a:off x="3274" y="2297"/>
              <a:ext cx="82"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8" name="Freeform 132"/>
            <p:cNvSpPr>
              <a:spLocks/>
            </p:cNvSpPr>
            <p:nvPr userDrawn="1"/>
          </p:nvSpPr>
          <p:spPr bwMode="auto">
            <a:xfrm>
              <a:off x="2567"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9" name="Freeform 133"/>
            <p:cNvSpPr>
              <a:spLocks/>
            </p:cNvSpPr>
            <p:nvPr userDrawn="1"/>
          </p:nvSpPr>
          <p:spPr bwMode="auto">
            <a:xfrm>
              <a:off x="2641"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0" name="Freeform 134"/>
            <p:cNvSpPr>
              <a:spLocks/>
            </p:cNvSpPr>
            <p:nvPr userDrawn="1"/>
          </p:nvSpPr>
          <p:spPr bwMode="auto">
            <a:xfrm>
              <a:off x="2715"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1" name="Freeform 135"/>
            <p:cNvSpPr>
              <a:spLocks/>
            </p:cNvSpPr>
            <p:nvPr userDrawn="1"/>
          </p:nvSpPr>
          <p:spPr bwMode="auto">
            <a:xfrm>
              <a:off x="2789"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2" name="Freeform 136"/>
            <p:cNvSpPr>
              <a:spLocks/>
            </p:cNvSpPr>
            <p:nvPr userDrawn="1"/>
          </p:nvSpPr>
          <p:spPr bwMode="auto">
            <a:xfrm>
              <a:off x="3559"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3" name="Freeform 137"/>
            <p:cNvSpPr>
              <a:spLocks/>
            </p:cNvSpPr>
            <p:nvPr userDrawn="1"/>
          </p:nvSpPr>
          <p:spPr bwMode="auto">
            <a:xfrm>
              <a:off x="3632"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4" name="Freeform 138"/>
            <p:cNvSpPr>
              <a:spLocks/>
            </p:cNvSpPr>
            <p:nvPr userDrawn="1"/>
          </p:nvSpPr>
          <p:spPr bwMode="auto">
            <a:xfrm>
              <a:off x="3706"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5" name="Freeform 139"/>
            <p:cNvSpPr>
              <a:spLocks/>
            </p:cNvSpPr>
            <p:nvPr userDrawn="1"/>
          </p:nvSpPr>
          <p:spPr bwMode="auto">
            <a:xfrm>
              <a:off x="3780"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6" name="Freeform 140"/>
            <p:cNvSpPr>
              <a:spLocks/>
            </p:cNvSpPr>
            <p:nvPr userDrawn="1"/>
          </p:nvSpPr>
          <p:spPr bwMode="auto">
            <a:xfrm>
              <a:off x="2465" y="2618"/>
              <a:ext cx="1465" cy="151"/>
            </a:xfrm>
            <a:custGeom>
              <a:avLst/>
              <a:gdLst>
                <a:gd name="T0" fmla="*/ 1465 w 1465"/>
                <a:gd name="T1" fmla="*/ 151 h 151"/>
                <a:gd name="T2" fmla="*/ 0 w 1465"/>
                <a:gd name="T3" fmla="*/ 151 h 151"/>
                <a:gd name="T4" fmla="*/ 0 w 1465"/>
                <a:gd name="T5" fmla="*/ 75 h 151"/>
                <a:gd name="T6" fmla="*/ 423 w 1465"/>
                <a:gd name="T7" fmla="*/ 0 h 151"/>
                <a:gd name="T8" fmla="*/ 1042 w 1465"/>
                <a:gd name="T9" fmla="*/ 0 h 151"/>
                <a:gd name="T10" fmla="*/ 1465 w 1465"/>
                <a:gd name="T11" fmla="*/ 75 h 151"/>
                <a:gd name="T12" fmla="*/ 1465 w 1465"/>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1465" h="151">
                  <a:moveTo>
                    <a:pt x="1465" y="151"/>
                  </a:moveTo>
                  <a:lnTo>
                    <a:pt x="0" y="151"/>
                  </a:lnTo>
                  <a:lnTo>
                    <a:pt x="0" y="75"/>
                  </a:lnTo>
                  <a:lnTo>
                    <a:pt x="423" y="0"/>
                  </a:lnTo>
                  <a:lnTo>
                    <a:pt x="1042" y="0"/>
                  </a:lnTo>
                  <a:lnTo>
                    <a:pt x="1465" y="75"/>
                  </a:lnTo>
                  <a:lnTo>
                    <a:pt x="1465"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7" name="Line 141"/>
            <p:cNvSpPr>
              <a:spLocks noChangeShapeType="1"/>
            </p:cNvSpPr>
            <p:nvPr userDrawn="1"/>
          </p:nvSpPr>
          <p:spPr bwMode="auto">
            <a:xfrm>
              <a:off x="2764" y="2616"/>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48" name="Line 142"/>
            <p:cNvSpPr>
              <a:spLocks noChangeShapeType="1"/>
            </p:cNvSpPr>
            <p:nvPr userDrawn="1"/>
          </p:nvSpPr>
          <p:spPr bwMode="auto">
            <a:xfrm>
              <a:off x="2764" y="229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49" name="Line 143"/>
            <p:cNvSpPr>
              <a:spLocks noChangeShapeType="1"/>
            </p:cNvSpPr>
            <p:nvPr userDrawn="1"/>
          </p:nvSpPr>
          <p:spPr bwMode="auto">
            <a:xfrm>
              <a:off x="2757" y="2290"/>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50" name="Line 144"/>
            <p:cNvSpPr>
              <a:spLocks noChangeShapeType="1"/>
            </p:cNvSpPr>
            <p:nvPr userDrawn="1"/>
          </p:nvSpPr>
          <p:spPr bwMode="auto">
            <a:xfrm>
              <a:off x="2757" y="263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52" name="Handpenger" hidden="1"/>
          <p:cNvGrpSpPr>
            <a:grpSpLocks noChangeAspect="1"/>
          </p:cNvGrpSpPr>
          <p:nvPr userDrawn="1"/>
        </p:nvGrpSpPr>
        <p:grpSpPr bwMode="auto">
          <a:xfrm>
            <a:off x="3331369" y="1750218"/>
            <a:ext cx="2482850" cy="1608138"/>
            <a:chOff x="2178" y="950"/>
            <a:chExt cx="1564" cy="1013"/>
          </a:xfrm>
        </p:grpSpPr>
        <p:sp>
          <p:nvSpPr>
            <p:cNvPr id="1054" name="Freeform 148"/>
            <p:cNvSpPr>
              <a:spLocks/>
            </p:cNvSpPr>
            <p:nvPr userDrawn="1"/>
          </p:nvSpPr>
          <p:spPr bwMode="auto">
            <a:xfrm>
              <a:off x="2228" y="1599"/>
              <a:ext cx="868" cy="364"/>
            </a:xfrm>
            <a:custGeom>
              <a:avLst/>
              <a:gdLst>
                <a:gd name="T0" fmla="*/ 0 w 769"/>
                <a:gd name="T1" fmla="*/ 270 h 322"/>
                <a:gd name="T2" fmla="*/ 135 w 769"/>
                <a:gd name="T3" fmla="*/ 270 h 322"/>
                <a:gd name="T4" fmla="*/ 181 w 769"/>
                <a:gd name="T5" fmla="*/ 276 h 322"/>
                <a:gd name="T6" fmla="*/ 291 w 769"/>
                <a:gd name="T7" fmla="*/ 295 h 322"/>
                <a:gd name="T8" fmla="*/ 418 w 769"/>
                <a:gd name="T9" fmla="*/ 317 h 322"/>
                <a:gd name="T10" fmla="*/ 467 w 769"/>
                <a:gd name="T11" fmla="*/ 316 h 322"/>
                <a:gd name="T12" fmla="*/ 510 w 769"/>
                <a:gd name="T13" fmla="*/ 299 h 322"/>
                <a:gd name="T14" fmla="*/ 668 w 769"/>
                <a:gd name="T15" fmla="*/ 230 h 322"/>
                <a:gd name="T16" fmla="*/ 742 w 769"/>
                <a:gd name="T17" fmla="*/ 198 h 322"/>
                <a:gd name="T18" fmla="*/ 764 w 769"/>
                <a:gd name="T19" fmla="*/ 178 h 322"/>
                <a:gd name="T20" fmla="*/ 768 w 769"/>
                <a:gd name="T21" fmla="*/ 148 h 322"/>
                <a:gd name="T22" fmla="*/ 756 w 769"/>
                <a:gd name="T23" fmla="*/ 129 h 322"/>
                <a:gd name="T24" fmla="*/ 742 w 769"/>
                <a:gd name="T25" fmla="*/ 123 h 322"/>
                <a:gd name="T26" fmla="*/ 708 w 769"/>
                <a:gd name="T27" fmla="*/ 135 h 322"/>
                <a:gd name="T28" fmla="*/ 563 w 769"/>
                <a:gd name="T29" fmla="*/ 197 h 322"/>
                <a:gd name="T30" fmla="*/ 517 w 769"/>
                <a:gd name="T31" fmla="*/ 216 h 322"/>
                <a:gd name="T32" fmla="*/ 488 w 769"/>
                <a:gd name="T33" fmla="*/ 221 h 322"/>
                <a:gd name="T34" fmla="*/ 401 w 769"/>
                <a:gd name="T35" fmla="*/ 212 h 322"/>
                <a:gd name="T36" fmla="*/ 286 w 769"/>
                <a:gd name="T37" fmla="*/ 189 h 322"/>
                <a:gd name="T38" fmla="*/ 269 w 769"/>
                <a:gd name="T39" fmla="*/ 182 h 322"/>
                <a:gd name="T40" fmla="*/ 260 w 769"/>
                <a:gd name="T41" fmla="*/ 134 h 322"/>
                <a:gd name="T42" fmla="*/ 290 w 769"/>
                <a:gd name="T43" fmla="*/ 108 h 322"/>
                <a:gd name="T44" fmla="*/ 336 w 769"/>
                <a:gd name="T45" fmla="*/ 112 h 322"/>
                <a:gd name="T46" fmla="*/ 471 w 769"/>
                <a:gd name="T47" fmla="*/ 129 h 322"/>
                <a:gd name="T48" fmla="*/ 519 w 769"/>
                <a:gd name="T49" fmla="*/ 134 h 322"/>
                <a:gd name="T50" fmla="*/ 574 w 769"/>
                <a:gd name="T51" fmla="*/ 98 h 322"/>
                <a:gd name="T52" fmla="*/ 549 w 769"/>
                <a:gd name="T53" fmla="*/ 61 h 322"/>
                <a:gd name="T54" fmla="*/ 475 w 769"/>
                <a:gd name="T55" fmla="*/ 46 h 322"/>
                <a:gd name="T56" fmla="*/ 307 w 769"/>
                <a:gd name="T57" fmla="*/ 13 h 322"/>
                <a:gd name="T58" fmla="*/ 232 w 769"/>
                <a:gd name="T59" fmla="*/ 2 h 322"/>
                <a:gd name="T60" fmla="*/ 195 w 769"/>
                <a:gd name="T61" fmla="*/ 8 h 322"/>
                <a:gd name="T62" fmla="*/ 35 w 769"/>
                <a:gd name="T63" fmla="*/ 73 h 322"/>
                <a:gd name="T64" fmla="*/ 0 w 769"/>
                <a:gd name="T65" fmla="*/ 73 h 322"/>
                <a:gd name="T66" fmla="*/ 0 w 769"/>
                <a:gd name="T67" fmla="*/ 27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9" h="322">
                  <a:moveTo>
                    <a:pt x="0" y="270"/>
                  </a:moveTo>
                  <a:cubicBezTo>
                    <a:pt x="135" y="270"/>
                    <a:pt x="135" y="270"/>
                    <a:pt x="135" y="270"/>
                  </a:cubicBezTo>
                  <a:cubicBezTo>
                    <a:pt x="151" y="272"/>
                    <a:pt x="166" y="274"/>
                    <a:pt x="181" y="276"/>
                  </a:cubicBezTo>
                  <a:cubicBezTo>
                    <a:pt x="218" y="282"/>
                    <a:pt x="255" y="288"/>
                    <a:pt x="291" y="295"/>
                  </a:cubicBezTo>
                  <a:cubicBezTo>
                    <a:pt x="333" y="302"/>
                    <a:pt x="376" y="309"/>
                    <a:pt x="418" y="317"/>
                  </a:cubicBezTo>
                  <a:cubicBezTo>
                    <a:pt x="435" y="320"/>
                    <a:pt x="451" y="322"/>
                    <a:pt x="467" y="316"/>
                  </a:cubicBezTo>
                  <a:cubicBezTo>
                    <a:pt x="482" y="310"/>
                    <a:pt x="496" y="305"/>
                    <a:pt x="510" y="299"/>
                  </a:cubicBezTo>
                  <a:cubicBezTo>
                    <a:pt x="563" y="276"/>
                    <a:pt x="616" y="253"/>
                    <a:pt x="668" y="230"/>
                  </a:cubicBezTo>
                  <a:cubicBezTo>
                    <a:pt x="706" y="213"/>
                    <a:pt x="704" y="216"/>
                    <a:pt x="742" y="198"/>
                  </a:cubicBezTo>
                  <a:cubicBezTo>
                    <a:pt x="751" y="194"/>
                    <a:pt x="758" y="187"/>
                    <a:pt x="764" y="178"/>
                  </a:cubicBezTo>
                  <a:cubicBezTo>
                    <a:pt x="769" y="169"/>
                    <a:pt x="769" y="158"/>
                    <a:pt x="768" y="148"/>
                  </a:cubicBezTo>
                  <a:cubicBezTo>
                    <a:pt x="766" y="144"/>
                    <a:pt x="764" y="138"/>
                    <a:pt x="756" y="129"/>
                  </a:cubicBezTo>
                  <a:cubicBezTo>
                    <a:pt x="756" y="129"/>
                    <a:pt x="755" y="124"/>
                    <a:pt x="742" y="123"/>
                  </a:cubicBezTo>
                  <a:cubicBezTo>
                    <a:pt x="729" y="122"/>
                    <a:pt x="708" y="135"/>
                    <a:pt x="708" y="135"/>
                  </a:cubicBezTo>
                  <a:cubicBezTo>
                    <a:pt x="708" y="135"/>
                    <a:pt x="618" y="174"/>
                    <a:pt x="563" y="197"/>
                  </a:cubicBezTo>
                  <a:cubicBezTo>
                    <a:pt x="549" y="203"/>
                    <a:pt x="531" y="210"/>
                    <a:pt x="517" y="216"/>
                  </a:cubicBezTo>
                  <a:cubicBezTo>
                    <a:pt x="508" y="220"/>
                    <a:pt x="498" y="222"/>
                    <a:pt x="488" y="221"/>
                  </a:cubicBezTo>
                  <a:cubicBezTo>
                    <a:pt x="459" y="218"/>
                    <a:pt x="430" y="217"/>
                    <a:pt x="401" y="212"/>
                  </a:cubicBezTo>
                  <a:cubicBezTo>
                    <a:pt x="361" y="206"/>
                    <a:pt x="326" y="196"/>
                    <a:pt x="286" y="189"/>
                  </a:cubicBezTo>
                  <a:cubicBezTo>
                    <a:pt x="280" y="187"/>
                    <a:pt x="274" y="185"/>
                    <a:pt x="269" y="182"/>
                  </a:cubicBezTo>
                  <a:cubicBezTo>
                    <a:pt x="258" y="175"/>
                    <a:pt x="257" y="145"/>
                    <a:pt x="260" y="134"/>
                  </a:cubicBezTo>
                  <a:cubicBezTo>
                    <a:pt x="264" y="120"/>
                    <a:pt x="274" y="109"/>
                    <a:pt x="290" y="108"/>
                  </a:cubicBezTo>
                  <a:cubicBezTo>
                    <a:pt x="305" y="107"/>
                    <a:pt x="321" y="110"/>
                    <a:pt x="336" y="112"/>
                  </a:cubicBezTo>
                  <a:cubicBezTo>
                    <a:pt x="381" y="117"/>
                    <a:pt x="426" y="123"/>
                    <a:pt x="471" y="129"/>
                  </a:cubicBezTo>
                  <a:cubicBezTo>
                    <a:pt x="487" y="131"/>
                    <a:pt x="503" y="133"/>
                    <a:pt x="519" y="134"/>
                  </a:cubicBezTo>
                  <a:cubicBezTo>
                    <a:pt x="544" y="136"/>
                    <a:pt x="568" y="120"/>
                    <a:pt x="574" y="98"/>
                  </a:cubicBezTo>
                  <a:cubicBezTo>
                    <a:pt x="578" y="81"/>
                    <a:pt x="569" y="66"/>
                    <a:pt x="549" y="61"/>
                  </a:cubicBezTo>
                  <a:cubicBezTo>
                    <a:pt x="525" y="56"/>
                    <a:pt x="500" y="51"/>
                    <a:pt x="475" y="46"/>
                  </a:cubicBezTo>
                  <a:cubicBezTo>
                    <a:pt x="419" y="35"/>
                    <a:pt x="363" y="24"/>
                    <a:pt x="307" y="13"/>
                  </a:cubicBezTo>
                  <a:cubicBezTo>
                    <a:pt x="283" y="8"/>
                    <a:pt x="257" y="6"/>
                    <a:pt x="232" y="2"/>
                  </a:cubicBezTo>
                  <a:cubicBezTo>
                    <a:pt x="219" y="0"/>
                    <a:pt x="207" y="4"/>
                    <a:pt x="195" y="8"/>
                  </a:cubicBezTo>
                  <a:cubicBezTo>
                    <a:pt x="140" y="26"/>
                    <a:pt x="87" y="49"/>
                    <a:pt x="35" y="73"/>
                  </a:cubicBezTo>
                  <a:cubicBezTo>
                    <a:pt x="0" y="73"/>
                    <a:pt x="0" y="73"/>
                    <a:pt x="0" y="73"/>
                  </a:cubicBezTo>
                  <a:lnTo>
                    <a:pt x="0"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5" name="Rectangle 149"/>
            <p:cNvSpPr>
              <a:spLocks noChangeArrowheads="1"/>
            </p:cNvSpPr>
            <p:nvPr userDrawn="1"/>
          </p:nvSpPr>
          <p:spPr bwMode="auto">
            <a:xfrm>
              <a:off x="2178" y="1684"/>
              <a:ext cx="33" cy="2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6" name="Freeform 150"/>
            <p:cNvSpPr>
              <a:spLocks/>
            </p:cNvSpPr>
            <p:nvPr userDrawn="1"/>
          </p:nvSpPr>
          <p:spPr bwMode="auto">
            <a:xfrm>
              <a:off x="2843" y="950"/>
              <a:ext cx="849" cy="364"/>
            </a:xfrm>
            <a:custGeom>
              <a:avLst/>
              <a:gdLst>
                <a:gd name="T0" fmla="*/ 752 w 752"/>
                <a:gd name="T1" fmla="*/ 52 h 322"/>
                <a:gd name="T2" fmla="*/ 616 w 752"/>
                <a:gd name="T3" fmla="*/ 52 h 322"/>
                <a:gd name="T4" fmla="*/ 570 w 752"/>
                <a:gd name="T5" fmla="*/ 46 h 322"/>
                <a:gd name="T6" fmla="*/ 460 w 752"/>
                <a:gd name="T7" fmla="*/ 28 h 322"/>
                <a:gd name="T8" fmla="*/ 334 w 752"/>
                <a:gd name="T9" fmla="*/ 5 h 322"/>
                <a:gd name="T10" fmla="*/ 284 w 752"/>
                <a:gd name="T11" fmla="*/ 7 h 322"/>
                <a:gd name="T12" fmla="*/ 241 w 752"/>
                <a:gd name="T13" fmla="*/ 23 h 322"/>
                <a:gd name="T14" fmla="*/ 83 w 752"/>
                <a:gd name="T15" fmla="*/ 92 h 322"/>
                <a:gd name="T16" fmla="*/ 10 w 752"/>
                <a:gd name="T17" fmla="*/ 124 h 322"/>
                <a:gd name="T18" fmla="*/ 235 w 752"/>
                <a:gd name="T19" fmla="*/ 106 h 322"/>
                <a:gd name="T20" fmla="*/ 263 w 752"/>
                <a:gd name="T21" fmla="*/ 101 h 322"/>
                <a:gd name="T22" fmla="*/ 351 w 752"/>
                <a:gd name="T23" fmla="*/ 110 h 322"/>
                <a:gd name="T24" fmla="*/ 465 w 752"/>
                <a:gd name="T25" fmla="*/ 134 h 322"/>
                <a:gd name="T26" fmla="*/ 482 w 752"/>
                <a:gd name="T27" fmla="*/ 140 h 322"/>
                <a:gd name="T28" fmla="*/ 491 w 752"/>
                <a:gd name="T29" fmla="*/ 189 h 322"/>
                <a:gd name="T30" fmla="*/ 462 w 752"/>
                <a:gd name="T31" fmla="*/ 214 h 322"/>
                <a:gd name="T32" fmla="*/ 416 w 752"/>
                <a:gd name="T33" fmla="*/ 211 h 322"/>
                <a:gd name="T34" fmla="*/ 281 w 752"/>
                <a:gd name="T35" fmla="*/ 194 h 322"/>
                <a:gd name="T36" fmla="*/ 233 w 752"/>
                <a:gd name="T37" fmla="*/ 188 h 322"/>
                <a:gd name="T38" fmla="*/ 178 w 752"/>
                <a:gd name="T39" fmla="*/ 224 h 322"/>
                <a:gd name="T40" fmla="*/ 202 w 752"/>
                <a:gd name="T41" fmla="*/ 261 h 322"/>
                <a:gd name="T42" fmla="*/ 277 w 752"/>
                <a:gd name="T43" fmla="*/ 276 h 322"/>
                <a:gd name="T44" fmla="*/ 444 w 752"/>
                <a:gd name="T45" fmla="*/ 309 h 322"/>
                <a:gd name="T46" fmla="*/ 519 w 752"/>
                <a:gd name="T47" fmla="*/ 320 h 322"/>
                <a:gd name="T48" fmla="*/ 557 w 752"/>
                <a:gd name="T49" fmla="*/ 314 h 322"/>
                <a:gd name="T50" fmla="*/ 717 w 752"/>
                <a:gd name="T51" fmla="*/ 250 h 322"/>
                <a:gd name="T52" fmla="*/ 752 w 752"/>
                <a:gd name="T53" fmla="*/ 250 h 322"/>
                <a:gd name="T54" fmla="*/ 752 w 752"/>
                <a:gd name="T55" fmla="*/ 5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2" h="322">
                  <a:moveTo>
                    <a:pt x="752" y="52"/>
                  </a:moveTo>
                  <a:cubicBezTo>
                    <a:pt x="616" y="52"/>
                    <a:pt x="616" y="52"/>
                    <a:pt x="616" y="52"/>
                  </a:cubicBezTo>
                  <a:cubicBezTo>
                    <a:pt x="601" y="50"/>
                    <a:pt x="585" y="49"/>
                    <a:pt x="570" y="46"/>
                  </a:cubicBezTo>
                  <a:cubicBezTo>
                    <a:pt x="534" y="40"/>
                    <a:pt x="497" y="34"/>
                    <a:pt x="460" y="28"/>
                  </a:cubicBezTo>
                  <a:cubicBezTo>
                    <a:pt x="418" y="20"/>
                    <a:pt x="376" y="13"/>
                    <a:pt x="334" y="5"/>
                  </a:cubicBezTo>
                  <a:cubicBezTo>
                    <a:pt x="317" y="2"/>
                    <a:pt x="301" y="0"/>
                    <a:pt x="284" y="7"/>
                  </a:cubicBezTo>
                  <a:cubicBezTo>
                    <a:pt x="270" y="12"/>
                    <a:pt x="255" y="17"/>
                    <a:pt x="241" y="23"/>
                  </a:cubicBezTo>
                  <a:cubicBezTo>
                    <a:pt x="188" y="46"/>
                    <a:pt x="136" y="69"/>
                    <a:pt x="83" y="92"/>
                  </a:cubicBezTo>
                  <a:cubicBezTo>
                    <a:pt x="45" y="109"/>
                    <a:pt x="47" y="106"/>
                    <a:pt x="10" y="124"/>
                  </a:cubicBezTo>
                  <a:cubicBezTo>
                    <a:pt x="0" y="128"/>
                    <a:pt x="221" y="112"/>
                    <a:pt x="235" y="106"/>
                  </a:cubicBezTo>
                  <a:cubicBezTo>
                    <a:pt x="244" y="102"/>
                    <a:pt x="253" y="100"/>
                    <a:pt x="263" y="101"/>
                  </a:cubicBezTo>
                  <a:cubicBezTo>
                    <a:pt x="293" y="104"/>
                    <a:pt x="322" y="106"/>
                    <a:pt x="351" y="110"/>
                  </a:cubicBezTo>
                  <a:cubicBezTo>
                    <a:pt x="391" y="116"/>
                    <a:pt x="426" y="126"/>
                    <a:pt x="465" y="134"/>
                  </a:cubicBezTo>
                  <a:cubicBezTo>
                    <a:pt x="471" y="135"/>
                    <a:pt x="477" y="137"/>
                    <a:pt x="482" y="140"/>
                  </a:cubicBezTo>
                  <a:cubicBezTo>
                    <a:pt x="494" y="147"/>
                    <a:pt x="495" y="178"/>
                    <a:pt x="491" y="189"/>
                  </a:cubicBezTo>
                  <a:cubicBezTo>
                    <a:pt x="487" y="202"/>
                    <a:pt x="478" y="213"/>
                    <a:pt x="462" y="214"/>
                  </a:cubicBezTo>
                  <a:cubicBezTo>
                    <a:pt x="447" y="215"/>
                    <a:pt x="431" y="213"/>
                    <a:pt x="416" y="211"/>
                  </a:cubicBezTo>
                  <a:cubicBezTo>
                    <a:pt x="371" y="205"/>
                    <a:pt x="326" y="199"/>
                    <a:pt x="281" y="194"/>
                  </a:cubicBezTo>
                  <a:cubicBezTo>
                    <a:pt x="265" y="192"/>
                    <a:pt x="249" y="189"/>
                    <a:pt x="233" y="188"/>
                  </a:cubicBezTo>
                  <a:cubicBezTo>
                    <a:pt x="207" y="186"/>
                    <a:pt x="183" y="202"/>
                    <a:pt x="178" y="224"/>
                  </a:cubicBezTo>
                  <a:cubicBezTo>
                    <a:pt x="173" y="241"/>
                    <a:pt x="183" y="257"/>
                    <a:pt x="202" y="261"/>
                  </a:cubicBezTo>
                  <a:cubicBezTo>
                    <a:pt x="227" y="266"/>
                    <a:pt x="252" y="271"/>
                    <a:pt x="277" y="276"/>
                  </a:cubicBezTo>
                  <a:cubicBezTo>
                    <a:pt x="333" y="287"/>
                    <a:pt x="388" y="299"/>
                    <a:pt x="444" y="309"/>
                  </a:cubicBezTo>
                  <a:cubicBezTo>
                    <a:pt x="469" y="314"/>
                    <a:pt x="494" y="316"/>
                    <a:pt x="519" y="320"/>
                  </a:cubicBezTo>
                  <a:cubicBezTo>
                    <a:pt x="532" y="322"/>
                    <a:pt x="545" y="318"/>
                    <a:pt x="557" y="314"/>
                  </a:cubicBezTo>
                  <a:cubicBezTo>
                    <a:pt x="612" y="296"/>
                    <a:pt x="664" y="273"/>
                    <a:pt x="717" y="250"/>
                  </a:cubicBezTo>
                  <a:cubicBezTo>
                    <a:pt x="752" y="250"/>
                    <a:pt x="752" y="250"/>
                    <a:pt x="752" y="250"/>
                  </a:cubicBezTo>
                  <a:lnTo>
                    <a:pt x="7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7" name="Rectangle 151"/>
            <p:cNvSpPr>
              <a:spLocks noChangeArrowheads="1"/>
            </p:cNvSpPr>
            <p:nvPr userDrawn="1"/>
          </p:nvSpPr>
          <p:spPr bwMode="auto">
            <a:xfrm>
              <a:off x="3708" y="1005"/>
              <a:ext cx="34" cy="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8" name="Freeform 152"/>
            <p:cNvSpPr>
              <a:spLocks/>
            </p:cNvSpPr>
            <p:nvPr userDrawn="1"/>
          </p:nvSpPr>
          <p:spPr bwMode="auto">
            <a:xfrm>
              <a:off x="2627" y="1047"/>
              <a:ext cx="810" cy="465"/>
            </a:xfrm>
            <a:custGeom>
              <a:avLst/>
              <a:gdLst>
                <a:gd name="T0" fmla="*/ 810 w 810"/>
                <a:gd name="T1" fmla="*/ 395 h 465"/>
                <a:gd name="T2" fmla="*/ 35 w 810"/>
                <a:gd name="T3" fmla="*/ 465 h 465"/>
                <a:gd name="T4" fmla="*/ 0 w 810"/>
                <a:gd name="T5" fmla="*/ 70 h 465"/>
                <a:gd name="T6" fmla="*/ 774 w 810"/>
                <a:gd name="T7" fmla="*/ 0 h 465"/>
                <a:gd name="T8" fmla="*/ 810 w 810"/>
                <a:gd name="T9" fmla="*/ 395 h 465"/>
              </a:gdLst>
              <a:ahLst/>
              <a:cxnLst>
                <a:cxn ang="0">
                  <a:pos x="T0" y="T1"/>
                </a:cxn>
                <a:cxn ang="0">
                  <a:pos x="T2" y="T3"/>
                </a:cxn>
                <a:cxn ang="0">
                  <a:pos x="T4" y="T5"/>
                </a:cxn>
                <a:cxn ang="0">
                  <a:pos x="T6" y="T7"/>
                </a:cxn>
                <a:cxn ang="0">
                  <a:pos x="T8" y="T9"/>
                </a:cxn>
              </a:cxnLst>
              <a:rect l="0" t="0" r="r" b="b"/>
              <a:pathLst>
                <a:path w="810" h="465">
                  <a:moveTo>
                    <a:pt x="810" y="395"/>
                  </a:moveTo>
                  <a:lnTo>
                    <a:pt x="35" y="465"/>
                  </a:lnTo>
                  <a:lnTo>
                    <a:pt x="0" y="70"/>
                  </a:lnTo>
                  <a:lnTo>
                    <a:pt x="774" y="0"/>
                  </a:lnTo>
                  <a:lnTo>
                    <a:pt x="810" y="395"/>
                  </a:lnTo>
                  <a:close/>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59" name="Freeform 153"/>
            <p:cNvSpPr>
              <a:spLocks noEditPoints="1"/>
            </p:cNvSpPr>
            <p:nvPr userDrawn="1"/>
          </p:nvSpPr>
          <p:spPr bwMode="auto">
            <a:xfrm>
              <a:off x="2809" y="1189"/>
              <a:ext cx="121" cy="210"/>
            </a:xfrm>
            <a:custGeom>
              <a:avLst/>
              <a:gdLst>
                <a:gd name="T0" fmla="*/ 65 w 107"/>
                <a:gd name="T1" fmla="*/ 184 h 185"/>
                <a:gd name="T2" fmla="*/ 56 w 107"/>
                <a:gd name="T3" fmla="*/ 185 h 185"/>
                <a:gd name="T4" fmla="*/ 54 w 107"/>
                <a:gd name="T5" fmla="*/ 165 h 185"/>
                <a:gd name="T6" fmla="*/ 23 w 107"/>
                <a:gd name="T7" fmla="*/ 159 h 185"/>
                <a:gd name="T8" fmla="*/ 3 w 107"/>
                <a:gd name="T9" fmla="*/ 121 h 185"/>
                <a:gd name="T10" fmla="*/ 30 w 107"/>
                <a:gd name="T11" fmla="*/ 118 h 185"/>
                <a:gd name="T12" fmla="*/ 36 w 107"/>
                <a:gd name="T13" fmla="*/ 135 h 185"/>
                <a:gd name="T14" fmla="*/ 52 w 107"/>
                <a:gd name="T15" fmla="*/ 142 h 185"/>
                <a:gd name="T16" fmla="*/ 48 w 107"/>
                <a:gd name="T17" fmla="*/ 99 h 185"/>
                <a:gd name="T18" fmla="*/ 40 w 107"/>
                <a:gd name="T19" fmla="*/ 98 h 185"/>
                <a:gd name="T20" fmla="*/ 11 w 107"/>
                <a:gd name="T21" fmla="*/ 84 h 185"/>
                <a:gd name="T22" fmla="*/ 1 w 107"/>
                <a:gd name="T23" fmla="*/ 61 h 185"/>
                <a:gd name="T24" fmla="*/ 2 w 107"/>
                <a:gd name="T25" fmla="*/ 43 h 185"/>
                <a:gd name="T26" fmla="*/ 10 w 107"/>
                <a:gd name="T27" fmla="*/ 29 h 185"/>
                <a:gd name="T28" fmla="*/ 25 w 107"/>
                <a:gd name="T29" fmla="*/ 18 h 185"/>
                <a:gd name="T30" fmla="*/ 40 w 107"/>
                <a:gd name="T31" fmla="*/ 14 h 185"/>
                <a:gd name="T32" fmla="*/ 39 w 107"/>
                <a:gd name="T33" fmla="*/ 1 h 185"/>
                <a:gd name="T34" fmla="*/ 49 w 107"/>
                <a:gd name="T35" fmla="*/ 0 h 185"/>
                <a:gd name="T36" fmla="*/ 50 w 107"/>
                <a:gd name="T37" fmla="*/ 13 h 185"/>
                <a:gd name="T38" fmla="*/ 76 w 107"/>
                <a:gd name="T39" fmla="*/ 19 h 185"/>
                <a:gd name="T40" fmla="*/ 97 w 107"/>
                <a:gd name="T41" fmla="*/ 53 h 185"/>
                <a:gd name="T42" fmla="*/ 71 w 107"/>
                <a:gd name="T43" fmla="*/ 55 h 185"/>
                <a:gd name="T44" fmla="*/ 66 w 107"/>
                <a:gd name="T45" fmla="*/ 42 h 185"/>
                <a:gd name="T46" fmla="*/ 52 w 107"/>
                <a:gd name="T47" fmla="*/ 36 h 185"/>
                <a:gd name="T48" fmla="*/ 55 w 107"/>
                <a:gd name="T49" fmla="*/ 74 h 185"/>
                <a:gd name="T50" fmla="*/ 89 w 107"/>
                <a:gd name="T51" fmla="*/ 86 h 185"/>
                <a:gd name="T52" fmla="*/ 105 w 107"/>
                <a:gd name="T53" fmla="*/ 114 h 185"/>
                <a:gd name="T54" fmla="*/ 90 w 107"/>
                <a:gd name="T55" fmla="*/ 153 h 185"/>
                <a:gd name="T56" fmla="*/ 64 w 107"/>
                <a:gd name="T57" fmla="*/ 164 h 185"/>
                <a:gd name="T58" fmla="*/ 65 w 107"/>
                <a:gd name="T59" fmla="*/ 184 h 185"/>
                <a:gd name="T60" fmla="*/ 42 w 107"/>
                <a:gd name="T61" fmla="*/ 37 h 185"/>
                <a:gd name="T62" fmla="*/ 30 w 107"/>
                <a:gd name="T63" fmla="*/ 42 h 185"/>
                <a:gd name="T64" fmla="*/ 27 w 107"/>
                <a:gd name="T65" fmla="*/ 55 h 185"/>
                <a:gd name="T66" fmla="*/ 34 w 107"/>
                <a:gd name="T67" fmla="*/ 68 h 185"/>
                <a:gd name="T68" fmla="*/ 45 w 107"/>
                <a:gd name="T69" fmla="*/ 72 h 185"/>
                <a:gd name="T70" fmla="*/ 42 w 107"/>
                <a:gd name="T71" fmla="*/ 37 h 185"/>
                <a:gd name="T72" fmla="*/ 62 w 107"/>
                <a:gd name="T73" fmla="*/ 141 h 185"/>
                <a:gd name="T74" fmla="*/ 73 w 107"/>
                <a:gd name="T75" fmla="*/ 136 h 185"/>
                <a:gd name="T76" fmla="*/ 78 w 107"/>
                <a:gd name="T77" fmla="*/ 120 h 185"/>
                <a:gd name="T78" fmla="*/ 70 w 107"/>
                <a:gd name="T79" fmla="*/ 107 h 185"/>
                <a:gd name="T80" fmla="*/ 58 w 107"/>
                <a:gd name="T81" fmla="*/ 102 h 185"/>
                <a:gd name="T82" fmla="*/ 62 w 107"/>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5">
                  <a:moveTo>
                    <a:pt x="65" y="184"/>
                  </a:moveTo>
                  <a:cubicBezTo>
                    <a:pt x="56" y="185"/>
                    <a:pt x="56" y="185"/>
                    <a:pt x="56" y="185"/>
                  </a:cubicBezTo>
                  <a:cubicBezTo>
                    <a:pt x="54" y="165"/>
                    <a:pt x="54" y="165"/>
                    <a:pt x="54" y="165"/>
                  </a:cubicBezTo>
                  <a:cubicBezTo>
                    <a:pt x="40" y="164"/>
                    <a:pt x="30" y="162"/>
                    <a:pt x="23" y="159"/>
                  </a:cubicBezTo>
                  <a:cubicBezTo>
                    <a:pt x="11" y="152"/>
                    <a:pt x="4" y="139"/>
                    <a:pt x="3" y="121"/>
                  </a:cubicBezTo>
                  <a:cubicBezTo>
                    <a:pt x="30" y="118"/>
                    <a:pt x="30" y="118"/>
                    <a:pt x="30" y="118"/>
                  </a:cubicBezTo>
                  <a:cubicBezTo>
                    <a:pt x="32" y="127"/>
                    <a:pt x="34" y="132"/>
                    <a:pt x="36" y="135"/>
                  </a:cubicBezTo>
                  <a:cubicBezTo>
                    <a:pt x="39" y="139"/>
                    <a:pt x="44" y="142"/>
                    <a:pt x="52" y="142"/>
                  </a:cubicBezTo>
                  <a:cubicBezTo>
                    <a:pt x="48" y="99"/>
                    <a:pt x="48" y="99"/>
                    <a:pt x="48" y="99"/>
                  </a:cubicBezTo>
                  <a:cubicBezTo>
                    <a:pt x="40" y="98"/>
                    <a:pt x="40" y="98"/>
                    <a:pt x="40" y="98"/>
                  </a:cubicBezTo>
                  <a:cubicBezTo>
                    <a:pt x="26" y="95"/>
                    <a:pt x="17" y="90"/>
                    <a:pt x="11" y="84"/>
                  </a:cubicBezTo>
                  <a:cubicBezTo>
                    <a:pt x="5" y="78"/>
                    <a:pt x="2" y="70"/>
                    <a:pt x="1" y="61"/>
                  </a:cubicBezTo>
                  <a:cubicBezTo>
                    <a:pt x="0" y="54"/>
                    <a:pt x="1" y="49"/>
                    <a:pt x="2" y="43"/>
                  </a:cubicBezTo>
                  <a:cubicBezTo>
                    <a:pt x="4" y="38"/>
                    <a:pt x="6" y="33"/>
                    <a:pt x="10" y="29"/>
                  </a:cubicBezTo>
                  <a:cubicBezTo>
                    <a:pt x="14" y="24"/>
                    <a:pt x="19" y="20"/>
                    <a:pt x="25" y="18"/>
                  </a:cubicBezTo>
                  <a:cubicBezTo>
                    <a:pt x="28" y="17"/>
                    <a:pt x="33" y="15"/>
                    <a:pt x="40" y="14"/>
                  </a:cubicBezTo>
                  <a:cubicBezTo>
                    <a:pt x="39" y="1"/>
                    <a:pt x="39" y="1"/>
                    <a:pt x="39" y="1"/>
                  </a:cubicBezTo>
                  <a:cubicBezTo>
                    <a:pt x="49" y="0"/>
                    <a:pt x="49" y="0"/>
                    <a:pt x="49" y="0"/>
                  </a:cubicBezTo>
                  <a:cubicBezTo>
                    <a:pt x="50" y="13"/>
                    <a:pt x="50" y="13"/>
                    <a:pt x="50" y="13"/>
                  </a:cubicBezTo>
                  <a:cubicBezTo>
                    <a:pt x="61" y="13"/>
                    <a:pt x="70" y="15"/>
                    <a:pt x="76" y="19"/>
                  </a:cubicBezTo>
                  <a:cubicBezTo>
                    <a:pt x="88" y="25"/>
                    <a:pt x="95" y="36"/>
                    <a:pt x="97" y="53"/>
                  </a:cubicBezTo>
                  <a:cubicBezTo>
                    <a:pt x="71" y="55"/>
                    <a:pt x="71" y="55"/>
                    <a:pt x="71" y="55"/>
                  </a:cubicBezTo>
                  <a:cubicBezTo>
                    <a:pt x="70" y="49"/>
                    <a:pt x="68" y="45"/>
                    <a:pt x="66" y="42"/>
                  </a:cubicBezTo>
                  <a:cubicBezTo>
                    <a:pt x="64" y="38"/>
                    <a:pt x="59" y="35"/>
                    <a:pt x="52" y="36"/>
                  </a:cubicBezTo>
                  <a:cubicBezTo>
                    <a:pt x="55" y="74"/>
                    <a:pt x="55" y="74"/>
                    <a:pt x="55" y="74"/>
                  </a:cubicBezTo>
                  <a:cubicBezTo>
                    <a:pt x="72" y="78"/>
                    <a:pt x="83" y="82"/>
                    <a:pt x="89" y="86"/>
                  </a:cubicBezTo>
                  <a:cubicBezTo>
                    <a:pt x="99" y="92"/>
                    <a:pt x="104" y="101"/>
                    <a:pt x="105" y="114"/>
                  </a:cubicBezTo>
                  <a:cubicBezTo>
                    <a:pt x="107" y="131"/>
                    <a:pt x="102" y="144"/>
                    <a:pt x="90" y="153"/>
                  </a:cubicBezTo>
                  <a:cubicBezTo>
                    <a:pt x="83" y="158"/>
                    <a:pt x="74" y="162"/>
                    <a:pt x="64" y="164"/>
                  </a:cubicBezTo>
                  <a:lnTo>
                    <a:pt x="65" y="184"/>
                  </a:lnTo>
                  <a:close/>
                  <a:moveTo>
                    <a:pt x="42" y="37"/>
                  </a:moveTo>
                  <a:cubicBezTo>
                    <a:pt x="36" y="37"/>
                    <a:pt x="32" y="39"/>
                    <a:pt x="30" y="42"/>
                  </a:cubicBezTo>
                  <a:cubicBezTo>
                    <a:pt x="27" y="46"/>
                    <a:pt x="26" y="50"/>
                    <a:pt x="27" y="55"/>
                  </a:cubicBezTo>
                  <a:cubicBezTo>
                    <a:pt x="27" y="61"/>
                    <a:pt x="30" y="65"/>
                    <a:pt x="34" y="68"/>
                  </a:cubicBezTo>
                  <a:cubicBezTo>
                    <a:pt x="37" y="70"/>
                    <a:pt x="40" y="71"/>
                    <a:pt x="45" y="72"/>
                  </a:cubicBezTo>
                  <a:lnTo>
                    <a:pt x="42" y="37"/>
                  </a:lnTo>
                  <a:close/>
                  <a:moveTo>
                    <a:pt x="62" y="141"/>
                  </a:moveTo>
                  <a:cubicBezTo>
                    <a:pt x="67" y="140"/>
                    <a:pt x="70" y="138"/>
                    <a:pt x="73" y="136"/>
                  </a:cubicBezTo>
                  <a:cubicBezTo>
                    <a:pt x="77" y="133"/>
                    <a:pt x="78" y="127"/>
                    <a:pt x="78" y="120"/>
                  </a:cubicBezTo>
                  <a:cubicBezTo>
                    <a:pt x="77" y="114"/>
                    <a:pt x="75" y="110"/>
                    <a:pt x="70" y="107"/>
                  </a:cubicBezTo>
                  <a:cubicBezTo>
                    <a:pt x="68" y="105"/>
                    <a:pt x="64" y="103"/>
                    <a:pt x="58" y="102"/>
                  </a:cubicBezTo>
                  <a:lnTo>
                    <a:pt x="62"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0" name="Freeform 154"/>
            <p:cNvSpPr>
              <a:spLocks noEditPoints="1"/>
            </p:cNvSpPr>
            <p:nvPr userDrawn="1"/>
          </p:nvSpPr>
          <p:spPr bwMode="auto">
            <a:xfrm>
              <a:off x="2974" y="1175"/>
              <a:ext cx="120" cy="209"/>
            </a:xfrm>
            <a:custGeom>
              <a:avLst/>
              <a:gdLst>
                <a:gd name="T0" fmla="*/ 65 w 106"/>
                <a:gd name="T1" fmla="*/ 184 h 185"/>
                <a:gd name="T2" fmla="*/ 55 w 106"/>
                <a:gd name="T3" fmla="*/ 185 h 185"/>
                <a:gd name="T4" fmla="*/ 53 w 106"/>
                <a:gd name="T5" fmla="*/ 164 h 185"/>
                <a:gd name="T6" fmla="*/ 23 w 106"/>
                <a:gd name="T7" fmla="*/ 158 h 185"/>
                <a:gd name="T8" fmla="*/ 2 w 106"/>
                <a:gd name="T9" fmla="*/ 121 h 185"/>
                <a:gd name="T10" fmla="*/ 30 w 106"/>
                <a:gd name="T11" fmla="*/ 118 h 185"/>
                <a:gd name="T12" fmla="*/ 35 w 106"/>
                <a:gd name="T13" fmla="*/ 135 h 185"/>
                <a:gd name="T14" fmla="*/ 51 w 106"/>
                <a:gd name="T15" fmla="*/ 142 h 185"/>
                <a:gd name="T16" fmla="*/ 47 w 106"/>
                <a:gd name="T17" fmla="*/ 99 h 185"/>
                <a:gd name="T18" fmla="*/ 39 w 106"/>
                <a:gd name="T19" fmla="*/ 97 h 185"/>
                <a:gd name="T20" fmla="*/ 10 w 106"/>
                <a:gd name="T21" fmla="*/ 84 h 185"/>
                <a:gd name="T22" fmla="*/ 0 w 106"/>
                <a:gd name="T23" fmla="*/ 61 h 185"/>
                <a:gd name="T24" fmla="*/ 2 w 106"/>
                <a:gd name="T25" fmla="*/ 43 h 185"/>
                <a:gd name="T26" fmla="*/ 9 w 106"/>
                <a:gd name="T27" fmla="*/ 29 h 185"/>
                <a:gd name="T28" fmla="*/ 24 w 106"/>
                <a:gd name="T29" fmla="*/ 18 h 185"/>
                <a:gd name="T30" fmla="*/ 40 w 106"/>
                <a:gd name="T31" fmla="*/ 14 h 185"/>
                <a:gd name="T32" fmla="*/ 38 w 106"/>
                <a:gd name="T33" fmla="*/ 1 h 185"/>
                <a:gd name="T34" fmla="*/ 48 w 106"/>
                <a:gd name="T35" fmla="*/ 0 h 185"/>
                <a:gd name="T36" fmla="*/ 49 w 106"/>
                <a:gd name="T37" fmla="*/ 13 h 185"/>
                <a:gd name="T38" fmla="*/ 76 w 106"/>
                <a:gd name="T39" fmla="*/ 19 h 185"/>
                <a:gd name="T40" fmla="*/ 97 w 106"/>
                <a:gd name="T41" fmla="*/ 52 h 185"/>
                <a:gd name="T42" fmla="*/ 70 w 106"/>
                <a:gd name="T43" fmla="*/ 55 h 185"/>
                <a:gd name="T44" fmla="*/ 66 w 106"/>
                <a:gd name="T45" fmla="*/ 42 h 185"/>
                <a:gd name="T46" fmla="*/ 51 w 106"/>
                <a:gd name="T47" fmla="*/ 35 h 185"/>
                <a:gd name="T48" fmla="*/ 55 w 106"/>
                <a:gd name="T49" fmla="*/ 74 h 185"/>
                <a:gd name="T50" fmla="*/ 88 w 106"/>
                <a:gd name="T51" fmla="*/ 85 h 185"/>
                <a:gd name="T52" fmla="*/ 105 w 106"/>
                <a:gd name="T53" fmla="*/ 114 h 185"/>
                <a:gd name="T54" fmla="*/ 89 w 106"/>
                <a:gd name="T55" fmla="*/ 153 h 185"/>
                <a:gd name="T56" fmla="*/ 63 w 106"/>
                <a:gd name="T57" fmla="*/ 163 h 185"/>
                <a:gd name="T58" fmla="*/ 65 w 106"/>
                <a:gd name="T59" fmla="*/ 184 h 185"/>
                <a:gd name="T60" fmla="*/ 42 w 106"/>
                <a:gd name="T61" fmla="*/ 36 h 185"/>
                <a:gd name="T62" fmla="*/ 29 w 106"/>
                <a:gd name="T63" fmla="*/ 42 h 185"/>
                <a:gd name="T64" fmla="*/ 26 w 106"/>
                <a:gd name="T65" fmla="*/ 55 h 185"/>
                <a:gd name="T66" fmla="*/ 34 w 106"/>
                <a:gd name="T67" fmla="*/ 68 h 185"/>
                <a:gd name="T68" fmla="*/ 45 w 106"/>
                <a:gd name="T69" fmla="*/ 72 h 185"/>
                <a:gd name="T70" fmla="*/ 42 w 106"/>
                <a:gd name="T71" fmla="*/ 36 h 185"/>
                <a:gd name="T72" fmla="*/ 61 w 106"/>
                <a:gd name="T73" fmla="*/ 141 h 185"/>
                <a:gd name="T74" fmla="*/ 72 w 106"/>
                <a:gd name="T75" fmla="*/ 136 h 185"/>
                <a:gd name="T76" fmla="*/ 77 w 106"/>
                <a:gd name="T77" fmla="*/ 120 h 185"/>
                <a:gd name="T78" fmla="*/ 70 w 106"/>
                <a:gd name="T79" fmla="*/ 106 h 185"/>
                <a:gd name="T80" fmla="*/ 57 w 106"/>
                <a:gd name="T81" fmla="*/ 101 h 185"/>
                <a:gd name="T82" fmla="*/ 61 w 106"/>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85">
                  <a:moveTo>
                    <a:pt x="65" y="184"/>
                  </a:moveTo>
                  <a:cubicBezTo>
                    <a:pt x="55" y="185"/>
                    <a:pt x="55" y="185"/>
                    <a:pt x="55" y="185"/>
                  </a:cubicBezTo>
                  <a:cubicBezTo>
                    <a:pt x="53" y="164"/>
                    <a:pt x="53" y="164"/>
                    <a:pt x="53" y="164"/>
                  </a:cubicBezTo>
                  <a:cubicBezTo>
                    <a:pt x="40" y="164"/>
                    <a:pt x="30" y="162"/>
                    <a:pt x="23" y="158"/>
                  </a:cubicBezTo>
                  <a:cubicBezTo>
                    <a:pt x="11" y="152"/>
                    <a:pt x="4" y="139"/>
                    <a:pt x="2" y="121"/>
                  </a:cubicBezTo>
                  <a:cubicBezTo>
                    <a:pt x="30" y="118"/>
                    <a:pt x="30" y="118"/>
                    <a:pt x="30" y="118"/>
                  </a:cubicBezTo>
                  <a:cubicBezTo>
                    <a:pt x="31" y="126"/>
                    <a:pt x="33" y="132"/>
                    <a:pt x="35" y="135"/>
                  </a:cubicBezTo>
                  <a:cubicBezTo>
                    <a:pt x="38" y="139"/>
                    <a:pt x="43" y="141"/>
                    <a:pt x="51" y="142"/>
                  </a:cubicBezTo>
                  <a:cubicBezTo>
                    <a:pt x="47" y="99"/>
                    <a:pt x="47" y="99"/>
                    <a:pt x="47" y="99"/>
                  </a:cubicBezTo>
                  <a:cubicBezTo>
                    <a:pt x="39" y="97"/>
                    <a:pt x="39" y="97"/>
                    <a:pt x="39" y="97"/>
                  </a:cubicBezTo>
                  <a:cubicBezTo>
                    <a:pt x="26" y="95"/>
                    <a:pt x="16" y="90"/>
                    <a:pt x="10" y="84"/>
                  </a:cubicBezTo>
                  <a:cubicBezTo>
                    <a:pt x="4" y="78"/>
                    <a:pt x="1" y="70"/>
                    <a:pt x="0" y="61"/>
                  </a:cubicBezTo>
                  <a:cubicBezTo>
                    <a:pt x="0" y="54"/>
                    <a:pt x="0" y="49"/>
                    <a:pt x="2" y="43"/>
                  </a:cubicBezTo>
                  <a:cubicBezTo>
                    <a:pt x="3" y="38"/>
                    <a:pt x="6" y="33"/>
                    <a:pt x="9" y="29"/>
                  </a:cubicBezTo>
                  <a:cubicBezTo>
                    <a:pt x="14" y="24"/>
                    <a:pt x="19" y="20"/>
                    <a:pt x="24" y="18"/>
                  </a:cubicBezTo>
                  <a:cubicBezTo>
                    <a:pt x="28" y="16"/>
                    <a:pt x="33" y="15"/>
                    <a:pt x="40" y="14"/>
                  </a:cubicBezTo>
                  <a:cubicBezTo>
                    <a:pt x="38" y="1"/>
                    <a:pt x="38" y="1"/>
                    <a:pt x="38" y="1"/>
                  </a:cubicBezTo>
                  <a:cubicBezTo>
                    <a:pt x="48" y="0"/>
                    <a:pt x="48" y="0"/>
                    <a:pt x="48" y="0"/>
                  </a:cubicBezTo>
                  <a:cubicBezTo>
                    <a:pt x="49" y="13"/>
                    <a:pt x="49" y="13"/>
                    <a:pt x="49" y="13"/>
                  </a:cubicBezTo>
                  <a:cubicBezTo>
                    <a:pt x="60" y="13"/>
                    <a:pt x="69" y="15"/>
                    <a:pt x="76" y="19"/>
                  </a:cubicBezTo>
                  <a:cubicBezTo>
                    <a:pt x="88" y="25"/>
                    <a:pt x="95" y="36"/>
                    <a:pt x="97" y="52"/>
                  </a:cubicBezTo>
                  <a:cubicBezTo>
                    <a:pt x="70" y="55"/>
                    <a:pt x="70" y="55"/>
                    <a:pt x="70" y="55"/>
                  </a:cubicBezTo>
                  <a:cubicBezTo>
                    <a:pt x="69" y="49"/>
                    <a:pt x="68" y="45"/>
                    <a:pt x="66" y="42"/>
                  </a:cubicBezTo>
                  <a:cubicBezTo>
                    <a:pt x="63" y="37"/>
                    <a:pt x="58" y="35"/>
                    <a:pt x="51" y="35"/>
                  </a:cubicBezTo>
                  <a:cubicBezTo>
                    <a:pt x="55" y="74"/>
                    <a:pt x="55" y="74"/>
                    <a:pt x="55" y="74"/>
                  </a:cubicBezTo>
                  <a:cubicBezTo>
                    <a:pt x="71" y="78"/>
                    <a:pt x="82" y="82"/>
                    <a:pt x="88" y="85"/>
                  </a:cubicBezTo>
                  <a:cubicBezTo>
                    <a:pt x="98" y="92"/>
                    <a:pt x="103" y="101"/>
                    <a:pt x="105" y="114"/>
                  </a:cubicBezTo>
                  <a:cubicBezTo>
                    <a:pt x="106" y="131"/>
                    <a:pt x="101" y="144"/>
                    <a:pt x="89" y="153"/>
                  </a:cubicBezTo>
                  <a:cubicBezTo>
                    <a:pt x="82" y="158"/>
                    <a:pt x="73" y="162"/>
                    <a:pt x="63" y="163"/>
                  </a:cubicBezTo>
                  <a:lnTo>
                    <a:pt x="65" y="184"/>
                  </a:lnTo>
                  <a:close/>
                  <a:moveTo>
                    <a:pt x="42" y="36"/>
                  </a:moveTo>
                  <a:cubicBezTo>
                    <a:pt x="36" y="37"/>
                    <a:pt x="32" y="39"/>
                    <a:pt x="29" y="42"/>
                  </a:cubicBezTo>
                  <a:cubicBezTo>
                    <a:pt x="27" y="46"/>
                    <a:pt x="25" y="50"/>
                    <a:pt x="26" y="55"/>
                  </a:cubicBezTo>
                  <a:cubicBezTo>
                    <a:pt x="26" y="61"/>
                    <a:pt x="29" y="65"/>
                    <a:pt x="34" y="68"/>
                  </a:cubicBezTo>
                  <a:cubicBezTo>
                    <a:pt x="36" y="69"/>
                    <a:pt x="40" y="71"/>
                    <a:pt x="45" y="72"/>
                  </a:cubicBezTo>
                  <a:lnTo>
                    <a:pt x="42" y="36"/>
                  </a:lnTo>
                  <a:close/>
                  <a:moveTo>
                    <a:pt x="61" y="141"/>
                  </a:moveTo>
                  <a:cubicBezTo>
                    <a:pt x="66" y="140"/>
                    <a:pt x="70" y="138"/>
                    <a:pt x="72" y="136"/>
                  </a:cubicBezTo>
                  <a:cubicBezTo>
                    <a:pt x="76" y="133"/>
                    <a:pt x="78" y="127"/>
                    <a:pt x="77" y="120"/>
                  </a:cubicBezTo>
                  <a:cubicBezTo>
                    <a:pt x="76" y="114"/>
                    <a:pt x="74" y="109"/>
                    <a:pt x="70" y="106"/>
                  </a:cubicBezTo>
                  <a:cubicBezTo>
                    <a:pt x="67" y="105"/>
                    <a:pt x="63" y="103"/>
                    <a:pt x="57"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1" name="Freeform 155"/>
            <p:cNvSpPr>
              <a:spLocks noEditPoints="1"/>
            </p:cNvSpPr>
            <p:nvPr userDrawn="1"/>
          </p:nvSpPr>
          <p:spPr bwMode="auto">
            <a:xfrm>
              <a:off x="3138" y="1160"/>
              <a:ext cx="121" cy="208"/>
            </a:xfrm>
            <a:custGeom>
              <a:avLst/>
              <a:gdLst>
                <a:gd name="T0" fmla="*/ 65 w 107"/>
                <a:gd name="T1" fmla="*/ 184 h 184"/>
                <a:gd name="T2" fmla="*/ 55 w 107"/>
                <a:gd name="T3" fmla="*/ 184 h 184"/>
                <a:gd name="T4" fmla="*/ 54 w 107"/>
                <a:gd name="T5" fmla="*/ 164 h 184"/>
                <a:gd name="T6" fmla="*/ 23 w 107"/>
                <a:gd name="T7" fmla="*/ 158 h 184"/>
                <a:gd name="T8" fmla="*/ 3 w 107"/>
                <a:gd name="T9" fmla="*/ 120 h 184"/>
                <a:gd name="T10" fmla="*/ 30 w 107"/>
                <a:gd name="T11" fmla="*/ 118 h 184"/>
                <a:gd name="T12" fmla="*/ 35 w 107"/>
                <a:gd name="T13" fmla="*/ 135 h 184"/>
                <a:gd name="T14" fmla="*/ 52 w 107"/>
                <a:gd name="T15" fmla="*/ 142 h 184"/>
                <a:gd name="T16" fmla="*/ 48 w 107"/>
                <a:gd name="T17" fmla="*/ 99 h 184"/>
                <a:gd name="T18" fmla="*/ 39 w 107"/>
                <a:gd name="T19" fmla="*/ 97 h 184"/>
                <a:gd name="T20" fmla="*/ 11 w 107"/>
                <a:gd name="T21" fmla="*/ 84 h 184"/>
                <a:gd name="T22" fmla="*/ 1 w 107"/>
                <a:gd name="T23" fmla="*/ 60 h 184"/>
                <a:gd name="T24" fmla="*/ 2 w 107"/>
                <a:gd name="T25" fmla="*/ 43 h 184"/>
                <a:gd name="T26" fmla="*/ 10 w 107"/>
                <a:gd name="T27" fmla="*/ 29 h 184"/>
                <a:gd name="T28" fmla="*/ 25 w 107"/>
                <a:gd name="T29" fmla="*/ 18 h 184"/>
                <a:gd name="T30" fmla="*/ 40 w 107"/>
                <a:gd name="T31" fmla="*/ 14 h 184"/>
                <a:gd name="T32" fmla="*/ 39 w 107"/>
                <a:gd name="T33" fmla="*/ 0 h 184"/>
                <a:gd name="T34" fmla="*/ 49 w 107"/>
                <a:gd name="T35" fmla="*/ 0 h 184"/>
                <a:gd name="T36" fmla="*/ 50 w 107"/>
                <a:gd name="T37" fmla="*/ 13 h 184"/>
                <a:gd name="T38" fmla="*/ 76 w 107"/>
                <a:gd name="T39" fmla="*/ 19 h 184"/>
                <a:gd name="T40" fmla="*/ 97 w 107"/>
                <a:gd name="T41" fmla="*/ 52 h 184"/>
                <a:gd name="T42" fmla="*/ 70 w 107"/>
                <a:gd name="T43" fmla="*/ 55 h 184"/>
                <a:gd name="T44" fmla="*/ 66 w 107"/>
                <a:gd name="T45" fmla="*/ 42 h 184"/>
                <a:gd name="T46" fmla="*/ 52 w 107"/>
                <a:gd name="T47" fmla="*/ 35 h 184"/>
                <a:gd name="T48" fmla="*/ 55 w 107"/>
                <a:gd name="T49" fmla="*/ 74 h 184"/>
                <a:gd name="T50" fmla="*/ 89 w 107"/>
                <a:gd name="T51" fmla="*/ 85 h 184"/>
                <a:gd name="T52" fmla="*/ 105 w 107"/>
                <a:gd name="T53" fmla="*/ 114 h 184"/>
                <a:gd name="T54" fmla="*/ 90 w 107"/>
                <a:gd name="T55" fmla="*/ 153 h 184"/>
                <a:gd name="T56" fmla="*/ 63 w 107"/>
                <a:gd name="T57" fmla="*/ 163 h 184"/>
                <a:gd name="T58" fmla="*/ 65 w 107"/>
                <a:gd name="T59" fmla="*/ 184 h 184"/>
                <a:gd name="T60" fmla="*/ 42 w 107"/>
                <a:gd name="T61" fmla="*/ 36 h 184"/>
                <a:gd name="T62" fmla="*/ 29 w 107"/>
                <a:gd name="T63" fmla="*/ 42 h 184"/>
                <a:gd name="T64" fmla="*/ 26 w 107"/>
                <a:gd name="T65" fmla="*/ 55 h 184"/>
                <a:gd name="T66" fmla="*/ 34 w 107"/>
                <a:gd name="T67" fmla="*/ 68 h 184"/>
                <a:gd name="T68" fmla="*/ 45 w 107"/>
                <a:gd name="T69" fmla="*/ 72 h 184"/>
                <a:gd name="T70" fmla="*/ 42 w 107"/>
                <a:gd name="T71" fmla="*/ 36 h 184"/>
                <a:gd name="T72" fmla="*/ 61 w 107"/>
                <a:gd name="T73" fmla="*/ 141 h 184"/>
                <a:gd name="T74" fmla="*/ 73 w 107"/>
                <a:gd name="T75" fmla="*/ 136 h 184"/>
                <a:gd name="T76" fmla="*/ 77 w 107"/>
                <a:gd name="T77" fmla="*/ 120 h 184"/>
                <a:gd name="T78" fmla="*/ 70 w 107"/>
                <a:gd name="T79" fmla="*/ 106 h 184"/>
                <a:gd name="T80" fmla="*/ 58 w 107"/>
                <a:gd name="T81" fmla="*/ 101 h 184"/>
                <a:gd name="T82" fmla="*/ 61 w 107"/>
                <a:gd name="T83" fmla="*/ 14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4">
                  <a:moveTo>
                    <a:pt x="65" y="184"/>
                  </a:moveTo>
                  <a:cubicBezTo>
                    <a:pt x="55" y="184"/>
                    <a:pt x="55" y="184"/>
                    <a:pt x="55" y="184"/>
                  </a:cubicBezTo>
                  <a:cubicBezTo>
                    <a:pt x="54" y="164"/>
                    <a:pt x="54" y="164"/>
                    <a:pt x="54" y="164"/>
                  </a:cubicBezTo>
                  <a:cubicBezTo>
                    <a:pt x="40" y="164"/>
                    <a:pt x="30" y="162"/>
                    <a:pt x="23" y="158"/>
                  </a:cubicBezTo>
                  <a:cubicBezTo>
                    <a:pt x="11" y="152"/>
                    <a:pt x="4" y="139"/>
                    <a:pt x="3" y="120"/>
                  </a:cubicBezTo>
                  <a:cubicBezTo>
                    <a:pt x="30" y="118"/>
                    <a:pt x="30" y="118"/>
                    <a:pt x="30" y="118"/>
                  </a:cubicBezTo>
                  <a:cubicBezTo>
                    <a:pt x="32" y="126"/>
                    <a:pt x="33" y="132"/>
                    <a:pt x="35" y="135"/>
                  </a:cubicBezTo>
                  <a:cubicBezTo>
                    <a:pt x="38" y="139"/>
                    <a:pt x="44" y="141"/>
                    <a:pt x="52" y="142"/>
                  </a:cubicBezTo>
                  <a:cubicBezTo>
                    <a:pt x="48" y="99"/>
                    <a:pt x="48" y="99"/>
                    <a:pt x="48" y="99"/>
                  </a:cubicBezTo>
                  <a:cubicBezTo>
                    <a:pt x="39" y="97"/>
                    <a:pt x="39" y="97"/>
                    <a:pt x="39" y="97"/>
                  </a:cubicBezTo>
                  <a:cubicBezTo>
                    <a:pt x="26" y="95"/>
                    <a:pt x="17" y="90"/>
                    <a:pt x="11" y="84"/>
                  </a:cubicBezTo>
                  <a:cubicBezTo>
                    <a:pt x="5" y="78"/>
                    <a:pt x="2" y="70"/>
                    <a:pt x="1" y="60"/>
                  </a:cubicBezTo>
                  <a:cubicBezTo>
                    <a:pt x="0" y="54"/>
                    <a:pt x="1" y="48"/>
                    <a:pt x="2" y="43"/>
                  </a:cubicBezTo>
                  <a:cubicBezTo>
                    <a:pt x="4" y="38"/>
                    <a:pt x="6" y="33"/>
                    <a:pt x="10" y="29"/>
                  </a:cubicBezTo>
                  <a:cubicBezTo>
                    <a:pt x="14" y="24"/>
                    <a:pt x="19" y="20"/>
                    <a:pt x="25" y="18"/>
                  </a:cubicBezTo>
                  <a:cubicBezTo>
                    <a:pt x="28" y="16"/>
                    <a:pt x="33" y="15"/>
                    <a:pt x="40" y="14"/>
                  </a:cubicBezTo>
                  <a:cubicBezTo>
                    <a:pt x="39" y="0"/>
                    <a:pt x="39" y="0"/>
                    <a:pt x="39" y="0"/>
                  </a:cubicBezTo>
                  <a:cubicBezTo>
                    <a:pt x="49" y="0"/>
                    <a:pt x="49" y="0"/>
                    <a:pt x="49" y="0"/>
                  </a:cubicBezTo>
                  <a:cubicBezTo>
                    <a:pt x="50" y="13"/>
                    <a:pt x="50" y="13"/>
                    <a:pt x="50" y="13"/>
                  </a:cubicBezTo>
                  <a:cubicBezTo>
                    <a:pt x="61" y="13"/>
                    <a:pt x="70" y="15"/>
                    <a:pt x="76" y="19"/>
                  </a:cubicBezTo>
                  <a:cubicBezTo>
                    <a:pt x="88" y="25"/>
                    <a:pt x="95" y="36"/>
                    <a:pt x="97" y="52"/>
                  </a:cubicBezTo>
                  <a:cubicBezTo>
                    <a:pt x="70" y="55"/>
                    <a:pt x="70" y="55"/>
                    <a:pt x="70" y="55"/>
                  </a:cubicBezTo>
                  <a:cubicBezTo>
                    <a:pt x="69" y="49"/>
                    <a:pt x="68" y="44"/>
                    <a:pt x="66" y="42"/>
                  </a:cubicBezTo>
                  <a:cubicBezTo>
                    <a:pt x="63" y="37"/>
                    <a:pt x="59" y="35"/>
                    <a:pt x="52" y="35"/>
                  </a:cubicBezTo>
                  <a:cubicBezTo>
                    <a:pt x="55" y="74"/>
                    <a:pt x="55" y="74"/>
                    <a:pt x="55" y="74"/>
                  </a:cubicBezTo>
                  <a:cubicBezTo>
                    <a:pt x="72" y="78"/>
                    <a:pt x="83" y="82"/>
                    <a:pt x="89" y="85"/>
                  </a:cubicBezTo>
                  <a:cubicBezTo>
                    <a:pt x="98" y="92"/>
                    <a:pt x="104" y="101"/>
                    <a:pt x="105" y="114"/>
                  </a:cubicBezTo>
                  <a:cubicBezTo>
                    <a:pt x="107" y="131"/>
                    <a:pt x="101" y="144"/>
                    <a:pt x="90" y="153"/>
                  </a:cubicBezTo>
                  <a:cubicBezTo>
                    <a:pt x="83" y="158"/>
                    <a:pt x="74" y="161"/>
                    <a:pt x="63" y="163"/>
                  </a:cubicBezTo>
                  <a:lnTo>
                    <a:pt x="65" y="184"/>
                  </a:lnTo>
                  <a:close/>
                  <a:moveTo>
                    <a:pt x="42" y="36"/>
                  </a:moveTo>
                  <a:cubicBezTo>
                    <a:pt x="36" y="37"/>
                    <a:pt x="32" y="39"/>
                    <a:pt x="29" y="42"/>
                  </a:cubicBezTo>
                  <a:cubicBezTo>
                    <a:pt x="27" y="45"/>
                    <a:pt x="26" y="50"/>
                    <a:pt x="26" y="55"/>
                  </a:cubicBezTo>
                  <a:cubicBezTo>
                    <a:pt x="27" y="60"/>
                    <a:pt x="29" y="65"/>
                    <a:pt x="34" y="68"/>
                  </a:cubicBezTo>
                  <a:cubicBezTo>
                    <a:pt x="36" y="69"/>
                    <a:pt x="40" y="71"/>
                    <a:pt x="45" y="72"/>
                  </a:cubicBezTo>
                  <a:lnTo>
                    <a:pt x="42" y="36"/>
                  </a:lnTo>
                  <a:close/>
                  <a:moveTo>
                    <a:pt x="61" y="141"/>
                  </a:moveTo>
                  <a:cubicBezTo>
                    <a:pt x="67" y="140"/>
                    <a:pt x="70" y="138"/>
                    <a:pt x="73" y="136"/>
                  </a:cubicBezTo>
                  <a:cubicBezTo>
                    <a:pt x="76" y="133"/>
                    <a:pt x="78" y="127"/>
                    <a:pt x="77" y="120"/>
                  </a:cubicBezTo>
                  <a:cubicBezTo>
                    <a:pt x="77" y="114"/>
                    <a:pt x="74" y="109"/>
                    <a:pt x="70" y="106"/>
                  </a:cubicBezTo>
                  <a:cubicBezTo>
                    <a:pt x="68" y="105"/>
                    <a:pt x="64" y="103"/>
                    <a:pt x="58"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063" name="Familie" hidden="1"/>
          <p:cNvGrpSpPr>
            <a:grpSpLocks noChangeAspect="1"/>
          </p:cNvGrpSpPr>
          <p:nvPr userDrawn="1"/>
        </p:nvGrpSpPr>
        <p:grpSpPr bwMode="auto">
          <a:xfrm>
            <a:off x="3744119" y="1870075"/>
            <a:ext cx="1657350" cy="1368425"/>
            <a:chOff x="2484" y="566"/>
            <a:chExt cx="1044" cy="862"/>
          </a:xfrm>
        </p:grpSpPr>
        <p:sp>
          <p:nvSpPr>
            <p:cNvPr id="1065" name="Freeform 159"/>
            <p:cNvSpPr>
              <a:spLocks/>
            </p:cNvSpPr>
            <p:nvPr userDrawn="1"/>
          </p:nvSpPr>
          <p:spPr bwMode="auto">
            <a:xfrm>
              <a:off x="2879" y="894"/>
              <a:ext cx="559" cy="427"/>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6" name="Oval 160"/>
            <p:cNvSpPr>
              <a:spLocks noChangeArrowheads="1"/>
            </p:cNvSpPr>
            <p:nvPr userDrawn="1"/>
          </p:nvSpPr>
          <p:spPr bwMode="auto">
            <a:xfrm>
              <a:off x="3011" y="566"/>
              <a:ext cx="295" cy="302"/>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7" name="Freeform 161"/>
            <p:cNvSpPr>
              <a:spLocks/>
            </p:cNvSpPr>
            <p:nvPr userDrawn="1"/>
          </p:nvSpPr>
          <p:spPr bwMode="auto">
            <a:xfrm>
              <a:off x="2484" y="894"/>
              <a:ext cx="558" cy="42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68" name="Oval 162"/>
            <p:cNvSpPr>
              <a:spLocks noChangeArrowheads="1"/>
            </p:cNvSpPr>
            <p:nvPr userDrawn="1"/>
          </p:nvSpPr>
          <p:spPr bwMode="auto">
            <a:xfrm>
              <a:off x="2615" y="566"/>
              <a:ext cx="296" cy="30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69" name="Freeform 163"/>
            <p:cNvSpPr>
              <a:spLocks/>
            </p:cNvSpPr>
            <p:nvPr userDrawn="1"/>
          </p:nvSpPr>
          <p:spPr bwMode="auto">
            <a:xfrm>
              <a:off x="2709" y="1240"/>
              <a:ext cx="246" cy="188"/>
            </a:xfrm>
            <a:custGeom>
              <a:avLst/>
              <a:gdLst>
                <a:gd name="T0" fmla="*/ 0 w 374"/>
                <a:gd name="T1" fmla="*/ 201 h 285"/>
                <a:gd name="T2" fmla="*/ 187 w 374"/>
                <a:gd name="T3" fmla="*/ 285 h 285"/>
                <a:gd name="T4" fmla="*/ 374 w 374"/>
                <a:gd name="T5" fmla="*/ 201 h 285"/>
                <a:gd name="T6" fmla="*/ 187 w 374"/>
                <a:gd name="T7" fmla="*/ 0 h 285"/>
                <a:gd name="T8" fmla="*/ 0 w 374"/>
                <a:gd name="T9" fmla="*/ 201 h 285"/>
              </a:gdLst>
              <a:ahLst/>
              <a:cxnLst>
                <a:cxn ang="0">
                  <a:pos x="T0" y="T1"/>
                </a:cxn>
                <a:cxn ang="0">
                  <a:pos x="T2" y="T3"/>
                </a:cxn>
                <a:cxn ang="0">
                  <a:pos x="T4" y="T5"/>
                </a:cxn>
                <a:cxn ang="0">
                  <a:pos x="T6" y="T7"/>
                </a:cxn>
                <a:cxn ang="0">
                  <a:pos x="T8" y="T9"/>
                </a:cxn>
              </a:cxnLst>
              <a:rect l="0" t="0" r="r" b="b"/>
              <a:pathLst>
                <a:path w="374" h="285">
                  <a:moveTo>
                    <a:pt x="0" y="201"/>
                  </a:moveTo>
                  <a:cubicBezTo>
                    <a:pt x="47" y="253"/>
                    <a:pt x="114" y="285"/>
                    <a:pt x="187" y="285"/>
                  </a:cubicBezTo>
                  <a:cubicBezTo>
                    <a:pt x="260" y="285"/>
                    <a:pt x="326" y="253"/>
                    <a:pt x="374" y="201"/>
                  </a:cubicBezTo>
                  <a:cubicBezTo>
                    <a:pt x="374" y="73"/>
                    <a:pt x="290" y="0"/>
                    <a:pt x="187" y="0"/>
                  </a:cubicBezTo>
                  <a:cubicBezTo>
                    <a:pt x="84" y="0"/>
                    <a:pt x="0" y="73"/>
                    <a:pt x="0" y="20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70" name="Oval 164"/>
            <p:cNvSpPr>
              <a:spLocks noChangeArrowheads="1"/>
            </p:cNvSpPr>
            <p:nvPr userDrawn="1"/>
          </p:nvSpPr>
          <p:spPr bwMode="auto">
            <a:xfrm>
              <a:off x="2752" y="1068"/>
              <a:ext cx="160" cy="164"/>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71" name="Freeform 165"/>
            <p:cNvSpPr>
              <a:spLocks/>
            </p:cNvSpPr>
            <p:nvPr userDrawn="1"/>
          </p:nvSpPr>
          <p:spPr bwMode="auto">
            <a:xfrm>
              <a:off x="3113" y="1145"/>
              <a:ext cx="371" cy="283"/>
            </a:xfrm>
            <a:custGeom>
              <a:avLst/>
              <a:gdLst>
                <a:gd name="T0" fmla="*/ 0 w 564"/>
                <a:gd name="T1" fmla="*/ 303 h 430"/>
                <a:gd name="T2" fmla="*/ 282 w 564"/>
                <a:gd name="T3" fmla="*/ 430 h 430"/>
                <a:gd name="T4" fmla="*/ 564 w 564"/>
                <a:gd name="T5" fmla="*/ 303 h 430"/>
                <a:gd name="T6" fmla="*/ 282 w 564"/>
                <a:gd name="T7" fmla="*/ 0 h 430"/>
                <a:gd name="T8" fmla="*/ 0 w 564"/>
                <a:gd name="T9" fmla="*/ 303 h 430"/>
              </a:gdLst>
              <a:ahLst/>
              <a:cxnLst>
                <a:cxn ang="0">
                  <a:pos x="T0" y="T1"/>
                </a:cxn>
                <a:cxn ang="0">
                  <a:pos x="T2" y="T3"/>
                </a:cxn>
                <a:cxn ang="0">
                  <a:pos x="T4" y="T5"/>
                </a:cxn>
                <a:cxn ang="0">
                  <a:pos x="T6" y="T7"/>
                </a:cxn>
                <a:cxn ang="0">
                  <a:pos x="T8" y="T9"/>
                </a:cxn>
              </a:cxnLst>
              <a:rect l="0" t="0" r="r" b="b"/>
              <a:pathLst>
                <a:path w="564" h="430">
                  <a:moveTo>
                    <a:pt x="0" y="303"/>
                  </a:moveTo>
                  <a:cubicBezTo>
                    <a:pt x="72" y="381"/>
                    <a:pt x="171" y="430"/>
                    <a:pt x="282" y="430"/>
                  </a:cubicBezTo>
                  <a:cubicBezTo>
                    <a:pt x="392" y="430"/>
                    <a:pt x="492" y="381"/>
                    <a:pt x="564" y="303"/>
                  </a:cubicBezTo>
                  <a:cubicBezTo>
                    <a:pt x="564" y="109"/>
                    <a:pt x="437" y="0"/>
                    <a:pt x="282" y="0"/>
                  </a:cubicBezTo>
                  <a:cubicBezTo>
                    <a:pt x="127" y="0"/>
                    <a:pt x="0" y="109"/>
                    <a:pt x="0" y="303"/>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2" name="Oval 166"/>
            <p:cNvSpPr>
              <a:spLocks noChangeArrowheads="1"/>
            </p:cNvSpPr>
            <p:nvPr userDrawn="1"/>
          </p:nvSpPr>
          <p:spPr bwMode="auto">
            <a:xfrm>
              <a:off x="3178" y="885"/>
              <a:ext cx="241" cy="247"/>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3" name="Line 167"/>
            <p:cNvSpPr>
              <a:spLocks noChangeShapeType="1"/>
            </p:cNvSpPr>
            <p:nvPr userDrawn="1"/>
          </p:nvSpPr>
          <p:spPr bwMode="auto">
            <a:xfrm>
              <a:off x="2832" y="1030"/>
              <a:ext cx="0" cy="50"/>
            </a:xfrm>
            <a:prstGeom prst="line">
              <a:avLst/>
            </a:prstGeom>
            <a:noFill/>
            <a:ln w="23813"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74" name="Line 168"/>
            <p:cNvSpPr>
              <a:spLocks noChangeShapeType="1"/>
            </p:cNvSpPr>
            <p:nvPr userDrawn="1"/>
          </p:nvSpPr>
          <p:spPr bwMode="auto">
            <a:xfrm>
              <a:off x="3407" y="10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75" name="Line 169"/>
            <p:cNvSpPr>
              <a:spLocks noChangeShapeType="1"/>
            </p:cNvSpPr>
            <p:nvPr userDrawn="1"/>
          </p:nvSpPr>
          <p:spPr bwMode="auto">
            <a:xfrm>
              <a:off x="3407" y="1007"/>
              <a:ext cx="0" cy="0"/>
            </a:xfrm>
            <a:prstGeom prst="line">
              <a:avLst/>
            </a:prstGeom>
            <a:noFill/>
            <a:ln w="23813" cap="rnd">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76" name="Freeform 170"/>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7" name="Freeform 171"/>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78" name="Freeform 172"/>
            <p:cNvSpPr>
              <a:spLocks/>
            </p:cNvSpPr>
            <p:nvPr userDrawn="1"/>
          </p:nvSpPr>
          <p:spPr bwMode="auto">
            <a:xfrm>
              <a:off x="2797" y="1025"/>
              <a:ext cx="70" cy="35"/>
            </a:xfrm>
            <a:custGeom>
              <a:avLst/>
              <a:gdLst>
                <a:gd name="T0" fmla="*/ 53 w 106"/>
                <a:gd name="T1" fmla="*/ 21 h 54"/>
                <a:gd name="T2" fmla="*/ 102 w 106"/>
                <a:gd name="T3" fmla="*/ 0 h 54"/>
                <a:gd name="T4" fmla="*/ 106 w 106"/>
                <a:gd name="T5" fmla="*/ 1 h 54"/>
                <a:gd name="T6" fmla="*/ 106 w 106"/>
                <a:gd name="T7" fmla="*/ 52 h 54"/>
                <a:gd name="T8" fmla="*/ 102 w 106"/>
                <a:gd name="T9" fmla="*/ 53 h 54"/>
                <a:gd name="T10" fmla="*/ 53 w 106"/>
                <a:gd name="T11" fmla="*/ 32 h 54"/>
                <a:gd name="T12" fmla="*/ 4 w 106"/>
                <a:gd name="T13" fmla="*/ 53 h 54"/>
                <a:gd name="T14" fmla="*/ 0 w 106"/>
                <a:gd name="T15" fmla="*/ 52 h 54"/>
                <a:gd name="T16" fmla="*/ 0 w 106"/>
                <a:gd name="T17" fmla="*/ 1 h 54"/>
                <a:gd name="T18" fmla="*/ 4 w 106"/>
                <a:gd name="T19" fmla="*/ 0 h 54"/>
                <a:gd name="T20" fmla="*/ 53 w 106"/>
                <a:gd name="T21"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21"/>
                  </a:moveTo>
                  <a:cubicBezTo>
                    <a:pt x="102" y="0"/>
                    <a:pt x="102" y="0"/>
                    <a:pt x="102" y="0"/>
                  </a:cubicBezTo>
                  <a:cubicBezTo>
                    <a:pt x="104" y="0"/>
                    <a:pt x="105" y="0"/>
                    <a:pt x="106" y="1"/>
                  </a:cubicBezTo>
                  <a:cubicBezTo>
                    <a:pt x="106" y="52"/>
                    <a:pt x="106" y="52"/>
                    <a:pt x="106" y="52"/>
                  </a:cubicBezTo>
                  <a:cubicBezTo>
                    <a:pt x="105" y="53"/>
                    <a:pt x="104" y="54"/>
                    <a:pt x="102" y="53"/>
                  </a:cubicBezTo>
                  <a:cubicBezTo>
                    <a:pt x="53" y="32"/>
                    <a:pt x="53" y="32"/>
                    <a:pt x="53" y="32"/>
                  </a:cubicBezTo>
                  <a:cubicBezTo>
                    <a:pt x="4" y="53"/>
                    <a:pt x="4" y="53"/>
                    <a:pt x="4" y="53"/>
                  </a:cubicBezTo>
                  <a:cubicBezTo>
                    <a:pt x="2" y="54"/>
                    <a:pt x="1" y="53"/>
                    <a:pt x="0" y="52"/>
                  </a:cubicBezTo>
                  <a:cubicBezTo>
                    <a:pt x="0" y="1"/>
                    <a:pt x="0" y="1"/>
                    <a:pt x="0" y="1"/>
                  </a:cubicBezTo>
                  <a:cubicBezTo>
                    <a:pt x="1" y="0"/>
                    <a:pt x="2" y="0"/>
                    <a:pt x="4" y="0"/>
                  </a:cubicBezTo>
                  <a:lnTo>
                    <a:pt x="53" y="21"/>
                  </a:lnTo>
                  <a:close/>
                </a:path>
              </a:pathLst>
            </a:custGeom>
            <a:solidFill>
              <a:srgbClr val="FFFFFF"/>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9" name="Freeform 173"/>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80" name="Freeform 174"/>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82" name="Ektepar" hidden="1"/>
          <p:cNvGrpSpPr>
            <a:grpSpLocks noChangeAspect="1"/>
          </p:cNvGrpSpPr>
          <p:nvPr userDrawn="1"/>
        </p:nvGrpSpPr>
        <p:grpSpPr bwMode="auto">
          <a:xfrm>
            <a:off x="3798094" y="1906587"/>
            <a:ext cx="1549400" cy="1295400"/>
            <a:chOff x="1152" y="582"/>
            <a:chExt cx="976" cy="816"/>
          </a:xfrm>
        </p:grpSpPr>
        <p:sp>
          <p:nvSpPr>
            <p:cNvPr id="1084" name="Freeform 178"/>
            <p:cNvSpPr>
              <a:spLocks/>
            </p:cNvSpPr>
            <p:nvPr userDrawn="1"/>
          </p:nvSpPr>
          <p:spPr bwMode="auto">
            <a:xfrm>
              <a:off x="1557" y="961"/>
              <a:ext cx="571" cy="43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85" name="Oval 179"/>
            <p:cNvSpPr>
              <a:spLocks noChangeArrowheads="1"/>
            </p:cNvSpPr>
            <p:nvPr userDrawn="1"/>
          </p:nvSpPr>
          <p:spPr bwMode="auto">
            <a:xfrm>
              <a:off x="1691" y="625"/>
              <a:ext cx="302" cy="31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86" name="Freeform 180"/>
            <p:cNvSpPr>
              <a:spLocks/>
            </p:cNvSpPr>
            <p:nvPr userDrawn="1"/>
          </p:nvSpPr>
          <p:spPr bwMode="auto">
            <a:xfrm>
              <a:off x="1733" y="1016"/>
              <a:ext cx="219" cy="72"/>
            </a:xfrm>
            <a:custGeom>
              <a:avLst/>
              <a:gdLst>
                <a:gd name="T0" fmla="*/ 163 w 327"/>
                <a:gd name="T1" fmla="*/ 42 h 107"/>
                <a:gd name="T2" fmla="*/ 262 w 327"/>
                <a:gd name="T3" fmla="*/ 0 h 107"/>
                <a:gd name="T4" fmla="*/ 269 w 327"/>
                <a:gd name="T5" fmla="*/ 2 h 107"/>
                <a:gd name="T6" fmla="*/ 323 w 327"/>
                <a:gd name="T7" fmla="*/ 46 h 107"/>
                <a:gd name="T8" fmla="*/ 323 w 327"/>
                <a:gd name="T9" fmla="*/ 60 h 107"/>
                <a:gd name="T10" fmla="*/ 269 w 327"/>
                <a:gd name="T11" fmla="*/ 105 h 107"/>
                <a:gd name="T12" fmla="*/ 262 w 327"/>
                <a:gd name="T13" fmla="*/ 107 h 107"/>
                <a:gd name="T14" fmla="*/ 163 w 327"/>
                <a:gd name="T15" fmla="*/ 65 h 107"/>
                <a:gd name="T16" fmla="*/ 64 w 327"/>
                <a:gd name="T17" fmla="*/ 107 h 107"/>
                <a:gd name="T18" fmla="*/ 58 w 327"/>
                <a:gd name="T19" fmla="*/ 105 h 107"/>
                <a:gd name="T20" fmla="*/ 4 w 327"/>
                <a:gd name="T21" fmla="*/ 60 h 107"/>
                <a:gd name="T22" fmla="*/ 4 w 327"/>
                <a:gd name="T23" fmla="*/ 46 h 107"/>
                <a:gd name="T24" fmla="*/ 58 w 327"/>
                <a:gd name="T25" fmla="*/ 2 h 107"/>
                <a:gd name="T26" fmla="*/ 64 w 327"/>
                <a:gd name="T27" fmla="*/ 0 h 107"/>
                <a:gd name="T28" fmla="*/ 163 w 327"/>
                <a:gd name="T29" fmla="*/ 4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7" h="107">
                  <a:moveTo>
                    <a:pt x="163" y="42"/>
                  </a:moveTo>
                  <a:cubicBezTo>
                    <a:pt x="262" y="0"/>
                    <a:pt x="262" y="0"/>
                    <a:pt x="262" y="0"/>
                  </a:cubicBezTo>
                  <a:cubicBezTo>
                    <a:pt x="265" y="0"/>
                    <a:pt x="267" y="0"/>
                    <a:pt x="269" y="2"/>
                  </a:cubicBezTo>
                  <a:cubicBezTo>
                    <a:pt x="323" y="46"/>
                    <a:pt x="323" y="46"/>
                    <a:pt x="323" y="46"/>
                  </a:cubicBezTo>
                  <a:cubicBezTo>
                    <a:pt x="327" y="50"/>
                    <a:pt x="327" y="56"/>
                    <a:pt x="323" y="60"/>
                  </a:cubicBezTo>
                  <a:cubicBezTo>
                    <a:pt x="269" y="105"/>
                    <a:pt x="269" y="105"/>
                    <a:pt x="269" y="105"/>
                  </a:cubicBezTo>
                  <a:cubicBezTo>
                    <a:pt x="267" y="106"/>
                    <a:pt x="265" y="107"/>
                    <a:pt x="262" y="107"/>
                  </a:cubicBezTo>
                  <a:cubicBezTo>
                    <a:pt x="163" y="65"/>
                    <a:pt x="163" y="65"/>
                    <a:pt x="163" y="65"/>
                  </a:cubicBezTo>
                  <a:cubicBezTo>
                    <a:pt x="64" y="107"/>
                    <a:pt x="64" y="107"/>
                    <a:pt x="64" y="107"/>
                  </a:cubicBezTo>
                  <a:cubicBezTo>
                    <a:pt x="62" y="107"/>
                    <a:pt x="60" y="106"/>
                    <a:pt x="58" y="105"/>
                  </a:cubicBezTo>
                  <a:cubicBezTo>
                    <a:pt x="4" y="60"/>
                    <a:pt x="4" y="60"/>
                    <a:pt x="4" y="60"/>
                  </a:cubicBezTo>
                  <a:cubicBezTo>
                    <a:pt x="0" y="56"/>
                    <a:pt x="0" y="50"/>
                    <a:pt x="4" y="46"/>
                  </a:cubicBezTo>
                  <a:cubicBezTo>
                    <a:pt x="58" y="2"/>
                    <a:pt x="58" y="2"/>
                    <a:pt x="58" y="2"/>
                  </a:cubicBezTo>
                  <a:cubicBezTo>
                    <a:pt x="60" y="0"/>
                    <a:pt x="62" y="0"/>
                    <a:pt x="64" y="0"/>
                  </a:cubicBezTo>
                  <a:lnTo>
                    <a:pt x="163"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87" name="Freeform 181"/>
            <p:cNvSpPr>
              <a:spLocks/>
            </p:cNvSpPr>
            <p:nvPr userDrawn="1"/>
          </p:nvSpPr>
          <p:spPr bwMode="auto">
            <a:xfrm>
              <a:off x="1152" y="961"/>
              <a:ext cx="571" cy="437"/>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88" name="Oval 182"/>
            <p:cNvSpPr>
              <a:spLocks noChangeArrowheads="1"/>
            </p:cNvSpPr>
            <p:nvPr userDrawn="1"/>
          </p:nvSpPr>
          <p:spPr bwMode="auto">
            <a:xfrm>
              <a:off x="1287" y="625"/>
              <a:ext cx="302" cy="310"/>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89" name="Freeform 183"/>
            <p:cNvSpPr>
              <a:spLocks/>
            </p:cNvSpPr>
            <p:nvPr userDrawn="1"/>
          </p:nvSpPr>
          <p:spPr bwMode="auto">
            <a:xfrm>
              <a:off x="1244" y="582"/>
              <a:ext cx="388" cy="413"/>
            </a:xfrm>
            <a:custGeom>
              <a:avLst/>
              <a:gdLst>
                <a:gd name="T0" fmla="*/ 0 w 578"/>
                <a:gd name="T1" fmla="*/ 614 h 614"/>
                <a:gd name="T2" fmla="*/ 0 w 578"/>
                <a:gd name="T3" fmla="*/ 255 h 614"/>
                <a:gd name="T4" fmla="*/ 289 w 578"/>
                <a:gd name="T5" fmla="*/ 0 h 614"/>
                <a:gd name="T6" fmla="*/ 578 w 578"/>
                <a:gd name="T7" fmla="*/ 255 h 614"/>
                <a:gd name="T8" fmla="*/ 578 w 578"/>
                <a:gd name="T9" fmla="*/ 607 h 614"/>
              </a:gdLst>
              <a:ahLst/>
              <a:cxnLst>
                <a:cxn ang="0">
                  <a:pos x="T0" y="T1"/>
                </a:cxn>
                <a:cxn ang="0">
                  <a:pos x="T2" y="T3"/>
                </a:cxn>
                <a:cxn ang="0">
                  <a:pos x="T4" y="T5"/>
                </a:cxn>
                <a:cxn ang="0">
                  <a:pos x="T6" y="T7"/>
                </a:cxn>
                <a:cxn ang="0">
                  <a:pos x="T8" y="T9"/>
                </a:cxn>
              </a:cxnLst>
              <a:rect l="0" t="0" r="r" b="b"/>
              <a:pathLst>
                <a:path w="578" h="614">
                  <a:moveTo>
                    <a:pt x="0" y="614"/>
                  </a:moveTo>
                  <a:cubicBezTo>
                    <a:pt x="0" y="255"/>
                    <a:pt x="0" y="255"/>
                    <a:pt x="0" y="255"/>
                  </a:cubicBezTo>
                  <a:cubicBezTo>
                    <a:pt x="0" y="114"/>
                    <a:pt x="151" y="0"/>
                    <a:pt x="289" y="0"/>
                  </a:cubicBezTo>
                  <a:cubicBezTo>
                    <a:pt x="426" y="0"/>
                    <a:pt x="578" y="114"/>
                    <a:pt x="578" y="255"/>
                  </a:cubicBezTo>
                  <a:cubicBezTo>
                    <a:pt x="578" y="607"/>
                    <a:pt x="578" y="607"/>
                    <a:pt x="578" y="607"/>
                  </a:cubicBezTo>
                </a:path>
              </a:pathLst>
            </a:custGeom>
            <a:noFill/>
            <a:ln w="25400"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91" name="Byggekloss" hidden="1"/>
          <p:cNvGrpSpPr>
            <a:grpSpLocks noChangeAspect="1"/>
          </p:cNvGrpSpPr>
          <p:nvPr userDrawn="1"/>
        </p:nvGrpSpPr>
        <p:grpSpPr bwMode="auto">
          <a:xfrm>
            <a:off x="3734594" y="2005806"/>
            <a:ext cx="1676400" cy="1096962"/>
            <a:chOff x="2705" y="1748"/>
            <a:chExt cx="1056" cy="691"/>
          </a:xfrm>
        </p:grpSpPr>
        <p:sp>
          <p:nvSpPr>
            <p:cNvPr id="1093" name="Rectangle 187"/>
            <p:cNvSpPr>
              <a:spLocks noChangeArrowheads="1"/>
            </p:cNvSpPr>
            <p:nvPr userDrawn="1"/>
          </p:nvSpPr>
          <p:spPr bwMode="auto">
            <a:xfrm>
              <a:off x="2705"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4" name="Rectangle 188"/>
            <p:cNvSpPr>
              <a:spLocks noChangeArrowheads="1"/>
            </p:cNvSpPr>
            <p:nvPr userDrawn="1"/>
          </p:nvSpPr>
          <p:spPr bwMode="auto">
            <a:xfrm>
              <a:off x="3248"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5" name="Rectangle 189"/>
            <p:cNvSpPr>
              <a:spLocks noChangeArrowheads="1"/>
            </p:cNvSpPr>
            <p:nvPr userDrawn="1"/>
          </p:nvSpPr>
          <p:spPr bwMode="auto">
            <a:xfrm>
              <a:off x="3311"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6" name="Rectangle 190"/>
            <p:cNvSpPr>
              <a:spLocks noChangeArrowheads="1"/>
            </p:cNvSpPr>
            <p:nvPr userDrawn="1"/>
          </p:nvSpPr>
          <p:spPr bwMode="auto">
            <a:xfrm>
              <a:off x="3466"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7" name="Rectangle 191"/>
            <p:cNvSpPr>
              <a:spLocks noChangeArrowheads="1"/>
            </p:cNvSpPr>
            <p:nvPr userDrawn="1"/>
          </p:nvSpPr>
          <p:spPr bwMode="auto">
            <a:xfrm>
              <a:off x="3621"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8" name="Freeform 192"/>
            <p:cNvSpPr>
              <a:spLocks/>
            </p:cNvSpPr>
            <p:nvPr userDrawn="1"/>
          </p:nvSpPr>
          <p:spPr bwMode="auto">
            <a:xfrm>
              <a:off x="2964" y="1768"/>
              <a:ext cx="542" cy="318"/>
            </a:xfrm>
            <a:custGeom>
              <a:avLst/>
              <a:gdLst>
                <a:gd name="T0" fmla="*/ 542 w 542"/>
                <a:gd name="T1" fmla="*/ 248 h 318"/>
                <a:gd name="T2" fmla="*/ 34 w 542"/>
                <a:gd name="T3" fmla="*/ 318 h 318"/>
                <a:gd name="T4" fmla="*/ 0 w 542"/>
                <a:gd name="T5" fmla="*/ 70 h 318"/>
                <a:gd name="T6" fmla="*/ 508 w 542"/>
                <a:gd name="T7" fmla="*/ 0 h 318"/>
                <a:gd name="T8" fmla="*/ 542 w 542"/>
                <a:gd name="T9" fmla="*/ 248 h 318"/>
              </a:gdLst>
              <a:ahLst/>
              <a:cxnLst>
                <a:cxn ang="0">
                  <a:pos x="T0" y="T1"/>
                </a:cxn>
                <a:cxn ang="0">
                  <a:pos x="T2" y="T3"/>
                </a:cxn>
                <a:cxn ang="0">
                  <a:pos x="T4" y="T5"/>
                </a:cxn>
                <a:cxn ang="0">
                  <a:pos x="T6" y="T7"/>
                </a:cxn>
                <a:cxn ang="0">
                  <a:pos x="T8" y="T9"/>
                </a:cxn>
              </a:cxnLst>
              <a:rect l="0" t="0" r="r" b="b"/>
              <a:pathLst>
                <a:path w="542" h="318">
                  <a:moveTo>
                    <a:pt x="542" y="248"/>
                  </a:moveTo>
                  <a:lnTo>
                    <a:pt x="34" y="318"/>
                  </a:lnTo>
                  <a:lnTo>
                    <a:pt x="0" y="70"/>
                  </a:lnTo>
                  <a:lnTo>
                    <a:pt x="508" y="0"/>
                  </a:lnTo>
                  <a:lnTo>
                    <a:pt x="542"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9" name="Freeform 193"/>
            <p:cNvSpPr>
              <a:spLocks/>
            </p:cNvSpPr>
            <p:nvPr userDrawn="1"/>
          </p:nvSpPr>
          <p:spPr bwMode="auto">
            <a:xfrm>
              <a:off x="3023" y="1790"/>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0" name="Freeform 194"/>
            <p:cNvSpPr>
              <a:spLocks/>
            </p:cNvSpPr>
            <p:nvPr userDrawn="1"/>
          </p:nvSpPr>
          <p:spPr bwMode="auto">
            <a:xfrm>
              <a:off x="3176" y="1769"/>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1" name="Freeform 195"/>
            <p:cNvSpPr>
              <a:spLocks/>
            </p:cNvSpPr>
            <p:nvPr userDrawn="1"/>
          </p:nvSpPr>
          <p:spPr bwMode="auto">
            <a:xfrm>
              <a:off x="3329" y="1748"/>
              <a:ext cx="84" cy="69"/>
            </a:xfrm>
            <a:custGeom>
              <a:avLst/>
              <a:gdLst>
                <a:gd name="T0" fmla="*/ 84 w 84"/>
                <a:gd name="T1" fmla="*/ 59 h 69"/>
                <a:gd name="T2" fmla="*/ 8 w 84"/>
                <a:gd name="T3" fmla="*/ 69 h 69"/>
                <a:gd name="T4" fmla="*/ 0 w 84"/>
                <a:gd name="T5" fmla="*/ 10 h 69"/>
                <a:gd name="T6" fmla="*/ 76 w 84"/>
                <a:gd name="T7" fmla="*/ 0 h 69"/>
                <a:gd name="T8" fmla="*/ 84 w 84"/>
                <a:gd name="T9" fmla="*/ 59 h 69"/>
              </a:gdLst>
              <a:ahLst/>
              <a:cxnLst>
                <a:cxn ang="0">
                  <a:pos x="T0" y="T1"/>
                </a:cxn>
                <a:cxn ang="0">
                  <a:pos x="T2" y="T3"/>
                </a:cxn>
                <a:cxn ang="0">
                  <a:pos x="T4" y="T5"/>
                </a:cxn>
                <a:cxn ang="0">
                  <a:pos x="T6" y="T7"/>
                </a:cxn>
                <a:cxn ang="0">
                  <a:pos x="T8" y="T9"/>
                </a:cxn>
              </a:cxnLst>
              <a:rect l="0" t="0" r="r" b="b"/>
              <a:pathLst>
                <a:path w="84" h="69">
                  <a:moveTo>
                    <a:pt x="84" y="59"/>
                  </a:moveTo>
                  <a:lnTo>
                    <a:pt x="8" y="69"/>
                  </a:lnTo>
                  <a:lnTo>
                    <a:pt x="0" y="10"/>
                  </a:lnTo>
                  <a:lnTo>
                    <a:pt x="76" y="0"/>
                  </a:lnTo>
                  <a:lnTo>
                    <a:pt x="84"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2" name="Rectangle 196"/>
            <p:cNvSpPr>
              <a:spLocks noChangeArrowheads="1"/>
            </p:cNvSpPr>
            <p:nvPr userDrawn="1"/>
          </p:nvSpPr>
          <p:spPr bwMode="auto">
            <a:xfrm>
              <a:off x="2769"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3" name="Rectangle 197"/>
            <p:cNvSpPr>
              <a:spLocks noChangeArrowheads="1"/>
            </p:cNvSpPr>
            <p:nvPr userDrawn="1"/>
          </p:nvSpPr>
          <p:spPr bwMode="auto">
            <a:xfrm>
              <a:off x="2923"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4" name="Rectangle 198"/>
            <p:cNvSpPr>
              <a:spLocks noChangeArrowheads="1"/>
            </p:cNvSpPr>
            <p:nvPr userDrawn="1"/>
          </p:nvSpPr>
          <p:spPr bwMode="auto">
            <a:xfrm>
              <a:off x="3077"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106" name="Baby" hidden="1"/>
          <p:cNvGrpSpPr>
            <a:grpSpLocks noChangeAspect="1"/>
          </p:cNvGrpSpPr>
          <p:nvPr userDrawn="1"/>
        </p:nvGrpSpPr>
        <p:grpSpPr bwMode="auto">
          <a:xfrm>
            <a:off x="4132263" y="1843087"/>
            <a:ext cx="881063" cy="1422400"/>
            <a:chOff x="3889" y="1680"/>
            <a:chExt cx="555" cy="896"/>
          </a:xfrm>
        </p:grpSpPr>
        <p:sp>
          <p:nvSpPr>
            <p:cNvPr id="1108" name="Freeform 202"/>
            <p:cNvSpPr>
              <a:spLocks/>
            </p:cNvSpPr>
            <p:nvPr userDrawn="1"/>
          </p:nvSpPr>
          <p:spPr bwMode="auto">
            <a:xfrm>
              <a:off x="4088" y="1680"/>
              <a:ext cx="156" cy="78"/>
            </a:xfrm>
            <a:custGeom>
              <a:avLst/>
              <a:gdLst>
                <a:gd name="T0" fmla="*/ 88 w 175"/>
                <a:gd name="T1" fmla="*/ 35 h 88"/>
                <a:gd name="T2" fmla="*/ 170 w 175"/>
                <a:gd name="T3" fmla="*/ 0 h 88"/>
                <a:gd name="T4" fmla="*/ 175 w 175"/>
                <a:gd name="T5" fmla="*/ 1 h 88"/>
                <a:gd name="T6" fmla="*/ 175 w 175"/>
                <a:gd name="T7" fmla="*/ 87 h 88"/>
                <a:gd name="T8" fmla="*/ 170 w 175"/>
                <a:gd name="T9" fmla="*/ 88 h 88"/>
                <a:gd name="T10" fmla="*/ 88 w 175"/>
                <a:gd name="T11" fmla="*/ 54 h 88"/>
                <a:gd name="T12" fmla="*/ 6 w 175"/>
                <a:gd name="T13" fmla="*/ 88 h 88"/>
                <a:gd name="T14" fmla="*/ 0 w 175"/>
                <a:gd name="T15" fmla="*/ 87 h 88"/>
                <a:gd name="T16" fmla="*/ 0 w 175"/>
                <a:gd name="T17" fmla="*/ 1 h 88"/>
                <a:gd name="T18" fmla="*/ 6 w 175"/>
                <a:gd name="T19" fmla="*/ 0 h 88"/>
                <a:gd name="T20" fmla="*/ 88 w 175"/>
                <a:gd name="T21"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88">
                  <a:moveTo>
                    <a:pt x="88" y="35"/>
                  </a:moveTo>
                  <a:cubicBezTo>
                    <a:pt x="170" y="0"/>
                    <a:pt x="170" y="0"/>
                    <a:pt x="170" y="0"/>
                  </a:cubicBezTo>
                  <a:cubicBezTo>
                    <a:pt x="172" y="0"/>
                    <a:pt x="174" y="0"/>
                    <a:pt x="175" y="1"/>
                  </a:cubicBezTo>
                  <a:cubicBezTo>
                    <a:pt x="175" y="87"/>
                    <a:pt x="175" y="87"/>
                    <a:pt x="175" y="87"/>
                  </a:cubicBezTo>
                  <a:cubicBezTo>
                    <a:pt x="174" y="88"/>
                    <a:pt x="172" y="88"/>
                    <a:pt x="170" y="88"/>
                  </a:cubicBezTo>
                  <a:cubicBezTo>
                    <a:pt x="88" y="54"/>
                    <a:pt x="88" y="54"/>
                    <a:pt x="88" y="54"/>
                  </a:cubicBezTo>
                  <a:cubicBezTo>
                    <a:pt x="6" y="88"/>
                    <a:pt x="6" y="88"/>
                    <a:pt x="6" y="88"/>
                  </a:cubicBezTo>
                  <a:cubicBezTo>
                    <a:pt x="4" y="88"/>
                    <a:pt x="2" y="88"/>
                    <a:pt x="0" y="87"/>
                  </a:cubicBezTo>
                  <a:cubicBezTo>
                    <a:pt x="0" y="1"/>
                    <a:pt x="0" y="1"/>
                    <a:pt x="0" y="1"/>
                  </a:cubicBezTo>
                  <a:cubicBezTo>
                    <a:pt x="2" y="0"/>
                    <a:pt x="4" y="0"/>
                    <a:pt x="6" y="0"/>
                  </a:cubicBezTo>
                  <a:lnTo>
                    <a:pt x="88" y="35"/>
                  </a:lnTo>
                  <a:close/>
                </a:path>
              </a:pathLst>
            </a:custGeom>
            <a:solidFill>
              <a:srgbClr val="FFFFFF"/>
            </a:solidFill>
            <a:ln w="333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109" name="Line 203"/>
            <p:cNvSpPr>
              <a:spLocks noChangeShapeType="1"/>
            </p:cNvSpPr>
            <p:nvPr userDrawn="1"/>
          </p:nvSpPr>
          <p:spPr bwMode="auto">
            <a:xfrm>
              <a:off x="4166" y="1695"/>
              <a:ext cx="0" cy="96"/>
            </a:xfrm>
            <a:prstGeom prst="line">
              <a:avLst/>
            </a:prstGeom>
            <a:noFill/>
            <a:ln w="33338"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10" name="Freeform 204"/>
            <p:cNvSpPr>
              <a:spLocks/>
            </p:cNvSpPr>
            <p:nvPr userDrawn="1"/>
          </p:nvSpPr>
          <p:spPr bwMode="auto">
            <a:xfrm>
              <a:off x="3889" y="2152"/>
              <a:ext cx="555" cy="424"/>
            </a:xfrm>
            <a:custGeom>
              <a:avLst/>
              <a:gdLst>
                <a:gd name="T0" fmla="*/ 0 w 620"/>
                <a:gd name="T1" fmla="*/ 333 h 474"/>
                <a:gd name="T2" fmla="*/ 310 w 620"/>
                <a:gd name="T3" fmla="*/ 474 h 474"/>
                <a:gd name="T4" fmla="*/ 620 w 620"/>
                <a:gd name="T5" fmla="*/ 333 h 474"/>
                <a:gd name="T6" fmla="*/ 310 w 620"/>
                <a:gd name="T7" fmla="*/ 0 h 474"/>
                <a:gd name="T8" fmla="*/ 0 w 620"/>
                <a:gd name="T9" fmla="*/ 333 h 474"/>
              </a:gdLst>
              <a:ahLst/>
              <a:cxnLst>
                <a:cxn ang="0">
                  <a:pos x="T0" y="T1"/>
                </a:cxn>
                <a:cxn ang="0">
                  <a:pos x="T2" y="T3"/>
                </a:cxn>
                <a:cxn ang="0">
                  <a:pos x="T4" y="T5"/>
                </a:cxn>
                <a:cxn ang="0">
                  <a:pos x="T6" y="T7"/>
                </a:cxn>
                <a:cxn ang="0">
                  <a:pos x="T8" y="T9"/>
                </a:cxn>
              </a:cxnLst>
              <a:rect l="0" t="0" r="r" b="b"/>
              <a:pathLst>
                <a:path w="620" h="474">
                  <a:moveTo>
                    <a:pt x="0" y="333"/>
                  </a:moveTo>
                  <a:cubicBezTo>
                    <a:pt x="78" y="420"/>
                    <a:pt x="188" y="474"/>
                    <a:pt x="310" y="474"/>
                  </a:cubicBezTo>
                  <a:cubicBezTo>
                    <a:pt x="431" y="474"/>
                    <a:pt x="541" y="420"/>
                    <a:pt x="620" y="333"/>
                  </a:cubicBezTo>
                  <a:cubicBezTo>
                    <a:pt x="620" y="121"/>
                    <a:pt x="481" y="0"/>
                    <a:pt x="310" y="0"/>
                  </a:cubicBezTo>
                  <a:cubicBezTo>
                    <a:pt x="139" y="0"/>
                    <a:pt x="0" y="121"/>
                    <a:pt x="0" y="3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1" name="Oval 205"/>
            <p:cNvSpPr>
              <a:spLocks noChangeArrowheads="1"/>
            </p:cNvSpPr>
            <p:nvPr userDrawn="1"/>
          </p:nvSpPr>
          <p:spPr bwMode="auto">
            <a:xfrm>
              <a:off x="3985" y="1764"/>
              <a:ext cx="362" cy="37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2" name="Oval 206"/>
            <p:cNvSpPr>
              <a:spLocks noChangeArrowheads="1"/>
            </p:cNvSpPr>
            <p:nvPr userDrawn="1"/>
          </p:nvSpPr>
          <p:spPr bwMode="auto">
            <a:xfrm>
              <a:off x="4103" y="1985"/>
              <a:ext cx="127" cy="6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3" name="Oval 207"/>
            <p:cNvSpPr>
              <a:spLocks noChangeArrowheads="1"/>
            </p:cNvSpPr>
            <p:nvPr userDrawn="1"/>
          </p:nvSpPr>
          <p:spPr bwMode="auto">
            <a:xfrm>
              <a:off x="4134" y="2034"/>
              <a:ext cx="65" cy="65"/>
            </a:xfrm>
            <a:prstGeom prst="ellipse">
              <a:avLst/>
            </a:prstGeom>
            <a:noFill/>
            <a:ln w="333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115" name="Utropstegn" hidden="1"/>
          <p:cNvGrpSpPr>
            <a:grpSpLocks noChangeAspect="1"/>
          </p:cNvGrpSpPr>
          <p:nvPr userDrawn="1"/>
        </p:nvGrpSpPr>
        <p:grpSpPr bwMode="auto">
          <a:xfrm>
            <a:off x="4279901" y="1889125"/>
            <a:ext cx="280987" cy="1117600"/>
            <a:chOff x="2696" y="1190"/>
            <a:chExt cx="177" cy="704"/>
          </a:xfrm>
        </p:grpSpPr>
        <p:sp>
          <p:nvSpPr>
            <p:cNvPr id="1117" name="Freeform 211"/>
            <p:cNvSpPr>
              <a:spLocks/>
            </p:cNvSpPr>
            <p:nvPr userDrawn="1"/>
          </p:nvSpPr>
          <p:spPr bwMode="auto">
            <a:xfrm>
              <a:off x="2696" y="1190"/>
              <a:ext cx="177" cy="479"/>
            </a:xfrm>
            <a:custGeom>
              <a:avLst/>
              <a:gdLst>
                <a:gd name="T0" fmla="*/ 178 w 280"/>
                <a:gd name="T1" fmla="*/ 759 h 759"/>
                <a:gd name="T2" fmla="*/ 102 w 280"/>
                <a:gd name="T3" fmla="*/ 759 h 759"/>
                <a:gd name="T4" fmla="*/ 41 w 280"/>
                <a:gd name="T5" fmla="*/ 701 h 759"/>
                <a:gd name="T6" fmla="*/ 2 w 280"/>
                <a:gd name="T7" fmla="*/ 58 h 759"/>
                <a:gd name="T8" fmla="*/ 57 w 280"/>
                <a:gd name="T9" fmla="*/ 0 h 759"/>
                <a:gd name="T10" fmla="*/ 224 w 280"/>
                <a:gd name="T11" fmla="*/ 0 h 759"/>
                <a:gd name="T12" fmla="*/ 279 w 280"/>
                <a:gd name="T13" fmla="*/ 58 h 759"/>
                <a:gd name="T14" fmla="*/ 239 w 280"/>
                <a:gd name="T15" fmla="*/ 701 h 759"/>
                <a:gd name="T16" fmla="*/ 178 w 280"/>
                <a:gd name="T17" fmla="*/ 75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759">
                  <a:moveTo>
                    <a:pt x="178" y="759"/>
                  </a:moveTo>
                  <a:cubicBezTo>
                    <a:pt x="102" y="759"/>
                    <a:pt x="102" y="759"/>
                    <a:pt x="102" y="759"/>
                  </a:cubicBezTo>
                  <a:cubicBezTo>
                    <a:pt x="70" y="759"/>
                    <a:pt x="43" y="733"/>
                    <a:pt x="41" y="701"/>
                  </a:cubicBezTo>
                  <a:cubicBezTo>
                    <a:pt x="2" y="58"/>
                    <a:pt x="2" y="58"/>
                    <a:pt x="2" y="58"/>
                  </a:cubicBezTo>
                  <a:cubicBezTo>
                    <a:pt x="0" y="26"/>
                    <a:pt x="25" y="0"/>
                    <a:pt x="57" y="0"/>
                  </a:cubicBezTo>
                  <a:cubicBezTo>
                    <a:pt x="224" y="0"/>
                    <a:pt x="224" y="0"/>
                    <a:pt x="224" y="0"/>
                  </a:cubicBezTo>
                  <a:cubicBezTo>
                    <a:pt x="256" y="0"/>
                    <a:pt x="280" y="26"/>
                    <a:pt x="279" y="58"/>
                  </a:cubicBezTo>
                  <a:cubicBezTo>
                    <a:pt x="239" y="701"/>
                    <a:pt x="239" y="701"/>
                    <a:pt x="239" y="701"/>
                  </a:cubicBezTo>
                  <a:cubicBezTo>
                    <a:pt x="238" y="733"/>
                    <a:pt x="210" y="759"/>
                    <a:pt x="178" y="75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8" name="Oval 212"/>
            <p:cNvSpPr>
              <a:spLocks noChangeArrowheads="1"/>
            </p:cNvSpPr>
            <p:nvPr userDrawn="1"/>
          </p:nvSpPr>
          <p:spPr bwMode="auto">
            <a:xfrm>
              <a:off x="2703" y="1734"/>
              <a:ext cx="161" cy="16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120" name="penger" hidden="1"/>
          <p:cNvGrpSpPr>
            <a:grpSpLocks noChangeAspect="1"/>
          </p:cNvGrpSpPr>
          <p:nvPr userDrawn="1"/>
        </p:nvGrpSpPr>
        <p:grpSpPr bwMode="auto">
          <a:xfrm>
            <a:off x="3976689" y="1817688"/>
            <a:ext cx="1150938" cy="995362"/>
            <a:chOff x="2505" y="1145"/>
            <a:chExt cx="725" cy="627"/>
          </a:xfrm>
        </p:grpSpPr>
        <p:sp>
          <p:nvSpPr>
            <p:cNvPr id="1122" name="Freeform 216"/>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3" name="Freeform 217"/>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24" name="Freeform 218"/>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5" name="Freeform 219"/>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26" name="Freeform 220"/>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7" name="Freeform 221"/>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28" name="Freeform 222"/>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9" name="Freeform 223"/>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0" name="Oval 224"/>
            <p:cNvSpPr>
              <a:spLocks noChangeArrowheads="1"/>
            </p:cNvSpPr>
            <p:nvPr userDrawn="1"/>
          </p:nvSpPr>
          <p:spPr bwMode="auto">
            <a:xfrm>
              <a:off x="2505" y="1227"/>
              <a:ext cx="331"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1" name="Oval 225"/>
            <p:cNvSpPr>
              <a:spLocks noChangeArrowheads="1"/>
            </p:cNvSpPr>
            <p:nvPr userDrawn="1"/>
          </p:nvSpPr>
          <p:spPr bwMode="auto">
            <a:xfrm>
              <a:off x="2505" y="1227"/>
              <a:ext cx="331"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2" name="Freeform 226"/>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3" name="Freeform 227"/>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4" name="Freeform 228"/>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5" name="Freeform 229"/>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6" name="Freeform 230"/>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7" name="Freeform 231"/>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8" name="Oval 232"/>
            <p:cNvSpPr>
              <a:spLocks noChangeArrowheads="1"/>
            </p:cNvSpPr>
            <p:nvPr userDrawn="1"/>
          </p:nvSpPr>
          <p:spPr bwMode="auto">
            <a:xfrm>
              <a:off x="2898" y="1332"/>
              <a:ext cx="332" cy="1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9" name="Oval 233"/>
            <p:cNvSpPr>
              <a:spLocks noChangeArrowheads="1"/>
            </p:cNvSpPr>
            <p:nvPr userDrawn="1"/>
          </p:nvSpPr>
          <p:spPr bwMode="auto">
            <a:xfrm>
              <a:off x="2898" y="1332"/>
              <a:ext cx="332" cy="126"/>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0" name="Freeform 234"/>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1" name="Freeform 235"/>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2" name="Freeform 236"/>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3" name="Freeform 237"/>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4" name="Freeform 238"/>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5" name="Freeform 239"/>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6" name="Freeform 240"/>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7" name="Freeform 241"/>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8" name="Freeform 242"/>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9" name="Freeform 243"/>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50" name="Freeform 244"/>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51" name="Freeform 245"/>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52" name="Oval 246"/>
            <p:cNvSpPr>
              <a:spLocks noChangeArrowheads="1"/>
            </p:cNvSpPr>
            <p:nvPr userDrawn="1"/>
          </p:nvSpPr>
          <p:spPr bwMode="auto">
            <a:xfrm>
              <a:off x="2653" y="1145"/>
              <a:ext cx="332"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53" name="Oval 247"/>
            <p:cNvSpPr>
              <a:spLocks noChangeArrowheads="1"/>
            </p:cNvSpPr>
            <p:nvPr userDrawn="1"/>
          </p:nvSpPr>
          <p:spPr bwMode="auto">
            <a:xfrm>
              <a:off x="2653" y="1145"/>
              <a:ext cx="332"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spTree>
    <p:extLst>
      <p:ext uri="{BB962C8B-B14F-4D97-AF65-F5344CB8AC3E}">
        <p14:creationId xmlns:p14="http://schemas.microsoft.com/office/powerpoint/2010/main" val="4197812034"/>
      </p:ext>
    </p:extLst>
  </p:cSld>
  <p:clrMap bg1="lt1" tx1="dk1" bg2="lt2" tx2="dk2" accent1="accent1" accent2="accent2" accent3="accent3" accent4="accent4" accent5="accent5" accent6="accent6" hlink="hlink" folHlink="folHlink"/>
  <p:sldLayoutIdLst>
    <p:sldLayoutId id="2147483663" r:id="rId1"/>
    <p:sldLayoutId id="2147483939" r:id="rId2"/>
    <p:sldLayoutId id="2147483728" r:id="rId3"/>
    <p:sldLayoutId id="2147483887" r:id="rId4"/>
    <p:sldLayoutId id="2147483940" r:id="rId5"/>
    <p:sldLayoutId id="2147483941" r:id="rId6"/>
    <p:sldLayoutId id="2147483878" r:id="rId7"/>
    <p:sldLayoutId id="2147483834" r:id="rId8"/>
    <p:sldLayoutId id="2147483888" r:id="rId9"/>
    <p:sldLayoutId id="2147483942" r:id="rId10"/>
    <p:sldLayoutId id="2147483889" r:id="rId11"/>
    <p:sldLayoutId id="2147483930" r:id="rId12"/>
    <p:sldLayoutId id="2147483987" r:id="rId13"/>
    <p:sldLayoutId id="2147483988" r:id="rId14"/>
    <p:sldLayoutId id="2147483991" r:id="rId15"/>
  </p:sldLayoutIdLst>
  <p:hf sldNum="0" hdr="0" ftr="0" dt="0"/>
  <p:txStyles>
    <p:title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p:titleStyle>
    <p:bodyStyle>
      <a:lvl1pPr marL="170272" indent="-170272" algn="l" defTabSz="681091" rtl="0" eaLnBrk="1" latinLnBrk="0" hangingPunct="1">
        <a:lnSpc>
          <a:spcPct val="90000"/>
        </a:lnSpc>
        <a:spcBef>
          <a:spcPts val="745"/>
        </a:spcBef>
        <a:buFont typeface="Arial" panose="020B0604020202020204" pitchFamily="34" charset="0"/>
        <a:buChar char="•"/>
        <a:defRPr sz="1800" kern="1200">
          <a:solidFill>
            <a:schemeClr val="tx1"/>
          </a:solidFill>
          <a:latin typeface="+mn-lt"/>
          <a:ea typeface="+mn-ea"/>
          <a:cs typeface="+mn-cs"/>
        </a:defRPr>
      </a:lvl1pPr>
      <a:lvl2pPr marL="510819" indent="-170272" algn="l" defTabSz="681091" rtl="0" eaLnBrk="1" latinLnBrk="0" hangingPunct="1">
        <a:lnSpc>
          <a:spcPct val="90000"/>
        </a:lnSpc>
        <a:spcBef>
          <a:spcPts val="373"/>
        </a:spcBef>
        <a:buFont typeface="Arial" panose="020B0604020202020204" pitchFamily="34" charset="0"/>
        <a:buChar char="•"/>
        <a:defRPr sz="1600" kern="1200">
          <a:solidFill>
            <a:schemeClr val="tx1"/>
          </a:solidFill>
          <a:latin typeface="+mn-lt"/>
          <a:ea typeface="+mn-ea"/>
          <a:cs typeface="+mn-cs"/>
        </a:defRPr>
      </a:lvl2pPr>
      <a:lvl3pPr marL="851364" indent="-170272" algn="l" defTabSz="681091" rtl="0" eaLnBrk="1" latinLnBrk="0" hangingPunct="1">
        <a:lnSpc>
          <a:spcPct val="90000"/>
        </a:lnSpc>
        <a:spcBef>
          <a:spcPts val="373"/>
        </a:spcBef>
        <a:buFont typeface="Arial" panose="020B0604020202020204" pitchFamily="34" charset="0"/>
        <a:buChar char="•"/>
        <a:defRPr sz="1500" kern="1200">
          <a:solidFill>
            <a:schemeClr val="tx1"/>
          </a:solidFill>
          <a:latin typeface="+mn-lt"/>
          <a:ea typeface="+mn-ea"/>
          <a:cs typeface="+mn-cs"/>
        </a:defRPr>
      </a:lvl3pPr>
      <a:lvl4pPr marL="1191908"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4pPr>
      <a:lvl5pPr marL="1532454" indent="-170272" algn="l" defTabSz="681091" rtl="0" eaLnBrk="1" latinLnBrk="0" hangingPunct="1">
        <a:lnSpc>
          <a:spcPct val="90000"/>
        </a:lnSpc>
        <a:spcBef>
          <a:spcPts val="373"/>
        </a:spcBef>
        <a:buFont typeface="Arial" panose="020B0604020202020204" pitchFamily="34" charset="0"/>
        <a:buChar char="•"/>
        <a:defRPr sz="1200" kern="1200">
          <a:solidFill>
            <a:schemeClr val="tx1"/>
          </a:solidFill>
          <a:latin typeface="+mn-lt"/>
          <a:ea typeface="+mn-ea"/>
          <a:cs typeface="+mn-cs"/>
        </a:defRPr>
      </a:lvl5pPr>
      <a:lvl6pPr marL="1873000"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6pPr>
      <a:lvl7pPr marL="221354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7pPr>
      <a:lvl8pPr marL="2554091"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8pPr>
      <a:lvl9pPr marL="289463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1091" rtl="0" eaLnBrk="1" latinLnBrk="0" hangingPunct="1">
        <a:defRPr sz="1300" kern="1200">
          <a:solidFill>
            <a:schemeClr val="tx1"/>
          </a:solidFill>
          <a:latin typeface="+mn-lt"/>
          <a:ea typeface="+mn-ea"/>
          <a:cs typeface="+mn-cs"/>
        </a:defRPr>
      </a:lvl1pPr>
      <a:lvl2pPr marL="340545" algn="l" defTabSz="681091" rtl="0" eaLnBrk="1" latinLnBrk="0" hangingPunct="1">
        <a:defRPr sz="1300" kern="1200">
          <a:solidFill>
            <a:schemeClr val="tx1"/>
          </a:solidFill>
          <a:latin typeface="+mn-lt"/>
          <a:ea typeface="+mn-ea"/>
          <a:cs typeface="+mn-cs"/>
        </a:defRPr>
      </a:lvl2pPr>
      <a:lvl3pPr marL="681091" algn="l" defTabSz="681091" rtl="0" eaLnBrk="1" latinLnBrk="0" hangingPunct="1">
        <a:defRPr sz="1300" kern="1200">
          <a:solidFill>
            <a:schemeClr val="tx1"/>
          </a:solidFill>
          <a:latin typeface="+mn-lt"/>
          <a:ea typeface="+mn-ea"/>
          <a:cs typeface="+mn-cs"/>
        </a:defRPr>
      </a:lvl3pPr>
      <a:lvl4pPr marL="1021636" algn="l" defTabSz="681091" rtl="0" eaLnBrk="1" latinLnBrk="0" hangingPunct="1">
        <a:defRPr sz="1300" kern="1200">
          <a:solidFill>
            <a:schemeClr val="tx1"/>
          </a:solidFill>
          <a:latin typeface="+mn-lt"/>
          <a:ea typeface="+mn-ea"/>
          <a:cs typeface="+mn-cs"/>
        </a:defRPr>
      </a:lvl4pPr>
      <a:lvl5pPr marL="1362183" algn="l" defTabSz="681091" rtl="0" eaLnBrk="1" latinLnBrk="0" hangingPunct="1">
        <a:defRPr sz="1300" kern="1200">
          <a:solidFill>
            <a:schemeClr val="tx1"/>
          </a:solidFill>
          <a:latin typeface="+mn-lt"/>
          <a:ea typeface="+mn-ea"/>
          <a:cs typeface="+mn-cs"/>
        </a:defRPr>
      </a:lvl5pPr>
      <a:lvl6pPr marL="1702727" algn="l" defTabSz="681091" rtl="0" eaLnBrk="1" latinLnBrk="0" hangingPunct="1">
        <a:defRPr sz="1300" kern="1200">
          <a:solidFill>
            <a:schemeClr val="tx1"/>
          </a:solidFill>
          <a:latin typeface="+mn-lt"/>
          <a:ea typeface="+mn-ea"/>
          <a:cs typeface="+mn-cs"/>
        </a:defRPr>
      </a:lvl6pPr>
      <a:lvl7pPr marL="2043272" algn="l" defTabSz="681091" rtl="0" eaLnBrk="1" latinLnBrk="0" hangingPunct="1">
        <a:defRPr sz="1300" kern="1200">
          <a:solidFill>
            <a:schemeClr val="tx1"/>
          </a:solidFill>
          <a:latin typeface="+mn-lt"/>
          <a:ea typeface="+mn-ea"/>
          <a:cs typeface="+mn-cs"/>
        </a:defRPr>
      </a:lvl7pPr>
      <a:lvl8pPr marL="2383818" algn="l" defTabSz="681091" rtl="0" eaLnBrk="1" latinLnBrk="0" hangingPunct="1">
        <a:defRPr sz="1300" kern="1200">
          <a:solidFill>
            <a:schemeClr val="tx1"/>
          </a:solidFill>
          <a:latin typeface="+mn-lt"/>
          <a:ea typeface="+mn-ea"/>
          <a:cs typeface="+mn-cs"/>
        </a:defRPr>
      </a:lvl8pPr>
      <a:lvl9pPr marL="2724363" algn="l" defTabSz="681091"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980" y="1296192"/>
            <a:ext cx="8515018" cy="987421"/>
          </a:xfrm>
          <a:prstGeom prst="rect">
            <a:avLst/>
          </a:prstGeom>
        </p:spPr>
        <p:txBody>
          <a:bodyPr vert="horz" lIns="0" tIns="0" rIns="0" bIns="0" rtlCol="0" anchor="t" anchorCtr="0">
            <a:normAutofit/>
          </a:bodyPr>
          <a:lstStyle/>
          <a:p>
            <a:r>
              <a:rPr lang="nb-NO"/>
              <a:t>Klikk for å redigere tittelstil</a:t>
            </a:r>
            <a:endParaRPr lang="en-US"/>
          </a:p>
        </p:txBody>
      </p:sp>
      <p:sp>
        <p:nvSpPr>
          <p:cNvPr id="3" name="Text Placeholder 2"/>
          <p:cNvSpPr>
            <a:spLocks noGrp="1"/>
          </p:cNvSpPr>
          <p:nvPr>
            <p:ph type="body" idx="1"/>
          </p:nvPr>
        </p:nvSpPr>
        <p:spPr>
          <a:xfrm>
            <a:off x="321980" y="2743688"/>
            <a:ext cx="8515018" cy="2093302"/>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982413" y="268201"/>
            <a:ext cx="670791" cy="268200"/>
          </a:xfrm>
          <a:prstGeom prst="rect">
            <a:avLst/>
          </a:prstGeom>
        </p:spPr>
        <p:txBody>
          <a:bodyPr vert="horz" lIns="0" tIns="0" rIns="0" bIns="0" rtlCol="0" anchor="t" anchorCtr="0">
            <a:normAutofit/>
          </a:bodyPr>
          <a:lstStyle>
            <a:lvl1pPr algn="l">
              <a:defRPr sz="700" b="1">
                <a:solidFill>
                  <a:schemeClr val="tx1"/>
                </a:solidFill>
              </a:defRPr>
            </a:lvl1pPr>
          </a:lstStyle>
          <a:p>
            <a:fld id="{25AB5CF0-6FFE-4401-9E16-9A2B550CCB37}" type="datetime1">
              <a:rPr lang="nb-NO" smtClean="0"/>
              <a:t>13.10.2021</a:t>
            </a:fld>
            <a:endParaRPr lang="nb-NO"/>
          </a:p>
        </p:txBody>
      </p:sp>
      <p:sp>
        <p:nvSpPr>
          <p:cNvPr id="5" name="Footer Placeholder 4"/>
          <p:cNvSpPr>
            <a:spLocks noGrp="1"/>
          </p:cNvSpPr>
          <p:nvPr>
            <p:ph type="ftr" sz="quarter" idx="3"/>
          </p:nvPr>
        </p:nvSpPr>
        <p:spPr>
          <a:xfrm>
            <a:off x="6144444" y="268201"/>
            <a:ext cx="1609898" cy="268200"/>
          </a:xfrm>
          <a:prstGeom prst="rect">
            <a:avLst/>
          </a:prstGeom>
        </p:spPr>
        <p:txBody>
          <a:bodyPr vert="horz" lIns="0" tIns="0" rIns="0" bIns="0" rtlCol="0" anchor="t" anchorCtr="0">
            <a:normAutofit/>
          </a:bodyPr>
          <a:lstStyle>
            <a:lvl1pPr algn="l">
              <a:defRPr sz="700" b="1">
                <a:solidFill>
                  <a:schemeClr val="tx1"/>
                </a:solidFill>
              </a:defRPr>
            </a:lvl1pPr>
          </a:lstStyle>
          <a:p>
            <a:endParaRPr lang="nb-NO"/>
          </a:p>
        </p:txBody>
      </p:sp>
      <p:sp>
        <p:nvSpPr>
          <p:cNvPr id="6" name="Slide Number Placeholder 5"/>
          <p:cNvSpPr>
            <a:spLocks noGrp="1"/>
          </p:cNvSpPr>
          <p:nvPr>
            <p:ph type="sldNum" sz="quarter" idx="4"/>
          </p:nvPr>
        </p:nvSpPr>
        <p:spPr>
          <a:xfrm>
            <a:off x="5648058" y="268201"/>
            <a:ext cx="268316" cy="268200"/>
          </a:xfrm>
          <a:prstGeom prst="rect">
            <a:avLst/>
          </a:prstGeom>
        </p:spPr>
        <p:txBody>
          <a:bodyPr vert="horz" lIns="0" tIns="0" rIns="0" bIns="0" rtlCol="0" anchor="t" anchorCtr="0">
            <a:normAutofit/>
          </a:bodyPr>
          <a:lstStyle>
            <a:lvl1pPr algn="l">
              <a:defRPr sz="700" b="1">
                <a:solidFill>
                  <a:schemeClr val="tx1"/>
                </a:solidFill>
              </a:defRPr>
            </a:lvl1pPr>
          </a:lstStyle>
          <a:p>
            <a:fld id="{D8865200-363A-4A27-BFE2-9D2920C8E885}" type="slidenum">
              <a:rPr lang="nb-NO" smtClean="0"/>
              <a:pPr/>
              <a:t>‹#›</a:t>
            </a:fld>
            <a:endParaRPr lang="nb-NO"/>
          </a:p>
        </p:txBody>
      </p:sp>
      <p:pic>
        <p:nvPicPr>
          <p:cNvPr id="9" name="Bilde 8"/>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88036" y="288036"/>
            <a:ext cx="543600" cy="657234"/>
          </a:xfrm>
          <a:prstGeom prst="rect">
            <a:avLst/>
          </a:prstGeom>
        </p:spPr>
      </p:pic>
    </p:spTree>
    <p:extLst>
      <p:ext uri="{BB962C8B-B14F-4D97-AF65-F5344CB8AC3E}">
        <p14:creationId xmlns:p14="http://schemas.microsoft.com/office/powerpoint/2010/main" val="3107974488"/>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900" r:id="rId4"/>
    <p:sldLayoutId id="2147483902" r:id="rId5"/>
    <p:sldLayoutId id="2147483904" r:id="rId6"/>
    <p:sldLayoutId id="2147483905" r:id="rId7"/>
    <p:sldLayoutId id="2147483906" r:id="rId8"/>
  </p:sldLayoutIdLst>
  <p:hf sldNum="0" hdr="0" ftr="0" dt="0"/>
  <p:txStyles>
    <p:title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p:titleStyle>
    <p:bodyStyle>
      <a:lvl1pPr marL="170272" indent="-170272" algn="l" defTabSz="681091" rtl="0" eaLnBrk="1" latinLnBrk="0" hangingPunct="1">
        <a:lnSpc>
          <a:spcPct val="100000"/>
        </a:lnSpc>
        <a:spcBef>
          <a:spcPts val="745"/>
        </a:spcBef>
        <a:buFont typeface="Arial" panose="020B0604020202020204" pitchFamily="34" charset="0"/>
        <a:buChar char="•"/>
        <a:defRPr sz="1800" kern="1200">
          <a:solidFill>
            <a:schemeClr val="tx1"/>
          </a:solidFill>
          <a:latin typeface="+mn-lt"/>
          <a:ea typeface="+mn-ea"/>
          <a:cs typeface="+mn-cs"/>
        </a:defRPr>
      </a:lvl1pPr>
      <a:lvl2pPr marL="510819" indent="-170272" algn="l" defTabSz="681091" rtl="0" eaLnBrk="1" latinLnBrk="0" hangingPunct="1">
        <a:lnSpc>
          <a:spcPct val="100000"/>
        </a:lnSpc>
        <a:spcBef>
          <a:spcPts val="373"/>
        </a:spcBef>
        <a:buFont typeface="Arial" panose="020B0604020202020204" pitchFamily="34" charset="0"/>
        <a:buChar char="•"/>
        <a:defRPr sz="1600" kern="1200">
          <a:solidFill>
            <a:schemeClr val="tx1"/>
          </a:solidFill>
          <a:latin typeface="+mn-lt"/>
          <a:ea typeface="+mn-ea"/>
          <a:cs typeface="+mn-cs"/>
        </a:defRPr>
      </a:lvl2pPr>
      <a:lvl3pPr marL="851364" indent="-170272" algn="l" defTabSz="681091" rtl="0" eaLnBrk="1" latinLnBrk="0" hangingPunct="1">
        <a:lnSpc>
          <a:spcPct val="100000"/>
        </a:lnSpc>
        <a:spcBef>
          <a:spcPts val="373"/>
        </a:spcBef>
        <a:buFont typeface="Arial" panose="020B0604020202020204" pitchFamily="34" charset="0"/>
        <a:buChar char="•"/>
        <a:defRPr sz="1500" kern="1200">
          <a:solidFill>
            <a:schemeClr val="tx1"/>
          </a:solidFill>
          <a:latin typeface="+mn-lt"/>
          <a:ea typeface="+mn-ea"/>
          <a:cs typeface="+mn-cs"/>
        </a:defRPr>
      </a:lvl3pPr>
      <a:lvl4pPr marL="1191908" indent="-170272" algn="l" defTabSz="681091" rtl="0" eaLnBrk="1" latinLnBrk="0" hangingPunct="1">
        <a:lnSpc>
          <a:spcPct val="100000"/>
        </a:lnSpc>
        <a:spcBef>
          <a:spcPts val="373"/>
        </a:spcBef>
        <a:buFont typeface="Arial" panose="020B0604020202020204" pitchFamily="34" charset="0"/>
        <a:buChar char="•"/>
        <a:defRPr sz="1300" kern="1200">
          <a:solidFill>
            <a:schemeClr val="tx1"/>
          </a:solidFill>
          <a:latin typeface="+mn-lt"/>
          <a:ea typeface="+mn-ea"/>
          <a:cs typeface="+mn-cs"/>
        </a:defRPr>
      </a:lvl4pPr>
      <a:lvl5pPr marL="1532454" indent="-170272" algn="l" defTabSz="681091" rtl="0" eaLnBrk="1" latinLnBrk="0" hangingPunct="1">
        <a:lnSpc>
          <a:spcPct val="100000"/>
        </a:lnSpc>
        <a:spcBef>
          <a:spcPts val="373"/>
        </a:spcBef>
        <a:buFont typeface="Arial" panose="020B0604020202020204" pitchFamily="34" charset="0"/>
        <a:buChar char="•"/>
        <a:defRPr sz="1200" kern="1200">
          <a:solidFill>
            <a:schemeClr val="tx1"/>
          </a:solidFill>
          <a:latin typeface="+mn-lt"/>
          <a:ea typeface="+mn-ea"/>
          <a:cs typeface="+mn-cs"/>
        </a:defRPr>
      </a:lvl5pPr>
      <a:lvl6pPr marL="1873000"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6pPr>
      <a:lvl7pPr marL="221354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7pPr>
      <a:lvl8pPr marL="2554091"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8pPr>
      <a:lvl9pPr marL="289463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1091" rtl="0" eaLnBrk="1" latinLnBrk="0" hangingPunct="1">
        <a:defRPr sz="1300" kern="1200">
          <a:solidFill>
            <a:schemeClr val="tx1"/>
          </a:solidFill>
          <a:latin typeface="+mn-lt"/>
          <a:ea typeface="+mn-ea"/>
          <a:cs typeface="+mn-cs"/>
        </a:defRPr>
      </a:lvl1pPr>
      <a:lvl2pPr marL="340545" algn="l" defTabSz="681091" rtl="0" eaLnBrk="1" latinLnBrk="0" hangingPunct="1">
        <a:defRPr sz="1300" kern="1200">
          <a:solidFill>
            <a:schemeClr val="tx1"/>
          </a:solidFill>
          <a:latin typeface="+mn-lt"/>
          <a:ea typeface="+mn-ea"/>
          <a:cs typeface="+mn-cs"/>
        </a:defRPr>
      </a:lvl2pPr>
      <a:lvl3pPr marL="681091" algn="l" defTabSz="681091" rtl="0" eaLnBrk="1" latinLnBrk="0" hangingPunct="1">
        <a:defRPr sz="1300" kern="1200">
          <a:solidFill>
            <a:schemeClr val="tx1"/>
          </a:solidFill>
          <a:latin typeface="+mn-lt"/>
          <a:ea typeface="+mn-ea"/>
          <a:cs typeface="+mn-cs"/>
        </a:defRPr>
      </a:lvl3pPr>
      <a:lvl4pPr marL="1021636" algn="l" defTabSz="681091" rtl="0" eaLnBrk="1" latinLnBrk="0" hangingPunct="1">
        <a:defRPr sz="1300" kern="1200">
          <a:solidFill>
            <a:schemeClr val="tx1"/>
          </a:solidFill>
          <a:latin typeface="+mn-lt"/>
          <a:ea typeface="+mn-ea"/>
          <a:cs typeface="+mn-cs"/>
        </a:defRPr>
      </a:lvl4pPr>
      <a:lvl5pPr marL="1362183" algn="l" defTabSz="681091" rtl="0" eaLnBrk="1" latinLnBrk="0" hangingPunct="1">
        <a:defRPr sz="1300" kern="1200">
          <a:solidFill>
            <a:schemeClr val="tx1"/>
          </a:solidFill>
          <a:latin typeface="+mn-lt"/>
          <a:ea typeface="+mn-ea"/>
          <a:cs typeface="+mn-cs"/>
        </a:defRPr>
      </a:lvl5pPr>
      <a:lvl6pPr marL="1702727" algn="l" defTabSz="681091" rtl="0" eaLnBrk="1" latinLnBrk="0" hangingPunct="1">
        <a:defRPr sz="1300" kern="1200">
          <a:solidFill>
            <a:schemeClr val="tx1"/>
          </a:solidFill>
          <a:latin typeface="+mn-lt"/>
          <a:ea typeface="+mn-ea"/>
          <a:cs typeface="+mn-cs"/>
        </a:defRPr>
      </a:lvl6pPr>
      <a:lvl7pPr marL="2043272" algn="l" defTabSz="681091" rtl="0" eaLnBrk="1" latinLnBrk="0" hangingPunct="1">
        <a:defRPr sz="1300" kern="1200">
          <a:solidFill>
            <a:schemeClr val="tx1"/>
          </a:solidFill>
          <a:latin typeface="+mn-lt"/>
          <a:ea typeface="+mn-ea"/>
          <a:cs typeface="+mn-cs"/>
        </a:defRPr>
      </a:lvl7pPr>
      <a:lvl8pPr marL="2383818" algn="l" defTabSz="681091" rtl="0" eaLnBrk="1" latinLnBrk="0" hangingPunct="1">
        <a:defRPr sz="1300" kern="1200">
          <a:solidFill>
            <a:schemeClr val="tx1"/>
          </a:solidFill>
          <a:latin typeface="+mn-lt"/>
          <a:ea typeface="+mn-ea"/>
          <a:cs typeface="+mn-cs"/>
        </a:defRPr>
      </a:lvl8pPr>
      <a:lvl9pPr marL="2724363" algn="l" defTabSz="681091"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980" y="1296192"/>
            <a:ext cx="8515018" cy="987421"/>
          </a:xfrm>
          <a:prstGeom prst="rect">
            <a:avLst/>
          </a:prstGeom>
        </p:spPr>
        <p:txBody>
          <a:bodyPr vert="horz" lIns="0" tIns="0" rIns="0" bIns="0" rtlCol="0" anchor="t" anchorCtr="0">
            <a:normAutofit/>
          </a:bodyPr>
          <a:lstStyle/>
          <a:p>
            <a:r>
              <a:rPr lang="nb-NO"/>
              <a:t>Klikk for å redigere tittelstil</a:t>
            </a:r>
            <a:endParaRPr lang="en-US"/>
          </a:p>
        </p:txBody>
      </p:sp>
      <p:sp>
        <p:nvSpPr>
          <p:cNvPr id="3" name="Text Placeholder 2"/>
          <p:cNvSpPr>
            <a:spLocks noGrp="1"/>
          </p:cNvSpPr>
          <p:nvPr>
            <p:ph type="body" idx="1"/>
          </p:nvPr>
        </p:nvSpPr>
        <p:spPr>
          <a:xfrm>
            <a:off x="321980" y="2743688"/>
            <a:ext cx="8515018" cy="2093302"/>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982413" y="268201"/>
            <a:ext cx="670791" cy="268200"/>
          </a:xfrm>
          <a:prstGeom prst="rect">
            <a:avLst/>
          </a:prstGeom>
        </p:spPr>
        <p:txBody>
          <a:bodyPr vert="horz" lIns="0" tIns="0" rIns="0" bIns="0" rtlCol="0" anchor="t" anchorCtr="0">
            <a:normAutofit/>
          </a:bodyPr>
          <a:lstStyle>
            <a:lvl1pPr algn="l">
              <a:defRPr sz="700" b="1">
                <a:solidFill>
                  <a:schemeClr val="tx1"/>
                </a:solidFill>
              </a:defRPr>
            </a:lvl1pPr>
          </a:lstStyle>
          <a:p>
            <a:fld id="{AE7ECBEA-7018-44B9-8CB2-B2382497308F}" type="datetime1">
              <a:rPr lang="nb-NO" smtClean="0"/>
              <a:t>13.10.2021</a:t>
            </a:fld>
            <a:endParaRPr lang="nb-NO"/>
          </a:p>
        </p:txBody>
      </p:sp>
      <p:sp>
        <p:nvSpPr>
          <p:cNvPr id="5" name="Footer Placeholder 4"/>
          <p:cNvSpPr>
            <a:spLocks noGrp="1"/>
          </p:cNvSpPr>
          <p:nvPr>
            <p:ph type="ftr" sz="quarter" idx="3"/>
          </p:nvPr>
        </p:nvSpPr>
        <p:spPr>
          <a:xfrm>
            <a:off x="6144444" y="268201"/>
            <a:ext cx="1609898" cy="268200"/>
          </a:xfrm>
          <a:prstGeom prst="rect">
            <a:avLst/>
          </a:prstGeom>
        </p:spPr>
        <p:txBody>
          <a:bodyPr vert="horz" lIns="0" tIns="0" rIns="0" bIns="0" rtlCol="0" anchor="t" anchorCtr="0">
            <a:normAutofit/>
          </a:bodyPr>
          <a:lstStyle>
            <a:lvl1pPr algn="l">
              <a:defRPr sz="700" b="1">
                <a:solidFill>
                  <a:schemeClr val="tx1"/>
                </a:solidFill>
              </a:defRPr>
            </a:lvl1pPr>
          </a:lstStyle>
          <a:p>
            <a:endParaRPr lang="nb-NO"/>
          </a:p>
        </p:txBody>
      </p:sp>
      <p:sp>
        <p:nvSpPr>
          <p:cNvPr id="6" name="Slide Number Placeholder 5"/>
          <p:cNvSpPr>
            <a:spLocks noGrp="1"/>
          </p:cNvSpPr>
          <p:nvPr>
            <p:ph type="sldNum" sz="quarter" idx="4"/>
          </p:nvPr>
        </p:nvSpPr>
        <p:spPr>
          <a:xfrm>
            <a:off x="5648058" y="268201"/>
            <a:ext cx="268316" cy="268200"/>
          </a:xfrm>
          <a:prstGeom prst="rect">
            <a:avLst/>
          </a:prstGeom>
        </p:spPr>
        <p:txBody>
          <a:bodyPr vert="horz" lIns="0" tIns="0" rIns="0" bIns="0" rtlCol="0" anchor="t" anchorCtr="0">
            <a:normAutofit/>
          </a:bodyPr>
          <a:lstStyle>
            <a:lvl1pPr algn="l">
              <a:defRPr sz="700" b="1">
                <a:solidFill>
                  <a:schemeClr val="tx1"/>
                </a:solidFill>
              </a:defRPr>
            </a:lvl1pPr>
          </a:lstStyle>
          <a:p>
            <a:fld id="{D8865200-363A-4A27-BFE2-9D2920C8E885}" type="slidenum">
              <a:rPr lang="nb-NO" smtClean="0"/>
              <a:pPr/>
              <a:t>‹#›</a:t>
            </a:fld>
            <a:endParaRPr lang="nb-NO"/>
          </a:p>
        </p:txBody>
      </p:sp>
      <p:pic>
        <p:nvPicPr>
          <p:cNvPr id="8" name="Bilde 7"/>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310458" y="283738"/>
            <a:ext cx="423673" cy="505969"/>
          </a:xfrm>
          <a:prstGeom prst="rect">
            <a:avLst/>
          </a:prstGeom>
        </p:spPr>
      </p:pic>
    </p:spTree>
    <p:extLst>
      <p:ext uri="{BB962C8B-B14F-4D97-AF65-F5344CB8AC3E}">
        <p14:creationId xmlns:p14="http://schemas.microsoft.com/office/powerpoint/2010/main" val="80960737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7" r:id="rId5"/>
    <p:sldLayoutId id="2147483788" r:id="rId6"/>
  </p:sldLayoutIdLst>
  <p:hf sldNum="0" hdr="0" ftr="0" dt="0"/>
  <p:txStyles>
    <p:title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p:titleStyle>
    <p:bodyStyle>
      <a:lvl1pPr marL="170272" indent="-170272" algn="l" defTabSz="681091" rtl="0" eaLnBrk="1" latinLnBrk="0" hangingPunct="1">
        <a:lnSpc>
          <a:spcPct val="100000"/>
        </a:lnSpc>
        <a:spcBef>
          <a:spcPts val="745"/>
        </a:spcBef>
        <a:buFont typeface="Arial" panose="020B0604020202020204" pitchFamily="34" charset="0"/>
        <a:buChar char="•"/>
        <a:defRPr sz="1800" kern="1200">
          <a:solidFill>
            <a:schemeClr val="tx1"/>
          </a:solidFill>
          <a:latin typeface="+mn-lt"/>
          <a:ea typeface="+mn-ea"/>
          <a:cs typeface="+mn-cs"/>
        </a:defRPr>
      </a:lvl1pPr>
      <a:lvl2pPr marL="510819" indent="-170272" algn="l" defTabSz="681091" rtl="0" eaLnBrk="1" latinLnBrk="0" hangingPunct="1">
        <a:lnSpc>
          <a:spcPct val="100000"/>
        </a:lnSpc>
        <a:spcBef>
          <a:spcPts val="373"/>
        </a:spcBef>
        <a:buFont typeface="Arial" panose="020B0604020202020204" pitchFamily="34" charset="0"/>
        <a:buChar char="•"/>
        <a:defRPr sz="1600" kern="1200">
          <a:solidFill>
            <a:schemeClr val="tx1"/>
          </a:solidFill>
          <a:latin typeface="+mn-lt"/>
          <a:ea typeface="+mn-ea"/>
          <a:cs typeface="+mn-cs"/>
        </a:defRPr>
      </a:lvl2pPr>
      <a:lvl3pPr marL="851364" indent="-170272" algn="l" defTabSz="681091" rtl="0" eaLnBrk="1" latinLnBrk="0" hangingPunct="1">
        <a:lnSpc>
          <a:spcPct val="100000"/>
        </a:lnSpc>
        <a:spcBef>
          <a:spcPts val="373"/>
        </a:spcBef>
        <a:buFont typeface="Arial" panose="020B0604020202020204" pitchFamily="34" charset="0"/>
        <a:buChar char="•"/>
        <a:defRPr sz="1500" kern="1200">
          <a:solidFill>
            <a:schemeClr val="tx1"/>
          </a:solidFill>
          <a:latin typeface="+mn-lt"/>
          <a:ea typeface="+mn-ea"/>
          <a:cs typeface="+mn-cs"/>
        </a:defRPr>
      </a:lvl3pPr>
      <a:lvl4pPr marL="1191908" indent="-170272" algn="l" defTabSz="681091" rtl="0" eaLnBrk="1" latinLnBrk="0" hangingPunct="1">
        <a:lnSpc>
          <a:spcPct val="100000"/>
        </a:lnSpc>
        <a:spcBef>
          <a:spcPts val="373"/>
        </a:spcBef>
        <a:buFont typeface="Arial" panose="020B0604020202020204" pitchFamily="34" charset="0"/>
        <a:buChar char="•"/>
        <a:defRPr sz="1300" kern="1200">
          <a:solidFill>
            <a:schemeClr val="tx1"/>
          </a:solidFill>
          <a:latin typeface="+mn-lt"/>
          <a:ea typeface="+mn-ea"/>
          <a:cs typeface="+mn-cs"/>
        </a:defRPr>
      </a:lvl4pPr>
      <a:lvl5pPr marL="1532454" indent="-170272" algn="l" defTabSz="681091" rtl="0" eaLnBrk="1" latinLnBrk="0" hangingPunct="1">
        <a:lnSpc>
          <a:spcPct val="100000"/>
        </a:lnSpc>
        <a:spcBef>
          <a:spcPts val="373"/>
        </a:spcBef>
        <a:buFont typeface="Arial" panose="020B0604020202020204" pitchFamily="34" charset="0"/>
        <a:buChar char="•"/>
        <a:defRPr sz="1200" kern="1200">
          <a:solidFill>
            <a:schemeClr val="tx1"/>
          </a:solidFill>
          <a:latin typeface="+mn-lt"/>
          <a:ea typeface="+mn-ea"/>
          <a:cs typeface="+mn-cs"/>
        </a:defRPr>
      </a:lvl5pPr>
      <a:lvl6pPr marL="1873000"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6pPr>
      <a:lvl7pPr marL="221354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7pPr>
      <a:lvl8pPr marL="2554091"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8pPr>
      <a:lvl9pPr marL="289463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1091" rtl="0" eaLnBrk="1" latinLnBrk="0" hangingPunct="1">
        <a:defRPr sz="1300" kern="1200">
          <a:solidFill>
            <a:schemeClr val="tx1"/>
          </a:solidFill>
          <a:latin typeface="+mn-lt"/>
          <a:ea typeface="+mn-ea"/>
          <a:cs typeface="+mn-cs"/>
        </a:defRPr>
      </a:lvl1pPr>
      <a:lvl2pPr marL="340545" algn="l" defTabSz="681091" rtl="0" eaLnBrk="1" latinLnBrk="0" hangingPunct="1">
        <a:defRPr sz="1300" kern="1200">
          <a:solidFill>
            <a:schemeClr val="tx1"/>
          </a:solidFill>
          <a:latin typeface="+mn-lt"/>
          <a:ea typeface="+mn-ea"/>
          <a:cs typeface="+mn-cs"/>
        </a:defRPr>
      </a:lvl2pPr>
      <a:lvl3pPr marL="681091" algn="l" defTabSz="681091" rtl="0" eaLnBrk="1" latinLnBrk="0" hangingPunct="1">
        <a:defRPr sz="1300" kern="1200">
          <a:solidFill>
            <a:schemeClr val="tx1"/>
          </a:solidFill>
          <a:latin typeface="+mn-lt"/>
          <a:ea typeface="+mn-ea"/>
          <a:cs typeface="+mn-cs"/>
        </a:defRPr>
      </a:lvl3pPr>
      <a:lvl4pPr marL="1021636" algn="l" defTabSz="681091" rtl="0" eaLnBrk="1" latinLnBrk="0" hangingPunct="1">
        <a:defRPr sz="1300" kern="1200">
          <a:solidFill>
            <a:schemeClr val="tx1"/>
          </a:solidFill>
          <a:latin typeface="+mn-lt"/>
          <a:ea typeface="+mn-ea"/>
          <a:cs typeface="+mn-cs"/>
        </a:defRPr>
      </a:lvl4pPr>
      <a:lvl5pPr marL="1362183" algn="l" defTabSz="681091" rtl="0" eaLnBrk="1" latinLnBrk="0" hangingPunct="1">
        <a:defRPr sz="1300" kern="1200">
          <a:solidFill>
            <a:schemeClr val="tx1"/>
          </a:solidFill>
          <a:latin typeface="+mn-lt"/>
          <a:ea typeface="+mn-ea"/>
          <a:cs typeface="+mn-cs"/>
        </a:defRPr>
      </a:lvl5pPr>
      <a:lvl6pPr marL="1702727" algn="l" defTabSz="681091" rtl="0" eaLnBrk="1" latinLnBrk="0" hangingPunct="1">
        <a:defRPr sz="1300" kern="1200">
          <a:solidFill>
            <a:schemeClr val="tx1"/>
          </a:solidFill>
          <a:latin typeface="+mn-lt"/>
          <a:ea typeface="+mn-ea"/>
          <a:cs typeface="+mn-cs"/>
        </a:defRPr>
      </a:lvl6pPr>
      <a:lvl7pPr marL="2043272" algn="l" defTabSz="681091" rtl="0" eaLnBrk="1" latinLnBrk="0" hangingPunct="1">
        <a:defRPr sz="1300" kern="1200">
          <a:solidFill>
            <a:schemeClr val="tx1"/>
          </a:solidFill>
          <a:latin typeface="+mn-lt"/>
          <a:ea typeface="+mn-ea"/>
          <a:cs typeface="+mn-cs"/>
        </a:defRPr>
      </a:lvl7pPr>
      <a:lvl8pPr marL="2383818" algn="l" defTabSz="681091" rtl="0" eaLnBrk="1" latinLnBrk="0" hangingPunct="1">
        <a:defRPr sz="1300" kern="1200">
          <a:solidFill>
            <a:schemeClr val="tx1"/>
          </a:solidFill>
          <a:latin typeface="+mn-lt"/>
          <a:ea typeface="+mn-ea"/>
          <a:cs typeface="+mn-cs"/>
        </a:defRPr>
      </a:lvl8pPr>
      <a:lvl9pPr marL="2724363" algn="l" defTabSz="681091"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6D27850-7F7C-4B9C-B7E1-012CCD594AFB}"/>
              </a:ext>
            </a:extLst>
          </p:cNvPr>
          <p:cNvGraphicFramePr>
            <a:graphicFrameLocks noChangeAspect="1"/>
          </p:cNvGraphicFramePr>
          <p:nvPr userDrawn="1">
            <p:custDataLst>
              <p:tags r:id="rId1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91" name="think-cell Slide" r:id="rId18" imgW="592" imgH="595" progId="TCLayout.ActiveDocument.1">
                  <p:embed/>
                </p:oleObj>
              </mc:Choice>
              <mc:Fallback>
                <p:oleObj name="think-cell Slide" r:id="rId18" imgW="592" imgH="595" progId="TCLayout.ActiveDocument.1">
                  <p:embed/>
                  <p:pic>
                    <p:nvPicPr>
                      <p:cNvPr id="5" name="Object 4" hidden="1">
                        <a:extLst>
                          <a:ext uri="{FF2B5EF4-FFF2-40B4-BE49-F238E27FC236}">
                            <a16:creationId xmlns:a16="http://schemas.microsoft.com/office/drawing/2014/main" id="{C6D27850-7F7C-4B9C-B7E1-012CCD594AFB}"/>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21980" y="1296192"/>
            <a:ext cx="8515018" cy="987421"/>
          </a:xfrm>
          <a:prstGeom prst="rect">
            <a:avLst/>
          </a:prstGeom>
        </p:spPr>
        <p:txBody>
          <a:bodyPr vert="horz" lIns="0" tIns="0" rIns="0" bIns="0" rtlCol="0" anchor="t" anchorCtr="0">
            <a:normAutofit/>
          </a:bodyPr>
          <a:lstStyle/>
          <a:p>
            <a:r>
              <a:rPr lang="nb-NO"/>
              <a:t>Klikk for å redigere tittelstil</a:t>
            </a:r>
            <a:endParaRPr lang="en-US"/>
          </a:p>
        </p:txBody>
      </p:sp>
      <p:sp>
        <p:nvSpPr>
          <p:cNvPr id="3" name="Text Placeholder 2"/>
          <p:cNvSpPr>
            <a:spLocks noGrp="1"/>
          </p:cNvSpPr>
          <p:nvPr>
            <p:ph type="body" idx="1"/>
          </p:nvPr>
        </p:nvSpPr>
        <p:spPr>
          <a:xfrm>
            <a:off x="321980" y="2743688"/>
            <a:ext cx="8515018" cy="2093302"/>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9" name="Bilde 8"/>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88036" y="288037"/>
            <a:ext cx="543600" cy="657234"/>
          </a:xfrm>
          <a:prstGeom prst="rect">
            <a:avLst/>
          </a:prstGeom>
        </p:spPr>
      </p:pic>
    </p:spTree>
    <p:extLst>
      <p:ext uri="{BB962C8B-B14F-4D97-AF65-F5344CB8AC3E}">
        <p14:creationId xmlns:p14="http://schemas.microsoft.com/office/powerpoint/2010/main" val="1264103322"/>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Lst>
  <p:hf sldNum="0" hdr="0" ftr="0"/>
  <p:txStyles>
    <p:titleStyle>
      <a:lvl1pPr algn="l" defTabSz="671624" rtl="0" eaLnBrk="1" latinLnBrk="0" hangingPunct="1">
        <a:lnSpc>
          <a:spcPct val="90000"/>
        </a:lnSpc>
        <a:spcBef>
          <a:spcPct val="0"/>
        </a:spcBef>
        <a:buNone/>
        <a:defRPr sz="3650" b="1" kern="1200">
          <a:solidFill>
            <a:schemeClr val="tx1"/>
          </a:solidFill>
          <a:latin typeface="+mj-lt"/>
          <a:ea typeface="+mj-ea"/>
          <a:cs typeface="+mj-cs"/>
        </a:defRPr>
      </a:lvl1pPr>
    </p:titleStyle>
    <p:bodyStyle>
      <a:lvl1pPr marL="167906" indent="-167906" algn="l" defTabSz="671624" rtl="0" eaLnBrk="1" latinLnBrk="0" hangingPunct="1">
        <a:lnSpc>
          <a:spcPct val="100000"/>
        </a:lnSpc>
        <a:spcBef>
          <a:spcPts val="734"/>
        </a:spcBef>
        <a:buFont typeface="Arial" panose="020B0604020202020204" pitchFamily="34" charset="0"/>
        <a:buChar char="•"/>
        <a:defRPr sz="1788" kern="1200">
          <a:solidFill>
            <a:schemeClr val="tx1"/>
          </a:solidFill>
          <a:latin typeface="+mn-lt"/>
          <a:ea typeface="+mn-ea"/>
          <a:cs typeface="+mn-cs"/>
        </a:defRPr>
      </a:lvl1pPr>
      <a:lvl2pPr marL="503719" indent="-167906" algn="l" defTabSz="671624" rtl="0" eaLnBrk="1" latinLnBrk="0" hangingPunct="1">
        <a:lnSpc>
          <a:spcPct val="100000"/>
        </a:lnSpc>
        <a:spcBef>
          <a:spcPts val="367"/>
        </a:spcBef>
        <a:buFont typeface="Arial" panose="020B0604020202020204" pitchFamily="34" charset="0"/>
        <a:buChar char="•"/>
        <a:defRPr sz="1564" kern="1200">
          <a:solidFill>
            <a:schemeClr val="tx1"/>
          </a:solidFill>
          <a:latin typeface="+mn-lt"/>
          <a:ea typeface="+mn-ea"/>
          <a:cs typeface="+mn-cs"/>
        </a:defRPr>
      </a:lvl2pPr>
      <a:lvl3pPr marL="839530" indent="-167906" algn="l" defTabSz="671624" rtl="0" eaLnBrk="1" latinLnBrk="0" hangingPunct="1">
        <a:lnSpc>
          <a:spcPct val="100000"/>
        </a:lnSpc>
        <a:spcBef>
          <a:spcPts val="367"/>
        </a:spcBef>
        <a:buFont typeface="Arial" panose="020B0604020202020204" pitchFamily="34" charset="0"/>
        <a:buChar char="•"/>
        <a:defRPr sz="1490" kern="1200">
          <a:solidFill>
            <a:schemeClr val="tx1"/>
          </a:solidFill>
          <a:latin typeface="+mn-lt"/>
          <a:ea typeface="+mn-ea"/>
          <a:cs typeface="+mn-cs"/>
        </a:defRPr>
      </a:lvl3pPr>
      <a:lvl4pPr marL="1175342" indent="-167906" algn="l" defTabSz="671624" rtl="0" eaLnBrk="1" latinLnBrk="0" hangingPunct="1">
        <a:lnSpc>
          <a:spcPct val="100000"/>
        </a:lnSpc>
        <a:spcBef>
          <a:spcPts val="367"/>
        </a:spcBef>
        <a:buFont typeface="Arial" panose="020B0604020202020204" pitchFamily="34" charset="0"/>
        <a:buChar char="•"/>
        <a:defRPr sz="1266" kern="1200">
          <a:solidFill>
            <a:schemeClr val="tx1"/>
          </a:solidFill>
          <a:latin typeface="+mn-lt"/>
          <a:ea typeface="+mn-ea"/>
          <a:cs typeface="+mn-cs"/>
        </a:defRPr>
      </a:lvl4pPr>
      <a:lvl5pPr marL="1511155" indent="-167906" algn="l" defTabSz="671624" rtl="0" eaLnBrk="1" latinLnBrk="0" hangingPunct="1">
        <a:lnSpc>
          <a:spcPct val="100000"/>
        </a:lnSpc>
        <a:spcBef>
          <a:spcPts val="367"/>
        </a:spcBef>
        <a:buFont typeface="Arial" panose="020B0604020202020204" pitchFamily="34" charset="0"/>
        <a:buChar char="•"/>
        <a:defRPr sz="1192" kern="1200">
          <a:solidFill>
            <a:schemeClr val="tx1"/>
          </a:solidFill>
          <a:latin typeface="+mn-lt"/>
          <a:ea typeface="+mn-ea"/>
          <a:cs typeface="+mn-cs"/>
        </a:defRPr>
      </a:lvl5pPr>
      <a:lvl6pPr marL="1846967" indent="-167906" algn="l" defTabSz="671624" rtl="0" eaLnBrk="1" latinLnBrk="0" hangingPunct="1">
        <a:lnSpc>
          <a:spcPct val="90000"/>
        </a:lnSpc>
        <a:spcBef>
          <a:spcPts val="367"/>
        </a:spcBef>
        <a:buFont typeface="Arial" panose="020B0604020202020204" pitchFamily="34" charset="0"/>
        <a:buChar char="•"/>
        <a:defRPr sz="1266" kern="1200">
          <a:solidFill>
            <a:schemeClr val="tx1"/>
          </a:solidFill>
          <a:latin typeface="+mn-lt"/>
          <a:ea typeface="+mn-ea"/>
          <a:cs typeface="+mn-cs"/>
        </a:defRPr>
      </a:lvl6pPr>
      <a:lvl7pPr marL="2182780" indent="-167906" algn="l" defTabSz="671624" rtl="0" eaLnBrk="1" latinLnBrk="0" hangingPunct="1">
        <a:lnSpc>
          <a:spcPct val="90000"/>
        </a:lnSpc>
        <a:spcBef>
          <a:spcPts val="367"/>
        </a:spcBef>
        <a:buFont typeface="Arial" panose="020B0604020202020204" pitchFamily="34" charset="0"/>
        <a:buChar char="•"/>
        <a:defRPr sz="1266" kern="1200">
          <a:solidFill>
            <a:schemeClr val="tx1"/>
          </a:solidFill>
          <a:latin typeface="+mn-lt"/>
          <a:ea typeface="+mn-ea"/>
          <a:cs typeface="+mn-cs"/>
        </a:defRPr>
      </a:lvl7pPr>
      <a:lvl8pPr marL="2518592" indent="-167906" algn="l" defTabSz="671624" rtl="0" eaLnBrk="1" latinLnBrk="0" hangingPunct="1">
        <a:lnSpc>
          <a:spcPct val="90000"/>
        </a:lnSpc>
        <a:spcBef>
          <a:spcPts val="367"/>
        </a:spcBef>
        <a:buFont typeface="Arial" panose="020B0604020202020204" pitchFamily="34" charset="0"/>
        <a:buChar char="•"/>
        <a:defRPr sz="1266" kern="1200">
          <a:solidFill>
            <a:schemeClr val="tx1"/>
          </a:solidFill>
          <a:latin typeface="+mn-lt"/>
          <a:ea typeface="+mn-ea"/>
          <a:cs typeface="+mn-cs"/>
        </a:defRPr>
      </a:lvl8pPr>
      <a:lvl9pPr marL="2854403" indent="-167906" algn="l" defTabSz="671624" rtl="0" eaLnBrk="1" latinLnBrk="0" hangingPunct="1">
        <a:lnSpc>
          <a:spcPct val="90000"/>
        </a:lnSpc>
        <a:spcBef>
          <a:spcPts val="367"/>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71624" rtl="0" eaLnBrk="1" latinLnBrk="0" hangingPunct="1">
        <a:defRPr sz="1266" kern="1200">
          <a:solidFill>
            <a:schemeClr val="tx1"/>
          </a:solidFill>
          <a:latin typeface="+mn-lt"/>
          <a:ea typeface="+mn-ea"/>
          <a:cs typeface="+mn-cs"/>
        </a:defRPr>
      </a:lvl1pPr>
      <a:lvl2pPr marL="335811" algn="l" defTabSz="671624" rtl="0" eaLnBrk="1" latinLnBrk="0" hangingPunct="1">
        <a:defRPr sz="1266" kern="1200">
          <a:solidFill>
            <a:schemeClr val="tx1"/>
          </a:solidFill>
          <a:latin typeface="+mn-lt"/>
          <a:ea typeface="+mn-ea"/>
          <a:cs typeface="+mn-cs"/>
        </a:defRPr>
      </a:lvl2pPr>
      <a:lvl3pPr marL="671624" algn="l" defTabSz="671624" rtl="0" eaLnBrk="1" latinLnBrk="0" hangingPunct="1">
        <a:defRPr sz="1266" kern="1200">
          <a:solidFill>
            <a:schemeClr val="tx1"/>
          </a:solidFill>
          <a:latin typeface="+mn-lt"/>
          <a:ea typeface="+mn-ea"/>
          <a:cs typeface="+mn-cs"/>
        </a:defRPr>
      </a:lvl3pPr>
      <a:lvl4pPr marL="1007436" algn="l" defTabSz="671624" rtl="0" eaLnBrk="1" latinLnBrk="0" hangingPunct="1">
        <a:defRPr sz="1266" kern="1200">
          <a:solidFill>
            <a:schemeClr val="tx1"/>
          </a:solidFill>
          <a:latin typeface="+mn-lt"/>
          <a:ea typeface="+mn-ea"/>
          <a:cs typeface="+mn-cs"/>
        </a:defRPr>
      </a:lvl4pPr>
      <a:lvl5pPr marL="1343250" algn="l" defTabSz="671624" rtl="0" eaLnBrk="1" latinLnBrk="0" hangingPunct="1">
        <a:defRPr sz="1266" kern="1200">
          <a:solidFill>
            <a:schemeClr val="tx1"/>
          </a:solidFill>
          <a:latin typeface="+mn-lt"/>
          <a:ea typeface="+mn-ea"/>
          <a:cs typeface="+mn-cs"/>
        </a:defRPr>
      </a:lvl5pPr>
      <a:lvl6pPr marL="1679060" algn="l" defTabSz="671624" rtl="0" eaLnBrk="1" latinLnBrk="0" hangingPunct="1">
        <a:defRPr sz="1266" kern="1200">
          <a:solidFill>
            <a:schemeClr val="tx1"/>
          </a:solidFill>
          <a:latin typeface="+mn-lt"/>
          <a:ea typeface="+mn-ea"/>
          <a:cs typeface="+mn-cs"/>
        </a:defRPr>
      </a:lvl6pPr>
      <a:lvl7pPr marL="2014873" algn="l" defTabSz="671624" rtl="0" eaLnBrk="1" latinLnBrk="0" hangingPunct="1">
        <a:defRPr sz="1266" kern="1200">
          <a:solidFill>
            <a:schemeClr val="tx1"/>
          </a:solidFill>
          <a:latin typeface="+mn-lt"/>
          <a:ea typeface="+mn-ea"/>
          <a:cs typeface="+mn-cs"/>
        </a:defRPr>
      </a:lvl7pPr>
      <a:lvl8pPr marL="2350685" algn="l" defTabSz="671624" rtl="0" eaLnBrk="1" latinLnBrk="0" hangingPunct="1">
        <a:defRPr sz="1266" kern="1200">
          <a:solidFill>
            <a:schemeClr val="tx1"/>
          </a:solidFill>
          <a:latin typeface="+mn-lt"/>
          <a:ea typeface="+mn-ea"/>
          <a:cs typeface="+mn-cs"/>
        </a:defRPr>
      </a:lvl8pPr>
      <a:lvl9pPr marL="2686497" algn="l" defTabSz="671624" rtl="0" eaLnBrk="1" latinLnBrk="0" hangingPunct="1">
        <a:defRPr sz="126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36" y="1263758"/>
            <a:ext cx="8365168" cy="512448"/>
          </a:xfrm>
          <a:prstGeom prst="rect">
            <a:avLst/>
          </a:prstGeom>
        </p:spPr>
        <p:txBody>
          <a:bodyPr vert="horz" wrap="square" lIns="0" tIns="0" rIns="0" bIns="0" rtlCol="0" anchor="t" anchorCtr="0">
            <a:normAutofit/>
          </a:bodyPr>
          <a:lstStyle/>
          <a:p>
            <a:r>
              <a:rPr lang="nb-NO"/>
              <a:t>Klikk for å redigere tittelstil</a:t>
            </a:r>
            <a:endParaRPr lang="en-US"/>
          </a:p>
        </p:txBody>
      </p:sp>
      <p:sp>
        <p:nvSpPr>
          <p:cNvPr id="3" name="Text Placeholder 2"/>
          <p:cNvSpPr>
            <a:spLocks noGrp="1"/>
          </p:cNvSpPr>
          <p:nvPr>
            <p:ph type="body" idx="1"/>
          </p:nvPr>
        </p:nvSpPr>
        <p:spPr>
          <a:xfrm>
            <a:off x="288036" y="1980248"/>
            <a:ext cx="8371046" cy="2772346"/>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982414" y="268201"/>
            <a:ext cx="670791" cy="268200"/>
          </a:xfrm>
          <a:prstGeom prst="rect">
            <a:avLst/>
          </a:prstGeom>
        </p:spPr>
        <p:txBody>
          <a:bodyPr vert="horz" lIns="0" tIns="0" rIns="0" bIns="0" rtlCol="0" anchor="t" anchorCtr="0">
            <a:normAutofit/>
          </a:bodyPr>
          <a:lstStyle>
            <a:lvl1pPr algn="l">
              <a:defRPr sz="695" b="1">
                <a:solidFill>
                  <a:schemeClr val="tx1"/>
                </a:solidFill>
              </a:defRPr>
            </a:lvl1pPr>
          </a:lstStyle>
          <a:p>
            <a:fld id="{205AAB6B-C8DC-467C-B8C5-F1ADB02BF221}" type="datetime1">
              <a:rPr lang="nb-NO" smtClean="0"/>
              <a:t>13.10.2021</a:t>
            </a:fld>
            <a:endParaRPr lang="nb-NO"/>
          </a:p>
        </p:txBody>
      </p:sp>
      <p:sp>
        <p:nvSpPr>
          <p:cNvPr id="5" name="Footer Placeholder 4"/>
          <p:cNvSpPr>
            <a:spLocks noGrp="1"/>
          </p:cNvSpPr>
          <p:nvPr>
            <p:ph type="ftr" sz="quarter" idx="3"/>
          </p:nvPr>
        </p:nvSpPr>
        <p:spPr>
          <a:xfrm>
            <a:off x="6144444" y="268201"/>
            <a:ext cx="1609898" cy="268200"/>
          </a:xfrm>
          <a:prstGeom prst="rect">
            <a:avLst/>
          </a:prstGeom>
        </p:spPr>
        <p:txBody>
          <a:bodyPr vert="horz" lIns="0" tIns="0" rIns="0" bIns="0" rtlCol="0" anchor="t" anchorCtr="0">
            <a:normAutofit/>
          </a:bodyPr>
          <a:lstStyle>
            <a:lvl1pPr algn="l">
              <a:defRPr sz="695" b="1">
                <a:solidFill>
                  <a:schemeClr val="tx1"/>
                </a:solidFill>
              </a:defRPr>
            </a:lvl1pPr>
          </a:lstStyle>
          <a:p>
            <a:endParaRPr lang="nb-NO"/>
          </a:p>
        </p:txBody>
      </p:sp>
      <p:sp>
        <p:nvSpPr>
          <p:cNvPr id="6" name="Slide Number Placeholder 5"/>
          <p:cNvSpPr>
            <a:spLocks noGrp="1"/>
          </p:cNvSpPr>
          <p:nvPr>
            <p:ph type="sldNum" sz="quarter" idx="4"/>
          </p:nvPr>
        </p:nvSpPr>
        <p:spPr>
          <a:xfrm>
            <a:off x="5648058" y="268201"/>
            <a:ext cx="268316" cy="268200"/>
          </a:xfrm>
          <a:prstGeom prst="rect">
            <a:avLst/>
          </a:prstGeom>
        </p:spPr>
        <p:txBody>
          <a:bodyPr vert="horz" lIns="0" tIns="0" rIns="0" bIns="0" rtlCol="0" anchor="t" anchorCtr="0">
            <a:normAutofit/>
          </a:bodyPr>
          <a:lstStyle>
            <a:lvl1pPr algn="l">
              <a:defRPr sz="695" b="1">
                <a:solidFill>
                  <a:schemeClr val="tx1"/>
                </a:solidFill>
              </a:defRPr>
            </a:lvl1pPr>
          </a:lstStyle>
          <a:p>
            <a:fld id="{D8865200-363A-4A27-BFE2-9D2920C8E885}" type="slidenum">
              <a:rPr lang="nb-NO" smtClean="0"/>
              <a:pPr/>
              <a:t>‹#›</a:t>
            </a:fld>
            <a:endParaRPr lang="nb-NO"/>
          </a:p>
        </p:txBody>
      </p:sp>
      <p:grpSp>
        <p:nvGrpSpPr>
          <p:cNvPr id="156" name="prosses2" hidden="1"/>
          <p:cNvGrpSpPr>
            <a:grpSpLocks noChangeAspect="1"/>
          </p:cNvGrpSpPr>
          <p:nvPr userDrawn="1"/>
        </p:nvGrpSpPr>
        <p:grpSpPr bwMode="auto">
          <a:xfrm>
            <a:off x="3326607" y="1307523"/>
            <a:ext cx="2492375" cy="2493531"/>
            <a:chOff x="1310" y="590"/>
            <a:chExt cx="3140" cy="3140"/>
          </a:xfrm>
        </p:grpSpPr>
        <p:sp>
          <p:nvSpPr>
            <p:cNvPr id="294" name="Freeform 63"/>
            <p:cNvSpPr>
              <a:spLocks/>
            </p:cNvSpPr>
            <p:nvPr userDrawn="1"/>
          </p:nvSpPr>
          <p:spPr bwMode="auto">
            <a:xfrm>
              <a:off x="1310" y="1402"/>
              <a:ext cx="436" cy="1544"/>
            </a:xfrm>
            <a:custGeom>
              <a:avLst/>
              <a:gdLst>
                <a:gd name="T0" fmla="*/ 160 w 184"/>
                <a:gd name="T1" fmla="*/ 68 h 652"/>
                <a:gd name="T2" fmla="*/ 184 w 184"/>
                <a:gd name="T3" fmla="*/ 82 h 652"/>
                <a:gd name="T4" fmla="*/ 162 w 184"/>
                <a:gd name="T5" fmla="*/ 0 h 652"/>
                <a:gd name="T6" fmla="*/ 78 w 184"/>
                <a:gd name="T7" fmla="*/ 22 h 652"/>
                <a:gd name="T8" fmla="*/ 101 w 184"/>
                <a:gd name="T9" fmla="*/ 35 h 652"/>
                <a:gd name="T10" fmla="*/ 127 w 184"/>
                <a:gd name="T11" fmla="*/ 652 h 652"/>
                <a:gd name="T12" fmla="*/ 144 w 184"/>
                <a:gd name="T13" fmla="*/ 613 h 652"/>
                <a:gd name="T14" fmla="*/ 144 w 184"/>
                <a:gd name="T15" fmla="*/ 613 h 652"/>
                <a:gd name="T16" fmla="*/ 184 w 184"/>
                <a:gd name="T17" fmla="*/ 614 h 652"/>
                <a:gd name="T18" fmla="*/ 160 w 184"/>
                <a:gd name="T19" fmla="*/ 68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2">
                  <a:moveTo>
                    <a:pt x="160" y="68"/>
                  </a:moveTo>
                  <a:cubicBezTo>
                    <a:pt x="184" y="82"/>
                    <a:pt x="184" y="82"/>
                    <a:pt x="184" y="82"/>
                  </a:cubicBezTo>
                  <a:cubicBezTo>
                    <a:pt x="162" y="0"/>
                    <a:pt x="162" y="0"/>
                    <a:pt x="162" y="0"/>
                  </a:cubicBezTo>
                  <a:cubicBezTo>
                    <a:pt x="78" y="22"/>
                    <a:pt x="78" y="22"/>
                    <a:pt x="78" y="22"/>
                  </a:cubicBezTo>
                  <a:cubicBezTo>
                    <a:pt x="101" y="35"/>
                    <a:pt x="101" y="35"/>
                    <a:pt x="101" y="35"/>
                  </a:cubicBezTo>
                  <a:cubicBezTo>
                    <a:pt x="0" y="234"/>
                    <a:pt x="14" y="469"/>
                    <a:pt x="127" y="652"/>
                  </a:cubicBezTo>
                  <a:cubicBezTo>
                    <a:pt x="144" y="613"/>
                    <a:pt x="144" y="613"/>
                    <a:pt x="144" y="613"/>
                  </a:cubicBezTo>
                  <a:cubicBezTo>
                    <a:pt x="144" y="613"/>
                    <a:pt x="144" y="613"/>
                    <a:pt x="144" y="613"/>
                  </a:cubicBezTo>
                  <a:cubicBezTo>
                    <a:pt x="184" y="614"/>
                    <a:pt x="184" y="614"/>
                    <a:pt x="184" y="614"/>
                  </a:cubicBezTo>
                  <a:cubicBezTo>
                    <a:pt x="85" y="452"/>
                    <a:pt x="72" y="245"/>
                    <a:pt x="160" y="68"/>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95" name="Freeform 64"/>
            <p:cNvSpPr>
              <a:spLocks/>
            </p:cNvSpPr>
            <p:nvPr userDrawn="1"/>
          </p:nvSpPr>
          <p:spPr bwMode="auto">
            <a:xfrm>
              <a:off x="3444" y="777"/>
              <a:ext cx="194" cy="249"/>
            </a:xfrm>
            <a:custGeom>
              <a:avLst/>
              <a:gdLst>
                <a:gd name="T0" fmla="*/ 0 w 194"/>
                <a:gd name="T1" fmla="*/ 249 h 249"/>
                <a:gd name="T2" fmla="*/ 194 w 194"/>
                <a:gd name="T3" fmla="*/ 197 h 249"/>
                <a:gd name="T4" fmla="*/ 142 w 194"/>
                <a:gd name="T5" fmla="*/ 0 h 249"/>
                <a:gd name="T6" fmla="*/ 0 w 194"/>
                <a:gd name="T7" fmla="*/ 249 h 249"/>
              </a:gdLst>
              <a:ahLst/>
              <a:cxnLst>
                <a:cxn ang="0">
                  <a:pos x="T0" y="T1"/>
                </a:cxn>
                <a:cxn ang="0">
                  <a:pos x="T2" y="T3"/>
                </a:cxn>
                <a:cxn ang="0">
                  <a:pos x="T4" y="T5"/>
                </a:cxn>
                <a:cxn ang="0">
                  <a:pos x="T6" y="T7"/>
                </a:cxn>
              </a:cxnLst>
              <a:rect l="0" t="0" r="r" b="b"/>
              <a:pathLst>
                <a:path w="194" h="249">
                  <a:moveTo>
                    <a:pt x="0" y="249"/>
                  </a:moveTo>
                  <a:lnTo>
                    <a:pt x="194" y="197"/>
                  </a:lnTo>
                  <a:lnTo>
                    <a:pt x="142" y="0"/>
                  </a:lnTo>
                  <a:lnTo>
                    <a:pt x="0" y="249"/>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96" name="Freeform 65"/>
            <p:cNvSpPr>
              <a:spLocks/>
            </p:cNvSpPr>
            <p:nvPr userDrawn="1"/>
          </p:nvSpPr>
          <p:spPr bwMode="auto">
            <a:xfrm>
              <a:off x="2094" y="590"/>
              <a:ext cx="1544" cy="436"/>
            </a:xfrm>
            <a:custGeom>
              <a:avLst/>
              <a:gdLst>
                <a:gd name="T0" fmla="*/ 652 w 652"/>
                <a:gd name="T1" fmla="*/ 162 h 184"/>
                <a:gd name="T2" fmla="*/ 630 w 652"/>
                <a:gd name="T3" fmla="*/ 79 h 184"/>
                <a:gd name="T4" fmla="*/ 617 w 652"/>
                <a:gd name="T5" fmla="*/ 101 h 184"/>
                <a:gd name="T6" fmla="*/ 0 w 652"/>
                <a:gd name="T7" fmla="*/ 128 h 184"/>
                <a:gd name="T8" fmla="*/ 39 w 652"/>
                <a:gd name="T9" fmla="*/ 144 h 184"/>
                <a:gd name="T10" fmla="*/ 39 w 652"/>
                <a:gd name="T11" fmla="*/ 144 h 184"/>
                <a:gd name="T12" fmla="*/ 38 w 652"/>
                <a:gd name="T13" fmla="*/ 184 h 184"/>
                <a:gd name="T14" fmla="*/ 584 w 652"/>
                <a:gd name="T15" fmla="*/ 161 h 184"/>
                <a:gd name="T16" fmla="*/ 570 w 652"/>
                <a:gd name="T17" fmla="*/ 184 h 184"/>
                <a:gd name="T18" fmla="*/ 652 w 652"/>
                <a:gd name="T19" fmla="*/ 1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2" h="184">
                  <a:moveTo>
                    <a:pt x="652" y="162"/>
                  </a:moveTo>
                  <a:cubicBezTo>
                    <a:pt x="630" y="79"/>
                    <a:pt x="630" y="79"/>
                    <a:pt x="630" y="79"/>
                  </a:cubicBezTo>
                  <a:cubicBezTo>
                    <a:pt x="617" y="101"/>
                    <a:pt x="617" y="101"/>
                    <a:pt x="617" y="101"/>
                  </a:cubicBezTo>
                  <a:cubicBezTo>
                    <a:pt x="418" y="0"/>
                    <a:pt x="183" y="14"/>
                    <a:pt x="0" y="128"/>
                  </a:cubicBezTo>
                  <a:cubicBezTo>
                    <a:pt x="39" y="144"/>
                    <a:pt x="39" y="144"/>
                    <a:pt x="39" y="144"/>
                  </a:cubicBezTo>
                  <a:cubicBezTo>
                    <a:pt x="39" y="144"/>
                    <a:pt x="39" y="144"/>
                    <a:pt x="39" y="144"/>
                  </a:cubicBezTo>
                  <a:cubicBezTo>
                    <a:pt x="38" y="184"/>
                    <a:pt x="38" y="184"/>
                    <a:pt x="38" y="184"/>
                  </a:cubicBezTo>
                  <a:cubicBezTo>
                    <a:pt x="200" y="85"/>
                    <a:pt x="407" y="72"/>
                    <a:pt x="584" y="161"/>
                  </a:cubicBezTo>
                  <a:cubicBezTo>
                    <a:pt x="570" y="184"/>
                    <a:pt x="570" y="184"/>
                    <a:pt x="570" y="184"/>
                  </a:cubicBezTo>
                  <a:lnTo>
                    <a:pt x="652" y="16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97" name="Freeform 66"/>
            <p:cNvSpPr>
              <a:spLocks/>
            </p:cNvSpPr>
            <p:nvPr userDrawn="1"/>
          </p:nvSpPr>
          <p:spPr bwMode="auto">
            <a:xfrm>
              <a:off x="4014" y="1374"/>
              <a:ext cx="436" cy="1546"/>
            </a:xfrm>
            <a:custGeom>
              <a:avLst/>
              <a:gdLst>
                <a:gd name="T0" fmla="*/ 57 w 184"/>
                <a:gd name="T1" fmla="*/ 0 h 653"/>
                <a:gd name="T2" fmla="*/ 40 w 184"/>
                <a:gd name="T3" fmla="*/ 39 h 653"/>
                <a:gd name="T4" fmla="*/ 40 w 184"/>
                <a:gd name="T5" fmla="*/ 39 h 653"/>
                <a:gd name="T6" fmla="*/ 0 w 184"/>
                <a:gd name="T7" fmla="*/ 38 h 653"/>
                <a:gd name="T8" fmla="*/ 23 w 184"/>
                <a:gd name="T9" fmla="*/ 584 h 653"/>
                <a:gd name="T10" fmla="*/ 0 w 184"/>
                <a:gd name="T11" fmla="*/ 571 h 653"/>
                <a:gd name="T12" fmla="*/ 22 w 184"/>
                <a:gd name="T13" fmla="*/ 653 h 653"/>
                <a:gd name="T14" fmla="*/ 105 w 184"/>
                <a:gd name="T15" fmla="*/ 630 h 653"/>
                <a:gd name="T16" fmla="*/ 83 w 184"/>
                <a:gd name="T17" fmla="*/ 618 h 653"/>
                <a:gd name="T18" fmla="*/ 57 w 184"/>
                <a:gd name="T19"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3">
                  <a:moveTo>
                    <a:pt x="57" y="0"/>
                  </a:moveTo>
                  <a:cubicBezTo>
                    <a:pt x="40" y="39"/>
                    <a:pt x="40" y="39"/>
                    <a:pt x="40" y="39"/>
                  </a:cubicBezTo>
                  <a:cubicBezTo>
                    <a:pt x="40" y="39"/>
                    <a:pt x="40" y="39"/>
                    <a:pt x="40" y="39"/>
                  </a:cubicBezTo>
                  <a:cubicBezTo>
                    <a:pt x="0" y="38"/>
                    <a:pt x="0" y="38"/>
                    <a:pt x="0" y="38"/>
                  </a:cubicBezTo>
                  <a:cubicBezTo>
                    <a:pt x="99" y="200"/>
                    <a:pt x="112" y="407"/>
                    <a:pt x="23" y="584"/>
                  </a:cubicBezTo>
                  <a:cubicBezTo>
                    <a:pt x="0" y="571"/>
                    <a:pt x="0" y="571"/>
                    <a:pt x="0" y="571"/>
                  </a:cubicBezTo>
                  <a:cubicBezTo>
                    <a:pt x="22" y="653"/>
                    <a:pt x="22" y="653"/>
                    <a:pt x="22" y="653"/>
                  </a:cubicBezTo>
                  <a:cubicBezTo>
                    <a:pt x="105" y="630"/>
                    <a:pt x="105" y="630"/>
                    <a:pt x="105" y="630"/>
                  </a:cubicBezTo>
                  <a:cubicBezTo>
                    <a:pt x="83" y="618"/>
                    <a:pt x="83" y="618"/>
                    <a:pt x="83" y="618"/>
                  </a:cubicBezTo>
                  <a:cubicBezTo>
                    <a:pt x="184" y="418"/>
                    <a:pt x="170" y="184"/>
                    <a:pt x="57" y="0"/>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98" name="Freeform 67"/>
            <p:cNvSpPr>
              <a:spLocks/>
            </p:cNvSpPr>
            <p:nvPr userDrawn="1"/>
          </p:nvSpPr>
          <p:spPr bwMode="auto">
            <a:xfrm>
              <a:off x="2120" y="3294"/>
              <a:ext cx="1546" cy="436"/>
            </a:xfrm>
            <a:custGeom>
              <a:avLst/>
              <a:gdLst>
                <a:gd name="T0" fmla="*/ 653 w 653"/>
                <a:gd name="T1" fmla="*/ 57 h 184"/>
                <a:gd name="T2" fmla="*/ 614 w 653"/>
                <a:gd name="T3" fmla="*/ 41 h 184"/>
                <a:gd name="T4" fmla="*/ 614 w 653"/>
                <a:gd name="T5" fmla="*/ 41 h 184"/>
                <a:gd name="T6" fmla="*/ 615 w 653"/>
                <a:gd name="T7" fmla="*/ 0 h 184"/>
                <a:gd name="T8" fmla="*/ 69 w 653"/>
                <a:gd name="T9" fmla="*/ 24 h 184"/>
                <a:gd name="T10" fmla="*/ 82 w 653"/>
                <a:gd name="T11" fmla="*/ 0 h 184"/>
                <a:gd name="T12" fmla="*/ 0 w 653"/>
                <a:gd name="T13" fmla="*/ 22 h 184"/>
                <a:gd name="T14" fmla="*/ 23 w 653"/>
                <a:gd name="T15" fmla="*/ 106 h 184"/>
                <a:gd name="T16" fmla="*/ 36 w 653"/>
                <a:gd name="T17" fmla="*/ 83 h 184"/>
                <a:gd name="T18" fmla="*/ 653 w 653"/>
                <a:gd name="T19" fmla="*/ 5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3" h="184">
                  <a:moveTo>
                    <a:pt x="653" y="57"/>
                  </a:moveTo>
                  <a:cubicBezTo>
                    <a:pt x="614" y="41"/>
                    <a:pt x="614" y="41"/>
                    <a:pt x="614" y="41"/>
                  </a:cubicBezTo>
                  <a:cubicBezTo>
                    <a:pt x="614" y="41"/>
                    <a:pt x="614" y="41"/>
                    <a:pt x="614" y="41"/>
                  </a:cubicBezTo>
                  <a:cubicBezTo>
                    <a:pt x="615" y="0"/>
                    <a:pt x="615" y="0"/>
                    <a:pt x="615" y="0"/>
                  </a:cubicBezTo>
                  <a:cubicBezTo>
                    <a:pt x="453" y="99"/>
                    <a:pt x="246" y="112"/>
                    <a:pt x="69" y="24"/>
                  </a:cubicBezTo>
                  <a:cubicBezTo>
                    <a:pt x="82" y="0"/>
                    <a:pt x="82" y="0"/>
                    <a:pt x="82" y="0"/>
                  </a:cubicBezTo>
                  <a:cubicBezTo>
                    <a:pt x="0" y="22"/>
                    <a:pt x="0" y="22"/>
                    <a:pt x="0" y="22"/>
                  </a:cubicBezTo>
                  <a:cubicBezTo>
                    <a:pt x="23" y="106"/>
                    <a:pt x="23" y="106"/>
                    <a:pt x="23" y="106"/>
                  </a:cubicBezTo>
                  <a:cubicBezTo>
                    <a:pt x="36" y="83"/>
                    <a:pt x="36" y="83"/>
                    <a:pt x="36" y="83"/>
                  </a:cubicBezTo>
                  <a:cubicBezTo>
                    <a:pt x="235" y="184"/>
                    <a:pt x="469" y="170"/>
                    <a:pt x="653" y="57"/>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99" name="Rectangle 68"/>
            <p:cNvSpPr>
              <a:spLocks noChangeArrowheads="1"/>
            </p:cNvSpPr>
            <p:nvPr userDrawn="1"/>
          </p:nvSpPr>
          <p:spPr bwMode="auto">
            <a:xfrm>
              <a:off x="1435" y="3052"/>
              <a:ext cx="90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1</a:t>
              </a:r>
              <a:endParaRPr lang="en-US" altLang="en-US" sz="894">
                <a:latin typeface="Arial" panose="020B0604020202020204" pitchFamily="34" charset="0"/>
              </a:endParaRPr>
            </a:p>
          </p:txBody>
        </p:sp>
        <p:sp>
          <p:nvSpPr>
            <p:cNvPr id="300" name="Rectangle 69"/>
            <p:cNvSpPr>
              <a:spLocks noChangeArrowheads="1"/>
            </p:cNvSpPr>
            <p:nvPr userDrawn="1"/>
          </p:nvSpPr>
          <p:spPr bwMode="auto">
            <a:xfrm>
              <a:off x="1435" y="1118"/>
              <a:ext cx="90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2</a:t>
              </a:r>
              <a:endParaRPr lang="en-US" altLang="en-US" sz="894">
                <a:latin typeface="Arial" panose="020B0604020202020204" pitchFamily="34" charset="0"/>
              </a:endParaRPr>
            </a:p>
          </p:txBody>
        </p:sp>
        <p:sp>
          <p:nvSpPr>
            <p:cNvPr id="301" name="Rectangle 70"/>
            <p:cNvSpPr>
              <a:spLocks noChangeArrowheads="1"/>
            </p:cNvSpPr>
            <p:nvPr userDrawn="1"/>
          </p:nvSpPr>
          <p:spPr bwMode="auto">
            <a:xfrm>
              <a:off x="3497" y="3052"/>
              <a:ext cx="904"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4</a:t>
              </a:r>
              <a:endParaRPr lang="en-US" altLang="en-US" sz="894">
                <a:latin typeface="Arial" panose="020B0604020202020204" pitchFamily="34" charset="0"/>
              </a:endParaRPr>
            </a:p>
          </p:txBody>
        </p:sp>
        <p:sp>
          <p:nvSpPr>
            <p:cNvPr id="302" name="Rectangle 71"/>
            <p:cNvSpPr>
              <a:spLocks noChangeArrowheads="1"/>
            </p:cNvSpPr>
            <p:nvPr userDrawn="1"/>
          </p:nvSpPr>
          <p:spPr bwMode="auto">
            <a:xfrm>
              <a:off x="3497" y="1118"/>
              <a:ext cx="90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3</a:t>
              </a:r>
              <a:endParaRPr lang="en-US" altLang="en-US" sz="894">
                <a:latin typeface="Arial" panose="020B0604020202020204" pitchFamily="34" charset="0"/>
              </a:endParaRPr>
            </a:p>
          </p:txBody>
        </p:sp>
      </p:grpSp>
      <p:grpSp>
        <p:nvGrpSpPr>
          <p:cNvPr id="157" name="prosses3" hidden="1"/>
          <p:cNvGrpSpPr>
            <a:grpSpLocks noChangeAspect="1"/>
          </p:cNvGrpSpPr>
          <p:nvPr userDrawn="1"/>
        </p:nvGrpSpPr>
        <p:grpSpPr bwMode="auto">
          <a:xfrm>
            <a:off x="3176986" y="1194761"/>
            <a:ext cx="2791618" cy="2719054"/>
            <a:chOff x="1125" y="481"/>
            <a:chExt cx="3517" cy="3424"/>
          </a:xfrm>
        </p:grpSpPr>
        <p:sp>
          <p:nvSpPr>
            <p:cNvPr id="285" name="Rectangle 75"/>
            <p:cNvSpPr>
              <a:spLocks noChangeArrowheads="1"/>
            </p:cNvSpPr>
            <p:nvPr userDrawn="1"/>
          </p:nvSpPr>
          <p:spPr bwMode="auto">
            <a:xfrm>
              <a:off x="2420" y="48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2</a:t>
              </a:r>
              <a:endParaRPr lang="en-US" altLang="en-US" sz="894">
                <a:latin typeface="Arial" panose="020B0604020202020204" pitchFamily="34" charset="0"/>
              </a:endParaRPr>
            </a:p>
          </p:txBody>
        </p:sp>
        <p:sp>
          <p:nvSpPr>
            <p:cNvPr id="286" name="Rectangle 76"/>
            <p:cNvSpPr>
              <a:spLocks noChangeArrowheads="1"/>
            </p:cNvSpPr>
            <p:nvPr userDrawn="1"/>
          </p:nvSpPr>
          <p:spPr bwMode="auto">
            <a:xfrm>
              <a:off x="2420" y="632"/>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010101"/>
                  </a:solidFill>
                  <a:latin typeface="Arial" panose="020B0604020202020204" pitchFamily="34" charset="0"/>
                </a:rPr>
                <a:t>Hva handler dette</a:t>
              </a:r>
            </a:p>
            <a:p>
              <a:pPr defTabSz="454011" eaLnBrk="0" fontAlgn="base" hangingPunct="0">
                <a:spcBef>
                  <a:spcPct val="0"/>
                </a:spcBef>
                <a:spcAft>
                  <a:spcPct val="0"/>
                </a:spcAft>
                <a:defRPr/>
              </a:pPr>
              <a:r>
                <a:rPr lang="en-US" altLang="en-US" sz="695">
                  <a:solidFill>
                    <a:srgbClr val="010101"/>
                  </a:solidFill>
                  <a:latin typeface="Arial" panose="020B0604020202020204" pitchFamily="34" charset="0"/>
                </a:rPr>
                <a:t>prosseshjulet om.</a:t>
              </a:r>
              <a:endParaRPr lang="en-US" altLang="en-US" sz="695">
                <a:latin typeface="Arial" panose="020B0604020202020204" pitchFamily="34" charset="0"/>
              </a:endParaRPr>
            </a:p>
          </p:txBody>
        </p:sp>
        <p:sp>
          <p:nvSpPr>
            <p:cNvPr id="287" name="Rectangle 78"/>
            <p:cNvSpPr>
              <a:spLocks noChangeArrowheads="1"/>
            </p:cNvSpPr>
            <p:nvPr userDrawn="1"/>
          </p:nvSpPr>
          <p:spPr bwMode="auto">
            <a:xfrm>
              <a:off x="1125"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1</a:t>
              </a:r>
              <a:endParaRPr lang="en-US" altLang="en-US" sz="894">
                <a:latin typeface="Arial" panose="020B0604020202020204" pitchFamily="34" charset="0"/>
              </a:endParaRPr>
            </a:p>
          </p:txBody>
        </p:sp>
        <p:sp>
          <p:nvSpPr>
            <p:cNvPr id="288" name="Rectangle 79"/>
            <p:cNvSpPr>
              <a:spLocks noChangeArrowheads="1"/>
            </p:cNvSpPr>
            <p:nvPr userDrawn="1"/>
          </p:nvSpPr>
          <p:spPr bwMode="auto">
            <a:xfrm>
              <a:off x="1125"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010101"/>
                  </a:solidFill>
                  <a:latin typeface="Arial" panose="020B0604020202020204" pitchFamily="34" charset="0"/>
                </a:rPr>
                <a:t>Hva handler dette</a:t>
              </a:r>
            </a:p>
            <a:p>
              <a:pPr defTabSz="454011" eaLnBrk="0" fontAlgn="base" hangingPunct="0">
                <a:spcBef>
                  <a:spcPct val="0"/>
                </a:spcBef>
                <a:spcAft>
                  <a:spcPct val="0"/>
                </a:spcAft>
                <a:defRPr/>
              </a:pPr>
              <a:r>
                <a:rPr lang="en-US" altLang="en-US" sz="695">
                  <a:solidFill>
                    <a:srgbClr val="010101"/>
                  </a:solidFill>
                  <a:latin typeface="Arial" panose="020B0604020202020204" pitchFamily="34" charset="0"/>
                </a:rPr>
                <a:t>prosseshjulet om.</a:t>
              </a:r>
              <a:endParaRPr lang="en-US" altLang="en-US" sz="695">
                <a:latin typeface="Arial" panose="020B0604020202020204" pitchFamily="34" charset="0"/>
              </a:endParaRPr>
            </a:p>
          </p:txBody>
        </p:sp>
        <p:sp>
          <p:nvSpPr>
            <p:cNvPr id="289" name="Rectangle 81"/>
            <p:cNvSpPr>
              <a:spLocks noChangeArrowheads="1"/>
            </p:cNvSpPr>
            <p:nvPr userDrawn="1"/>
          </p:nvSpPr>
          <p:spPr bwMode="auto">
            <a:xfrm>
              <a:off x="3738"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3</a:t>
              </a:r>
              <a:endParaRPr lang="en-US" altLang="en-US" sz="894">
                <a:latin typeface="Arial" panose="020B0604020202020204" pitchFamily="34" charset="0"/>
              </a:endParaRPr>
            </a:p>
          </p:txBody>
        </p:sp>
        <p:sp>
          <p:nvSpPr>
            <p:cNvPr id="290" name="Rectangle 82"/>
            <p:cNvSpPr>
              <a:spLocks noChangeArrowheads="1"/>
            </p:cNvSpPr>
            <p:nvPr userDrawn="1"/>
          </p:nvSpPr>
          <p:spPr bwMode="auto">
            <a:xfrm>
              <a:off x="3738"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010101"/>
                  </a:solidFill>
                  <a:latin typeface="Arial" panose="020B0604020202020204" pitchFamily="34" charset="0"/>
                </a:rPr>
                <a:t>Hva handler dette</a:t>
              </a:r>
            </a:p>
            <a:p>
              <a:pPr defTabSz="454011" eaLnBrk="0" fontAlgn="base" hangingPunct="0">
                <a:spcBef>
                  <a:spcPct val="0"/>
                </a:spcBef>
                <a:spcAft>
                  <a:spcPct val="0"/>
                </a:spcAft>
                <a:defRPr/>
              </a:pPr>
              <a:r>
                <a:rPr lang="en-US" altLang="en-US" sz="695">
                  <a:solidFill>
                    <a:srgbClr val="010101"/>
                  </a:solidFill>
                  <a:latin typeface="Arial" panose="020B0604020202020204" pitchFamily="34" charset="0"/>
                </a:rPr>
                <a:t>prosseshjulet om.</a:t>
              </a:r>
              <a:endParaRPr lang="en-US" altLang="en-US" sz="695">
                <a:latin typeface="Arial" panose="020B0604020202020204" pitchFamily="34" charset="0"/>
              </a:endParaRPr>
            </a:p>
          </p:txBody>
        </p:sp>
        <p:sp>
          <p:nvSpPr>
            <p:cNvPr id="291" name="Freeform 84"/>
            <p:cNvSpPr>
              <a:spLocks/>
            </p:cNvSpPr>
            <p:nvPr userDrawn="1"/>
          </p:nvSpPr>
          <p:spPr bwMode="auto">
            <a:xfrm>
              <a:off x="1343" y="946"/>
              <a:ext cx="996" cy="1536"/>
            </a:xfrm>
            <a:custGeom>
              <a:avLst/>
              <a:gdLst>
                <a:gd name="T0" fmla="*/ 421 w 421"/>
                <a:gd name="T1" fmla="*/ 32 h 649"/>
                <a:gd name="T2" fmla="*/ 341 w 421"/>
                <a:gd name="T3" fmla="*/ 0 h 649"/>
                <a:gd name="T4" fmla="*/ 351 w 421"/>
                <a:gd name="T5" fmla="*/ 24 h 649"/>
                <a:gd name="T6" fmla="*/ 3 w 421"/>
                <a:gd name="T7" fmla="*/ 534 h 649"/>
                <a:gd name="T8" fmla="*/ 3 w 421"/>
                <a:gd name="T9" fmla="*/ 534 h 649"/>
                <a:gd name="T10" fmla="*/ 4 w 421"/>
                <a:gd name="T11" fmla="*/ 649 h 649"/>
                <a:gd name="T12" fmla="*/ 35 w 421"/>
                <a:gd name="T13" fmla="*/ 621 h 649"/>
                <a:gd name="T14" fmla="*/ 35 w 421"/>
                <a:gd name="T15" fmla="*/ 621 h 649"/>
                <a:gd name="T16" fmla="*/ 35 w 421"/>
                <a:gd name="T17" fmla="*/ 621 h 649"/>
                <a:gd name="T18" fmla="*/ 71 w 421"/>
                <a:gd name="T19" fmla="*/ 640 h 649"/>
                <a:gd name="T20" fmla="*/ 87 w 421"/>
                <a:gd name="T21" fmla="*/ 449 h 649"/>
                <a:gd name="T22" fmla="*/ 86 w 421"/>
                <a:gd name="T23" fmla="*/ 449 h 649"/>
                <a:gd name="T24" fmla="*/ 379 w 421"/>
                <a:gd name="T25" fmla="*/ 86 h 649"/>
                <a:gd name="T26" fmla="*/ 390 w 421"/>
                <a:gd name="T27" fmla="*/ 111 h 649"/>
                <a:gd name="T28" fmla="*/ 421 w 421"/>
                <a:gd name="T29" fmla="*/ 32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1" h="649">
                  <a:moveTo>
                    <a:pt x="421" y="32"/>
                  </a:moveTo>
                  <a:cubicBezTo>
                    <a:pt x="341" y="0"/>
                    <a:pt x="341" y="0"/>
                    <a:pt x="341" y="0"/>
                  </a:cubicBezTo>
                  <a:cubicBezTo>
                    <a:pt x="351" y="24"/>
                    <a:pt x="351" y="24"/>
                    <a:pt x="351" y="24"/>
                  </a:cubicBezTo>
                  <a:cubicBezTo>
                    <a:pt x="151" y="123"/>
                    <a:pt x="22" y="320"/>
                    <a:pt x="3" y="534"/>
                  </a:cubicBezTo>
                  <a:cubicBezTo>
                    <a:pt x="3" y="534"/>
                    <a:pt x="3" y="534"/>
                    <a:pt x="3" y="534"/>
                  </a:cubicBezTo>
                  <a:cubicBezTo>
                    <a:pt x="0" y="572"/>
                    <a:pt x="0" y="610"/>
                    <a:pt x="4" y="649"/>
                  </a:cubicBezTo>
                  <a:cubicBezTo>
                    <a:pt x="35" y="621"/>
                    <a:pt x="35" y="621"/>
                    <a:pt x="35" y="621"/>
                  </a:cubicBezTo>
                  <a:cubicBezTo>
                    <a:pt x="35" y="621"/>
                    <a:pt x="35" y="621"/>
                    <a:pt x="35" y="621"/>
                  </a:cubicBezTo>
                  <a:cubicBezTo>
                    <a:pt x="35" y="621"/>
                    <a:pt x="35" y="621"/>
                    <a:pt x="35" y="621"/>
                  </a:cubicBezTo>
                  <a:cubicBezTo>
                    <a:pt x="71" y="640"/>
                    <a:pt x="71" y="640"/>
                    <a:pt x="71" y="640"/>
                  </a:cubicBezTo>
                  <a:cubicBezTo>
                    <a:pt x="65" y="576"/>
                    <a:pt x="71" y="511"/>
                    <a:pt x="87" y="449"/>
                  </a:cubicBezTo>
                  <a:cubicBezTo>
                    <a:pt x="86" y="449"/>
                    <a:pt x="86" y="449"/>
                    <a:pt x="86" y="449"/>
                  </a:cubicBezTo>
                  <a:cubicBezTo>
                    <a:pt x="126" y="296"/>
                    <a:pt x="230" y="161"/>
                    <a:pt x="379" y="86"/>
                  </a:cubicBezTo>
                  <a:cubicBezTo>
                    <a:pt x="390" y="111"/>
                    <a:pt x="390" y="111"/>
                    <a:pt x="390" y="111"/>
                  </a:cubicBezTo>
                  <a:lnTo>
                    <a:pt x="421" y="3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92" name="Freeform 85"/>
            <p:cNvSpPr>
              <a:spLocks/>
            </p:cNvSpPr>
            <p:nvPr userDrawn="1"/>
          </p:nvSpPr>
          <p:spPr bwMode="auto">
            <a:xfrm>
              <a:off x="1954" y="3408"/>
              <a:ext cx="1760" cy="497"/>
            </a:xfrm>
            <a:custGeom>
              <a:avLst/>
              <a:gdLst>
                <a:gd name="T0" fmla="*/ 0 w 744"/>
                <a:gd name="T1" fmla="*/ 13 h 210"/>
                <a:gd name="T2" fmla="*/ 14 w 744"/>
                <a:gd name="T3" fmla="*/ 98 h 210"/>
                <a:gd name="T4" fmla="*/ 29 w 744"/>
                <a:gd name="T5" fmla="*/ 77 h 210"/>
                <a:gd name="T6" fmla="*/ 645 w 744"/>
                <a:gd name="T7" fmla="*/ 117 h 210"/>
                <a:gd name="T8" fmla="*/ 645 w 744"/>
                <a:gd name="T9" fmla="*/ 117 h 210"/>
                <a:gd name="T10" fmla="*/ 744 w 744"/>
                <a:gd name="T11" fmla="*/ 58 h 210"/>
                <a:gd name="T12" fmla="*/ 704 w 744"/>
                <a:gd name="T13" fmla="*/ 45 h 210"/>
                <a:gd name="T14" fmla="*/ 704 w 744"/>
                <a:gd name="T15" fmla="*/ 45 h 210"/>
                <a:gd name="T16" fmla="*/ 704 w 744"/>
                <a:gd name="T17" fmla="*/ 45 h 210"/>
                <a:gd name="T18" fmla="*/ 702 w 744"/>
                <a:gd name="T19" fmla="*/ 4 h 210"/>
                <a:gd name="T20" fmla="*/ 530 w 744"/>
                <a:gd name="T21" fmla="*/ 88 h 210"/>
                <a:gd name="T22" fmla="*/ 530 w 744"/>
                <a:gd name="T23" fmla="*/ 88 h 210"/>
                <a:gd name="T24" fmla="*/ 69 w 744"/>
                <a:gd name="T25" fmla="*/ 21 h 210"/>
                <a:gd name="T26" fmla="*/ 84 w 744"/>
                <a:gd name="T27" fmla="*/ 0 h 210"/>
                <a:gd name="T28" fmla="*/ 0 w 744"/>
                <a:gd name="T29" fmla="*/ 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4" h="210">
                  <a:moveTo>
                    <a:pt x="0" y="13"/>
                  </a:moveTo>
                  <a:cubicBezTo>
                    <a:pt x="14" y="98"/>
                    <a:pt x="14" y="98"/>
                    <a:pt x="14" y="98"/>
                  </a:cubicBezTo>
                  <a:cubicBezTo>
                    <a:pt x="29" y="77"/>
                    <a:pt x="29" y="77"/>
                    <a:pt x="29" y="77"/>
                  </a:cubicBezTo>
                  <a:cubicBezTo>
                    <a:pt x="216" y="199"/>
                    <a:pt x="451" y="210"/>
                    <a:pt x="645" y="117"/>
                  </a:cubicBezTo>
                  <a:cubicBezTo>
                    <a:pt x="645" y="117"/>
                    <a:pt x="645" y="117"/>
                    <a:pt x="645" y="117"/>
                  </a:cubicBezTo>
                  <a:cubicBezTo>
                    <a:pt x="679" y="100"/>
                    <a:pt x="713" y="81"/>
                    <a:pt x="744" y="58"/>
                  </a:cubicBezTo>
                  <a:cubicBezTo>
                    <a:pt x="704" y="45"/>
                    <a:pt x="704" y="45"/>
                    <a:pt x="704" y="45"/>
                  </a:cubicBezTo>
                  <a:cubicBezTo>
                    <a:pt x="704" y="45"/>
                    <a:pt x="704" y="45"/>
                    <a:pt x="704" y="45"/>
                  </a:cubicBezTo>
                  <a:cubicBezTo>
                    <a:pt x="704" y="45"/>
                    <a:pt x="704" y="45"/>
                    <a:pt x="704" y="45"/>
                  </a:cubicBezTo>
                  <a:cubicBezTo>
                    <a:pt x="702" y="4"/>
                    <a:pt x="702" y="4"/>
                    <a:pt x="702" y="4"/>
                  </a:cubicBezTo>
                  <a:cubicBezTo>
                    <a:pt x="649" y="42"/>
                    <a:pt x="591" y="70"/>
                    <a:pt x="530" y="88"/>
                  </a:cubicBezTo>
                  <a:cubicBezTo>
                    <a:pt x="530" y="88"/>
                    <a:pt x="530" y="88"/>
                    <a:pt x="530" y="88"/>
                  </a:cubicBezTo>
                  <a:cubicBezTo>
                    <a:pt x="377" y="132"/>
                    <a:pt x="208" y="112"/>
                    <a:pt x="69" y="21"/>
                  </a:cubicBezTo>
                  <a:cubicBezTo>
                    <a:pt x="84" y="0"/>
                    <a:pt x="84" y="0"/>
                    <a:pt x="84" y="0"/>
                  </a:cubicBezTo>
                  <a:lnTo>
                    <a:pt x="0" y="13"/>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93" name="Freeform 86"/>
            <p:cNvSpPr>
              <a:spLocks/>
            </p:cNvSpPr>
            <p:nvPr userDrawn="1"/>
          </p:nvSpPr>
          <p:spPr bwMode="auto">
            <a:xfrm>
              <a:off x="3388" y="981"/>
              <a:ext cx="998" cy="1584"/>
            </a:xfrm>
            <a:custGeom>
              <a:avLst/>
              <a:gdLst>
                <a:gd name="T0" fmla="*/ 354 w 422"/>
                <a:gd name="T1" fmla="*/ 669 h 669"/>
                <a:gd name="T2" fmla="*/ 422 w 422"/>
                <a:gd name="T3" fmla="*/ 615 h 669"/>
                <a:gd name="T4" fmla="*/ 396 w 422"/>
                <a:gd name="T5" fmla="*/ 612 h 669"/>
                <a:gd name="T6" fmla="*/ 126 w 422"/>
                <a:gd name="T7" fmla="*/ 56 h 669"/>
                <a:gd name="T8" fmla="*/ 126 w 422"/>
                <a:gd name="T9" fmla="*/ 57 h 669"/>
                <a:gd name="T10" fmla="*/ 26 w 422"/>
                <a:gd name="T11" fmla="*/ 0 h 669"/>
                <a:gd name="T12" fmla="*/ 34 w 422"/>
                <a:gd name="T13" fmla="*/ 41 h 669"/>
                <a:gd name="T14" fmla="*/ 34 w 422"/>
                <a:gd name="T15" fmla="*/ 41 h 669"/>
                <a:gd name="T16" fmla="*/ 34 w 422"/>
                <a:gd name="T17" fmla="*/ 41 h 669"/>
                <a:gd name="T18" fmla="*/ 0 w 422"/>
                <a:gd name="T19" fmla="*/ 63 h 669"/>
                <a:gd name="T20" fmla="*/ 158 w 422"/>
                <a:gd name="T21" fmla="*/ 171 h 669"/>
                <a:gd name="T22" fmla="*/ 158 w 422"/>
                <a:gd name="T23" fmla="*/ 171 h 669"/>
                <a:gd name="T24" fmla="*/ 328 w 422"/>
                <a:gd name="T25" fmla="*/ 605 h 669"/>
                <a:gd name="T26" fmla="*/ 301 w 422"/>
                <a:gd name="T27" fmla="*/ 602 h 669"/>
                <a:gd name="T28" fmla="*/ 354 w 422"/>
                <a:gd name="T29" fmla="*/ 669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2" h="669">
                  <a:moveTo>
                    <a:pt x="354" y="669"/>
                  </a:moveTo>
                  <a:cubicBezTo>
                    <a:pt x="422" y="615"/>
                    <a:pt x="422" y="615"/>
                    <a:pt x="422" y="615"/>
                  </a:cubicBezTo>
                  <a:cubicBezTo>
                    <a:pt x="396" y="612"/>
                    <a:pt x="396" y="612"/>
                    <a:pt x="396" y="612"/>
                  </a:cubicBezTo>
                  <a:cubicBezTo>
                    <a:pt x="409" y="389"/>
                    <a:pt x="303" y="179"/>
                    <a:pt x="126" y="56"/>
                  </a:cubicBezTo>
                  <a:cubicBezTo>
                    <a:pt x="126" y="57"/>
                    <a:pt x="126" y="57"/>
                    <a:pt x="126" y="57"/>
                  </a:cubicBezTo>
                  <a:cubicBezTo>
                    <a:pt x="95" y="35"/>
                    <a:pt x="61" y="16"/>
                    <a:pt x="26" y="0"/>
                  </a:cubicBezTo>
                  <a:cubicBezTo>
                    <a:pt x="34" y="41"/>
                    <a:pt x="34" y="41"/>
                    <a:pt x="34" y="41"/>
                  </a:cubicBezTo>
                  <a:cubicBezTo>
                    <a:pt x="34" y="41"/>
                    <a:pt x="34" y="41"/>
                    <a:pt x="34" y="41"/>
                  </a:cubicBezTo>
                  <a:cubicBezTo>
                    <a:pt x="34" y="41"/>
                    <a:pt x="34" y="41"/>
                    <a:pt x="34" y="41"/>
                  </a:cubicBezTo>
                  <a:cubicBezTo>
                    <a:pt x="0" y="63"/>
                    <a:pt x="0" y="63"/>
                    <a:pt x="0" y="63"/>
                  </a:cubicBezTo>
                  <a:cubicBezTo>
                    <a:pt x="59" y="90"/>
                    <a:pt x="113" y="126"/>
                    <a:pt x="158" y="171"/>
                  </a:cubicBezTo>
                  <a:cubicBezTo>
                    <a:pt x="158" y="171"/>
                    <a:pt x="158" y="171"/>
                    <a:pt x="158" y="171"/>
                  </a:cubicBezTo>
                  <a:cubicBezTo>
                    <a:pt x="272" y="282"/>
                    <a:pt x="337" y="439"/>
                    <a:pt x="328" y="605"/>
                  </a:cubicBezTo>
                  <a:cubicBezTo>
                    <a:pt x="301" y="602"/>
                    <a:pt x="301" y="602"/>
                    <a:pt x="301" y="602"/>
                  </a:cubicBezTo>
                  <a:lnTo>
                    <a:pt x="354" y="669"/>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grpSp>
        <p:nvGrpSpPr>
          <p:cNvPr id="158" name="prosses5" hidden="1"/>
          <p:cNvGrpSpPr>
            <a:grpSpLocks noChangeAspect="1"/>
          </p:cNvGrpSpPr>
          <p:nvPr userDrawn="1"/>
        </p:nvGrpSpPr>
        <p:grpSpPr bwMode="auto">
          <a:xfrm>
            <a:off x="2987675" y="1254317"/>
            <a:ext cx="3170240" cy="2599940"/>
            <a:chOff x="885" y="514"/>
            <a:chExt cx="3994" cy="3274"/>
          </a:xfrm>
        </p:grpSpPr>
        <p:sp>
          <p:nvSpPr>
            <p:cNvPr id="273" name="Freeform 133"/>
            <p:cNvSpPr>
              <a:spLocks/>
            </p:cNvSpPr>
            <p:nvPr userDrawn="1"/>
          </p:nvSpPr>
          <p:spPr bwMode="auto">
            <a:xfrm>
              <a:off x="1299" y="2163"/>
              <a:ext cx="1420" cy="1466"/>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74" name="Freeform 134"/>
            <p:cNvSpPr>
              <a:spLocks/>
            </p:cNvSpPr>
            <p:nvPr userDrawn="1"/>
          </p:nvSpPr>
          <p:spPr bwMode="auto">
            <a:xfrm>
              <a:off x="1356" y="599"/>
              <a:ext cx="1465"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75" name="Freeform 135"/>
            <p:cNvSpPr>
              <a:spLocks/>
            </p:cNvSpPr>
            <p:nvPr userDrawn="1"/>
          </p:nvSpPr>
          <p:spPr bwMode="auto">
            <a:xfrm>
              <a:off x="2965" y="658"/>
              <a:ext cx="1420" cy="1463"/>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76" name="Freeform 136"/>
            <p:cNvSpPr>
              <a:spLocks/>
            </p:cNvSpPr>
            <p:nvPr userDrawn="1"/>
          </p:nvSpPr>
          <p:spPr bwMode="auto">
            <a:xfrm>
              <a:off x="2863" y="2265"/>
              <a:ext cx="1465" cy="1421"/>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77" name="Rectangle 137"/>
            <p:cNvSpPr>
              <a:spLocks noChangeArrowheads="1"/>
            </p:cNvSpPr>
            <p:nvPr userDrawn="1"/>
          </p:nvSpPr>
          <p:spPr bwMode="auto">
            <a:xfrm>
              <a:off x="88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1</a:t>
              </a:r>
              <a:endParaRPr lang="en-US" altLang="en-US" sz="894">
                <a:latin typeface="Arial" panose="020B0604020202020204" pitchFamily="34" charset="0"/>
              </a:endParaRPr>
            </a:p>
          </p:txBody>
        </p:sp>
        <p:sp>
          <p:nvSpPr>
            <p:cNvPr id="278" name="Rectangle 138"/>
            <p:cNvSpPr>
              <a:spLocks noChangeArrowheads="1"/>
            </p:cNvSpPr>
            <p:nvPr userDrawn="1"/>
          </p:nvSpPr>
          <p:spPr bwMode="auto">
            <a:xfrm>
              <a:off x="885" y="665"/>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a:solidFill>
                    <a:srgbClr val="010101"/>
                  </a:solidFill>
                  <a:latin typeface="Arial" panose="020B0604020202020204" pitchFamily="34" charset="0"/>
                </a:rPr>
                <a:t>prosseshjulet om.</a:t>
              </a:r>
              <a:endParaRPr lang="en-US" altLang="en-US" sz="894">
                <a:latin typeface="Arial" panose="020B0604020202020204" pitchFamily="34" charset="0"/>
              </a:endParaRPr>
            </a:p>
          </p:txBody>
        </p:sp>
        <p:sp>
          <p:nvSpPr>
            <p:cNvPr id="279" name="Rectangle 140"/>
            <p:cNvSpPr>
              <a:spLocks noChangeArrowheads="1"/>
            </p:cNvSpPr>
            <p:nvPr userDrawn="1"/>
          </p:nvSpPr>
          <p:spPr bwMode="auto">
            <a:xfrm>
              <a:off x="88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4</a:t>
              </a:r>
              <a:endParaRPr lang="en-US" altLang="en-US" sz="894">
                <a:latin typeface="Arial" panose="020B0604020202020204" pitchFamily="34" charset="0"/>
              </a:endParaRPr>
            </a:p>
          </p:txBody>
        </p:sp>
        <p:sp>
          <p:nvSpPr>
            <p:cNvPr id="280" name="Rectangle 141"/>
            <p:cNvSpPr>
              <a:spLocks noChangeArrowheads="1"/>
            </p:cNvSpPr>
            <p:nvPr userDrawn="1"/>
          </p:nvSpPr>
          <p:spPr bwMode="auto">
            <a:xfrm>
              <a:off x="88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a:solidFill>
                    <a:srgbClr val="010101"/>
                  </a:solidFill>
                  <a:latin typeface="Arial" panose="020B0604020202020204" pitchFamily="34" charset="0"/>
                </a:rPr>
                <a:t>prosseshjulet om.</a:t>
              </a:r>
              <a:endParaRPr lang="en-US" altLang="en-US" sz="894">
                <a:latin typeface="Arial" panose="020B0604020202020204" pitchFamily="34" charset="0"/>
              </a:endParaRPr>
            </a:p>
          </p:txBody>
        </p:sp>
        <p:sp>
          <p:nvSpPr>
            <p:cNvPr id="281" name="Rectangle 143"/>
            <p:cNvSpPr>
              <a:spLocks noChangeArrowheads="1"/>
            </p:cNvSpPr>
            <p:nvPr userDrawn="1"/>
          </p:nvSpPr>
          <p:spPr bwMode="auto">
            <a:xfrm>
              <a:off x="397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2</a:t>
              </a:r>
              <a:endParaRPr lang="en-US" altLang="en-US" sz="894">
                <a:latin typeface="Arial" panose="020B0604020202020204" pitchFamily="34" charset="0"/>
              </a:endParaRPr>
            </a:p>
          </p:txBody>
        </p:sp>
        <p:sp>
          <p:nvSpPr>
            <p:cNvPr id="282" name="Rectangle 144"/>
            <p:cNvSpPr>
              <a:spLocks noChangeArrowheads="1"/>
            </p:cNvSpPr>
            <p:nvPr userDrawn="1"/>
          </p:nvSpPr>
          <p:spPr bwMode="auto">
            <a:xfrm>
              <a:off x="3975" y="665"/>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a:solidFill>
                    <a:srgbClr val="010101"/>
                  </a:solidFill>
                  <a:latin typeface="Arial" panose="020B0604020202020204" pitchFamily="34" charset="0"/>
                </a:rPr>
                <a:t>prosseshjulet om.</a:t>
              </a:r>
              <a:endParaRPr lang="en-US" altLang="en-US" sz="894">
                <a:latin typeface="Arial" panose="020B0604020202020204" pitchFamily="34" charset="0"/>
              </a:endParaRPr>
            </a:p>
          </p:txBody>
        </p:sp>
        <p:sp>
          <p:nvSpPr>
            <p:cNvPr id="283" name="Rectangle 146"/>
            <p:cNvSpPr>
              <a:spLocks noChangeArrowheads="1"/>
            </p:cNvSpPr>
            <p:nvPr userDrawn="1"/>
          </p:nvSpPr>
          <p:spPr bwMode="auto">
            <a:xfrm>
              <a:off x="397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3</a:t>
              </a:r>
              <a:endParaRPr lang="en-US" altLang="en-US" sz="894">
                <a:latin typeface="Arial" panose="020B0604020202020204" pitchFamily="34" charset="0"/>
              </a:endParaRPr>
            </a:p>
          </p:txBody>
        </p:sp>
        <p:sp>
          <p:nvSpPr>
            <p:cNvPr id="284" name="Rectangle 147"/>
            <p:cNvSpPr>
              <a:spLocks noChangeArrowheads="1"/>
            </p:cNvSpPr>
            <p:nvPr userDrawn="1"/>
          </p:nvSpPr>
          <p:spPr bwMode="auto">
            <a:xfrm>
              <a:off x="397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a:solidFill>
                    <a:srgbClr val="010101"/>
                  </a:solidFill>
                  <a:latin typeface="Arial" panose="020B0604020202020204" pitchFamily="34" charset="0"/>
                </a:rPr>
                <a:t>prosseshjulet om.</a:t>
              </a:r>
              <a:endParaRPr lang="en-US" altLang="en-US" sz="894">
                <a:latin typeface="Arial" panose="020B0604020202020204" pitchFamily="34" charset="0"/>
              </a:endParaRPr>
            </a:p>
          </p:txBody>
        </p:sp>
      </p:grpSp>
      <p:grpSp>
        <p:nvGrpSpPr>
          <p:cNvPr id="159" name="prosses6" hidden="1"/>
          <p:cNvGrpSpPr>
            <a:grpSpLocks noChangeAspect="1"/>
          </p:cNvGrpSpPr>
          <p:nvPr userDrawn="1"/>
        </p:nvGrpSpPr>
        <p:grpSpPr bwMode="auto">
          <a:xfrm>
            <a:off x="2974181" y="954935"/>
            <a:ext cx="3197226" cy="3198706"/>
            <a:chOff x="865" y="145"/>
            <a:chExt cx="4028" cy="4028"/>
          </a:xfrm>
        </p:grpSpPr>
        <p:sp>
          <p:nvSpPr>
            <p:cNvPr id="258" name="Freeform 152"/>
            <p:cNvSpPr>
              <a:spLocks/>
            </p:cNvSpPr>
            <p:nvPr userDrawn="1"/>
          </p:nvSpPr>
          <p:spPr bwMode="auto">
            <a:xfrm>
              <a:off x="1172" y="145"/>
              <a:ext cx="2218" cy="1649"/>
            </a:xfrm>
            <a:custGeom>
              <a:avLst/>
              <a:gdLst>
                <a:gd name="T0" fmla="*/ 280 w 937"/>
                <a:gd name="T1" fmla="*/ 450 h 697"/>
                <a:gd name="T2" fmla="*/ 417 w 937"/>
                <a:gd name="T3" fmla="*/ 697 h 697"/>
                <a:gd name="T4" fmla="*/ 480 w 937"/>
                <a:gd name="T5" fmla="*/ 610 h 697"/>
                <a:gd name="T6" fmla="*/ 721 w 937"/>
                <a:gd name="T7" fmla="*/ 510 h 697"/>
                <a:gd name="T8" fmla="*/ 737 w 937"/>
                <a:gd name="T9" fmla="*/ 511 h 697"/>
                <a:gd name="T10" fmla="*/ 937 w 937"/>
                <a:gd name="T11" fmla="*/ 296 h 697"/>
                <a:gd name="T12" fmla="*/ 937 w 937"/>
                <a:gd name="T13" fmla="*/ 295 h 697"/>
                <a:gd name="T14" fmla="*/ 899 w 937"/>
                <a:gd name="T15" fmla="*/ 19 h 697"/>
                <a:gd name="T16" fmla="*/ 721 w 937"/>
                <a:gd name="T17" fmla="*/ 0 h 697"/>
                <a:gd name="T18" fmla="*/ 119 w 937"/>
                <a:gd name="T19" fmla="*/ 249 h 697"/>
                <a:gd name="T20" fmla="*/ 0 w 937"/>
                <a:gd name="T21" fmla="*/ 397 h 697"/>
                <a:gd name="T22" fmla="*/ 279 w 937"/>
                <a:gd name="T23" fmla="*/ 448 h 697"/>
                <a:gd name="T24" fmla="*/ 280 w 937"/>
                <a:gd name="T25" fmla="*/ 45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7" h="697">
                  <a:moveTo>
                    <a:pt x="280" y="450"/>
                  </a:moveTo>
                  <a:cubicBezTo>
                    <a:pt x="417" y="697"/>
                    <a:pt x="417" y="697"/>
                    <a:pt x="417" y="697"/>
                  </a:cubicBezTo>
                  <a:cubicBezTo>
                    <a:pt x="433" y="665"/>
                    <a:pt x="454" y="636"/>
                    <a:pt x="480" y="610"/>
                  </a:cubicBezTo>
                  <a:cubicBezTo>
                    <a:pt x="544" y="546"/>
                    <a:pt x="630" y="510"/>
                    <a:pt x="721" y="510"/>
                  </a:cubicBezTo>
                  <a:cubicBezTo>
                    <a:pt x="726" y="510"/>
                    <a:pt x="732" y="510"/>
                    <a:pt x="737" y="511"/>
                  </a:cubicBezTo>
                  <a:cubicBezTo>
                    <a:pt x="937" y="296"/>
                    <a:pt x="937" y="296"/>
                    <a:pt x="937" y="296"/>
                  </a:cubicBezTo>
                  <a:cubicBezTo>
                    <a:pt x="937" y="295"/>
                    <a:pt x="937" y="295"/>
                    <a:pt x="937" y="295"/>
                  </a:cubicBezTo>
                  <a:cubicBezTo>
                    <a:pt x="899" y="19"/>
                    <a:pt x="899" y="19"/>
                    <a:pt x="899" y="19"/>
                  </a:cubicBezTo>
                  <a:cubicBezTo>
                    <a:pt x="841" y="6"/>
                    <a:pt x="781" y="0"/>
                    <a:pt x="721" y="0"/>
                  </a:cubicBezTo>
                  <a:cubicBezTo>
                    <a:pt x="493" y="0"/>
                    <a:pt x="280" y="88"/>
                    <a:pt x="119" y="249"/>
                  </a:cubicBezTo>
                  <a:cubicBezTo>
                    <a:pt x="74" y="295"/>
                    <a:pt x="34" y="344"/>
                    <a:pt x="0" y="397"/>
                  </a:cubicBezTo>
                  <a:cubicBezTo>
                    <a:pt x="279" y="448"/>
                    <a:pt x="279" y="448"/>
                    <a:pt x="279" y="448"/>
                  </a:cubicBezTo>
                  <a:lnTo>
                    <a:pt x="280" y="45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59" name="Freeform 153"/>
            <p:cNvSpPr>
              <a:spLocks/>
            </p:cNvSpPr>
            <p:nvPr userDrawn="1"/>
          </p:nvSpPr>
          <p:spPr bwMode="auto">
            <a:xfrm>
              <a:off x="865" y="1146"/>
              <a:ext cx="1446" cy="2307"/>
            </a:xfrm>
            <a:custGeom>
              <a:avLst/>
              <a:gdLst>
                <a:gd name="T0" fmla="*/ 334 w 611"/>
                <a:gd name="T1" fmla="*/ 725 h 975"/>
                <a:gd name="T2" fmla="*/ 611 w 611"/>
                <a:gd name="T3" fmla="*/ 670 h 975"/>
                <a:gd name="T4" fmla="*/ 610 w 611"/>
                <a:gd name="T5" fmla="*/ 669 h 975"/>
                <a:gd name="T6" fmla="*/ 510 w 611"/>
                <a:gd name="T7" fmla="*/ 428 h 975"/>
                <a:gd name="T8" fmla="*/ 532 w 611"/>
                <a:gd name="T9" fmla="*/ 306 h 975"/>
                <a:gd name="T10" fmla="*/ 391 w 611"/>
                <a:gd name="T11" fmla="*/ 50 h 975"/>
                <a:gd name="T12" fmla="*/ 390 w 611"/>
                <a:gd name="T13" fmla="*/ 50 h 975"/>
                <a:gd name="T14" fmla="*/ 115 w 611"/>
                <a:gd name="T15" fmla="*/ 0 h 975"/>
                <a:gd name="T16" fmla="*/ 0 w 611"/>
                <a:gd name="T17" fmla="*/ 428 h 975"/>
                <a:gd name="T18" fmla="*/ 198 w 611"/>
                <a:gd name="T19" fmla="*/ 975 h 975"/>
                <a:gd name="T20" fmla="*/ 331 w 611"/>
                <a:gd name="T21" fmla="*/ 725 h 975"/>
                <a:gd name="T22" fmla="*/ 334 w 611"/>
                <a:gd name="T23" fmla="*/ 72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975">
                  <a:moveTo>
                    <a:pt x="334" y="725"/>
                  </a:moveTo>
                  <a:cubicBezTo>
                    <a:pt x="611" y="670"/>
                    <a:pt x="611" y="670"/>
                    <a:pt x="611" y="670"/>
                  </a:cubicBezTo>
                  <a:cubicBezTo>
                    <a:pt x="611" y="670"/>
                    <a:pt x="610" y="670"/>
                    <a:pt x="610" y="669"/>
                  </a:cubicBezTo>
                  <a:cubicBezTo>
                    <a:pt x="545" y="605"/>
                    <a:pt x="510" y="519"/>
                    <a:pt x="510" y="428"/>
                  </a:cubicBezTo>
                  <a:cubicBezTo>
                    <a:pt x="510" y="386"/>
                    <a:pt x="518" y="345"/>
                    <a:pt x="532" y="306"/>
                  </a:cubicBezTo>
                  <a:cubicBezTo>
                    <a:pt x="391" y="50"/>
                    <a:pt x="391" y="50"/>
                    <a:pt x="391" y="50"/>
                  </a:cubicBezTo>
                  <a:cubicBezTo>
                    <a:pt x="390" y="50"/>
                    <a:pt x="390" y="50"/>
                    <a:pt x="390" y="50"/>
                  </a:cubicBezTo>
                  <a:cubicBezTo>
                    <a:pt x="115" y="0"/>
                    <a:pt x="115" y="0"/>
                    <a:pt x="115" y="0"/>
                  </a:cubicBezTo>
                  <a:cubicBezTo>
                    <a:pt x="40" y="129"/>
                    <a:pt x="0" y="275"/>
                    <a:pt x="0" y="428"/>
                  </a:cubicBezTo>
                  <a:cubicBezTo>
                    <a:pt x="0" y="630"/>
                    <a:pt x="70" y="822"/>
                    <a:pt x="198" y="975"/>
                  </a:cubicBezTo>
                  <a:cubicBezTo>
                    <a:pt x="331" y="725"/>
                    <a:pt x="331" y="725"/>
                    <a:pt x="331" y="725"/>
                  </a:cubicBezTo>
                  <a:lnTo>
                    <a:pt x="334" y="725"/>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60" name="Freeform 154"/>
            <p:cNvSpPr>
              <a:spLocks/>
            </p:cNvSpPr>
            <p:nvPr userDrawn="1"/>
          </p:nvSpPr>
          <p:spPr bwMode="auto">
            <a:xfrm>
              <a:off x="3002" y="204"/>
              <a:ext cx="1882" cy="2040"/>
            </a:xfrm>
            <a:custGeom>
              <a:avLst/>
              <a:gdLst>
                <a:gd name="T0" fmla="*/ 193 w 795"/>
                <a:gd name="T1" fmla="*/ 282 h 862"/>
                <a:gd name="T2" fmla="*/ 0 w 795"/>
                <a:gd name="T3" fmla="*/ 489 h 862"/>
                <a:gd name="T4" fmla="*/ 189 w 795"/>
                <a:gd name="T5" fmla="*/ 585 h 862"/>
                <a:gd name="T6" fmla="*/ 277 w 795"/>
                <a:gd name="T7" fmla="*/ 738 h 862"/>
                <a:gd name="T8" fmla="*/ 542 w 795"/>
                <a:gd name="T9" fmla="*/ 862 h 862"/>
                <a:gd name="T10" fmla="*/ 543 w 795"/>
                <a:gd name="T11" fmla="*/ 862 h 862"/>
                <a:gd name="T12" fmla="*/ 795 w 795"/>
                <a:gd name="T13" fmla="*/ 740 h 862"/>
                <a:gd name="T14" fmla="*/ 550 w 795"/>
                <a:gd name="T15" fmla="*/ 224 h 862"/>
                <a:gd name="T16" fmla="*/ 155 w 795"/>
                <a:gd name="T17" fmla="*/ 0 h 862"/>
                <a:gd name="T18" fmla="*/ 194 w 795"/>
                <a:gd name="T19" fmla="*/ 281 h 862"/>
                <a:gd name="T20" fmla="*/ 193 w 795"/>
                <a:gd name="T21" fmla="*/ 282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5" h="862">
                  <a:moveTo>
                    <a:pt x="193" y="282"/>
                  </a:moveTo>
                  <a:cubicBezTo>
                    <a:pt x="0" y="489"/>
                    <a:pt x="0" y="489"/>
                    <a:pt x="0" y="489"/>
                  </a:cubicBezTo>
                  <a:cubicBezTo>
                    <a:pt x="71" y="500"/>
                    <a:pt x="137" y="533"/>
                    <a:pt x="189" y="585"/>
                  </a:cubicBezTo>
                  <a:cubicBezTo>
                    <a:pt x="232" y="628"/>
                    <a:pt x="262" y="680"/>
                    <a:pt x="277" y="738"/>
                  </a:cubicBezTo>
                  <a:cubicBezTo>
                    <a:pt x="542" y="862"/>
                    <a:pt x="542" y="862"/>
                    <a:pt x="542" y="862"/>
                  </a:cubicBezTo>
                  <a:cubicBezTo>
                    <a:pt x="543" y="862"/>
                    <a:pt x="543" y="862"/>
                    <a:pt x="543" y="862"/>
                  </a:cubicBezTo>
                  <a:cubicBezTo>
                    <a:pt x="795" y="740"/>
                    <a:pt x="795" y="740"/>
                    <a:pt x="795" y="740"/>
                  </a:cubicBezTo>
                  <a:cubicBezTo>
                    <a:pt x="776" y="545"/>
                    <a:pt x="690" y="365"/>
                    <a:pt x="550" y="224"/>
                  </a:cubicBezTo>
                  <a:cubicBezTo>
                    <a:pt x="439" y="114"/>
                    <a:pt x="303" y="37"/>
                    <a:pt x="155" y="0"/>
                  </a:cubicBezTo>
                  <a:cubicBezTo>
                    <a:pt x="194" y="281"/>
                    <a:pt x="194" y="281"/>
                    <a:pt x="194" y="281"/>
                  </a:cubicBezTo>
                  <a:lnTo>
                    <a:pt x="193" y="282"/>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61" name="Freeform 155"/>
            <p:cNvSpPr>
              <a:spLocks/>
            </p:cNvSpPr>
            <p:nvPr userDrawn="1"/>
          </p:nvSpPr>
          <p:spPr bwMode="auto">
            <a:xfrm>
              <a:off x="3229" y="2029"/>
              <a:ext cx="1664" cy="1976"/>
            </a:xfrm>
            <a:custGeom>
              <a:avLst/>
              <a:gdLst>
                <a:gd name="T0" fmla="*/ 701 w 703"/>
                <a:gd name="T1" fmla="*/ 0 h 835"/>
                <a:gd name="T2" fmla="*/ 446 w 703"/>
                <a:gd name="T3" fmla="*/ 122 h 835"/>
                <a:gd name="T4" fmla="*/ 444 w 703"/>
                <a:gd name="T5" fmla="*/ 121 h 835"/>
                <a:gd name="T6" fmla="*/ 189 w 703"/>
                <a:gd name="T7" fmla="*/ 1 h 835"/>
                <a:gd name="T8" fmla="*/ 193 w 703"/>
                <a:gd name="T9" fmla="*/ 55 h 835"/>
                <a:gd name="T10" fmla="*/ 93 w 703"/>
                <a:gd name="T11" fmla="*/ 296 h 835"/>
                <a:gd name="T12" fmla="*/ 37 w 703"/>
                <a:gd name="T13" fmla="*/ 341 h 835"/>
                <a:gd name="T14" fmla="*/ 0 w 703"/>
                <a:gd name="T15" fmla="*/ 632 h 835"/>
                <a:gd name="T16" fmla="*/ 1 w 703"/>
                <a:gd name="T17" fmla="*/ 632 h 835"/>
                <a:gd name="T18" fmla="*/ 194 w 703"/>
                <a:gd name="T19" fmla="*/ 835 h 835"/>
                <a:gd name="T20" fmla="*/ 454 w 703"/>
                <a:gd name="T21" fmla="*/ 657 h 835"/>
                <a:gd name="T22" fmla="*/ 703 w 703"/>
                <a:gd name="T23" fmla="*/ 55 h 835"/>
                <a:gd name="T24" fmla="*/ 701 w 703"/>
                <a:gd name="T25"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835">
                  <a:moveTo>
                    <a:pt x="701" y="0"/>
                  </a:moveTo>
                  <a:cubicBezTo>
                    <a:pt x="446" y="122"/>
                    <a:pt x="446" y="122"/>
                    <a:pt x="446" y="122"/>
                  </a:cubicBezTo>
                  <a:cubicBezTo>
                    <a:pt x="444" y="121"/>
                    <a:pt x="444" y="121"/>
                    <a:pt x="444" y="121"/>
                  </a:cubicBezTo>
                  <a:cubicBezTo>
                    <a:pt x="189" y="1"/>
                    <a:pt x="189" y="1"/>
                    <a:pt x="189" y="1"/>
                  </a:cubicBezTo>
                  <a:cubicBezTo>
                    <a:pt x="191" y="19"/>
                    <a:pt x="193" y="37"/>
                    <a:pt x="193" y="55"/>
                  </a:cubicBezTo>
                  <a:cubicBezTo>
                    <a:pt x="193" y="146"/>
                    <a:pt x="157" y="232"/>
                    <a:pt x="93" y="296"/>
                  </a:cubicBezTo>
                  <a:cubicBezTo>
                    <a:pt x="76" y="313"/>
                    <a:pt x="57" y="328"/>
                    <a:pt x="37" y="341"/>
                  </a:cubicBezTo>
                  <a:cubicBezTo>
                    <a:pt x="0" y="632"/>
                    <a:pt x="0" y="632"/>
                    <a:pt x="0" y="632"/>
                  </a:cubicBezTo>
                  <a:cubicBezTo>
                    <a:pt x="1" y="632"/>
                    <a:pt x="1" y="632"/>
                    <a:pt x="1" y="632"/>
                  </a:cubicBezTo>
                  <a:cubicBezTo>
                    <a:pt x="194" y="835"/>
                    <a:pt x="194" y="835"/>
                    <a:pt x="194" y="835"/>
                  </a:cubicBezTo>
                  <a:cubicBezTo>
                    <a:pt x="290" y="793"/>
                    <a:pt x="378" y="733"/>
                    <a:pt x="454" y="657"/>
                  </a:cubicBezTo>
                  <a:cubicBezTo>
                    <a:pt x="615" y="496"/>
                    <a:pt x="703" y="283"/>
                    <a:pt x="703" y="55"/>
                  </a:cubicBezTo>
                  <a:cubicBezTo>
                    <a:pt x="703" y="37"/>
                    <a:pt x="702" y="18"/>
                    <a:pt x="701"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62" name="Freeform 156"/>
            <p:cNvSpPr>
              <a:spLocks/>
            </p:cNvSpPr>
            <p:nvPr userDrawn="1"/>
          </p:nvSpPr>
          <p:spPr bwMode="auto">
            <a:xfrm>
              <a:off x="1381" y="2788"/>
              <a:ext cx="2241" cy="1385"/>
            </a:xfrm>
            <a:custGeom>
              <a:avLst/>
              <a:gdLst>
                <a:gd name="T0" fmla="*/ 752 w 947"/>
                <a:gd name="T1" fmla="*/ 318 h 585"/>
                <a:gd name="T2" fmla="*/ 787 w 947"/>
                <a:gd name="T3" fmla="*/ 38 h 585"/>
                <a:gd name="T4" fmla="*/ 633 w 947"/>
                <a:gd name="T5" fmla="*/ 75 h 585"/>
                <a:gd name="T6" fmla="*/ 420 w 947"/>
                <a:gd name="T7" fmla="*/ 0 h 585"/>
                <a:gd name="T8" fmla="*/ 132 w 947"/>
                <a:gd name="T9" fmla="*/ 56 h 585"/>
                <a:gd name="T10" fmla="*/ 132 w 947"/>
                <a:gd name="T11" fmla="*/ 57 h 585"/>
                <a:gd name="T12" fmla="*/ 0 w 947"/>
                <a:gd name="T13" fmla="*/ 304 h 585"/>
                <a:gd name="T14" fmla="*/ 31 w 947"/>
                <a:gd name="T15" fmla="*/ 336 h 585"/>
                <a:gd name="T16" fmla="*/ 633 w 947"/>
                <a:gd name="T17" fmla="*/ 585 h 585"/>
                <a:gd name="T18" fmla="*/ 947 w 947"/>
                <a:gd name="T19" fmla="*/ 526 h 585"/>
                <a:gd name="T20" fmla="*/ 751 w 947"/>
                <a:gd name="T21" fmla="*/ 321 h 585"/>
                <a:gd name="T22" fmla="*/ 752 w 947"/>
                <a:gd name="T23" fmla="*/ 318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585">
                  <a:moveTo>
                    <a:pt x="752" y="318"/>
                  </a:moveTo>
                  <a:cubicBezTo>
                    <a:pt x="787" y="38"/>
                    <a:pt x="787" y="38"/>
                    <a:pt x="787" y="38"/>
                  </a:cubicBezTo>
                  <a:cubicBezTo>
                    <a:pt x="740" y="62"/>
                    <a:pt x="688" y="75"/>
                    <a:pt x="633" y="75"/>
                  </a:cubicBezTo>
                  <a:cubicBezTo>
                    <a:pt x="554" y="75"/>
                    <a:pt x="480" y="49"/>
                    <a:pt x="420" y="0"/>
                  </a:cubicBezTo>
                  <a:cubicBezTo>
                    <a:pt x="132" y="56"/>
                    <a:pt x="132" y="56"/>
                    <a:pt x="132" y="56"/>
                  </a:cubicBezTo>
                  <a:cubicBezTo>
                    <a:pt x="132" y="57"/>
                    <a:pt x="132" y="57"/>
                    <a:pt x="132" y="57"/>
                  </a:cubicBezTo>
                  <a:cubicBezTo>
                    <a:pt x="0" y="304"/>
                    <a:pt x="0" y="304"/>
                    <a:pt x="0" y="304"/>
                  </a:cubicBezTo>
                  <a:cubicBezTo>
                    <a:pt x="10" y="315"/>
                    <a:pt x="20" y="325"/>
                    <a:pt x="31" y="336"/>
                  </a:cubicBezTo>
                  <a:cubicBezTo>
                    <a:pt x="192" y="497"/>
                    <a:pt x="405" y="585"/>
                    <a:pt x="633" y="585"/>
                  </a:cubicBezTo>
                  <a:cubicBezTo>
                    <a:pt x="742" y="585"/>
                    <a:pt x="848" y="565"/>
                    <a:pt x="947" y="526"/>
                  </a:cubicBezTo>
                  <a:cubicBezTo>
                    <a:pt x="751" y="321"/>
                    <a:pt x="751" y="321"/>
                    <a:pt x="751" y="321"/>
                  </a:cubicBezTo>
                  <a:lnTo>
                    <a:pt x="752" y="318"/>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63" name="Rectangle 157"/>
            <p:cNvSpPr>
              <a:spLocks noChangeArrowheads="1"/>
            </p:cNvSpPr>
            <p:nvPr userDrawn="1"/>
          </p:nvSpPr>
          <p:spPr bwMode="auto">
            <a:xfrm>
              <a:off x="2010" y="68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FFFFFF"/>
                  </a:solidFill>
                  <a:latin typeface="Arial" panose="020B0604020202020204" pitchFamily="34" charset="0"/>
                </a:rPr>
                <a:t>ARGUMENT 1</a:t>
              </a:r>
              <a:endParaRPr lang="en-US" altLang="en-US" sz="894">
                <a:latin typeface="Arial" panose="020B0604020202020204" pitchFamily="34" charset="0"/>
              </a:endParaRPr>
            </a:p>
          </p:txBody>
        </p:sp>
        <p:sp>
          <p:nvSpPr>
            <p:cNvPr id="264" name="Rectangle 158"/>
            <p:cNvSpPr>
              <a:spLocks noChangeArrowheads="1"/>
            </p:cNvSpPr>
            <p:nvPr userDrawn="1"/>
          </p:nvSpPr>
          <p:spPr bwMode="auto">
            <a:xfrm>
              <a:off x="2010" y="835"/>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FFFFFF"/>
                  </a:solidFill>
                  <a:latin typeface="Arial" panose="020B0604020202020204" pitchFamily="34" charset="0"/>
                </a:rPr>
                <a:t>1 123 456</a:t>
              </a:r>
              <a:endParaRPr lang="en-US" altLang="en-US" sz="894">
                <a:latin typeface="Arial" panose="020B0604020202020204" pitchFamily="34" charset="0"/>
              </a:endParaRPr>
            </a:p>
          </p:txBody>
        </p:sp>
        <p:sp>
          <p:nvSpPr>
            <p:cNvPr id="265" name="Rectangle 159"/>
            <p:cNvSpPr>
              <a:spLocks noChangeArrowheads="1"/>
            </p:cNvSpPr>
            <p:nvPr userDrawn="1"/>
          </p:nvSpPr>
          <p:spPr bwMode="auto">
            <a:xfrm>
              <a:off x="3591" y="1260"/>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FFFFFF"/>
                  </a:solidFill>
                  <a:latin typeface="Arial" panose="020B0604020202020204" pitchFamily="34" charset="0"/>
                </a:rPr>
                <a:t>ARGUMENT 2</a:t>
              </a:r>
              <a:endParaRPr lang="en-US" altLang="en-US" sz="894">
                <a:latin typeface="Arial" panose="020B0604020202020204" pitchFamily="34" charset="0"/>
              </a:endParaRPr>
            </a:p>
          </p:txBody>
        </p:sp>
        <p:sp>
          <p:nvSpPr>
            <p:cNvPr id="266" name="Rectangle 160"/>
            <p:cNvSpPr>
              <a:spLocks noChangeArrowheads="1"/>
            </p:cNvSpPr>
            <p:nvPr userDrawn="1"/>
          </p:nvSpPr>
          <p:spPr bwMode="auto">
            <a:xfrm>
              <a:off x="3591" y="141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FFFFFF"/>
                  </a:solidFill>
                  <a:latin typeface="Arial" panose="020B0604020202020204" pitchFamily="34" charset="0"/>
                </a:rPr>
                <a:t>1 123 456</a:t>
              </a:r>
              <a:endParaRPr lang="en-US" altLang="en-US" sz="894">
                <a:latin typeface="Arial" panose="020B0604020202020204" pitchFamily="34" charset="0"/>
              </a:endParaRPr>
            </a:p>
          </p:txBody>
        </p:sp>
        <p:sp>
          <p:nvSpPr>
            <p:cNvPr id="267" name="Rectangle 161"/>
            <p:cNvSpPr>
              <a:spLocks noChangeArrowheads="1"/>
            </p:cNvSpPr>
            <p:nvPr userDrawn="1"/>
          </p:nvSpPr>
          <p:spPr bwMode="auto">
            <a:xfrm>
              <a:off x="3591" y="287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FFFFFF"/>
                  </a:solidFill>
                  <a:latin typeface="Arial" panose="020B0604020202020204" pitchFamily="34" charset="0"/>
                </a:rPr>
                <a:t>ARGUMENT 3</a:t>
              </a:r>
              <a:endParaRPr lang="en-US" altLang="en-US" sz="894">
                <a:latin typeface="Arial" panose="020B0604020202020204" pitchFamily="34" charset="0"/>
              </a:endParaRPr>
            </a:p>
          </p:txBody>
        </p:sp>
        <p:sp>
          <p:nvSpPr>
            <p:cNvPr id="268" name="Rectangle 162"/>
            <p:cNvSpPr>
              <a:spLocks noChangeArrowheads="1"/>
            </p:cNvSpPr>
            <p:nvPr userDrawn="1"/>
          </p:nvSpPr>
          <p:spPr bwMode="auto">
            <a:xfrm>
              <a:off x="3591" y="302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FFFFFF"/>
                  </a:solidFill>
                  <a:latin typeface="Arial" panose="020B0604020202020204" pitchFamily="34" charset="0"/>
                </a:rPr>
                <a:t>1 123 456</a:t>
              </a:r>
              <a:endParaRPr lang="en-US" altLang="en-US" sz="894">
                <a:latin typeface="Arial" panose="020B0604020202020204" pitchFamily="34" charset="0"/>
              </a:endParaRPr>
            </a:p>
          </p:txBody>
        </p:sp>
        <p:sp>
          <p:nvSpPr>
            <p:cNvPr id="269" name="Rectangle 163"/>
            <p:cNvSpPr>
              <a:spLocks noChangeArrowheads="1"/>
            </p:cNvSpPr>
            <p:nvPr userDrawn="1"/>
          </p:nvSpPr>
          <p:spPr bwMode="auto">
            <a:xfrm>
              <a:off x="2010" y="328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FFFFFF"/>
                  </a:solidFill>
                  <a:latin typeface="Arial" panose="020B0604020202020204" pitchFamily="34" charset="0"/>
                </a:rPr>
                <a:t>ARGUMENT 4</a:t>
              </a:r>
              <a:endParaRPr lang="en-US" altLang="en-US" sz="894">
                <a:latin typeface="Arial" panose="020B0604020202020204" pitchFamily="34" charset="0"/>
              </a:endParaRPr>
            </a:p>
          </p:txBody>
        </p:sp>
        <p:sp>
          <p:nvSpPr>
            <p:cNvPr id="270" name="Rectangle 164"/>
            <p:cNvSpPr>
              <a:spLocks noChangeArrowheads="1"/>
            </p:cNvSpPr>
            <p:nvPr userDrawn="1"/>
          </p:nvSpPr>
          <p:spPr bwMode="auto">
            <a:xfrm>
              <a:off x="2010" y="3438"/>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FFFFFF"/>
                  </a:solidFill>
                  <a:latin typeface="Arial" panose="020B0604020202020204" pitchFamily="34" charset="0"/>
                </a:rPr>
                <a:t>1 123 456</a:t>
              </a:r>
              <a:endParaRPr lang="en-US" altLang="en-US" sz="894">
                <a:latin typeface="Arial" panose="020B0604020202020204" pitchFamily="34" charset="0"/>
              </a:endParaRPr>
            </a:p>
          </p:txBody>
        </p:sp>
        <p:sp>
          <p:nvSpPr>
            <p:cNvPr id="271" name="Rectangle 165"/>
            <p:cNvSpPr>
              <a:spLocks noChangeArrowheads="1"/>
            </p:cNvSpPr>
            <p:nvPr userDrawn="1"/>
          </p:nvSpPr>
          <p:spPr bwMode="auto">
            <a:xfrm>
              <a:off x="1054" y="206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FFFFFF"/>
                  </a:solidFill>
                  <a:latin typeface="Arial" panose="020B0604020202020204" pitchFamily="34" charset="0"/>
                </a:rPr>
                <a:t>ARGUMENT 5</a:t>
              </a:r>
              <a:endParaRPr lang="en-US" altLang="en-US" sz="894">
                <a:latin typeface="Arial" panose="020B0604020202020204" pitchFamily="34" charset="0"/>
              </a:endParaRPr>
            </a:p>
          </p:txBody>
        </p:sp>
        <p:sp>
          <p:nvSpPr>
            <p:cNvPr id="272" name="Rectangle 166"/>
            <p:cNvSpPr>
              <a:spLocks noChangeArrowheads="1"/>
            </p:cNvSpPr>
            <p:nvPr userDrawn="1"/>
          </p:nvSpPr>
          <p:spPr bwMode="auto">
            <a:xfrm>
              <a:off x="1054" y="2216"/>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FFFFFF"/>
                  </a:solidFill>
                  <a:latin typeface="Arial" panose="020B0604020202020204" pitchFamily="34" charset="0"/>
                </a:rPr>
                <a:t>1 123 456</a:t>
              </a:r>
              <a:endParaRPr lang="en-US" altLang="en-US" sz="894">
                <a:latin typeface="Arial" panose="020B0604020202020204" pitchFamily="34" charset="0"/>
              </a:endParaRPr>
            </a:p>
          </p:txBody>
        </p:sp>
      </p:grpSp>
      <p:grpSp>
        <p:nvGrpSpPr>
          <p:cNvPr id="161" name="hus" hidden="1"/>
          <p:cNvGrpSpPr>
            <a:grpSpLocks noChangeAspect="1"/>
          </p:cNvGrpSpPr>
          <p:nvPr userDrawn="1"/>
        </p:nvGrpSpPr>
        <p:grpSpPr bwMode="auto">
          <a:xfrm>
            <a:off x="3996532" y="1927729"/>
            <a:ext cx="1152526" cy="1253118"/>
            <a:chOff x="2154" y="1370"/>
            <a:chExt cx="1452" cy="1578"/>
          </a:xfrm>
        </p:grpSpPr>
        <p:sp>
          <p:nvSpPr>
            <p:cNvPr id="219" name="Freeform 189"/>
            <p:cNvSpPr>
              <a:spLocks noEditPoints="1"/>
            </p:cNvSpPr>
            <p:nvPr userDrawn="1"/>
          </p:nvSpPr>
          <p:spPr bwMode="auto">
            <a:xfrm>
              <a:off x="2154" y="1742"/>
              <a:ext cx="954" cy="1151"/>
            </a:xfrm>
            <a:custGeom>
              <a:avLst/>
              <a:gdLst>
                <a:gd name="T0" fmla="*/ 286 w 402"/>
                <a:gd name="T1" fmla="*/ 47 h 485"/>
                <a:gd name="T2" fmla="*/ 354 w 402"/>
                <a:gd name="T3" fmla="*/ 54 h 485"/>
                <a:gd name="T4" fmla="*/ 348 w 402"/>
                <a:gd name="T5" fmla="*/ 136 h 485"/>
                <a:gd name="T6" fmla="*/ 280 w 402"/>
                <a:gd name="T7" fmla="*/ 130 h 485"/>
                <a:gd name="T8" fmla="*/ 280 w 402"/>
                <a:gd name="T9" fmla="*/ 187 h 485"/>
                <a:gd name="T10" fmla="*/ 348 w 402"/>
                <a:gd name="T11" fmla="*/ 181 h 485"/>
                <a:gd name="T12" fmla="*/ 354 w 402"/>
                <a:gd name="T13" fmla="*/ 263 h 485"/>
                <a:gd name="T14" fmla="*/ 286 w 402"/>
                <a:gd name="T15" fmla="*/ 270 h 485"/>
                <a:gd name="T16" fmla="*/ 280 w 402"/>
                <a:gd name="T17" fmla="*/ 187 h 485"/>
                <a:gd name="T18" fmla="*/ 286 w 402"/>
                <a:gd name="T19" fmla="*/ 318 h 485"/>
                <a:gd name="T20" fmla="*/ 354 w 402"/>
                <a:gd name="T21" fmla="*/ 325 h 485"/>
                <a:gd name="T22" fmla="*/ 348 w 402"/>
                <a:gd name="T23" fmla="*/ 407 h 485"/>
                <a:gd name="T24" fmla="*/ 280 w 402"/>
                <a:gd name="T25" fmla="*/ 401 h 485"/>
                <a:gd name="T26" fmla="*/ 163 w 402"/>
                <a:gd name="T27" fmla="*/ 54 h 485"/>
                <a:gd name="T28" fmla="*/ 232 w 402"/>
                <a:gd name="T29" fmla="*/ 47 h 485"/>
                <a:gd name="T30" fmla="*/ 238 w 402"/>
                <a:gd name="T31" fmla="*/ 130 h 485"/>
                <a:gd name="T32" fmla="*/ 170 w 402"/>
                <a:gd name="T33" fmla="*/ 136 h 485"/>
                <a:gd name="T34" fmla="*/ 163 w 402"/>
                <a:gd name="T35" fmla="*/ 54 h 485"/>
                <a:gd name="T36" fmla="*/ 170 w 402"/>
                <a:gd name="T37" fmla="*/ 181 h 485"/>
                <a:gd name="T38" fmla="*/ 238 w 402"/>
                <a:gd name="T39" fmla="*/ 187 h 485"/>
                <a:gd name="T40" fmla="*/ 232 w 402"/>
                <a:gd name="T41" fmla="*/ 270 h 485"/>
                <a:gd name="T42" fmla="*/ 163 w 402"/>
                <a:gd name="T43" fmla="*/ 263 h 485"/>
                <a:gd name="T44" fmla="*/ 402 w 402"/>
                <a:gd name="T45" fmla="*/ 485 h 485"/>
                <a:gd name="T46" fmla="*/ 371 w 402"/>
                <a:gd name="T47" fmla="*/ 0 h 485"/>
                <a:gd name="T48" fmla="*/ 0 w 402"/>
                <a:gd name="T49" fmla="*/ 30 h 485"/>
                <a:gd name="T50" fmla="*/ 163 w 402"/>
                <a:gd name="T51" fmla="*/ 485 h 485"/>
                <a:gd name="T52" fmla="*/ 170 w 402"/>
                <a:gd name="T53" fmla="*/ 318 h 485"/>
                <a:gd name="T54" fmla="*/ 238 w 402"/>
                <a:gd name="T55" fmla="*/ 325 h 485"/>
                <a:gd name="T56" fmla="*/ 402 w 402"/>
                <a:gd name="T57" fmla="*/ 485 h 485"/>
                <a:gd name="T58" fmla="*/ 116 w 402"/>
                <a:gd name="T59" fmla="*/ 407 h 485"/>
                <a:gd name="T60" fmla="*/ 47 w 402"/>
                <a:gd name="T61" fmla="*/ 401 h 485"/>
                <a:gd name="T62" fmla="*/ 54 w 402"/>
                <a:gd name="T63" fmla="*/ 318 h 485"/>
                <a:gd name="T64" fmla="*/ 122 w 402"/>
                <a:gd name="T65" fmla="*/ 325 h 485"/>
                <a:gd name="T66" fmla="*/ 122 w 402"/>
                <a:gd name="T67" fmla="*/ 263 h 485"/>
                <a:gd name="T68" fmla="*/ 54 w 402"/>
                <a:gd name="T69" fmla="*/ 270 h 485"/>
                <a:gd name="T70" fmla="*/ 47 w 402"/>
                <a:gd name="T71" fmla="*/ 187 h 485"/>
                <a:gd name="T72" fmla="*/ 116 w 402"/>
                <a:gd name="T73" fmla="*/ 181 h 485"/>
                <a:gd name="T74" fmla="*/ 122 w 402"/>
                <a:gd name="T75" fmla="*/ 263 h 485"/>
                <a:gd name="T76" fmla="*/ 54 w 402"/>
                <a:gd name="T77" fmla="*/ 136 h 485"/>
                <a:gd name="T78" fmla="*/ 47 w 402"/>
                <a:gd name="T79" fmla="*/ 54 h 485"/>
                <a:gd name="T80" fmla="*/ 116 w 402"/>
                <a:gd name="T81" fmla="*/ 47 h 485"/>
                <a:gd name="T82" fmla="*/ 122 w 402"/>
                <a:gd name="T83" fmla="*/ 13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2" h="485">
                  <a:moveTo>
                    <a:pt x="280" y="54"/>
                  </a:moveTo>
                  <a:cubicBezTo>
                    <a:pt x="280" y="50"/>
                    <a:pt x="282" y="47"/>
                    <a:pt x="286" y="47"/>
                  </a:cubicBezTo>
                  <a:cubicBezTo>
                    <a:pt x="348" y="47"/>
                    <a:pt x="348" y="47"/>
                    <a:pt x="348" y="47"/>
                  </a:cubicBezTo>
                  <a:cubicBezTo>
                    <a:pt x="352" y="47"/>
                    <a:pt x="354" y="50"/>
                    <a:pt x="354" y="54"/>
                  </a:cubicBezTo>
                  <a:cubicBezTo>
                    <a:pt x="354" y="130"/>
                    <a:pt x="354" y="130"/>
                    <a:pt x="354" y="130"/>
                  </a:cubicBezTo>
                  <a:cubicBezTo>
                    <a:pt x="354" y="133"/>
                    <a:pt x="352" y="136"/>
                    <a:pt x="348" y="136"/>
                  </a:cubicBezTo>
                  <a:cubicBezTo>
                    <a:pt x="286" y="136"/>
                    <a:pt x="286" y="136"/>
                    <a:pt x="286" y="136"/>
                  </a:cubicBezTo>
                  <a:cubicBezTo>
                    <a:pt x="282" y="136"/>
                    <a:pt x="280" y="133"/>
                    <a:pt x="280" y="130"/>
                  </a:cubicBezTo>
                  <a:lnTo>
                    <a:pt x="280" y="54"/>
                  </a:lnTo>
                  <a:close/>
                  <a:moveTo>
                    <a:pt x="280" y="187"/>
                  </a:moveTo>
                  <a:cubicBezTo>
                    <a:pt x="280" y="184"/>
                    <a:pt x="282" y="181"/>
                    <a:pt x="286" y="181"/>
                  </a:cubicBezTo>
                  <a:cubicBezTo>
                    <a:pt x="348" y="181"/>
                    <a:pt x="348" y="181"/>
                    <a:pt x="348" y="181"/>
                  </a:cubicBezTo>
                  <a:cubicBezTo>
                    <a:pt x="352" y="181"/>
                    <a:pt x="354" y="184"/>
                    <a:pt x="354" y="187"/>
                  </a:cubicBezTo>
                  <a:cubicBezTo>
                    <a:pt x="354" y="263"/>
                    <a:pt x="354" y="263"/>
                    <a:pt x="354" y="263"/>
                  </a:cubicBezTo>
                  <a:cubicBezTo>
                    <a:pt x="354" y="267"/>
                    <a:pt x="352" y="270"/>
                    <a:pt x="348" y="270"/>
                  </a:cubicBezTo>
                  <a:cubicBezTo>
                    <a:pt x="286" y="270"/>
                    <a:pt x="286" y="270"/>
                    <a:pt x="286" y="270"/>
                  </a:cubicBezTo>
                  <a:cubicBezTo>
                    <a:pt x="282" y="270"/>
                    <a:pt x="280" y="267"/>
                    <a:pt x="280" y="263"/>
                  </a:cubicBezTo>
                  <a:lnTo>
                    <a:pt x="280" y="187"/>
                  </a:lnTo>
                  <a:close/>
                  <a:moveTo>
                    <a:pt x="280" y="325"/>
                  </a:moveTo>
                  <a:cubicBezTo>
                    <a:pt x="280" y="321"/>
                    <a:pt x="282" y="318"/>
                    <a:pt x="286" y="318"/>
                  </a:cubicBezTo>
                  <a:cubicBezTo>
                    <a:pt x="348" y="318"/>
                    <a:pt x="348" y="318"/>
                    <a:pt x="348" y="318"/>
                  </a:cubicBezTo>
                  <a:cubicBezTo>
                    <a:pt x="352" y="318"/>
                    <a:pt x="354" y="321"/>
                    <a:pt x="354" y="325"/>
                  </a:cubicBezTo>
                  <a:cubicBezTo>
                    <a:pt x="354" y="401"/>
                    <a:pt x="354" y="401"/>
                    <a:pt x="354" y="401"/>
                  </a:cubicBezTo>
                  <a:cubicBezTo>
                    <a:pt x="354" y="404"/>
                    <a:pt x="352" y="407"/>
                    <a:pt x="348" y="407"/>
                  </a:cubicBezTo>
                  <a:cubicBezTo>
                    <a:pt x="286" y="407"/>
                    <a:pt x="286" y="407"/>
                    <a:pt x="286" y="407"/>
                  </a:cubicBezTo>
                  <a:cubicBezTo>
                    <a:pt x="282" y="407"/>
                    <a:pt x="280" y="404"/>
                    <a:pt x="280" y="401"/>
                  </a:cubicBezTo>
                  <a:lnTo>
                    <a:pt x="280" y="325"/>
                  </a:lnTo>
                  <a:close/>
                  <a:moveTo>
                    <a:pt x="163" y="54"/>
                  </a:moveTo>
                  <a:cubicBezTo>
                    <a:pt x="163" y="50"/>
                    <a:pt x="166" y="47"/>
                    <a:pt x="170" y="47"/>
                  </a:cubicBezTo>
                  <a:cubicBezTo>
                    <a:pt x="232" y="47"/>
                    <a:pt x="232" y="47"/>
                    <a:pt x="232" y="47"/>
                  </a:cubicBezTo>
                  <a:cubicBezTo>
                    <a:pt x="235" y="47"/>
                    <a:pt x="238" y="50"/>
                    <a:pt x="238" y="54"/>
                  </a:cubicBezTo>
                  <a:cubicBezTo>
                    <a:pt x="238" y="130"/>
                    <a:pt x="238" y="130"/>
                    <a:pt x="238" y="130"/>
                  </a:cubicBezTo>
                  <a:cubicBezTo>
                    <a:pt x="238" y="133"/>
                    <a:pt x="235" y="136"/>
                    <a:pt x="232" y="136"/>
                  </a:cubicBezTo>
                  <a:cubicBezTo>
                    <a:pt x="170" y="136"/>
                    <a:pt x="170" y="136"/>
                    <a:pt x="170" y="136"/>
                  </a:cubicBezTo>
                  <a:cubicBezTo>
                    <a:pt x="166" y="136"/>
                    <a:pt x="163" y="133"/>
                    <a:pt x="163" y="130"/>
                  </a:cubicBezTo>
                  <a:lnTo>
                    <a:pt x="163" y="54"/>
                  </a:lnTo>
                  <a:close/>
                  <a:moveTo>
                    <a:pt x="163" y="187"/>
                  </a:moveTo>
                  <a:cubicBezTo>
                    <a:pt x="163" y="184"/>
                    <a:pt x="166" y="181"/>
                    <a:pt x="170" y="181"/>
                  </a:cubicBezTo>
                  <a:cubicBezTo>
                    <a:pt x="232" y="181"/>
                    <a:pt x="232" y="181"/>
                    <a:pt x="232" y="181"/>
                  </a:cubicBezTo>
                  <a:cubicBezTo>
                    <a:pt x="235" y="181"/>
                    <a:pt x="238" y="184"/>
                    <a:pt x="238" y="187"/>
                  </a:cubicBezTo>
                  <a:cubicBezTo>
                    <a:pt x="238" y="263"/>
                    <a:pt x="238" y="263"/>
                    <a:pt x="238" y="263"/>
                  </a:cubicBezTo>
                  <a:cubicBezTo>
                    <a:pt x="238" y="267"/>
                    <a:pt x="235" y="270"/>
                    <a:pt x="232" y="270"/>
                  </a:cubicBezTo>
                  <a:cubicBezTo>
                    <a:pt x="170" y="270"/>
                    <a:pt x="170" y="270"/>
                    <a:pt x="170" y="270"/>
                  </a:cubicBezTo>
                  <a:cubicBezTo>
                    <a:pt x="166" y="270"/>
                    <a:pt x="163" y="267"/>
                    <a:pt x="163" y="263"/>
                  </a:cubicBezTo>
                  <a:lnTo>
                    <a:pt x="163" y="187"/>
                  </a:lnTo>
                  <a:close/>
                  <a:moveTo>
                    <a:pt x="402" y="485"/>
                  </a:moveTo>
                  <a:cubicBezTo>
                    <a:pt x="402" y="30"/>
                    <a:pt x="402" y="30"/>
                    <a:pt x="402" y="30"/>
                  </a:cubicBezTo>
                  <a:cubicBezTo>
                    <a:pt x="402" y="13"/>
                    <a:pt x="388" y="0"/>
                    <a:pt x="371" y="0"/>
                  </a:cubicBezTo>
                  <a:cubicBezTo>
                    <a:pt x="30" y="0"/>
                    <a:pt x="30" y="0"/>
                    <a:pt x="30" y="0"/>
                  </a:cubicBezTo>
                  <a:cubicBezTo>
                    <a:pt x="13" y="0"/>
                    <a:pt x="0" y="13"/>
                    <a:pt x="0" y="30"/>
                  </a:cubicBezTo>
                  <a:cubicBezTo>
                    <a:pt x="0" y="485"/>
                    <a:pt x="0" y="485"/>
                    <a:pt x="0" y="485"/>
                  </a:cubicBezTo>
                  <a:cubicBezTo>
                    <a:pt x="163" y="485"/>
                    <a:pt x="163" y="485"/>
                    <a:pt x="163" y="485"/>
                  </a:cubicBezTo>
                  <a:cubicBezTo>
                    <a:pt x="163" y="325"/>
                    <a:pt x="163" y="325"/>
                    <a:pt x="163" y="325"/>
                  </a:cubicBezTo>
                  <a:cubicBezTo>
                    <a:pt x="163" y="321"/>
                    <a:pt x="166" y="318"/>
                    <a:pt x="170" y="318"/>
                  </a:cubicBezTo>
                  <a:cubicBezTo>
                    <a:pt x="232" y="318"/>
                    <a:pt x="232" y="318"/>
                    <a:pt x="232" y="318"/>
                  </a:cubicBezTo>
                  <a:cubicBezTo>
                    <a:pt x="235" y="318"/>
                    <a:pt x="238" y="321"/>
                    <a:pt x="238" y="325"/>
                  </a:cubicBezTo>
                  <a:cubicBezTo>
                    <a:pt x="238" y="485"/>
                    <a:pt x="238" y="485"/>
                    <a:pt x="238" y="485"/>
                  </a:cubicBezTo>
                  <a:lnTo>
                    <a:pt x="402" y="485"/>
                  </a:lnTo>
                  <a:close/>
                  <a:moveTo>
                    <a:pt x="122" y="401"/>
                  </a:moveTo>
                  <a:cubicBezTo>
                    <a:pt x="122" y="404"/>
                    <a:pt x="119" y="407"/>
                    <a:pt x="116" y="407"/>
                  </a:cubicBezTo>
                  <a:cubicBezTo>
                    <a:pt x="54" y="407"/>
                    <a:pt x="54" y="407"/>
                    <a:pt x="54" y="407"/>
                  </a:cubicBezTo>
                  <a:cubicBezTo>
                    <a:pt x="50" y="407"/>
                    <a:pt x="47" y="404"/>
                    <a:pt x="47" y="401"/>
                  </a:cubicBezTo>
                  <a:cubicBezTo>
                    <a:pt x="47" y="325"/>
                    <a:pt x="47" y="325"/>
                    <a:pt x="47" y="325"/>
                  </a:cubicBezTo>
                  <a:cubicBezTo>
                    <a:pt x="47" y="321"/>
                    <a:pt x="50" y="318"/>
                    <a:pt x="54" y="318"/>
                  </a:cubicBezTo>
                  <a:cubicBezTo>
                    <a:pt x="116" y="318"/>
                    <a:pt x="116" y="318"/>
                    <a:pt x="116" y="318"/>
                  </a:cubicBezTo>
                  <a:cubicBezTo>
                    <a:pt x="119" y="318"/>
                    <a:pt x="122" y="321"/>
                    <a:pt x="122" y="325"/>
                  </a:cubicBezTo>
                  <a:lnTo>
                    <a:pt x="122" y="401"/>
                  </a:lnTo>
                  <a:close/>
                  <a:moveTo>
                    <a:pt x="122" y="263"/>
                  </a:moveTo>
                  <a:cubicBezTo>
                    <a:pt x="122" y="267"/>
                    <a:pt x="119" y="270"/>
                    <a:pt x="116" y="270"/>
                  </a:cubicBezTo>
                  <a:cubicBezTo>
                    <a:pt x="54" y="270"/>
                    <a:pt x="54" y="270"/>
                    <a:pt x="54" y="270"/>
                  </a:cubicBezTo>
                  <a:cubicBezTo>
                    <a:pt x="50" y="270"/>
                    <a:pt x="47" y="267"/>
                    <a:pt x="47" y="263"/>
                  </a:cubicBezTo>
                  <a:cubicBezTo>
                    <a:pt x="47" y="187"/>
                    <a:pt x="47" y="187"/>
                    <a:pt x="47" y="187"/>
                  </a:cubicBezTo>
                  <a:cubicBezTo>
                    <a:pt x="47" y="184"/>
                    <a:pt x="50" y="181"/>
                    <a:pt x="54" y="181"/>
                  </a:cubicBezTo>
                  <a:cubicBezTo>
                    <a:pt x="116" y="181"/>
                    <a:pt x="116" y="181"/>
                    <a:pt x="116" y="181"/>
                  </a:cubicBezTo>
                  <a:cubicBezTo>
                    <a:pt x="119" y="181"/>
                    <a:pt x="122" y="184"/>
                    <a:pt x="122" y="187"/>
                  </a:cubicBezTo>
                  <a:lnTo>
                    <a:pt x="122" y="263"/>
                  </a:lnTo>
                  <a:close/>
                  <a:moveTo>
                    <a:pt x="116" y="136"/>
                  </a:moveTo>
                  <a:cubicBezTo>
                    <a:pt x="54" y="136"/>
                    <a:pt x="54" y="136"/>
                    <a:pt x="54" y="136"/>
                  </a:cubicBezTo>
                  <a:cubicBezTo>
                    <a:pt x="50" y="136"/>
                    <a:pt x="47" y="133"/>
                    <a:pt x="47" y="130"/>
                  </a:cubicBezTo>
                  <a:cubicBezTo>
                    <a:pt x="47" y="54"/>
                    <a:pt x="47" y="54"/>
                    <a:pt x="47" y="54"/>
                  </a:cubicBezTo>
                  <a:cubicBezTo>
                    <a:pt x="47" y="50"/>
                    <a:pt x="50" y="47"/>
                    <a:pt x="54" y="47"/>
                  </a:cubicBezTo>
                  <a:cubicBezTo>
                    <a:pt x="116" y="47"/>
                    <a:pt x="116" y="47"/>
                    <a:pt x="116" y="47"/>
                  </a:cubicBezTo>
                  <a:cubicBezTo>
                    <a:pt x="119" y="47"/>
                    <a:pt x="122" y="50"/>
                    <a:pt x="122" y="54"/>
                  </a:cubicBezTo>
                  <a:cubicBezTo>
                    <a:pt x="122" y="130"/>
                    <a:pt x="122" y="130"/>
                    <a:pt x="122" y="130"/>
                  </a:cubicBezTo>
                  <a:cubicBezTo>
                    <a:pt x="122" y="133"/>
                    <a:pt x="119" y="136"/>
                    <a:pt x="116" y="13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0" name="Freeform 190"/>
            <p:cNvSpPr>
              <a:spLocks/>
            </p:cNvSpPr>
            <p:nvPr userDrawn="1"/>
          </p:nvSpPr>
          <p:spPr bwMode="auto">
            <a:xfrm>
              <a:off x="2265" y="2497"/>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1" name="Freeform 191"/>
            <p:cNvSpPr>
              <a:spLocks/>
            </p:cNvSpPr>
            <p:nvPr userDrawn="1"/>
          </p:nvSpPr>
          <p:spPr bwMode="auto">
            <a:xfrm>
              <a:off x="2818" y="2497"/>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2" name="Freeform 192"/>
            <p:cNvSpPr>
              <a:spLocks/>
            </p:cNvSpPr>
            <p:nvPr userDrawn="1"/>
          </p:nvSpPr>
          <p:spPr bwMode="auto">
            <a:xfrm>
              <a:off x="2265" y="2172"/>
              <a:ext cx="178" cy="211"/>
            </a:xfrm>
            <a:custGeom>
              <a:avLst/>
              <a:gdLst>
                <a:gd name="T0" fmla="*/ 69 w 75"/>
                <a:gd name="T1" fmla="*/ 0 h 89"/>
                <a:gd name="T2" fmla="*/ 7 w 75"/>
                <a:gd name="T3" fmla="*/ 0 h 89"/>
                <a:gd name="T4" fmla="*/ 0 w 75"/>
                <a:gd name="T5" fmla="*/ 6 h 89"/>
                <a:gd name="T6" fmla="*/ 0 w 75"/>
                <a:gd name="T7" fmla="*/ 82 h 89"/>
                <a:gd name="T8" fmla="*/ 7 w 75"/>
                <a:gd name="T9" fmla="*/ 89 h 89"/>
                <a:gd name="T10" fmla="*/ 69 w 75"/>
                <a:gd name="T11" fmla="*/ 89 h 89"/>
                <a:gd name="T12" fmla="*/ 75 w 75"/>
                <a:gd name="T13" fmla="*/ 82 h 89"/>
                <a:gd name="T14" fmla="*/ 75 w 75"/>
                <a:gd name="T15" fmla="*/ 6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6"/>
                  </a:cubicBezTo>
                  <a:cubicBezTo>
                    <a:pt x="0" y="82"/>
                    <a:pt x="0" y="82"/>
                    <a:pt x="0" y="82"/>
                  </a:cubicBezTo>
                  <a:cubicBezTo>
                    <a:pt x="0" y="86"/>
                    <a:pt x="3" y="89"/>
                    <a:pt x="7" y="89"/>
                  </a:cubicBezTo>
                  <a:cubicBezTo>
                    <a:pt x="69" y="89"/>
                    <a:pt x="69" y="89"/>
                    <a:pt x="69" y="89"/>
                  </a:cubicBezTo>
                  <a:cubicBezTo>
                    <a:pt x="72" y="89"/>
                    <a:pt x="75" y="86"/>
                    <a:pt x="75" y="82"/>
                  </a:cubicBezTo>
                  <a:cubicBezTo>
                    <a:pt x="75" y="6"/>
                    <a:pt x="75" y="6"/>
                    <a:pt x="75" y="6"/>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3" name="Freeform 193"/>
            <p:cNvSpPr>
              <a:spLocks/>
            </p:cNvSpPr>
            <p:nvPr userDrawn="1"/>
          </p:nvSpPr>
          <p:spPr bwMode="auto">
            <a:xfrm>
              <a:off x="2818" y="2172"/>
              <a:ext cx="176" cy="211"/>
            </a:xfrm>
            <a:custGeom>
              <a:avLst/>
              <a:gdLst>
                <a:gd name="T0" fmla="*/ 6 w 74"/>
                <a:gd name="T1" fmla="*/ 89 h 89"/>
                <a:gd name="T2" fmla="*/ 68 w 74"/>
                <a:gd name="T3" fmla="*/ 89 h 89"/>
                <a:gd name="T4" fmla="*/ 74 w 74"/>
                <a:gd name="T5" fmla="*/ 82 h 89"/>
                <a:gd name="T6" fmla="*/ 74 w 74"/>
                <a:gd name="T7" fmla="*/ 6 h 89"/>
                <a:gd name="T8" fmla="*/ 68 w 74"/>
                <a:gd name="T9" fmla="*/ 0 h 89"/>
                <a:gd name="T10" fmla="*/ 6 w 74"/>
                <a:gd name="T11" fmla="*/ 0 h 89"/>
                <a:gd name="T12" fmla="*/ 0 w 74"/>
                <a:gd name="T13" fmla="*/ 6 h 89"/>
                <a:gd name="T14" fmla="*/ 0 w 74"/>
                <a:gd name="T15" fmla="*/ 82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2"/>
                  </a:cubicBezTo>
                  <a:cubicBezTo>
                    <a:pt x="74" y="6"/>
                    <a:pt x="74" y="6"/>
                    <a:pt x="74" y="6"/>
                  </a:cubicBezTo>
                  <a:cubicBezTo>
                    <a:pt x="74" y="3"/>
                    <a:pt x="72" y="0"/>
                    <a:pt x="68" y="0"/>
                  </a:cubicBezTo>
                  <a:cubicBezTo>
                    <a:pt x="6" y="0"/>
                    <a:pt x="6" y="0"/>
                    <a:pt x="6" y="0"/>
                  </a:cubicBezTo>
                  <a:cubicBezTo>
                    <a:pt x="2" y="0"/>
                    <a:pt x="0" y="3"/>
                    <a:pt x="0" y="6"/>
                  </a:cubicBezTo>
                  <a:cubicBezTo>
                    <a:pt x="0" y="82"/>
                    <a:pt x="0" y="82"/>
                    <a:pt x="0" y="82"/>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4" name="Freeform 194"/>
            <p:cNvSpPr>
              <a:spLocks/>
            </p:cNvSpPr>
            <p:nvPr userDrawn="1"/>
          </p:nvSpPr>
          <p:spPr bwMode="auto">
            <a:xfrm>
              <a:off x="2541" y="2172"/>
              <a:ext cx="178" cy="211"/>
            </a:xfrm>
            <a:custGeom>
              <a:avLst/>
              <a:gdLst>
                <a:gd name="T0" fmla="*/ 7 w 75"/>
                <a:gd name="T1" fmla="*/ 89 h 89"/>
                <a:gd name="T2" fmla="*/ 69 w 75"/>
                <a:gd name="T3" fmla="*/ 89 h 89"/>
                <a:gd name="T4" fmla="*/ 75 w 75"/>
                <a:gd name="T5" fmla="*/ 82 h 89"/>
                <a:gd name="T6" fmla="*/ 75 w 75"/>
                <a:gd name="T7" fmla="*/ 6 h 89"/>
                <a:gd name="T8" fmla="*/ 69 w 75"/>
                <a:gd name="T9" fmla="*/ 0 h 89"/>
                <a:gd name="T10" fmla="*/ 7 w 75"/>
                <a:gd name="T11" fmla="*/ 0 h 89"/>
                <a:gd name="T12" fmla="*/ 0 w 75"/>
                <a:gd name="T13" fmla="*/ 6 h 89"/>
                <a:gd name="T14" fmla="*/ 0 w 75"/>
                <a:gd name="T15" fmla="*/ 82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2"/>
                  </a:cubicBezTo>
                  <a:cubicBezTo>
                    <a:pt x="75" y="6"/>
                    <a:pt x="75" y="6"/>
                    <a:pt x="75" y="6"/>
                  </a:cubicBezTo>
                  <a:cubicBezTo>
                    <a:pt x="75" y="3"/>
                    <a:pt x="72" y="0"/>
                    <a:pt x="69" y="0"/>
                  </a:cubicBezTo>
                  <a:cubicBezTo>
                    <a:pt x="7" y="0"/>
                    <a:pt x="7" y="0"/>
                    <a:pt x="7" y="0"/>
                  </a:cubicBezTo>
                  <a:cubicBezTo>
                    <a:pt x="3" y="0"/>
                    <a:pt x="0" y="3"/>
                    <a:pt x="0" y="6"/>
                  </a:cubicBezTo>
                  <a:cubicBezTo>
                    <a:pt x="0" y="82"/>
                    <a:pt x="0" y="82"/>
                    <a:pt x="0" y="82"/>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5" name="Freeform 195"/>
            <p:cNvSpPr>
              <a:spLocks/>
            </p:cNvSpPr>
            <p:nvPr userDrawn="1"/>
          </p:nvSpPr>
          <p:spPr bwMode="auto">
            <a:xfrm>
              <a:off x="2265" y="1854"/>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6" name="Freeform 196"/>
            <p:cNvSpPr>
              <a:spLocks/>
            </p:cNvSpPr>
            <p:nvPr userDrawn="1"/>
          </p:nvSpPr>
          <p:spPr bwMode="auto">
            <a:xfrm>
              <a:off x="2818" y="1854"/>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7" name="Freeform 197"/>
            <p:cNvSpPr>
              <a:spLocks/>
            </p:cNvSpPr>
            <p:nvPr userDrawn="1"/>
          </p:nvSpPr>
          <p:spPr bwMode="auto">
            <a:xfrm>
              <a:off x="2541" y="1854"/>
              <a:ext cx="178" cy="211"/>
            </a:xfrm>
            <a:custGeom>
              <a:avLst/>
              <a:gdLst>
                <a:gd name="T0" fmla="*/ 7 w 75"/>
                <a:gd name="T1" fmla="*/ 89 h 89"/>
                <a:gd name="T2" fmla="*/ 69 w 75"/>
                <a:gd name="T3" fmla="*/ 89 h 89"/>
                <a:gd name="T4" fmla="*/ 75 w 75"/>
                <a:gd name="T5" fmla="*/ 83 h 89"/>
                <a:gd name="T6" fmla="*/ 75 w 75"/>
                <a:gd name="T7" fmla="*/ 7 h 89"/>
                <a:gd name="T8" fmla="*/ 69 w 75"/>
                <a:gd name="T9" fmla="*/ 0 h 89"/>
                <a:gd name="T10" fmla="*/ 7 w 75"/>
                <a:gd name="T11" fmla="*/ 0 h 89"/>
                <a:gd name="T12" fmla="*/ 0 w 75"/>
                <a:gd name="T13" fmla="*/ 7 h 89"/>
                <a:gd name="T14" fmla="*/ 0 w 75"/>
                <a:gd name="T15" fmla="*/ 83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3"/>
                  </a:cubicBezTo>
                  <a:cubicBezTo>
                    <a:pt x="75" y="7"/>
                    <a:pt x="75" y="7"/>
                    <a:pt x="75" y="7"/>
                  </a:cubicBezTo>
                  <a:cubicBezTo>
                    <a:pt x="75" y="3"/>
                    <a:pt x="72" y="0"/>
                    <a:pt x="69" y="0"/>
                  </a:cubicBezTo>
                  <a:cubicBezTo>
                    <a:pt x="7" y="0"/>
                    <a:pt x="7" y="0"/>
                    <a:pt x="7" y="0"/>
                  </a:cubicBezTo>
                  <a:cubicBezTo>
                    <a:pt x="3" y="0"/>
                    <a:pt x="0" y="3"/>
                    <a:pt x="0" y="7"/>
                  </a:cubicBezTo>
                  <a:cubicBezTo>
                    <a:pt x="0" y="83"/>
                    <a:pt x="0" y="83"/>
                    <a:pt x="0" y="83"/>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8" name="Freeform 198"/>
            <p:cNvSpPr>
              <a:spLocks/>
            </p:cNvSpPr>
            <p:nvPr userDrawn="1"/>
          </p:nvSpPr>
          <p:spPr bwMode="auto">
            <a:xfrm>
              <a:off x="2569" y="1396"/>
              <a:ext cx="1008" cy="1526"/>
            </a:xfrm>
            <a:custGeom>
              <a:avLst/>
              <a:gdLst>
                <a:gd name="T0" fmla="*/ 0 w 425"/>
                <a:gd name="T1" fmla="*/ 643 h 643"/>
                <a:gd name="T2" fmla="*/ 0 w 425"/>
                <a:gd name="T3" fmla="*/ 43 h 643"/>
                <a:gd name="T4" fmla="*/ 42 w 425"/>
                <a:gd name="T5" fmla="*/ 0 h 643"/>
                <a:gd name="T6" fmla="*/ 383 w 425"/>
                <a:gd name="T7" fmla="*/ 0 h 643"/>
                <a:gd name="T8" fmla="*/ 425 w 425"/>
                <a:gd name="T9" fmla="*/ 43 h 643"/>
                <a:gd name="T10" fmla="*/ 425 w 425"/>
                <a:gd name="T11" fmla="*/ 643 h 643"/>
                <a:gd name="T12" fmla="*/ 0 w 425"/>
                <a:gd name="T13" fmla="*/ 643 h 643"/>
              </a:gdLst>
              <a:ahLst/>
              <a:cxnLst>
                <a:cxn ang="0">
                  <a:pos x="T0" y="T1"/>
                </a:cxn>
                <a:cxn ang="0">
                  <a:pos x="T2" y="T3"/>
                </a:cxn>
                <a:cxn ang="0">
                  <a:pos x="T4" y="T5"/>
                </a:cxn>
                <a:cxn ang="0">
                  <a:pos x="T6" y="T7"/>
                </a:cxn>
                <a:cxn ang="0">
                  <a:pos x="T8" y="T9"/>
                </a:cxn>
                <a:cxn ang="0">
                  <a:pos x="T10" y="T11"/>
                </a:cxn>
                <a:cxn ang="0">
                  <a:pos x="T12" y="T13"/>
                </a:cxn>
              </a:cxnLst>
              <a:rect l="0" t="0" r="r" b="b"/>
              <a:pathLst>
                <a:path w="425" h="643">
                  <a:moveTo>
                    <a:pt x="0" y="643"/>
                  </a:moveTo>
                  <a:cubicBezTo>
                    <a:pt x="0" y="43"/>
                    <a:pt x="0" y="43"/>
                    <a:pt x="0" y="43"/>
                  </a:cubicBezTo>
                  <a:cubicBezTo>
                    <a:pt x="0" y="19"/>
                    <a:pt x="19" y="0"/>
                    <a:pt x="42" y="0"/>
                  </a:cubicBezTo>
                  <a:cubicBezTo>
                    <a:pt x="383" y="0"/>
                    <a:pt x="383" y="0"/>
                    <a:pt x="383" y="0"/>
                  </a:cubicBezTo>
                  <a:cubicBezTo>
                    <a:pt x="406" y="0"/>
                    <a:pt x="425" y="19"/>
                    <a:pt x="425" y="43"/>
                  </a:cubicBezTo>
                  <a:cubicBezTo>
                    <a:pt x="425" y="643"/>
                    <a:pt x="425" y="643"/>
                    <a:pt x="425" y="643"/>
                  </a:cubicBezTo>
                  <a:lnTo>
                    <a:pt x="0" y="643"/>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9" name="Freeform 199"/>
            <p:cNvSpPr>
              <a:spLocks noEditPoints="1"/>
            </p:cNvSpPr>
            <p:nvPr userDrawn="1"/>
          </p:nvSpPr>
          <p:spPr bwMode="auto">
            <a:xfrm>
              <a:off x="2541" y="1370"/>
              <a:ext cx="1065" cy="1578"/>
            </a:xfrm>
            <a:custGeom>
              <a:avLst/>
              <a:gdLst>
                <a:gd name="T0" fmla="*/ 395 w 449"/>
                <a:gd name="T1" fmla="*/ 23 h 665"/>
                <a:gd name="T2" fmla="*/ 426 w 449"/>
                <a:gd name="T3" fmla="*/ 54 h 665"/>
                <a:gd name="T4" fmla="*/ 426 w 449"/>
                <a:gd name="T5" fmla="*/ 642 h 665"/>
                <a:gd name="T6" fmla="*/ 23 w 449"/>
                <a:gd name="T7" fmla="*/ 642 h 665"/>
                <a:gd name="T8" fmla="*/ 23 w 449"/>
                <a:gd name="T9" fmla="*/ 54 h 665"/>
                <a:gd name="T10" fmla="*/ 54 w 449"/>
                <a:gd name="T11" fmla="*/ 23 h 665"/>
                <a:gd name="T12" fmla="*/ 395 w 449"/>
                <a:gd name="T13" fmla="*/ 23 h 665"/>
                <a:gd name="T14" fmla="*/ 395 w 449"/>
                <a:gd name="T15" fmla="*/ 0 h 665"/>
                <a:gd name="T16" fmla="*/ 54 w 449"/>
                <a:gd name="T17" fmla="*/ 0 h 665"/>
                <a:gd name="T18" fmla="*/ 0 w 449"/>
                <a:gd name="T19" fmla="*/ 54 h 665"/>
                <a:gd name="T20" fmla="*/ 0 w 449"/>
                <a:gd name="T21" fmla="*/ 642 h 665"/>
                <a:gd name="T22" fmla="*/ 0 w 449"/>
                <a:gd name="T23" fmla="*/ 665 h 665"/>
                <a:gd name="T24" fmla="*/ 23 w 449"/>
                <a:gd name="T25" fmla="*/ 665 h 665"/>
                <a:gd name="T26" fmla="*/ 426 w 449"/>
                <a:gd name="T27" fmla="*/ 665 h 665"/>
                <a:gd name="T28" fmla="*/ 449 w 449"/>
                <a:gd name="T29" fmla="*/ 665 h 665"/>
                <a:gd name="T30" fmla="*/ 449 w 449"/>
                <a:gd name="T31" fmla="*/ 642 h 665"/>
                <a:gd name="T32" fmla="*/ 449 w 449"/>
                <a:gd name="T33" fmla="*/ 54 h 665"/>
                <a:gd name="T34" fmla="*/ 395 w 449"/>
                <a:gd name="T35"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9" h="665">
                  <a:moveTo>
                    <a:pt x="395" y="23"/>
                  </a:moveTo>
                  <a:cubicBezTo>
                    <a:pt x="412" y="23"/>
                    <a:pt x="426" y="37"/>
                    <a:pt x="426" y="54"/>
                  </a:cubicBezTo>
                  <a:cubicBezTo>
                    <a:pt x="426" y="642"/>
                    <a:pt x="426" y="642"/>
                    <a:pt x="426" y="642"/>
                  </a:cubicBezTo>
                  <a:cubicBezTo>
                    <a:pt x="23" y="642"/>
                    <a:pt x="23" y="642"/>
                    <a:pt x="23" y="642"/>
                  </a:cubicBezTo>
                  <a:cubicBezTo>
                    <a:pt x="23" y="54"/>
                    <a:pt x="23" y="54"/>
                    <a:pt x="23" y="54"/>
                  </a:cubicBezTo>
                  <a:cubicBezTo>
                    <a:pt x="23" y="37"/>
                    <a:pt x="37" y="23"/>
                    <a:pt x="54" y="23"/>
                  </a:cubicBezTo>
                  <a:cubicBezTo>
                    <a:pt x="395" y="23"/>
                    <a:pt x="395" y="23"/>
                    <a:pt x="395" y="23"/>
                  </a:cubicBezTo>
                  <a:moveTo>
                    <a:pt x="395" y="0"/>
                  </a:moveTo>
                  <a:cubicBezTo>
                    <a:pt x="54" y="0"/>
                    <a:pt x="54" y="0"/>
                    <a:pt x="54" y="0"/>
                  </a:cubicBezTo>
                  <a:cubicBezTo>
                    <a:pt x="24" y="0"/>
                    <a:pt x="0" y="24"/>
                    <a:pt x="0" y="54"/>
                  </a:cubicBezTo>
                  <a:cubicBezTo>
                    <a:pt x="0" y="642"/>
                    <a:pt x="0" y="642"/>
                    <a:pt x="0" y="642"/>
                  </a:cubicBezTo>
                  <a:cubicBezTo>
                    <a:pt x="0" y="665"/>
                    <a:pt x="0" y="665"/>
                    <a:pt x="0" y="665"/>
                  </a:cubicBezTo>
                  <a:cubicBezTo>
                    <a:pt x="23" y="665"/>
                    <a:pt x="23" y="665"/>
                    <a:pt x="23" y="665"/>
                  </a:cubicBezTo>
                  <a:cubicBezTo>
                    <a:pt x="426" y="665"/>
                    <a:pt x="426" y="665"/>
                    <a:pt x="426" y="665"/>
                  </a:cubicBezTo>
                  <a:cubicBezTo>
                    <a:pt x="449" y="665"/>
                    <a:pt x="449" y="665"/>
                    <a:pt x="449" y="665"/>
                  </a:cubicBezTo>
                  <a:cubicBezTo>
                    <a:pt x="449" y="642"/>
                    <a:pt x="449" y="642"/>
                    <a:pt x="449" y="642"/>
                  </a:cubicBezTo>
                  <a:cubicBezTo>
                    <a:pt x="449" y="54"/>
                    <a:pt x="449" y="54"/>
                    <a:pt x="449" y="54"/>
                  </a:cubicBezTo>
                  <a:cubicBezTo>
                    <a:pt x="449" y="24"/>
                    <a:pt x="425" y="0"/>
                    <a:pt x="39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0" name="Freeform 200"/>
            <p:cNvSpPr>
              <a:spLocks/>
            </p:cNvSpPr>
            <p:nvPr userDrawn="1"/>
          </p:nvSpPr>
          <p:spPr bwMode="auto">
            <a:xfrm>
              <a:off x="2984" y="2497"/>
              <a:ext cx="178" cy="427"/>
            </a:xfrm>
            <a:custGeom>
              <a:avLst/>
              <a:gdLst>
                <a:gd name="T0" fmla="*/ 68 w 75"/>
                <a:gd name="T1" fmla="*/ 180 h 180"/>
                <a:gd name="T2" fmla="*/ 6 w 75"/>
                <a:gd name="T3" fmla="*/ 180 h 180"/>
                <a:gd name="T4" fmla="*/ 0 w 75"/>
                <a:gd name="T5" fmla="*/ 174 h 180"/>
                <a:gd name="T6" fmla="*/ 0 w 75"/>
                <a:gd name="T7" fmla="*/ 7 h 180"/>
                <a:gd name="T8" fmla="*/ 6 w 75"/>
                <a:gd name="T9" fmla="*/ 0 h 180"/>
                <a:gd name="T10" fmla="*/ 68 w 75"/>
                <a:gd name="T11" fmla="*/ 0 h 180"/>
                <a:gd name="T12" fmla="*/ 75 w 75"/>
                <a:gd name="T13" fmla="*/ 7 h 180"/>
                <a:gd name="T14" fmla="*/ 75 w 75"/>
                <a:gd name="T15" fmla="*/ 174 h 180"/>
                <a:gd name="T16" fmla="*/ 68 w 75"/>
                <a:gd name="T1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80">
                  <a:moveTo>
                    <a:pt x="68" y="180"/>
                  </a:moveTo>
                  <a:cubicBezTo>
                    <a:pt x="6" y="180"/>
                    <a:pt x="6" y="180"/>
                    <a:pt x="6" y="180"/>
                  </a:cubicBezTo>
                  <a:cubicBezTo>
                    <a:pt x="3" y="180"/>
                    <a:pt x="0" y="177"/>
                    <a:pt x="0" y="174"/>
                  </a:cubicBezTo>
                  <a:cubicBezTo>
                    <a:pt x="0" y="7"/>
                    <a:pt x="0" y="7"/>
                    <a:pt x="0" y="7"/>
                  </a:cubicBezTo>
                  <a:cubicBezTo>
                    <a:pt x="0" y="3"/>
                    <a:pt x="3" y="0"/>
                    <a:pt x="6" y="0"/>
                  </a:cubicBezTo>
                  <a:cubicBezTo>
                    <a:pt x="68" y="0"/>
                    <a:pt x="68" y="0"/>
                    <a:pt x="68" y="0"/>
                  </a:cubicBezTo>
                  <a:cubicBezTo>
                    <a:pt x="72" y="0"/>
                    <a:pt x="75" y="3"/>
                    <a:pt x="75" y="7"/>
                  </a:cubicBezTo>
                  <a:cubicBezTo>
                    <a:pt x="75" y="174"/>
                    <a:pt x="75" y="174"/>
                    <a:pt x="75" y="174"/>
                  </a:cubicBezTo>
                  <a:cubicBezTo>
                    <a:pt x="75" y="177"/>
                    <a:pt x="72" y="180"/>
                    <a:pt x="68" y="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1" name="Freeform 201"/>
            <p:cNvSpPr>
              <a:spLocks/>
            </p:cNvSpPr>
            <p:nvPr userDrawn="1"/>
          </p:nvSpPr>
          <p:spPr bwMode="auto">
            <a:xfrm>
              <a:off x="2709" y="2497"/>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2" name="Freeform 202"/>
            <p:cNvSpPr>
              <a:spLocks/>
            </p:cNvSpPr>
            <p:nvPr userDrawn="1"/>
          </p:nvSpPr>
          <p:spPr bwMode="auto">
            <a:xfrm>
              <a:off x="2709"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3" name="Freeform 203"/>
            <p:cNvSpPr>
              <a:spLocks/>
            </p:cNvSpPr>
            <p:nvPr userDrawn="1"/>
          </p:nvSpPr>
          <p:spPr bwMode="auto">
            <a:xfrm>
              <a:off x="3260" y="2497"/>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4" name="Freeform 204"/>
            <p:cNvSpPr>
              <a:spLocks/>
            </p:cNvSpPr>
            <p:nvPr userDrawn="1"/>
          </p:nvSpPr>
          <p:spPr bwMode="auto">
            <a:xfrm>
              <a:off x="3260" y="2181"/>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5" name="Freeform 205"/>
            <p:cNvSpPr>
              <a:spLocks/>
            </p:cNvSpPr>
            <p:nvPr userDrawn="1"/>
          </p:nvSpPr>
          <p:spPr bwMode="auto">
            <a:xfrm>
              <a:off x="2984"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6" name="Freeform 206"/>
            <p:cNvSpPr>
              <a:spLocks/>
            </p:cNvSpPr>
            <p:nvPr userDrawn="1"/>
          </p:nvSpPr>
          <p:spPr bwMode="auto">
            <a:xfrm>
              <a:off x="2709"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7" name="Freeform 207"/>
            <p:cNvSpPr>
              <a:spLocks/>
            </p:cNvSpPr>
            <p:nvPr userDrawn="1"/>
          </p:nvSpPr>
          <p:spPr bwMode="auto">
            <a:xfrm>
              <a:off x="3260" y="1854"/>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8" name="Freeform 208"/>
            <p:cNvSpPr>
              <a:spLocks/>
            </p:cNvSpPr>
            <p:nvPr userDrawn="1"/>
          </p:nvSpPr>
          <p:spPr bwMode="auto">
            <a:xfrm>
              <a:off x="2984"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9" name="Freeform 209"/>
            <p:cNvSpPr>
              <a:spLocks/>
            </p:cNvSpPr>
            <p:nvPr userDrawn="1"/>
          </p:nvSpPr>
          <p:spPr bwMode="auto">
            <a:xfrm>
              <a:off x="2709"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40" name="Freeform 210"/>
            <p:cNvSpPr>
              <a:spLocks/>
            </p:cNvSpPr>
            <p:nvPr userDrawn="1"/>
          </p:nvSpPr>
          <p:spPr bwMode="auto">
            <a:xfrm>
              <a:off x="3260" y="1538"/>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41" name="Freeform 211"/>
            <p:cNvSpPr>
              <a:spLocks/>
            </p:cNvSpPr>
            <p:nvPr userDrawn="1"/>
          </p:nvSpPr>
          <p:spPr bwMode="auto">
            <a:xfrm>
              <a:off x="2984"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grpSp>
        <p:nvGrpSpPr>
          <p:cNvPr id="162" name="app" hidden="1"/>
          <p:cNvGrpSpPr>
            <a:grpSpLocks noChangeAspect="1"/>
          </p:cNvGrpSpPr>
          <p:nvPr userDrawn="1"/>
        </p:nvGrpSpPr>
        <p:grpSpPr bwMode="auto">
          <a:xfrm>
            <a:off x="4197350" y="1946788"/>
            <a:ext cx="750888" cy="1215000"/>
            <a:chOff x="2407" y="1397"/>
            <a:chExt cx="946" cy="1530"/>
          </a:xfrm>
        </p:grpSpPr>
        <p:sp>
          <p:nvSpPr>
            <p:cNvPr id="215" name="Freeform 215"/>
            <p:cNvSpPr>
              <a:spLocks/>
            </p:cNvSpPr>
            <p:nvPr userDrawn="1"/>
          </p:nvSpPr>
          <p:spPr bwMode="auto">
            <a:xfrm>
              <a:off x="2407" y="1397"/>
              <a:ext cx="946" cy="1530"/>
            </a:xfrm>
            <a:custGeom>
              <a:avLst/>
              <a:gdLst>
                <a:gd name="T0" fmla="*/ 341 w 397"/>
                <a:gd name="T1" fmla="*/ 645 h 645"/>
                <a:gd name="T2" fmla="*/ 56 w 397"/>
                <a:gd name="T3" fmla="*/ 645 h 645"/>
                <a:gd name="T4" fmla="*/ 0 w 397"/>
                <a:gd name="T5" fmla="*/ 589 h 645"/>
                <a:gd name="T6" fmla="*/ 0 w 397"/>
                <a:gd name="T7" fmla="*/ 56 h 645"/>
                <a:gd name="T8" fmla="*/ 56 w 397"/>
                <a:gd name="T9" fmla="*/ 0 h 645"/>
                <a:gd name="T10" fmla="*/ 341 w 397"/>
                <a:gd name="T11" fmla="*/ 0 h 645"/>
                <a:gd name="T12" fmla="*/ 397 w 397"/>
                <a:gd name="T13" fmla="*/ 56 h 645"/>
                <a:gd name="T14" fmla="*/ 397 w 397"/>
                <a:gd name="T15" fmla="*/ 589 h 645"/>
                <a:gd name="T16" fmla="*/ 341 w 397"/>
                <a:gd name="T17"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645">
                  <a:moveTo>
                    <a:pt x="341" y="645"/>
                  </a:moveTo>
                  <a:cubicBezTo>
                    <a:pt x="56" y="645"/>
                    <a:pt x="56" y="645"/>
                    <a:pt x="56" y="645"/>
                  </a:cubicBezTo>
                  <a:cubicBezTo>
                    <a:pt x="25" y="645"/>
                    <a:pt x="0" y="620"/>
                    <a:pt x="0" y="589"/>
                  </a:cubicBezTo>
                  <a:cubicBezTo>
                    <a:pt x="0" y="56"/>
                    <a:pt x="0" y="56"/>
                    <a:pt x="0" y="56"/>
                  </a:cubicBezTo>
                  <a:cubicBezTo>
                    <a:pt x="0" y="25"/>
                    <a:pt x="25" y="0"/>
                    <a:pt x="56" y="0"/>
                  </a:cubicBezTo>
                  <a:cubicBezTo>
                    <a:pt x="341" y="0"/>
                    <a:pt x="341" y="0"/>
                    <a:pt x="341" y="0"/>
                  </a:cubicBezTo>
                  <a:cubicBezTo>
                    <a:pt x="372" y="0"/>
                    <a:pt x="397" y="25"/>
                    <a:pt x="397" y="56"/>
                  </a:cubicBezTo>
                  <a:cubicBezTo>
                    <a:pt x="397" y="589"/>
                    <a:pt x="397" y="589"/>
                    <a:pt x="397" y="589"/>
                  </a:cubicBezTo>
                  <a:cubicBezTo>
                    <a:pt x="397" y="620"/>
                    <a:pt x="372" y="645"/>
                    <a:pt x="341" y="645"/>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16" name="Rectangle 216"/>
            <p:cNvSpPr>
              <a:spLocks noChangeArrowheads="1"/>
            </p:cNvSpPr>
            <p:nvPr userDrawn="1"/>
          </p:nvSpPr>
          <p:spPr bwMode="auto">
            <a:xfrm>
              <a:off x="2522" y="1630"/>
              <a:ext cx="716" cy="10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17" name="Oval 217"/>
            <p:cNvSpPr>
              <a:spLocks noChangeArrowheads="1"/>
            </p:cNvSpPr>
            <p:nvPr userDrawn="1"/>
          </p:nvSpPr>
          <p:spPr bwMode="auto">
            <a:xfrm>
              <a:off x="2812" y="2707"/>
              <a:ext cx="136" cy="1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18" name="Freeform 218"/>
            <p:cNvSpPr>
              <a:spLocks/>
            </p:cNvSpPr>
            <p:nvPr userDrawn="1"/>
          </p:nvSpPr>
          <p:spPr bwMode="auto">
            <a:xfrm>
              <a:off x="2643" y="1770"/>
              <a:ext cx="436" cy="726"/>
            </a:xfrm>
            <a:custGeom>
              <a:avLst/>
              <a:gdLst>
                <a:gd name="T0" fmla="*/ 177 w 183"/>
                <a:gd name="T1" fmla="*/ 137 h 306"/>
                <a:gd name="T2" fmla="*/ 96 w 183"/>
                <a:gd name="T3" fmla="*/ 137 h 306"/>
                <a:gd name="T4" fmla="*/ 101 w 183"/>
                <a:gd name="T5" fmla="*/ 119 h 306"/>
                <a:gd name="T6" fmla="*/ 114 w 183"/>
                <a:gd name="T7" fmla="*/ 73 h 306"/>
                <a:gd name="T8" fmla="*/ 132 w 183"/>
                <a:gd name="T9" fmla="*/ 8 h 306"/>
                <a:gd name="T10" fmla="*/ 125 w 183"/>
                <a:gd name="T11" fmla="*/ 4 h 306"/>
                <a:gd name="T12" fmla="*/ 3 w 183"/>
                <a:gd name="T13" fmla="*/ 160 h 306"/>
                <a:gd name="T14" fmla="*/ 6 w 183"/>
                <a:gd name="T15" fmla="*/ 169 h 306"/>
                <a:gd name="T16" fmla="*/ 87 w 183"/>
                <a:gd name="T17" fmla="*/ 169 h 306"/>
                <a:gd name="T18" fmla="*/ 82 w 183"/>
                <a:gd name="T19" fmla="*/ 188 h 306"/>
                <a:gd name="T20" fmla="*/ 69 w 183"/>
                <a:gd name="T21" fmla="*/ 233 h 306"/>
                <a:gd name="T22" fmla="*/ 51 w 183"/>
                <a:gd name="T23" fmla="*/ 299 h 306"/>
                <a:gd name="T24" fmla="*/ 58 w 183"/>
                <a:gd name="T25" fmla="*/ 303 h 306"/>
                <a:gd name="T26" fmla="*/ 180 w 183"/>
                <a:gd name="T27" fmla="*/ 146 h 306"/>
                <a:gd name="T28" fmla="*/ 177 w 183"/>
                <a:gd name="T29" fmla="*/ 13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 h="306">
                  <a:moveTo>
                    <a:pt x="177" y="137"/>
                  </a:moveTo>
                  <a:cubicBezTo>
                    <a:pt x="96" y="137"/>
                    <a:pt x="96" y="137"/>
                    <a:pt x="96" y="137"/>
                  </a:cubicBezTo>
                  <a:cubicBezTo>
                    <a:pt x="101" y="119"/>
                    <a:pt x="101" y="119"/>
                    <a:pt x="101" y="119"/>
                  </a:cubicBezTo>
                  <a:cubicBezTo>
                    <a:pt x="114" y="73"/>
                    <a:pt x="114" y="73"/>
                    <a:pt x="114" y="73"/>
                  </a:cubicBezTo>
                  <a:cubicBezTo>
                    <a:pt x="132" y="8"/>
                    <a:pt x="132" y="8"/>
                    <a:pt x="132" y="8"/>
                  </a:cubicBezTo>
                  <a:cubicBezTo>
                    <a:pt x="134" y="3"/>
                    <a:pt x="128" y="0"/>
                    <a:pt x="125" y="4"/>
                  </a:cubicBezTo>
                  <a:cubicBezTo>
                    <a:pt x="3" y="160"/>
                    <a:pt x="3" y="160"/>
                    <a:pt x="3" y="160"/>
                  </a:cubicBezTo>
                  <a:cubicBezTo>
                    <a:pt x="0" y="163"/>
                    <a:pt x="2" y="168"/>
                    <a:pt x="6" y="169"/>
                  </a:cubicBezTo>
                  <a:cubicBezTo>
                    <a:pt x="87" y="169"/>
                    <a:pt x="87" y="169"/>
                    <a:pt x="87" y="169"/>
                  </a:cubicBezTo>
                  <a:cubicBezTo>
                    <a:pt x="82" y="188"/>
                    <a:pt x="82" y="188"/>
                    <a:pt x="82" y="188"/>
                  </a:cubicBezTo>
                  <a:cubicBezTo>
                    <a:pt x="69" y="233"/>
                    <a:pt x="69" y="233"/>
                    <a:pt x="69" y="233"/>
                  </a:cubicBezTo>
                  <a:cubicBezTo>
                    <a:pt x="51" y="299"/>
                    <a:pt x="51" y="299"/>
                    <a:pt x="51" y="299"/>
                  </a:cubicBezTo>
                  <a:cubicBezTo>
                    <a:pt x="49" y="303"/>
                    <a:pt x="55" y="306"/>
                    <a:pt x="58" y="303"/>
                  </a:cubicBezTo>
                  <a:cubicBezTo>
                    <a:pt x="180" y="146"/>
                    <a:pt x="180" y="146"/>
                    <a:pt x="180" y="146"/>
                  </a:cubicBezTo>
                  <a:cubicBezTo>
                    <a:pt x="183" y="143"/>
                    <a:pt x="181" y="139"/>
                    <a:pt x="177" y="137"/>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grpSp>
        <p:nvGrpSpPr>
          <p:cNvPr id="163" name="person" hidden="1"/>
          <p:cNvGrpSpPr>
            <a:grpSpLocks noChangeAspect="1"/>
          </p:cNvGrpSpPr>
          <p:nvPr userDrawn="1"/>
        </p:nvGrpSpPr>
        <p:grpSpPr bwMode="auto">
          <a:xfrm>
            <a:off x="4187825" y="2047639"/>
            <a:ext cx="769938" cy="1013296"/>
            <a:chOff x="2395" y="1524"/>
            <a:chExt cx="970" cy="1276"/>
          </a:xfrm>
        </p:grpSpPr>
        <p:sp>
          <p:nvSpPr>
            <p:cNvPr id="211" name="Freeform 222"/>
            <p:cNvSpPr>
              <a:spLocks/>
            </p:cNvSpPr>
            <p:nvPr userDrawn="1"/>
          </p:nvSpPr>
          <p:spPr bwMode="auto">
            <a:xfrm>
              <a:off x="2414" y="2064"/>
              <a:ext cx="932" cy="717"/>
            </a:xfrm>
            <a:custGeom>
              <a:avLst/>
              <a:gdLst>
                <a:gd name="T0" fmla="*/ 196 w 392"/>
                <a:gd name="T1" fmla="*/ 302 h 302"/>
                <a:gd name="T2" fmla="*/ 2 w 392"/>
                <a:gd name="T3" fmla="*/ 214 h 302"/>
                <a:gd name="T4" fmla="*/ 0 w 392"/>
                <a:gd name="T5" fmla="*/ 212 h 302"/>
                <a:gd name="T6" fmla="*/ 0 w 392"/>
                <a:gd name="T7" fmla="*/ 209 h 302"/>
                <a:gd name="T8" fmla="*/ 57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12" name="Freeform 223"/>
            <p:cNvSpPr>
              <a:spLocks noEditPoints="1"/>
            </p:cNvSpPr>
            <p:nvPr userDrawn="1"/>
          </p:nvSpPr>
          <p:spPr bwMode="auto">
            <a:xfrm>
              <a:off x="2395" y="2045"/>
              <a:ext cx="970"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3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7"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0" y="286"/>
                    <a:pt x="403"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13" name="Oval 224"/>
            <p:cNvSpPr>
              <a:spLocks noChangeArrowheads="1"/>
            </p:cNvSpPr>
            <p:nvPr userDrawn="1"/>
          </p:nvSpPr>
          <p:spPr bwMode="auto">
            <a:xfrm>
              <a:off x="2626" y="1543"/>
              <a:ext cx="508"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14" name="Freeform 225"/>
            <p:cNvSpPr>
              <a:spLocks noEditPoints="1"/>
            </p:cNvSpPr>
            <p:nvPr userDrawn="1"/>
          </p:nvSpPr>
          <p:spPr bwMode="auto">
            <a:xfrm>
              <a:off x="2607" y="1524"/>
              <a:ext cx="544" cy="554"/>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5" y="172"/>
                    <a:pt x="15" y="116"/>
                  </a:cubicBezTo>
                  <a:cubicBezTo>
                    <a:pt x="15"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grpSp>
        <p:nvGrpSpPr>
          <p:cNvPr id="164" name="person_slips" hidden="1"/>
          <p:cNvGrpSpPr>
            <a:grpSpLocks noChangeAspect="1"/>
          </p:cNvGrpSpPr>
          <p:nvPr userDrawn="1"/>
        </p:nvGrpSpPr>
        <p:grpSpPr bwMode="auto">
          <a:xfrm>
            <a:off x="4187428" y="2047639"/>
            <a:ext cx="770732" cy="1013296"/>
            <a:chOff x="460" y="1095"/>
            <a:chExt cx="971" cy="1276"/>
          </a:xfrm>
        </p:grpSpPr>
        <p:sp>
          <p:nvSpPr>
            <p:cNvPr id="206" name="Freeform 229"/>
            <p:cNvSpPr>
              <a:spLocks/>
            </p:cNvSpPr>
            <p:nvPr userDrawn="1"/>
          </p:nvSpPr>
          <p:spPr bwMode="auto">
            <a:xfrm>
              <a:off x="479" y="1635"/>
              <a:ext cx="933" cy="717"/>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70"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7" name="Freeform 230"/>
            <p:cNvSpPr>
              <a:spLocks noEditPoints="1"/>
            </p:cNvSpPr>
            <p:nvPr userDrawn="1"/>
          </p:nvSpPr>
          <p:spPr bwMode="auto">
            <a:xfrm>
              <a:off x="460" y="1616"/>
              <a:ext cx="971"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8" y="16"/>
                    <a:pt x="392" y="89"/>
                    <a:pt x="392" y="217"/>
                  </a:cubicBezTo>
                  <a:cubicBezTo>
                    <a:pt x="344" y="270"/>
                    <a:pt x="278" y="302"/>
                    <a:pt x="204" y="302"/>
                  </a:cubicBezTo>
                  <a:cubicBezTo>
                    <a:pt x="130" y="302"/>
                    <a:pt x="64" y="270"/>
                    <a:pt x="16" y="217"/>
                  </a:cubicBezTo>
                  <a:cubicBezTo>
                    <a:pt x="16" y="89"/>
                    <a:pt x="101" y="16"/>
                    <a:pt x="204" y="16"/>
                  </a:cubicBezTo>
                  <a:moveTo>
                    <a:pt x="204" y="0"/>
                  </a:moveTo>
                  <a:cubicBezTo>
                    <a:pt x="148" y="0"/>
                    <a:pt x="97"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8" name="Oval 231"/>
            <p:cNvSpPr>
              <a:spLocks noChangeArrowheads="1"/>
            </p:cNvSpPr>
            <p:nvPr userDrawn="1"/>
          </p:nvSpPr>
          <p:spPr bwMode="auto">
            <a:xfrm>
              <a:off x="691" y="1114"/>
              <a:ext cx="509"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9" name="Freeform 232"/>
            <p:cNvSpPr>
              <a:spLocks noEditPoints="1"/>
            </p:cNvSpPr>
            <p:nvPr userDrawn="1"/>
          </p:nvSpPr>
          <p:spPr bwMode="auto">
            <a:xfrm>
              <a:off x="674" y="1095"/>
              <a:ext cx="545" cy="554"/>
            </a:xfrm>
            <a:custGeom>
              <a:avLst/>
              <a:gdLst>
                <a:gd name="T0" fmla="*/ 114 w 229"/>
                <a:gd name="T1" fmla="*/ 15 h 233"/>
                <a:gd name="T2" fmla="*/ 213 w 229"/>
                <a:gd name="T3" fmla="*/ 116 h 233"/>
                <a:gd name="T4" fmla="*/ 114 w 229"/>
                <a:gd name="T5" fmla="*/ 218 h 233"/>
                <a:gd name="T6" fmla="*/ 15 w 229"/>
                <a:gd name="T7" fmla="*/ 116 h 233"/>
                <a:gd name="T8" fmla="*/ 114 w 229"/>
                <a:gd name="T9" fmla="*/ 15 h 233"/>
                <a:gd name="T10" fmla="*/ 114 w 229"/>
                <a:gd name="T11" fmla="*/ 0 h 233"/>
                <a:gd name="T12" fmla="*/ 0 w 229"/>
                <a:gd name="T13" fmla="*/ 116 h 233"/>
                <a:gd name="T14" fmla="*/ 114 w 229"/>
                <a:gd name="T15" fmla="*/ 233 h 233"/>
                <a:gd name="T16" fmla="*/ 229 w 229"/>
                <a:gd name="T17" fmla="*/ 116 h 233"/>
                <a:gd name="T18" fmla="*/ 114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4" y="15"/>
                  </a:moveTo>
                  <a:cubicBezTo>
                    <a:pt x="169" y="15"/>
                    <a:pt x="213" y="60"/>
                    <a:pt x="213" y="116"/>
                  </a:cubicBezTo>
                  <a:cubicBezTo>
                    <a:pt x="213" y="172"/>
                    <a:pt x="169" y="218"/>
                    <a:pt x="114" y="218"/>
                  </a:cubicBezTo>
                  <a:cubicBezTo>
                    <a:pt x="59" y="218"/>
                    <a:pt x="15" y="172"/>
                    <a:pt x="15" y="116"/>
                  </a:cubicBezTo>
                  <a:cubicBezTo>
                    <a:pt x="15" y="60"/>
                    <a:pt x="59" y="15"/>
                    <a:pt x="114" y="15"/>
                  </a:cubicBezTo>
                  <a:moveTo>
                    <a:pt x="114" y="0"/>
                  </a:moveTo>
                  <a:cubicBezTo>
                    <a:pt x="51" y="0"/>
                    <a:pt x="0" y="52"/>
                    <a:pt x="0" y="116"/>
                  </a:cubicBezTo>
                  <a:cubicBezTo>
                    <a:pt x="0" y="181"/>
                    <a:pt x="51" y="233"/>
                    <a:pt x="114" y="233"/>
                  </a:cubicBezTo>
                  <a:cubicBezTo>
                    <a:pt x="177" y="233"/>
                    <a:pt x="229" y="181"/>
                    <a:pt x="229" y="116"/>
                  </a:cubicBezTo>
                  <a:cubicBezTo>
                    <a:pt x="229" y="52"/>
                    <a:pt x="177"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10" name="Freeform 233"/>
            <p:cNvSpPr>
              <a:spLocks/>
            </p:cNvSpPr>
            <p:nvPr userDrawn="1"/>
          </p:nvSpPr>
          <p:spPr bwMode="auto">
            <a:xfrm>
              <a:off x="881" y="1716"/>
              <a:ext cx="129" cy="548"/>
            </a:xfrm>
            <a:custGeom>
              <a:avLst/>
              <a:gdLst>
                <a:gd name="T0" fmla="*/ 34 w 54"/>
                <a:gd name="T1" fmla="*/ 4 h 231"/>
                <a:gd name="T2" fmla="*/ 54 w 54"/>
                <a:gd name="T3" fmla="*/ 198 h 231"/>
                <a:gd name="T4" fmla="*/ 53 w 54"/>
                <a:gd name="T5" fmla="*/ 202 h 231"/>
                <a:gd name="T6" fmla="*/ 30 w 54"/>
                <a:gd name="T7" fmla="*/ 229 h 231"/>
                <a:gd name="T8" fmla="*/ 24 w 54"/>
                <a:gd name="T9" fmla="*/ 229 h 231"/>
                <a:gd name="T10" fmla="*/ 1 w 54"/>
                <a:gd name="T11" fmla="*/ 202 h 231"/>
                <a:gd name="T12" fmla="*/ 0 w 54"/>
                <a:gd name="T13" fmla="*/ 198 h 231"/>
                <a:gd name="T14" fmla="*/ 20 w 54"/>
                <a:gd name="T15" fmla="*/ 4 h 231"/>
                <a:gd name="T16" fmla="*/ 27 w 54"/>
                <a:gd name="T17" fmla="*/ 0 h 231"/>
                <a:gd name="T18" fmla="*/ 27 w 54"/>
                <a:gd name="T19" fmla="*/ 0 h 231"/>
                <a:gd name="T20" fmla="*/ 34 w 54"/>
                <a:gd name="T21" fmla="*/ 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231">
                  <a:moveTo>
                    <a:pt x="34" y="4"/>
                  </a:moveTo>
                  <a:cubicBezTo>
                    <a:pt x="54" y="198"/>
                    <a:pt x="54" y="198"/>
                    <a:pt x="54" y="198"/>
                  </a:cubicBezTo>
                  <a:cubicBezTo>
                    <a:pt x="54" y="200"/>
                    <a:pt x="54" y="201"/>
                    <a:pt x="53" y="202"/>
                  </a:cubicBezTo>
                  <a:cubicBezTo>
                    <a:pt x="30" y="229"/>
                    <a:pt x="30" y="229"/>
                    <a:pt x="30" y="229"/>
                  </a:cubicBezTo>
                  <a:cubicBezTo>
                    <a:pt x="29" y="231"/>
                    <a:pt x="25" y="231"/>
                    <a:pt x="24" y="229"/>
                  </a:cubicBezTo>
                  <a:cubicBezTo>
                    <a:pt x="1" y="202"/>
                    <a:pt x="1" y="202"/>
                    <a:pt x="1" y="202"/>
                  </a:cubicBezTo>
                  <a:cubicBezTo>
                    <a:pt x="0" y="201"/>
                    <a:pt x="0" y="200"/>
                    <a:pt x="0" y="198"/>
                  </a:cubicBezTo>
                  <a:cubicBezTo>
                    <a:pt x="20" y="4"/>
                    <a:pt x="20" y="4"/>
                    <a:pt x="20" y="4"/>
                  </a:cubicBezTo>
                  <a:cubicBezTo>
                    <a:pt x="21" y="2"/>
                    <a:pt x="24" y="0"/>
                    <a:pt x="27" y="0"/>
                  </a:cubicBezTo>
                  <a:cubicBezTo>
                    <a:pt x="27" y="0"/>
                    <a:pt x="27" y="0"/>
                    <a:pt x="27" y="0"/>
                  </a:cubicBezTo>
                  <a:cubicBezTo>
                    <a:pt x="30" y="0"/>
                    <a:pt x="33" y="2"/>
                    <a:pt x="3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grpSp>
        <p:nvGrpSpPr>
          <p:cNvPr id="165" name="gruppe" hidden="1"/>
          <p:cNvGrpSpPr>
            <a:grpSpLocks noChangeAspect="1"/>
          </p:cNvGrpSpPr>
          <p:nvPr userDrawn="1"/>
        </p:nvGrpSpPr>
        <p:grpSpPr bwMode="auto">
          <a:xfrm>
            <a:off x="3754437" y="1953140"/>
            <a:ext cx="1636715" cy="1202296"/>
            <a:chOff x="1847" y="1404"/>
            <a:chExt cx="2062" cy="1514"/>
          </a:xfrm>
        </p:grpSpPr>
        <p:sp>
          <p:nvSpPr>
            <p:cNvPr id="194" name="Freeform 237"/>
            <p:cNvSpPr>
              <a:spLocks/>
            </p:cNvSpPr>
            <p:nvPr userDrawn="1"/>
          </p:nvSpPr>
          <p:spPr bwMode="auto">
            <a:xfrm>
              <a:off x="2963" y="1943"/>
              <a:ext cx="927" cy="716"/>
            </a:xfrm>
            <a:custGeom>
              <a:avLst/>
              <a:gdLst>
                <a:gd name="T0" fmla="*/ 196 w 391"/>
                <a:gd name="T1" fmla="*/ 302 h 302"/>
                <a:gd name="T2" fmla="*/ 2 w 391"/>
                <a:gd name="T3" fmla="*/ 214 h 302"/>
                <a:gd name="T4" fmla="*/ 0 w 391"/>
                <a:gd name="T5" fmla="*/ 212 h 302"/>
                <a:gd name="T6" fmla="*/ 0 w 391"/>
                <a:gd name="T7" fmla="*/ 209 h 302"/>
                <a:gd name="T8" fmla="*/ 57 w 391"/>
                <a:gd name="T9" fmla="*/ 55 h 302"/>
                <a:gd name="T10" fmla="*/ 196 w 391"/>
                <a:gd name="T11" fmla="*/ 0 h 302"/>
                <a:gd name="T12" fmla="*/ 334 w 391"/>
                <a:gd name="T13" fmla="*/ 55 h 302"/>
                <a:gd name="T14" fmla="*/ 391 w 391"/>
                <a:gd name="T15" fmla="*/ 209 h 302"/>
                <a:gd name="T16" fmla="*/ 391 w 391"/>
                <a:gd name="T17" fmla="*/ 212 h 302"/>
                <a:gd name="T18" fmla="*/ 389 w 391"/>
                <a:gd name="T19" fmla="*/ 214 h 302"/>
                <a:gd name="T20" fmla="*/ 196 w 391"/>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2" y="19"/>
                    <a:pt x="141" y="0"/>
                    <a:pt x="196" y="0"/>
                  </a:cubicBezTo>
                  <a:cubicBezTo>
                    <a:pt x="250" y="0"/>
                    <a:pt x="299" y="19"/>
                    <a:pt x="334" y="55"/>
                  </a:cubicBezTo>
                  <a:cubicBezTo>
                    <a:pt x="372" y="93"/>
                    <a:pt x="391" y="146"/>
                    <a:pt x="391" y="209"/>
                  </a:cubicBezTo>
                  <a:cubicBezTo>
                    <a:pt x="391" y="212"/>
                    <a:pt x="391" y="212"/>
                    <a:pt x="391" y="212"/>
                  </a:cubicBezTo>
                  <a:cubicBezTo>
                    <a:pt x="389" y="214"/>
                    <a:pt x="389" y="214"/>
                    <a:pt x="389"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5" name="Freeform 238"/>
            <p:cNvSpPr>
              <a:spLocks noEditPoints="1"/>
            </p:cNvSpPr>
            <p:nvPr userDrawn="1"/>
          </p:nvSpPr>
          <p:spPr bwMode="auto">
            <a:xfrm>
              <a:off x="2944" y="1924"/>
              <a:ext cx="965" cy="754"/>
            </a:xfrm>
            <a:custGeom>
              <a:avLst/>
              <a:gdLst>
                <a:gd name="T0" fmla="*/ 204 w 407"/>
                <a:gd name="T1" fmla="*/ 16 h 318"/>
                <a:gd name="T2" fmla="*/ 391 w 407"/>
                <a:gd name="T3" fmla="*/ 217 h 318"/>
                <a:gd name="T4" fmla="*/ 204 w 407"/>
                <a:gd name="T5" fmla="*/ 302 h 318"/>
                <a:gd name="T6" fmla="*/ 16 w 407"/>
                <a:gd name="T7" fmla="*/ 217 h 318"/>
                <a:gd name="T8" fmla="*/ 204 w 407"/>
                <a:gd name="T9" fmla="*/ 16 h 318"/>
                <a:gd name="T10" fmla="*/ 204 w 407"/>
                <a:gd name="T11" fmla="*/ 0 h 318"/>
                <a:gd name="T12" fmla="*/ 60 w 407"/>
                <a:gd name="T13" fmla="*/ 57 h 318"/>
                <a:gd name="T14" fmla="*/ 0 w 407"/>
                <a:gd name="T15" fmla="*/ 217 h 318"/>
                <a:gd name="T16" fmla="*/ 0 w 407"/>
                <a:gd name="T17" fmla="*/ 223 h 318"/>
                <a:gd name="T18" fmla="*/ 4 w 407"/>
                <a:gd name="T19" fmla="*/ 228 h 318"/>
                <a:gd name="T20" fmla="*/ 204 w 407"/>
                <a:gd name="T21" fmla="*/ 318 h 318"/>
                <a:gd name="T22" fmla="*/ 403 w 407"/>
                <a:gd name="T23" fmla="*/ 228 h 318"/>
                <a:gd name="T24" fmla="*/ 407 w 407"/>
                <a:gd name="T25" fmla="*/ 223 h 318"/>
                <a:gd name="T26" fmla="*/ 407 w 407"/>
                <a:gd name="T27" fmla="*/ 217 h 318"/>
                <a:gd name="T28" fmla="*/ 348 w 407"/>
                <a:gd name="T29" fmla="*/ 57 h 318"/>
                <a:gd name="T30" fmla="*/ 204 w 407"/>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7" h="318">
                  <a:moveTo>
                    <a:pt x="204" y="16"/>
                  </a:moveTo>
                  <a:cubicBezTo>
                    <a:pt x="307" y="16"/>
                    <a:pt x="391" y="89"/>
                    <a:pt x="391" y="217"/>
                  </a:cubicBezTo>
                  <a:cubicBezTo>
                    <a:pt x="344" y="270"/>
                    <a:pt x="277" y="302"/>
                    <a:pt x="204" y="302"/>
                  </a:cubicBezTo>
                  <a:cubicBezTo>
                    <a:pt x="130" y="302"/>
                    <a:pt x="63" y="270"/>
                    <a:pt x="16" y="217"/>
                  </a:cubicBezTo>
                  <a:cubicBezTo>
                    <a:pt x="16" y="89"/>
                    <a:pt x="100" y="16"/>
                    <a:pt x="204" y="16"/>
                  </a:cubicBezTo>
                  <a:moveTo>
                    <a:pt x="204" y="0"/>
                  </a:moveTo>
                  <a:cubicBezTo>
                    <a:pt x="147" y="0"/>
                    <a:pt x="96" y="20"/>
                    <a:pt x="60" y="57"/>
                  </a:cubicBezTo>
                  <a:cubicBezTo>
                    <a:pt x="20" y="96"/>
                    <a:pt x="0" y="152"/>
                    <a:pt x="0" y="217"/>
                  </a:cubicBezTo>
                  <a:cubicBezTo>
                    <a:pt x="0" y="223"/>
                    <a:pt x="0" y="223"/>
                    <a:pt x="0" y="223"/>
                  </a:cubicBezTo>
                  <a:cubicBezTo>
                    <a:pt x="4" y="228"/>
                    <a:pt x="4" y="228"/>
                    <a:pt x="4" y="228"/>
                  </a:cubicBezTo>
                  <a:cubicBezTo>
                    <a:pt x="57" y="286"/>
                    <a:pt x="128" y="318"/>
                    <a:pt x="204" y="318"/>
                  </a:cubicBezTo>
                  <a:cubicBezTo>
                    <a:pt x="279" y="318"/>
                    <a:pt x="350" y="286"/>
                    <a:pt x="403" y="228"/>
                  </a:cubicBezTo>
                  <a:cubicBezTo>
                    <a:pt x="407" y="223"/>
                    <a:pt x="407" y="223"/>
                    <a:pt x="407" y="223"/>
                  </a:cubicBezTo>
                  <a:cubicBezTo>
                    <a:pt x="407" y="217"/>
                    <a:pt x="407" y="217"/>
                    <a:pt x="407" y="217"/>
                  </a:cubicBezTo>
                  <a:cubicBezTo>
                    <a:pt x="407"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6" name="Oval 239"/>
            <p:cNvSpPr>
              <a:spLocks noChangeArrowheads="1"/>
            </p:cNvSpPr>
            <p:nvPr userDrawn="1"/>
          </p:nvSpPr>
          <p:spPr bwMode="auto">
            <a:xfrm>
              <a:off x="3174"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7" name="Freeform 240"/>
            <p:cNvSpPr>
              <a:spLocks noEditPoints="1"/>
            </p:cNvSpPr>
            <p:nvPr userDrawn="1"/>
          </p:nvSpPr>
          <p:spPr bwMode="auto">
            <a:xfrm>
              <a:off x="3155" y="1404"/>
              <a:ext cx="543" cy="553"/>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69" y="15"/>
                    <a:pt x="214" y="60"/>
                    <a:pt x="214" y="116"/>
                  </a:cubicBezTo>
                  <a:cubicBezTo>
                    <a:pt x="214" y="172"/>
                    <a:pt x="169" y="218"/>
                    <a:pt x="115" y="218"/>
                  </a:cubicBezTo>
                  <a:cubicBezTo>
                    <a:pt x="60" y="218"/>
                    <a:pt x="15" y="172"/>
                    <a:pt x="15" y="116"/>
                  </a:cubicBezTo>
                  <a:cubicBezTo>
                    <a:pt x="15" y="60"/>
                    <a:pt x="60" y="15"/>
                    <a:pt x="115" y="15"/>
                  </a:cubicBezTo>
                  <a:moveTo>
                    <a:pt x="115" y="0"/>
                  </a:moveTo>
                  <a:cubicBezTo>
                    <a:pt x="51" y="0"/>
                    <a:pt x="0" y="52"/>
                    <a:pt x="0" y="116"/>
                  </a:cubicBezTo>
                  <a:cubicBezTo>
                    <a:pt x="0" y="181"/>
                    <a:pt x="51"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8" name="Freeform 241"/>
            <p:cNvSpPr>
              <a:spLocks/>
            </p:cNvSpPr>
            <p:nvPr userDrawn="1"/>
          </p:nvSpPr>
          <p:spPr bwMode="auto">
            <a:xfrm>
              <a:off x="1866" y="1943"/>
              <a:ext cx="929" cy="716"/>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9" name="Freeform 242"/>
            <p:cNvSpPr>
              <a:spLocks noEditPoints="1"/>
            </p:cNvSpPr>
            <p:nvPr userDrawn="1"/>
          </p:nvSpPr>
          <p:spPr bwMode="auto">
            <a:xfrm>
              <a:off x="1847" y="1924"/>
              <a:ext cx="967" cy="754"/>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8"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0" name="Oval 243"/>
            <p:cNvSpPr>
              <a:spLocks noChangeArrowheads="1"/>
            </p:cNvSpPr>
            <p:nvPr userDrawn="1"/>
          </p:nvSpPr>
          <p:spPr bwMode="auto">
            <a:xfrm>
              <a:off x="2077"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1" name="Freeform 244"/>
            <p:cNvSpPr>
              <a:spLocks noEditPoints="1"/>
            </p:cNvSpPr>
            <p:nvPr userDrawn="1"/>
          </p:nvSpPr>
          <p:spPr bwMode="auto">
            <a:xfrm>
              <a:off x="2058" y="1404"/>
              <a:ext cx="542" cy="553"/>
            </a:xfrm>
            <a:custGeom>
              <a:avLst/>
              <a:gdLst>
                <a:gd name="T0" fmla="*/ 115 w 229"/>
                <a:gd name="T1" fmla="*/ 15 h 233"/>
                <a:gd name="T2" fmla="*/ 214 w 229"/>
                <a:gd name="T3" fmla="*/ 116 h 233"/>
                <a:gd name="T4" fmla="*/ 115 w 229"/>
                <a:gd name="T5" fmla="*/ 218 h 233"/>
                <a:gd name="T6" fmla="*/ 16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6" y="172"/>
                    <a:pt x="16" y="116"/>
                  </a:cubicBezTo>
                  <a:cubicBezTo>
                    <a:pt x="16"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2" name="Freeform 245"/>
            <p:cNvSpPr>
              <a:spLocks/>
            </p:cNvSpPr>
            <p:nvPr userDrawn="1"/>
          </p:nvSpPr>
          <p:spPr bwMode="auto">
            <a:xfrm>
              <a:off x="2415" y="2154"/>
              <a:ext cx="946" cy="736"/>
            </a:xfrm>
            <a:custGeom>
              <a:avLst/>
              <a:gdLst>
                <a:gd name="T0" fmla="*/ 199 w 399"/>
                <a:gd name="T1" fmla="*/ 310 h 310"/>
                <a:gd name="T2" fmla="*/ 3 w 399"/>
                <a:gd name="T3" fmla="*/ 221 h 310"/>
                <a:gd name="T4" fmla="*/ 0 w 399"/>
                <a:gd name="T5" fmla="*/ 217 h 310"/>
                <a:gd name="T6" fmla="*/ 0 w 399"/>
                <a:gd name="T7" fmla="*/ 213 h 310"/>
                <a:gd name="T8" fmla="*/ 58 w 399"/>
                <a:gd name="T9" fmla="*/ 55 h 310"/>
                <a:gd name="T10" fmla="*/ 199 w 399"/>
                <a:gd name="T11" fmla="*/ 0 h 310"/>
                <a:gd name="T12" fmla="*/ 341 w 399"/>
                <a:gd name="T13" fmla="*/ 55 h 310"/>
                <a:gd name="T14" fmla="*/ 399 w 399"/>
                <a:gd name="T15" fmla="*/ 213 h 310"/>
                <a:gd name="T16" fmla="*/ 399 w 399"/>
                <a:gd name="T17" fmla="*/ 217 h 310"/>
                <a:gd name="T18" fmla="*/ 396 w 399"/>
                <a:gd name="T19" fmla="*/ 221 h 310"/>
                <a:gd name="T20" fmla="*/ 199 w 399"/>
                <a:gd name="T2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310">
                  <a:moveTo>
                    <a:pt x="199" y="310"/>
                  </a:moveTo>
                  <a:cubicBezTo>
                    <a:pt x="125" y="310"/>
                    <a:pt x="55" y="278"/>
                    <a:pt x="3" y="221"/>
                  </a:cubicBezTo>
                  <a:cubicBezTo>
                    <a:pt x="0" y="217"/>
                    <a:pt x="0" y="217"/>
                    <a:pt x="0" y="217"/>
                  </a:cubicBezTo>
                  <a:cubicBezTo>
                    <a:pt x="0" y="213"/>
                    <a:pt x="0" y="213"/>
                    <a:pt x="0" y="213"/>
                  </a:cubicBezTo>
                  <a:cubicBezTo>
                    <a:pt x="0" y="148"/>
                    <a:pt x="20" y="94"/>
                    <a:pt x="58" y="55"/>
                  </a:cubicBezTo>
                  <a:cubicBezTo>
                    <a:pt x="94" y="19"/>
                    <a:pt x="144" y="0"/>
                    <a:pt x="199" y="0"/>
                  </a:cubicBezTo>
                  <a:cubicBezTo>
                    <a:pt x="255" y="0"/>
                    <a:pt x="305" y="19"/>
                    <a:pt x="341" y="55"/>
                  </a:cubicBezTo>
                  <a:cubicBezTo>
                    <a:pt x="379" y="94"/>
                    <a:pt x="399" y="148"/>
                    <a:pt x="399" y="213"/>
                  </a:cubicBezTo>
                  <a:cubicBezTo>
                    <a:pt x="399" y="217"/>
                    <a:pt x="399" y="217"/>
                    <a:pt x="399" y="217"/>
                  </a:cubicBezTo>
                  <a:cubicBezTo>
                    <a:pt x="396" y="221"/>
                    <a:pt x="396" y="221"/>
                    <a:pt x="396" y="221"/>
                  </a:cubicBezTo>
                  <a:cubicBezTo>
                    <a:pt x="344" y="278"/>
                    <a:pt x="274" y="310"/>
                    <a:pt x="199" y="31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3" name="Freeform 246"/>
            <p:cNvSpPr>
              <a:spLocks noEditPoints="1"/>
            </p:cNvSpPr>
            <p:nvPr userDrawn="1"/>
          </p:nvSpPr>
          <p:spPr bwMode="auto">
            <a:xfrm>
              <a:off x="2387" y="2126"/>
              <a:ext cx="1002" cy="792"/>
            </a:xfrm>
            <a:custGeom>
              <a:avLst/>
              <a:gdLst>
                <a:gd name="T0" fmla="*/ 211 w 423"/>
                <a:gd name="T1" fmla="*/ 23 h 334"/>
                <a:gd name="T2" fmla="*/ 399 w 423"/>
                <a:gd name="T3" fmla="*/ 225 h 334"/>
                <a:gd name="T4" fmla="*/ 211 w 423"/>
                <a:gd name="T5" fmla="*/ 310 h 334"/>
                <a:gd name="T6" fmla="*/ 24 w 423"/>
                <a:gd name="T7" fmla="*/ 225 h 334"/>
                <a:gd name="T8" fmla="*/ 211 w 423"/>
                <a:gd name="T9" fmla="*/ 23 h 334"/>
                <a:gd name="T10" fmla="*/ 211 w 423"/>
                <a:gd name="T11" fmla="*/ 0 h 334"/>
                <a:gd name="T12" fmla="*/ 62 w 423"/>
                <a:gd name="T13" fmla="*/ 59 h 334"/>
                <a:gd name="T14" fmla="*/ 0 w 423"/>
                <a:gd name="T15" fmla="*/ 225 h 334"/>
                <a:gd name="T16" fmla="*/ 0 w 423"/>
                <a:gd name="T17" fmla="*/ 234 h 334"/>
                <a:gd name="T18" fmla="*/ 6 w 423"/>
                <a:gd name="T19" fmla="*/ 241 h 334"/>
                <a:gd name="T20" fmla="*/ 211 w 423"/>
                <a:gd name="T21" fmla="*/ 334 h 334"/>
                <a:gd name="T22" fmla="*/ 417 w 423"/>
                <a:gd name="T23" fmla="*/ 241 h 334"/>
                <a:gd name="T24" fmla="*/ 423 w 423"/>
                <a:gd name="T25" fmla="*/ 234 h 334"/>
                <a:gd name="T26" fmla="*/ 423 w 423"/>
                <a:gd name="T27" fmla="*/ 225 h 334"/>
                <a:gd name="T28" fmla="*/ 361 w 423"/>
                <a:gd name="T29" fmla="*/ 59 h 334"/>
                <a:gd name="T30" fmla="*/ 211 w 423"/>
                <a:gd name="T31"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 h="334">
                  <a:moveTo>
                    <a:pt x="211" y="23"/>
                  </a:moveTo>
                  <a:cubicBezTo>
                    <a:pt x="315" y="23"/>
                    <a:pt x="399" y="96"/>
                    <a:pt x="399" y="225"/>
                  </a:cubicBezTo>
                  <a:cubicBezTo>
                    <a:pt x="352" y="277"/>
                    <a:pt x="285" y="310"/>
                    <a:pt x="211" y="310"/>
                  </a:cubicBezTo>
                  <a:cubicBezTo>
                    <a:pt x="138" y="310"/>
                    <a:pt x="71" y="277"/>
                    <a:pt x="24" y="225"/>
                  </a:cubicBezTo>
                  <a:cubicBezTo>
                    <a:pt x="24" y="96"/>
                    <a:pt x="108" y="23"/>
                    <a:pt x="211" y="23"/>
                  </a:cubicBezTo>
                  <a:moveTo>
                    <a:pt x="211" y="0"/>
                  </a:moveTo>
                  <a:cubicBezTo>
                    <a:pt x="153" y="0"/>
                    <a:pt x="100" y="21"/>
                    <a:pt x="62" y="59"/>
                  </a:cubicBezTo>
                  <a:cubicBezTo>
                    <a:pt x="21" y="100"/>
                    <a:pt x="0" y="157"/>
                    <a:pt x="0" y="225"/>
                  </a:cubicBezTo>
                  <a:cubicBezTo>
                    <a:pt x="0" y="234"/>
                    <a:pt x="0" y="234"/>
                    <a:pt x="0" y="234"/>
                  </a:cubicBezTo>
                  <a:cubicBezTo>
                    <a:pt x="6" y="241"/>
                    <a:pt x="6" y="241"/>
                    <a:pt x="6" y="241"/>
                  </a:cubicBezTo>
                  <a:cubicBezTo>
                    <a:pt x="60" y="301"/>
                    <a:pt x="133" y="334"/>
                    <a:pt x="211" y="334"/>
                  </a:cubicBezTo>
                  <a:cubicBezTo>
                    <a:pt x="290" y="334"/>
                    <a:pt x="363" y="301"/>
                    <a:pt x="417" y="241"/>
                  </a:cubicBezTo>
                  <a:cubicBezTo>
                    <a:pt x="423" y="234"/>
                    <a:pt x="423" y="234"/>
                    <a:pt x="423" y="234"/>
                  </a:cubicBezTo>
                  <a:cubicBezTo>
                    <a:pt x="423" y="225"/>
                    <a:pt x="423" y="225"/>
                    <a:pt x="423" y="225"/>
                  </a:cubicBezTo>
                  <a:cubicBezTo>
                    <a:pt x="423" y="157"/>
                    <a:pt x="402" y="100"/>
                    <a:pt x="361" y="59"/>
                  </a:cubicBezTo>
                  <a:cubicBezTo>
                    <a:pt x="323" y="21"/>
                    <a:pt x="270" y="0"/>
                    <a:pt x="2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4" name="Oval 247"/>
            <p:cNvSpPr>
              <a:spLocks noChangeArrowheads="1"/>
            </p:cNvSpPr>
            <p:nvPr userDrawn="1"/>
          </p:nvSpPr>
          <p:spPr bwMode="auto">
            <a:xfrm>
              <a:off x="2636" y="1642"/>
              <a:ext cx="505" cy="51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5" name="Freeform 248"/>
            <p:cNvSpPr>
              <a:spLocks noEditPoints="1"/>
            </p:cNvSpPr>
            <p:nvPr userDrawn="1"/>
          </p:nvSpPr>
          <p:spPr bwMode="auto">
            <a:xfrm>
              <a:off x="2617" y="1625"/>
              <a:ext cx="543" cy="550"/>
            </a:xfrm>
            <a:custGeom>
              <a:avLst/>
              <a:gdLst>
                <a:gd name="T0" fmla="*/ 114 w 229"/>
                <a:gd name="T1" fmla="*/ 15 h 232"/>
                <a:gd name="T2" fmla="*/ 214 w 229"/>
                <a:gd name="T3" fmla="*/ 116 h 232"/>
                <a:gd name="T4" fmla="*/ 114 w 229"/>
                <a:gd name="T5" fmla="*/ 217 h 232"/>
                <a:gd name="T6" fmla="*/ 15 w 229"/>
                <a:gd name="T7" fmla="*/ 116 h 232"/>
                <a:gd name="T8" fmla="*/ 114 w 229"/>
                <a:gd name="T9" fmla="*/ 15 h 232"/>
                <a:gd name="T10" fmla="*/ 114 w 229"/>
                <a:gd name="T11" fmla="*/ 0 h 232"/>
                <a:gd name="T12" fmla="*/ 0 w 229"/>
                <a:gd name="T13" fmla="*/ 116 h 232"/>
                <a:gd name="T14" fmla="*/ 114 w 229"/>
                <a:gd name="T15" fmla="*/ 232 h 232"/>
                <a:gd name="T16" fmla="*/ 229 w 229"/>
                <a:gd name="T17" fmla="*/ 116 h 232"/>
                <a:gd name="T18" fmla="*/ 114 w 229"/>
                <a:gd name="T19"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2">
                  <a:moveTo>
                    <a:pt x="114" y="15"/>
                  </a:moveTo>
                  <a:cubicBezTo>
                    <a:pt x="169" y="15"/>
                    <a:pt x="214" y="60"/>
                    <a:pt x="214" y="116"/>
                  </a:cubicBezTo>
                  <a:cubicBezTo>
                    <a:pt x="214" y="172"/>
                    <a:pt x="169" y="217"/>
                    <a:pt x="114" y="217"/>
                  </a:cubicBezTo>
                  <a:cubicBezTo>
                    <a:pt x="60" y="217"/>
                    <a:pt x="15" y="172"/>
                    <a:pt x="15" y="116"/>
                  </a:cubicBezTo>
                  <a:cubicBezTo>
                    <a:pt x="15" y="60"/>
                    <a:pt x="60" y="15"/>
                    <a:pt x="114" y="15"/>
                  </a:cubicBezTo>
                  <a:moveTo>
                    <a:pt x="114" y="0"/>
                  </a:moveTo>
                  <a:cubicBezTo>
                    <a:pt x="51" y="0"/>
                    <a:pt x="0" y="52"/>
                    <a:pt x="0" y="116"/>
                  </a:cubicBezTo>
                  <a:cubicBezTo>
                    <a:pt x="0" y="180"/>
                    <a:pt x="51" y="232"/>
                    <a:pt x="114" y="232"/>
                  </a:cubicBezTo>
                  <a:cubicBezTo>
                    <a:pt x="178" y="232"/>
                    <a:pt x="229" y="180"/>
                    <a:pt x="229" y="116"/>
                  </a:cubicBezTo>
                  <a:cubicBezTo>
                    <a:pt x="229" y="52"/>
                    <a:pt x="178"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sp>
        <p:nvSpPr>
          <p:cNvPr id="166" name="pilhoyre" hidden="1"/>
          <p:cNvSpPr>
            <a:spLocks/>
          </p:cNvSpPr>
          <p:nvPr userDrawn="1"/>
        </p:nvSpPr>
        <p:spPr bwMode="auto">
          <a:xfrm>
            <a:off x="4123135" y="2319229"/>
            <a:ext cx="899319" cy="470118"/>
          </a:xfrm>
          <a:custGeom>
            <a:avLst/>
            <a:gdLst>
              <a:gd name="T0" fmla="*/ 473 w 479"/>
              <a:gd name="T1" fmla="*/ 117 h 249"/>
              <a:gd name="T2" fmla="*/ 313 w 479"/>
              <a:gd name="T3" fmla="*/ 5 h 249"/>
              <a:gd name="T4" fmla="*/ 298 w 479"/>
              <a:gd name="T5" fmla="*/ 13 h 249"/>
              <a:gd name="T6" fmla="*/ 298 w 479"/>
              <a:gd name="T7" fmla="*/ 72 h 249"/>
              <a:gd name="T8" fmla="*/ 0 w 479"/>
              <a:gd name="T9" fmla="*/ 72 h 249"/>
              <a:gd name="T10" fmla="*/ 0 w 479"/>
              <a:gd name="T11" fmla="*/ 177 h 249"/>
              <a:gd name="T12" fmla="*/ 298 w 479"/>
              <a:gd name="T13" fmla="*/ 177 h 249"/>
              <a:gd name="T14" fmla="*/ 298 w 479"/>
              <a:gd name="T15" fmla="*/ 237 h 249"/>
              <a:gd name="T16" fmla="*/ 313 w 479"/>
              <a:gd name="T17" fmla="*/ 245 h 249"/>
              <a:gd name="T18" fmla="*/ 473 w 479"/>
              <a:gd name="T19" fmla="*/ 133 h 249"/>
              <a:gd name="T20" fmla="*/ 473 w 479"/>
              <a:gd name="T21" fmla="*/ 11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473" y="117"/>
                </a:moveTo>
                <a:cubicBezTo>
                  <a:pt x="313" y="5"/>
                  <a:pt x="313" y="5"/>
                  <a:pt x="313" y="5"/>
                </a:cubicBezTo>
                <a:cubicBezTo>
                  <a:pt x="307" y="0"/>
                  <a:pt x="298" y="5"/>
                  <a:pt x="298" y="13"/>
                </a:cubicBezTo>
                <a:cubicBezTo>
                  <a:pt x="298" y="72"/>
                  <a:pt x="298" y="72"/>
                  <a:pt x="298" y="72"/>
                </a:cubicBezTo>
                <a:cubicBezTo>
                  <a:pt x="0" y="72"/>
                  <a:pt x="0" y="72"/>
                  <a:pt x="0" y="72"/>
                </a:cubicBezTo>
                <a:cubicBezTo>
                  <a:pt x="0" y="177"/>
                  <a:pt x="0" y="177"/>
                  <a:pt x="0" y="177"/>
                </a:cubicBezTo>
                <a:cubicBezTo>
                  <a:pt x="298" y="177"/>
                  <a:pt x="298" y="177"/>
                  <a:pt x="298" y="177"/>
                </a:cubicBezTo>
                <a:cubicBezTo>
                  <a:pt x="298" y="237"/>
                  <a:pt x="298" y="237"/>
                  <a:pt x="298" y="237"/>
                </a:cubicBezTo>
                <a:cubicBezTo>
                  <a:pt x="298" y="245"/>
                  <a:pt x="307" y="249"/>
                  <a:pt x="313" y="245"/>
                </a:cubicBezTo>
                <a:cubicBezTo>
                  <a:pt x="473" y="133"/>
                  <a:pt x="473" y="133"/>
                  <a:pt x="473" y="133"/>
                </a:cubicBezTo>
                <a:cubicBezTo>
                  <a:pt x="479" y="129"/>
                  <a:pt x="479" y="121"/>
                  <a:pt x="473" y="11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67" name="pilvenstre" hidden="1"/>
          <p:cNvSpPr>
            <a:spLocks/>
          </p:cNvSpPr>
          <p:nvPr userDrawn="1"/>
        </p:nvSpPr>
        <p:spPr bwMode="auto">
          <a:xfrm>
            <a:off x="4123135" y="2319229"/>
            <a:ext cx="899319" cy="470118"/>
          </a:xfrm>
          <a:custGeom>
            <a:avLst/>
            <a:gdLst>
              <a:gd name="T0" fmla="*/ 6 w 479"/>
              <a:gd name="T1" fmla="*/ 133 h 249"/>
              <a:gd name="T2" fmla="*/ 165 w 479"/>
              <a:gd name="T3" fmla="*/ 245 h 249"/>
              <a:gd name="T4" fmla="*/ 181 w 479"/>
              <a:gd name="T5" fmla="*/ 237 h 249"/>
              <a:gd name="T6" fmla="*/ 181 w 479"/>
              <a:gd name="T7" fmla="*/ 177 h 249"/>
              <a:gd name="T8" fmla="*/ 479 w 479"/>
              <a:gd name="T9" fmla="*/ 177 h 249"/>
              <a:gd name="T10" fmla="*/ 479 w 479"/>
              <a:gd name="T11" fmla="*/ 72 h 249"/>
              <a:gd name="T12" fmla="*/ 181 w 479"/>
              <a:gd name="T13" fmla="*/ 72 h 249"/>
              <a:gd name="T14" fmla="*/ 181 w 479"/>
              <a:gd name="T15" fmla="*/ 13 h 249"/>
              <a:gd name="T16" fmla="*/ 165 w 479"/>
              <a:gd name="T17" fmla="*/ 5 h 249"/>
              <a:gd name="T18" fmla="*/ 6 w 479"/>
              <a:gd name="T19" fmla="*/ 117 h 249"/>
              <a:gd name="T20" fmla="*/ 6 w 479"/>
              <a:gd name="T21" fmla="*/ 13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6" y="133"/>
                </a:moveTo>
                <a:cubicBezTo>
                  <a:pt x="165" y="245"/>
                  <a:pt x="165" y="245"/>
                  <a:pt x="165" y="245"/>
                </a:cubicBezTo>
                <a:cubicBezTo>
                  <a:pt x="172" y="249"/>
                  <a:pt x="181" y="245"/>
                  <a:pt x="181" y="237"/>
                </a:cubicBezTo>
                <a:cubicBezTo>
                  <a:pt x="181" y="177"/>
                  <a:pt x="181" y="177"/>
                  <a:pt x="181" y="177"/>
                </a:cubicBezTo>
                <a:cubicBezTo>
                  <a:pt x="479" y="177"/>
                  <a:pt x="479" y="177"/>
                  <a:pt x="479" y="177"/>
                </a:cubicBezTo>
                <a:cubicBezTo>
                  <a:pt x="479" y="72"/>
                  <a:pt x="479" y="72"/>
                  <a:pt x="479" y="72"/>
                </a:cubicBezTo>
                <a:cubicBezTo>
                  <a:pt x="181" y="72"/>
                  <a:pt x="181" y="72"/>
                  <a:pt x="181" y="72"/>
                </a:cubicBezTo>
                <a:cubicBezTo>
                  <a:pt x="181" y="13"/>
                  <a:pt x="181" y="13"/>
                  <a:pt x="181" y="13"/>
                </a:cubicBezTo>
                <a:cubicBezTo>
                  <a:pt x="181" y="5"/>
                  <a:pt x="172" y="0"/>
                  <a:pt x="165" y="5"/>
                </a:cubicBezTo>
                <a:cubicBezTo>
                  <a:pt x="6" y="117"/>
                  <a:pt x="6" y="117"/>
                  <a:pt x="6" y="117"/>
                </a:cubicBezTo>
                <a:cubicBezTo>
                  <a:pt x="0" y="121"/>
                  <a:pt x="0" y="129"/>
                  <a:pt x="6" y="1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68" name="pilopp" hidden="1"/>
          <p:cNvSpPr>
            <a:spLocks/>
          </p:cNvSpPr>
          <p:nvPr userDrawn="1"/>
        </p:nvSpPr>
        <p:spPr bwMode="auto">
          <a:xfrm>
            <a:off x="4339035" y="2101244"/>
            <a:ext cx="467519" cy="906088"/>
          </a:xfrm>
          <a:custGeom>
            <a:avLst/>
            <a:gdLst>
              <a:gd name="T0" fmla="*/ 116 w 249"/>
              <a:gd name="T1" fmla="*/ 6 h 480"/>
              <a:gd name="T2" fmla="*/ 4 w 249"/>
              <a:gd name="T3" fmla="*/ 166 h 480"/>
              <a:gd name="T4" fmla="*/ 12 w 249"/>
              <a:gd name="T5" fmla="*/ 181 h 480"/>
              <a:gd name="T6" fmla="*/ 72 w 249"/>
              <a:gd name="T7" fmla="*/ 181 h 480"/>
              <a:gd name="T8" fmla="*/ 72 w 249"/>
              <a:gd name="T9" fmla="*/ 480 h 480"/>
              <a:gd name="T10" fmla="*/ 177 w 249"/>
              <a:gd name="T11" fmla="*/ 480 h 480"/>
              <a:gd name="T12" fmla="*/ 177 w 249"/>
              <a:gd name="T13" fmla="*/ 181 h 480"/>
              <a:gd name="T14" fmla="*/ 236 w 249"/>
              <a:gd name="T15" fmla="*/ 181 h 480"/>
              <a:gd name="T16" fmla="*/ 244 w 249"/>
              <a:gd name="T17" fmla="*/ 166 h 480"/>
              <a:gd name="T18" fmla="*/ 132 w 249"/>
              <a:gd name="T19" fmla="*/ 6 h 480"/>
              <a:gd name="T20" fmla="*/ 116 w 249"/>
              <a:gd name="T21" fmla="*/ 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80">
                <a:moveTo>
                  <a:pt x="116" y="6"/>
                </a:moveTo>
                <a:cubicBezTo>
                  <a:pt x="4" y="166"/>
                  <a:pt x="4" y="166"/>
                  <a:pt x="4" y="166"/>
                </a:cubicBezTo>
                <a:cubicBezTo>
                  <a:pt x="0" y="172"/>
                  <a:pt x="4" y="181"/>
                  <a:pt x="12" y="181"/>
                </a:cubicBezTo>
                <a:cubicBezTo>
                  <a:pt x="72" y="181"/>
                  <a:pt x="72" y="181"/>
                  <a:pt x="72" y="181"/>
                </a:cubicBezTo>
                <a:cubicBezTo>
                  <a:pt x="72" y="480"/>
                  <a:pt x="72" y="480"/>
                  <a:pt x="72" y="480"/>
                </a:cubicBezTo>
                <a:cubicBezTo>
                  <a:pt x="177" y="480"/>
                  <a:pt x="177" y="480"/>
                  <a:pt x="177" y="480"/>
                </a:cubicBezTo>
                <a:cubicBezTo>
                  <a:pt x="177" y="181"/>
                  <a:pt x="177" y="181"/>
                  <a:pt x="177" y="181"/>
                </a:cubicBezTo>
                <a:cubicBezTo>
                  <a:pt x="236" y="181"/>
                  <a:pt x="236" y="181"/>
                  <a:pt x="236" y="181"/>
                </a:cubicBezTo>
                <a:cubicBezTo>
                  <a:pt x="244" y="181"/>
                  <a:pt x="249" y="172"/>
                  <a:pt x="244" y="166"/>
                </a:cubicBezTo>
                <a:cubicBezTo>
                  <a:pt x="132" y="6"/>
                  <a:pt x="132" y="6"/>
                  <a:pt x="132" y="6"/>
                </a:cubicBezTo>
                <a:cubicBezTo>
                  <a:pt x="128" y="0"/>
                  <a:pt x="120" y="0"/>
                  <a:pt x="116" y="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69" name="pilned" hidden="1"/>
          <p:cNvSpPr>
            <a:spLocks/>
          </p:cNvSpPr>
          <p:nvPr userDrawn="1"/>
        </p:nvSpPr>
        <p:spPr bwMode="auto">
          <a:xfrm>
            <a:off x="4339035" y="2102038"/>
            <a:ext cx="467519" cy="904500"/>
          </a:xfrm>
          <a:custGeom>
            <a:avLst/>
            <a:gdLst>
              <a:gd name="T0" fmla="*/ 132 w 249"/>
              <a:gd name="T1" fmla="*/ 473 h 479"/>
              <a:gd name="T2" fmla="*/ 245 w 249"/>
              <a:gd name="T3" fmla="*/ 314 h 479"/>
              <a:gd name="T4" fmla="*/ 236 w 249"/>
              <a:gd name="T5" fmla="*/ 298 h 479"/>
              <a:gd name="T6" fmla="*/ 177 w 249"/>
              <a:gd name="T7" fmla="*/ 298 h 479"/>
              <a:gd name="T8" fmla="*/ 177 w 249"/>
              <a:gd name="T9" fmla="*/ 0 h 479"/>
              <a:gd name="T10" fmla="*/ 72 w 249"/>
              <a:gd name="T11" fmla="*/ 0 h 479"/>
              <a:gd name="T12" fmla="*/ 72 w 249"/>
              <a:gd name="T13" fmla="*/ 298 h 479"/>
              <a:gd name="T14" fmla="*/ 12 w 249"/>
              <a:gd name="T15" fmla="*/ 298 h 479"/>
              <a:gd name="T16" fmla="*/ 4 w 249"/>
              <a:gd name="T17" fmla="*/ 314 h 479"/>
              <a:gd name="T18" fmla="*/ 116 w 249"/>
              <a:gd name="T19" fmla="*/ 473 h 479"/>
              <a:gd name="T20" fmla="*/ 132 w 249"/>
              <a:gd name="T21" fmla="*/ 4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79">
                <a:moveTo>
                  <a:pt x="132" y="473"/>
                </a:moveTo>
                <a:cubicBezTo>
                  <a:pt x="245" y="314"/>
                  <a:pt x="245" y="314"/>
                  <a:pt x="245" y="314"/>
                </a:cubicBezTo>
                <a:cubicBezTo>
                  <a:pt x="249" y="307"/>
                  <a:pt x="244" y="298"/>
                  <a:pt x="236" y="298"/>
                </a:cubicBezTo>
                <a:cubicBezTo>
                  <a:pt x="177" y="298"/>
                  <a:pt x="177" y="298"/>
                  <a:pt x="177" y="298"/>
                </a:cubicBezTo>
                <a:cubicBezTo>
                  <a:pt x="177" y="0"/>
                  <a:pt x="177" y="0"/>
                  <a:pt x="177" y="0"/>
                </a:cubicBezTo>
                <a:cubicBezTo>
                  <a:pt x="72" y="0"/>
                  <a:pt x="72" y="0"/>
                  <a:pt x="72" y="0"/>
                </a:cubicBezTo>
                <a:cubicBezTo>
                  <a:pt x="72" y="298"/>
                  <a:pt x="72" y="298"/>
                  <a:pt x="72" y="298"/>
                </a:cubicBezTo>
                <a:cubicBezTo>
                  <a:pt x="12" y="298"/>
                  <a:pt x="12" y="298"/>
                  <a:pt x="12" y="298"/>
                </a:cubicBezTo>
                <a:cubicBezTo>
                  <a:pt x="4" y="298"/>
                  <a:pt x="0" y="307"/>
                  <a:pt x="4" y="314"/>
                </a:cubicBezTo>
                <a:cubicBezTo>
                  <a:pt x="116" y="473"/>
                  <a:pt x="116" y="473"/>
                  <a:pt x="116" y="473"/>
                </a:cubicBezTo>
                <a:cubicBezTo>
                  <a:pt x="120" y="479"/>
                  <a:pt x="128" y="479"/>
                  <a:pt x="132" y="47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nvGrpSpPr>
          <p:cNvPr id="170" name="prosses4" hidden="1"/>
          <p:cNvGrpSpPr/>
          <p:nvPr userDrawn="1"/>
        </p:nvGrpSpPr>
        <p:grpSpPr>
          <a:xfrm>
            <a:off x="3190168" y="1183991"/>
            <a:ext cx="2765252" cy="2740592"/>
            <a:chOff x="1949529" y="751583"/>
            <a:chExt cx="5530502" cy="5478645"/>
          </a:xfrm>
        </p:grpSpPr>
        <p:grpSp>
          <p:nvGrpSpPr>
            <p:cNvPr id="185" name="prosses4"/>
            <p:cNvGrpSpPr>
              <a:grpSpLocks noChangeAspect="1"/>
            </p:cNvGrpSpPr>
            <p:nvPr userDrawn="1"/>
          </p:nvGrpSpPr>
          <p:grpSpPr bwMode="auto">
            <a:xfrm>
              <a:off x="2255718" y="976312"/>
              <a:ext cx="4897441" cy="4897438"/>
              <a:chOff x="1336" y="615"/>
              <a:chExt cx="3085" cy="3085"/>
            </a:xfrm>
          </p:grpSpPr>
          <p:sp>
            <p:nvSpPr>
              <p:cNvPr id="190" name="Freeform 90"/>
              <p:cNvSpPr>
                <a:spLocks/>
              </p:cNvSpPr>
              <p:nvPr userDrawn="1"/>
            </p:nvSpPr>
            <p:spPr bwMode="auto">
              <a:xfrm>
                <a:off x="1336" y="2179"/>
                <a:ext cx="1420" cy="1464"/>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1" name="Freeform 91"/>
              <p:cNvSpPr>
                <a:spLocks/>
              </p:cNvSpPr>
              <p:nvPr userDrawn="1"/>
            </p:nvSpPr>
            <p:spPr bwMode="auto">
              <a:xfrm>
                <a:off x="1393" y="615"/>
                <a:ext cx="1464"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2" name="Freeform 92"/>
              <p:cNvSpPr>
                <a:spLocks/>
              </p:cNvSpPr>
              <p:nvPr userDrawn="1"/>
            </p:nvSpPr>
            <p:spPr bwMode="auto">
              <a:xfrm>
                <a:off x="3002" y="674"/>
                <a:ext cx="1419" cy="1462"/>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3" name="Freeform 93"/>
              <p:cNvSpPr>
                <a:spLocks/>
              </p:cNvSpPr>
              <p:nvPr userDrawn="1"/>
            </p:nvSpPr>
            <p:spPr bwMode="auto">
              <a:xfrm>
                <a:off x="2900" y="2281"/>
                <a:ext cx="1465" cy="1419"/>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sp>
          <p:nvSpPr>
            <p:cNvPr id="186" name="TekstSylinder 221"/>
            <p:cNvSpPr txBox="1"/>
            <p:nvPr userDrawn="1"/>
          </p:nvSpPr>
          <p:spPr>
            <a:xfrm rot="18909079">
              <a:off x="1949529" y="1369586"/>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t>Argument 1</a:t>
              </a:r>
              <a:endParaRPr lang="en-GB" sz="794" b="1" cap="all"/>
            </a:p>
          </p:txBody>
        </p:sp>
        <p:sp>
          <p:nvSpPr>
            <p:cNvPr id="187" name="TekstSylinder 227"/>
            <p:cNvSpPr txBox="1"/>
            <p:nvPr userDrawn="1"/>
          </p:nvSpPr>
          <p:spPr>
            <a:xfrm rot="2908214">
              <a:off x="4483420" y="1466245"/>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t>Argument 2</a:t>
              </a:r>
              <a:endParaRPr lang="en-GB" sz="794" b="1" cap="all"/>
            </a:p>
          </p:txBody>
        </p:sp>
        <p:sp>
          <p:nvSpPr>
            <p:cNvPr id="188" name="TekstSylinder 234"/>
            <p:cNvSpPr txBox="1"/>
            <p:nvPr userDrawn="1"/>
          </p:nvSpPr>
          <p:spPr>
            <a:xfrm rot="8153325">
              <a:off x="4432189" y="3817742"/>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t>Argument 3</a:t>
              </a:r>
              <a:endParaRPr lang="en-GB" sz="794" b="1" cap="all"/>
            </a:p>
          </p:txBody>
        </p:sp>
        <p:sp>
          <p:nvSpPr>
            <p:cNvPr id="189" name="TekstSylinder 242"/>
            <p:cNvSpPr txBox="1"/>
            <p:nvPr userDrawn="1"/>
          </p:nvSpPr>
          <p:spPr>
            <a:xfrm rot="13545459">
              <a:off x="1982187" y="3897048"/>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t>Argument 4</a:t>
              </a:r>
              <a:endParaRPr lang="en-GB" sz="794" b="1" cap="all"/>
            </a:p>
          </p:txBody>
        </p:sp>
      </p:grpSp>
      <p:grpSp>
        <p:nvGrpSpPr>
          <p:cNvPr id="171" name="prosses1" hidden="1"/>
          <p:cNvGrpSpPr/>
          <p:nvPr userDrawn="1"/>
        </p:nvGrpSpPr>
        <p:grpSpPr>
          <a:xfrm>
            <a:off x="3213895" y="1200715"/>
            <a:ext cx="2717801" cy="2707147"/>
            <a:chOff x="1865313" y="727076"/>
            <a:chExt cx="5435600" cy="5411787"/>
          </a:xfrm>
        </p:grpSpPr>
        <p:grpSp>
          <p:nvGrpSpPr>
            <p:cNvPr id="172" name="prosses1"/>
            <p:cNvGrpSpPr/>
            <p:nvPr userDrawn="1"/>
          </p:nvGrpSpPr>
          <p:grpSpPr>
            <a:xfrm>
              <a:off x="1865313" y="727076"/>
              <a:ext cx="5435600" cy="5411787"/>
              <a:chOff x="1865313" y="727076"/>
              <a:chExt cx="5435600" cy="5411787"/>
            </a:xfrm>
          </p:grpSpPr>
          <p:sp>
            <p:nvSpPr>
              <p:cNvPr id="178" name="Freeform 5"/>
              <p:cNvSpPr>
                <a:spLocks/>
              </p:cNvSpPr>
              <p:nvPr userDrawn="1"/>
            </p:nvSpPr>
            <p:spPr bwMode="auto">
              <a:xfrm>
                <a:off x="1865313" y="2014538"/>
                <a:ext cx="1319213" cy="3095625"/>
              </a:xfrm>
              <a:custGeom>
                <a:avLst/>
                <a:gdLst>
                  <a:gd name="T0" fmla="*/ 249 w 351"/>
                  <a:gd name="T1" fmla="*/ 378 h 824"/>
                  <a:gd name="T2" fmla="*/ 312 w 351"/>
                  <a:gd name="T3" fmla="*/ 142 h 824"/>
                  <a:gd name="T4" fmla="*/ 235 w 351"/>
                  <a:gd name="T5" fmla="*/ 31 h 824"/>
                  <a:gd name="T6" fmla="*/ 235 w 351"/>
                  <a:gd name="T7" fmla="*/ 31 h 824"/>
                  <a:gd name="T8" fmla="*/ 106 w 351"/>
                  <a:gd name="T9" fmla="*/ 0 h 824"/>
                  <a:gd name="T10" fmla="*/ 0 w 351"/>
                  <a:gd name="T11" fmla="*/ 378 h 824"/>
                  <a:gd name="T12" fmla="*/ 154 w 351"/>
                  <a:gd name="T13" fmla="*/ 824 h 824"/>
                  <a:gd name="T14" fmla="*/ 222 w 351"/>
                  <a:gd name="T15" fmla="*/ 711 h 824"/>
                  <a:gd name="T16" fmla="*/ 226 w 351"/>
                  <a:gd name="T17" fmla="*/ 710 h 824"/>
                  <a:gd name="T18" fmla="*/ 351 w 351"/>
                  <a:gd name="T19" fmla="*/ 671 h 824"/>
                  <a:gd name="T20" fmla="*/ 249 w 351"/>
                  <a:gd name="T21" fmla="*/ 378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824">
                    <a:moveTo>
                      <a:pt x="249" y="378"/>
                    </a:moveTo>
                    <a:cubicBezTo>
                      <a:pt x="249" y="293"/>
                      <a:pt x="271" y="213"/>
                      <a:pt x="312" y="142"/>
                    </a:cubicBezTo>
                    <a:cubicBezTo>
                      <a:pt x="235" y="31"/>
                      <a:pt x="235" y="31"/>
                      <a:pt x="235" y="31"/>
                    </a:cubicBezTo>
                    <a:cubicBezTo>
                      <a:pt x="235" y="31"/>
                      <a:pt x="235" y="31"/>
                      <a:pt x="235" y="31"/>
                    </a:cubicBezTo>
                    <a:cubicBezTo>
                      <a:pt x="106" y="0"/>
                      <a:pt x="106" y="0"/>
                      <a:pt x="106" y="0"/>
                    </a:cubicBezTo>
                    <a:cubicBezTo>
                      <a:pt x="37" y="113"/>
                      <a:pt x="0" y="242"/>
                      <a:pt x="0" y="378"/>
                    </a:cubicBezTo>
                    <a:cubicBezTo>
                      <a:pt x="0" y="541"/>
                      <a:pt x="54" y="697"/>
                      <a:pt x="154" y="824"/>
                    </a:cubicBezTo>
                    <a:cubicBezTo>
                      <a:pt x="222" y="711"/>
                      <a:pt x="222" y="711"/>
                      <a:pt x="222" y="711"/>
                    </a:cubicBezTo>
                    <a:cubicBezTo>
                      <a:pt x="226" y="710"/>
                      <a:pt x="226" y="710"/>
                      <a:pt x="226" y="710"/>
                    </a:cubicBezTo>
                    <a:cubicBezTo>
                      <a:pt x="351" y="671"/>
                      <a:pt x="351" y="671"/>
                      <a:pt x="351" y="671"/>
                    </a:cubicBezTo>
                    <a:cubicBezTo>
                      <a:pt x="285" y="588"/>
                      <a:pt x="249" y="485"/>
                      <a:pt x="249" y="378"/>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79" name="Freeform 6"/>
              <p:cNvSpPr>
                <a:spLocks/>
              </p:cNvSpPr>
              <p:nvPr userDrawn="1"/>
            </p:nvSpPr>
            <p:spPr bwMode="auto">
              <a:xfrm>
                <a:off x="5287963" y="3340101"/>
                <a:ext cx="2012950" cy="2592388"/>
              </a:xfrm>
              <a:custGeom>
                <a:avLst/>
                <a:gdLst>
                  <a:gd name="T0" fmla="*/ 530 w 536"/>
                  <a:gd name="T1" fmla="*/ 0 h 690"/>
                  <a:gd name="T2" fmla="*/ 407 w 536"/>
                  <a:gd name="T3" fmla="*/ 50 h 690"/>
                  <a:gd name="T4" fmla="*/ 405 w 536"/>
                  <a:gd name="T5" fmla="*/ 50 h 690"/>
                  <a:gd name="T6" fmla="*/ 280 w 536"/>
                  <a:gd name="T7" fmla="*/ 6 h 690"/>
                  <a:gd name="T8" fmla="*/ 143 w 536"/>
                  <a:gd name="T9" fmla="*/ 358 h 690"/>
                  <a:gd name="T10" fmla="*/ 1 w 536"/>
                  <a:gd name="T11" fmla="*/ 455 h 690"/>
                  <a:gd name="T12" fmla="*/ 0 w 536"/>
                  <a:gd name="T13" fmla="*/ 587 h 690"/>
                  <a:gd name="T14" fmla="*/ 1 w 536"/>
                  <a:gd name="T15" fmla="*/ 589 h 690"/>
                  <a:gd name="T16" fmla="*/ 88 w 536"/>
                  <a:gd name="T17" fmla="*/ 690 h 690"/>
                  <a:gd name="T18" fmla="*/ 319 w 536"/>
                  <a:gd name="T19" fmla="*/ 534 h 690"/>
                  <a:gd name="T20" fmla="*/ 530 w 536"/>
                  <a:gd name="T21"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6" h="690">
                    <a:moveTo>
                      <a:pt x="530" y="0"/>
                    </a:moveTo>
                    <a:cubicBezTo>
                      <a:pt x="407" y="50"/>
                      <a:pt x="407" y="50"/>
                      <a:pt x="407" y="50"/>
                    </a:cubicBezTo>
                    <a:cubicBezTo>
                      <a:pt x="405" y="50"/>
                      <a:pt x="405" y="50"/>
                      <a:pt x="405" y="50"/>
                    </a:cubicBezTo>
                    <a:cubicBezTo>
                      <a:pt x="280" y="6"/>
                      <a:pt x="280" y="6"/>
                      <a:pt x="280" y="6"/>
                    </a:cubicBezTo>
                    <a:cubicBezTo>
                      <a:pt x="285" y="133"/>
                      <a:pt x="239" y="261"/>
                      <a:pt x="143" y="358"/>
                    </a:cubicBezTo>
                    <a:cubicBezTo>
                      <a:pt x="101" y="399"/>
                      <a:pt x="53" y="432"/>
                      <a:pt x="1" y="455"/>
                    </a:cubicBezTo>
                    <a:cubicBezTo>
                      <a:pt x="0" y="587"/>
                      <a:pt x="0" y="587"/>
                      <a:pt x="0" y="587"/>
                    </a:cubicBezTo>
                    <a:cubicBezTo>
                      <a:pt x="1" y="589"/>
                      <a:pt x="1" y="589"/>
                      <a:pt x="1" y="589"/>
                    </a:cubicBezTo>
                    <a:cubicBezTo>
                      <a:pt x="88" y="690"/>
                      <a:pt x="88" y="690"/>
                      <a:pt x="88" y="690"/>
                    </a:cubicBezTo>
                    <a:cubicBezTo>
                      <a:pt x="174" y="654"/>
                      <a:pt x="252" y="602"/>
                      <a:pt x="319" y="534"/>
                    </a:cubicBezTo>
                    <a:cubicBezTo>
                      <a:pt x="466" y="387"/>
                      <a:pt x="536" y="192"/>
                      <a:pt x="530"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80" name="Freeform 7"/>
              <p:cNvSpPr>
                <a:spLocks/>
              </p:cNvSpPr>
              <p:nvPr userDrawn="1"/>
            </p:nvSpPr>
            <p:spPr bwMode="auto">
              <a:xfrm>
                <a:off x="5051426" y="827088"/>
                <a:ext cx="2219325" cy="2589213"/>
              </a:xfrm>
              <a:custGeom>
                <a:avLst/>
                <a:gdLst>
                  <a:gd name="T0" fmla="*/ 382 w 591"/>
                  <a:gd name="T1" fmla="*/ 184 h 689"/>
                  <a:gd name="T2" fmla="*/ 71 w 591"/>
                  <a:gd name="T3" fmla="*/ 0 h 689"/>
                  <a:gd name="T4" fmla="*/ 81 w 591"/>
                  <a:gd name="T5" fmla="*/ 133 h 689"/>
                  <a:gd name="T6" fmla="*/ 80 w 591"/>
                  <a:gd name="T7" fmla="*/ 135 h 689"/>
                  <a:gd name="T8" fmla="*/ 0 w 591"/>
                  <a:gd name="T9" fmla="*/ 240 h 689"/>
                  <a:gd name="T10" fmla="*/ 206 w 591"/>
                  <a:gd name="T11" fmla="*/ 360 h 689"/>
                  <a:gd name="T12" fmla="*/ 341 w 591"/>
                  <a:gd name="T13" fmla="*/ 644 h 689"/>
                  <a:gd name="T14" fmla="*/ 469 w 591"/>
                  <a:gd name="T15" fmla="*/ 689 h 689"/>
                  <a:gd name="T16" fmla="*/ 469 w 591"/>
                  <a:gd name="T17" fmla="*/ 689 h 689"/>
                  <a:gd name="T18" fmla="*/ 591 w 591"/>
                  <a:gd name="T19" fmla="*/ 639 h 689"/>
                  <a:gd name="T20" fmla="*/ 382 w 591"/>
                  <a:gd name="T21" fmla="*/ 184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1" h="689">
                    <a:moveTo>
                      <a:pt x="382" y="184"/>
                    </a:moveTo>
                    <a:cubicBezTo>
                      <a:pt x="294" y="96"/>
                      <a:pt x="187" y="33"/>
                      <a:pt x="71" y="0"/>
                    </a:cubicBezTo>
                    <a:cubicBezTo>
                      <a:pt x="81" y="133"/>
                      <a:pt x="81" y="133"/>
                      <a:pt x="81" y="133"/>
                    </a:cubicBezTo>
                    <a:cubicBezTo>
                      <a:pt x="80" y="135"/>
                      <a:pt x="80" y="135"/>
                      <a:pt x="80" y="135"/>
                    </a:cubicBezTo>
                    <a:cubicBezTo>
                      <a:pt x="0" y="240"/>
                      <a:pt x="0" y="240"/>
                      <a:pt x="0" y="240"/>
                    </a:cubicBezTo>
                    <a:cubicBezTo>
                      <a:pt x="77" y="261"/>
                      <a:pt x="148" y="302"/>
                      <a:pt x="206" y="360"/>
                    </a:cubicBezTo>
                    <a:cubicBezTo>
                      <a:pt x="285" y="440"/>
                      <a:pt x="330" y="541"/>
                      <a:pt x="341" y="644"/>
                    </a:cubicBezTo>
                    <a:cubicBezTo>
                      <a:pt x="469" y="689"/>
                      <a:pt x="469" y="689"/>
                      <a:pt x="469" y="689"/>
                    </a:cubicBezTo>
                    <a:cubicBezTo>
                      <a:pt x="469" y="689"/>
                      <a:pt x="469" y="689"/>
                      <a:pt x="469" y="689"/>
                    </a:cubicBezTo>
                    <a:cubicBezTo>
                      <a:pt x="591" y="639"/>
                      <a:pt x="591" y="639"/>
                      <a:pt x="591" y="639"/>
                    </a:cubicBezTo>
                    <a:cubicBezTo>
                      <a:pt x="578" y="473"/>
                      <a:pt x="509" y="310"/>
                      <a:pt x="382" y="184"/>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81" name="Freeform 8"/>
              <p:cNvSpPr>
                <a:spLocks/>
              </p:cNvSpPr>
              <p:nvPr userDrawn="1"/>
            </p:nvSpPr>
            <p:spPr bwMode="auto">
              <a:xfrm>
                <a:off x="2324101" y="727076"/>
                <a:ext cx="2922588" cy="1724025"/>
              </a:xfrm>
              <a:custGeom>
                <a:avLst/>
                <a:gdLst>
                  <a:gd name="T0" fmla="*/ 767 w 778"/>
                  <a:gd name="T1" fmla="*/ 20 h 459"/>
                  <a:gd name="T2" fmla="*/ 599 w 778"/>
                  <a:gd name="T3" fmla="*/ 0 h 459"/>
                  <a:gd name="T4" fmla="*/ 89 w 778"/>
                  <a:gd name="T5" fmla="*/ 211 h 459"/>
                  <a:gd name="T6" fmla="*/ 0 w 778"/>
                  <a:gd name="T7" fmla="*/ 318 h 459"/>
                  <a:gd name="T8" fmla="*/ 130 w 778"/>
                  <a:gd name="T9" fmla="*/ 349 h 459"/>
                  <a:gd name="T10" fmla="*/ 131 w 778"/>
                  <a:gd name="T11" fmla="*/ 350 h 459"/>
                  <a:gd name="T12" fmla="*/ 207 w 778"/>
                  <a:gd name="T13" fmla="*/ 459 h 459"/>
                  <a:gd name="T14" fmla="*/ 265 w 778"/>
                  <a:gd name="T15" fmla="*/ 387 h 459"/>
                  <a:gd name="T16" fmla="*/ 599 w 778"/>
                  <a:gd name="T17" fmla="*/ 249 h 459"/>
                  <a:gd name="T18" fmla="*/ 696 w 778"/>
                  <a:gd name="T19" fmla="*/ 259 h 459"/>
                  <a:gd name="T20" fmla="*/ 778 w 778"/>
                  <a:gd name="T21" fmla="*/ 152 h 459"/>
                  <a:gd name="T22" fmla="*/ 778 w 778"/>
                  <a:gd name="T23" fmla="*/ 152 h 459"/>
                  <a:gd name="T24" fmla="*/ 767 w 778"/>
                  <a:gd name="T25" fmla="*/ 2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8" h="459">
                    <a:moveTo>
                      <a:pt x="767" y="20"/>
                    </a:moveTo>
                    <a:cubicBezTo>
                      <a:pt x="713" y="6"/>
                      <a:pt x="656" y="0"/>
                      <a:pt x="599" y="0"/>
                    </a:cubicBezTo>
                    <a:cubicBezTo>
                      <a:pt x="406" y="0"/>
                      <a:pt x="225" y="75"/>
                      <a:pt x="89" y="211"/>
                    </a:cubicBezTo>
                    <a:cubicBezTo>
                      <a:pt x="56" y="244"/>
                      <a:pt x="26" y="280"/>
                      <a:pt x="0" y="318"/>
                    </a:cubicBezTo>
                    <a:cubicBezTo>
                      <a:pt x="130" y="349"/>
                      <a:pt x="130" y="349"/>
                      <a:pt x="130" y="349"/>
                    </a:cubicBezTo>
                    <a:cubicBezTo>
                      <a:pt x="131" y="350"/>
                      <a:pt x="131" y="350"/>
                      <a:pt x="131" y="350"/>
                    </a:cubicBezTo>
                    <a:cubicBezTo>
                      <a:pt x="207" y="459"/>
                      <a:pt x="207" y="459"/>
                      <a:pt x="207" y="459"/>
                    </a:cubicBezTo>
                    <a:cubicBezTo>
                      <a:pt x="224" y="433"/>
                      <a:pt x="243" y="409"/>
                      <a:pt x="265" y="387"/>
                    </a:cubicBezTo>
                    <a:cubicBezTo>
                      <a:pt x="354" y="298"/>
                      <a:pt x="473" y="249"/>
                      <a:pt x="599" y="249"/>
                    </a:cubicBezTo>
                    <a:cubicBezTo>
                      <a:pt x="632" y="249"/>
                      <a:pt x="665" y="253"/>
                      <a:pt x="696" y="259"/>
                    </a:cubicBezTo>
                    <a:cubicBezTo>
                      <a:pt x="778" y="152"/>
                      <a:pt x="778" y="152"/>
                      <a:pt x="778" y="152"/>
                    </a:cubicBezTo>
                    <a:cubicBezTo>
                      <a:pt x="778" y="152"/>
                      <a:pt x="778" y="152"/>
                      <a:pt x="778" y="152"/>
                    </a:cubicBezTo>
                    <a:lnTo>
                      <a:pt x="767" y="2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82" name="Freeform 9"/>
              <p:cNvSpPr>
                <a:spLocks/>
              </p:cNvSpPr>
              <p:nvPr userDrawn="1"/>
            </p:nvSpPr>
            <p:spPr bwMode="auto">
              <a:xfrm>
                <a:off x="2514601" y="4621213"/>
                <a:ext cx="2998788" cy="1517650"/>
              </a:xfrm>
              <a:custGeom>
                <a:avLst/>
                <a:gdLst>
                  <a:gd name="T0" fmla="*/ 709 w 798"/>
                  <a:gd name="T1" fmla="*/ 257 h 404"/>
                  <a:gd name="T2" fmla="*/ 709 w 798"/>
                  <a:gd name="T3" fmla="*/ 257 h 404"/>
                  <a:gd name="T4" fmla="*/ 711 w 798"/>
                  <a:gd name="T5" fmla="*/ 126 h 404"/>
                  <a:gd name="T6" fmla="*/ 548 w 798"/>
                  <a:gd name="T7" fmla="*/ 155 h 404"/>
                  <a:gd name="T8" fmla="*/ 214 w 798"/>
                  <a:gd name="T9" fmla="*/ 17 h 404"/>
                  <a:gd name="T10" fmla="*/ 198 w 798"/>
                  <a:gd name="T11" fmla="*/ 0 h 404"/>
                  <a:gd name="T12" fmla="*/ 70 w 798"/>
                  <a:gd name="T13" fmla="*/ 40 h 404"/>
                  <a:gd name="T14" fmla="*/ 68 w 798"/>
                  <a:gd name="T15" fmla="*/ 41 h 404"/>
                  <a:gd name="T16" fmla="*/ 0 w 798"/>
                  <a:gd name="T17" fmla="*/ 153 h 404"/>
                  <a:gd name="T18" fmla="*/ 38 w 798"/>
                  <a:gd name="T19" fmla="*/ 193 h 404"/>
                  <a:gd name="T20" fmla="*/ 548 w 798"/>
                  <a:gd name="T21" fmla="*/ 404 h 404"/>
                  <a:gd name="T22" fmla="*/ 798 w 798"/>
                  <a:gd name="T23" fmla="*/ 360 h 404"/>
                  <a:gd name="T24" fmla="*/ 709 w 798"/>
                  <a:gd name="T25" fmla="*/ 25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8" h="404">
                    <a:moveTo>
                      <a:pt x="709" y="257"/>
                    </a:moveTo>
                    <a:cubicBezTo>
                      <a:pt x="709" y="257"/>
                      <a:pt x="709" y="257"/>
                      <a:pt x="709" y="257"/>
                    </a:cubicBezTo>
                    <a:cubicBezTo>
                      <a:pt x="711" y="126"/>
                      <a:pt x="711" y="126"/>
                      <a:pt x="711" y="126"/>
                    </a:cubicBezTo>
                    <a:cubicBezTo>
                      <a:pt x="659" y="145"/>
                      <a:pt x="604" y="155"/>
                      <a:pt x="548" y="155"/>
                    </a:cubicBezTo>
                    <a:cubicBezTo>
                      <a:pt x="422" y="155"/>
                      <a:pt x="303" y="106"/>
                      <a:pt x="214" y="17"/>
                    </a:cubicBezTo>
                    <a:cubicBezTo>
                      <a:pt x="209" y="11"/>
                      <a:pt x="203" y="6"/>
                      <a:pt x="198" y="0"/>
                    </a:cubicBezTo>
                    <a:cubicBezTo>
                      <a:pt x="70" y="40"/>
                      <a:pt x="70" y="40"/>
                      <a:pt x="70" y="40"/>
                    </a:cubicBezTo>
                    <a:cubicBezTo>
                      <a:pt x="68" y="41"/>
                      <a:pt x="68" y="41"/>
                      <a:pt x="68" y="41"/>
                    </a:cubicBezTo>
                    <a:cubicBezTo>
                      <a:pt x="0" y="153"/>
                      <a:pt x="0" y="153"/>
                      <a:pt x="0" y="153"/>
                    </a:cubicBezTo>
                    <a:cubicBezTo>
                      <a:pt x="12" y="167"/>
                      <a:pt x="25" y="180"/>
                      <a:pt x="38" y="193"/>
                    </a:cubicBezTo>
                    <a:cubicBezTo>
                      <a:pt x="174" y="329"/>
                      <a:pt x="355" y="404"/>
                      <a:pt x="548" y="404"/>
                    </a:cubicBezTo>
                    <a:cubicBezTo>
                      <a:pt x="635" y="404"/>
                      <a:pt x="719" y="389"/>
                      <a:pt x="798" y="360"/>
                    </a:cubicBezTo>
                    <a:lnTo>
                      <a:pt x="709" y="257"/>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83" name="Rectangle 56"/>
              <p:cNvSpPr>
                <a:spLocks noChangeArrowheads="1"/>
              </p:cNvSpPr>
              <p:nvPr userDrawn="1"/>
            </p:nvSpPr>
            <p:spPr bwMode="auto">
              <a:xfrm>
                <a:off x="4152901" y="2884488"/>
                <a:ext cx="8208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lnSpcReduction="10000"/>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defTabSz="454011" eaLnBrk="0" fontAlgn="base" hangingPunct="0">
                  <a:spcBef>
                    <a:spcPct val="0"/>
                  </a:spcBef>
                  <a:spcAft>
                    <a:spcPct val="0"/>
                  </a:spcAft>
                </a:pPr>
                <a:r>
                  <a:rPr lang="en-US" altLang="en-US" sz="1390" b="1">
                    <a:solidFill>
                      <a:srgbClr val="010101"/>
                    </a:solidFill>
                    <a:latin typeface="Arial" panose="020B0604020202020204" pitchFamily="34" charset="0"/>
                  </a:rPr>
                  <a:t>Tittel</a:t>
                </a:r>
                <a:endParaRPr lang="en-US" altLang="en-US" sz="894">
                  <a:latin typeface="Arial" panose="020B0604020202020204" pitchFamily="34" charset="0"/>
                </a:endParaRPr>
              </a:p>
            </p:txBody>
          </p:sp>
          <p:sp>
            <p:nvSpPr>
              <p:cNvPr id="184" name="Rectangle 58"/>
              <p:cNvSpPr>
                <a:spLocks noChangeArrowheads="1"/>
              </p:cNvSpPr>
              <p:nvPr userDrawn="1"/>
            </p:nvSpPr>
            <p:spPr bwMode="auto">
              <a:xfrm>
                <a:off x="3670301" y="3370263"/>
                <a:ext cx="18723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894">
                    <a:solidFill>
                      <a:srgbClr val="010101"/>
                    </a:solidFill>
                    <a:latin typeface="Arial" panose="020B0604020202020204" pitchFamily="34" charset="0"/>
                  </a:rPr>
                  <a:t>Hva handler dette</a:t>
                </a:r>
                <a:br>
                  <a:rPr lang="en-US" altLang="en-US" sz="894">
                    <a:solidFill>
                      <a:srgbClr val="010101"/>
                    </a:solidFill>
                    <a:latin typeface="Arial" panose="020B0604020202020204" pitchFamily="34" charset="0"/>
                  </a:rPr>
                </a:br>
                <a:r>
                  <a:rPr lang="en-US" altLang="en-US" sz="894">
                    <a:solidFill>
                      <a:srgbClr val="010101"/>
                    </a:solidFill>
                    <a:latin typeface="Arial" panose="020B0604020202020204" pitchFamily="34" charset="0"/>
                  </a:rPr>
                  <a:t>prosseshjulet om?</a:t>
                </a:r>
                <a:endParaRPr lang="en-US" altLang="en-US" sz="894">
                  <a:latin typeface="Arial" panose="020B0604020202020204" pitchFamily="34" charset="0"/>
                </a:endParaRPr>
              </a:p>
            </p:txBody>
          </p:sp>
        </p:grpSp>
        <p:sp>
          <p:nvSpPr>
            <p:cNvPr id="173" name="TekstSylinder 244"/>
            <p:cNvSpPr txBox="1"/>
            <p:nvPr userDrawn="1"/>
          </p:nvSpPr>
          <p:spPr>
            <a:xfrm rot="20460000">
              <a:off x="2775995" y="1325613"/>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solidFill>
                    <a:schemeClr val="bg1"/>
                  </a:solidFill>
                </a:rPr>
                <a:t>Argument 1</a:t>
              </a:r>
              <a:endParaRPr lang="en-GB" sz="794" b="1" cap="all">
                <a:solidFill>
                  <a:schemeClr val="bg1"/>
                </a:solidFill>
              </a:endParaRPr>
            </a:p>
          </p:txBody>
        </p:sp>
        <p:sp>
          <p:nvSpPr>
            <p:cNvPr id="174" name="TekstSylinder 264"/>
            <p:cNvSpPr txBox="1"/>
            <p:nvPr userDrawn="1"/>
          </p:nvSpPr>
          <p:spPr>
            <a:xfrm rot="3300000">
              <a:off x="4338890" y="1813672"/>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solidFill>
                    <a:schemeClr val="bg1"/>
                  </a:solidFill>
                </a:rPr>
                <a:t>Argument 2</a:t>
              </a:r>
              <a:endParaRPr lang="en-GB" sz="794" b="1" cap="all">
                <a:solidFill>
                  <a:schemeClr val="bg1"/>
                </a:solidFill>
              </a:endParaRPr>
            </a:p>
          </p:txBody>
        </p:sp>
        <p:sp>
          <p:nvSpPr>
            <p:cNvPr id="175" name="TekstSylinder 265"/>
            <p:cNvSpPr txBox="1"/>
            <p:nvPr userDrawn="1"/>
          </p:nvSpPr>
          <p:spPr>
            <a:xfrm rot="7500000">
              <a:off x="4354628" y="3473997"/>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solidFill>
                    <a:schemeClr val="bg1"/>
                  </a:solidFill>
                </a:rPr>
                <a:t>Argument 3</a:t>
              </a:r>
              <a:endParaRPr lang="en-GB" sz="794" b="1" cap="all">
                <a:solidFill>
                  <a:schemeClr val="bg1"/>
                </a:solidFill>
              </a:endParaRPr>
            </a:p>
          </p:txBody>
        </p:sp>
        <p:sp>
          <p:nvSpPr>
            <p:cNvPr id="176" name="TekstSylinder 266"/>
            <p:cNvSpPr txBox="1"/>
            <p:nvPr userDrawn="1"/>
          </p:nvSpPr>
          <p:spPr>
            <a:xfrm rot="11820000">
              <a:off x="2814890" y="3998684"/>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solidFill>
                    <a:schemeClr val="bg1"/>
                  </a:solidFill>
                </a:rPr>
                <a:t>Argument 4</a:t>
              </a:r>
              <a:endParaRPr lang="en-GB" sz="794" b="1" cap="all">
                <a:solidFill>
                  <a:schemeClr val="bg1"/>
                </a:solidFill>
              </a:endParaRPr>
            </a:p>
          </p:txBody>
        </p:sp>
        <p:sp>
          <p:nvSpPr>
            <p:cNvPr id="177" name="TekstSylinder 267"/>
            <p:cNvSpPr txBox="1"/>
            <p:nvPr userDrawn="1"/>
          </p:nvSpPr>
          <p:spPr>
            <a:xfrm rot="16200000">
              <a:off x="1824776" y="2704309"/>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solidFill>
                    <a:schemeClr val="bg1"/>
                  </a:solidFill>
                </a:rPr>
                <a:t>Argument 5</a:t>
              </a:r>
              <a:endParaRPr lang="en-GB" sz="794" b="1" cap="all">
                <a:solidFill>
                  <a:schemeClr val="bg1"/>
                </a:solidFill>
              </a:endParaRPr>
            </a:p>
          </p:txBody>
        </p:sp>
      </p:grpSp>
      <p:pic>
        <p:nvPicPr>
          <p:cNvPr id="309" name="Bilde 30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8036" y="288037"/>
            <a:ext cx="543600" cy="657234"/>
          </a:xfrm>
          <a:prstGeom prst="rect">
            <a:avLst/>
          </a:prstGeom>
        </p:spPr>
      </p:pic>
      <p:grpSp>
        <p:nvGrpSpPr>
          <p:cNvPr id="7" name="Verden" hidden="1"/>
          <p:cNvGrpSpPr>
            <a:grpSpLocks noChangeAspect="1"/>
          </p:cNvGrpSpPr>
          <p:nvPr userDrawn="1"/>
        </p:nvGrpSpPr>
        <p:grpSpPr bwMode="auto">
          <a:xfrm>
            <a:off x="4067176" y="2047875"/>
            <a:ext cx="1011237" cy="1012824"/>
            <a:chOff x="2585" y="369"/>
            <a:chExt cx="637" cy="638"/>
          </a:xfrm>
        </p:grpSpPr>
        <p:sp>
          <p:nvSpPr>
            <p:cNvPr id="9" name="Freeform 5"/>
            <p:cNvSpPr>
              <a:spLocks/>
            </p:cNvSpPr>
            <p:nvPr userDrawn="1"/>
          </p:nvSpPr>
          <p:spPr bwMode="auto">
            <a:xfrm>
              <a:off x="2585" y="369"/>
              <a:ext cx="637" cy="638"/>
            </a:xfrm>
            <a:custGeom>
              <a:avLst/>
              <a:gdLst>
                <a:gd name="T0" fmla="*/ 1216 w 1246"/>
                <a:gd name="T1" fmla="*/ 569 h 1247"/>
                <a:gd name="T2" fmla="*/ 677 w 1246"/>
                <a:gd name="T3" fmla="*/ 1217 h 1247"/>
                <a:gd name="T4" fmla="*/ 30 w 1246"/>
                <a:gd name="T5" fmla="*/ 678 h 1247"/>
                <a:gd name="T6" fmla="*/ 569 w 1246"/>
                <a:gd name="T7" fmla="*/ 30 h 1247"/>
                <a:gd name="T8" fmla="*/ 1216 w 1246"/>
                <a:gd name="T9" fmla="*/ 569 h 1247"/>
              </a:gdLst>
              <a:ahLst/>
              <a:cxnLst>
                <a:cxn ang="0">
                  <a:pos x="T0" y="T1"/>
                </a:cxn>
                <a:cxn ang="0">
                  <a:pos x="T2" y="T3"/>
                </a:cxn>
                <a:cxn ang="0">
                  <a:pos x="T4" y="T5"/>
                </a:cxn>
                <a:cxn ang="0">
                  <a:pos x="T6" y="T7"/>
                </a:cxn>
                <a:cxn ang="0">
                  <a:pos x="T8" y="T9"/>
                </a:cxn>
              </a:cxnLst>
              <a:rect l="0" t="0" r="r" b="b"/>
              <a:pathLst>
                <a:path w="1246" h="1247">
                  <a:moveTo>
                    <a:pt x="1216" y="569"/>
                  </a:moveTo>
                  <a:cubicBezTo>
                    <a:pt x="1246" y="897"/>
                    <a:pt x="1005" y="1187"/>
                    <a:pt x="677" y="1217"/>
                  </a:cubicBezTo>
                  <a:cubicBezTo>
                    <a:pt x="349" y="1247"/>
                    <a:pt x="59" y="1006"/>
                    <a:pt x="30" y="678"/>
                  </a:cubicBezTo>
                  <a:cubicBezTo>
                    <a:pt x="0" y="350"/>
                    <a:pt x="241" y="60"/>
                    <a:pt x="569" y="30"/>
                  </a:cubicBezTo>
                  <a:cubicBezTo>
                    <a:pt x="896" y="0"/>
                    <a:pt x="1186" y="242"/>
                    <a:pt x="1216" y="569"/>
                  </a:cubicBezTo>
                  <a:close/>
                </a:path>
              </a:pathLst>
            </a:custGeom>
            <a:solidFill>
              <a:srgbClr val="000000"/>
            </a:solidFill>
            <a:ln w="20638"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 name="Freeform 6"/>
            <p:cNvSpPr>
              <a:spLocks noEditPoints="1"/>
            </p:cNvSpPr>
            <p:nvPr userDrawn="1"/>
          </p:nvSpPr>
          <p:spPr bwMode="auto">
            <a:xfrm>
              <a:off x="2829" y="417"/>
              <a:ext cx="362" cy="542"/>
            </a:xfrm>
            <a:custGeom>
              <a:avLst/>
              <a:gdLst>
                <a:gd name="T0" fmla="*/ 333 w 708"/>
                <a:gd name="T1" fmla="*/ 0 h 1059"/>
                <a:gd name="T2" fmla="*/ 319 w 708"/>
                <a:gd name="T3" fmla="*/ 9 h 1059"/>
                <a:gd name="T4" fmla="*/ 276 w 708"/>
                <a:gd name="T5" fmla="*/ 32 h 1059"/>
                <a:gd name="T6" fmla="*/ 256 w 708"/>
                <a:gd name="T7" fmla="*/ 40 h 1059"/>
                <a:gd name="T8" fmla="*/ 235 w 708"/>
                <a:gd name="T9" fmla="*/ 98 h 1059"/>
                <a:gd name="T10" fmla="*/ 228 w 708"/>
                <a:gd name="T11" fmla="*/ 128 h 1059"/>
                <a:gd name="T12" fmla="*/ 169 w 708"/>
                <a:gd name="T13" fmla="*/ 148 h 1059"/>
                <a:gd name="T14" fmla="*/ 87 w 708"/>
                <a:gd name="T15" fmla="*/ 258 h 1059"/>
                <a:gd name="T16" fmla="*/ 127 w 708"/>
                <a:gd name="T17" fmla="*/ 295 h 1059"/>
                <a:gd name="T18" fmla="*/ 56 w 708"/>
                <a:gd name="T19" fmla="*/ 372 h 1059"/>
                <a:gd name="T20" fmla="*/ 11 w 708"/>
                <a:gd name="T21" fmla="*/ 461 h 1059"/>
                <a:gd name="T22" fmla="*/ 3 w 708"/>
                <a:gd name="T23" fmla="*/ 529 h 1059"/>
                <a:gd name="T24" fmla="*/ 29 w 708"/>
                <a:gd name="T25" fmla="*/ 607 h 1059"/>
                <a:gd name="T26" fmla="*/ 99 w 708"/>
                <a:gd name="T27" fmla="*/ 671 h 1059"/>
                <a:gd name="T28" fmla="*/ 169 w 708"/>
                <a:gd name="T29" fmla="*/ 679 h 1059"/>
                <a:gd name="T30" fmla="*/ 229 w 708"/>
                <a:gd name="T31" fmla="*/ 658 h 1059"/>
                <a:gd name="T32" fmla="*/ 262 w 708"/>
                <a:gd name="T33" fmla="*/ 670 h 1059"/>
                <a:gd name="T34" fmla="*/ 299 w 708"/>
                <a:gd name="T35" fmla="*/ 751 h 1059"/>
                <a:gd name="T36" fmla="*/ 319 w 708"/>
                <a:gd name="T37" fmla="*/ 796 h 1059"/>
                <a:gd name="T38" fmla="*/ 320 w 708"/>
                <a:gd name="T39" fmla="*/ 862 h 1059"/>
                <a:gd name="T40" fmla="*/ 317 w 708"/>
                <a:gd name="T41" fmla="*/ 941 h 1059"/>
                <a:gd name="T42" fmla="*/ 352 w 708"/>
                <a:gd name="T43" fmla="*/ 1049 h 1059"/>
                <a:gd name="T44" fmla="*/ 357 w 708"/>
                <a:gd name="T45" fmla="*/ 1059 h 1059"/>
                <a:gd name="T46" fmla="*/ 505 w 708"/>
                <a:gd name="T47" fmla="*/ 971 h 1059"/>
                <a:gd name="T48" fmla="*/ 527 w 708"/>
                <a:gd name="T49" fmla="*/ 940 h 1059"/>
                <a:gd name="T50" fmla="*/ 577 w 708"/>
                <a:gd name="T51" fmla="*/ 853 h 1059"/>
                <a:gd name="T52" fmla="*/ 590 w 708"/>
                <a:gd name="T53" fmla="*/ 785 h 1059"/>
                <a:gd name="T54" fmla="*/ 600 w 708"/>
                <a:gd name="T55" fmla="*/ 730 h 1059"/>
                <a:gd name="T56" fmla="*/ 650 w 708"/>
                <a:gd name="T57" fmla="*/ 656 h 1059"/>
                <a:gd name="T58" fmla="*/ 658 w 708"/>
                <a:gd name="T59" fmla="*/ 580 h 1059"/>
                <a:gd name="T60" fmla="*/ 651 w 708"/>
                <a:gd name="T61" fmla="*/ 564 h 1059"/>
                <a:gd name="T62" fmla="*/ 661 w 708"/>
                <a:gd name="T63" fmla="*/ 544 h 1059"/>
                <a:gd name="T64" fmla="*/ 697 w 708"/>
                <a:gd name="T65" fmla="*/ 505 h 1059"/>
                <a:gd name="T66" fmla="*/ 706 w 708"/>
                <a:gd name="T67" fmla="*/ 473 h 1059"/>
                <a:gd name="T68" fmla="*/ 708 w 708"/>
                <a:gd name="T69" fmla="*/ 473 h 1059"/>
                <a:gd name="T70" fmla="*/ 333 w 708"/>
                <a:gd name="T71" fmla="*/ 0 h 1059"/>
                <a:gd name="T72" fmla="*/ 345 w 708"/>
                <a:gd name="T73" fmla="*/ 293 h 1059"/>
                <a:gd name="T74" fmla="*/ 203 w 708"/>
                <a:gd name="T75" fmla="*/ 281 h 1059"/>
                <a:gd name="T76" fmla="*/ 247 w 708"/>
                <a:gd name="T77" fmla="*/ 234 h 1059"/>
                <a:gd name="T78" fmla="*/ 271 w 708"/>
                <a:gd name="T79" fmla="*/ 233 h 1059"/>
                <a:gd name="T80" fmla="*/ 347 w 708"/>
                <a:gd name="T81" fmla="*/ 276 h 1059"/>
                <a:gd name="T82" fmla="*/ 345 w 708"/>
                <a:gd name="T83" fmla="*/ 293 h 1059"/>
                <a:gd name="T84" fmla="*/ 523 w 708"/>
                <a:gd name="T85" fmla="*/ 341 h 1059"/>
                <a:gd name="T86" fmla="*/ 496 w 708"/>
                <a:gd name="T87" fmla="*/ 362 h 1059"/>
                <a:gd name="T88" fmla="*/ 387 w 708"/>
                <a:gd name="T89" fmla="*/ 352 h 1059"/>
                <a:gd name="T90" fmla="*/ 366 w 708"/>
                <a:gd name="T91" fmla="*/ 334 h 1059"/>
                <a:gd name="T92" fmla="*/ 352 w 708"/>
                <a:gd name="T93" fmla="*/ 306 h 1059"/>
                <a:gd name="T94" fmla="*/ 397 w 708"/>
                <a:gd name="T95" fmla="*/ 287 h 1059"/>
                <a:gd name="T96" fmla="*/ 432 w 708"/>
                <a:gd name="T97" fmla="*/ 307 h 1059"/>
                <a:gd name="T98" fmla="*/ 489 w 708"/>
                <a:gd name="T99" fmla="*/ 313 h 1059"/>
                <a:gd name="T100" fmla="*/ 503 w 708"/>
                <a:gd name="T101" fmla="*/ 316 h 1059"/>
                <a:gd name="T102" fmla="*/ 523 w 708"/>
                <a:gd name="T103" fmla="*/ 341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8" h="1059">
                  <a:moveTo>
                    <a:pt x="333" y="0"/>
                  </a:moveTo>
                  <a:cubicBezTo>
                    <a:pt x="328" y="3"/>
                    <a:pt x="323" y="6"/>
                    <a:pt x="319" y="9"/>
                  </a:cubicBezTo>
                  <a:cubicBezTo>
                    <a:pt x="305" y="17"/>
                    <a:pt x="291" y="24"/>
                    <a:pt x="276" y="32"/>
                  </a:cubicBezTo>
                  <a:cubicBezTo>
                    <a:pt x="270" y="35"/>
                    <a:pt x="263" y="37"/>
                    <a:pt x="256" y="40"/>
                  </a:cubicBezTo>
                  <a:cubicBezTo>
                    <a:pt x="232" y="53"/>
                    <a:pt x="224" y="73"/>
                    <a:pt x="235" y="98"/>
                  </a:cubicBezTo>
                  <a:cubicBezTo>
                    <a:pt x="241" y="112"/>
                    <a:pt x="238" y="118"/>
                    <a:pt x="228" y="128"/>
                  </a:cubicBezTo>
                  <a:cubicBezTo>
                    <a:pt x="211" y="147"/>
                    <a:pt x="191" y="148"/>
                    <a:pt x="169" y="148"/>
                  </a:cubicBezTo>
                  <a:cubicBezTo>
                    <a:pt x="110" y="148"/>
                    <a:pt x="70" y="202"/>
                    <a:pt x="87" y="258"/>
                  </a:cubicBezTo>
                  <a:cubicBezTo>
                    <a:pt x="92" y="277"/>
                    <a:pt x="104" y="288"/>
                    <a:pt x="127" y="295"/>
                  </a:cubicBezTo>
                  <a:cubicBezTo>
                    <a:pt x="102" y="322"/>
                    <a:pt x="79" y="347"/>
                    <a:pt x="56" y="372"/>
                  </a:cubicBezTo>
                  <a:cubicBezTo>
                    <a:pt x="31" y="397"/>
                    <a:pt x="14" y="425"/>
                    <a:pt x="11" y="461"/>
                  </a:cubicBezTo>
                  <a:cubicBezTo>
                    <a:pt x="9" y="484"/>
                    <a:pt x="6" y="507"/>
                    <a:pt x="3" y="529"/>
                  </a:cubicBezTo>
                  <a:cubicBezTo>
                    <a:pt x="0" y="559"/>
                    <a:pt x="14" y="584"/>
                    <a:pt x="29" y="607"/>
                  </a:cubicBezTo>
                  <a:cubicBezTo>
                    <a:pt x="47" y="634"/>
                    <a:pt x="71" y="654"/>
                    <a:pt x="99" y="671"/>
                  </a:cubicBezTo>
                  <a:cubicBezTo>
                    <a:pt x="121" y="685"/>
                    <a:pt x="144" y="687"/>
                    <a:pt x="169" y="679"/>
                  </a:cubicBezTo>
                  <a:cubicBezTo>
                    <a:pt x="189" y="672"/>
                    <a:pt x="209" y="665"/>
                    <a:pt x="229" y="658"/>
                  </a:cubicBezTo>
                  <a:cubicBezTo>
                    <a:pt x="248" y="651"/>
                    <a:pt x="251" y="654"/>
                    <a:pt x="262" y="670"/>
                  </a:cubicBezTo>
                  <a:cubicBezTo>
                    <a:pt x="279" y="695"/>
                    <a:pt x="294" y="720"/>
                    <a:pt x="299" y="751"/>
                  </a:cubicBezTo>
                  <a:cubicBezTo>
                    <a:pt x="301" y="766"/>
                    <a:pt x="311" y="781"/>
                    <a:pt x="319" y="796"/>
                  </a:cubicBezTo>
                  <a:cubicBezTo>
                    <a:pt x="330" y="818"/>
                    <a:pt x="331" y="840"/>
                    <a:pt x="320" y="862"/>
                  </a:cubicBezTo>
                  <a:cubicBezTo>
                    <a:pt x="307" y="888"/>
                    <a:pt x="307" y="914"/>
                    <a:pt x="317" y="941"/>
                  </a:cubicBezTo>
                  <a:cubicBezTo>
                    <a:pt x="330" y="977"/>
                    <a:pt x="340" y="1013"/>
                    <a:pt x="352" y="1049"/>
                  </a:cubicBezTo>
                  <a:cubicBezTo>
                    <a:pt x="353" y="1053"/>
                    <a:pt x="355" y="1056"/>
                    <a:pt x="357" y="1059"/>
                  </a:cubicBezTo>
                  <a:cubicBezTo>
                    <a:pt x="411" y="1038"/>
                    <a:pt x="461" y="1008"/>
                    <a:pt x="505" y="971"/>
                  </a:cubicBezTo>
                  <a:cubicBezTo>
                    <a:pt x="513" y="961"/>
                    <a:pt x="520" y="951"/>
                    <a:pt x="527" y="940"/>
                  </a:cubicBezTo>
                  <a:cubicBezTo>
                    <a:pt x="546" y="912"/>
                    <a:pt x="561" y="882"/>
                    <a:pt x="577" y="853"/>
                  </a:cubicBezTo>
                  <a:cubicBezTo>
                    <a:pt x="589" y="832"/>
                    <a:pt x="594" y="809"/>
                    <a:pt x="590" y="785"/>
                  </a:cubicBezTo>
                  <a:cubicBezTo>
                    <a:pt x="587" y="765"/>
                    <a:pt x="590" y="747"/>
                    <a:pt x="600" y="730"/>
                  </a:cubicBezTo>
                  <a:cubicBezTo>
                    <a:pt x="616" y="705"/>
                    <a:pt x="632" y="680"/>
                    <a:pt x="650" y="656"/>
                  </a:cubicBezTo>
                  <a:cubicBezTo>
                    <a:pt x="669" y="632"/>
                    <a:pt x="673" y="607"/>
                    <a:pt x="658" y="580"/>
                  </a:cubicBezTo>
                  <a:cubicBezTo>
                    <a:pt x="655" y="575"/>
                    <a:pt x="653" y="570"/>
                    <a:pt x="651" y="564"/>
                  </a:cubicBezTo>
                  <a:cubicBezTo>
                    <a:pt x="648" y="555"/>
                    <a:pt x="649" y="548"/>
                    <a:pt x="661" y="544"/>
                  </a:cubicBezTo>
                  <a:cubicBezTo>
                    <a:pt x="680" y="538"/>
                    <a:pt x="692" y="524"/>
                    <a:pt x="697" y="505"/>
                  </a:cubicBezTo>
                  <a:cubicBezTo>
                    <a:pt x="701" y="494"/>
                    <a:pt x="703" y="483"/>
                    <a:pt x="706" y="473"/>
                  </a:cubicBezTo>
                  <a:cubicBezTo>
                    <a:pt x="707" y="473"/>
                    <a:pt x="707" y="473"/>
                    <a:pt x="708" y="473"/>
                  </a:cubicBezTo>
                  <a:cubicBezTo>
                    <a:pt x="684" y="253"/>
                    <a:pt x="535" y="71"/>
                    <a:pt x="333" y="0"/>
                  </a:cubicBezTo>
                  <a:close/>
                  <a:moveTo>
                    <a:pt x="345" y="293"/>
                  </a:moveTo>
                  <a:cubicBezTo>
                    <a:pt x="302" y="253"/>
                    <a:pt x="255" y="270"/>
                    <a:pt x="203" y="281"/>
                  </a:cubicBezTo>
                  <a:cubicBezTo>
                    <a:pt x="219" y="263"/>
                    <a:pt x="232" y="247"/>
                    <a:pt x="247" y="234"/>
                  </a:cubicBezTo>
                  <a:cubicBezTo>
                    <a:pt x="251" y="230"/>
                    <a:pt x="264" y="230"/>
                    <a:pt x="271" y="233"/>
                  </a:cubicBezTo>
                  <a:cubicBezTo>
                    <a:pt x="296" y="247"/>
                    <a:pt x="321" y="262"/>
                    <a:pt x="347" y="276"/>
                  </a:cubicBezTo>
                  <a:cubicBezTo>
                    <a:pt x="346" y="281"/>
                    <a:pt x="346" y="286"/>
                    <a:pt x="345" y="293"/>
                  </a:cubicBezTo>
                  <a:close/>
                  <a:moveTo>
                    <a:pt x="523" y="341"/>
                  </a:moveTo>
                  <a:cubicBezTo>
                    <a:pt x="521" y="357"/>
                    <a:pt x="509" y="363"/>
                    <a:pt x="496" y="362"/>
                  </a:cubicBezTo>
                  <a:cubicBezTo>
                    <a:pt x="460" y="360"/>
                    <a:pt x="423" y="357"/>
                    <a:pt x="387" y="352"/>
                  </a:cubicBezTo>
                  <a:cubicBezTo>
                    <a:pt x="379" y="351"/>
                    <a:pt x="371" y="341"/>
                    <a:pt x="366" y="334"/>
                  </a:cubicBezTo>
                  <a:cubicBezTo>
                    <a:pt x="360" y="326"/>
                    <a:pt x="357" y="316"/>
                    <a:pt x="352" y="306"/>
                  </a:cubicBezTo>
                  <a:cubicBezTo>
                    <a:pt x="371" y="310"/>
                    <a:pt x="386" y="303"/>
                    <a:pt x="397" y="287"/>
                  </a:cubicBezTo>
                  <a:cubicBezTo>
                    <a:pt x="406" y="302"/>
                    <a:pt x="418" y="306"/>
                    <a:pt x="432" y="307"/>
                  </a:cubicBezTo>
                  <a:cubicBezTo>
                    <a:pt x="451" y="308"/>
                    <a:pt x="470" y="310"/>
                    <a:pt x="489" y="313"/>
                  </a:cubicBezTo>
                  <a:cubicBezTo>
                    <a:pt x="494" y="313"/>
                    <a:pt x="499" y="314"/>
                    <a:pt x="503" y="316"/>
                  </a:cubicBezTo>
                  <a:cubicBezTo>
                    <a:pt x="514" y="321"/>
                    <a:pt x="526" y="326"/>
                    <a:pt x="523" y="3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 name="Freeform 7"/>
            <p:cNvSpPr>
              <a:spLocks/>
            </p:cNvSpPr>
            <p:nvPr userDrawn="1"/>
          </p:nvSpPr>
          <p:spPr bwMode="auto">
            <a:xfrm>
              <a:off x="2669" y="489"/>
              <a:ext cx="33" cy="38"/>
            </a:xfrm>
            <a:custGeom>
              <a:avLst/>
              <a:gdLst>
                <a:gd name="T0" fmla="*/ 36 w 64"/>
                <a:gd name="T1" fmla="*/ 67 h 76"/>
                <a:gd name="T2" fmla="*/ 59 w 64"/>
                <a:gd name="T3" fmla="*/ 16 h 76"/>
                <a:gd name="T4" fmla="*/ 54 w 64"/>
                <a:gd name="T5" fmla="*/ 0 h 76"/>
                <a:gd name="T6" fmla="*/ 0 w 64"/>
                <a:gd name="T7" fmla="*/ 63 h 76"/>
                <a:gd name="T8" fmla="*/ 36 w 64"/>
                <a:gd name="T9" fmla="*/ 67 h 76"/>
              </a:gdLst>
              <a:ahLst/>
              <a:cxnLst>
                <a:cxn ang="0">
                  <a:pos x="T0" y="T1"/>
                </a:cxn>
                <a:cxn ang="0">
                  <a:pos x="T2" y="T3"/>
                </a:cxn>
                <a:cxn ang="0">
                  <a:pos x="T4" y="T5"/>
                </a:cxn>
                <a:cxn ang="0">
                  <a:pos x="T6" y="T7"/>
                </a:cxn>
                <a:cxn ang="0">
                  <a:pos x="T8" y="T9"/>
                </a:cxn>
              </a:cxnLst>
              <a:rect l="0" t="0" r="r" b="b"/>
              <a:pathLst>
                <a:path w="64" h="76">
                  <a:moveTo>
                    <a:pt x="36" y="67"/>
                  </a:moveTo>
                  <a:cubicBezTo>
                    <a:pt x="57" y="55"/>
                    <a:pt x="64" y="39"/>
                    <a:pt x="59" y="16"/>
                  </a:cubicBezTo>
                  <a:cubicBezTo>
                    <a:pt x="57" y="11"/>
                    <a:pt x="55" y="5"/>
                    <a:pt x="54" y="0"/>
                  </a:cubicBezTo>
                  <a:cubicBezTo>
                    <a:pt x="34" y="19"/>
                    <a:pt x="16" y="41"/>
                    <a:pt x="0" y="63"/>
                  </a:cubicBezTo>
                  <a:cubicBezTo>
                    <a:pt x="16" y="75"/>
                    <a:pt x="23" y="76"/>
                    <a:pt x="36"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2" name="Freeform 8"/>
            <p:cNvSpPr>
              <a:spLocks/>
            </p:cNvSpPr>
            <p:nvPr userDrawn="1"/>
          </p:nvSpPr>
          <p:spPr bwMode="auto">
            <a:xfrm>
              <a:off x="2617" y="727"/>
              <a:ext cx="130" cy="185"/>
            </a:xfrm>
            <a:custGeom>
              <a:avLst/>
              <a:gdLst>
                <a:gd name="T0" fmla="*/ 223 w 256"/>
                <a:gd name="T1" fmla="*/ 305 h 361"/>
                <a:gd name="T2" fmla="*/ 238 w 256"/>
                <a:gd name="T3" fmla="*/ 234 h 361"/>
                <a:gd name="T4" fmla="*/ 247 w 256"/>
                <a:gd name="T5" fmla="*/ 214 h 361"/>
                <a:gd name="T6" fmla="*/ 224 w 256"/>
                <a:gd name="T7" fmla="*/ 155 h 361"/>
                <a:gd name="T8" fmla="*/ 148 w 256"/>
                <a:gd name="T9" fmla="*/ 121 h 361"/>
                <a:gd name="T10" fmla="*/ 110 w 256"/>
                <a:gd name="T11" fmla="*/ 103 h 361"/>
                <a:gd name="T12" fmla="*/ 96 w 256"/>
                <a:gd name="T13" fmla="*/ 86 h 361"/>
                <a:gd name="T14" fmla="*/ 67 w 256"/>
                <a:gd name="T15" fmla="*/ 47 h 361"/>
                <a:gd name="T16" fmla="*/ 0 w 256"/>
                <a:gd name="T17" fmla="*/ 0 h 361"/>
                <a:gd name="T18" fmla="*/ 197 w 256"/>
                <a:gd name="T19" fmla="*/ 361 h 361"/>
                <a:gd name="T20" fmla="*/ 223 w 256"/>
                <a:gd name="T21" fmla="*/ 30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361">
                  <a:moveTo>
                    <a:pt x="223" y="305"/>
                  </a:moveTo>
                  <a:cubicBezTo>
                    <a:pt x="220" y="279"/>
                    <a:pt x="223" y="256"/>
                    <a:pt x="238" y="234"/>
                  </a:cubicBezTo>
                  <a:cubicBezTo>
                    <a:pt x="242" y="228"/>
                    <a:pt x="245" y="221"/>
                    <a:pt x="247" y="214"/>
                  </a:cubicBezTo>
                  <a:cubicBezTo>
                    <a:pt x="256" y="189"/>
                    <a:pt x="248" y="167"/>
                    <a:pt x="224" y="155"/>
                  </a:cubicBezTo>
                  <a:cubicBezTo>
                    <a:pt x="199" y="143"/>
                    <a:pt x="173" y="133"/>
                    <a:pt x="148" y="121"/>
                  </a:cubicBezTo>
                  <a:cubicBezTo>
                    <a:pt x="135" y="116"/>
                    <a:pt x="122" y="110"/>
                    <a:pt x="110" y="103"/>
                  </a:cubicBezTo>
                  <a:cubicBezTo>
                    <a:pt x="104" y="100"/>
                    <a:pt x="98" y="93"/>
                    <a:pt x="96" y="86"/>
                  </a:cubicBezTo>
                  <a:cubicBezTo>
                    <a:pt x="91" y="69"/>
                    <a:pt x="81" y="56"/>
                    <a:pt x="67" y="47"/>
                  </a:cubicBezTo>
                  <a:cubicBezTo>
                    <a:pt x="44" y="32"/>
                    <a:pt x="21" y="17"/>
                    <a:pt x="0" y="0"/>
                  </a:cubicBezTo>
                  <a:cubicBezTo>
                    <a:pt x="18" y="144"/>
                    <a:pt x="91" y="272"/>
                    <a:pt x="197" y="361"/>
                  </a:cubicBezTo>
                  <a:cubicBezTo>
                    <a:pt x="224" y="347"/>
                    <a:pt x="226" y="340"/>
                    <a:pt x="223" y="3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 name="Freeform 9"/>
            <p:cNvSpPr>
              <a:spLocks/>
            </p:cNvSpPr>
            <p:nvPr userDrawn="1"/>
          </p:nvSpPr>
          <p:spPr bwMode="auto">
            <a:xfrm>
              <a:off x="2740" y="402"/>
              <a:ext cx="147" cy="66"/>
            </a:xfrm>
            <a:custGeom>
              <a:avLst/>
              <a:gdLst>
                <a:gd name="T0" fmla="*/ 36 w 289"/>
                <a:gd name="T1" fmla="*/ 118 h 129"/>
                <a:gd name="T2" fmla="*/ 82 w 289"/>
                <a:gd name="T3" fmla="*/ 89 h 129"/>
                <a:gd name="T4" fmla="*/ 160 w 289"/>
                <a:gd name="T5" fmla="*/ 59 h 129"/>
                <a:gd name="T6" fmla="*/ 200 w 289"/>
                <a:gd name="T7" fmla="*/ 54 h 129"/>
                <a:gd name="T8" fmla="*/ 276 w 289"/>
                <a:gd name="T9" fmla="*/ 13 h 129"/>
                <a:gd name="T10" fmla="*/ 289 w 289"/>
                <a:gd name="T11" fmla="*/ 0 h 129"/>
                <a:gd name="T12" fmla="*/ 0 w 289"/>
                <a:gd name="T13" fmla="*/ 99 h 129"/>
                <a:gd name="T14" fmla="*/ 36 w 289"/>
                <a:gd name="T15" fmla="*/ 11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129">
                  <a:moveTo>
                    <a:pt x="36" y="118"/>
                  </a:moveTo>
                  <a:cubicBezTo>
                    <a:pt x="52" y="110"/>
                    <a:pt x="67" y="100"/>
                    <a:pt x="82" y="89"/>
                  </a:cubicBezTo>
                  <a:cubicBezTo>
                    <a:pt x="106" y="73"/>
                    <a:pt x="130" y="60"/>
                    <a:pt x="160" y="59"/>
                  </a:cubicBezTo>
                  <a:cubicBezTo>
                    <a:pt x="174" y="58"/>
                    <a:pt x="187" y="56"/>
                    <a:pt x="200" y="54"/>
                  </a:cubicBezTo>
                  <a:cubicBezTo>
                    <a:pt x="230" y="48"/>
                    <a:pt x="255" y="35"/>
                    <a:pt x="276" y="13"/>
                  </a:cubicBezTo>
                  <a:cubicBezTo>
                    <a:pt x="280" y="9"/>
                    <a:pt x="285" y="4"/>
                    <a:pt x="289" y="0"/>
                  </a:cubicBezTo>
                  <a:cubicBezTo>
                    <a:pt x="182" y="6"/>
                    <a:pt x="83" y="41"/>
                    <a:pt x="0" y="99"/>
                  </a:cubicBezTo>
                  <a:cubicBezTo>
                    <a:pt x="0" y="120"/>
                    <a:pt x="14" y="129"/>
                    <a:pt x="36"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6" name="Vaskeboette" hidden="1"/>
          <p:cNvGrpSpPr>
            <a:grpSpLocks noChangeAspect="1"/>
          </p:cNvGrpSpPr>
          <p:nvPr userDrawn="1"/>
        </p:nvGrpSpPr>
        <p:grpSpPr bwMode="auto">
          <a:xfrm>
            <a:off x="4102895" y="1946276"/>
            <a:ext cx="939799" cy="1216025"/>
            <a:chOff x="1610" y="386"/>
            <a:chExt cx="592" cy="766"/>
          </a:xfrm>
        </p:grpSpPr>
        <p:sp>
          <p:nvSpPr>
            <p:cNvPr id="18" name="Freeform 13"/>
            <p:cNvSpPr>
              <a:spLocks/>
            </p:cNvSpPr>
            <p:nvPr userDrawn="1"/>
          </p:nvSpPr>
          <p:spPr bwMode="auto">
            <a:xfrm>
              <a:off x="1622" y="802"/>
              <a:ext cx="265" cy="148"/>
            </a:xfrm>
            <a:custGeom>
              <a:avLst/>
              <a:gdLst>
                <a:gd name="T0" fmla="*/ 432 w 432"/>
                <a:gd name="T1" fmla="*/ 0 h 242"/>
                <a:gd name="T2" fmla="*/ 208 w 432"/>
                <a:gd name="T3" fmla="*/ 242 h 242"/>
                <a:gd name="T4" fmla="*/ 0 w 432"/>
                <a:gd name="T5" fmla="*/ 0 h 242"/>
              </a:gdLst>
              <a:ahLst/>
              <a:cxnLst>
                <a:cxn ang="0">
                  <a:pos x="T0" y="T1"/>
                </a:cxn>
                <a:cxn ang="0">
                  <a:pos x="T2" y="T3"/>
                </a:cxn>
                <a:cxn ang="0">
                  <a:pos x="T4" y="T5"/>
                </a:cxn>
              </a:cxnLst>
              <a:rect l="0" t="0" r="r" b="b"/>
              <a:pathLst>
                <a:path w="432" h="242">
                  <a:moveTo>
                    <a:pt x="432" y="0"/>
                  </a:moveTo>
                  <a:cubicBezTo>
                    <a:pt x="432" y="0"/>
                    <a:pt x="393" y="242"/>
                    <a:pt x="208" y="242"/>
                  </a:cubicBezTo>
                  <a:cubicBezTo>
                    <a:pt x="23" y="242"/>
                    <a:pt x="0" y="0"/>
                    <a:pt x="0"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9" name="Freeform 14"/>
            <p:cNvSpPr>
              <a:spLocks/>
            </p:cNvSpPr>
            <p:nvPr userDrawn="1"/>
          </p:nvSpPr>
          <p:spPr bwMode="auto">
            <a:xfrm>
              <a:off x="1712" y="386"/>
              <a:ext cx="315" cy="626"/>
            </a:xfrm>
            <a:custGeom>
              <a:avLst/>
              <a:gdLst>
                <a:gd name="T0" fmla="*/ 11 w 513"/>
                <a:gd name="T1" fmla="*/ 43 h 1020"/>
                <a:gd name="T2" fmla="*/ 242 w 513"/>
                <a:gd name="T3" fmla="*/ 526 h 1020"/>
                <a:gd name="T4" fmla="*/ 467 w 513"/>
                <a:gd name="T5" fmla="*/ 997 h 1020"/>
                <a:gd name="T6" fmla="*/ 502 w 513"/>
                <a:gd name="T7" fmla="*/ 977 h 1020"/>
                <a:gd name="T8" fmla="*/ 271 w 513"/>
                <a:gd name="T9" fmla="*/ 495 h 1020"/>
                <a:gd name="T10" fmla="*/ 45 w 513"/>
                <a:gd name="T11" fmla="*/ 23 h 1020"/>
                <a:gd name="T12" fmla="*/ 11 w 513"/>
                <a:gd name="T13" fmla="*/ 43 h 1020"/>
              </a:gdLst>
              <a:ahLst/>
              <a:cxnLst>
                <a:cxn ang="0">
                  <a:pos x="T0" y="T1"/>
                </a:cxn>
                <a:cxn ang="0">
                  <a:pos x="T2" y="T3"/>
                </a:cxn>
                <a:cxn ang="0">
                  <a:pos x="T4" y="T5"/>
                </a:cxn>
                <a:cxn ang="0">
                  <a:pos x="T6" y="T7"/>
                </a:cxn>
                <a:cxn ang="0">
                  <a:pos x="T8" y="T9"/>
                </a:cxn>
                <a:cxn ang="0">
                  <a:pos x="T10" y="T11"/>
                </a:cxn>
                <a:cxn ang="0">
                  <a:pos x="T12" y="T13"/>
                </a:cxn>
              </a:cxnLst>
              <a:rect l="0" t="0" r="r" b="b"/>
              <a:pathLst>
                <a:path w="513" h="1020">
                  <a:moveTo>
                    <a:pt x="11" y="43"/>
                  </a:moveTo>
                  <a:cubicBezTo>
                    <a:pt x="88" y="204"/>
                    <a:pt x="165" y="365"/>
                    <a:pt x="242" y="526"/>
                  </a:cubicBezTo>
                  <a:cubicBezTo>
                    <a:pt x="317" y="683"/>
                    <a:pt x="392" y="840"/>
                    <a:pt x="467" y="997"/>
                  </a:cubicBezTo>
                  <a:cubicBezTo>
                    <a:pt x="478" y="1020"/>
                    <a:pt x="513" y="1000"/>
                    <a:pt x="502" y="977"/>
                  </a:cubicBezTo>
                  <a:cubicBezTo>
                    <a:pt x="425" y="816"/>
                    <a:pt x="348" y="655"/>
                    <a:pt x="271" y="495"/>
                  </a:cubicBezTo>
                  <a:cubicBezTo>
                    <a:pt x="196" y="337"/>
                    <a:pt x="120" y="180"/>
                    <a:pt x="45" y="23"/>
                  </a:cubicBezTo>
                  <a:cubicBezTo>
                    <a:pt x="34" y="0"/>
                    <a:pt x="0" y="20"/>
                    <a:pt x="11" y="4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20" name="Freeform 15"/>
            <p:cNvSpPr>
              <a:spLocks/>
            </p:cNvSpPr>
            <p:nvPr userDrawn="1"/>
          </p:nvSpPr>
          <p:spPr bwMode="auto">
            <a:xfrm>
              <a:off x="1910" y="997"/>
              <a:ext cx="206" cy="155"/>
            </a:xfrm>
            <a:custGeom>
              <a:avLst/>
              <a:gdLst>
                <a:gd name="T0" fmla="*/ 329 w 337"/>
                <a:gd name="T1" fmla="*/ 245 h 252"/>
                <a:gd name="T2" fmla="*/ 300 w 337"/>
                <a:gd name="T3" fmla="*/ 123 h 252"/>
                <a:gd name="T4" fmla="*/ 281 w 337"/>
                <a:gd name="T5" fmla="*/ 39 h 252"/>
                <a:gd name="T6" fmla="*/ 163 w 337"/>
                <a:gd name="T7" fmla="*/ 0 h 252"/>
                <a:gd name="T8" fmla="*/ 108 w 337"/>
                <a:gd name="T9" fmla="*/ 28 h 252"/>
                <a:gd name="T10" fmla="*/ 45 w 337"/>
                <a:gd name="T11" fmla="*/ 95 h 252"/>
                <a:gd name="T12" fmla="*/ 4 w 337"/>
                <a:gd name="T13" fmla="*/ 170 h 252"/>
                <a:gd name="T14" fmla="*/ 2 w 337"/>
                <a:gd name="T15" fmla="*/ 223 h 252"/>
                <a:gd name="T16" fmla="*/ 8 w 337"/>
                <a:gd name="T17" fmla="*/ 237 h 252"/>
                <a:gd name="T18" fmla="*/ 189 w 337"/>
                <a:gd name="T19" fmla="*/ 25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252">
                  <a:moveTo>
                    <a:pt x="329" y="245"/>
                  </a:moveTo>
                  <a:cubicBezTo>
                    <a:pt x="337" y="245"/>
                    <a:pt x="301" y="184"/>
                    <a:pt x="300" y="123"/>
                  </a:cubicBezTo>
                  <a:cubicBezTo>
                    <a:pt x="295" y="93"/>
                    <a:pt x="307" y="62"/>
                    <a:pt x="281" y="39"/>
                  </a:cubicBezTo>
                  <a:cubicBezTo>
                    <a:pt x="259" y="16"/>
                    <a:pt x="199" y="0"/>
                    <a:pt x="163" y="0"/>
                  </a:cubicBezTo>
                  <a:cubicBezTo>
                    <a:pt x="134" y="0"/>
                    <a:pt x="126" y="11"/>
                    <a:pt x="108" y="28"/>
                  </a:cubicBezTo>
                  <a:cubicBezTo>
                    <a:pt x="92" y="46"/>
                    <a:pt x="67" y="70"/>
                    <a:pt x="45" y="95"/>
                  </a:cubicBezTo>
                  <a:cubicBezTo>
                    <a:pt x="24" y="120"/>
                    <a:pt x="6" y="147"/>
                    <a:pt x="4" y="170"/>
                  </a:cubicBezTo>
                  <a:cubicBezTo>
                    <a:pt x="0" y="193"/>
                    <a:pt x="11" y="212"/>
                    <a:pt x="2" y="223"/>
                  </a:cubicBezTo>
                  <a:cubicBezTo>
                    <a:pt x="1" y="229"/>
                    <a:pt x="3" y="234"/>
                    <a:pt x="8" y="237"/>
                  </a:cubicBezTo>
                  <a:cubicBezTo>
                    <a:pt x="27" y="247"/>
                    <a:pt x="123" y="252"/>
                    <a:pt x="189" y="25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1" name="Freeform 16"/>
            <p:cNvSpPr>
              <a:spLocks/>
            </p:cNvSpPr>
            <p:nvPr userDrawn="1"/>
          </p:nvSpPr>
          <p:spPr bwMode="auto">
            <a:xfrm>
              <a:off x="1941" y="996"/>
              <a:ext cx="139" cy="151"/>
            </a:xfrm>
            <a:custGeom>
              <a:avLst/>
              <a:gdLst>
                <a:gd name="T0" fmla="*/ 2 w 227"/>
                <a:gd name="T1" fmla="*/ 246 h 246"/>
                <a:gd name="T2" fmla="*/ 1 w 227"/>
                <a:gd name="T3" fmla="*/ 208 h 246"/>
                <a:gd name="T4" fmla="*/ 22 w 227"/>
                <a:gd name="T5" fmla="*/ 124 h 246"/>
                <a:gd name="T6" fmla="*/ 112 w 227"/>
                <a:gd name="T7" fmla="*/ 1 h 246"/>
                <a:gd name="T8" fmla="*/ 206 w 227"/>
                <a:gd name="T9" fmla="*/ 122 h 246"/>
                <a:gd name="T10" fmla="*/ 213 w 227"/>
                <a:gd name="T11" fmla="*/ 206 h 246"/>
                <a:gd name="T12" fmla="*/ 218 w 227"/>
                <a:gd name="T13" fmla="*/ 245 h 246"/>
              </a:gdLst>
              <a:ahLst/>
              <a:cxnLst>
                <a:cxn ang="0">
                  <a:pos x="T0" y="T1"/>
                </a:cxn>
                <a:cxn ang="0">
                  <a:pos x="T2" y="T3"/>
                </a:cxn>
                <a:cxn ang="0">
                  <a:pos x="T4" y="T5"/>
                </a:cxn>
                <a:cxn ang="0">
                  <a:pos x="T6" y="T7"/>
                </a:cxn>
                <a:cxn ang="0">
                  <a:pos x="T8" y="T9"/>
                </a:cxn>
                <a:cxn ang="0">
                  <a:pos x="T10" y="T11"/>
                </a:cxn>
                <a:cxn ang="0">
                  <a:pos x="T12" y="T13"/>
                </a:cxn>
              </a:cxnLst>
              <a:rect l="0" t="0" r="r" b="b"/>
              <a:pathLst>
                <a:path w="227" h="246">
                  <a:moveTo>
                    <a:pt x="2" y="246"/>
                  </a:moveTo>
                  <a:cubicBezTo>
                    <a:pt x="11" y="246"/>
                    <a:pt x="1" y="231"/>
                    <a:pt x="1" y="208"/>
                  </a:cubicBezTo>
                  <a:cubicBezTo>
                    <a:pt x="0" y="185"/>
                    <a:pt x="8" y="155"/>
                    <a:pt x="22" y="124"/>
                  </a:cubicBezTo>
                  <a:cubicBezTo>
                    <a:pt x="53" y="63"/>
                    <a:pt x="90" y="2"/>
                    <a:pt x="112" y="1"/>
                  </a:cubicBezTo>
                  <a:cubicBezTo>
                    <a:pt x="188" y="0"/>
                    <a:pt x="209" y="61"/>
                    <a:pt x="206" y="122"/>
                  </a:cubicBezTo>
                  <a:cubicBezTo>
                    <a:pt x="207" y="153"/>
                    <a:pt x="207" y="183"/>
                    <a:pt x="213" y="206"/>
                  </a:cubicBezTo>
                  <a:cubicBezTo>
                    <a:pt x="217" y="229"/>
                    <a:pt x="227" y="245"/>
                    <a:pt x="218" y="245"/>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2" name="Freeform 17"/>
            <p:cNvSpPr>
              <a:spLocks/>
            </p:cNvSpPr>
            <p:nvPr userDrawn="1"/>
          </p:nvSpPr>
          <p:spPr bwMode="auto">
            <a:xfrm>
              <a:off x="1967" y="997"/>
              <a:ext cx="80" cy="153"/>
            </a:xfrm>
            <a:custGeom>
              <a:avLst/>
              <a:gdLst>
                <a:gd name="T0" fmla="*/ 9 w 130"/>
                <a:gd name="T1" fmla="*/ 249 h 249"/>
                <a:gd name="T2" fmla="*/ 28 w 130"/>
                <a:gd name="T3" fmla="*/ 125 h 249"/>
                <a:gd name="T4" fmla="*/ 70 w 130"/>
                <a:gd name="T5" fmla="*/ 0 h 249"/>
                <a:gd name="T6" fmla="*/ 113 w 130"/>
                <a:gd name="T7" fmla="*/ 124 h 249"/>
                <a:gd name="T8" fmla="*/ 124 w 130"/>
                <a:gd name="T9" fmla="*/ 249 h 249"/>
              </a:gdLst>
              <a:ahLst/>
              <a:cxnLst>
                <a:cxn ang="0">
                  <a:pos x="T0" y="T1"/>
                </a:cxn>
                <a:cxn ang="0">
                  <a:pos x="T2" y="T3"/>
                </a:cxn>
                <a:cxn ang="0">
                  <a:pos x="T4" y="T5"/>
                </a:cxn>
                <a:cxn ang="0">
                  <a:pos x="T6" y="T7"/>
                </a:cxn>
                <a:cxn ang="0">
                  <a:pos x="T8" y="T9"/>
                </a:cxn>
              </a:cxnLst>
              <a:rect l="0" t="0" r="r" b="b"/>
              <a:pathLst>
                <a:path w="130" h="249">
                  <a:moveTo>
                    <a:pt x="9" y="249"/>
                  </a:moveTo>
                  <a:cubicBezTo>
                    <a:pt x="16" y="249"/>
                    <a:pt x="0" y="187"/>
                    <a:pt x="28" y="125"/>
                  </a:cubicBezTo>
                  <a:cubicBezTo>
                    <a:pt x="54" y="62"/>
                    <a:pt x="66" y="0"/>
                    <a:pt x="70" y="0"/>
                  </a:cubicBezTo>
                  <a:cubicBezTo>
                    <a:pt x="101" y="0"/>
                    <a:pt x="116" y="62"/>
                    <a:pt x="113" y="124"/>
                  </a:cubicBezTo>
                  <a:cubicBezTo>
                    <a:pt x="106" y="187"/>
                    <a:pt x="130" y="249"/>
                    <a:pt x="124" y="249"/>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3" name="Freeform 18"/>
            <p:cNvSpPr>
              <a:spLocks/>
            </p:cNvSpPr>
            <p:nvPr userDrawn="1"/>
          </p:nvSpPr>
          <p:spPr bwMode="auto">
            <a:xfrm>
              <a:off x="2005" y="997"/>
              <a:ext cx="5" cy="153"/>
            </a:xfrm>
            <a:custGeom>
              <a:avLst/>
              <a:gdLst>
                <a:gd name="T0" fmla="*/ 1 w 7"/>
                <a:gd name="T1" fmla="*/ 249 h 249"/>
                <a:gd name="T2" fmla="*/ 7 w 7"/>
                <a:gd name="T3" fmla="*/ 0 h 249"/>
              </a:gdLst>
              <a:ahLst/>
              <a:cxnLst>
                <a:cxn ang="0">
                  <a:pos x="T0" y="T1"/>
                </a:cxn>
                <a:cxn ang="0">
                  <a:pos x="T2" y="T3"/>
                </a:cxn>
              </a:cxnLst>
              <a:rect l="0" t="0" r="r" b="b"/>
              <a:pathLst>
                <a:path w="7" h="249">
                  <a:moveTo>
                    <a:pt x="1" y="249"/>
                  </a:moveTo>
                  <a:cubicBezTo>
                    <a:pt x="0" y="166"/>
                    <a:pt x="7" y="83"/>
                    <a:pt x="7"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4" name="Freeform 19"/>
            <p:cNvSpPr>
              <a:spLocks/>
            </p:cNvSpPr>
            <p:nvPr userDrawn="1"/>
          </p:nvSpPr>
          <p:spPr bwMode="auto">
            <a:xfrm>
              <a:off x="1610" y="802"/>
              <a:ext cx="290" cy="346"/>
            </a:xfrm>
            <a:custGeom>
              <a:avLst/>
              <a:gdLst>
                <a:gd name="T0" fmla="*/ 265 w 290"/>
                <a:gd name="T1" fmla="*/ 346 h 346"/>
                <a:gd name="T2" fmla="*/ 25 w 290"/>
                <a:gd name="T3" fmla="*/ 346 h 346"/>
                <a:gd name="T4" fmla="*/ 0 w 290"/>
                <a:gd name="T5" fmla="*/ 0 h 346"/>
                <a:gd name="T6" fmla="*/ 290 w 290"/>
                <a:gd name="T7" fmla="*/ 0 h 346"/>
                <a:gd name="T8" fmla="*/ 265 w 290"/>
                <a:gd name="T9" fmla="*/ 346 h 346"/>
              </a:gdLst>
              <a:ahLst/>
              <a:cxnLst>
                <a:cxn ang="0">
                  <a:pos x="T0" y="T1"/>
                </a:cxn>
                <a:cxn ang="0">
                  <a:pos x="T2" y="T3"/>
                </a:cxn>
                <a:cxn ang="0">
                  <a:pos x="T4" y="T5"/>
                </a:cxn>
                <a:cxn ang="0">
                  <a:pos x="T6" y="T7"/>
                </a:cxn>
                <a:cxn ang="0">
                  <a:pos x="T8" y="T9"/>
                </a:cxn>
              </a:cxnLst>
              <a:rect l="0" t="0" r="r" b="b"/>
              <a:pathLst>
                <a:path w="290" h="346">
                  <a:moveTo>
                    <a:pt x="265" y="346"/>
                  </a:moveTo>
                  <a:lnTo>
                    <a:pt x="25" y="346"/>
                  </a:lnTo>
                  <a:lnTo>
                    <a:pt x="0" y="0"/>
                  </a:lnTo>
                  <a:lnTo>
                    <a:pt x="290" y="0"/>
                  </a:lnTo>
                  <a:lnTo>
                    <a:pt x="265" y="346"/>
                  </a:lnTo>
                  <a:close/>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5" name="Freeform 20"/>
            <p:cNvSpPr>
              <a:spLocks/>
            </p:cNvSpPr>
            <p:nvPr userDrawn="1"/>
          </p:nvSpPr>
          <p:spPr bwMode="auto">
            <a:xfrm>
              <a:off x="2026" y="1073"/>
              <a:ext cx="176" cy="77"/>
            </a:xfrm>
            <a:custGeom>
              <a:avLst/>
              <a:gdLst>
                <a:gd name="T0" fmla="*/ 107 w 287"/>
                <a:gd name="T1" fmla="*/ 0 h 127"/>
                <a:gd name="T2" fmla="*/ 206 w 287"/>
                <a:gd name="T3" fmla="*/ 105 h 127"/>
                <a:gd name="T4" fmla="*/ 0 w 287"/>
                <a:gd name="T5" fmla="*/ 127 h 127"/>
              </a:gdLst>
              <a:ahLst/>
              <a:cxnLst>
                <a:cxn ang="0">
                  <a:pos x="T0" y="T1"/>
                </a:cxn>
                <a:cxn ang="0">
                  <a:pos x="T2" y="T3"/>
                </a:cxn>
                <a:cxn ang="0">
                  <a:pos x="T4" y="T5"/>
                </a:cxn>
              </a:cxnLst>
              <a:rect l="0" t="0" r="r" b="b"/>
              <a:pathLst>
                <a:path w="287" h="127">
                  <a:moveTo>
                    <a:pt x="107" y="0"/>
                  </a:moveTo>
                  <a:cubicBezTo>
                    <a:pt x="127" y="29"/>
                    <a:pt x="125" y="90"/>
                    <a:pt x="206" y="105"/>
                  </a:cubicBezTo>
                  <a:cubicBezTo>
                    <a:pt x="287" y="120"/>
                    <a:pt x="0" y="127"/>
                    <a:pt x="0" y="127"/>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27" name="UtenlandskArbeidstaker" hidden="1"/>
          <p:cNvGrpSpPr>
            <a:grpSpLocks noChangeAspect="1"/>
          </p:cNvGrpSpPr>
          <p:nvPr userDrawn="1"/>
        </p:nvGrpSpPr>
        <p:grpSpPr bwMode="auto">
          <a:xfrm>
            <a:off x="4131469" y="1826418"/>
            <a:ext cx="882650" cy="1455738"/>
            <a:chOff x="1137" y="1217"/>
            <a:chExt cx="556" cy="917"/>
          </a:xfrm>
        </p:grpSpPr>
        <p:sp>
          <p:nvSpPr>
            <p:cNvPr id="29" name="Freeform 24"/>
            <p:cNvSpPr>
              <a:spLocks/>
            </p:cNvSpPr>
            <p:nvPr userDrawn="1"/>
          </p:nvSpPr>
          <p:spPr bwMode="auto">
            <a:xfrm>
              <a:off x="1137" y="1543"/>
              <a:ext cx="556" cy="425"/>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30" name="Oval 25"/>
            <p:cNvSpPr>
              <a:spLocks noChangeArrowheads="1"/>
            </p:cNvSpPr>
            <p:nvPr userDrawn="1"/>
          </p:nvSpPr>
          <p:spPr bwMode="auto">
            <a:xfrm>
              <a:off x="1268" y="1217"/>
              <a:ext cx="294" cy="301"/>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31" name="Freeform 26"/>
            <p:cNvSpPr>
              <a:spLocks/>
            </p:cNvSpPr>
            <p:nvPr userDrawn="1"/>
          </p:nvSpPr>
          <p:spPr bwMode="auto">
            <a:xfrm>
              <a:off x="1200" y="1705"/>
              <a:ext cx="430" cy="429"/>
            </a:xfrm>
            <a:custGeom>
              <a:avLst/>
              <a:gdLst>
                <a:gd name="T0" fmla="*/ 641 w 657"/>
                <a:gd name="T1" fmla="*/ 300 h 657"/>
                <a:gd name="T2" fmla="*/ 357 w 657"/>
                <a:gd name="T3" fmla="*/ 641 h 657"/>
                <a:gd name="T4" fmla="*/ 16 w 657"/>
                <a:gd name="T5" fmla="*/ 357 h 657"/>
                <a:gd name="T6" fmla="*/ 300 w 657"/>
                <a:gd name="T7" fmla="*/ 16 h 657"/>
                <a:gd name="T8" fmla="*/ 641 w 657"/>
                <a:gd name="T9" fmla="*/ 300 h 657"/>
              </a:gdLst>
              <a:ahLst/>
              <a:cxnLst>
                <a:cxn ang="0">
                  <a:pos x="T0" y="T1"/>
                </a:cxn>
                <a:cxn ang="0">
                  <a:pos x="T2" y="T3"/>
                </a:cxn>
                <a:cxn ang="0">
                  <a:pos x="T4" y="T5"/>
                </a:cxn>
                <a:cxn ang="0">
                  <a:pos x="T6" y="T7"/>
                </a:cxn>
                <a:cxn ang="0">
                  <a:pos x="T8" y="T9"/>
                </a:cxn>
              </a:cxnLst>
              <a:rect l="0" t="0" r="r" b="b"/>
              <a:pathLst>
                <a:path w="657" h="657">
                  <a:moveTo>
                    <a:pt x="641" y="300"/>
                  </a:moveTo>
                  <a:cubicBezTo>
                    <a:pt x="657" y="473"/>
                    <a:pt x="530" y="625"/>
                    <a:pt x="357" y="641"/>
                  </a:cubicBezTo>
                  <a:cubicBezTo>
                    <a:pt x="185" y="657"/>
                    <a:pt x="32" y="530"/>
                    <a:pt x="16" y="357"/>
                  </a:cubicBezTo>
                  <a:cubicBezTo>
                    <a:pt x="0" y="185"/>
                    <a:pt x="128" y="32"/>
                    <a:pt x="300" y="16"/>
                  </a:cubicBezTo>
                  <a:cubicBezTo>
                    <a:pt x="473" y="0"/>
                    <a:pt x="625" y="127"/>
                    <a:pt x="641" y="300"/>
                  </a:cubicBezTo>
                  <a:close/>
                </a:path>
              </a:pathLst>
            </a:custGeom>
            <a:solidFill>
              <a:srgbClr val="000000"/>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28" name="Freeform 27"/>
            <p:cNvSpPr>
              <a:spLocks noEditPoints="1"/>
            </p:cNvSpPr>
            <p:nvPr userDrawn="1"/>
          </p:nvSpPr>
          <p:spPr bwMode="auto">
            <a:xfrm>
              <a:off x="1365" y="1737"/>
              <a:ext cx="244" cy="365"/>
            </a:xfrm>
            <a:custGeom>
              <a:avLst/>
              <a:gdLst>
                <a:gd name="T0" fmla="*/ 175 w 373"/>
                <a:gd name="T1" fmla="*/ 0 h 558"/>
                <a:gd name="T2" fmla="*/ 168 w 373"/>
                <a:gd name="T3" fmla="*/ 4 h 558"/>
                <a:gd name="T4" fmla="*/ 146 w 373"/>
                <a:gd name="T5" fmla="*/ 16 h 558"/>
                <a:gd name="T6" fmla="*/ 135 w 373"/>
                <a:gd name="T7" fmla="*/ 21 h 558"/>
                <a:gd name="T8" fmla="*/ 124 w 373"/>
                <a:gd name="T9" fmla="*/ 51 h 558"/>
                <a:gd name="T10" fmla="*/ 120 w 373"/>
                <a:gd name="T11" fmla="*/ 67 h 558"/>
                <a:gd name="T12" fmla="*/ 89 w 373"/>
                <a:gd name="T13" fmla="*/ 77 h 558"/>
                <a:gd name="T14" fmla="*/ 46 w 373"/>
                <a:gd name="T15" fmla="*/ 135 h 558"/>
                <a:gd name="T16" fmla="*/ 67 w 373"/>
                <a:gd name="T17" fmla="*/ 155 h 558"/>
                <a:gd name="T18" fmla="*/ 29 w 373"/>
                <a:gd name="T19" fmla="*/ 195 h 558"/>
                <a:gd name="T20" fmla="*/ 6 w 373"/>
                <a:gd name="T21" fmla="*/ 243 h 558"/>
                <a:gd name="T22" fmla="*/ 2 w 373"/>
                <a:gd name="T23" fmla="*/ 278 h 558"/>
                <a:gd name="T24" fmla="*/ 15 w 373"/>
                <a:gd name="T25" fmla="*/ 320 h 558"/>
                <a:gd name="T26" fmla="*/ 52 w 373"/>
                <a:gd name="T27" fmla="*/ 353 h 558"/>
                <a:gd name="T28" fmla="*/ 89 w 373"/>
                <a:gd name="T29" fmla="*/ 357 h 558"/>
                <a:gd name="T30" fmla="*/ 121 w 373"/>
                <a:gd name="T31" fmla="*/ 346 h 558"/>
                <a:gd name="T32" fmla="*/ 138 w 373"/>
                <a:gd name="T33" fmla="*/ 352 h 558"/>
                <a:gd name="T34" fmla="*/ 157 w 373"/>
                <a:gd name="T35" fmla="*/ 395 h 558"/>
                <a:gd name="T36" fmla="*/ 168 w 373"/>
                <a:gd name="T37" fmla="*/ 419 h 558"/>
                <a:gd name="T38" fmla="*/ 169 w 373"/>
                <a:gd name="T39" fmla="*/ 453 h 558"/>
                <a:gd name="T40" fmla="*/ 167 w 373"/>
                <a:gd name="T41" fmla="*/ 495 h 558"/>
                <a:gd name="T42" fmla="*/ 185 w 373"/>
                <a:gd name="T43" fmla="*/ 552 h 558"/>
                <a:gd name="T44" fmla="*/ 188 w 373"/>
                <a:gd name="T45" fmla="*/ 558 h 558"/>
                <a:gd name="T46" fmla="*/ 266 w 373"/>
                <a:gd name="T47" fmla="*/ 511 h 558"/>
                <a:gd name="T48" fmla="*/ 278 w 373"/>
                <a:gd name="T49" fmla="*/ 495 h 558"/>
                <a:gd name="T50" fmla="*/ 304 w 373"/>
                <a:gd name="T51" fmla="*/ 449 h 558"/>
                <a:gd name="T52" fmla="*/ 311 w 373"/>
                <a:gd name="T53" fmla="*/ 413 h 558"/>
                <a:gd name="T54" fmla="*/ 316 w 373"/>
                <a:gd name="T55" fmla="*/ 384 h 558"/>
                <a:gd name="T56" fmla="*/ 342 w 373"/>
                <a:gd name="T57" fmla="*/ 345 h 558"/>
                <a:gd name="T58" fmla="*/ 347 w 373"/>
                <a:gd name="T59" fmla="*/ 305 h 558"/>
                <a:gd name="T60" fmla="*/ 343 w 373"/>
                <a:gd name="T61" fmla="*/ 297 h 558"/>
                <a:gd name="T62" fmla="*/ 348 w 373"/>
                <a:gd name="T63" fmla="*/ 286 h 558"/>
                <a:gd name="T64" fmla="*/ 367 w 373"/>
                <a:gd name="T65" fmla="*/ 265 h 558"/>
                <a:gd name="T66" fmla="*/ 372 w 373"/>
                <a:gd name="T67" fmla="*/ 249 h 558"/>
                <a:gd name="T68" fmla="*/ 373 w 373"/>
                <a:gd name="T69" fmla="*/ 249 h 558"/>
                <a:gd name="T70" fmla="*/ 175 w 373"/>
                <a:gd name="T71" fmla="*/ 0 h 558"/>
                <a:gd name="T72" fmla="*/ 182 w 373"/>
                <a:gd name="T73" fmla="*/ 154 h 558"/>
                <a:gd name="T74" fmla="*/ 107 w 373"/>
                <a:gd name="T75" fmla="*/ 148 h 558"/>
                <a:gd name="T76" fmla="*/ 130 w 373"/>
                <a:gd name="T77" fmla="*/ 123 h 558"/>
                <a:gd name="T78" fmla="*/ 143 w 373"/>
                <a:gd name="T79" fmla="*/ 123 h 558"/>
                <a:gd name="T80" fmla="*/ 183 w 373"/>
                <a:gd name="T81" fmla="*/ 145 h 558"/>
                <a:gd name="T82" fmla="*/ 182 w 373"/>
                <a:gd name="T83" fmla="*/ 154 h 558"/>
                <a:gd name="T84" fmla="*/ 276 w 373"/>
                <a:gd name="T85" fmla="*/ 179 h 558"/>
                <a:gd name="T86" fmla="*/ 261 w 373"/>
                <a:gd name="T87" fmla="*/ 190 h 558"/>
                <a:gd name="T88" fmla="*/ 204 w 373"/>
                <a:gd name="T89" fmla="*/ 185 h 558"/>
                <a:gd name="T90" fmla="*/ 192 w 373"/>
                <a:gd name="T91" fmla="*/ 175 h 558"/>
                <a:gd name="T92" fmla="*/ 185 w 373"/>
                <a:gd name="T93" fmla="*/ 161 h 558"/>
                <a:gd name="T94" fmla="*/ 209 w 373"/>
                <a:gd name="T95" fmla="*/ 151 h 558"/>
                <a:gd name="T96" fmla="*/ 228 w 373"/>
                <a:gd name="T97" fmla="*/ 161 h 558"/>
                <a:gd name="T98" fmla="*/ 258 w 373"/>
                <a:gd name="T99" fmla="*/ 164 h 558"/>
                <a:gd name="T100" fmla="*/ 265 w 373"/>
                <a:gd name="T101" fmla="*/ 166 h 558"/>
                <a:gd name="T102" fmla="*/ 276 w 373"/>
                <a:gd name="T103" fmla="*/ 179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3" h="558">
                  <a:moveTo>
                    <a:pt x="175" y="0"/>
                  </a:moveTo>
                  <a:cubicBezTo>
                    <a:pt x="173" y="1"/>
                    <a:pt x="170" y="3"/>
                    <a:pt x="168" y="4"/>
                  </a:cubicBezTo>
                  <a:cubicBezTo>
                    <a:pt x="160" y="9"/>
                    <a:pt x="153" y="12"/>
                    <a:pt x="146" y="16"/>
                  </a:cubicBezTo>
                  <a:cubicBezTo>
                    <a:pt x="142" y="18"/>
                    <a:pt x="138" y="19"/>
                    <a:pt x="135" y="21"/>
                  </a:cubicBezTo>
                  <a:cubicBezTo>
                    <a:pt x="122" y="27"/>
                    <a:pt x="118" y="38"/>
                    <a:pt x="124" y="51"/>
                  </a:cubicBezTo>
                  <a:cubicBezTo>
                    <a:pt x="127" y="58"/>
                    <a:pt x="125" y="62"/>
                    <a:pt x="120" y="67"/>
                  </a:cubicBezTo>
                  <a:cubicBezTo>
                    <a:pt x="111" y="77"/>
                    <a:pt x="101" y="77"/>
                    <a:pt x="89" y="77"/>
                  </a:cubicBezTo>
                  <a:cubicBezTo>
                    <a:pt x="58" y="77"/>
                    <a:pt x="37" y="106"/>
                    <a:pt x="46" y="135"/>
                  </a:cubicBezTo>
                  <a:cubicBezTo>
                    <a:pt x="48" y="145"/>
                    <a:pt x="55" y="151"/>
                    <a:pt x="67" y="155"/>
                  </a:cubicBezTo>
                  <a:cubicBezTo>
                    <a:pt x="53" y="169"/>
                    <a:pt x="42" y="183"/>
                    <a:pt x="29" y="195"/>
                  </a:cubicBezTo>
                  <a:cubicBezTo>
                    <a:pt x="16" y="209"/>
                    <a:pt x="7" y="224"/>
                    <a:pt x="6" y="243"/>
                  </a:cubicBezTo>
                  <a:cubicBezTo>
                    <a:pt x="5" y="255"/>
                    <a:pt x="3" y="267"/>
                    <a:pt x="2" y="278"/>
                  </a:cubicBezTo>
                  <a:cubicBezTo>
                    <a:pt x="0" y="294"/>
                    <a:pt x="7" y="307"/>
                    <a:pt x="15" y="320"/>
                  </a:cubicBezTo>
                  <a:cubicBezTo>
                    <a:pt x="25" y="334"/>
                    <a:pt x="37" y="344"/>
                    <a:pt x="52" y="353"/>
                  </a:cubicBezTo>
                  <a:cubicBezTo>
                    <a:pt x="64" y="360"/>
                    <a:pt x="76" y="362"/>
                    <a:pt x="89" y="357"/>
                  </a:cubicBezTo>
                  <a:cubicBezTo>
                    <a:pt x="100" y="354"/>
                    <a:pt x="110" y="350"/>
                    <a:pt x="121" y="346"/>
                  </a:cubicBezTo>
                  <a:cubicBezTo>
                    <a:pt x="130" y="343"/>
                    <a:pt x="132" y="344"/>
                    <a:pt x="138" y="352"/>
                  </a:cubicBezTo>
                  <a:cubicBezTo>
                    <a:pt x="147" y="366"/>
                    <a:pt x="155" y="379"/>
                    <a:pt x="157" y="395"/>
                  </a:cubicBezTo>
                  <a:cubicBezTo>
                    <a:pt x="159" y="403"/>
                    <a:pt x="164" y="411"/>
                    <a:pt x="168" y="419"/>
                  </a:cubicBezTo>
                  <a:cubicBezTo>
                    <a:pt x="174" y="430"/>
                    <a:pt x="174" y="442"/>
                    <a:pt x="169" y="453"/>
                  </a:cubicBezTo>
                  <a:cubicBezTo>
                    <a:pt x="162" y="467"/>
                    <a:pt x="162" y="481"/>
                    <a:pt x="167" y="495"/>
                  </a:cubicBezTo>
                  <a:cubicBezTo>
                    <a:pt x="174" y="514"/>
                    <a:pt x="179" y="533"/>
                    <a:pt x="185" y="552"/>
                  </a:cubicBezTo>
                  <a:cubicBezTo>
                    <a:pt x="186" y="554"/>
                    <a:pt x="187" y="556"/>
                    <a:pt x="188" y="558"/>
                  </a:cubicBezTo>
                  <a:cubicBezTo>
                    <a:pt x="216" y="546"/>
                    <a:pt x="243" y="530"/>
                    <a:pt x="266" y="511"/>
                  </a:cubicBezTo>
                  <a:cubicBezTo>
                    <a:pt x="270" y="506"/>
                    <a:pt x="274" y="500"/>
                    <a:pt x="278" y="495"/>
                  </a:cubicBezTo>
                  <a:cubicBezTo>
                    <a:pt x="288" y="480"/>
                    <a:pt x="295" y="464"/>
                    <a:pt x="304" y="449"/>
                  </a:cubicBezTo>
                  <a:cubicBezTo>
                    <a:pt x="310" y="438"/>
                    <a:pt x="313" y="426"/>
                    <a:pt x="311" y="413"/>
                  </a:cubicBezTo>
                  <a:cubicBezTo>
                    <a:pt x="309" y="403"/>
                    <a:pt x="311" y="393"/>
                    <a:pt x="316" y="384"/>
                  </a:cubicBezTo>
                  <a:cubicBezTo>
                    <a:pt x="324" y="371"/>
                    <a:pt x="333" y="358"/>
                    <a:pt x="342" y="345"/>
                  </a:cubicBezTo>
                  <a:cubicBezTo>
                    <a:pt x="352" y="332"/>
                    <a:pt x="354" y="320"/>
                    <a:pt x="347" y="305"/>
                  </a:cubicBezTo>
                  <a:cubicBezTo>
                    <a:pt x="345" y="302"/>
                    <a:pt x="344" y="300"/>
                    <a:pt x="343" y="297"/>
                  </a:cubicBezTo>
                  <a:cubicBezTo>
                    <a:pt x="341" y="292"/>
                    <a:pt x="342" y="288"/>
                    <a:pt x="348" y="286"/>
                  </a:cubicBezTo>
                  <a:cubicBezTo>
                    <a:pt x="358" y="283"/>
                    <a:pt x="364" y="275"/>
                    <a:pt x="367" y="265"/>
                  </a:cubicBezTo>
                  <a:cubicBezTo>
                    <a:pt x="369" y="260"/>
                    <a:pt x="370" y="254"/>
                    <a:pt x="372" y="249"/>
                  </a:cubicBezTo>
                  <a:cubicBezTo>
                    <a:pt x="372" y="249"/>
                    <a:pt x="373" y="249"/>
                    <a:pt x="373" y="249"/>
                  </a:cubicBezTo>
                  <a:cubicBezTo>
                    <a:pt x="360" y="133"/>
                    <a:pt x="282" y="37"/>
                    <a:pt x="175" y="0"/>
                  </a:cubicBezTo>
                  <a:close/>
                  <a:moveTo>
                    <a:pt x="182" y="154"/>
                  </a:moveTo>
                  <a:cubicBezTo>
                    <a:pt x="159" y="133"/>
                    <a:pt x="134" y="142"/>
                    <a:pt x="107" y="148"/>
                  </a:cubicBezTo>
                  <a:cubicBezTo>
                    <a:pt x="115" y="138"/>
                    <a:pt x="122" y="130"/>
                    <a:pt x="130" y="123"/>
                  </a:cubicBezTo>
                  <a:cubicBezTo>
                    <a:pt x="132" y="121"/>
                    <a:pt x="139" y="121"/>
                    <a:pt x="143" y="123"/>
                  </a:cubicBezTo>
                  <a:cubicBezTo>
                    <a:pt x="156" y="129"/>
                    <a:pt x="169" y="137"/>
                    <a:pt x="183" y="145"/>
                  </a:cubicBezTo>
                  <a:cubicBezTo>
                    <a:pt x="182" y="147"/>
                    <a:pt x="182" y="150"/>
                    <a:pt x="182" y="154"/>
                  </a:cubicBezTo>
                  <a:close/>
                  <a:moveTo>
                    <a:pt x="276" y="179"/>
                  </a:moveTo>
                  <a:cubicBezTo>
                    <a:pt x="274" y="187"/>
                    <a:pt x="268" y="191"/>
                    <a:pt x="261" y="190"/>
                  </a:cubicBezTo>
                  <a:cubicBezTo>
                    <a:pt x="242" y="189"/>
                    <a:pt x="223" y="188"/>
                    <a:pt x="204" y="185"/>
                  </a:cubicBezTo>
                  <a:cubicBezTo>
                    <a:pt x="200" y="184"/>
                    <a:pt x="195" y="179"/>
                    <a:pt x="192" y="175"/>
                  </a:cubicBezTo>
                  <a:cubicBezTo>
                    <a:pt x="189" y="171"/>
                    <a:pt x="188" y="166"/>
                    <a:pt x="185" y="161"/>
                  </a:cubicBezTo>
                  <a:cubicBezTo>
                    <a:pt x="196" y="163"/>
                    <a:pt x="203" y="159"/>
                    <a:pt x="209" y="151"/>
                  </a:cubicBezTo>
                  <a:cubicBezTo>
                    <a:pt x="214" y="159"/>
                    <a:pt x="220" y="161"/>
                    <a:pt x="228" y="161"/>
                  </a:cubicBezTo>
                  <a:cubicBezTo>
                    <a:pt x="238" y="162"/>
                    <a:pt x="248" y="163"/>
                    <a:pt x="258" y="164"/>
                  </a:cubicBezTo>
                  <a:cubicBezTo>
                    <a:pt x="260" y="164"/>
                    <a:pt x="263" y="165"/>
                    <a:pt x="265" y="166"/>
                  </a:cubicBezTo>
                  <a:cubicBezTo>
                    <a:pt x="271" y="169"/>
                    <a:pt x="277" y="171"/>
                    <a:pt x="276" y="1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29" name="Freeform 28"/>
            <p:cNvSpPr>
              <a:spLocks/>
            </p:cNvSpPr>
            <p:nvPr userDrawn="1"/>
          </p:nvSpPr>
          <p:spPr bwMode="auto">
            <a:xfrm>
              <a:off x="1257" y="1785"/>
              <a:ext cx="22" cy="26"/>
            </a:xfrm>
            <a:custGeom>
              <a:avLst/>
              <a:gdLst>
                <a:gd name="T0" fmla="*/ 19 w 34"/>
                <a:gd name="T1" fmla="*/ 35 h 40"/>
                <a:gd name="T2" fmla="*/ 31 w 34"/>
                <a:gd name="T3" fmla="*/ 8 h 40"/>
                <a:gd name="T4" fmla="*/ 28 w 34"/>
                <a:gd name="T5" fmla="*/ 0 h 40"/>
                <a:gd name="T6" fmla="*/ 0 w 34"/>
                <a:gd name="T7" fmla="*/ 33 h 40"/>
                <a:gd name="T8" fmla="*/ 19 w 34"/>
                <a:gd name="T9" fmla="*/ 35 h 40"/>
              </a:gdLst>
              <a:ahLst/>
              <a:cxnLst>
                <a:cxn ang="0">
                  <a:pos x="T0" y="T1"/>
                </a:cxn>
                <a:cxn ang="0">
                  <a:pos x="T2" y="T3"/>
                </a:cxn>
                <a:cxn ang="0">
                  <a:pos x="T4" y="T5"/>
                </a:cxn>
                <a:cxn ang="0">
                  <a:pos x="T6" y="T7"/>
                </a:cxn>
                <a:cxn ang="0">
                  <a:pos x="T8" y="T9"/>
                </a:cxn>
              </a:cxnLst>
              <a:rect l="0" t="0" r="r" b="b"/>
              <a:pathLst>
                <a:path w="34" h="40">
                  <a:moveTo>
                    <a:pt x="19" y="35"/>
                  </a:moveTo>
                  <a:cubicBezTo>
                    <a:pt x="30" y="29"/>
                    <a:pt x="34" y="20"/>
                    <a:pt x="31" y="8"/>
                  </a:cubicBezTo>
                  <a:cubicBezTo>
                    <a:pt x="30" y="5"/>
                    <a:pt x="29" y="3"/>
                    <a:pt x="28" y="0"/>
                  </a:cubicBezTo>
                  <a:cubicBezTo>
                    <a:pt x="18" y="10"/>
                    <a:pt x="9" y="21"/>
                    <a:pt x="0" y="33"/>
                  </a:cubicBezTo>
                  <a:cubicBezTo>
                    <a:pt x="9" y="39"/>
                    <a:pt x="12" y="40"/>
                    <a:pt x="19"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0" name="Freeform 29"/>
            <p:cNvSpPr>
              <a:spLocks/>
            </p:cNvSpPr>
            <p:nvPr userDrawn="1"/>
          </p:nvSpPr>
          <p:spPr bwMode="auto">
            <a:xfrm>
              <a:off x="1222" y="1946"/>
              <a:ext cx="88" cy="124"/>
            </a:xfrm>
            <a:custGeom>
              <a:avLst/>
              <a:gdLst>
                <a:gd name="T0" fmla="*/ 117 w 135"/>
                <a:gd name="T1" fmla="*/ 160 h 190"/>
                <a:gd name="T2" fmla="*/ 125 w 135"/>
                <a:gd name="T3" fmla="*/ 123 h 190"/>
                <a:gd name="T4" fmla="*/ 130 w 135"/>
                <a:gd name="T5" fmla="*/ 113 h 190"/>
                <a:gd name="T6" fmla="*/ 118 w 135"/>
                <a:gd name="T7" fmla="*/ 81 h 190"/>
                <a:gd name="T8" fmla="*/ 78 w 135"/>
                <a:gd name="T9" fmla="*/ 64 h 190"/>
                <a:gd name="T10" fmla="*/ 58 w 135"/>
                <a:gd name="T11" fmla="*/ 54 h 190"/>
                <a:gd name="T12" fmla="*/ 50 w 135"/>
                <a:gd name="T13" fmla="*/ 45 h 190"/>
                <a:gd name="T14" fmla="*/ 35 w 135"/>
                <a:gd name="T15" fmla="*/ 25 h 190"/>
                <a:gd name="T16" fmla="*/ 0 w 135"/>
                <a:gd name="T17" fmla="*/ 0 h 190"/>
                <a:gd name="T18" fmla="*/ 104 w 135"/>
                <a:gd name="T19" fmla="*/ 190 h 190"/>
                <a:gd name="T20" fmla="*/ 117 w 135"/>
                <a:gd name="T21" fmla="*/ 16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90">
                  <a:moveTo>
                    <a:pt x="117" y="160"/>
                  </a:moveTo>
                  <a:cubicBezTo>
                    <a:pt x="116" y="147"/>
                    <a:pt x="117" y="134"/>
                    <a:pt x="125" y="123"/>
                  </a:cubicBezTo>
                  <a:cubicBezTo>
                    <a:pt x="127" y="120"/>
                    <a:pt x="129" y="116"/>
                    <a:pt x="130" y="113"/>
                  </a:cubicBezTo>
                  <a:cubicBezTo>
                    <a:pt x="135" y="99"/>
                    <a:pt x="131" y="88"/>
                    <a:pt x="118" y="81"/>
                  </a:cubicBezTo>
                  <a:cubicBezTo>
                    <a:pt x="105" y="75"/>
                    <a:pt x="91" y="70"/>
                    <a:pt x="78" y="64"/>
                  </a:cubicBezTo>
                  <a:cubicBezTo>
                    <a:pt x="71" y="61"/>
                    <a:pt x="64" y="58"/>
                    <a:pt x="58" y="54"/>
                  </a:cubicBezTo>
                  <a:cubicBezTo>
                    <a:pt x="55" y="52"/>
                    <a:pt x="51" y="49"/>
                    <a:pt x="50" y="45"/>
                  </a:cubicBezTo>
                  <a:cubicBezTo>
                    <a:pt x="48" y="36"/>
                    <a:pt x="43" y="29"/>
                    <a:pt x="35" y="25"/>
                  </a:cubicBezTo>
                  <a:cubicBezTo>
                    <a:pt x="23" y="17"/>
                    <a:pt x="11" y="9"/>
                    <a:pt x="0" y="0"/>
                  </a:cubicBezTo>
                  <a:cubicBezTo>
                    <a:pt x="9" y="76"/>
                    <a:pt x="48" y="143"/>
                    <a:pt x="104" y="190"/>
                  </a:cubicBezTo>
                  <a:cubicBezTo>
                    <a:pt x="118" y="182"/>
                    <a:pt x="119" y="179"/>
                    <a:pt x="117" y="1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1" name="Freeform 30"/>
            <p:cNvSpPr>
              <a:spLocks/>
            </p:cNvSpPr>
            <p:nvPr userDrawn="1"/>
          </p:nvSpPr>
          <p:spPr bwMode="auto">
            <a:xfrm>
              <a:off x="1305" y="1726"/>
              <a:ext cx="99" cy="45"/>
            </a:xfrm>
            <a:custGeom>
              <a:avLst/>
              <a:gdLst>
                <a:gd name="T0" fmla="*/ 19 w 152"/>
                <a:gd name="T1" fmla="*/ 63 h 68"/>
                <a:gd name="T2" fmla="*/ 43 w 152"/>
                <a:gd name="T3" fmla="*/ 47 h 68"/>
                <a:gd name="T4" fmla="*/ 84 w 152"/>
                <a:gd name="T5" fmla="*/ 31 h 68"/>
                <a:gd name="T6" fmla="*/ 105 w 152"/>
                <a:gd name="T7" fmla="*/ 29 h 68"/>
                <a:gd name="T8" fmla="*/ 145 w 152"/>
                <a:gd name="T9" fmla="*/ 7 h 68"/>
                <a:gd name="T10" fmla="*/ 152 w 152"/>
                <a:gd name="T11" fmla="*/ 0 h 68"/>
                <a:gd name="T12" fmla="*/ 0 w 152"/>
                <a:gd name="T13" fmla="*/ 52 h 68"/>
                <a:gd name="T14" fmla="*/ 19 w 152"/>
                <a:gd name="T15" fmla="*/ 63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68">
                  <a:moveTo>
                    <a:pt x="19" y="63"/>
                  </a:moveTo>
                  <a:cubicBezTo>
                    <a:pt x="27" y="58"/>
                    <a:pt x="35" y="53"/>
                    <a:pt x="43" y="47"/>
                  </a:cubicBezTo>
                  <a:cubicBezTo>
                    <a:pt x="55" y="39"/>
                    <a:pt x="69" y="32"/>
                    <a:pt x="84" y="31"/>
                  </a:cubicBezTo>
                  <a:cubicBezTo>
                    <a:pt x="91" y="31"/>
                    <a:pt x="98" y="30"/>
                    <a:pt x="105" y="29"/>
                  </a:cubicBezTo>
                  <a:cubicBezTo>
                    <a:pt x="121" y="26"/>
                    <a:pt x="134" y="19"/>
                    <a:pt x="145" y="7"/>
                  </a:cubicBezTo>
                  <a:cubicBezTo>
                    <a:pt x="147" y="5"/>
                    <a:pt x="150" y="3"/>
                    <a:pt x="152" y="0"/>
                  </a:cubicBezTo>
                  <a:cubicBezTo>
                    <a:pt x="96" y="3"/>
                    <a:pt x="44" y="22"/>
                    <a:pt x="0" y="52"/>
                  </a:cubicBezTo>
                  <a:cubicBezTo>
                    <a:pt x="0" y="64"/>
                    <a:pt x="7" y="68"/>
                    <a:pt x="19"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33" name="Transportmiddel_tog" hidden="1"/>
          <p:cNvGrpSpPr>
            <a:grpSpLocks noChangeAspect="1"/>
          </p:cNvGrpSpPr>
          <p:nvPr userDrawn="1"/>
        </p:nvGrpSpPr>
        <p:grpSpPr bwMode="auto">
          <a:xfrm>
            <a:off x="4068764" y="1806576"/>
            <a:ext cx="1008063" cy="1495425"/>
            <a:chOff x="3547" y="1142"/>
            <a:chExt cx="635" cy="942"/>
          </a:xfrm>
        </p:grpSpPr>
        <p:sp>
          <p:nvSpPr>
            <p:cNvPr id="135" name="Freeform 34"/>
            <p:cNvSpPr>
              <a:spLocks/>
            </p:cNvSpPr>
            <p:nvPr userDrawn="1"/>
          </p:nvSpPr>
          <p:spPr bwMode="auto">
            <a:xfrm>
              <a:off x="3615" y="2036"/>
              <a:ext cx="499" cy="48"/>
            </a:xfrm>
            <a:custGeom>
              <a:avLst/>
              <a:gdLst>
                <a:gd name="T0" fmla="*/ 38 w 499"/>
                <a:gd name="T1" fmla="*/ 0 h 48"/>
                <a:gd name="T2" fmla="*/ 0 w 499"/>
                <a:gd name="T3" fmla="*/ 48 h 48"/>
                <a:gd name="T4" fmla="*/ 499 w 499"/>
                <a:gd name="T5" fmla="*/ 48 h 48"/>
                <a:gd name="T6" fmla="*/ 460 w 499"/>
                <a:gd name="T7" fmla="*/ 0 h 48"/>
                <a:gd name="T8" fmla="*/ 38 w 499"/>
                <a:gd name="T9" fmla="*/ 0 h 48"/>
              </a:gdLst>
              <a:ahLst/>
              <a:cxnLst>
                <a:cxn ang="0">
                  <a:pos x="T0" y="T1"/>
                </a:cxn>
                <a:cxn ang="0">
                  <a:pos x="T2" y="T3"/>
                </a:cxn>
                <a:cxn ang="0">
                  <a:pos x="T4" y="T5"/>
                </a:cxn>
                <a:cxn ang="0">
                  <a:pos x="T6" y="T7"/>
                </a:cxn>
                <a:cxn ang="0">
                  <a:pos x="T8" y="T9"/>
                </a:cxn>
              </a:cxnLst>
              <a:rect l="0" t="0" r="r" b="b"/>
              <a:pathLst>
                <a:path w="499" h="48">
                  <a:moveTo>
                    <a:pt x="38" y="0"/>
                  </a:moveTo>
                  <a:lnTo>
                    <a:pt x="0" y="48"/>
                  </a:lnTo>
                  <a:lnTo>
                    <a:pt x="499" y="48"/>
                  </a:lnTo>
                  <a:lnTo>
                    <a:pt x="460" y="0"/>
                  </a:lnTo>
                  <a:lnTo>
                    <a:pt x="38"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6" name="Freeform 35"/>
            <p:cNvSpPr>
              <a:spLocks/>
            </p:cNvSpPr>
            <p:nvPr userDrawn="1"/>
          </p:nvSpPr>
          <p:spPr bwMode="auto">
            <a:xfrm>
              <a:off x="3687" y="1944"/>
              <a:ext cx="354" cy="49"/>
            </a:xfrm>
            <a:custGeom>
              <a:avLst/>
              <a:gdLst>
                <a:gd name="T0" fmla="*/ 39 w 354"/>
                <a:gd name="T1" fmla="*/ 0 h 49"/>
                <a:gd name="T2" fmla="*/ 0 w 354"/>
                <a:gd name="T3" fmla="*/ 49 h 49"/>
                <a:gd name="T4" fmla="*/ 354 w 354"/>
                <a:gd name="T5" fmla="*/ 49 h 49"/>
                <a:gd name="T6" fmla="*/ 316 w 354"/>
                <a:gd name="T7" fmla="*/ 0 h 49"/>
                <a:gd name="T8" fmla="*/ 39 w 354"/>
                <a:gd name="T9" fmla="*/ 0 h 49"/>
              </a:gdLst>
              <a:ahLst/>
              <a:cxnLst>
                <a:cxn ang="0">
                  <a:pos x="T0" y="T1"/>
                </a:cxn>
                <a:cxn ang="0">
                  <a:pos x="T2" y="T3"/>
                </a:cxn>
                <a:cxn ang="0">
                  <a:pos x="T4" y="T5"/>
                </a:cxn>
                <a:cxn ang="0">
                  <a:pos x="T6" y="T7"/>
                </a:cxn>
                <a:cxn ang="0">
                  <a:pos x="T8" y="T9"/>
                </a:cxn>
              </a:cxnLst>
              <a:rect l="0" t="0" r="r" b="b"/>
              <a:pathLst>
                <a:path w="354" h="49">
                  <a:moveTo>
                    <a:pt x="39" y="0"/>
                  </a:moveTo>
                  <a:lnTo>
                    <a:pt x="0" y="49"/>
                  </a:lnTo>
                  <a:lnTo>
                    <a:pt x="354" y="49"/>
                  </a:lnTo>
                  <a:lnTo>
                    <a:pt x="316" y="0"/>
                  </a:lnTo>
                  <a:lnTo>
                    <a:pt x="39"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7" name="Freeform 36"/>
            <p:cNvSpPr>
              <a:spLocks noEditPoints="1"/>
            </p:cNvSpPr>
            <p:nvPr userDrawn="1"/>
          </p:nvSpPr>
          <p:spPr bwMode="auto">
            <a:xfrm>
              <a:off x="3547" y="1142"/>
              <a:ext cx="635" cy="763"/>
            </a:xfrm>
            <a:custGeom>
              <a:avLst/>
              <a:gdLst>
                <a:gd name="T0" fmla="*/ 698 w 698"/>
                <a:gd name="T1" fmla="*/ 281 h 839"/>
                <a:gd name="T2" fmla="*/ 698 w 698"/>
                <a:gd name="T3" fmla="*/ 262 h 839"/>
                <a:gd name="T4" fmla="*/ 436 w 698"/>
                <a:gd name="T5" fmla="*/ 0 h 839"/>
                <a:gd name="T6" fmla="*/ 262 w 698"/>
                <a:gd name="T7" fmla="*/ 0 h 839"/>
                <a:gd name="T8" fmla="*/ 0 w 698"/>
                <a:gd name="T9" fmla="*/ 262 h 839"/>
                <a:gd name="T10" fmla="*/ 0 w 698"/>
                <a:gd name="T11" fmla="*/ 281 h 839"/>
                <a:gd name="T12" fmla="*/ 0 w 698"/>
                <a:gd name="T13" fmla="*/ 287 h 839"/>
                <a:gd name="T14" fmla="*/ 0 w 698"/>
                <a:gd name="T15" fmla="*/ 792 h 839"/>
                <a:gd name="T16" fmla="*/ 47 w 698"/>
                <a:gd name="T17" fmla="*/ 839 h 839"/>
                <a:gd name="T18" fmla="*/ 650 w 698"/>
                <a:gd name="T19" fmla="*/ 839 h 839"/>
                <a:gd name="T20" fmla="*/ 698 w 698"/>
                <a:gd name="T21" fmla="*/ 792 h 839"/>
                <a:gd name="T22" fmla="*/ 698 w 698"/>
                <a:gd name="T23" fmla="*/ 287 h 839"/>
                <a:gd name="T24" fmla="*/ 698 w 698"/>
                <a:gd name="T25" fmla="*/ 281 h 839"/>
                <a:gd name="T26" fmla="*/ 230 w 698"/>
                <a:gd name="T27" fmla="*/ 70 h 839"/>
                <a:gd name="T28" fmla="*/ 468 w 698"/>
                <a:gd name="T29" fmla="*/ 70 h 839"/>
                <a:gd name="T30" fmla="*/ 489 w 698"/>
                <a:gd name="T31" fmla="*/ 92 h 839"/>
                <a:gd name="T32" fmla="*/ 468 w 698"/>
                <a:gd name="T33" fmla="*/ 114 h 839"/>
                <a:gd name="T34" fmla="*/ 230 w 698"/>
                <a:gd name="T35" fmla="*/ 114 h 839"/>
                <a:gd name="T36" fmla="*/ 208 w 698"/>
                <a:gd name="T37" fmla="*/ 92 h 839"/>
                <a:gd name="T38" fmla="*/ 230 w 698"/>
                <a:gd name="T39" fmla="*/ 70 h 839"/>
                <a:gd name="T40" fmla="*/ 167 w 698"/>
                <a:gd name="T41" fmla="*/ 758 h 839"/>
                <a:gd name="T42" fmla="*/ 95 w 698"/>
                <a:gd name="T43" fmla="*/ 686 h 839"/>
                <a:gd name="T44" fmla="*/ 167 w 698"/>
                <a:gd name="T45" fmla="*/ 614 h 839"/>
                <a:gd name="T46" fmla="*/ 239 w 698"/>
                <a:gd name="T47" fmla="*/ 686 h 839"/>
                <a:gd name="T48" fmla="*/ 167 w 698"/>
                <a:gd name="T49" fmla="*/ 758 h 839"/>
                <a:gd name="T50" fmla="*/ 537 w 698"/>
                <a:gd name="T51" fmla="*/ 758 h 839"/>
                <a:gd name="T52" fmla="*/ 465 w 698"/>
                <a:gd name="T53" fmla="*/ 686 h 839"/>
                <a:gd name="T54" fmla="*/ 537 w 698"/>
                <a:gd name="T55" fmla="*/ 614 h 839"/>
                <a:gd name="T56" fmla="*/ 610 w 698"/>
                <a:gd name="T57" fmla="*/ 686 h 839"/>
                <a:gd name="T58" fmla="*/ 537 w 698"/>
                <a:gd name="T59" fmla="*/ 758 h 839"/>
                <a:gd name="T60" fmla="*/ 616 w 698"/>
                <a:gd name="T61" fmla="*/ 442 h 839"/>
                <a:gd name="T62" fmla="*/ 81 w 698"/>
                <a:gd name="T63" fmla="*/ 442 h 839"/>
                <a:gd name="T64" fmla="*/ 81 w 698"/>
                <a:gd name="T65" fmla="*/ 181 h 839"/>
                <a:gd name="T66" fmla="*/ 616 w 698"/>
                <a:gd name="T67" fmla="*/ 181 h 839"/>
                <a:gd name="T68" fmla="*/ 616 w 698"/>
                <a:gd name="T69" fmla="*/ 442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8" h="839">
                  <a:moveTo>
                    <a:pt x="698" y="281"/>
                  </a:moveTo>
                  <a:cubicBezTo>
                    <a:pt x="698" y="262"/>
                    <a:pt x="698" y="262"/>
                    <a:pt x="698" y="262"/>
                  </a:cubicBezTo>
                  <a:cubicBezTo>
                    <a:pt x="698" y="118"/>
                    <a:pt x="580" y="0"/>
                    <a:pt x="436" y="0"/>
                  </a:cubicBezTo>
                  <a:cubicBezTo>
                    <a:pt x="262" y="0"/>
                    <a:pt x="262" y="0"/>
                    <a:pt x="262" y="0"/>
                  </a:cubicBezTo>
                  <a:cubicBezTo>
                    <a:pt x="118" y="0"/>
                    <a:pt x="0" y="118"/>
                    <a:pt x="0" y="262"/>
                  </a:cubicBezTo>
                  <a:cubicBezTo>
                    <a:pt x="0" y="281"/>
                    <a:pt x="0" y="281"/>
                    <a:pt x="0" y="281"/>
                  </a:cubicBezTo>
                  <a:cubicBezTo>
                    <a:pt x="0" y="283"/>
                    <a:pt x="0" y="285"/>
                    <a:pt x="0" y="287"/>
                  </a:cubicBezTo>
                  <a:cubicBezTo>
                    <a:pt x="0" y="792"/>
                    <a:pt x="0" y="792"/>
                    <a:pt x="0" y="792"/>
                  </a:cubicBezTo>
                  <a:cubicBezTo>
                    <a:pt x="0" y="818"/>
                    <a:pt x="21" y="839"/>
                    <a:pt x="47" y="839"/>
                  </a:cubicBezTo>
                  <a:cubicBezTo>
                    <a:pt x="650" y="839"/>
                    <a:pt x="650" y="839"/>
                    <a:pt x="650" y="839"/>
                  </a:cubicBezTo>
                  <a:cubicBezTo>
                    <a:pt x="677" y="839"/>
                    <a:pt x="698" y="818"/>
                    <a:pt x="698" y="792"/>
                  </a:cubicBezTo>
                  <a:cubicBezTo>
                    <a:pt x="698" y="287"/>
                    <a:pt x="698" y="287"/>
                    <a:pt x="698" y="287"/>
                  </a:cubicBezTo>
                  <a:cubicBezTo>
                    <a:pt x="698" y="285"/>
                    <a:pt x="698" y="283"/>
                    <a:pt x="698" y="281"/>
                  </a:cubicBezTo>
                  <a:close/>
                  <a:moveTo>
                    <a:pt x="230" y="70"/>
                  </a:moveTo>
                  <a:cubicBezTo>
                    <a:pt x="468" y="70"/>
                    <a:pt x="468" y="70"/>
                    <a:pt x="468" y="70"/>
                  </a:cubicBezTo>
                  <a:cubicBezTo>
                    <a:pt x="480" y="70"/>
                    <a:pt x="489" y="80"/>
                    <a:pt x="489" y="92"/>
                  </a:cubicBezTo>
                  <a:cubicBezTo>
                    <a:pt x="489" y="104"/>
                    <a:pt x="480" y="114"/>
                    <a:pt x="468" y="114"/>
                  </a:cubicBezTo>
                  <a:cubicBezTo>
                    <a:pt x="230" y="114"/>
                    <a:pt x="230" y="114"/>
                    <a:pt x="230" y="114"/>
                  </a:cubicBezTo>
                  <a:cubicBezTo>
                    <a:pt x="218" y="114"/>
                    <a:pt x="208" y="104"/>
                    <a:pt x="208" y="92"/>
                  </a:cubicBezTo>
                  <a:cubicBezTo>
                    <a:pt x="208" y="80"/>
                    <a:pt x="218" y="70"/>
                    <a:pt x="230" y="70"/>
                  </a:cubicBezTo>
                  <a:close/>
                  <a:moveTo>
                    <a:pt x="167" y="758"/>
                  </a:moveTo>
                  <a:cubicBezTo>
                    <a:pt x="127" y="758"/>
                    <a:pt x="95" y="726"/>
                    <a:pt x="95" y="686"/>
                  </a:cubicBezTo>
                  <a:cubicBezTo>
                    <a:pt x="95" y="646"/>
                    <a:pt x="127" y="614"/>
                    <a:pt x="167" y="614"/>
                  </a:cubicBezTo>
                  <a:cubicBezTo>
                    <a:pt x="207" y="614"/>
                    <a:pt x="239" y="646"/>
                    <a:pt x="239" y="686"/>
                  </a:cubicBezTo>
                  <a:cubicBezTo>
                    <a:pt x="239" y="726"/>
                    <a:pt x="207" y="758"/>
                    <a:pt x="167" y="758"/>
                  </a:cubicBezTo>
                  <a:close/>
                  <a:moveTo>
                    <a:pt x="537" y="758"/>
                  </a:moveTo>
                  <a:cubicBezTo>
                    <a:pt x="498" y="758"/>
                    <a:pt x="465" y="726"/>
                    <a:pt x="465" y="686"/>
                  </a:cubicBezTo>
                  <a:cubicBezTo>
                    <a:pt x="465" y="646"/>
                    <a:pt x="498" y="614"/>
                    <a:pt x="537" y="614"/>
                  </a:cubicBezTo>
                  <a:cubicBezTo>
                    <a:pt x="577" y="614"/>
                    <a:pt x="610" y="646"/>
                    <a:pt x="610" y="686"/>
                  </a:cubicBezTo>
                  <a:cubicBezTo>
                    <a:pt x="610" y="726"/>
                    <a:pt x="577" y="758"/>
                    <a:pt x="537" y="758"/>
                  </a:cubicBezTo>
                  <a:close/>
                  <a:moveTo>
                    <a:pt x="616" y="442"/>
                  </a:moveTo>
                  <a:cubicBezTo>
                    <a:pt x="81" y="442"/>
                    <a:pt x="81" y="442"/>
                    <a:pt x="81" y="442"/>
                  </a:cubicBezTo>
                  <a:cubicBezTo>
                    <a:pt x="81" y="181"/>
                    <a:pt x="81" y="181"/>
                    <a:pt x="81" y="181"/>
                  </a:cubicBezTo>
                  <a:cubicBezTo>
                    <a:pt x="616" y="181"/>
                    <a:pt x="616" y="181"/>
                    <a:pt x="616" y="181"/>
                  </a:cubicBezTo>
                  <a:lnTo>
                    <a:pt x="616"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39" name="SvartArbeid" hidden="1"/>
          <p:cNvGrpSpPr>
            <a:grpSpLocks noChangeAspect="1"/>
          </p:cNvGrpSpPr>
          <p:nvPr userDrawn="1"/>
        </p:nvGrpSpPr>
        <p:grpSpPr bwMode="auto">
          <a:xfrm>
            <a:off x="4143376" y="1974851"/>
            <a:ext cx="858838" cy="1158875"/>
            <a:chOff x="1863" y="1517"/>
            <a:chExt cx="541" cy="730"/>
          </a:xfrm>
        </p:grpSpPr>
        <p:sp>
          <p:nvSpPr>
            <p:cNvPr id="141" name="Freeform 40"/>
            <p:cNvSpPr>
              <a:spLocks/>
            </p:cNvSpPr>
            <p:nvPr userDrawn="1"/>
          </p:nvSpPr>
          <p:spPr bwMode="auto">
            <a:xfrm>
              <a:off x="1863" y="1833"/>
              <a:ext cx="541" cy="414"/>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2" y="650"/>
                    <a:pt x="743" y="576"/>
                    <a:pt x="851" y="457"/>
                  </a:cubicBezTo>
                  <a:cubicBezTo>
                    <a:pt x="851" y="165"/>
                    <a:pt x="660" y="0"/>
                    <a:pt x="426"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42" name="Oval 41"/>
            <p:cNvSpPr>
              <a:spLocks noChangeArrowheads="1"/>
            </p:cNvSpPr>
            <p:nvPr userDrawn="1"/>
          </p:nvSpPr>
          <p:spPr bwMode="auto">
            <a:xfrm>
              <a:off x="1990" y="1517"/>
              <a:ext cx="287" cy="29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43" name="Freeform 42"/>
            <p:cNvSpPr>
              <a:spLocks noEditPoints="1"/>
            </p:cNvSpPr>
            <p:nvPr userDrawn="1"/>
          </p:nvSpPr>
          <p:spPr bwMode="auto">
            <a:xfrm>
              <a:off x="1995" y="1612"/>
              <a:ext cx="275" cy="89"/>
            </a:xfrm>
            <a:custGeom>
              <a:avLst/>
              <a:gdLst>
                <a:gd name="T0" fmla="*/ 420 w 434"/>
                <a:gd name="T1" fmla="*/ 54 h 140"/>
                <a:gd name="T2" fmla="*/ 434 w 434"/>
                <a:gd name="T3" fmla="*/ 12 h 140"/>
                <a:gd name="T4" fmla="*/ 420 w 434"/>
                <a:gd name="T5" fmla="*/ 7 h 140"/>
                <a:gd name="T6" fmla="*/ 221 w 434"/>
                <a:gd name="T7" fmla="*/ 21 h 140"/>
                <a:gd name="T8" fmla="*/ 219 w 434"/>
                <a:gd name="T9" fmla="*/ 21 h 140"/>
                <a:gd name="T10" fmla="*/ 216 w 434"/>
                <a:gd name="T11" fmla="*/ 21 h 140"/>
                <a:gd name="T12" fmla="*/ 17 w 434"/>
                <a:gd name="T13" fmla="*/ 7 h 140"/>
                <a:gd name="T14" fmla="*/ 7 w 434"/>
                <a:gd name="T15" fmla="*/ 10 h 140"/>
                <a:gd name="T16" fmla="*/ 1 w 434"/>
                <a:gd name="T17" fmla="*/ 20 h 140"/>
                <a:gd name="T18" fmla="*/ 0 w 434"/>
                <a:gd name="T19" fmla="*/ 34 h 140"/>
                <a:gd name="T20" fmla="*/ 17 w 434"/>
                <a:gd name="T21" fmla="*/ 54 h 140"/>
                <a:gd name="T22" fmla="*/ 137 w 434"/>
                <a:gd name="T23" fmla="*/ 140 h 140"/>
                <a:gd name="T24" fmla="*/ 143 w 434"/>
                <a:gd name="T25" fmla="*/ 140 h 140"/>
                <a:gd name="T26" fmla="*/ 184 w 434"/>
                <a:gd name="T27" fmla="*/ 117 h 140"/>
                <a:gd name="T28" fmla="*/ 217 w 434"/>
                <a:gd name="T29" fmla="*/ 97 h 140"/>
                <a:gd name="T30" fmla="*/ 220 w 434"/>
                <a:gd name="T31" fmla="*/ 97 h 140"/>
                <a:gd name="T32" fmla="*/ 253 w 434"/>
                <a:gd name="T33" fmla="*/ 117 h 140"/>
                <a:gd name="T34" fmla="*/ 294 w 434"/>
                <a:gd name="T35" fmla="*/ 140 h 140"/>
                <a:gd name="T36" fmla="*/ 300 w 434"/>
                <a:gd name="T37" fmla="*/ 140 h 140"/>
                <a:gd name="T38" fmla="*/ 420 w 434"/>
                <a:gd name="T39" fmla="*/ 54 h 140"/>
                <a:gd name="T40" fmla="*/ 137 w 434"/>
                <a:gd name="T41" fmla="*/ 95 h 140"/>
                <a:gd name="T42" fmla="*/ 90 w 434"/>
                <a:gd name="T43" fmla="*/ 65 h 140"/>
                <a:gd name="T44" fmla="*/ 128 w 434"/>
                <a:gd name="T45" fmla="*/ 51 h 140"/>
                <a:gd name="T46" fmla="*/ 136 w 434"/>
                <a:gd name="T47" fmla="*/ 51 h 140"/>
                <a:gd name="T48" fmla="*/ 183 w 434"/>
                <a:gd name="T49" fmla="*/ 76 h 140"/>
                <a:gd name="T50" fmla="*/ 137 w 434"/>
                <a:gd name="T51" fmla="*/ 95 h 140"/>
                <a:gd name="T52" fmla="*/ 300 w 434"/>
                <a:gd name="T53" fmla="*/ 95 h 140"/>
                <a:gd name="T54" fmla="*/ 254 w 434"/>
                <a:gd name="T55" fmla="*/ 76 h 140"/>
                <a:gd name="T56" fmla="*/ 301 w 434"/>
                <a:gd name="T57" fmla="*/ 51 h 140"/>
                <a:gd name="T58" fmla="*/ 309 w 434"/>
                <a:gd name="T59" fmla="*/ 51 h 140"/>
                <a:gd name="T60" fmla="*/ 347 w 434"/>
                <a:gd name="T61" fmla="*/ 65 h 140"/>
                <a:gd name="T62" fmla="*/ 300 w 434"/>
                <a:gd name="T63" fmla="*/ 9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140">
                  <a:moveTo>
                    <a:pt x="420" y="54"/>
                  </a:moveTo>
                  <a:cubicBezTo>
                    <a:pt x="433" y="38"/>
                    <a:pt x="434" y="14"/>
                    <a:pt x="434" y="12"/>
                  </a:cubicBezTo>
                  <a:cubicBezTo>
                    <a:pt x="434" y="3"/>
                    <a:pt x="427" y="7"/>
                    <a:pt x="420" y="7"/>
                  </a:cubicBezTo>
                  <a:cubicBezTo>
                    <a:pt x="376" y="11"/>
                    <a:pt x="265" y="21"/>
                    <a:pt x="221" y="21"/>
                  </a:cubicBezTo>
                  <a:cubicBezTo>
                    <a:pt x="220" y="21"/>
                    <a:pt x="219" y="21"/>
                    <a:pt x="219" y="21"/>
                  </a:cubicBezTo>
                  <a:cubicBezTo>
                    <a:pt x="218" y="21"/>
                    <a:pt x="217" y="21"/>
                    <a:pt x="216" y="21"/>
                  </a:cubicBezTo>
                  <a:cubicBezTo>
                    <a:pt x="172" y="21"/>
                    <a:pt x="61" y="11"/>
                    <a:pt x="17" y="7"/>
                  </a:cubicBezTo>
                  <a:cubicBezTo>
                    <a:pt x="17" y="15"/>
                    <a:pt x="7" y="0"/>
                    <a:pt x="7" y="10"/>
                  </a:cubicBezTo>
                  <a:cubicBezTo>
                    <a:pt x="1" y="20"/>
                    <a:pt x="1" y="20"/>
                    <a:pt x="1" y="20"/>
                  </a:cubicBezTo>
                  <a:cubicBezTo>
                    <a:pt x="1" y="28"/>
                    <a:pt x="0" y="25"/>
                    <a:pt x="0" y="34"/>
                  </a:cubicBezTo>
                  <a:cubicBezTo>
                    <a:pt x="1" y="35"/>
                    <a:pt x="17" y="53"/>
                    <a:pt x="17" y="54"/>
                  </a:cubicBezTo>
                  <a:cubicBezTo>
                    <a:pt x="32" y="73"/>
                    <a:pt x="101" y="140"/>
                    <a:pt x="137" y="140"/>
                  </a:cubicBezTo>
                  <a:cubicBezTo>
                    <a:pt x="139" y="140"/>
                    <a:pt x="141" y="140"/>
                    <a:pt x="143" y="140"/>
                  </a:cubicBezTo>
                  <a:cubicBezTo>
                    <a:pt x="156" y="138"/>
                    <a:pt x="169" y="128"/>
                    <a:pt x="184" y="117"/>
                  </a:cubicBezTo>
                  <a:cubicBezTo>
                    <a:pt x="195" y="108"/>
                    <a:pt x="209" y="97"/>
                    <a:pt x="217" y="97"/>
                  </a:cubicBezTo>
                  <a:cubicBezTo>
                    <a:pt x="217" y="97"/>
                    <a:pt x="220" y="97"/>
                    <a:pt x="220" y="97"/>
                  </a:cubicBezTo>
                  <a:cubicBezTo>
                    <a:pt x="228" y="97"/>
                    <a:pt x="242" y="108"/>
                    <a:pt x="253" y="117"/>
                  </a:cubicBezTo>
                  <a:cubicBezTo>
                    <a:pt x="268" y="128"/>
                    <a:pt x="281" y="138"/>
                    <a:pt x="294" y="140"/>
                  </a:cubicBezTo>
                  <a:cubicBezTo>
                    <a:pt x="296" y="140"/>
                    <a:pt x="298" y="140"/>
                    <a:pt x="300" y="140"/>
                  </a:cubicBezTo>
                  <a:cubicBezTo>
                    <a:pt x="336" y="140"/>
                    <a:pt x="405" y="73"/>
                    <a:pt x="420" y="54"/>
                  </a:cubicBezTo>
                  <a:close/>
                  <a:moveTo>
                    <a:pt x="137" y="95"/>
                  </a:moveTo>
                  <a:cubicBezTo>
                    <a:pt x="104" y="95"/>
                    <a:pt x="92" y="71"/>
                    <a:pt x="90" y="65"/>
                  </a:cubicBezTo>
                  <a:cubicBezTo>
                    <a:pt x="92" y="62"/>
                    <a:pt x="100" y="51"/>
                    <a:pt x="128" y="51"/>
                  </a:cubicBezTo>
                  <a:cubicBezTo>
                    <a:pt x="131" y="51"/>
                    <a:pt x="134" y="51"/>
                    <a:pt x="136" y="51"/>
                  </a:cubicBezTo>
                  <a:cubicBezTo>
                    <a:pt x="168" y="58"/>
                    <a:pt x="180" y="71"/>
                    <a:pt x="183" y="76"/>
                  </a:cubicBezTo>
                  <a:cubicBezTo>
                    <a:pt x="180" y="81"/>
                    <a:pt x="168" y="95"/>
                    <a:pt x="137" y="95"/>
                  </a:cubicBezTo>
                  <a:close/>
                  <a:moveTo>
                    <a:pt x="300" y="95"/>
                  </a:moveTo>
                  <a:cubicBezTo>
                    <a:pt x="269" y="95"/>
                    <a:pt x="257" y="81"/>
                    <a:pt x="254" y="76"/>
                  </a:cubicBezTo>
                  <a:cubicBezTo>
                    <a:pt x="257" y="71"/>
                    <a:pt x="269" y="58"/>
                    <a:pt x="301" y="51"/>
                  </a:cubicBezTo>
                  <a:cubicBezTo>
                    <a:pt x="303" y="51"/>
                    <a:pt x="306" y="51"/>
                    <a:pt x="309" y="51"/>
                  </a:cubicBezTo>
                  <a:cubicBezTo>
                    <a:pt x="337" y="51"/>
                    <a:pt x="345" y="62"/>
                    <a:pt x="347" y="65"/>
                  </a:cubicBezTo>
                  <a:cubicBezTo>
                    <a:pt x="345" y="71"/>
                    <a:pt x="333" y="95"/>
                    <a:pt x="300" y="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45" name="Skjema" hidden="1"/>
          <p:cNvGrpSpPr>
            <a:grpSpLocks noChangeAspect="1"/>
          </p:cNvGrpSpPr>
          <p:nvPr userDrawn="1"/>
        </p:nvGrpSpPr>
        <p:grpSpPr bwMode="auto">
          <a:xfrm>
            <a:off x="3430589" y="1896268"/>
            <a:ext cx="2284413" cy="1316038"/>
            <a:chOff x="2733" y="2022"/>
            <a:chExt cx="1439" cy="829"/>
          </a:xfrm>
        </p:grpSpPr>
        <p:sp>
          <p:nvSpPr>
            <p:cNvPr id="147" name="Freeform 46"/>
            <p:cNvSpPr>
              <a:spLocks/>
            </p:cNvSpPr>
            <p:nvPr userDrawn="1"/>
          </p:nvSpPr>
          <p:spPr bwMode="auto">
            <a:xfrm>
              <a:off x="2733" y="2024"/>
              <a:ext cx="606" cy="827"/>
            </a:xfrm>
            <a:custGeom>
              <a:avLst/>
              <a:gdLst>
                <a:gd name="T0" fmla="*/ 677 w 700"/>
                <a:gd name="T1" fmla="*/ 952 h 952"/>
                <a:gd name="T2" fmla="*/ 23 w 700"/>
                <a:gd name="T3" fmla="*/ 952 h 952"/>
                <a:gd name="T4" fmla="*/ 0 w 700"/>
                <a:gd name="T5" fmla="*/ 928 h 952"/>
                <a:gd name="T6" fmla="*/ 0 w 700"/>
                <a:gd name="T7" fmla="*/ 24 h 952"/>
                <a:gd name="T8" fmla="*/ 23 w 700"/>
                <a:gd name="T9" fmla="*/ 0 h 952"/>
                <a:gd name="T10" fmla="*/ 677 w 700"/>
                <a:gd name="T11" fmla="*/ 0 h 952"/>
                <a:gd name="T12" fmla="*/ 700 w 700"/>
                <a:gd name="T13" fmla="*/ 24 h 952"/>
                <a:gd name="T14" fmla="*/ 700 w 700"/>
                <a:gd name="T15" fmla="*/ 928 h 952"/>
                <a:gd name="T16" fmla="*/ 677 w 700"/>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0" h="952">
                  <a:moveTo>
                    <a:pt x="677" y="952"/>
                  </a:moveTo>
                  <a:cubicBezTo>
                    <a:pt x="23" y="952"/>
                    <a:pt x="23" y="952"/>
                    <a:pt x="23" y="952"/>
                  </a:cubicBezTo>
                  <a:cubicBezTo>
                    <a:pt x="10" y="952"/>
                    <a:pt x="0" y="941"/>
                    <a:pt x="0" y="928"/>
                  </a:cubicBezTo>
                  <a:cubicBezTo>
                    <a:pt x="0" y="24"/>
                    <a:pt x="0" y="24"/>
                    <a:pt x="0" y="24"/>
                  </a:cubicBezTo>
                  <a:cubicBezTo>
                    <a:pt x="0" y="11"/>
                    <a:pt x="10" y="0"/>
                    <a:pt x="23" y="0"/>
                  </a:cubicBezTo>
                  <a:cubicBezTo>
                    <a:pt x="677" y="0"/>
                    <a:pt x="677" y="0"/>
                    <a:pt x="677" y="0"/>
                  </a:cubicBezTo>
                  <a:cubicBezTo>
                    <a:pt x="690" y="0"/>
                    <a:pt x="700" y="11"/>
                    <a:pt x="700" y="24"/>
                  </a:cubicBezTo>
                  <a:cubicBezTo>
                    <a:pt x="700" y="928"/>
                    <a:pt x="700" y="928"/>
                    <a:pt x="700" y="928"/>
                  </a:cubicBezTo>
                  <a:cubicBezTo>
                    <a:pt x="700"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48" name="Freeform 47"/>
            <p:cNvSpPr>
              <a:spLocks/>
            </p:cNvSpPr>
            <p:nvPr userDrawn="1"/>
          </p:nvSpPr>
          <p:spPr bwMode="auto">
            <a:xfrm>
              <a:off x="3565" y="2022"/>
              <a:ext cx="607" cy="827"/>
            </a:xfrm>
            <a:custGeom>
              <a:avLst/>
              <a:gdLst>
                <a:gd name="T0" fmla="*/ 677 w 701"/>
                <a:gd name="T1" fmla="*/ 952 h 952"/>
                <a:gd name="T2" fmla="*/ 24 w 701"/>
                <a:gd name="T3" fmla="*/ 952 h 952"/>
                <a:gd name="T4" fmla="*/ 0 w 701"/>
                <a:gd name="T5" fmla="*/ 928 h 952"/>
                <a:gd name="T6" fmla="*/ 0 w 701"/>
                <a:gd name="T7" fmla="*/ 24 h 952"/>
                <a:gd name="T8" fmla="*/ 24 w 701"/>
                <a:gd name="T9" fmla="*/ 0 h 952"/>
                <a:gd name="T10" fmla="*/ 677 w 701"/>
                <a:gd name="T11" fmla="*/ 0 h 952"/>
                <a:gd name="T12" fmla="*/ 701 w 701"/>
                <a:gd name="T13" fmla="*/ 24 h 952"/>
                <a:gd name="T14" fmla="*/ 701 w 701"/>
                <a:gd name="T15" fmla="*/ 928 h 952"/>
                <a:gd name="T16" fmla="*/ 677 w 701"/>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952">
                  <a:moveTo>
                    <a:pt x="677" y="952"/>
                  </a:moveTo>
                  <a:cubicBezTo>
                    <a:pt x="24" y="952"/>
                    <a:pt x="24" y="952"/>
                    <a:pt x="24" y="952"/>
                  </a:cubicBezTo>
                  <a:cubicBezTo>
                    <a:pt x="11" y="952"/>
                    <a:pt x="0" y="941"/>
                    <a:pt x="0" y="928"/>
                  </a:cubicBezTo>
                  <a:cubicBezTo>
                    <a:pt x="0" y="24"/>
                    <a:pt x="0" y="24"/>
                    <a:pt x="0" y="24"/>
                  </a:cubicBezTo>
                  <a:cubicBezTo>
                    <a:pt x="0" y="11"/>
                    <a:pt x="11" y="0"/>
                    <a:pt x="24" y="0"/>
                  </a:cubicBezTo>
                  <a:cubicBezTo>
                    <a:pt x="677" y="0"/>
                    <a:pt x="677" y="0"/>
                    <a:pt x="677" y="0"/>
                  </a:cubicBezTo>
                  <a:cubicBezTo>
                    <a:pt x="690" y="0"/>
                    <a:pt x="701" y="11"/>
                    <a:pt x="701" y="24"/>
                  </a:cubicBezTo>
                  <a:cubicBezTo>
                    <a:pt x="701" y="928"/>
                    <a:pt x="701" y="928"/>
                    <a:pt x="701" y="928"/>
                  </a:cubicBezTo>
                  <a:cubicBezTo>
                    <a:pt x="701"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49" name="Line 48"/>
            <p:cNvSpPr>
              <a:spLocks noChangeShapeType="1"/>
            </p:cNvSpPr>
            <p:nvPr userDrawn="1"/>
          </p:nvSpPr>
          <p:spPr bwMode="auto">
            <a:xfrm>
              <a:off x="2814" y="2293"/>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0" name="Line 49"/>
            <p:cNvSpPr>
              <a:spLocks noChangeShapeType="1"/>
            </p:cNvSpPr>
            <p:nvPr userDrawn="1"/>
          </p:nvSpPr>
          <p:spPr bwMode="auto">
            <a:xfrm>
              <a:off x="2814" y="2441"/>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1" name="Line 50"/>
            <p:cNvSpPr>
              <a:spLocks noChangeShapeType="1"/>
            </p:cNvSpPr>
            <p:nvPr userDrawn="1"/>
          </p:nvSpPr>
          <p:spPr bwMode="auto">
            <a:xfrm>
              <a:off x="2814" y="2589"/>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2" name="Line 51"/>
            <p:cNvSpPr>
              <a:spLocks noChangeShapeType="1"/>
            </p:cNvSpPr>
            <p:nvPr userDrawn="1"/>
          </p:nvSpPr>
          <p:spPr bwMode="auto">
            <a:xfrm>
              <a:off x="3670" y="2250"/>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3" name="Freeform 52"/>
            <p:cNvSpPr>
              <a:spLocks/>
            </p:cNvSpPr>
            <p:nvPr userDrawn="1"/>
          </p:nvSpPr>
          <p:spPr bwMode="auto">
            <a:xfrm>
              <a:off x="3986" y="2180"/>
              <a:ext cx="96" cy="104"/>
            </a:xfrm>
            <a:custGeom>
              <a:avLst/>
              <a:gdLst>
                <a:gd name="T0" fmla="*/ 0 w 96"/>
                <a:gd name="T1" fmla="*/ 49 h 104"/>
                <a:gd name="T2" fmla="*/ 31 w 96"/>
                <a:gd name="T3" fmla="*/ 104 h 104"/>
                <a:gd name="T4" fmla="*/ 96 w 96"/>
                <a:gd name="T5" fmla="*/ 0 h 104"/>
              </a:gdLst>
              <a:ahLst/>
              <a:cxnLst>
                <a:cxn ang="0">
                  <a:pos x="T0" y="T1"/>
                </a:cxn>
                <a:cxn ang="0">
                  <a:pos x="T2" y="T3"/>
                </a:cxn>
                <a:cxn ang="0">
                  <a:pos x="T4" y="T5"/>
                </a:cxn>
              </a:cxnLst>
              <a:rect l="0" t="0" r="r" b="b"/>
              <a:pathLst>
                <a:path w="96" h="104">
                  <a:moveTo>
                    <a:pt x="0" y="49"/>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4" name="Line 53"/>
            <p:cNvSpPr>
              <a:spLocks noChangeShapeType="1"/>
            </p:cNvSpPr>
            <p:nvPr userDrawn="1"/>
          </p:nvSpPr>
          <p:spPr bwMode="auto">
            <a:xfrm>
              <a:off x="3670" y="24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60" name="Freeform 54"/>
            <p:cNvSpPr>
              <a:spLocks/>
            </p:cNvSpPr>
            <p:nvPr userDrawn="1"/>
          </p:nvSpPr>
          <p:spPr bwMode="auto">
            <a:xfrm>
              <a:off x="3986" y="2383"/>
              <a:ext cx="96" cy="105"/>
            </a:xfrm>
            <a:custGeom>
              <a:avLst/>
              <a:gdLst>
                <a:gd name="T0" fmla="*/ 0 w 96"/>
                <a:gd name="T1" fmla="*/ 49 h 105"/>
                <a:gd name="T2" fmla="*/ 31 w 96"/>
                <a:gd name="T3" fmla="*/ 105 h 105"/>
                <a:gd name="T4" fmla="*/ 96 w 96"/>
                <a:gd name="T5" fmla="*/ 0 h 105"/>
              </a:gdLst>
              <a:ahLst/>
              <a:cxnLst>
                <a:cxn ang="0">
                  <a:pos x="T0" y="T1"/>
                </a:cxn>
                <a:cxn ang="0">
                  <a:pos x="T2" y="T3"/>
                </a:cxn>
                <a:cxn ang="0">
                  <a:pos x="T4" y="T5"/>
                </a:cxn>
              </a:cxnLst>
              <a:rect l="0" t="0" r="r" b="b"/>
              <a:pathLst>
                <a:path w="96" h="105">
                  <a:moveTo>
                    <a:pt x="0" y="49"/>
                  </a:moveTo>
                  <a:lnTo>
                    <a:pt x="31" y="105"/>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61" name="Line 55"/>
            <p:cNvSpPr>
              <a:spLocks noChangeShapeType="1"/>
            </p:cNvSpPr>
            <p:nvPr userDrawn="1"/>
          </p:nvSpPr>
          <p:spPr bwMode="auto">
            <a:xfrm>
              <a:off x="3670" y="26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62" name="Freeform 56"/>
            <p:cNvSpPr>
              <a:spLocks/>
            </p:cNvSpPr>
            <p:nvPr userDrawn="1"/>
          </p:nvSpPr>
          <p:spPr bwMode="auto">
            <a:xfrm>
              <a:off x="3986" y="2587"/>
              <a:ext cx="96" cy="104"/>
            </a:xfrm>
            <a:custGeom>
              <a:avLst/>
              <a:gdLst>
                <a:gd name="T0" fmla="*/ 0 w 96"/>
                <a:gd name="T1" fmla="*/ 48 h 104"/>
                <a:gd name="T2" fmla="*/ 31 w 96"/>
                <a:gd name="T3" fmla="*/ 104 h 104"/>
                <a:gd name="T4" fmla="*/ 96 w 96"/>
                <a:gd name="T5" fmla="*/ 0 h 104"/>
              </a:gdLst>
              <a:ahLst/>
              <a:cxnLst>
                <a:cxn ang="0">
                  <a:pos x="T0" y="T1"/>
                </a:cxn>
                <a:cxn ang="0">
                  <a:pos x="T2" y="T3"/>
                </a:cxn>
                <a:cxn ang="0">
                  <a:pos x="T4" y="T5"/>
                </a:cxn>
              </a:cxnLst>
              <a:rect l="0" t="0" r="r" b="b"/>
              <a:pathLst>
                <a:path w="96" h="104">
                  <a:moveTo>
                    <a:pt x="0" y="48"/>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964" name="Regnskapsfoerer" hidden="1"/>
          <p:cNvGrpSpPr>
            <a:grpSpLocks noChangeAspect="1"/>
          </p:cNvGrpSpPr>
          <p:nvPr userDrawn="1"/>
        </p:nvGrpSpPr>
        <p:grpSpPr bwMode="auto">
          <a:xfrm>
            <a:off x="4132264" y="1943101"/>
            <a:ext cx="881063" cy="1222375"/>
            <a:chOff x="3989" y="190"/>
            <a:chExt cx="555" cy="770"/>
          </a:xfrm>
        </p:grpSpPr>
        <p:sp>
          <p:nvSpPr>
            <p:cNvPr id="966" name="Freeform 60"/>
            <p:cNvSpPr>
              <a:spLocks/>
            </p:cNvSpPr>
            <p:nvPr userDrawn="1"/>
          </p:nvSpPr>
          <p:spPr bwMode="auto">
            <a:xfrm>
              <a:off x="3989" y="516"/>
              <a:ext cx="555" cy="423"/>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67" name="Oval 61"/>
            <p:cNvSpPr>
              <a:spLocks noChangeArrowheads="1"/>
            </p:cNvSpPr>
            <p:nvPr userDrawn="1"/>
          </p:nvSpPr>
          <p:spPr bwMode="auto">
            <a:xfrm>
              <a:off x="4120" y="190"/>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68" name="Freeform 62"/>
            <p:cNvSpPr>
              <a:spLocks noEditPoints="1"/>
            </p:cNvSpPr>
            <p:nvPr userDrawn="1"/>
          </p:nvSpPr>
          <p:spPr bwMode="auto">
            <a:xfrm>
              <a:off x="4161" y="677"/>
              <a:ext cx="213" cy="283"/>
            </a:xfrm>
            <a:custGeom>
              <a:avLst/>
              <a:gdLst>
                <a:gd name="T0" fmla="*/ 268 w 327"/>
                <a:gd name="T1" fmla="*/ 0 h 435"/>
                <a:gd name="T2" fmla="*/ 58 w 327"/>
                <a:gd name="T3" fmla="*/ 0 h 435"/>
                <a:gd name="T4" fmla="*/ 0 w 327"/>
                <a:gd name="T5" fmla="*/ 59 h 435"/>
                <a:gd name="T6" fmla="*/ 0 w 327"/>
                <a:gd name="T7" fmla="*/ 376 h 435"/>
                <a:gd name="T8" fmla="*/ 58 w 327"/>
                <a:gd name="T9" fmla="*/ 435 h 435"/>
                <a:gd name="T10" fmla="*/ 268 w 327"/>
                <a:gd name="T11" fmla="*/ 435 h 435"/>
                <a:gd name="T12" fmla="*/ 327 w 327"/>
                <a:gd name="T13" fmla="*/ 376 h 435"/>
                <a:gd name="T14" fmla="*/ 327 w 327"/>
                <a:gd name="T15" fmla="*/ 59 h 435"/>
                <a:gd name="T16" fmla="*/ 268 w 327"/>
                <a:gd name="T17" fmla="*/ 0 h 435"/>
                <a:gd name="T18" fmla="*/ 100 w 327"/>
                <a:gd name="T19" fmla="*/ 380 h 435"/>
                <a:gd name="T20" fmla="*/ 47 w 327"/>
                <a:gd name="T21" fmla="*/ 380 h 435"/>
                <a:gd name="T22" fmla="*/ 47 w 327"/>
                <a:gd name="T23" fmla="*/ 327 h 435"/>
                <a:gd name="T24" fmla="*/ 100 w 327"/>
                <a:gd name="T25" fmla="*/ 327 h 435"/>
                <a:gd name="T26" fmla="*/ 100 w 327"/>
                <a:gd name="T27" fmla="*/ 380 h 435"/>
                <a:gd name="T28" fmla="*/ 100 w 327"/>
                <a:gd name="T29" fmla="*/ 308 h 435"/>
                <a:gd name="T30" fmla="*/ 47 w 327"/>
                <a:gd name="T31" fmla="*/ 308 h 435"/>
                <a:gd name="T32" fmla="*/ 47 w 327"/>
                <a:gd name="T33" fmla="*/ 255 h 435"/>
                <a:gd name="T34" fmla="*/ 100 w 327"/>
                <a:gd name="T35" fmla="*/ 255 h 435"/>
                <a:gd name="T36" fmla="*/ 100 w 327"/>
                <a:gd name="T37" fmla="*/ 308 h 435"/>
                <a:gd name="T38" fmla="*/ 100 w 327"/>
                <a:gd name="T39" fmla="*/ 231 h 435"/>
                <a:gd name="T40" fmla="*/ 47 w 327"/>
                <a:gd name="T41" fmla="*/ 231 h 435"/>
                <a:gd name="T42" fmla="*/ 47 w 327"/>
                <a:gd name="T43" fmla="*/ 178 h 435"/>
                <a:gd name="T44" fmla="*/ 100 w 327"/>
                <a:gd name="T45" fmla="*/ 178 h 435"/>
                <a:gd name="T46" fmla="*/ 100 w 327"/>
                <a:gd name="T47" fmla="*/ 231 h 435"/>
                <a:gd name="T48" fmla="*/ 190 w 327"/>
                <a:gd name="T49" fmla="*/ 380 h 435"/>
                <a:gd name="T50" fmla="*/ 137 w 327"/>
                <a:gd name="T51" fmla="*/ 380 h 435"/>
                <a:gd name="T52" fmla="*/ 137 w 327"/>
                <a:gd name="T53" fmla="*/ 327 h 435"/>
                <a:gd name="T54" fmla="*/ 190 w 327"/>
                <a:gd name="T55" fmla="*/ 327 h 435"/>
                <a:gd name="T56" fmla="*/ 190 w 327"/>
                <a:gd name="T57" fmla="*/ 380 h 435"/>
                <a:gd name="T58" fmla="*/ 190 w 327"/>
                <a:gd name="T59" fmla="*/ 308 h 435"/>
                <a:gd name="T60" fmla="*/ 137 w 327"/>
                <a:gd name="T61" fmla="*/ 308 h 435"/>
                <a:gd name="T62" fmla="*/ 137 w 327"/>
                <a:gd name="T63" fmla="*/ 255 h 435"/>
                <a:gd name="T64" fmla="*/ 190 w 327"/>
                <a:gd name="T65" fmla="*/ 255 h 435"/>
                <a:gd name="T66" fmla="*/ 190 w 327"/>
                <a:gd name="T67" fmla="*/ 308 h 435"/>
                <a:gd name="T68" fmla="*/ 190 w 327"/>
                <a:gd name="T69" fmla="*/ 231 h 435"/>
                <a:gd name="T70" fmla="*/ 137 w 327"/>
                <a:gd name="T71" fmla="*/ 231 h 435"/>
                <a:gd name="T72" fmla="*/ 137 w 327"/>
                <a:gd name="T73" fmla="*/ 178 h 435"/>
                <a:gd name="T74" fmla="*/ 190 w 327"/>
                <a:gd name="T75" fmla="*/ 178 h 435"/>
                <a:gd name="T76" fmla="*/ 190 w 327"/>
                <a:gd name="T77" fmla="*/ 231 h 435"/>
                <a:gd name="T78" fmla="*/ 279 w 327"/>
                <a:gd name="T79" fmla="*/ 380 h 435"/>
                <a:gd name="T80" fmla="*/ 226 w 327"/>
                <a:gd name="T81" fmla="*/ 380 h 435"/>
                <a:gd name="T82" fmla="*/ 226 w 327"/>
                <a:gd name="T83" fmla="*/ 327 h 435"/>
                <a:gd name="T84" fmla="*/ 279 w 327"/>
                <a:gd name="T85" fmla="*/ 327 h 435"/>
                <a:gd name="T86" fmla="*/ 279 w 327"/>
                <a:gd name="T87" fmla="*/ 380 h 435"/>
                <a:gd name="T88" fmla="*/ 279 w 327"/>
                <a:gd name="T89" fmla="*/ 308 h 435"/>
                <a:gd name="T90" fmla="*/ 226 w 327"/>
                <a:gd name="T91" fmla="*/ 308 h 435"/>
                <a:gd name="T92" fmla="*/ 226 w 327"/>
                <a:gd name="T93" fmla="*/ 255 h 435"/>
                <a:gd name="T94" fmla="*/ 279 w 327"/>
                <a:gd name="T95" fmla="*/ 255 h 435"/>
                <a:gd name="T96" fmla="*/ 279 w 327"/>
                <a:gd name="T97" fmla="*/ 308 h 435"/>
                <a:gd name="T98" fmla="*/ 279 w 327"/>
                <a:gd name="T99" fmla="*/ 231 h 435"/>
                <a:gd name="T100" fmla="*/ 226 w 327"/>
                <a:gd name="T101" fmla="*/ 231 h 435"/>
                <a:gd name="T102" fmla="*/ 226 w 327"/>
                <a:gd name="T103" fmla="*/ 178 h 435"/>
                <a:gd name="T104" fmla="*/ 279 w 327"/>
                <a:gd name="T105" fmla="*/ 178 h 435"/>
                <a:gd name="T106" fmla="*/ 279 w 327"/>
                <a:gd name="T107" fmla="*/ 231 h 435"/>
                <a:gd name="T108" fmla="*/ 279 w 327"/>
                <a:gd name="T109" fmla="*/ 128 h 435"/>
                <a:gd name="T110" fmla="*/ 47 w 327"/>
                <a:gd name="T111" fmla="*/ 128 h 435"/>
                <a:gd name="T112" fmla="*/ 47 w 327"/>
                <a:gd name="T113" fmla="*/ 55 h 435"/>
                <a:gd name="T114" fmla="*/ 279 w 327"/>
                <a:gd name="T115" fmla="*/ 55 h 435"/>
                <a:gd name="T116" fmla="*/ 279 w 327"/>
                <a:gd name="T117" fmla="*/ 12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7" h="435">
                  <a:moveTo>
                    <a:pt x="268" y="0"/>
                  </a:moveTo>
                  <a:cubicBezTo>
                    <a:pt x="58" y="0"/>
                    <a:pt x="58" y="0"/>
                    <a:pt x="58" y="0"/>
                  </a:cubicBezTo>
                  <a:cubicBezTo>
                    <a:pt x="26" y="0"/>
                    <a:pt x="0" y="26"/>
                    <a:pt x="0" y="59"/>
                  </a:cubicBezTo>
                  <a:cubicBezTo>
                    <a:pt x="0" y="376"/>
                    <a:pt x="0" y="376"/>
                    <a:pt x="0" y="376"/>
                  </a:cubicBezTo>
                  <a:cubicBezTo>
                    <a:pt x="0" y="409"/>
                    <a:pt x="26" y="435"/>
                    <a:pt x="58" y="435"/>
                  </a:cubicBezTo>
                  <a:cubicBezTo>
                    <a:pt x="268" y="435"/>
                    <a:pt x="268" y="435"/>
                    <a:pt x="268" y="435"/>
                  </a:cubicBezTo>
                  <a:cubicBezTo>
                    <a:pt x="300" y="435"/>
                    <a:pt x="327" y="409"/>
                    <a:pt x="327" y="376"/>
                  </a:cubicBezTo>
                  <a:cubicBezTo>
                    <a:pt x="327" y="59"/>
                    <a:pt x="327" y="59"/>
                    <a:pt x="327" y="59"/>
                  </a:cubicBezTo>
                  <a:cubicBezTo>
                    <a:pt x="327" y="26"/>
                    <a:pt x="300" y="0"/>
                    <a:pt x="268" y="0"/>
                  </a:cubicBezTo>
                  <a:close/>
                  <a:moveTo>
                    <a:pt x="100" y="380"/>
                  </a:moveTo>
                  <a:cubicBezTo>
                    <a:pt x="47" y="380"/>
                    <a:pt x="47" y="380"/>
                    <a:pt x="47" y="380"/>
                  </a:cubicBezTo>
                  <a:cubicBezTo>
                    <a:pt x="47" y="327"/>
                    <a:pt x="47" y="327"/>
                    <a:pt x="47" y="327"/>
                  </a:cubicBezTo>
                  <a:cubicBezTo>
                    <a:pt x="100" y="327"/>
                    <a:pt x="100" y="327"/>
                    <a:pt x="100" y="327"/>
                  </a:cubicBezTo>
                  <a:lnTo>
                    <a:pt x="100" y="380"/>
                  </a:lnTo>
                  <a:close/>
                  <a:moveTo>
                    <a:pt x="100" y="308"/>
                  </a:moveTo>
                  <a:cubicBezTo>
                    <a:pt x="47" y="308"/>
                    <a:pt x="47" y="308"/>
                    <a:pt x="47" y="308"/>
                  </a:cubicBezTo>
                  <a:cubicBezTo>
                    <a:pt x="47" y="255"/>
                    <a:pt x="47" y="255"/>
                    <a:pt x="47" y="255"/>
                  </a:cubicBezTo>
                  <a:cubicBezTo>
                    <a:pt x="100" y="255"/>
                    <a:pt x="100" y="255"/>
                    <a:pt x="100" y="255"/>
                  </a:cubicBezTo>
                  <a:lnTo>
                    <a:pt x="100" y="308"/>
                  </a:lnTo>
                  <a:close/>
                  <a:moveTo>
                    <a:pt x="100" y="231"/>
                  </a:moveTo>
                  <a:cubicBezTo>
                    <a:pt x="47" y="231"/>
                    <a:pt x="47" y="231"/>
                    <a:pt x="47" y="231"/>
                  </a:cubicBezTo>
                  <a:cubicBezTo>
                    <a:pt x="47" y="178"/>
                    <a:pt x="47" y="178"/>
                    <a:pt x="47" y="178"/>
                  </a:cubicBezTo>
                  <a:cubicBezTo>
                    <a:pt x="100" y="178"/>
                    <a:pt x="100" y="178"/>
                    <a:pt x="100" y="178"/>
                  </a:cubicBezTo>
                  <a:lnTo>
                    <a:pt x="100" y="231"/>
                  </a:lnTo>
                  <a:close/>
                  <a:moveTo>
                    <a:pt x="190" y="380"/>
                  </a:moveTo>
                  <a:cubicBezTo>
                    <a:pt x="137" y="380"/>
                    <a:pt x="137" y="380"/>
                    <a:pt x="137" y="380"/>
                  </a:cubicBezTo>
                  <a:cubicBezTo>
                    <a:pt x="137" y="327"/>
                    <a:pt x="137" y="327"/>
                    <a:pt x="137" y="327"/>
                  </a:cubicBezTo>
                  <a:cubicBezTo>
                    <a:pt x="190" y="327"/>
                    <a:pt x="190" y="327"/>
                    <a:pt x="190" y="327"/>
                  </a:cubicBezTo>
                  <a:lnTo>
                    <a:pt x="190" y="380"/>
                  </a:lnTo>
                  <a:close/>
                  <a:moveTo>
                    <a:pt x="190" y="308"/>
                  </a:moveTo>
                  <a:cubicBezTo>
                    <a:pt x="137" y="308"/>
                    <a:pt x="137" y="308"/>
                    <a:pt x="137" y="308"/>
                  </a:cubicBezTo>
                  <a:cubicBezTo>
                    <a:pt x="137" y="255"/>
                    <a:pt x="137" y="255"/>
                    <a:pt x="137" y="255"/>
                  </a:cubicBezTo>
                  <a:cubicBezTo>
                    <a:pt x="190" y="255"/>
                    <a:pt x="190" y="255"/>
                    <a:pt x="190" y="255"/>
                  </a:cubicBezTo>
                  <a:lnTo>
                    <a:pt x="190" y="308"/>
                  </a:lnTo>
                  <a:close/>
                  <a:moveTo>
                    <a:pt x="190" y="231"/>
                  </a:moveTo>
                  <a:cubicBezTo>
                    <a:pt x="137" y="231"/>
                    <a:pt x="137" y="231"/>
                    <a:pt x="137" y="231"/>
                  </a:cubicBezTo>
                  <a:cubicBezTo>
                    <a:pt x="137" y="178"/>
                    <a:pt x="137" y="178"/>
                    <a:pt x="137" y="178"/>
                  </a:cubicBezTo>
                  <a:cubicBezTo>
                    <a:pt x="190" y="178"/>
                    <a:pt x="190" y="178"/>
                    <a:pt x="190" y="178"/>
                  </a:cubicBezTo>
                  <a:lnTo>
                    <a:pt x="190" y="231"/>
                  </a:lnTo>
                  <a:close/>
                  <a:moveTo>
                    <a:pt x="279" y="380"/>
                  </a:moveTo>
                  <a:cubicBezTo>
                    <a:pt x="226" y="380"/>
                    <a:pt x="226" y="380"/>
                    <a:pt x="226" y="380"/>
                  </a:cubicBezTo>
                  <a:cubicBezTo>
                    <a:pt x="226" y="327"/>
                    <a:pt x="226" y="327"/>
                    <a:pt x="226" y="327"/>
                  </a:cubicBezTo>
                  <a:cubicBezTo>
                    <a:pt x="279" y="327"/>
                    <a:pt x="279" y="327"/>
                    <a:pt x="279" y="327"/>
                  </a:cubicBezTo>
                  <a:lnTo>
                    <a:pt x="279" y="380"/>
                  </a:lnTo>
                  <a:close/>
                  <a:moveTo>
                    <a:pt x="279" y="308"/>
                  </a:moveTo>
                  <a:cubicBezTo>
                    <a:pt x="226" y="308"/>
                    <a:pt x="226" y="308"/>
                    <a:pt x="226" y="308"/>
                  </a:cubicBezTo>
                  <a:cubicBezTo>
                    <a:pt x="226" y="255"/>
                    <a:pt x="226" y="255"/>
                    <a:pt x="226" y="255"/>
                  </a:cubicBezTo>
                  <a:cubicBezTo>
                    <a:pt x="279" y="255"/>
                    <a:pt x="279" y="255"/>
                    <a:pt x="279" y="255"/>
                  </a:cubicBezTo>
                  <a:lnTo>
                    <a:pt x="279" y="308"/>
                  </a:lnTo>
                  <a:close/>
                  <a:moveTo>
                    <a:pt x="279" y="231"/>
                  </a:moveTo>
                  <a:cubicBezTo>
                    <a:pt x="226" y="231"/>
                    <a:pt x="226" y="231"/>
                    <a:pt x="226" y="231"/>
                  </a:cubicBezTo>
                  <a:cubicBezTo>
                    <a:pt x="226" y="178"/>
                    <a:pt x="226" y="178"/>
                    <a:pt x="226" y="178"/>
                  </a:cubicBezTo>
                  <a:cubicBezTo>
                    <a:pt x="279" y="178"/>
                    <a:pt x="279" y="178"/>
                    <a:pt x="279" y="178"/>
                  </a:cubicBezTo>
                  <a:lnTo>
                    <a:pt x="279" y="231"/>
                  </a:lnTo>
                  <a:close/>
                  <a:moveTo>
                    <a:pt x="279" y="128"/>
                  </a:moveTo>
                  <a:cubicBezTo>
                    <a:pt x="47" y="128"/>
                    <a:pt x="47" y="128"/>
                    <a:pt x="47" y="128"/>
                  </a:cubicBezTo>
                  <a:cubicBezTo>
                    <a:pt x="47" y="55"/>
                    <a:pt x="47" y="55"/>
                    <a:pt x="47" y="55"/>
                  </a:cubicBezTo>
                  <a:cubicBezTo>
                    <a:pt x="279" y="55"/>
                    <a:pt x="279" y="55"/>
                    <a:pt x="279" y="55"/>
                  </a:cubicBezTo>
                  <a:lnTo>
                    <a:pt x="279"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970" name="Pensjonist" hidden="1"/>
          <p:cNvGrpSpPr>
            <a:grpSpLocks noChangeAspect="1"/>
          </p:cNvGrpSpPr>
          <p:nvPr userDrawn="1"/>
        </p:nvGrpSpPr>
        <p:grpSpPr bwMode="auto">
          <a:xfrm>
            <a:off x="4133057" y="1893888"/>
            <a:ext cx="879475" cy="1320801"/>
            <a:chOff x="4341" y="1057"/>
            <a:chExt cx="554" cy="832"/>
          </a:xfrm>
        </p:grpSpPr>
        <p:sp>
          <p:nvSpPr>
            <p:cNvPr id="972" name="Freeform 66"/>
            <p:cNvSpPr>
              <a:spLocks/>
            </p:cNvSpPr>
            <p:nvPr userDrawn="1"/>
          </p:nvSpPr>
          <p:spPr bwMode="auto">
            <a:xfrm>
              <a:off x="4341" y="1382"/>
              <a:ext cx="554" cy="423"/>
            </a:xfrm>
            <a:custGeom>
              <a:avLst/>
              <a:gdLst>
                <a:gd name="T0" fmla="*/ 0 w 851"/>
                <a:gd name="T1" fmla="*/ 456 h 649"/>
                <a:gd name="T2" fmla="*/ 426 w 851"/>
                <a:gd name="T3" fmla="*/ 649 h 649"/>
                <a:gd name="T4" fmla="*/ 851 w 851"/>
                <a:gd name="T5" fmla="*/ 456 h 649"/>
                <a:gd name="T6" fmla="*/ 426 w 851"/>
                <a:gd name="T7" fmla="*/ 0 h 649"/>
                <a:gd name="T8" fmla="*/ 0 w 851"/>
                <a:gd name="T9" fmla="*/ 456 h 649"/>
              </a:gdLst>
              <a:ahLst/>
              <a:cxnLst>
                <a:cxn ang="0">
                  <a:pos x="T0" y="T1"/>
                </a:cxn>
                <a:cxn ang="0">
                  <a:pos x="T2" y="T3"/>
                </a:cxn>
                <a:cxn ang="0">
                  <a:pos x="T4" y="T5"/>
                </a:cxn>
                <a:cxn ang="0">
                  <a:pos x="T6" y="T7"/>
                </a:cxn>
                <a:cxn ang="0">
                  <a:pos x="T8" y="T9"/>
                </a:cxn>
              </a:cxnLst>
              <a:rect l="0" t="0" r="r" b="b"/>
              <a:pathLst>
                <a:path w="851" h="649">
                  <a:moveTo>
                    <a:pt x="0" y="456"/>
                  </a:moveTo>
                  <a:cubicBezTo>
                    <a:pt x="108" y="575"/>
                    <a:pt x="259" y="649"/>
                    <a:pt x="426" y="649"/>
                  </a:cubicBezTo>
                  <a:cubicBezTo>
                    <a:pt x="592" y="649"/>
                    <a:pt x="743" y="575"/>
                    <a:pt x="851" y="456"/>
                  </a:cubicBezTo>
                  <a:cubicBezTo>
                    <a:pt x="851" y="165"/>
                    <a:pt x="660" y="0"/>
                    <a:pt x="426" y="0"/>
                  </a:cubicBezTo>
                  <a:cubicBezTo>
                    <a:pt x="191" y="0"/>
                    <a:pt x="0" y="165"/>
                    <a:pt x="0" y="45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73" name="Oval 67"/>
            <p:cNvSpPr>
              <a:spLocks noChangeArrowheads="1"/>
            </p:cNvSpPr>
            <p:nvPr userDrawn="1"/>
          </p:nvSpPr>
          <p:spPr bwMode="auto">
            <a:xfrm>
              <a:off x="4472" y="1057"/>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74" name="Freeform 68"/>
            <p:cNvSpPr>
              <a:spLocks/>
            </p:cNvSpPr>
            <p:nvPr userDrawn="1"/>
          </p:nvSpPr>
          <p:spPr bwMode="auto">
            <a:xfrm>
              <a:off x="4663" y="1463"/>
              <a:ext cx="122" cy="426"/>
            </a:xfrm>
            <a:custGeom>
              <a:avLst/>
              <a:gdLst>
                <a:gd name="T0" fmla="*/ 68 w 186"/>
                <a:gd name="T1" fmla="*/ 131 h 654"/>
                <a:gd name="T2" fmla="*/ 82 w 186"/>
                <a:gd name="T3" fmla="*/ 70 h 654"/>
                <a:gd name="T4" fmla="*/ 120 w 186"/>
                <a:gd name="T5" fmla="*/ 72 h 654"/>
                <a:gd name="T6" fmla="*/ 124 w 186"/>
                <a:gd name="T7" fmla="*/ 145 h 654"/>
                <a:gd name="T8" fmla="*/ 117 w 186"/>
                <a:gd name="T9" fmla="*/ 239 h 654"/>
                <a:gd name="T10" fmla="*/ 87 w 186"/>
                <a:gd name="T11" fmla="*/ 616 h 654"/>
                <a:gd name="T12" fmla="*/ 147 w 186"/>
                <a:gd name="T13" fmla="*/ 616 h 654"/>
                <a:gd name="T14" fmla="*/ 184 w 186"/>
                <a:gd name="T15" fmla="*/ 137 h 654"/>
                <a:gd name="T16" fmla="*/ 172 w 186"/>
                <a:gd name="T17" fmla="*/ 42 h 654"/>
                <a:gd name="T18" fmla="*/ 98 w 186"/>
                <a:gd name="T19" fmla="*/ 1 h 654"/>
                <a:gd name="T20" fmla="*/ 10 w 186"/>
                <a:gd name="T21" fmla="*/ 147 h 654"/>
                <a:gd name="T22" fmla="*/ 68 w 186"/>
                <a:gd name="T23" fmla="*/ 131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654">
                  <a:moveTo>
                    <a:pt x="68" y="131"/>
                  </a:moveTo>
                  <a:cubicBezTo>
                    <a:pt x="65" y="110"/>
                    <a:pt x="68" y="86"/>
                    <a:pt x="82" y="70"/>
                  </a:cubicBezTo>
                  <a:cubicBezTo>
                    <a:pt x="93" y="57"/>
                    <a:pt x="111" y="57"/>
                    <a:pt x="120" y="72"/>
                  </a:cubicBezTo>
                  <a:cubicBezTo>
                    <a:pt x="132" y="91"/>
                    <a:pt x="125" y="124"/>
                    <a:pt x="124" y="145"/>
                  </a:cubicBezTo>
                  <a:cubicBezTo>
                    <a:pt x="122" y="177"/>
                    <a:pt x="120" y="208"/>
                    <a:pt x="117" y="239"/>
                  </a:cubicBezTo>
                  <a:cubicBezTo>
                    <a:pt x="109" y="365"/>
                    <a:pt x="99" y="490"/>
                    <a:pt x="87" y="616"/>
                  </a:cubicBezTo>
                  <a:cubicBezTo>
                    <a:pt x="84" y="654"/>
                    <a:pt x="144" y="654"/>
                    <a:pt x="147" y="616"/>
                  </a:cubicBezTo>
                  <a:cubicBezTo>
                    <a:pt x="162" y="456"/>
                    <a:pt x="174" y="297"/>
                    <a:pt x="184" y="137"/>
                  </a:cubicBezTo>
                  <a:cubicBezTo>
                    <a:pt x="186" y="104"/>
                    <a:pt x="186" y="72"/>
                    <a:pt x="172" y="42"/>
                  </a:cubicBezTo>
                  <a:cubicBezTo>
                    <a:pt x="159" y="14"/>
                    <a:pt x="127" y="0"/>
                    <a:pt x="98" y="1"/>
                  </a:cubicBezTo>
                  <a:cubicBezTo>
                    <a:pt x="24" y="3"/>
                    <a:pt x="0" y="86"/>
                    <a:pt x="10" y="147"/>
                  </a:cubicBezTo>
                  <a:cubicBezTo>
                    <a:pt x="17" y="185"/>
                    <a:pt x="74" y="169"/>
                    <a:pt x="68" y="1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976" name="Pengeoverfoering" hidden="1"/>
          <p:cNvGrpSpPr>
            <a:grpSpLocks noChangeAspect="1"/>
          </p:cNvGrpSpPr>
          <p:nvPr userDrawn="1"/>
        </p:nvGrpSpPr>
        <p:grpSpPr bwMode="auto">
          <a:xfrm>
            <a:off x="3571082" y="1752601"/>
            <a:ext cx="2003425" cy="1603375"/>
            <a:chOff x="2307" y="187"/>
            <a:chExt cx="1262" cy="1010"/>
          </a:xfrm>
        </p:grpSpPr>
        <p:sp>
          <p:nvSpPr>
            <p:cNvPr id="978" name="Freeform 72"/>
            <p:cNvSpPr>
              <a:spLocks/>
            </p:cNvSpPr>
            <p:nvPr userDrawn="1"/>
          </p:nvSpPr>
          <p:spPr bwMode="auto">
            <a:xfrm>
              <a:off x="2307" y="611"/>
              <a:ext cx="1262" cy="586"/>
            </a:xfrm>
            <a:custGeom>
              <a:avLst/>
              <a:gdLst>
                <a:gd name="T0" fmla="*/ 951 w 962"/>
                <a:gd name="T1" fmla="*/ 209 h 446"/>
                <a:gd name="T2" fmla="*/ 835 w 962"/>
                <a:gd name="T3" fmla="*/ 136 h 446"/>
                <a:gd name="T4" fmla="*/ 813 w 962"/>
                <a:gd name="T5" fmla="*/ 123 h 446"/>
                <a:gd name="T6" fmla="*/ 630 w 962"/>
                <a:gd name="T7" fmla="*/ 9 h 446"/>
                <a:gd name="T8" fmla="*/ 599 w 962"/>
                <a:gd name="T9" fmla="*/ 23 h 446"/>
                <a:gd name="T10" fmla="*/ 599 w 962"/>
                <a:gd name="T11" fmla="*/ 129 h 446"/>
                <a:gd name="T12" fmla="*/ 0 w 962"/>
                <a:gd name="T13" fmla="*/ 129 h 446"/>
                <a:gd name="T14" fmla="*/ 0 w 962"/>
                <a:gd name="T15" fmla="*/ 317 h 446"/>
                <a:gd name="T16" fmla="*/ 599 w 962"/>
                <a:gd name="T17" fmla="*/ 317 h 446"/>
                <a:gd name="T18" fmla="*/ 599 w 962"/>
                <a:gd name="T19" fmla="*/ 423 h 446"/>
                <a:gd name="T20" fmla="*/ 630 w 962"/>
                <a:gd name="T21" fmla="*/ 437 h 446"/>
                <a:gd name="T22" fmla="*/ 951 w 962"/>
                <a:gd name="T23" fmla="*/ 237 h 446"/>
                <a:gd name="T24" fmla="*/ 951 w 962"/>
                <a:gd name="T25" fmla="*/ 20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2" h="446">
                  <a:moveTo>
                    <a:pt x="951" y="209"/>
                  </a:moveTo>
                  <a:cubicBezTo>
                    <a:pt x="835" y="136"/>
                    <a:pt x="835" y="136"/>
                    <a:pt x="835" y="136"/>
                  </a:cubicBezTo>
                  <a:cubicBezTo>
                    <a:pt x="813" y="123"/>
                    <a:pt x="813" y="123"/>
                    <a:pt x="813" y="123"/>
                  </a:cubicBezTo>
                  <a:cubicBezTo>
                    <a:pt x="630" y="9"/>
                    <a:pt x="630" y="9"/>
                    <a:pt x="630" y="9"/>
                  </a:cubicBezTo>
                  <a:cubicBezTo>
                    <a:pt x="617" y="0"/>
                    <a:pt x="599" y="9"/>
                    <a:pt x="599" y="23"/>
                  </a:cubicBezTo>
                  <a:cubicBezTo>
                    <a:pt x="599" y="129"/>
                    <a:pt x="599" y="129"/>
                    <a:pt x="599" y="129"/>
                  </a:cubicBezTo>
                  <a:cubicBezTo>
                    <a:pt x="0" y="129"/>
                    <a:pt x="0" y="129"/>
                    <a:pt x="0" y="129"/>
                  </a:cubicBezTo>
                  <a:cubicBezTo>
                    <a:pt x="0" y="317"/>
                    <a:pt x="0" y="317"/>
                    <a:pt x="0" y="317"/>
                  </a:cubicBezTo>
                  <a:cubicBezTo>
                    <a:pt x="599" y="317"/>
                    <a:pt x="599" y="317"/>
                    <a:pt x="599" y="317"/>
                  </a:cubicBezTo>
                  <a:cubicBezTo>
                    <a:pt x="599" y="423"/>
                    <a:pt x="599" y="423"/>
                    <a:pt x="599" y="423"/>
                  </a:cubicBezTo>
                  <a:cubicBezTo>
                    <a:pt x="599" y="437"/>
                    <a:pt x="617" y="446"/>
                    <a:pt x="630" y="437"/>
                  </a:cubicBezTo>
                  <a:cubicBezTo>
                    <a:pt x="951" y="237"/>
                    <a:pt x="951" y="237"/>
                    <a:pt x="951" y="237"/>
                  </a:cubicBezTo>
                  <a:cubicBezTo>
                    <a:pt x="962" y="230"/>
                    <a:pt x="962" y="216"/>
                    <a:pt x="951" y="209"/>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79" name="Freeform 73"/>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0" name="Freeform 74"/>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1" name="Freeform 75"/>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2" name="Freeform 76"/>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3" name="Freeform 77"/>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4" name="Freeform 78"/>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5" name="Freeform 79"/>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6" name="Freeform 80"/>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7" name="Oval 81"/>
            <p:cNvSpPr>
              <a:spLocks noChangeArrowheads="1"/>
            </p:cNvSpPr>
            <p:nvPr userDrawn="1"/>
          </p:nvSpPr>
          <p:spPr bwMode="auto">
            <a:xfrm>
              <a:off x="2441" y="283"/>
              <a:ext cx="383"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8" name="Oval 82"/>
            <p:cNvSpPr>
              <a:spLocks noChangeArrowheads="1"/>
            </p:cNvSpPr>
            <p:nvPr userDrawn="1"/>
          </p:nvSpPr>
          <p:spPr bwMode="auto">
            <a:xfrm>
              <a:off x="2441" y="283"/>
              <a:ext cx="383"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9" name="Freeform 83"/>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0" name="Freeform 84"/>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1" name="Freeform 85"/>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2" name="Freeform 86"/>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3" name="Freeform 87"/>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4" name="Freeform 88"/>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5" name="Oval 89"/>
            <p:cNvSpPr>
              <a:spLocks noChangeArrowheads="1"/>
            </p:cNvSpPr>
            <p:nvPr userDrawn="1"/>
          </p:nvSpPr>
          <p:spPr bwMode="auto">
            <a:xfrm>
              <a:off x="2896" y="405"/>
              <a:ext cx="385" cy="14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6" name="Oval 90"/>
            <p:cNvSpPr>
              <a:spLocks noChangeArrowheads="1"/>
            </p:cNvSpPr>
            <p:nvPr userDrawn="1"/>
          </p:nvSpPr>
          <p:spPr bwMode="auto">
            <a:xfrm>
              <a:off x="2896" y="405"/>
              <a:ext cx="385" cy="147"/>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7" name="Freeform 91"/>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8" name="Freeform 92"/>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9" name="Freeform 93"/>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0" name="Freeform 94"/>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1" name="Freeform 95"/>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2" name="Freeform 96"/>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3" name="Freeform 97"/>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4" name="Freeform 98"/>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5" name="Freeform 99"/>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6" name="Freeform 100"/>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7" name="Freeform 101"/>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8" name="Freeform 102"/>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9" name="Oval 103"/>
            <p:cNvSpPr>
              <a:spLocks noChangeArrowheads="1"/>
            </p:cNvSpPr>
            <p:nvPr userDrawn="1"/>
          </p:nvSpPr>
          <p:spPr bwMode="auto">
            <a:xfrm>
              <a:off x="2612" y="187"/>
              <a:ext cx="384"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10" name="Oval 104"/>
            <p:cNvSpPr>
              <a:spLocks noChangeArrowheads="1"/>
            </p:cNvSpPr>
            <p:nvPr userDrawn="1"/>
          </p:nvSpPr>
          <p:spPr bwMode="auto">
            <a:xfrm>
              <a:off x="2612" y="187"/>
              <a:ext cx="384"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12" name="Nettbrett" hidden="1"/>
          <p:cNvGrpSpPr>
            <a:grpSpLocks noChangeAspect="1"/>
          </p:cNvGrpSpPr>
          <p:nvPr userDrawn="1"/>
        </p:nvGrpSpPr>
        <p:grpSpPr bwMode="auto">
          <a:xfrm>
            <a:off x="3467101" y="1872457"/>
            <a:ext cx="2211388" cy="1363663"/>
            <a:chOff x="2517" y="961"/>
            <a:chExt cx="1393" cy="859"/>
          </a:xfrm>
        </p:grpSpPr>
        <p:sp>
          <p:nvSpPr>
            <p:cNvPr id="1014" name="Freeform 108"/>
            <p:cNvSpPr>
              <a:spLocks/>
            </p:cNvSpPr>
            <p:nvPr userDrawn="1"/>
          </p:nvSpPr>
          <p:spPr bwMode="auto">
            <a:xfrm>
              <a:off x="2517" y="961"/>
              <a:ext cx="1393" cy="859"/>
            </a:xfrm>
            <a:custGeom>
              <a:avLst/>
              <a:gdLst>
                <a:gd name="T0" fmla="*/ 1675 w 1675"/>
                <a:gd name="T1" fmla="*/ 146 h 1030"/>
                <a:gd name="T2" fmla="*/ 1675 w 1675"/>
                <a:gd name="T3" fmla="*/ 885 h 1030"/>
                <a:gd name="T4" fmla="*/ 1530 w 1675"/>
                <a:gd name="T5" fmla="*/ 1030 h 1030"/>
                <a:gd name="T6" fmla="*/ 145 w 1675"/>
                <a:gd name="T7" fmla="*/ 1030 h 1030"/>
                <a:gd name="T8" fmla="*/ 0 w 1675"/>
                <a:gd name="T9" fmla="*/ 885 h 1030"/>
                <a:gd name="T10" fmla="*/ 0 w 1675"/>
                <a:gd name="T11" fmla="*/ 146 h 1030"/>
                <a:gd name="T12" fmla="*/ 145 w 1675"/>
                <a:gd name="T13" fmla="*/ 0 h 1030"/>
                <a:gd name="T14" fmla="*/ 1530 w 1675"/>
                <a:gd name="T15" fmla="*/ 0 h 1030"/>
                <a:gd name="T16" fmla="*/ 1675 w 1675"/>
                <a:gd name="T17" fmla="*/ 14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5" h="1030">
                  <a:moveTo>
                    <a:pt x="1675" y="146"/>
                  </a:moveTo>
                  <a:cubicBezTo>
                    <a:pt x="1675" y="885"/>
                    <a:pt x="1675" y="885"/>
                    <a:pt x="1675" y="885"/>
                  </a:cubicBezTo>
                  <a:cubicBezTo>
                    <a:pt x="1675" y="965"/>
                    <a:pt x="1610" y="1030"/>
                    <a:pt x="1530" y="1030"/>
                  </a:cubicBezTo>
                  <a:cubicBezTo>
                    <a:pt x="145" y="1030"/>
                    <a:pt x="145" y="1030"/>
                    <a:pt x="145" y="1030"/>
                  </a:cubicBezTo>
                  <a:cubicBezTo>
                    <a:pt x="65" y="1030"/>
                    <a:pt x="0" y="965"/>
                    <a:pt x="0" y="885"/>
                  </a:cubicBezTo>
                  <a:cubicBezTo>
                    <a:pt x="0" y="146"/>
                    <a:pt x="0" y="146"/>
                    <a:pt x="0" y="146"/>
                  </a:cubicBezTo>
                  <a:cubicBezTo>
                    <a:pt x="0" y="65"/>
                    <a:pt x="65" y="0"/>
                    <a:pt x="145" y="0"/>
                  </a:cubicBezTo>
                  <a:cubicBezTo>
                    <a:pt x="1530" y="0"/>
                    <a:pt x="1530" y="0"/>
                    <a:pt x="1530" y="0"/>
                  </a:cubicBezTo>
                  <a:cubicBezTo>
                    <a:pt x="1610" y="0"/>
                    <a:pt x="1675" y="65"/>
                    <a:pt x="1675" y="14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15" name="Rectangle 109"/>
            <p:cNvSpPr>
              <a:spLocks noChangeArrowheads="1"/>
            </p:cNvSpPr>
            <p:nvPr userDrawn="1"/>
          </p:nvSpPr>
          <p:spPr bwMode="auto">
            <a:xfrm>
              <a:off x="2727" y="1064"/>
              <a:ext cx="919" cy="6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16" name="Oval 110"/>
            <p:cNvSpPr>
              <a:spLocks noChangeArrowheads="1"/>
            </p:cNvSpPr>
            <p:nvPr userDrawn="1"/>
          </p:nvSpPr>
          <p:spPr bwMode="auto">
            <a:xfrm>
              <a:off x="3709" y="1329"/>
              <a:ext cx="122" cy="1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18" name="Mobil" hidden="1"/>
          <p:cNvGrpSpPr>
            <a:grpSpLocks noChangeAspect="1"/>
          </p:cNvGrpSpPr>
          <p:nvPr userDrawn="1"/>
        </p:nvGrpSpPr>
        <p:grpSpPr bwMode="auto">
          <a:xfrm>
            <a:off x="3971926" y="1579563"/>
            <a:ext cx="1201738" cy="1949450"/>
            <a:chOff x="1351" y="832"/>
            <a:chExt cx="757" cy="1228"/>
          </a:xfrm>
        </p:grpSpPr>
        <p:sp>
          <p:nvSpPr>
            <p:cNvPr id="1020" name="Freeform 114"/>
            <p:cNvSpPr>
              <a:spLocks/>
            </p:cNvSpPr>
            <p:nvPr userDrawn="1"/>
          </p:nvSpPr>
          <p:spPr bwMode="auto">
            <a:xfrm>
              <a:off x="1351" y="832"/>
              <a:ext cx="757" cy="1228"/>
            </a:xfrm>
            <a:custGeom>
              <a:avLst/>
              <a:gdLst>
                <a:gd name="T0" fmla="*/ 590 w 687"/>
                <a:gd name="T1" fmla="*/ 1116 h 1116"/>
                <a:gd name="T2" fmla="*/ 97 w 687"/>
                <a:gd name="T3" fmla="*/ 1116 h 1116"/>
                <a:gd name="T4" fmla="*/ 0 w 687"/>
                <a:gd name="T5" fmla="*/ 1020 h 1116"/>
                <a:gd name="T6" fmla="*/ 0 w 687"/>
                <a:gd name="T7" fmla="*/ 97 h 1116"/>
                <a:gd name="T8" fmla="*/ 97 w 687"/>
                <a:gd name="T9" fmla="*/ 0 h 1116"/>
                <a:gd name="T10" fmla="*/ 590 w 687"/>
                <a:gd name="T11" fmla="*/ 0 h 1116"/>
                <a:gd name="T12" fmla="*/ 687 w 687"/>
                <a:gd name="T13" fmla="*/ 97 h 1116"/>
                <a:gd name="T14" fmla="*/ 687 w 687"/>
                <a:gd name="T15" fmla="*/ 1020 h 1116"/>
                <a:gd name="T16" fmla="*/ 590 w 687"/>
                <a:gd name="T17" fmla="*/ 1116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7" h="1116">
                  <a:moveTo>
                    <a:pt x="590" y="1116"/>
                  </a:moveTo>
                  <a:cubicBezTo>
                    <a:pt x="97" y="1116"/>
                    <a:pt x="97" y="1116"/>
                    <a:pt x="97" y="1116"/>
                  </a:cubicBezTo>
                  <a:cubicBezTo>
                    <a:pt x="44" y="1116"/>
                    <a:pt x="0" y="1073"/>
                    <a:pt x="0" y="1020"/>
                  </a:cubicBezTo>
                  <a:cubicBezTo>
                    <a:pt x="0" y="97"/>
                    <a:pt x="0" y="97"/>
                    <a:pt x="0" y="97"/>
                  </a:cubicBezTo>
                  <a:cubicBezTo>
                    <a:pt x="0" y="43"/>
                    <a:pt x="44" y="0"/>
                    <a:pt x="97" y="0"/>
                  </a:cubicBezTo>
                  <a:cubicBezTo>
                    <a:pt x="590" y="0"/>
                    <a:pt x="590" y="0"/>
                    <a:pt x="590" y="0"/>
                  </a:cubicBezTo>
                  <a:cubicBezTo>
                    <a:pt x="643" y="0"/>
                    <a:pt x="687" y="43"/>
                    <a:pt x="687" y="97"/>
                  </a:cubicBezTo>
                  <a:cubicBezTo>
                    <a:pt x="687" y="1020"/>
                    <a:pt x="687" y="1020"/>
                    <a:pt x="687" y="1020"/>
                  </a:cubicBezTo>
                  <a:cubicBezTo>
                    <a:pt x="687" y="1073"/>
                    <a:pt x="643" y="1116"/>
                    <a:pt x="590" y="111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1" name="Rectangle 115"/>
            <p:cNvSpPr>
              <a:spLocks noChangeArrowheads="1"/>
            </p:cNvSpPr>
            <p:nvPr userDrawn="1"/>
          </p:nvSpPr>
          <p:spPr bwMode="auto">
            <a:xfrm>
              <a:off x="1441" y="1017"/>
              <a:ext cx="575" cy="8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2" name="Oval 116"/>
            <p:cNvSpPr>
              <a:spLocks noChangeArrowheads="1"/>
            </p:cNvSpPr>
            <p:nvPr userDrawn="1"/>
          </p:nvSpPr>
          <p:spPr bwMode="auto">
            <a:xfrm>
              <a:off x="1675" y="1883"/>
              <a:ext cx="109" cy="10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24" name="Institusjon" hidden="1"/>
          <p:cNvGrpSpPr>
            <a:grpSpLocks noChangeAspect="1"/>
          </p:cNvGrpSpPr>
          <p:nvPr userDrawn="1"/>
        </p:nvGrpSpPr>
        <p:grpSpPr bwMode="auto">
          <a:xfrm>
            <a:off x="3409951" y="1926432"/>
            <a:ext cx="2325688" cy="1255712"/>
            <a:chOff x="2465" y="1978"/>
            <a:chExt cx="1465" cy="791"/>
          </a:xfrm>
        </p:grpSpPr>
        <p:sp>
          <p:nvSpPr>
            <p:cNvPr id="1026" name="Freeform 120"/>
            <p:cNvSpPr>
              <a:spLocks/>
            </p:cNvSpPr>
            <p:nvPr userDrawn="1"/>
          </p:nvSpPr>
          <p:spPr bwMode="auto">
            <a:xfrm>
              <a:off x="2527" y="2298"/>
              <a:ext cx="350" cy="359"/>
            </a:xfrm>
            <a:custGeom>
              <a:avLst/>
              <a:gdLst>
                <a:gd name="T0" fmla="*/ 263 w 350"/>
                <a:gd name="T1" fmla="*/ 0 h 359"/>
                <a:gd name="T2" fmla="*/ 0 w 350"/>
                <a:gd name="T3" fmla="*/ 0 h 359"/>
                <a:gd name="T4" fmla="*/ 0 w 350"/>
                <a:gd name="T5" fmla="*/ 359 h 359"/>
                <a:gd name="T6" fmla="*/ 350 w 350"/>
                <a:gd name="T7" fmla="*/ 299 h 359"/>
                <a:gd name="T8" fmla="*/ 350 w 350"/>
                <a:gd name="T9" fmla="*/ 0 h 359"/>
                <a:gd name="T10" fmla="*/ 263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263" y="0"/>
                  </a:moveTo>
                  <a:lnTo>
                    <a:pt x="0" y="0"/>
                  </a:lnTo>
                  <a:lnTo>
                    <a:pt x="0" y="359"/>
                  </a:lnTo>
                  <a:lnTo>
                    <a:pt x="350" y="299"/>
                  </a:lnTo>
                  <a:lnTo>
                    <a:pt x="350" y="0"/>
                  </a:lnTo>
                  <a:lnTo>
                    <a:pt x="2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7" name="Freeform 121"/>
            <p:cNvSpPr>
              <a:spLocks/>
            </p:cNvSpPr>
            <p:nvPr userDrawn="1"/>
          </p:nvSpPr>
          <p:spPr bwMode="auto">
            <a:xfrm>
              <a:off x="3518" y="2298"/>
              <a:ext cx="350" cy="359"/>
            </a:xfrm>
            <a:custGeom>
              <a:avLst/>
              <a:gdLst>
                <a:gd name="T0" fmla="*/ 87 w 350"/>
                <a:gd name="T1" fmla="*/ 0 h 359"/>
                <a:gd name="T2" fmla="*/ 0 w 350"/>
                <a:gd name="T3" fmla="*/ 0 h 359"/>
                <a:gd name="T4" fmla="*/ 0 w 350"/>
                <a:gd name="T5" fmla="*/ 299 h 359"/>
                <a:gd name="T6" fmla="*/ 350 w 350"/>
                <a:gd name="T7" fmla="*/ 359 h 359"/>
                <a:gd name="T8" fmla="*/ 350 w 350"/>
                <a:gd name="T9" fmla="*/ 0 h 359"/>
                <a:gd name="T10" fmla="*/ 87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87" y="0"/>
                  </a:moveTo>
                  <a:lnTo>
                    <a:pt x="0" y="0"/>
                  </a:lnTo>
                  <a:lnTo>
                    <a:pt x="0" y="299"/>
                  </a:lnTo>
                  <a:lnTo>
                    <a:pt x="350" y="359"/>
                  </a:lnTo>
                  <a:lnTo>
                    <a:pt x="350" y="0"/>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8" name="Rectangle 122"/>
            <p:cNvSpPr>
              <a:spLocks noChangeArrowheads="1"/>
            </p:cNvSpPr>
            <p:nvPr userDrawn="1"/>
          </p:nvSpPr>
          <p:spPr bwMode="auto">
            <a:xfrm>
              <a:off x="2897" y="2202"/>
              <a:ext cx="601" cy="3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9" name="Freeform 123"/>
            <p:cNvSpPr>
              <a:spLocks/>
            </p:cNvSpPr>
            <p:nvPr userDrawn="1"/>
          </p:nvSpPr>
          <p:spPr bwMode="auto">
            <a:xfrm>
              <a:off x="2867" y="2087"/>
              <a:ext cx="660" cy="92"/>
            </a:xfrm>
            <a:custGeom>
              <a:avLst/>
              <a:gdLst>
                <a:gd name="T0" fmla="*/ 660 w 660"/>
                <a:gd name="T1" fmla="*/ 92 h 92"/>
                <a:gd name="T2" fmla="*/ 330 w 660"/>
                <a:gd name="T3" fmla="*/ 0 h 92"/>
                <a:gd name="T4" fmla="*/ 0 w 660"/>
                <a:gd name="T5" fmla="*/ 92 h 92"/>
                <a:gd name="T6" fmla="*/ 660 w 660"/>
                <a:gd name="T7" fmla="*/ 92 h 92"/>
              </a:gdLst>
              <a:ahLst/>
              <a:cxnLst>
                <a:cxn ang="0">
                  <a:pos x="T0" y="T1"/>
                </a:cxn>
                <a:cxn ang="0">
                  <a:pos x="T2" y="T3"/>
                </a:cxn>
                <a:cxn ang="0">
                  <a:pos x="T4" y="T5"/>
                </a:cxn>
                <a:cxn ang="0">
                  <a:pos x="T6" y="T7"/>
                </a:cxn>
              </a:cxnLst>
              <a:rect l="0" t="0" r="r" b="b"/>
              <a:pathLst>
                <a:path w="660" h="92">
                  <a:moveTo>
                    <a:pt x="660" y="92"/>
                  </a:moveTo>
                  <a:lnTo>
                    <a:pt x="330" y="0"/>
                  </a:lnTo>
                  <a:lnTo>
                    <a:pt x="0" y="92"/>
                  </a:lnTo>
                  <a:lnTo>
                    <a:pt x="66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0" name="Freeform 124"/>
            <p:cNvSpPr>
              <a:spLocks/>
            </p:cNvSpPr>
            <p:nvPr userDrawn="1"/>
          </p:nvSpPr>
          <p:spPr bwMode="auto">
            <a:xfrm>
              <a:off x="2556" y="2243"/>
              <a:ext cx="321" cy="35"/>
            </a:xfrm>
            <a:custGeom>
              <a:avLst/>
              <a:gdLst>
                <a:gd name="T0" fmla="*/ 321 w 321"/>
                <a:gd name="T1" fmla="*/ 35 h 35"/>
                <a:gd name="T2" fmla="*/ 321 w 321"/>
                <a:gd name="T3" fmla="*/ 0 h 35"/>
                <a:gd name="T4" fmla="*/ 102 w 321"/>
                <a:gd name="T5" fmla="*/ 0 h 35"/>
                <a:gd name="T6" fmla="*/ 0 w 321"/>
                <a:gd name="T7" fmla="*/ 35 h 35"/>
                <a:gd name="T8" fmla="*/ 321 w 321"/>
                <a:gd name="T9" fmla="*/ 35 h 35"/>
              </a:gdLst>
              <a:ahLst/>
              <a:cxnLst>
                <a:cxn ang="0">
                  <a:pos x="T0" y="T1"/>
                </a:cxn>
                <a:cxn ang="0">
                  <a:pos x="T2" y="T3"/>
                </a:cxn>
                <a:cxn ang="0">
                  <a:pos x="T4" y="T5"/>
                </a:cxn>
                <a:cxn ang="0">
                  <a:pos x="T6" y="T7"/>
                </a:cxn>
                <a:cxn ang="0">
                  <a:pos x="T8" y="T9"/>
                </a:cxn>
              </a:cxnLst>
              <a:rect l="0" t="0" r="r" b="b"/>
              <a:pathLst>
                <a:path w="321" h="35">
                  <a:moveTo>
                    <a:pt x="321" y="35"/>
                  </a:moveTo>
                  <a:lnTo>
                    <a:pt x="321" y="0"/>
                  </a:lnTo>
                  <a:lnTo>
                    <a:pt x="102" y="0"/>
                  </a:lnTo>
                  <a:lnTo>
                    <a:pt x="0" y="35"/>
                  </a:lnTo>
                  <a:lnTo>
                    <a:pt x="32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1" name="Freeform 125"/>
            <p:cNvSpPr>
              <a:spLocks/>
            </p:cNvSpPr>
            <p:nvPr userDrawn="1"/>
          </p:nvSpPr>
          <p:spPr bwMode="auto">
            <a:xfrm>
              <a:off x="3520" y="2243"/>
              <a:ext cx="321" cy="35"/>
            </a:xfrm>
            <a:custGeom>
              <a:avLst/>
              <a:gdLst>
                <a:gd name="T0" fmla="*/ 0 w 321"/>
                <a:gd name="T1" fmla="*/ 35 h 35"/>
                <a:gd name="T2" fmla="*/ 0 w 321"/>
                <a:gd name="T3" fmla="*/ 0 h 35"/>
                <a:gd name="T4" fmla="*/ 218 w 321"/>
                <a:gd name="T5" fmla="*/ 0 h 35"/>
                <a:gd name="T6" fmla="*/ 321 w 321"/>
                <a:gd name="T7" fmla="*/ 35 h 35"/>
                <a:gd name="T8" fmla="*/ 0 w 321"/>
                <a:gd name="T9" fmla="*/ 35 h 35"/>
              </a:gdLst>
              <a:ahLst/>
              <a:cxnLst>
                <a:cxn ang="0">
                  <a:pos x="T0" y="T1"/>
                </a:cxn>
                <a:cxn ang="0">
                  <a:pos x="T2" y="T3"/>
                </a:cxn>
                <a:cxn ang="0">
                  <a:pos x="T4" y="T5"/>
                </a:cxn>
                <a:cxn ang="0">
                  <a:pos x="T6" y="T7"/>
                </a:cxn>
                <a:cxn ang="0">
                  <a:pos x="T8" y="T9"/>
                </a:cxn>
              </a:cxnLst>
              <a:rect l="0" t="0" r="r" b="b"/>
              <a:pathLst>
                <a:path w="321" h="35">
                  <a:moveTo>
                    <a:pt x="0" y="35"/>
                  </a:moveTo>
                  <a:lnTo>
                    <a:pt x="0" y="0"/>
                  </a:lnTo>
                  <a:lnTo>
                    <a:pt x="218" y="0"/>
                  </a:lnTo>
                  <a:lnTo>
                    <a:pt x="321" y="35"/>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2" name="Freeform 126"/>
            <p:cNvSpPr>
              <a:spLocks/>
            </p:cNvSpPr>
            <p:nvPr userDrawn="1"/>
          </p:nvSpPr>
          <p:spPr bwMode="auto">
            <a:xfrm>
              <a:off x="3188" y="1978"/>
              <a:ext cx="152" cy="117"/>
            </a:xfrm>
            <a:custGeom>
              <a:avLst/>
              <a:gdLst>
                <a:gd name="T0" fmla="*/ 152 w 152"/>
                <a:gd name="T1" fmla="*/ 32 h 117"/>
                <a:gd name="T2" fmla="*/ 17 w 152"/>
                <a:gd name="T3" fmla="*/ 0 h 117"/>
                <a:gd name="T4" fmla="*/ 17 w 152"/>
                <a:gd name="T5" fmla="*/ 0 h 117"/>
                <a:gd name="T6" fmla="*/ 0 w 152"/>
                <a:gd name="T7" fmla="*/ 0 h 117"/>
                <a:gd name="T8" fmla="*/ 0 w 152"/>
                <a:gd name="T9" fmla="*/ 117 h 117"/>
                <a:gd name="T10" fmla="*/ 17 w 152"/>
                <a:gd name="T11" fmla="*/ 117 h 117"/>
                <a:gd name="T12" fmla="*/ 17 w 152"/>
                <a:gd name="T13" fmla="*/ 71 h 117"/>
                <a:gd name="T14" fmla="*/ 152 w 152"/>
                <a:gd name="T15" fmla="*/ 32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17">
                  <a:moveTo>
                    <a:pt x="152" y="32"/>
                  </a:moveTo>
                  <a:lnTo>
                    <a:pt x="17" y="0"/>
                  </a:lnTo>
                  <a:lnTo>
                    <a:pt x="17" y="0"/>
                  </a:lnTo>
                  <a:lnTo>
                    <a:pt x="0" y="0"/>
                  </a:lnTo>
                  <a:lnTo>
                    <a:pt x="0" y="117"/>
                  </a:lnTo>
                  <a:lnTo>
                    <a:pt x="17" y="117"/>
                  </a:lnTo>
                  <a:lnTo>
                    <a:pt x="17" y="71"/>
                  </a:lnTo>
                  <a:lnTo>
                    <a:pt x="15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3" name="Freeform 127"/>
            <p:cNvSpPr>
              <a:spLocks/>
            </p:cNvSpPr>
            <p:nvPr userDrawn="1"/>
          </p:nvSpPr>
          <p:spPr bwMode="auto">
            <a:xfrm>
              <a:off x="3038" y="2297"/>
              <a:ext cx="83"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4" name="Freeform 128"/>
            <p:cNvSpPr>
              <a:spLocks/>
            </p:cNvSpPr>
            <p:nvPr userDrawn="1"/>
          </p:nvSpPr>
          <p:spPr bwMode="auto">
            <a:xfrm>
              <a:off x="2956"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5" name="Freeform 129"/>
            <p:cNvSpPr>
              <a:spLocks/>
            </p:cNvSpPr>
            <p:nvPr userDrawn="1"/>
          </p:nvSpPr>
          <p:spPr bwMode="auto">
            <a:xfrm>
              <a:off x="3385"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6" name="Freeform 130"/>
            <p:cNvSpPr>
              <a:spLocks/>
            </p:cNvSpPr>
            <p:nvPr userDrawn="1"/>
          </p:nvSpPr>
          <p:spPr bwMode="auto">
            <a:xfrm>
              <a:off x="3156" y="2297"/>
              <a:ext cx="82" cy="150"/>
            </a:xfrm>
            <a:custGeom>
              <a:avLst/>
              <a:gdLst>
                <a:gd name="T0" fmla="*/ 115 w 115"/>
                <a:gd name="T1" fmla="*/ 57 h 209"/>
                <a:gd name="T2" fmla="*/ 58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90" y="0"/>
                    <a:pt x="58" y="0"/>
                  </a:cubicBezTo>
                  <a:cubicBezTo>
                    <a:pt x="26"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7" name="Freeform 131"/>
            <p:cNvSpPr>
              <a:spLocks/>
            </p:cNvSpPr>
            <p:nvPr userDrawn="1"/>
          </p:nvSpPr>
          <p:spPr bwMode="auto">
            <a:xfrm>
              <a:off x="3274" y="2297"/>
              <a:ext cx="82"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8" name="Freeform 132"/>
            <p:cNvSpPr>
              <a:spLocks/>
            </p:cNvSpPr>
            <p:nvPr userDrawn="1"/>
          </p:nvSpPr>
          <p:spPr bwMode="auto">
            <a:xfrm>
              <a:off x="2567"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9" name="Freeform 133"/>
            <p:cNvSpPr>
              <a:spLocks/>
            </p:cNvSpPr>
            <p:nvPr userDrawn="1"/>
          </p:nvSpPr>
          <p:spPr bwMode="auto">
            <a:xfrm>
              <a:off x="2641"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0" name="Freeform 134"/>
            <p:cNvSpPr>
              <a:spLocks/>
            </p:cNvSpPr>
            <p:nvPr userDrawn="1"/>
          </p:nvSpPr>
          <p:spPr bwMode="auto">
            <a:xfrm>
              <a:off x="2715"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1" name="Freeform 135"/>
            <p:cNvSpPr>
              <a:spLocks/>
            </p:cNvSpPr>
            <p:nvPr userDrawn="1"/>
          </p:nvSpPr>
          <p:spPr bwMode="auto">
            <a:xfrm>
              <a:off x="2789"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2" name="Freeform 136"/>
            <p:cNvSpPr>
              <a:spLocks/>
            </p:cNvSpPr>
            <p:nvPr userDrawn="1"/>
          </p:nvSpPr>
          <p:spPr bwMode="auto">
            <a:xfrm>
              <a:off x="3559"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3" name="Freeform 137"/>
            <p:cNvSpPr>
              <a:spLocks/>
            </p:cNvSpPr>
            <p:nvPr userDrawn="1"/>
          </p:nvSpPr>
          <p:spPr bwMode="auto">
            <a:xfrm>
              <a:off x="3632"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4" name="Freeform 138"/>
            <p:cNvSpPr>
              <a:spLocks/>
            </p:cNvSpPr>
            <p:nvPr userDrawn="1"/>
          </p:nvSpPr>
          <p:spPr bwMode="auto">
            <a:xfrm>
              <a:off x="3706"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5" name="Freeform 139"/>
            <p:cNvSpPr>
              <a:spLocks/>
            </p:cNvSpPr>
            <p:nvPr userDrawn="1"/>
          </p:nvSpPr>
          <p:spPr bwMode="auto">
            <a:xfrm>
              <a:off x="3780"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6" name="Freeform 140"/>
            <p:cNvSpPr>
              <a:spLocks/>
            </p:cNvSpPr>
            <p:nvPr userDrawn="1"/>
          </p:nvSpPr>
          <p:spPr bwMode="auto">
            <a:xfrm>
              <a:off x="2465" y="2618"/>
              <a:ext cx="1465" cy="151"/>
            </a:xfrm>
            <a:custGeom>
              <a:avLst/>
              <a:gdLst>
                <a:gd name="T0" fmla="*/ 1465 w 1465"/>
                <a:gd name="T1" fmla="*/ 151 h 151"/>
                <a:gd name="T2" fmla="*/ 0 w 1465"/>
                <a:gd name="T3" fmla="*/ 151 h 151"/>
                <a:gd name="T4" fmla="*/ 0 w 1465"/>
                <a:gd name="T5" fmla="*/ 75 h 151"/>
                <a:gd name="T6" fmla="*/ 423 w 1465"/>
                <a:gd name="T7" fmla="*/ 0 h 151"/>
                <a:gd name="T8" fmla="*/ 1042 w 1465"/>
                <a:gd name="T9" fmla="*/ 0 h 151"/>
                <a:gd name="T10" fmla="*/ 1465 w 1465"/>
                <a:gd name="T11" fmla="*/ 75 h 151"/>
                <a:gd name="T12" fmla="*/ 1465 w 1465"/>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1465" h="151">
                  <a:moveTo>
                    <a:pt x="1465" y="151"/>
                  </a:moveTo>
                  <a:lnTo>
                    <a:pt x="0" y="151"/>
                  </a:lnTo>
                  <a:lnTo>
                    <a:pt x="0" y="75"/>
                  </a:lnTo>
                  <a:lnTo>
                    <a:pt x="423" y="0"/>
                  </a:lnTo>
                  <a:lnTo>
                    <a:pt x="1042" y="0"/>
                  </a:lnTo>
                  <a:lnTo>
                    <a:pt x="1465" y="75"/>
                  </a:lnTo>
                  <a:lnTo>
                    <a:pt x="1465"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7" name="Line 141"/>
            <p:cNvSpPr>
              <a:spLocks noChangeShapeType="1"/>
            </p:cNvSpPr>
            <p:nvPr userDrawn="1"/>
          </p:nvSpPr>
          <p:spPr bwMode="auto">
            <a:xfrm>
              <a:off x="2764" y="2616"/>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48" name="Line 142"/>
            <p:cNvSpPr>
              <a:spLocks noChangeShapeType="1"/>
            </p:cNvSpPr>
            <p:nvPr userDrawn="1"/>
          </p:nvSpPr>
          <p:spPr bwMode="auto">
            <a:xfrm>
              <a:off x="2764" y="229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49" name="Line 143"/>
            <p:cNvSpPr>
              <a:spLocks noChangeShapeType="1"/>
            </p:cNvSpPr>
            <p:nvPr userDrawn="1"/>
          </p:nvSpPr>
          <p:spPr bwMode="auto">
            <a:xfrm>
              <a:off x="2757" y="2290"/>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50" name="Line 144"/>
            <p:cNvSpPr>
              <a:spLocks noChangeShapeType="1"/>
            </p:cNvSpPr>
            <p:nvPr userDrawn="1"/>
          </p:nvSpPr>
          <p:spPr bwMode="auto">
            <a:xfrm>
              <a:off x="2757" y="263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52" name="Handpenger" hidden="1"/>
          <p:cNvGrpSpPr>
            <a:grpSpLocks noChangeAspect="1"/>
          </p:cNvGrpSpPr>
          <p:nvPr userDrawn="1"/>
        </p:nvGrpSpPr>
        <p:grpSpPr bwMode="auto">
          <a:xfrm>
            <a:off x="3331369" y="1750219"/>
            <a:ext cx="2482850" cy="1608138"/>
            <a:chOff x="2178" y="950"/>
            <a:chExt cx="1564" cy="1013"/>
          </a:xfrm>
        </p:grpSpPr>
        <p:sp>
          <p:nvSpPr>
            <p:cNvPr id="1054" name="Freeform 148"/>
            <p:cNvSpPr>
              <a:spLocks/>
            </p:cNvSpPr>
            <p:nvPr userDrawn="1"/>
          </p:nvSpPr>
          <p:spPr bwMode="auto">
            <a:xfrm>
              <a:off x="2228" y="1599"/>
              <a:ext cx="868" cy="364"/>
            </a:xfrm>
            <a:custGeom>
              <a:avLst/>
              <a:gdLst>
                <a:gd name="T0" fmla="*/ 0 w 769"/>
                <a:gd name="T1" fmla="*/ 270 h 322"/>
                <a:gd name="T2" fmla="*/ 135 w 769"/>
                <a:gd name="T3" fmla="*/ 270 h 322"/>
                <a:gd name="T4" fmla="*/ 181 w 769"/>
                <a:gd name="T5" fmla="*/ 276 h 322"/>
                <a:gd name="T6" fmla="*/ 291 w 769"/>
                <a:gd name="T7" fmla="*/ 295 h 322"/>
                <a:gd name="T8" fmla="*/ 418 w 769"/>
                <a:gd name="T9" fmla="*/ 317 h 322"/>
                <a:gd name="T10" fmla="*/ 467 w 769"/>
                <a:gd name="T11" fmla="*/ 316 h 322"/>
                <a:gd name="T12" fmla="*/ 510 w 769"/>
                <a:gd name="T13" fmla="*/ 299 h 322"/>
                <a:gd name="T14" fmla="*/ 668 w 769"/>
                <a:gd name="T15" fmla="*/ 230 h 322"/>
                <a:gd name="T16" fmla="*/ 742 w 769"/>
                <a:gd name="T17" fmla="*/ 198 h 322"/>
                <a:gd name="T18" fmla="*/ 764 w 769"/>
                <a:gd name="T19" fmla="*/ 178 h 322"/>
                <a:gd name="T20" fmla="*/ 768 w 769"/>
                <a:gd name="T21" fmla="*/ 148 h 322"/>
                <a:gd name="T22" fmla="*/ 756 w 769"/>
                <a:gd name="T23" fmla="*/ 129 h 322"/>
                <a:gd name="T24" fmla="*/ 742 w 769"/>
                <a:gd name="T25" fmla="*/ 123 h 322"/>
                <a:gd name="T26" fmla="*/ 708 w 769"/>
                <a:gd name="T27" fmla="*/ 135 h 322"/>
                <a:gd name="T28" fmla="*/ 563 w 769"/>
                <a:gd name="T29" fmla="*/ 197 h 322"/>
                <a:gd name="T30" fmla="*/ 517 w 769"/>
                <a:gd name="T31" fmla="*/ 216 h 322"/>
                <a:gd name="T32" fmla="*/ 488 w 769"/>
                <a:gd name="T33" fmla="*/ 221 h 322"/>
                <a:gd name="T34" fmla="*/ 401 w 769"/>
                <a:gd name="T35" fmla="*/ 212 h 322"/>
                <a:gd name="T36" fmla="*/ 286 w 769"/>
                <a:gd name="T37" fmla="*/ 189 h 322"/>
                <a:gd name="T38" fmla="*/ 269 w 769"/>
                <a:gd name="T39" fmla="*/ 182 h 322"/>
                <a:gd name="T40" fmla="*/ 260 w 769"/>
                <a:gd name="T41" fmla="*/ 134 h 322"/>
                <a:gd name="T42" fmla="*/ 290 w 769"/>
                <a:gd name="T43" fmla="*/ 108 h 322"/>
                <a:gd name="T44" fmla="*/ 336 w 769"/>
                <a:gd name="T45" fmla="*/ 112 h 322"/>
                <a:gd name="T46" fmla="*/ 471 w 769"/>
                <a:gd name="T47" fmla="*/ 129 h 322"/>
                <a:gd name="T48" fmla="*/ 519 w 769"/>
                <a:gd name="T49" fmla="*/ 134 h 322"/>
                <a:gd name="T50" fmla="*/ 574 w 769"/>
                <a:gd name="T51" fmla="*/ 98 h 322"/>
                <a:gd name="T52" fmla="*/ 549 w 769"/>
                <a:gd name="T53" fmla="*/ 61 h 322"/>
                <a:gd name="T54" fmla="*/ 475 w 769"/>
                <a:gd name="T55" fmla="*/ 46 h 322"/>
                <a:gd name="T56" fmla="*/ 307 w 769"/>
                <a:gd name="T57" fmla="*/ 13 h 322"/>
                <a:gd name="T58" fmla="*/ 232 w 769"/>
                <a:gd name="T59" fmla="*/ 2 h 322"/>
                <a:gd name="T60" fmla="*/ 195 w 769"/>
                <a:gd name="T61" fmla="*/ 8 h 322"/>
                <a:gd name="T62" fmla="*/ 35 w 769"/>
                <a:gd name="T63" fmla="*/ 73 h 322"/>
                <a:gd name="T64" fmla="*/ 0 w 769"/>
                <a:gd name="T65" fmla="*/ 73 h 322"/>
                <a:gd name="T66" fmla="*/ 0 w 769"/>
                <a:gd name="T67" fmla="*/ 27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9" h="322">
                  <a:moveTo>
                    <a:pt x="0" y="270"/>
                  </a:moveTo>
                  <a:cubicBezTo>
                    <a:pt x="135" y="270"/>
                    <a:pt x="135" y="270"/>
                    <a:pt x="135" y="270"/>
                  </a:cubicBezTo>
                  <a:cubicBezTo>
                    <a:pt x="151" y="272"/>
                    <a:pt x="166" y="274"/>
                    <a:pt x="181" y="276"/>
                  </a:cubicBezTo>
                  <a:cubicBezTo>
                    <a:pt x="218" y="282"/>
                    <a:pt x="255" y="288"/>
                    <a:pt x="291" y="295"/>
                  </a:cubicBezTo>
                  <a:cubicBezTo>
                    <a:pt x="333" y="302"/>
                    <a:pt x="376" y="309"/>
                    <a:pt x="418" y="317"/>
                  </a:cubicBezTo>
                  <a:cubicBezTo>
                    <a:pt x="435" y="320"/>
                    <a:pt x="451" y="322"/>
                    <a:pt x="467" y="316"/>
                  </a:cubicBezTo>
                  <a:cubicBezTo>
                    <a:pt x="482" y="310"/>
                    <a:pt x="496" y="305"/>
                    <a:pt x="510" y="299"/>
                  </a:cubicBezTo>
                  <a:cubicBezTo>
                    <a:pt x="563" y="276"/>
                    <a:pt x="616" y="253"/>
                    <a:pt x="668" y="230"/>
                  </a:cubicBezTo>
                  <a:cubicBezTo>
                    <a:pt x="706" y="213"/>
                    <a:pt x="704" y="216"/>
                    <a:pt x="742" y="198"/>
                  </a:cubicBezTo>
                  <a:cubicBezTo>
                    <a:pt x="751" y="194"/>
                    <a:pt x="758" y="187"/>
                    <a:pt x="764" y="178"/>
                  </a:cubicBezTo>
                  <a:cubicBezTo>
                    <a:pt x="769" y="169"/>
                    <a:pt x="769" y="158"/>
                    <a:pt x="768" y="148"/>
                  </a:cubicBezTo>
                  <a:cubicBezTo>
                    <a:pt x="766" y="144"/>
                    <a:pt x="764" y="138"/>
                    <a:pt x="756" y="129"/>
                  </a:cubicBezTo>
                  <a:cubicBezTo>
                    <a:pt x="756" y="129"/>
                    <a:pt x="755" y="124"/>
                    <a:pt x="742" y="123"/>
                  </a:cubicBezTo>
                  <a:cubicBezTo>
                    <a:pt x="729" y="122"/>
                    <a:pt x="708" y="135"/>
                    <a:pt x="708" y="135"/>
                  </a:cubicBezTo>
                  <a:cubicBezTo>
                    <a:pt x="708" y="135"/>
                    <a:pt x="618" y="174"/>
                    <a:pt x="563" y="197"/>
                  </a:cubicBezTo>
                  <a:cubicBezTo>
                    <a:pt x="549" y="203"/>
                    <a:pt x="531" y="210"/>
                    <a:pt x="517" y="216"/>
                  </a:cubicBezTo>
                  <a:cubicBezTo>
                    <a:pt x="508" y="220"/>
                    <a:pt x="498" y="222"/>
                    <a:pt x="488" y="221"/>
                  </a:cubicBezTo>
                  <a:cubicBezTo>
                    <a:pt x="459" y="218"/>
                    <a:pt x="430" y="217"/>
                    <a:pt x="401" y="212"/>
                  </a:cubicBezTo>
                  <a:cubicBezTo>
                    <a:pt x="361" y="206"/>
                    <a:pt x="326" y="196"/>
                    <a:pt x="286" y="189"/>
                  </a:cubicBezTo>
                  <a:cubicBezTo>
                    <a:pt x="280" y="187"/>
                    <a:pt x="274" y="185"/>
                    <a:pt x="269" y="182"/>
                  </a:cubicBezTo>
                  <a:cubicBezTo>
                    <a:pt x="258" y="175"/>
                    <a:pt x="257" y="145"/>
                    <a:pt x="260" y="134"/>
                  </a:cubicBezTo>
                  <a:cubicBezTo>
                    <a:pt x="264" y="120"/>
                    <a:pt x="274" y="109"/>
                    <a:pt x="290" y="108"/>
                  </a:cubicBezTo>
                  <a:cubicBezTo>
                    <a:pt x="305" y="107"/>
                    <a:pt x="321" y="110"/>
                    <a:pt x="336" y="112"/>
                  </a:cubicBezTo>
                  <a:cubicBezTo>
                    <a:pt x="381" y="117"/>
                    <a:pt x="426" y="123"/>
                    <a:pt x="471" y="129"/>
                  </a:cubicBezTo>
                  <a:cubicBezTo>
                    <a:pt x="487" y="131"/>
                    <a:pt x="503" y="133"/>
                    <a:pt x="519" y="134"/>
                  </a:cubicBezTo>
                  <a:cubicBezTo>
                    <a:pt x="544" y="136"/>
                    <a:pt x="568" y="120"/>
                    <a:pt x="574" y="98"/>
                  </a:cubicBezTo>
                  <a:cubicBezTo>
                    <a:pt x="578" y="81"/>
                    <a:pt x="569" y="66"/>
                    <a:pt x="549" y="61"/>
                  </a:cubicBezTo>
                  <a:cubicBezTo>
                    <a:pt x="525" y="56"/>
                    <a:pt x="500" y="51"/>
                    <a:pt x="475" y="46"/>
                  </a:cubicBezTo>
                  <a:cubicBezTo>
                    <a:pt x="419" y="35"/>
                    <a:pt x="363" y="24"/>
                    <a:pt x="307" y="13"/>
                  </a:cubicBezTo>
                  <a:cubicBezTo>
                    <a:pt x="283" y="8"/>
                    <a:pt x="257" y="6"/>
                    <a:pt x="232" y="2"/>
                  </a:cubicBezTo>
                  <a:cubicBezTo>
                    <a:pt x="219" y="0"/>
                    <a:pt x="207" y="4"/>
                    <a:pt x="195" y="8"/>
                  </a:cubicBezTo>
                  <a:cubicBezTo>
                    <a:pt x="140" y="26"/>
                    <a:pt x="87" y="49"/>
                    <a:pt x="35" y="73"/>
                  </a:cubicBezTo>
                  <a:cubicBezTo>
                    <a:pt x="0" y="73"/>
                    <a:pt x="0" y="73"/>
                    <a:pt x="0" y="73"/>
                  </a:cubicBezTo>
                  <a:lnTo>
                    <a:pt x="0"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5" name="Rectangle 149"/>
            <p:cNvSpPr>
              <a:spLocks noChangeArrowheads="1"/>
            </p:cNvSpPr>
            <p:nvPr userDrawn="1"/>
          </p:nvSpPr>
          <p:spPr bwMode="auto">
            <a:xfrm>
              <a:off x="2178" y="1684"/>
              <a:ext cx="33" cy="2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6" name="Freeform 150"/>
            <p:cNvSpPr>
              <a:spLocks/>
            </p:cNvSpPr>
            <p:nvPr userDrawn="1"/>
          </p:nvSpPr>
          <p:spPr bwMode="auto">
            <a:xfrm>
              <a:off x="2843" y="950"/>
              <a:ext cx="849" cy="364"/>
            </a:xfrm>
            <a:custGeom>
              <a:avLst/>
              <a:gdLst>
                <a:gd name="T0" fmla="*/ 752 w 752"/>
                <a:gd name="T1" fmla="*/ 52 h 322"/>
                <a:gd name="T2" fmla="*/ 616 w 752"/>
                <a:gd name="T3" fmla="*/ 52 h 322"/>
                <a:gd name="T4" fmla="*/ 570 w 752"/>
                <a:gd name="T5" fmla="*/ 46 h 322"/>
                <a:gd name="T6" fmla="*/ 460 w 752"/>
                <a:gd name="T7" fmla="*/ 28 h 322"/>
                <a:gd name="T8" fmla="*/ 334 w 752"/>
                <a:gd name="T9" fmla="*/ 5 h 322"/>
                <a:gd name="T10" fmla="*/ 284 w 752"/>
                <a:gd name="T11" fmla="*/ 7 h 322"/>
                <a:gd name="T12" fmla="*/ 241 w 752"/>
                <a:gd name="T13" fmla="*/ 23 h 322"/>
                <a:gd name="T14" fmla="*/ 83 w 752"/>
                <a:gd name="T15" fmla="*/ 92 h 322"/>
                <a:gd name="T16" fmla="*/ 10 w 752"/>
                <a:gd name="T17" fmla="*/ 124 h 322"/>
                <a:gd name="T18" fmla="*/ 235 w 752"/>
                <a:gd name="T19" fmla="*/ 106 h 322"/>
                <a:gd name="T20" fmla="*/ 263 w 752"/>
                <a:gd name="T21" fmla="*/ 101 h 322"/>
                <a:gd name="T22" fmla="*/ 351 w 752"/>
                <a:gd name="T23" fmla="*/ 110 h 322"/>
                <a:gd name="T24" fmla="*/ 465 w 752"/>
                <a:gd name="T25" fmla="*/ 134 h 322"/>
                <a:gd name="T26" fmla="*/ 482 w 752"/>
                <a:gd name="T27" fmla="*/ 140 h 322"/>
                <a:gd name="T28" fmla="*/ 491 w 752"/>
                <a:gd name="T29" fmla="*/ 189 h 322"/>
                <a:gd name="T30" fmla="*/ 462 w 752"/>
                <a:gd name="T31" fmla="*/ 214 h 322"/>
                <a:gd name="T32" fmla="*/ 416 w 752"/>
                <a:gd name="T33" fmla="*/ 211 h 322"/>
                <a:gd name="T34" fmla="*/ 281 w 752"/>
                <a:gd name="T35" fmla="*/ 194 h 322"/>
                <a:gd name="T36" fmla="*/ 233 w 752"/>
                <a:gd name="T37" fmla="*/ 188 h 322"/>
                <a:gd name="T38" fmla="*/ 178 w 752"/>
                <a:gd name="T39" fmla="*/ 224 h 322"/>
                <a:gd name="T40" fmla="*/ 202 w 752"/>
                <a:gd name="T41" fmla="*/ 261 h 322"/>
                <a:gd name="T42" fmla="*/ 277 w 752"/>
                <a:gd name="T43" fmla="*/ 276 h 322"/>
                <a:gd name="T44" fmla="*/ 444 w 752"/>
                <a:gd name="T45" fmla="*/ 309 h 322"/>
                <a:gd name="T46" fmla="*/ 519 w 752"/>
                <a:gd name="T47" fmla="*/ 320 h 322"/>
                <a:gd name="T48" fmla="*/ 557 w 752"/>
                <a:gd name="T49" fmla="*/ 314 h 322"/>
                <a:gd name="T50" fmla="*/ 717 w 752"/>
                <a:gd name="T51" fmla="*/ 250 h 322"/>
                <a:gd name="T52" fmla="*/ 752 w 752"/>
                <a:gd name="T53" fmla="*/ 250 h 322"/>
                <a:gd name="T54" fmla="*/ 752 w 752"/>
                <a:gd name="T55" fmla="*/ 5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2" h="322">
                  <a:moveTo>
                    <a:pt x="752" y="52"/>
                  </a:moveTo>
                  <a:cubicBezTo>
                    <a:pt x="616" y="52"/>
                    <a:pt x="616" y="52"/>
                    <a:pt x="616" y="52"/>
                  </a:cubicBezTo>
                  <a:cubicBezTo>
                    <a:pt x="601" y="50"/>
                    <a:pt x="585" y="49"/>
                    <a:pt x="570" y="46"/>
                  </a:cubicBezTo>
                  <a:cubicBezTo>
                    <a:pt x="534" y="40"/>
                    <a:pt x="497" y="34"/>
                    <a:pt x="460" y="28"/>
                  </a:cubicBezTo>
                  <a:cubicBezTo>
                    <a:pt x="418" y="20"/>
                    <a:pt x="376" y="13"/>
                    <a:pt x="334" y="5"/>
                  </a:cubicBezTo>
                  <a:cubicBezTo>
                    <a:pt x="317" y="2"/>
                    <a:pt x="301" y="0"/>
                    <a:pt x="284" y="7"/>
                  </a:cubicBezTo>
                  <a:cubicBezTo>
                    <a:pt x="270" y="12"/>
                    <a:pt x="255" y="17"/>
                    <a:pt x="241" y="23"/>
                  </a:cubicBezTo>
                  <a:cubicBezTo>
                    <a:pt x="188" y="46"/>
                    <a:pt x="136" y="69"/>
                    <a:pt x="83" y="92"/>
                  </a:cubicBezTo>
                  <a:cubicBezTo>
                    <a:pt x="45" y="109"/>
                    <a:pt x="47" y="106"/>
                    <a:pt x="10" y="124"/>
                  </a:cubicBezTo>
                  <a:cubicBezTo>
                    <a:pt x="0" y="128"/>
                    <a:pt x="221" y="112"/>
                    <a:pt x="235" y="106"/>
                  </a:cubicBezTo>
                  <a:cubicBezTo>
                    <a:pt x="244" y="102"/>
                    <a:pt x="253" y="100"/>
                    <a:pt x="263" y="101"/>
                  </a:cubicBezTo>
                  <a:cubicBezTo>
                    <a:pt x="293" y="104"/>
                    <a:pt x="322" y="106"/>
                    <a:pt x="351" y="110"/>
                  </a:cubicBezTo>
                  <a:cubicBezTo>
                    <a:pt x="391" y="116"/>
                    <a:pt x="426" y="126"/>
                    <a:pt x="465" y="134"/>
                  </a:cubicBezTo>
                  <a:cubicBezTo>
                    <a:pt x="471" y="135"/>
                    <a:pt x="477" y="137"/>
                    <a:pt x="482" y="140"/>
                  </a:cubicBezTo>
                  <a:cubicBezTo>
                    <a:pt x="494" y="147"/>
                    <a:pt x="495" y="178"/>
                    <a:pt x="491" y="189"/>
                  </a:cubicBezTo>
                  <a:cubicBezTo>
                    <a:pt x="487" y="202"/>
                    <a:pt x="478" y="213"/>
                    <a:pt x="462" y="214"/>
                  </a:cubicBezTo>
                  <a:cubicBezTo>
                    <a:pt x="447" y="215"/>
                    <a:pt x="431" y="213"/>
                    <a:pt x="416" y="211"/>
                  </a:cubicBezTo>
                  <a:cubicBezTo>
                    <a:pt x="371" y="205"/>
                    <a:pt x="326" y="199"/>
                    <a:pt x="281" y="194"/>
                  </a:cubicBezTo>
                  <a:cubicBezTo>
                    <a:pt x="265" y="192"/>
                    <a:pt x="249" y="189"/>
                    <a:pt x="233" y="188"/>
                  </a:cubicBezTo>
                  <a:cubicBezTo>
                    <a:pt x="207" y="186"/>
                    <a:pt x="183" y="202"/>
                    <a:pt x="178" y="224"/>
                  </a:cubicBezTo>
                  <a:cubicBezTo>
                    <a:pt x="173" y="241"/>
                    <a:pt x="183" y="257"/>
                    <a:pt x="202" y="261"/>
                  </a:cubicBezTo>
                  <a:cubicBezTo>
                    <a:pt x="227" y="266"/>
                    <a:pt x="252" y="271"/>
                    <a:pt x="277" y="276"/>
                  </a:cubicBezTo>
                  <a:cubicBezTo>
                    <a:pt x="333" y="287"/>
                    <a:pt x="388" y="299"/>
                    <a:pt x="444" y="309"/>
                  </a:cubicBezTo>
                  <a:cubicBezTo>
                    <a:pt x="469" y="314"/>
                    <a:pt x="494" y="316"/>
                    <a:pt x="519" y="320"/>
                  </a:cubicBezTo>
                  <a:cubicBezTo>
                    <a:pt x="532" y="322"/>
                    <a:pt x="545" y="318"/>
                    <a:pt x="557" y="314"/>
                  </a:cubicBezTo>
                  <a:cubicBezTo>
                    <a:pt x="612" y="296"/>
                    <a:pt x="664" y="273"/>
                    <a:pt x="717" y="250"/>
                  </a:cubicBezTo>
                  <a:cubicBezTo>
                    <a:pt x="752" y="250"/>
                    <a:pt x="752" y="250"/>
                    <a:pt x="752" y="250"/>
                  </a:cubicBezTo>
                  <a:lnTo>
                    <a:pt x="7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7" name="Rectangle 151"/>
            <p:cNvSpPr>
              <a:spLocks noChangeArrowheads="1"/>
            </p:cNvSpPr>
            <p:nvPr userDrawn="1"/>
          </p:nvSpPr>
          <p:spPr bwMode="auto">
            <a:xfrm>
              <a:off x="3708" y="1005"/>
              <a:ext cx="34" cy="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8" name="Freeform 152"/>
            <p:cNvSpPr>
              <a:spLocks/>
            </p:cNvSpPr>
            <p:nvPr userDrawn="1"/>
          </p:nvSpPr>
          <p:spPr bwMode="auto">
            <a:xfrm>
              <a:off x="2627" y="1047"/>
              <a:ext cx="810" cy="465"/>
            </a:xfrm>
            <a:custGeom>
              <a:avLst/>
              <a:gdLst>
                <a:gd name="T0" fmla="*/ 810 w 810"/>
                <a:gd name="T1" fmla="*/ 395 h 465"/>
                <a:gd name="T2" fmla="*/ 35 w 810"/>
                <a:gd name="T3" fmla="*/ 465 h 465"/>
                <a:gd name="T4" fmla="*/ 0 w 810"/>
                <a:gd name="T5" fmla="*/ 70 h 465"/>
                <a:gd name="T6" fmla="*/ 774 w 810"/>
                <a:gd name="T7" fmla="*/ 0 h 465"/>
                <a:gd name="T8" fmla="*/ 810 w 810"/>
                <a:gd name="T9" fmla="*/ 395 h 465"/>
              </a:gdLst>
              <a:ahLst/>
              <a:cxnLst>
                <a:cxn ang="0">
                  <a:pos x="T0" y="T1"/>
                </a:cxn>
                <a:cxn ang="0">
                  <a:pos x="T2" y="T3"/>
                </a:cxn>
                <a:cxn ang="0">
                  <a:pos x="T4" y="T5"/>
                </a:cxn>
                <a:cxn ang="0">
                  <a:pos x="T6" y="T7"/>
                </a:cxn>
                <a:cxn ang="0">
                  <a:pos x="T8" y="T9"/>
                </a:cxn>
              </a:cxnLst>
              <a:rect l="0" t="0" r="r" b="b"/>
              <a:pathLst>
                <a:path w="810" h="465">
                  <a:moveTo>
                    <a:pt x="810" y="395"/>
                  </a:moveTo>
                  <a:lnTo>
                    <a:pt x="35" y="465"/>
                  </a:lnTo>
                  <a:lnTo>
                    <a:pt x="0" y="70"/>
                  </a:lnTo>
                  <a:lnTo>
                    <a:pt x="774" y="0"/>
                  </a:lnTo>
                  <a:lnTo>
                    <a:pt x="810" y="395"/>
                  </a:lnTo>
                  <a:close/>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59" name="Freeform 153"/>
            <p:cNvSpPr>
              <a:spLocks noEditPoints="1"/>
            </p:cNvSpPr>
            <p:nvPr userDrawn="1"/>
          </p:nvSpPr>
          <p:spPr bwMode="auto">
            <a:xfrm>
              <a:off x="2809" y="1189"/>
              <a:ext cx="121" cy="210"/>
            </a:xfrm>
            <a:custGeom>
              <a:avLst/>
              <a:gdLst>
                <a:gd name="T0" fmla="*/ 65 w 107"/>
                <a:gd name="T1" fmla="*/ 184 h 185"/>
                <a:gd name="T2" fmla="*/ 56 w 107"/>
                <a:gd name="T3" fmla="*/ 185 h 185"/>
                <a:gd name="T4" fmla="*/ 54 w 107"/>
                <a:gd name="T5" fmla="*/ 165 h 185"/>
                <a:gd name="T6" fmla="*/ 23 w 107"/>
                <a:gd name="T7" fmla="*/ 159 h 185"/>
                <a:gd name="T8" fmla="*/ 3 w 107"/>
                <a:gd name="T9" fmla="*/ 121 h 185"/>
                <a:gd name="T10" fmla="*/ 30 w 107"/>
                <a:gd name="T11" fmla="*/ 118 h 185"/>
                <a:gd name="T12" fmla="*/ 36 w 107"/>
                <a:gd name="T13" fmla="*/ 135 h 185"/>
                <a:gd name="T14" fmla="*/ 52 w 107"/>
                <a:gd name="T15" fmla="*/ 142 h 185"/>
                <a:gd name="T16" fmla="*/ 48 w 107"/>
                <a:gd name="T17" fmla="*/ 99 h 185"/>
                <a:gd name="T18" fmla="*/ 40 w 107"/>
                <a:gd name="T19" fmla="*/ 98 h 185"/>
                <a:gd name="T20" fmla="*/ 11 w 107"/>
                <a:gd name="T21" fmla="*/ 84 h 185"/>
                <a:gd name="T22" fmla="*/ 1 w 107"/>
                <a:gd name="T23" fmla="*/ 61 h 185"/>
                <a:gd name="T24" fmla="*/ 2 w 107"/>
                <a:gd name="T25" fmla="*/ 43 h 185"/>
                <a:gd name="T26" fmla="*/ 10 w 107"/>
                <a:gd name="T27" fmla="*/ 29 h 185"/>
                <a:gd name="T28" fmla="*/ 25 w 107"/>
                <a:gd name="T29" fmla="*/ 18 h 185"/>
                <a:gd name="T30" fmla="*/ 40 w 107"/>
                <a:gd name="T31" fmla="*/ 14 h 185"/>
                <a:gd name="T32" fmla="*/ 39 w 107"/>
                <a:gd name="T33" fmla="*/ 1 h 185"/>
                <a:gd name="T34" fmla="*/ 49 w 107"/>
                <a:gd name="T35" fmla="*/ 0 h 185"/>
                <a:gd name="T36" fmla="*/ 50 w 107"/>
                <a:gd name="T37" fmla="*/ 13 h 185"/>
                <a:gd name="T38" fmla="*/ 76 w 107"/>
                <a:gd name="T39" fmla="*/ 19 h 185"/>
                <a:gd name="T40" fmla="*/ 97 w 107"/>
                <a:gd name="T41" fmla="*/ 53 h 185"/>
                <a:gd name="T42" fmla="*/ 71 w 107"/>
                <a:gd name="T43" fmla="*/ 55 h 185"/>
                <a:gd name="T44" fmla="*/ 66 w 107"/>
                <a:gd name="T45" fmla="*/ 42 h 185"/>
                <a:gd name="T46" fmla="*/ 52 w 107"/>
                <a:gd name="T47" fmla="*/ 36 h 185"/>
                <a:gd name="T48" fmla="*/ 55 w 107"/>
                <a:gd name="T49" fmla="*/ 74 h 185"/>
                <a:gd name="T50" fmla="*/ 89 w 107"/>
                <a:gd name="T51" fmla="*/ 86 h 185"/>
                <a:gd name="T52" fmla="*/ 105 w 107"/>
                <a:gd name="T53" fmla="*/ 114 h 185"/>
                <a:gd name="T54" fmla="*/ 90 w 107"/>
                <a:gd name="T55" fmla="*/ 153 h 185"/>
                <a:gd name="T56" fmla="*/ 64 w 107"/>
                <a:gd name="T57" fmla="*/ 164 h 185"/>
                <a:gd name="T58" fmla="*/ 65 w 107"/>
                <a:gd name="T59" fmla="*/ 184 h 185"/>
                <a:gd name="T60" fmla="*/ 42 w 107"/>
                <a:gd name="T61" fmla="*/ 37 h 185"/>
                <a:gd name="T62" fmla="*/ 30 w 107"/>
                <a:gd name="T63" fmla="*/ 42 h 185"/>
                <a:gd name="T64" fmla="*/ 27 w 107"/>
                <a:gd name="T65" fmla="*/ 55 h 185"/>
                <a:gd name="T66" fmla="*/ 34 w 107"/>
                <a:gd name="T67" fmla="*/ 68 h 185"/>
                <a:gd name="T68" fmla="*/ 45 w 107"/>
                <a:gd name="T69" fmla="*/ 72 h 185"/>
                <a:gd name="T70" fmla="*/ 42 w 107"/>
                <a:gd name="T71" fmla="*/ 37 h 185"/>
                <a:gd name="T72" fmla="*/ 62 w 107"/>
                <a:gd name="T73" fmla="*/ 141 h 185"/>
                <a:gd name="T74" fmla="*/ 73 w 107"/>
                <a:gd name="T75" fmla="*/ 136 h 185"/>
                <a:gd name="T76" fmla="*/ 78 w 107"/>
                <a:gd name="T77" fmla="*/ 120 h 185"/>
                <a:gd name="T78" fmla="*/ 70 w 107"/>
                <a:gd name="T79" fmla="*/ 107 h 185"/>
                <a:gd name="T80" fmla="*/ 58 w 107"/>
                <a:gd name="T81" fmla="*/ 102 h 185"/>
                <a:gd name="T82" fmla="*/ 62 w 107"/>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5">
                  <a:moveTo>
                    <a:pt x="65" y="184"/>
                  </a:moveTo>
                  <a:cubicBezTo>
                    <a:pt x="56" y="185"/>
                    <a:pt x="56" y="185"/>
                    <a:pt x="56" y="185"/>
                  </a:cubicBezTo>
                  <a:cubicBezTo>
                    <a:pt x="54" y="165"/>
                    <a:pt x="54" y="165"/>
                    <a:pt x="54" y="165"/>
                  </a:cubicBezTo>
                  <a:cubicBezTo>
                    <a:pt x="40" y="164"/>
                    <a:pt x="30" y="162"/>
                    <a:pt x="23" y="159"/>
                  </a:cubicBezTo>
                  <a:cubicBezTo>
                    <a:pt x="11" y="152"/>
                    <a:pt x="4" y="139"/>
                    <a:pt x="3" y="121"/>
                  </a:cubicBezTo>
                  <a:cubicBezTo>
                    <a:pt x="30" y="118"/>
                    <a:pt x="30" y="118"/>
                    <a:pt x="30" y="118"/>
                  </a:cubicBezTo>
                  <a:cubicBezTo>
                    <a:pt x="32" y="127"/>
                    <a:pt x="34" y="132"/>
                    <a:pt x="36" y="135"/>
                  </a:cubicBezTo>
                  <a:cubicBezTo>
                    <a:pt x="39" y="139"/>
                    <a:pt x="44" y="142"/>
                    <a:pt x="52" y="142"/>
                  </a:cubicBezTo>
                  <a:cubicBezTo>
                    <a:pt x="48" y="99"/>
                    <a:pt x="48" y="99"/>
                    <a:pt x="48" y="99"/>
                  </a:cubicBezTo>
                  <a:cubicBezTo>
                    <a:pt x="40" y="98"/>
                    <a:pt x="40" y="98"/>
                    <a:pt x="40" y="98"/>
                  </a:cubicBezTo>
                  <a:cubicBezTo>
                    <a:pt x="26" y="95"/>
                    <a:pt x="17" y="90"/>
                    <a:pt x="11" y="84"/>
                  </a:cubicBezTo>
                  <a:cubicBezTo>
                    <a:pt x="5" y="78"/>
                    <a:pt x="2" y="70"/>
                    <a:pt x="1" y="61"/>
                  </a:cubicBezTo>
                  <a:cubicBezTo>
                    <a:pt x="0" y="54"/>
                    <a:pt x="1" y="49"/>
                    <a:pt x="2" y="43"/>
                  </a:cubicBezTo>
                  <a:cubicBezTo>
                    <a:pt x="4" y="38"/>
                    <a:pt x="6" y="33"/>
                    <a:pt x="10" y="29"/>
                  </a:cubicBezTo>
                  <a:cubicBezTo>
                    <a:pt x="14" y="24"/>
                    <a:pt x="19" y="20"/>
                    <a:pt x="25" y="18"/>
                  </a:cubicBezTo>
                  <a:cubicBezTo>
                    <a:pt x="28" y="17"/>
                    <a:pt x="33" y="15"/>
                    <a:pt x="40" y="14"/>
                  </a:cubicBezTo>
                  <a:cubicBezTo>
                    <a:pt x="39" y="1"/>
                    <a:pt x="39" y="1"/>
                    <a:pt x="39" y="1"/>
                  </a:cubicBezTo>
                  <a:cubicBezTo>
                    <a:pt x="49" y="0"/>
                    <a:pt x="49" y="0"/>
                    <a:pt x="49" y="0"/>
                  </a:cubicBezTo>
                  <a:cubicBezTo>
                    <a:pt x="50" y="13"/>
                    <a:pt x="50" y="13"/>
                    <a:pt x="50" y="13"/>
                  </a:cubicBezTo>
                  <a:cubicBezTo>
                    <a:pt x="61" y="13"/>
                    <a:pt x="70" y="15"/>
                    <a:pt x="76" y="19"/>
                  </a:cubicBezTo>
                  <a:cubicBezTo>
                    <a:pt x="88" y="25"/>
                    <a:pt x="95" y="36"/>
                    <a:pt x="97" y="53"/>
                  </a:cubicBezTo>
                  <a:cubicBezTo>
                    <a:pt x="71" y="55"/>
                    <a:pt x="71" y="55"/>
                    <a:pt x="71" y="55"/>
                  </a:cubicBezTo>
                  <a:cubicBezTo>
                    <a:pt x="70" y="49"/>
                    <a:pt x="68" y="45"/>
                    <a:pt x="66" y="42"/>
                  </a:cubicBezTo>
                  <a:cubicBezTo>
                    <a:pt x="64" y="38"/>
                    <a:pt x="59" y="35"/>
                    <a:pt x="52" y="36"/>
                  </a:cubicBezTo>
                  <a:cubicBezTo>
                    <a:pt x="55" y="74"/>
                    <a:pt x="55" y="74"/>
                    <a:pt x="55" y="74"/>
                  </a:cubicBezTo>
                  <a:cubicBezTo>
                    <a:pt x="72" y="78"/>
                    <a:pt x="83" y="82"/>
                    <a:pt x="89" y="86"/>
                  </a:cubicBezTo>
                  <a:cubicBezTo>
                    <a:pt x="99" y="92"/>
                    <a:pt x="104" y="101"/>
                    <a:pt x="105" y="114"/>
                  </a:cubicBezTo>
                  <a:cubicBezTo>
                    <a:pt x="107" y="131"/>
                    <a:pt x="102" y="144"/>
                    <a:pt x="90" y="153"/>
                  </a:cubicBezTo>
                  <a:cubicBezTo>
                    <a:pt x="83" y="158"/>
                    <a:pt x="74" y="162"/>
                    <a:pt x="64" y="164"/>
                  </a:cubicBezTo>
                  <a:lnTo>
                    <a:pt x="65" y="184"/>
                  </a:lnTo>
                  <a:close/>
                  <a:moveTo>
                    <a:pt x="42" y="37"/>
                  </a:moveTo>
                  <a:cubicBezTo>
                    <a:pt x="36" y="37"/>
                    <a:pt x="32" y="39"/>
                    <a:pt x="30" y="42"/>
                  </a:cubicBezTo>
                  <a:cubicBezTo>
                    <a:pt x="27" y="46"/>
                    <a:pt x="26" y="50"/>
                    <a:pt x="27" y="55"/>
                  </a:cubicBezTo>
                  <a:cubicBezTo>
                    <a:pt x="27" y="61"/>
                    <a:pt x="30" y="65"/>
                    <a:pt x="34" y="68"/>
                  </a:cubicBezTo>
                  <a:cubicBezTo>
                    <a:pt x="37" y="70"/>
                    <a:pt x="40" y="71"/>
                    <a:pt x="45" y="72"/>
                  </a:cubicBezTo>
                  <a:lnTo>
                    <a:pt x="42" y="37"/>
                  </a:lnTo>
                  <a:close/>
                  <a:moveTo>
                    <a:pt x="62" y="141"/>
                  </a:moveTo>
                  <a:cubicBezTo>
                    <a:pt x="67" y="140"/>
                    <a:pt x="70" y="138"/>
                    <a:pt x="73" y="136"/>
                  </a:cubicBezTo>
                  <a:cubicBezTo>
                    <a:pt x="77" y="133"/>
                    <a:pt x="78" y="127"/>
                    <a:pt x="78" y="120"/>
                  </a:cubicBezTo>
                  <a:cubicBezTo>
                    <a:pt x="77" y="114"/>
                    <a:pt x="75" y="110"/>
                    <a:pt x="70" y="107"/>
                  </a:cubicBezTo>
                  <a:cubicBezTo>
                    <a:pt x="68" y="105"/>
                    <a:pt x="64" y="103"/>
                    <a:pt x="58" y="102"/>
                  </a:cubicBezTo>
                  <a:lnTo>
                    <a:pt x="62"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0" name="Freeform 154"/>
            <p:cNvSpPr>
              <a:spLocks noEditPoints="1"/>
            </p:cNvSpPr>
            <p:nvPr userDrawn="1"/>
          </p:nvSpPr>
          <p:spPr bwMode="auto">
            <a:xfrm>
              <a:off x="2974" y="1175"/>
              <a:ext cx="120" cy="209"/>
            </a:xfrm>
            <a:custGeom>
              <a:avLst/>
              <a:gdLst>
                <a:gd name="T0" fmla="*/ 65 w 106"/>
                <a:gd name="T1" fmla="*/ 184 h 185"/>
                <a:gd name="T2" fmla="*/ 55 w 106"/>
                <a:gd name="T3" fmla="*/ 185 h 185"/>
                <a:gd name="T4" fmla="*/ 53 w 106"/>
                <a:gd name="T5" fmla="*/ 164 h 185"/>
                <a:gd name="T6" fmla="*/ 23 w 106"/>
                <a:gd name="T7" fmla="*/ 158 h 185"/>
                <a:gd name="T8" fmla="*/ 2 w 106"/>
                <a:gd name="T9" fmla="*/ 121 h 185"/>
                <a:gd name="T10" fmla="*/ 30 w 106"/>
                <a:gd name="T11" fmla="*/ 118 h 185"/>
                <a:gd name="T12" fmla="*/ 35 w 106"/>
                <a:gd name="T13" fmla="*/ 135 h 185"/>
                <a:gd name="T14" fmla="*/ 51 w 106"/>
                <a:gd name="T15" fmla="*/ 142 h 185"/>
                <a:gd name="T16" fmla="*/ 47 w 106"/>
                <a:gd name="T17" fmla="*/ 99 h 185"/>
                <a:gd name="T18" fmla="*/ 39 w 106"/>
                <a:gd name="T19" fmla="*/ 97 h 185"/>
                <a:gd name="T20" fmla="*/ 10 w 106"/>
                <a:gd name="T21" fmla="*/ 84 h 185"/>
                <a:gd name="T22" fmla="*/ 0 w 106"/>
                <a:gd name="T23" fmla="*/ 61 h 185"/>
                <a:gd name="T24" fmla="*/ 2 w 106"/>
                <a:gd name="T25" fmla="*/ 43 h 185"/>
                <a:gd name="T26" fmla="*/ 9 w 106"/>
                <a:gd name="T27" fmla="*/ 29 h 185"/>
                <a:gd name="T28" fmla="*/ 24 w 106"/>
                <a:gd name="T29" fmla="*/ 18 h 185"/>
                <a:gd name="T30" fmla="*/ 40 w 106"/>
                <a:gd name="T31" fmla="*/ 14 h 185"/>
                <a:gd name="T32" fmla="*/ 38 w 106"/>
                <a:gd name="T33" fmla="*/ 1 h 185"/>
                <a:gd name="T34" fmla="*/ 48 w 106"/>
                <a:gd name="T35" fmla="*/ 0 h 185"/>
                <a:gd name="T36" fmla="*/ 49 w 106"/>
                <a:gd name="T37" fmla="*/ 13 h 185"/>
                <a:gd name="T38" fmla="*/ 76 w 106"/>
                <a:gd name="T39" fmla="*/ 19 h 185"/>
                <a:gd name="T40" fmla="*/ 97 w 106"/>
                <a:gd name="T41" fmla="*/ 52 h 185"/>
                <a:gd name="T42" fmla="*/ 70 w 106"/>
                <a:gd name="T43" fmla="*/ 55 h 185"/>
                <a:gd name="T44" fmla="*/ 66 w 106"/>
                <a:gd name="T45" fmla="*/ 42 h 185"/>
                <a:gd name="T46" fmla="*/ 51 w 106"/>
                <a:gd name="T47" fmla="*/ 35 h 185"/>
                <a:gd name="T48" fmla="*/ 55 w 106"/>
                <a:gd name="T49" fmla="*/ 74 h 185"/>
                <a:gd name="T50" fmla="*/ 88 w 106"/>
                <a:gd name="T51" fmla="*/ 85 h 185"/>
                <a:gd name="T52" fmla="*/ 105 w 106"/>
                <a:gd name="T53" fmla="*/ 114 h 185"/>
                <a:gd name="T54" fmla="*/ 89 w 106"/>
                <a:gd name="T55" fmla="*/ 153 h 185"/>
                <a:gd name="T56" fmla="*/ 63 w 106"/>
                <a:gd name="T57" fmla="*/ 163 h 185"/>
                <a:gd name="T58" fmla="*/ 65 w 106"/>
                <a:gd name="T59" fmla="*/ 184 h 185"/>
                <a:gd name="T60" fmla="*/ 42 w 106"/>
                <a:gd name="T61" fmla="*/ 36 h 185"/>
                <a:gd name="T62" fmla="*/ 29 w 106"/>
                <a:gd name="T63" fmla="*/ 42 h 185"/>
                <a:gd name="T64" fmla="*/ 26 w 106"/>
                <a:gd name="T65" fmla="*/ 55 h 185"/>
                <a:gd name="T66" fmla="*/ 34 w 106"/>
                <a:gd name="T67" fmla="*/ 68 h 185"/>
                <a:gd name="T68" fmla="*/ 45 w 106"/>
                <a:gd name="T69" fmla="*/ 72 h 185"/>
                <a:gd name="T70" fmla="*/ 42 w 106"/>
                <a:gd name="T71" fmla="*/ 36 h 185"/>
                <a:gd name="T72" fmla="*/ 61 w 106"/>
                <a:gd name="T73" fmla="*/ 141 h 185"/>
                <a:gd name="T74" fmla="*/ 72 w 106"/>
                <a:gd name="T75" fmla="*/ 136 h 185"/>
                <a:gd name="T76" fmla="*/ 77 w 106"/>
                <a:gd name="T77" fmla="*/ 120 h 185"/>
                <a:gd name="T78" fmla="*/ 70 w 106"/>
                <a:gd name="T79" fmla="*/ 106 h 185"/>
                <a:gd name="T80" fmla="*/ 57 w 106"/>
                <a:gd name="T81" fmla="*/ 101 h 185"/>
                <a:gd name="T82" fmla="*/ 61 w 106"/>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85">
                  <a:moveTo>
                    <a:pt x="65" y="184"/>
                  </a:moveTo>
                  <a:cubicBezTo>
                    <a:pt x="55" y="185"/>
                    <a:pt x="55" y="185"/>
                    <a:pt x="55" y="185"/>
                  </a:cubicBezTo>
                  <a:cubicBezTo>
                    <a:pt x="53" y="164"/>
                    <a:pt x="53" y="164"/>
                    <a:pt x="53" y="164"/>
                  </a:cubicBezTo>
                  <a:cubicBezTo>
                    <a:pt x="40" y="164"/>
                    <a:pt x="30" y="162"/>
                    <a:pt x="23" y="158"/>
                  </a:cubicBezTo>
                  <a:cubicBezTo>
                    <a:pt x="11" y="152"/>
                    <a:pt x="4" y="139"/>
                    <a:pt x="2" y="121"/>
                  </a:cubicBezTo>
                  <a:cubicBezTo>
                    <a:pt x="30" y="118"/>
                    <a:pt x="30" y="118"/>
                    <a:pt x="30" y="118"/>
                  </a:cubicBezTo>
                  <a:cubicBezTo>
                    <a:pt x="31" y="126"/>
                    <a:pt x="33" y="132"/>
                    <a:pt x="35" y="135"/>
                  </a:cubicBezTo>
                  <a:cubicBezTo>
                    <a:pt x="38" y="139"/>
                    <a:pt x="43" y="141"/>
                    <a:pt x="51" y="142"/>
                  </a:cubicBezTo>
                  <a:cubicBezTo>
                    <a:pt x="47" y="99"/>
                    <a:pt x="47" y="99"/>
                    <a:pt x="47" y="99"/>
                  </a:cubicBezTo>
                  <a:cubicBezTo>
                    <a:pt x="39" y="97"/>
                    <a:pt x="39" y="97"/>
                    <a:pt x="39" y="97"/>
                  </a:cubicBezTo>
                  <a:cubicBezTo>
                    <a:pt x="26" y="95"/>
                    <a:pt x="16" y="90"/>
                    <a:pt x="10" y="84"/>
                  </a:cubicBezTo>
                  <a:cubicBezTo>
                    <a:pt x="4" y="78"/>
                    <a:pt x="1" y="70"/>
                    <a:pt x="0" y="61"/>
                  </a:cubicBezTo>
                  <a:cubicBezTo>
                    <a:pt x="0" y="54"/>
                    <a:pt x="0" y="49"/>
                    <a:pt x="2" y="43"/>
                  </a:cubicBezTo>
                  <a:cubicBezTo>
                    <a:pt x="3" y="38"/>
                    <a:pt x="6" y="33"/>
                    <a:pt x="9" y="29"/>
                  </a:cubicBezTo>
                  <a:cubicBezTo>
                    <a:pt x="14" y="24"/>
                    <a:pt x="19" y="20"/>
                    <a:pt x="24" y="18"/>
                  </a:cubicBezTo>
                  <a:cubicBezTo>
                    <a:pt x="28" y="16"/>
                    <a:pt x="33" y="15"/>
                    <a:pt x="40" y="14"/>
                  </a:cubicBezTo>
                  <a:cubicBezTo>
                    <a:pt x="38" y="1"/>
                    <a:pt x="38" y="1"/>
                    <a:pt x="38" y="1"/>
                  </a:cubicBezTo>
                  <a:cubicBezTo>
                    <a:pt x="48" y="0"/>
                    <a:pt x="48" y="0"/>
                    <a:pt x="48" y="0"/>
                  </a:cubicBezTo>
                  <a:cubicBezTo>
                    <a:pt x="49" y="13"/>
                    <a:pt x="49" y="13"/>
                    <a:pt x="49" y="13"/>
                  </a:cubicBezTo>
                  <a:cubicBezTo>
                    <a:pt x="60" y="13"/>
                    <a:pt x="69" y="15"/>
                    <a:pt x="76" y="19"/>
                  </a:cubicBezTo>
                  <a:cubicBezTo>
                    <a:pt x="88" y="25"/>
                    <a:pt x="95" y="36"/>
                    <a:pt x="97" y="52"/>
                  </a:cubicBezTo>
                  <a:cubicBezTo>
                    <a:pt x="70" y="55"/>
                    <a:pt x="70" y="55"/>
                    <a:pt x="70" y="55"/>
                  </a:cubicBezTo>
                  <a:cubicBezTo>
                    <a:pt x="69" y="49"/>
                    <a:pt x="68" y="45"/>
                    <a:pt x="66" y="42"/>
                  </a:cubicBezTo>
                  <a:cubicBezTo>
                    <a:pt x="63" y="37"/>
                    <a:pt x="58" y="35"/>
                    <a:pt x="51" y="35"/>
                  </a:cubicBezTo>
                  <a:cubicBezTo>
                    <a:pt x="55" y="74"/>
                    <a:pt x="55" y="74"/>
                    <a:pt x="55" y="74"/>
                  </a:cubicBezTo>
                  <a:cubicBezTo>
                    <a:pt x="71" y="78"/>
                    <a:pt x="82" y="82"/>
                    <a:pt x="88" y="85"/>
                  </a:cubicBezTo>
                  <a:cubicBezTo>
                    <a:pt x="98" y="92"/>
                    <a:pt x="103" y="101"/>
                    <a:pt x="105" y="114"/>
                  </a:cubicBezTo>
                  <a:cubicBezTo>
                    <a:pt x="106" y="131"/>
                    <a:pt x="101" y="144"/>
                    <a:pt x="89" y="153"/>
                  </a:cubicBezTo>
                  <a:cubicBezTo>
                    <a:pt x="82" y="158"/>
                    <a:pt x="73" y="162"/>
                    <a:pt x="63" y="163"/>
                  </a:cubicBezTo>
                  <a:lnTo>
                    <a:pt x="65" y="184"/>
                  </a:lnTo>
                  <a:close/>
                  <a:moveTo>
                    <a:pt x="42" y="36"/>
                  </a:moveTo>
                  <a:cubicBezTo>
                    <a:pt x="36" y="37"/>
                    <a:pt x="32" y="39"/>
                    <a:pt x="29" y="42"/>
                  </a:cubicBezTo>
                  <a:cubicBezTo>
                    <a:pt x="27" y="46"/>
                    <a:pt x="25" y="50"/>
                    <a:pt x="26" y="55"/>
                  </a:cubicBezTo>
                  <a:cubicBezTo>
                    <a:pt x="26" y="61"/>
                    <a:pt x="29" y="65"/>
                    <a:pt x="34" y="68"/>
                  </a:cubicBezTo>
                  <a:cubicBezTo>
                    <a:pt x="36" y="69"/>
                    <a:pt x="40" y="71"/>
                    <a:pt x="45" y="72"/>
                  </a:cubicBezTo>
                  <a:lnTo>
                    <a:pt x="42" y="36"/>
                  </a:lnTo>
                  <a:close/>
                  <a:moveTo>
                    <a:pt x="61" y="141"/>
                  </a:moveTo>
                  <a:cubicBezTo>
                    <a:pt x="66" y="140"/>
                    <a:pt x="70" y="138"/>
                    <a:pt x="72" y="136"/>
                  </a:cubicBezTo>
                  <a:cubicBezTo>
                    <a:pt x="76" y="133"/>
                    <a:pt x="78" y="127"/>
                    <a:pt x="77" y="120"/>
                  </a:cubicBezTo>
                  <a:cubicBezTo>
                    <a:pt x="76" y="114"/>
                    <a:pt x="74" y="109"/>
                    <a:pt x="70" y="106"/>
                  </a:cubicBezTo>
                  <a:cubicBezTo>
                    <a:pt x="67" y="105"/>
                    <a:pt x="63" y="103"/>
                    <a:pt x="57"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1" name="Freeform 155"/>
            <p:cNvSpPr>
              <a:spLocks noEditPoints="1"/>
            </p:cNvSpPr>
            <p:nvPr userDrawn="1"/>
          </p:nvSpPr>
          <p:spPr bwMode="auto">
            <a:xfrm>
              <a:off x="3138" y="1160"/>
              <a:ext cx="121" cy="208"/>
            </a:xfrm>
            <a:custGeom>
              <a:avLst/>
              <a:gdLst>
                <a:gd name="T0" fmla="*/ 65 w 107"/>
                <a:gd name="T1" fmla="*/ 184 h 184"/>
                <a:gd name="T2" fmla="*/ 55 w 107"/>
                <a:gd name="T3" fmla="*/ 184 h 184"/>
                <a:gd name="T4" fmla="*/ 54 w 107"/>
                <a:gd name="T5" fmla="*/ 164 h 184"/>
                <a:gd name="T6" fmla="*/ 23 w 107"/>
                <a:gd name="T7" fmla="*/ 158 h 184"/>
                <a:gd name="T8" fmla="*/ 3 w 107"/>
                <a:gd name="T9" fmla="*/ 120 h 184"/>
                <a:gd name="T10" fmla="*/ 30 w 107"/>
                <a:gd name="T11" fmla="*/ 118 h 184"/>
                <a:gd name="T12" fmla="*/ 35 w 107"/>
                <a:gd name="T13" fmla="*/ 135 h 184"/>
                <a:gd name="T14" fmla="*/ 52 w 107"/>
                <a:gd name="T15" fmla="*/ 142 h 184"/>
                <a:gd name="T16" fmla="*/ 48 w 107"/>
                <a:gd name="T17" fmla="*/ 99 h 184"/>
                <a:gd name="T18" fmla="*/ 39 w 107"/>
                <a:gd name="T19" fmla="*/ 97 h 184"/>
                <a:gd name="T20" fmla="*/ 11 w 107"/>
                <a:gd name="T21" fmla="*/ 84 h 184"/>
                <a:gd name="T22" fmla="*/ 1 w 107"/>
                <a:gd name="T23" fmla="*/ 60 h 184"/>
                <a:gd name="T24" fmla="*/ 2 w 107"/>
                <a:gd name="T25" fmla="*/ 43 h 184"/>
                <a:gd name="T26" fmla="*/ 10 w 107"/>
                <a:gd name="T27" fmla="*/ 29 h 184"/>
                <a:gd name="T28" fmla="*/ 25 w 107"/>
                <a:gd name="T29" fmla="*/ 18 h 184"/>
                <a:gd name="T30" fmla="*/ 40 w 107"/>
                <a:gd name="T31" fmla="*/ 14 h 184"/>
                <a:gd name="T32" fmla="*/ 39 w 107"/>
                <a:gd name="T33" fmla="*/ 0 h 184"/>
                <a:gd name="T34" fmla="*/ 49 w 107"/>
                <a:gd name="T35" fmla="*/ 0 h 184"/>
                <a:gd name="T36" fmla="*/ 50 w 107"/>
                <a:gd name="T37" fmla="*/ 13 h 184"/>
                <a:gd name="T38" fmla="*/ 76 w 107"/>
                <a:gd name="T39" fmla="*/ 19 h 184"/>
                <a:gd name="T40" fmla="*/ 97 w 107"/>
                <a:gd name="T41" fmla="*/ 52 h 184"/>
                <a:gd name="T42" fmla="*/ 70 w 107"/>
                <a:gd name="T43" fmla="*/ 55 h 184"/>
                <a:gd name="T44" fmla="*/ 66 w 107"/>
                <a:gd name="T45" fmla="*/ 42 h 184"/>
                <a:gd name="T46" fmla="*/ 52 w 107"/>
                <a:gd name="T47" fmla="*/ 35 h 184"/>
                <a:gd name="T48" fmla="*/ 55 w 107"/>
                <a:gd name="T49" fmla="*/ 74 h 184"/>
                <a:gd name="T50" fmla="*/ 89 w 107"/>
                <a:gd name="T51" fmla="*/ 85 h 184"/>
                <a:gd name="T52" fmla="*/ 105 w 107"/>
                <a:gd name="T53" fmla="*/ 114 h 184"/>
                <a:gd name="T54" fmla="*/ 90 w 107"/>
                <a:gd name="T55" fmla="*/ 153 h 184"/>
                <a:gd name="T56" fmla="*/ 63 w 107"/>
                <a:gd name="T57" fmla="*/ 163 h 184"/>
                <a:gd name="T58" fmla="*/ 65 w 107"/>
                <a:gd name="T59" fmla="*/ 184 h 184"/>
                <a:gd name="T60" fmla="*/ 42 w 107"/>
                <a:gd name="T61" fmla="*/ 36 h 184"/>
                <a:gd name="T62" fmla="*/ 29 w 107"/>
                <a:gd name="T63" fmla="*/ 42 h 184"/>
                <a:gd name="T64" fmla="*/ 26 w 107"/>
                <a:gd name="T65" fmla="*/ 55 h 184"/>
                <a:gd name="T66" fmla="*/ 34 w 107"/>
                <a:gd name="T67" fmla="*/ 68 h 184"/>
                <a:gd name="T68" fmla="*/ 45 w 107"/>
                <a:gd name="T69" fmla="*/ 72 h 184"/>
                <a:gd name="T70" fmla="*/ 42 w 107"/>
                <a:gd name="T71" fmla="*/ 36 h 184"/>
                <a:gd name="T72" fmla="*/ 61 w 107"/>
                <a:gd name="T73" fmla="*/ 141 h 184"/>
                <a:gd name="T74" fmla="*/ 73 w 107"/>
                <a:gd name="T75" fmla="*/ 136 h 184"/>
                <a:gd name="T76" fmla="*/ 77 w 107"/>
                <a:gd name="T77" fmla="*/ 120 h 184"/>
                <a:gd name="T78" fmla="*/ 70 w 107"/>
                <a:gd name="T79" fmla="*/ 106 h 184"/>
                <a:gd name="T80" fmla="*/ 58 w 107"/>
                <a:gd name="T81" fmla="*/ 101 h 184"/>
                <a:gd name="T82" fmla="*/ 61 w 107"/>
                <a:gd name="T83" fmla="*/ 14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4">
                  <a:moveTo>
                    <a:pt x="65" y="184"/>
                  </a:moveTo>
                  <a:cubicBezTo>
                    <a:pt x="55" y="184"/>
                    <a:pt x="55" y="184"/>
                    <a:pt x="55" y="184"/>
                  </a:cubicBezTo>
                  <a:cubicBezTo>
                    <a:pt x="54" y="164"/>
                    <a:pt x="54" y="164"/>
                    <a:pt x="54" y="164"/>
                  </a:cubicBezTo>
                  <a:cubicBezTo>
                    <a:pt x="40" y="164"/>
                    <a:pt x="30" y="162"/>
                    <a:pt x="23" y="158"/>
                  </a:cubicBezTo>
                  <a:cubicBezTo>
                    <a:pt x="11" y="152"/>
                    <a:pt x="4" y="139"/>
                    <a:pt x="3" y="120"/>
                  </a:cubicBezTo>
                  <a:cubicBezTo>
                    <a:pt x="30" y="118"/>
                    <a:pt x="30" y="118"/>
                    <a:pt x="30" y="118"/>
                  </a:cubicBezTo>
                  <a:cubicBezTo>
                    <a:pt x="32" y="126"/>
                    <a:pt x="33" y="132"/>
                    <a:pt x="35" y="135"/>
                  </a:cubicBezTo>
                  <a:cubicBezTo>
                    <a:pt x="38" y="139"/>
                    <a:pt x="44" y="141"/>
                    <a:pt x="52" y="142"/>
                  </a:cubicBezTo>
                  <a:cubicBezTo>
                    <a:pt x="48" y="99"/>
                    <a:pt x="48" y="99"/>
                    <a:pt x="48" y="99"/>
                  </a:cubicBezTo>
                  <a:cubicBezTo>
                    <a:pt x="39" y="97"/>
                    <a:pt x="39" y="97"/>
                    <a:pt x="39" y="97"/>
                  </a:cubicBezTo>
                  <a:cubicBezTo>
                    <a:pt x="26" y="95"/>
                    <a:pt x="17" y="90"/>
                    <a:pt x="11" y="84"/>
                  </a:cubicBezTo>
                  <a:cubicBezTo>
                    <a:pt x="5" y="78"/>
                    <a:pt x="2" y="70"/>
                    <a:pt x="1" y="60"/>
                  </a:cubicBezTo>
                  <a:cubicBezTo>
                    <a:pt x="0" y="54"/>
                    <a:pt x="1" y="48"/>
                    <a:pt x="2" y="43"/>
                  </a:cubicBezTo>
                  <a:cubicBezTo>
                    <a:pt x="4" y="38"/>
                    <a:pt x="6" y="33"/>
                    <a:pt x="10" y="29"/>
                  </a:cubicBezTo>
                  <a:cubicBezTo>
                    <a:pt x="14" y="24"/>
                    <a:pt x="19" y="20"/>
                    <a:pt x="25" y="18"/>
                  </a:cubicBezTo>
                  <a:cubicBezTo>
                    <a:pt x="28" y="16"/>
                    <a:pt x="33" y="15"/>
                    <a:pt x="40" y="14"/>
                  </a:cubicBezTo>
                  <a:cubicBezTo>
                    <a:pt x="39" y="0"/>
                    <a:pt x="39" y="0"/>
                    <a:pt x="39" y="0"/>
                  </a:cubicBezTo>
                  <a:cubicBezTo>
                    <a:pt x="49" y="0"/>
                    <a:pt x="49" y="0"/>
                    <a:pt x="49" y="0"/>
                  </a:cubicBezTo>
                  <a:cubicBezTo>
                    <a:pt x="50" y="13"/>
                    <a:pt x="50" y="13"/>
                    <a:pt x="50" y="13"/>
                  </a:cubicBezTo>
                  <a:cubicBezTo>
                    <a:pt x="61" y="13"/>
                    <a:pt x="70" y="15"/>
                    <a:pt x="76" y="19"/>
                  </a:cubicBezTo>
                  <a:cubicBezTo>
                    <a:pt x="88" y="25"/>
                    <a:pt x="95" y="36"/>
                    <a:pt x="97" y="52"/>
                  </a:cubicBezTo>
                  <a:cubicBezTo>
                    <a:pt x="70" y="55"/>
                    <a:pt x="70" y="55"/>
                    <a:pt x="70" y="55"/>
                  </a:cubicBezTo>
                  <a:cubicBezTo>
                    <a:pt x="69" y="49"/>
                    <a:pt x="68" y="44"/>
                    <a:pt x="66" y="42"/>
                  </a:cubicBezTo>
                  <a:cubicBezTo>
                    <a:pt x="63" y="37"/>
                    <a:pt x="59" y="35"/>
                    <a:pt x="52" y="35"/>
                  </a:cubicBezTo>
                  <a:cubicBezTo>
                    <a:pt x="55" y="74"/>
                    <a:pt x="55" y="74"/>
                    <a:pt x="55" y="74"/>
                  </a:cubicBezTo>
                  <a:cubicBezTo>
                    <a:pt x="72" y="78"/>
                    <a:pt x="83" y="82"/>
                    <a:pt x="89" y="85"/>
                  </a:cubicBezTo>
                  <a:cubicBezTo>
                    <a:pt x="98" y="92"/>
                    <a:pt x="104" y="101"/>
                    <a:pt x="105" y="114"/>
                  </a:cubicBezTo>
                  <a:cubicBezTo>
                    <a:pt x="107" y="131"/>
                    <a:pt x="101" y="144"/>
                    <a:pt x="90" y="153"/>
                  </a:cubicBezTo>
                  <a:cubicBezTo>
                    <a:pt x="83" y="158"/>
                    <a:pt x="74" y="161"/>
                    <a:pt x="63" y="163"/>
                  </a:cubicBezTo>
                  <a:lnTo>
                    <a:pt x="65" y="184"/>
                  </a:lnTo>
                  <a:close/>
                  <a:moveTo>
                    <a:pt x="42" y="36"/>
                  </a:moveTo>
                  <a:cubicBezTo>
                    <a:pt x="36" y="37"/>
                    <a:pt x="32" y="39"/>
                    <a:pt x="29" y="42"/>
                  </a:cubicBezTo>
                  <a:cubicBezTo>
                    <a:pt x="27" y="45"/>
                    <a:pt x="26" y="50"/>
                    <a:pt x="26" y="55"/>
                  </a:cubicBezTo>
                  <a:cubicBezTo>
                    <a:pt x="27" y="60"/>
                    <a:pt x="29" y="65"/>
                    <a:pt x="34" y="68"/>
                  </a:cubicBezTo>
                  <a:cubicBezTo>
                    <a:pt x="36" y="69"/>
                    <a:pt x="40" y="71"/>
                    <a:pt x="45" y="72"/>
                  </a:cubicBezTo>
                  <a:lnTo>
                    <a:pt x="42" y="36"/>
                  </a:lnTo>
                  <a:close/>
                  <a:moveTo>
                    <a:pt x="61" y="141"/>
                  </a:moveTo>
                  <a:cubicBezTo>
                    <a:pt x="67" y="140"/>
                    <a:pt x="70" y="138"/>
                    <a:pt x="73" y="136"/>
                  </a:cubicBezTo>
                  <a:cubicBezTo>
                    <a:pt x="76" y="133"/>
                    <a:pt x="78" y="127"/>
                    <a:pt x="77" y="120"/>
                  </a:cubicBezTo>
                  <a:cubicBezTo>
                    <a:pt x="77" y="114"/>
                    <a:pt x="74" y="109"/>
                    <a:pt x="70" y="106"/>
                  </a:cubicBezTo>
                  <a:cubicBezTo>
                    <a:pt x="68" y="105"/>
                    <a:pt x="64" y="103"/>
                    <a:pt x="58"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63" name="Familie" hidden="1"/>
          <p:cNvGrpSpPr>
            <a:grpSpLocks noChangeAspect="1"/>
          </p:cNvGrpSpPr>
          <p:nvPr userDrawn="1"/>
        </p:nvGrpSpPr>
        <p:grpSpPr bwMode="auto">
          <a:xfrm>
            <a:off x="3744119" y="1870076"/>
            <a:ext cx="1657350" cy="1368425"/>
            <a:chOff x="2484" y="566"/>
            <a:chExt cx="1044" cy="862"/>
          </a:xfrm>
        </p:grpSpPr>
        <p:sp>
          <p:nvSpPr>
            <p:cNvPr id="1065" name="Freeform 159"/>
            <p:cNvSpPr>
              <a:spLocks/>
            </p:cNvSpPr>
            <p:nvPr userDrawn="1"/>
          </p:nvSpPr>
          <p:spPr bwMode="auto">
            <a:xfrm>
              <a:off x="2879" y="894"/>
              <a:ext cx="559" cy="427"/>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6" name="Oval 160"/>
            <p:cNvSpPr>
              <a:spLocks noChangeArrowheads="1"/>
            </p:cNvSpPr>
            <p:nvPr userDrawn="1"/>
          </p:nvSpPr>
          <p:spPr bwMode="auto">
            <a:xfrm>
              <a:off x="3011" y="566"/>
              <a:ext cx="295" cy="302"/>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7" name="Freeform 161"/>
            <p:cNvSpPr>
              <a:spLocks/>
            </p:cNvSpPr>
            <p:nvPr userDrawn="1"/>
          </p:nvSpPr>
          <p:spPr bwMode="auto">
            <a:xfrm>
              <a:off x="2484" y="894"/>
              <a:ext cx="558" cy="42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68" name="Oval 162"/>
            <p:cNvSpPr>
              <a:spLocks noChangeArrowheads="1"/>
            </p:cNvSpPr>
            <p:nvPr userDrawn="1"/>
          </p:nvSpPr>
          <p:spPr bwMode="auto">
            <a:xfrm>
              <a:off x="2615" y="566"/>
              <a:ext cx="296" cy="30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69" name="Freeform 163"/>
            <p:cNvSpPr>
              <a:spLocks/>
            </p:cNvSpPr>
            <p:nvPr userDrawn="1"/>
          </p:nvSpPr>
          <p:spPr bwMode="auto">
            <a:xfrm>
              <a:off x="2709" y="1240"/>
              <a:ext cx="246" cy="188"/>
            </a:xfrm>
            <a:custGeom>
              <a:avLst/>
              <a:gdLst>
                <a:gd name="T0" fmla="*/ 0 w 374"/>
                <a:gd name="T1" fmla="*/ 201 h 285"/>
                <a:gd name="T2" fmla="*/ 187 w 374"/>
                <a:gd name="T3" fmla="*/ 285 h 285"/>
                <a:gd name="T4" fmla="*/ 374 w 374"/>
                <a:gd name="T5" fmla="*/ 201 h 285"/>
                <a:gd name="T6" fmla="*/ 187 w 374"/>
                <a:gd name="T7" fmla="*/ 0 h 285"/>
                <a:gd name="T8" fmla="*/ 0 w 374"/>
                <a:gd name="T9" fmla="*/ 201 h 285"/>
              </a:gdLst>
              <a:ahLst/>
              <a:cxnLst>
                <a:cxn ang="0">
                  <a:pos x="T0" y="T1"/>
                </a:cxn>
                <a:cxn ang="0">
                  <a:pos x="T2" y="T3"/>
                </a:cxn>
                <a:cxn ang="0">
                  <a:pos x="T4" y="T5"/>
                </a:cxn>
                <a:cxn ang="0">
                  <a:pos x="T6" y="T7"/>
                </a:cxn>
                <a:cxn ang="0">
                  <a:pos x="T8" y="T9"/>
                </a:cxn>
              </a:cxnLst>
              <a:rect l="0" t="0" r="r" b="b"/>
              <a:pathLst>
                <a:path w="374" h="285">
                  <a:moveTo>
                    <a:pt x="0" y="201"/>
                  </a:moveTo>
                  <a:cubicBezTo>
                    <a:pt x="47" y="253"/>
                    <a:pt x="114" y="285"/>
                    <a:pt x="187" y="285"/>
                  </a:cubicBezTo>
                  <a:cubicBezTo>
                    <a:pt x="260" y="285"/>
                    <a:pt x="326" y="253"/>
                    <a:pt x="374" y="201"/>
                  </a:cubicBezTo>
                  <a:cubicBezTo>
                    <a:pt x="374" y="73"/>
                    <a:pt x="290" y="0"/>
                    <a:pt x="187" y="0"/>
                  </a:cubicBezTo>
                  <a:cubicBezTo>
                    <a:pt x="84" y="0"/>
                    <a:pt x="0" y="73"/>
                    <a:pt x="0" y="20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70" name="Oval 164"/>
            <p:cNvSpPr>
              <a:spLocks noChangeArrowheads="1"/>
            </p:cNvSpPr>
            <p:nvPr userDrawn="1"/>
          </p:nvSpPr>
          <p:spPr bwMode="auto">
            <a:xfrm>
              <a:off x="2752" y="1068"/>
              <a:ext cx="160" cy="164"/>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71" name="Freeform 165"/>
            <p:cNvSpPr>
              <a:spLocks/>
            </p:cNvSpPr>
            <p:nvPr userDrawn="1"/>
          </p:nvSpPr>
          <p:spPr bwMode="auto">
            <a:xfrm>
              <a:off x="3113" y="1145"/>
              <a:ext cx="371" cy="283"/>
            </a:xfrm>
            <a:custGeom>
              <a:avLst/>
              <a:gdLst>
                <a:gd name="T0" fmla="*/ 0 w 564"/>
                <a:gd name="T1" fmla="*/ 303 h 430"/>
                <a:gd name="T2" fmla="*/ 282 w 564"/>
                <a:gd name="T3" fmla="*/ 430 h 430"/>
                <a:gd name="T4" fmla="*/ 564 w 564"/>
                <a:gd name="T5" fmla="*/ 303 h 430"/>
                <a:gd name="T6" fmla="*/ 282 w 564"/>
                <a:gd name="T7" fmla="*/ 0 h 430"/>
                <a:gd name="T8" fmla="*/ 0 w 564"/>
                <a:gd name="T9" fmla="*/ 303 h 430"/>
              </a:gdLst>
              <a:ahLst/>
              <a:cxnLst>
                <a:cxn ang="0">
                  <a:pos x="T0" y="T1"/>
                </a:cxn>
                <a:cxn ang="0">
                  <a:pos x="T2" y="T3"/>
                </a:cxn>
                <a:cxn ang="0">
                  <a:pos x="T4" y="T5"/>
                </a:cxn>
                <a:cxn ang="0">
                  <a:pos x="T6" y="T7"/>
                </a:cxn>
                <a:cxn ang="0">
                  <a:pos x="T8" y="T9"/>
                </a:cxn>
              </a:cxnLst>
              <a:rect l="0" t="0" r="r" b="b"/>
              <a:pathLst>
                <a:path w="564" h="430">
                  <a:moveTo>
                    <a:pt x="0" y="303"/>
                  </a:moveTo>
                  <a:cubicBezTo>
                    <a:pt x="72" y="381"/>
                    <a:pt x="171" y="430"/>
                    <a:pt x="282" y="430"/>
                  </a:cubicBezTo>
                  <a:cubicBezTo>
                    <a:pt x="392" y="430"/>
                    <a:pt x="492" y="381"/>
                    <a:pt x="564" y="303"/>
                  </a:cubicBezTo>
                  <a:cubicBezTo>
                    <a:pt x="564" y="109"/>
                    <a:pt x="437" y="0"/>
                    <a:pt x="282" y="0"/>
                  </a:cubicBezTo>
                  <a:cubicBezTo>
                    <a:pt x="127" y="0"/>
                    <a:pt x="0" y="109"/>
                    <a:pt x="0" y="303"/>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2" name="Oval 166"/>
            <p:cNvSpPr>
              <a:spLocks noChangeArrowheads="1"/>
            </p:cNvSpPr>
            <p:nvPr userDrawn="1"/>
          </p:nvSpPr>
          <p:spPr bwMode="auto">
            <a:xfrm>
              <a:off x="3178" y="885"/>
              <a:ext cx="241" cy="247"/>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3" name="Line 167"/>
            <p:cNvSpPr>
              <a:spLocks noChangeShapeType="1"/>
            </p:cNvSpPr>
            <p:nvPr userDrawn="1"/>
          </p:nvSpPr>
          <p:spPr bwMode="auto">
            <a:xfrm>
              <a:off x="2832" y="1030"/>
              <a:ext cx="0" cy="50"/>
            </a:xfrm>
            <a:prstGeom prst="line">
              <a:avLst/>
            </a:prstGeom>
            <a:noFill/>
            <a:ln w="23813"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74" name="Line 168"/>
            <p:cNvSpPr>
              <a:spLocks noChangeShapeType="1"/>
            </p:cNvSpPr>
            <p:nvPr userDrawn="1"/>
          </p:nvSpPr>
          <p:spPr bwMode="auto">
            <a:xfrm>
              <a:off x="3407" y="10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75" name="Line 169"/>
            <p:cNvSpPr>
              <a:spLocks noChangeShapeType="1"/>
            </p:cNvSpPr>
            <p:nvPr userDrawn="1"/>
          </p:nvSpPr>
          <p:spPr bwMode="auto">
            <a:xfrm>
              <a:off x="3407" y="1007"/>
              <a:ext cx="0" cy="0"/>
            </a:xfrm>
            <a:prstGeom prst="line">
              <a:avLst/>
            </a:prstGeom>
            <a:noFill/>
            <a:ln w="23813" cap="rnd">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76" name="Freeform 170"/>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7" name="Freeform 171"/>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78" name="Freeform 172"/>
            <p:cNvSpPr>
              <a:spLocks/>
            </p:cNvSpPr>
            <p:nvPr userDrawn="1"/>
          </p:nvSpPr>
          <p:spPr bwMode="auto">
            <a:xfrm>
              <a:off x="2797" y="1025"/>
              <a:ext cx="70" cy="35"/>
            </a:xfrm>
            <a:custGeom>
              <a:avLst/>
              <a:gdLst>
                <a:gd name="T0" fmla="*/ 53 w 106"/>
                <a:gd name="T1" fmla="*/ 21 h 54"/>
                <a:gd name="T2" fmla="*/ 102 w 106"/>
                <a:gd name="T3" fmla="*/ 0 h 54"/>
                <a:gd name="T4" fmla="*/ 106 w 106"/>
                <a:gd name="T5" fmla="*/ 1 h 54"/>
                <a:gd name="T6" fmla="*/ 106 w 106"/>
                <a:gd name="T7" fmla="*/ 52 h 54"/>
                <a:gd name="T8" fmla="*/ 102 w 106"/>
                <a:gd name="T9" fmla="*/ 53 h 54"/>
                <a:gd name="T10" fmla="*/ 53 w 106"/>
                <a:gd name="T11" fmla="*/ 32 h 54"/>
                <a:gd name="T12" fmla="*/ 4 w 106"/>
                <a:gd name="T13" fmla="*/ 53 h 54"/>
                <a:gd name="T14" fmla="*/ 0 w 106"/>
                <a:gd name="T15" fmla="*/ 52 h 54"/>
                <a:gd name="T16" fmla="*/ 0 w 106"/>
                <a:gd name="T17" fmla="*/ 1 h 54"/>
                <a:gd name="T18" fmla="*/ 4 w 106"/>
                <a:gd name="T19" fmla="*/ 0 h 54"/>
                <a:gd name="T20" fmla="*/ 53 w 106"/>
                <a:gd name="T21"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21"/>
                  </a:moveTo>
                  <a:cubicBezTo>
                    <a:pt x="102" y="0"/>
                    <a:pt x="102" y="0"/>
                    <a:pt x="102" y="0"/>
                  </a:cubicBezTo>
                  <a:cubicBezTo>
                    <a:pt x="104" y="0"/>
                    <a:pt x="105" y="0"/>
                    <a:pt x="106" y="1"/>
                  </a:cubicBezTo>
                  <a:cubicBezTo>
                    <a:pt x="106" y="52"/>
                    <a:pt x="106" y="52"/>
                    <a:pt x="106" y="52"/>
                  </a:cubicBezTo>
                  <a:cubicBezTo>
                    <a:pt x="105" y="53"/>
                    <a:pt x="104" y="54"/>
                    <a:pt x="102" y="53"/>
                  </a:cubicBezTo>
                  <a:cubicBezTo>
                    <a:pt x="53" y="32"/>
                    <a:pt x="53" y="32"/>
                    <a:pt x="53" y="32"/>
                  </a:cubicBezTo>
                  <a:cubicBezTo>
                    <a:pt x="4" y="53"/>
                    <a:pt x="4" y="53"/>
                    <a:pt x="4" y="53"/>
                  </a:cubicBezTo>
                  <a:cubicBezTo>
                    <a:pt x="2" y="54"/>
                    <a:pt x="1" y="53"/>
                    <a:pt x="0" y="52"/>
                  </a:cubicBezTo>
                  <a:cubicBezTo>
                    <a:pt x="0" y="1"/>
                    <a:pt x="0" y="1"/>
                    <a:pt x="0" y="1"/>
                  </a:cubicBezTo>
                  <a:cubicBezTo>
                    <a:pt x="1" y="0"/>
                    <a:pt x="2" y="0"/>
                    <a:pt x="4" y="0"/>
                  </a:cubicBezTo>
                  <a:lnTo>
                    <a:pt x="53" y="21"/>
                  </a:lnTo>
                  <a:close/>
                </a:path>
              </a:pathLst>
            </a:custGeom>
            <a:solidFill>
              <a:srgbClr val="FFFFFF"/>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9" name="Freeform 173"/>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80" name="Freeform 174"/>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82" name="Ektepar" hidden="1"/>
          <p:cNvGrpSpPr>
            <a:grpSpLocks noChangeAspect="1"/>
          </p:cNvGrpSpPr>
          <p:nvPr userDrawn="1"/>
        </p:nvGrpSpPr>
        <p:grpSpPr bwMode="auto">
          <a:xfrm>
            <a:off x="3798094" y="1906587"/>
            <a:ext cx="1549400" cy="1295400"/>
            <a:chOff x="1152" y="582"/>
            <a:chExt cx="976" cy="816"/>
          </a:xfrm>
        </p:grpSpPr>
        <p:sp>
          <p:nvSpPr>
            <p:cNvPr id="1084" name="Freeform 178"/>
            <p:cNvSpPr>
              <a:spLocks/>
            </p:cNvSpPr>
            <p:nvPr userDrawn="1"/>
          </p:nvSpPr>
          <p:spPr bwMode="auto">
            <a:xfrm>
              <a:off x="1557" y="961"/>
              <a:ext cx="571" cy="43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85" name="Oval 179"/>
            <p:cNvSpPr>
              <a:spLocks noChangeArrowheads="1"/>
            </p:cNvSpPr>
            <p:nvPr userDrawn="1"/>
          </p:nvSpPr>
          <p:spPr bwMode="auto">
            <a:xfrm>
              <a:off x="1691" y="625"/>
              <a:ext cx="302" cy="31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86" name="Freeform 180"/>
            <p:cNvSpPr>
              <a:spLocks/>
            </p:cNvSpPr>
            <p:nvPr userDrawn="1"/>
          </p:nvSpPr>
          <p:spPr bwMode="auto">
            <a:xfrm>
              <a:off x="1733" y="1016"/>
              <a:ext cx="219" cy="72"/>
            </a:xfrm>
            <a:custGeom>
              <a:avLst/>
              <a:gdLst>
                <a:gd name="T0" fmla="*/ 163 w 327"/>
                <a:gd name="T1" fmla="*/ 42 h 107"/>
                <a:gd name="T2" fmla="*/ 262 w 327"/>
                <a:gd name="T3" fmla="*/ 0 h 107"/>
                <a:gd name="T4" fmla="*/ 269 w 327"/>
                <a:gd name="T5" fmla="*/ 2 h 107"/>
                <a:gd name="T6" fmla="*/ 323 w 327"/>
                <a:gd name="T7" fmla="*/ 46 h 107"/>
                <a:gd name="T8" fmla="*/ 323 w 327"/>
                <a:gd name="T9" fmla="*/ 60 h 107"/>
                <a:gd name="T10" fmla="*/ 269 w 327"/>
                <a:gd name="T11" fmla="*/ 105 h 107"/>
                <a:gd name="T12" fmla="*/ 262 w 327"/>
                <a:gd name="T13" fmla="*/ 107 h 107"/>
                <a:gd name="T14" fmla="*/ 163 w 327"/>
                <a:gd name="T15" fmla="*/ 65 h 107"/>
                <a:gd name="T16" fmla="*/ 64 w 327"/>
                <a:gd name="T17" fmla="*/ 107 h 107"/>
                <a:gd name="T18" fmla="*/ 58 w 327"/>
                <a:gd name="T19" fmla="*/ 105 h 107"/>
                <a:gd name="T20" fmla="*/ 4 w 327"/>
                <a:gd name="T21" fmla="*/ 60 h 107"/>
                <a:gd name="T22" fmla="*/ 4 w 327"/>
                <a:gd name="T23" fmla="*/ 46 h 107"/>
                <a:gd name="T24" fmla="*/ 58 w 327"/>
                <a:gd name="T25" fmla="*/ 2 h 107"/>
                <a:gd name="T26" fmla="*/ 64 w 327"/>
                <a:gd name="T27" fmla="*/ 0 h 107"/>
                <a:gd name="T28" fmla="*/ 163 w 327"/>
                <a:gd name="T29" fmla="*/ 4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7" h="107">
                  <a:moveTo>
                    <a:pt x="163" y="42"/>
                  </a:moveTo>
                  <a:cubicBezTo>
                    <a:pt x="262" y="0"/>
                    <a:pt x="262" y="0"/>
                    <a:pt x="262" y="0"/>
                  </a:cubicBezTo>
                  <a:cubicBezTo>
                    <a:pt x="265" y="0"/>
                    <a:pt x="267" y="0"/>
                    <a:pt x="269" y="2"/>
                  </a:cubicBezTo>
                  <a:cubicBezTo>
                    <a:pt x="323" y="46"/>
                    <a:pt x="323" y="46"/>
                    <a:pt x="323" y="46"/>
                  </a:cubicBezTo>
                  <a:cubicBezTo>
                    <a:pt x="327" y="50"/>
                    <a:pt x="327" y="56"/>
                    <a:pt x="323" y="60"/>
                  </a:cubicBezTo>
                  <a:cubicBezTo>
                    <a:pt x="269" y="105"/>
                    <a:pt x="269" y="105"/>
                    <a:pt x="269" y="105"/>
                  </a:cubicBezTo>
                  <a:cubicBezTo>
                    <a:pt x="267" y="106"/>
                    <a:pt x="265" y="107"/>
                    <a:pt x="262" y="107"/>
                  </a:cubicBezTo>
                  <a:cubicBezTo>
                    <a:pt x="163" y="65"/>
                    <a:pt x="163" y="65"/>
                    <a:pt x="163" y="65"/>
                  </a:cubicBezTo>
                  <a:cubicBezTo>
                    <a:pt x="64" y="107"/>
                    <a:pt x="64" y="107"/>
                    <a:pt x="64" y="107"/>
                  </a:cubicBezTo>
                  <a:cubicBezTo>
                    <a:pt x="62" y="107"/>
                    <a:pt x="60" y="106"/>
                    <a:pt x="58" y="105"/>
                  </a:cubicBezTo>
                  <a:cubicBezTo>
                    <a:pt x="4" y="60"/>
                    <a:pt x="4" y="60"/>
                    <a:pt x="4" y="60"/>
                  </a:cubicBezTo>
                  <a:cubicBezTo>
                    <a:pt x="0" y="56"/>
                    <a:pt x="0" y="50"/>
                    <a:pt x="4" y="46"/>
                  </a:cubicBezTo>
                  <a:cubicBezTo>
                    <a:pt x="58" y="2"/>
                    <a:pt x="58" y="2"/>
                    <a:pt x="58" y="2"/>
                  </a:cubicBezTo>
                  <a:cubicBezTo>
                    <a:pt x="60" y="0"/>
                    <a:pt x="62" y="0"/>
                    <a:pt x="64" y="0"/>
                  </a:cubicBezTo>
                  <a:lnTo>
                    <a:pt x="163"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87" name="Freeform 181"/>
            <p:cNvSpPr>
              <a:spLocks/>
            </p:cNvSpPr>
            <p:nvPr userDrawn="1"/>
          </p:nvSpPr>
          <p:spPr bwMode="auto">
            <a:xfrm>
              <a:off x="1152" y="961"/>
              <a:ext cx="571" cy="437"/>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88" name="Oval 182"/>
            <p:cNvSpPr>
              <a:spLocks noChangeArrowheads="1"/>
            </p:cNvSpPr>
            <p:nvPr userDrawn="1"/>
          </p:nvSpPr>
          <p:spPr bwMode="auto">
            <a:xfrm>
              <a:off x="1287" y="625"/>
              <a:ext cx="302" cy="310"/>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89" name="Freeform 183"/>
            <p:cNvSpPr>
              <a:spLocks/>
            </p:cNvSpPr>
            <p:nvPr userDrawn="1"/>
          </p:nvSpPr>
          <p:spPr bwMode="auto">
            <a:xfrm>
              <a:off x="1244" y="582"/>
              <a:ext cx="388" cy="413"/>
            </a:xfrm>
            <a:custGeom>
              <a:avLst/>
              <a:gdLst>
                <a:gd name="T0" fmla="*/ 0 w 578"/>
                <a:gd name="T1" fmla="*/ 614 h 614"/>
                <a:gd name="T2" fmla="*/ 0 w 578"/>
                <a:gd name="T3" fmla="*/ 255 h 614"/>
                <a:gd name="T4" fmla="*/ 289 w 578"/>
                <a:gd name="T5" fmla="*/ 0 h 614"/>
                <a:gd name="T6" fmla="*/ 578 w 578"/>
                <a:gd name="T7" fmla="*/ 255 h 614"/>
                <a:gd name="T8" fmla="*/ 578 w 578"/>
                <a:gd name="T9" fmla="*/ 607 h 614"/>
              </a:gdLst>
              <a:ahLst/>
              <a:cxnLst>
                <a:cxn ang="0">
                  <a:pos x="T0" y="T1"/>
                </a:cxn>
                <a:cxn ang="0">
                  <a:pos x="T2" y="T3"/>
                </a:cxn>
                <a:cxn ang="0">
                  <a:pos x="T4" y="T5"/>
                </a:cxn>
                <a:cxn ang="0">
                  <a:pos x="T6" y="T7"/>
                </a:cxn>
                <a:cxn ang="0">
                  <a:pos x="T8" y="T9"/>
                </a:cxn>
              </a:cxnLst>
              <a:rect l="0" t="0" r="r" b="b"/>
              <a:pathLst>
                <a:path w="578" h="614">
                  <a:moveTo>
                    <a:pt x="0" y="614"/>
                  </a:moveTo>
                  <a:cubicBezTo>
                    <a:pt x="0" y="255"/>
                    <a:pt x="0" y="255"/>
                    <a:pt x="0" y="255"/>
                  </a:cubicBezTo>
                  <a:cubicBezTo>
                    <a:pt x="0" y="114"/>
                    <a:pt x="151" y="0"/>
                    <a:pt x="289" y="0"/>
                  </a:cubicBezTo>
                  <a:cubicBezTo>
                    <a:pt x="426" y="0"/>
                    <a:pt x="578" y="114"/>
                    <a:pt x="578" y="255"/>
                  </a:cubicBezTo>
                  <a:cubicBezTo>
                    <a:pt x="578" y="607"/>
                    <a:pt x="578" y="607"/>
                    <a:pt x="578" y="607"/>
                  </a:cubicBezTo>
                </a:path>
              </a:pathLst>
            </a:custGeom>
            <a:noFill/>
            <a:ln w="25400"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91" name="Byggekloss" hidden="1"/>
          <p:cNvGrpSpPr>
            <a:grpSpLocks noChangeAspect="1"/>
          </p:cNvGrpSpPr>
          <p:nvPr userDrawn="1"/>
        </p:nvGrpSpPr>
        <p:grpSpPr bwMode="auto">
          <a:xfrm>
            <a:off x="3734594" y="2005807"/>
            <a:ext cx="1676400" cy="1096962"/>
            <a:chOff x="2705" y="1748"/>
            <a:chExt cx="1056" cy="691"/>
          </a:xfrm>
        </p:grpSpPr>
        <p:sp>
          <p:nvSpPr>
            <p:cNvPr id="1093" name="Rectangle 187"/>
            <p:cNvSpPr>
              <a:spLocks noChangeArrowheads="1"/>
            </p:cNvSpPr>
            <p:nvPr userDrawn="1"/>
          </p:nvSpPr>
          <p:spPr bwMode="auto">
            <a:xfrm>
              <a:off x="2705"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4" name="Rectangle 188"/>
            <p:cNvSpPr>
              <a:spLocks noChangeArrowheads="1"/>
            </p:cNvSpPr>
            <p:nvPr userDrawn="1"/>
          </p:nvSpPr>
          <p:spPr bwMode="auto">
            <a:xfrm>
              <a:off x="3248"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5" name="Rectangle 189"/>
            <p:cNvSpPr>
              <a:spLocks noChangeArrowheads="1"/>
            </p:cNvSpPr>
            <p:nvPr userDrawn="1"/>
          </p:nvSpPr>
          <p:spPr bwMode="auto">
            <a:xfrm>
              <a:off x="3311"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6" name="Rectangle 190"/>
            <p:cNvSpPr>
              <a:spLocks noChangeArrowheads="1"/>
            </p:cNvSpPr>
            <p:nvPr userDrawn="1"/>
          </p:nvSpPr>
          <p:spPr bwMode="auto">
            <a:xfrm>
              <a:off x="3466"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7" name="Rectangle 191"/>
            <p:cNvSpPr>
              <a:spLocks noChangeArrowheads="1"/>
            </p:cNvSpPr>
            <p:nvPr userDrawn="1"/>
          </p:nvSpPr>
          <p:spPr bwMode="auto">
            <a:xfrm>
              <a:off x="3621"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8" name="Freeform 192"/>
            <p:cNvSpPr>
              <a:spLocks/>
            </p:cNvSpPr>
            <p:nvPr userDrawn="1"/>
          </p:nvSpPr>
          <p:spPr bwMode="auto">
            <a:xfrm>
              <a:off x="2964" y="1768"/>
              <a:ext cx="542" cy="318"/>
            </a:xfrm>
            <a:custGeom>
              <a:avLst/>
              <a:gdLst>
                <a:gd name="T0" fmla="*/ 542 w 542"/>
                <a:gd name="T1" fmla="*/ 248 h 318"/>
                <a:gd name="T2" fmla="*/ 34 w 542"/>
                <a:gd name="T3" fmla="*/ 318 h 318"/>
                <a:gd name="T4" fmla="*/ 0 w 542"/>
                <a:gd name="T5" fmla="*/ 70 h 318"/>
                <a:gd name="T6" fmla="*/ 508 w 542"/>
                <a:gd name="T7" fmla="*/ 0 h 318"/>
                <a:gd name="T8" fmla="*/ 542 w 542"/>
                <a:gd name="T9" fmla="*/ 248 h 318"/>
              </a:gdLst>
              <a:ahLst/>
              <a:cxnLst>
                <a:cxn ang="0">
                  <a:pos x="T0" y="T1"/>
                </a:cxn>
                <a:cxn ang="0">
                  <a:pos x="T2" y="T3"/>
                </a:cxn>
                <a:cxn ang="0">
                  <a:pos x="T4" y="T5"/>
                </a:cxn>
                <a:cxn ang="0">
                  <a:pos x="T6" y="T7"/>
                </a:cxn>
                <a:cxn ang="0">
                  <a:pos x="T8" y="T9"/>
                </a:cxn>
              </a:cxnLst>
              <a:rect l="0" t="0" r="r" b="b"/>
              <a:pathLst>
                <a:path w="542" h="318">
                  <a:moveTo>
                    <a:pt x="542" y="248"/>
                  </a:moveTo>
                  <a:lnTo>
                    <a:pt x="34" y="318"/>
                  </a:lnTo>
                  <a:lnTo>
                    <a:pt x="0" y="70"/>
                  </a:lnTo>
                  <a:lnTo>
                    <a:pt x="508" y="0"/>
                  </a:lnTo>
                  <a:lnTo>
                    <a:pt x="542"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9" name="Freeform 193"/>
            <p:cNvSpPr>
              <a:spLocks/>
            </p:cNvSpPr>
            <p:nvPr userDrawn="1"/>
          </p:nvSpPr>
          <p:spPr bwMode="auto">
            <a:xfrm>
              <a:off x="3023" y="1790"/>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0" name="Freeform 194"/>
            <p:cNvSpPr>
              <a:spLocks/>
            </p:cNvSpPr>
            <p:nvPr userDrawn="1"/>
          </p:nvSpPr>
          <p:spPr bwMode="auto">
            <a:xfrm>
              <a:off x="3176" y="1769"/>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1" name="Freeform 195"/>
            <p:cNvSpPr>
              <a:spLocks/>
            </p:cNvSpPr>
            <p:nvPr userDrawn="1"/>
          </p:nvSpPr>
          <p:spPr bwMode="auto">
            <a:xfrm>
              <a:off x="3329" y="1748"/>
              <a:ext cx="84" cy="69"/>
            </a:xfrm>
            <a:custGeom>
              <a:avLst/>
              <a:gdLst>
                <a:gd name="T0" fmla="*/ 84 w 84"/>
                <a:gd name="T1" fmla="*/ 59 h 69"/>
                <a:gd name="T2" fmla="*/ 8 w 84"/>
                <a:gd name="T3" fmla="*/ 69 h 69"/>
                <a:gd name="T4" fmla="*/ 0 w 84"/>
                <a:gd name="T5" fmla="*/ 10 h 69"/>
                <a:gd name="T6" fmla="*/ 76 w 84"/>
                <a:gd name="T7" fmla="*/ 0 h 69"/>
                <a:gd name="T8" fmla="*/ 84 w 84"/>
                <a:gd name="T9" fmla="*/ 59 h 69"/>
              </a:gdLst>
              <a:ahLst/>
              <a:cxnLst>
                <a:cxn ang="0">
                  <a:pos x="T0" y="T1"/>
                </a:cxn>
                <a:cxn ang="0">
                  <a:pos x="T2" y="T3"/>
                </a:cxn>
                <a:cxn ang="0">
                  <a:pos x="T4" y="T5"/>
                </a:cxn>
                <a:cxn ang="0">
                  <a:pos x="T6" y="T7"/>
                </a:cxn>
                <a:cxn ang="0">
                  <a:pos x="T8" y="T9"/>
                </a:cxn>
              </a:cxnLst>
              <a:rect l="0" t="0" r="r" b="b"/>
              <a:pathLst>
                <a:path w="84" h="69">
                  <a:moveTo>
                    <a:pt x="84" y="59"/>
                  </a:moveTo>
                  <a:lnTo>
                    <a:pt x="8" y="69"/>
                  </a:lnTo>
                  <a:lnTo>
                    <a:pt x="0" y="10"/>
                  </a:lnTo>
                  <a:lnTo>
                    <a:pt x="76" y="0"/>
                  </a:lnTo>
                  <a:lnTo>
                    <a:pt x="84"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2" name="Rectangle 196"/>
            <p:cNvSpPr>
              <a:spLocks noChangeArrowheads="1"/>
            </p:cNvSpPr>
            <p:nvPr userDrawn="1"/>
          </p:nvSpPr>
          <p:spPr bwMode="auto">
            <a:xfrm>
              <a:off x="2769"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3" name="Rectangle 197"/>
            <p:cNvSpPr>
              <a:spLocks noChangeArrowheads="1"/>
            </p:cNvSpPr>
            <p:nvPr userDrawn="1"/>
          </p:nvSpPr>
          <p:spPr bwMode="auto">
            <a:xfrm>
              <a:off x="2923"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4" name="Rectangle 198"/>
            <p:cNvSpPr>
              <a:spLocks noChangeArrowheads="1"/>
            </p:cNvSpPr>
            <p:nvPr userDrawn="1"/>
          </p:nvSpPr>
          <p:spPr bwMode="auto">
            <a:xfrm>
              <a:off x="3077"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106" name="Baby" hidden="1"/>
          <p:cNvGrpSpPr>
            <a:grpSpLocks noChangeAspect="1"/>
          </p:cNvGrpSpPr>
          <p:nvPr userDrawn="1"/>
        </p:nvGrpSpPr>
        <p:grpSpPr bwMode="auto">
          <a:xfrm>
            <a:off x="4132264" y="1843088"/>
            <a:ext cx="881063" cy="1422400"/>
            <a:chOff x="3889" y="1680"/>
            <a:chExt cx="555" cy="896"/>
          </a:xfrm>
        </p:grpSpPr>
        <p:sp>
          <p:nvSpPr>
            <p:cNvPr id="1108" name="Freeform 202"/>
            <p:cNvSpPr>
              <a:spLocks/>
            </p:cNvSpPr>
            <p:nvPr userDrawn="1"/>
          </p:nvSpPr>
          <p:spPr bwMode="auto">
            <a:xfrm>
              <a:off x="4088" y="1680"/>
              <a:ext cx="156" cy="78"/>
            </a:xfrm>
            <a:custGeom>
              <a:avLst/>
              <a:gdLst>
                <a:gd name="T0" fmla="*/ 88 w 175"/>
                <a:gd name="T1" fmla="*/ 35 h 88"/>
                <a:gd name="T2" fmla="*/ 170 w 175"/>
                <a:gd name="T3" fmla="*/ 0 h 88"/>
                <a:gd name="T4" fmla="*/ 175 w 175"/>
                <a:gd name="T5" fmla="*/ 1 h 88"/>
                <a:gd name="T6" fmla="*/ 175 w 175"/>
                <a:gd name="T7" fmla="*/ 87 h 88"/>
                <a:gd name="T8" fmla="*/ 170 w 175"/>
                <a:gd name="T9" fmla="*/ 88 h 88"/>
                <a:gd name="T10" fmla="*/ 88 w 175"/>
                <a:gd name="T11" fmla="*/ 54 h 88"/>
                <a:gd name="T12" fmla="*/ 6 w 175"/>
                <a:gd name="T13" fmla="*/ 88 h 88"/>
                <a:gd name="T14" fmla="*/ 0 w 175"/>
                <a:gd name="T15" fmla="*/ 87 h 88"/>
                <a:gd name="T16" fmla="*/ 0 w 175"/>
                <a:gd name="T17" fmla="*/ 1 h 88"/>
                <a:gd name="T18" fmla="*/ 6 w 175"/>
                <a:gd name="T19" fmla="*/ 0 h 88"/>
                <a:gd name="T20" fmla="*/ 88 w 175"/>
                <a:gd name="T21"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88">
                  <a:moveTo>
                    <a:pt x="88" y="35"/>
                  </a:moveTo>
                  <a:cubicBezTo>
                    <a:pt x="170" y="0"/>
                    <a:pt x="170" y="0"/>
                    <a:pt x="170" y="0"/>
                  </a:cubicBezTo>
                  <a:cubicBezTo>
                    <a:pt x="172" y="0"/>
                    <a:pt x="174" y="0"/>
                    <a:pt x="175" y="1"/>
                  </a:cubicBezTo>
                  <a:cubicBezTo>
                    <a:pt x="175" y="87"/>
                    <a:pt x="175" y="87"/>
                    <a:pt x="175" y="87"/>
                  </a:cubicBezTo>
                  <a:cubicBezTo>
                    <a:pt x="174" y="88"/>
                    <a:pt x="172" y="88"/>
                    <a:pt x="170" y="88"/>
                  </a:cubicBezTo>
                  <a:cubicBezTo>
                    <a:pt x="88" y="54"/>
                    <a:pt x="88" y="54"/>
                    <a:pt x="88" y="54"/>
                  </a:cubicBezTo>
                  <a:cubicBezTo>
                    <a:pt x="6" y="88"/>
                    <a:pt x="6" y="88"/>
                    <a:pt x="6" y="88"/>
                  </a:cubicBezTo>
                  <a:cubicBezTo>
                    <a:pt x="4" y="88"/>
                    <a:pt x="2" y="88"/>
                    <a:pt x="0" y="87"/>
                  </a:cubicBezTo>
                  <a:cubicBezTo>
                    <a:pt x="0" y="1"/>
                    <a:pt x="0" y="1"/>
                    <a:pt x="0" y="1"/>
                  </a:cubicBezTo>
                  <a:cubicBezTo>
                    <a:pt x="2" y="0"/>
                    <a:pt x="4" y="0"/>
                    <a:pt x="6" y="0"/>
                  </a:cubicBezTo>
                  <a:lnTo>
                    <a:pt x="88" y="35"/>
                  </a:lnTo>
                  <a:close/>
                </a:path>
              </a:pathLst>
            </a:custGeom>
            <a:solidFill>
              <a:srgbClr val="FFFFFF"/>
            </a:solidFill>
            <a:ln w="333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109" name="Line 203"/>
            <p:cNvSpPr>
              <a:spLocks noChangeShapeType="1"/>
            </p:cNvSpPr>
            <p:nvPr userDrawn="1"/>
          </p:nvSpPr>
          <p:spPr bwMode="auto">
            <a:xfrm>
              <a:off x="4166" y="1695"/>
              <a:ext cx="0" cy="96"/>
            </a:xfrm>
            <a:prstGeom prst="line">
              <a:avLst/>
            </a:prstGeom>
            <a:noFill/>
            <a:ln w="33338"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10" name="Freeform 204"/>
            <p:cNvSpPr>
              <a:spLocks/>
            </p:cNvSpPr>
            <p:nvPr userDrawn="1"/>
          </p:nvSpPr>
          <p:spPr bwMode="auto">
            <a:xfrm>
              <a:off x="3889" y="2152"/>
              <a:ext cx="555" cy="424"/>
            </a:xfrm>
            <a:custGeom>
              <a:avLst/>
              <a:gdLst>
                <a:gd name="T0" fmla="*/ 0 w 620"/>
                <a:gd name="T1" fmla="*/ 333 h 474"/>
                <a:gd name="T2" fmla="*/ 310 w 620"/>
                <a:gd name="T3" fmla="*/ 474 h 474"/>
                <a:gd name="T4" fmla="*/ 620 w 620"/>
                <a:gd name="T5" fmla="*/ 333 h 474"/>
                <a:gd name="T6" fmla="*/ 310 w 620"/>
                <a:gd name="T7" fmla="*/ 0 h 474"/>
                <a:gd name="T8" fmla="*/ 0 w 620"/>
                <a:gd name="T9" fmla="*/ 333 h 474"/>
              </a:gdLst>
              <a:ahLst/>
              <a:cxnLst>
                <a:cxn ang="0">
                  <a:pos x="T0" y="T1"/>
                </a:cxn>
                <a:cxn ang="0">
                  <a:pos x="T2" y="T3"/>
                </a:cxn>
                <a:cxn ang="0">
                  <a:pos x="T4" y="T5"/>
                </a:cxn>
                <a:cxn ang="0">
                  <a:pos x="T6" y="T7"/>
                </a:cxn>
                <a:cxn ang="0">
                  <a:pos x="T8" y="T9"/>
                </a:cxn>
              </a:cxnLst>
              <a:rect l="0" t="0" r="r" b="b"/>
              <a:pathLst>
                <a:path w="620" h="474">
                  <a:moveTo>
                    <a:pt x="0" y="333"/>
                  </a:moveTo>
                  <a:cubicBezTo>
                    <a:pt x="78" y="420"/>
                    <a:pt x="188" y="474"/>
                    <a:pt x="310" y="474"/>
                  </a:cubicBezTo>
                  <a:cubicBezTo>
                    <a:pt x="431" y="474"/>
                    <a:pt x="541" y="420"/>
                    <a:pt x="620" y="333"/>
                  </a:cubicBezTo>
                  <a:cubicBezTo>
                    <a:pt x="620" y="121"/>
                    <a:pt x="481" y="0"/>
                    <a:pt x="310" y="0"/>
                  </a:cubicBezTo>
                  <a:cubicBezTo>
                    <a:pt x="139" y="0"/>
                    <a:pt x="0" y="121"/>
                    <a:pt x="0" y="3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1" name="Oval 205"/>
            <p:cNvSpPr>
              <a:spLocks noChangeArrowheads="1"/>
            </p:cNvSpPr>
            <p:nvPr userDrawn="1"/>
          </p:nvSpPr>
          <p:spPr bwMode="auto">
            <a:xfrm>
              <a:off x="3985" y="1764"/>
              <a:ext cx="362" cy="37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2" name="Oval 206"/>
            <p:cNvSpPr>
              <a:spLocks noChangeArrowheads="1"/>
            </p:cNvSpPr>
            <p:nvPr userDrawn="1"/>
          </p:nvSpPr>
          <p:spPr bwMode="auto">
            <a:xfrm>
              <a:off x="4103" y="1985"/>
              <a:ext cx="127" cy="6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3" name="Oval 207"/>
            <p:cNvSpPr>
              <a:spLocks noChangeArrowheads="1"/>
            </p:cNvSpPr>
            <p:nvPr userDrawn="1"/>
          </p:nvSpPr>
          <p:spPr bwMode="auto">
            <a:xfrm>
              <a:off x="4134" y="2034"/>
              <a:ext cx="65" cy="65"/>
            </a:xfrm>
            <a:prstGeom prst="ellipse">
              <a:avLst/>
            </a:prstGeom>
            <a:noFill/>
            <a:ln w="333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115" name="Utropstegn" hidden="1"/>
          <p:cNvGrpSpPr>
            <a:grpSpLocks noChangeAspect="1"/>
          </p:cNvGrpSpPr>
          <p:nvPr userDrawn="1"/>
        </p:nvGrpSpPr>
        <p:grpSpPr bwMode="auto">
          <a:xfrm>
            <a:off x="4279902" y="1889125"/>
            <a:ext cx="280987" cy="1117600"/>
            <a:chOff x="2696" y="1190"/>
            <a:chExt cx="177" cy="704"/>
          </a:xfrm>
        </p:grpSpPr>
        <p:sp>
          <p:nvSpPr>
            <p:cNvPr id="1117" name="Freeform 211"/>
            <p:cNvSpPr>
              <a:spLocks/>
            </p:cNvSpPr>
            <p:nvPr userDrawn="1"/>
          </p:nvSpPr>
          <p:spPr bwMode="auto">
            <a:xfrm>
              <a:off x="2696" y="1190"/>
              <a:ext cx="177" cy="479"/>
            </a:xfrm>
            <a:custGeom>
              <a:avLst/>
              <a:gdLst>
                <a:gd name="T0" fmla="*/ 178 w 280"/>
                <a:gd name="T1" fmla="*/ 759 h 759"/>
                <a:gd name="T2" fmla="*/ 102 w 280"/>
                <a:gd name="T3" fmla="*/ 759 h 759"/>
                <a:gd name="T4" fmla="*/ 41 w 280"/>
                <a:gd name="T5" fmla="*/ 701 h 759"/>
                <a:gd name="T6" fmla="*/ 2 w 280"/>
                <a:gd name="T7" fmla="*/ 58 h 759"/>
                <a:gd name="T8" fmla="*/ 57 w 280"/>
                <a:gd name="T9" fmla="*/ 0 h 759"/>
                <a:gd name="T10" fmla="*/ 224 w 280"/>
                <a:gd name="T11" fmla="*/ 0 h 759"/>
                <a:gd name="T12" fmla="*/ 279 w 280"/>
                <a:gd name="T13" fmla="*/ 58 h 759"/>
                <a:gd name="T14" fmla="*/ 239 w 280"/>
                <a:gd name="T15" fmla="*/ 701 h 759"/>
                <a:gd name="T16" fmla="*/ 178 w 280"/>
                <a:gd name="T17" fmla="*/ 75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759">
                  <a:moveTo>
                    <a:pt x="178" y="759"/>
                  </a:moveTo>
                  <a:cubicBezTo>
                    <a:pt x="102" y="759"/>
                    <a:pt x="102" y="759"/>
                    <a:pt x="102" y="759"/>
                  </a:cubicBezTo>
                  <a:cubicBezTo>
                    <a:pt x="70" y="759"/>
                    <a:pt x="43" y="733"/>
                    <a:pt x="41" y="701"/>
                  </a:cubicBezTo>
                  <a:cubicBezTo>
                    <a:pt x="2" y="58"/>
                    <a:pt x="2" y="58"/>
                    <a:pt x="2" y="58"/>
                  </a:cubicBezTo>
                  <a:cubicBezTo>
                    <a:pt x="0" y="26"/>
                    <a:pt x="25" y="0"/>
                    <a:pt x="57" y="0"/>
                  </a:cubicBezTo>
                  <a:cubicBezTo>
                    <a:pt x="224" y="0"/>
                    <a:pt x="224" y="0"/>
                    <a:pt x="224" y="0"/>
                  </a:cubicBezTo>
                  <a:cubicBezTo>
                    <a:pt x="256" y="0"/>
                    <a:pt x="280" y="26"/>
                    <a:pt x="279" y="58"/>
                  </a:cubicBezTo>
                  <a:cubicBezTo>
                    <a:pt x="239" y="701"/>
                    <a:pt x="239" y="701"/>
                    <a:pt x="239" y="701"/>
                  </a:cubicBezTo>
                  <a:cubicBezTo>
                    <a:pt x="238" y="733"/>
                    <a:pt x="210" y="759"/>
                    <a:pt x="178" y="75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8" name="Oval 212"/>
            <p:cNvSpPr>
              <a:spLocks noChangeArrowheads="1"/>
            </p:cNvSpPr>
            <p:nvPr userDrawn="1"/>
          </p:nvSpPr>
          <p:spPr bwMode="auto">
            <a:xfrm>
              <a:off x="2703" y="1734"/>
              <a:ext cx="161" cy="16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120" name="penger" hidden="1"/>
          <p:cNvGrpSpPr>
            <a:grpSpLocks noChangeAspect="1"/>
          </p:cNvGrpSpPr>
          <p:nvPr userDrawn="1"/>
        </p:nvGrpSpPr>
        <p:grpSpPr bwMode="auto">
          <a:xfrm>
            <a:off x="3976689" y="1817688"/>
            <a:ext cx="1150938" cy="995362"/>
            <a:chOff x="2505" y="1145"/>
            <a:chExt cx="725" cy="627"/>
          </a:xfrm>
        </p:grpSpPr>
        <p:sp>
          <p:nvSpPr>
            <p:cNvPr id="1122" name="Freeform 216"/>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3" name="Freeform 217"/>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24" name="Freeform 218"/>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5" name="Freeform 219"/>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26" name="Freeform 220"/>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7" name="Freeform 221"/>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28" name="Freeform 222"/>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9" name="Freeform 223"/>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0" name="Oval 224"/>
            <p:cNvSpPr>
              <a:spLocks noChangeArrowheads="1"/>
            </p:cNvSpPr>
            <p:nvPr userDrawn="1"/>
          </p:nvSpPr>
          <p:spPr bwMode="auto">
            <a:xfrm>
              <a:off x="2505" y="1227"/>
              <a:ext cx="331"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1" name="Oval 225"/>
            <p:cNvSpPr>
              <a:spLocks noChangeArrowheads="1"/>
            </p:cNvSpPr>
            <p:nvPr userDrawn="1"/>
          </p:nvSpPr>
          <p:spPr bwMode="auto">
            <a:xfrm>
              <a:off x="2505" y="1227"/>
              <a:ext cx="331"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2" name="Freeform 226"/>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3" name="Freeform 227"/>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4" name="Freeform 228"/>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5" name="Freeform 229"/>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6" name="Freeform 230"/>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7" name="Freeform 231"/>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8" name="Oval 232"/>
            <p:cNvSpPr>
              <a:spLocks noChangeArrowheads="1"/>
            </p:cNvSpPr>
            <p:nvPr userDrawn="1"/>
          </p:nvSpPr>
          <p:spPr bwMode="auto">
            <a:xfrm>
              <a:off x="2898" y="1332"/>
              <a:ext cx="332" cy="1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9" name="Oval 233"/>
            <p:cNvSpPr>
              <a:spLocks noChangeArrowheads="1"/>
            </p:cNvSpPr>
            <p:nvPr userDrawn="1"/>
          </p:nvSpPr>
          <p:spPr bwMode="auto">
            <a:xfrm>
              <a:off x="2898" y="1332"/>
              <a:ext cx="332" cy="126"/>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0" name="Freeform 234"/>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1" name="Freeform 235"/>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2" name="Freeform 236"/>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3" name="Freeform 237"/>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4" name="Freeform 238"/>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5" name="Freeform 239"/>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6" name="Freeform 240"/>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7" name="Freeform 241"/>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8" name="Freeform 242"/>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9" name="Freeform 243"/>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50" name="Freeform 244"/>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51" name="Freeform 245"/>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52" name="Oval 246"/>
            <p:cNvSpPr>
              <a:spLocks noChangeArrowheads="1"/>
            </p:cNvSpPr>
            <p:nvPr userDrawn="1"/>
          </p:nvSpPr>
          <p:spPr bwMode="auto">
            <a:xfrm>
              <a:off x="2653" y="1145"/>
              <a:ext cx="332"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53" name="Oval 247"/>
            <p:cNvSpPr>
              <a:spLocks noChangeArrowheads="1"/>
            </p:cNvSpPr>
            <p:nvPr userDrawn="1"/>
          </p:nvSpPr>
          <p:spPr bwMode="auto">
            <a:xfrm>
              <a:off x="2653" y="1145"/>
              <a:ext cx="332"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spTree>
    <p:extLst>
      <p:ext uri="{BB962C8B-B14F-4D97-AF65-F5344CB8AC3E}">
        <p14:creationId xmlns:p14="http://schemas.microsoft.com/office/powerpoint/2010/main" val="2259884546"/>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89" r:id="rId8"/>
  </p:sldLayoutIdLst>
  <p:hf sldNum="0" hdr="0" ftr="0" dt="0"/>
  <p:txStyles>
    <p:titleStyle>
      <a:lvl1pPr algn="l" defTabSz="676341" rtl="0" eaLnBrk="1" latinLnBrk="0" hangingPunct="1">
        <a:lnSpc>
          <a:spcPct val="90000"/>
        </a:lnSpc>
        <a:spcBef>
          <a:spcPct val="0"/>
        </a:spcBef>
        <a:buNone/>
        <a:defRPr sz="3674" b="1" kern="1200">
          <a:solidFill>
            <a:schemeClr val="tx1"/>
          </a:solidFill>
          <a:latin typeface="+mj-lt"/>
          <a:ea typeface="+mj-ea"/>
          <a:cs typeface="+mj-cs"/>
        </a:defRPr>
      </a:lvl1pPr>
    </p:titleStyle>
    <p:bodyStyle>
      <a:lvl1pPr marL="169085" indent="-169085" algn="l" defTabSz="676341" rtl="0" eaLnBrk="1" latinLnBrk="0" hangingPunct="1">
        <a:lnSpc>
          <a:spcPct val="90000"/>
        </a:lnSpc>
        <a:spcBef>
          <a:spcPts val="740"/>
        </a:spcBef>
        <a:buFont typeface="Arial" panose="020B0604020202020204" pitchFamily="34" charset="0"/>
        <a:buChar char="•"/>
        <a:defRPr sz="1788" kern="1200">
          <a:solidFill>
            <a:schemeClr val="tx1"/>
          </a:solidFill>
          <a:latin typeface="+mn-lt"/>
          <a:ea typeface="+mn-ea"/>
          <a:cs typeface="+mn-cs"/>
        </a:defRPr>
      </a:lvl1pPr>
      <a:lvl2pPr marL="507257" indent="-169085" algn="l" defTabSz="676341" rtl="0" eaLnBrk="1" latinLnBrk="0" hangingPunct="1">
        <a:lnSpc>
          <a:spcPct val="90000"/>
        </a:lnSpc>
        <a:spcBef>
          <a:spcPts val="370"/>
        </a:spcBef>
        <a:buFont typeface="Arial" panose="020B0604020202020204" pitchFamily="34" charset="0"/>
        <a:buChar char="•"/>
        <a:defRPr sz="1589" kern="1200">
          <a:solidFill>
            <a:schemeClr val="tx1"/>
          </a:solidFill>
          <a:latin typeface="+mn-lt"/>
          <a:ea typeface="+mn-ea"/>
          <a:cs typeface="+mn-cs"/>
        </a:defRPr>
      </a:lvl2pPr>
      <a:lvl3pPr marL="845426" indent="-169085" algn="l" defTabSz="676341" rtl="0" eaLnBrk="1" latinLnBrk="0" hangingPunct="1">
        <a:lnSpc>
          <a:spcPct val="90000"/>
        </a:lnSpc>
        <a:spcBef>
          <a:spcPts val="370"/>
        </a:spcBef>
        <a:buFont typeface="Arial" panose="020B0604020202020204" pitchFamily="34" charset="0"/>
        <a:buChar char="•"/>
        <a:defRPr sz="1490" kern="1200">
          <a:solidFill>
            <a:schemeClr val="tx1"/>
          </a:solidFill>
          <a:latin typeface="+mn-lt"/>
          <a:ea typeface="+mn-ea"/>
          <a:cs typeface="+mn-cs"/>
        </a:defRPr>
      </a:lvl3pPr>
      <a:lvl4pPr marL="1183596"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4pPr>
      <a:lvl5pPr marL="1521767" indent="-169085" algn="l" defTabSz="676341" rtl="0" eaLnBrk="1" latinLnBrk="0" hangingPunct="1">
        <a:lnSpc>
          <a:spcPct val="90000"/>
        </a:lnSpc>
        <a:spcBef>
          <a:spcPts val="370"/>
        </a:spcBef>
        <a:buFont typeface="Arial" panose="020B0604020202020204" pitchFamily="34" charset="0"/>
        <a:buChar char="•"/>
        <a:defRPr sz="1192" kern="1200">
          <a:solidFill>
            <a:schemeClr val="tx1"/>
          </a:solidFill>
          <a:latin typeface="+mn-lt"/>
          <a:ea typeface="+mn-ea"/>
          <a:cs typeface="+mn-cs"/>
        </a:defRPr>
      </a:lvl5pPr>
      <a:lvl6pPr marL="1859938"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6pPr>
      <a:lvl7pPr marL="219810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7pPr>
      <a:lvl8pPr marL="253627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8pPr>
      <a:lvl9pPr marL="287444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9pPr>
    </p:bodyStyle>
    <p:otherStyle>
      <a:defPPr>
        <a:defRPr lang="en-US"/>
      </a:defPPr>
      <a:lvl1pPr marL="0" algn="l" defTabSz="676341" rtl="0" eaLnBrk="1" latinLnBrk="0" hangingPunct="1">
        <a:defRPr sz="1291" kern="1200">
          <a:solidFill>
            <a:schemeClr val="tx1"/>
          </a:solidFill>
          <a:latin typeface="+mn-lt"/>
          <a:ea typeface="+mn-ea"/>
          <a:cs typeface="+mn-cs"/>
        </a:defRPr>
      </a:lvl1pPr>
      <a:lvl2pPr marL="338170" algn="l" defTabSz="676341" rtl="0" eaLnBrk="1" latinLnBrk="0" hangingPunct="1">
        <a:defRPr sz="1291" kern="1200">
          <a:solidFill>
            <a:schemeClr val="tx1"/>
          </a:solidFill>
          <a:latin typeface="+mn-lt"/>
          <a:ea typeface="+mn-ea"/>
          <a:cs typeface="+mn-cs"/>
        </a:defRPr>
      </a:lvl2pPr>
      <a:lvl3pPr marL="676341" algn="l" defTabSz="676341" rtl="0" eaLnBrk="1" latinLnBrk="0" hangingPunct="1">
        <a:defRPr sz="1291" kern="1200">
          <a:solidFill>
            <a:schemeClr val="tx1"/>
          </a:solidFill>
          <a:latin typeface="+mn-lt"/>
          <a:ea typeface="+mn-ea"/>
          <a:cs typeface="+mn-cs"/>
        </a:defRPr>
      </a:lvl3pPr>
      <a:lvl4pPr marL="1014511" algn="l" defTabSz="676341" rtl="0" eaLnBrk="1" latinLnBrk="0" hangingPunct="1">
        <a:defRPr sz="1291" kern="1200">
          <a:solidFill>
            <a:schemeClr val="tx1"/>
          </a:solidFill>
          <a:latin typeface="+mn-lt"/>
          <a:ea typeface="+mn-ea"/>
          <a:cs typeface="+mn-cs"/>
        </a:defRPr>
      </a:lvl4pPr>
      <a:lvl5pPr marL="1352683" algn="l" defTabSz="676341" rtl="0" eaLnBrk="1" latinLnBrk="0" hangingPunct="1">
        <a:defRPr sz="1291" kern="1200">
          <a:solidFill>
            <a:schemeClr val="tx1"/>
          </a:solidFill>
          <a:latin typeface="+mn-lt"/>
          <a:ea typeface="+mn-ea"/>
          <a:cs typeface="+mn-cs"/>
        </a:defRPr>
      </a:lvl5pPr>
      <a:lvl6pPr marL="1690852" algn="l" defTabSz="676341" rtl="0" eaLnBrk="1" latinLnBrk="0" hangingPunct="1">
        <a:defRPr sz="1291" kern="1200">
          <a:solidFill>
            <a:schemeClr val="tx1"/>
          </a:solidFill>
          <a:latin typeface="+mn-lt"/>
          <a:ea typeface="+mn-ea"/>
          <a:cs typeface="+mn-cs"/>
        </a:defRPr>
      </a:lvl6pPr>
      <a:lvl7pPr marL="2029023" algn="l" defTabSz="676341" rtl="0" eaLnBrk="1" latinLnBrk="0" hangingPunct="1">
        <a:defRPr sz="1291" kern="1200">
          <a:solidFill>
            <a:schemeClr val="tx1"/>
          </a:solidFill>
          <a:latin typeface="+mn-lt"/>
          <a:ea typeface="+mn-ea"/>
          <a:cs typeface="+mn-cs"/>
        </a:defRPr>
      </a:lvl7pPr>
      <a:lvl8pPr marL="2367194" algn="l" defTabSz="676341" rtl="0" eaLnBrk="1" latinLnBrk="0" hangingPunct="1">
        <a:defRPr sz="1291" kern="1200">
          <a:solidFill>
            <a:schemeClr val="tx1"/>
          </a:solidFill>
          <a:latin typeface="+mn-lt"/>
          <a:ea typeface="+mn-ea"/>
          <a:cs typeface="+mn-cs"/>
        </a:defRPr>
      </a:lvl8pPr>
      <a:lvl9pPr marL="2705364" algn="l" defTabSz="676341" rtl="0" eaLnBrk="1" latinLnBrk="0" hangingPunct="1">
        <a:defRPr sz="129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36" y="1263758"/>
            <a:ext cx="8365168" cy="512448"/>
          </a:xfrm>
          <a:prstGeom prst="rect">
            <a:avLst/>
          </a:prstGeom>
        </p:spPr>
        <p:txBody>
          <a:bodyPr vert="horz" wrap="square" lIns="0" tIns="0" rIns="0" bIns="0" rtlCol="0" anchor="t" anchorCtr="0">
            <a:normAutofit/>
          </a:bodyPr>
          <a:lstStyle/>
          <a:p>
            <a:r>
              <a:rPr lang="nb-NO"/>
              <a:t>Klikk for å redigere tittelstil</a:t>
            </a:r>
            <a:endParaRPr lang="en-US"/>
          </a:p>
        </p:txBody>
      </p:sp>
      <p:sp>
        <p:nvSpPr>
          <p:cNvPr id="3" name="Text Placeholder 2"/>
          <p:cNvSpPr>
            <a:spLocks noGrp="1"/>
          </p:cNvSpPr>
          <p:nvPr>
            <p:ph type="body" idx="1"/>
          </p:nvPr>
        </p:nvSpPr>
        <p:spPr>
          <a:xfrm>
            <a:off x="288036" y="1980248"/>
            <a:ext cx="8371046" cy="2772346"/>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982413" y="268201"/>
            <a:ext cx="670791" cy="268200"/>
          </a:xfrm>
          <a:prstGeom prst="rect">
            <a:avLst/>
          </a:prstGeom>
        </p:spPr>
        <p:txBody>
          <a:bodyPr vert="horz" lIns="0" tIns="0" rIns="0" bIns="0" rtlCol="0" anchor="t" anchorCtr="0">
            <a:normAutofit/>
          </a:bodyPr>
          <a:lstStyle>
            <a:lvl1pPr algn="l">
              <a:defRPr sz="700" b="1">
                <a:solidFill>
                  <a:schemeClr val="tx1"/>
                </a:solidFill>
              </a:defRPr>
            </a:lvl1pPr>
          </a:lstStyle>
          <a:p>
            <a:fld id="{205AAB6B-C8DC-467C-B8C5-F1ADB02BF221}" type="datetime1">
              <a:rPr lang="nb-NO" smtClean="0"/>
              <a:t>13.10.2021</a:t>
            </a:fld>
            <a:endParaRPr lang="nb-NO"/>
          </a:p>
        </p:txBody>
      </p:sp>
      <p:sp>
        <p:nvSpPr>
          <p:cNvPr id="5" name="Footer Placeholder 4"/>
          <p:cNvSpPr>
            <a:spLocks noGrp="1"/>
          </p:cNvSpPr>
          <p:nvPr>
            <p:ph type="ftr" sz="quarter" idx="3"/>
          </p:nvPr>
        </p:nvSpPr>
        <p:spPr>
          <a:xfrm>
            <a:off x="6144444" y="268201"/>
            <a:ext cx="1609898" cy="268200"/>
          </a:xfrm>
          <a:prstGeom prst="rect">
            <a:avLst/>
          </a:prstGeom>
        </p:spPr>
        <p:txBody>
          <a:bodyPr vert="horz" lIns="0" tIns="0" rIns="0" bIns="0" rtlCol="0" anchor="t" anchorCtr="0">
            <a:normAutofit/>
          </a:bodyPr>
          <a:lstStyle>
            <a:lvl1pPr algn="l">
              <a:defRPr sz="700" b="1">
                <a:solidFill>
                  <a:schemeClr val="tx1"/>
                </a:solidFill>
              </a:defRPr>
            </a:lvl1pPr>
          </a:lstStyle>
          <a:p>
            <a:endParaRPr lang="nb-NO"/>
          </a:p>
        </p:txBody>
      </p:sp>
      <p:sp>
        <p:nvSpPr>
          <p:cNvPr id="6" name="Slide Number Placeholder 5"/>
          <p:cNvSpPr>
            <a:spLocks noGrp="1"/>
          </p:cNvSpPr>
          <p:nvPr>
            <p:ph type="sldNum" sz="quarter" idx="4"/>
          </p:nvPr>
        </p:nvSpPr>
        <p:spPr>
          <a:xfrm>
            <a:off x="5648058" y="268201"/>
            <a:ext cx="268316" cy="268200"/>
          </a:xfrm>
          <a:prstGeom prst="rect">
            <a:avLst/>
          </a:prstGeom>
        </p:spPr>
        <p:txBody>
          <a:bodyPr vert="horz" lIns="0" tIns="0" rIns="0" bIns="0" rtlCol="0" anchor="t" anchorCtr="0">
            <a:normAutofit/>
          </a:bodyPr>
          <a:lstStyle>
            <a:lvl1pPr algn="l">
              <a:defRPr sz="700" b="1">
                <a:solidFill>
                  <a:schemeClr val="tx1"/>
                </a:solidFill>
              </a:defRPr>
            </a:lvl1pPr>
          </a:lstStyle>
          <a:p>
            <a:fld id="{D8865200-363A-4A27-BFE2-9D2920C8E885}" type="slidenum">
              <a:rPr lang="nb-NO" smtClean="0"/>
              <a:pPr/>
              <a:t>‹#›</a:t>
            </a:fld>
            <a:endParaRPr lang="nb-NO"/>
          </a:p>
        </p:txBody>
      </p:sp>
      <p:grpSp>
        <p:nvGrpSpPr>
          <p:cNvPr id="156" name="prosses2" hidden="1"/>
          <p:cNvGrpSpPr>
            <a:grpSpLocks noChangeAspect="1"/>
          </p:cNvGrpSpPr>
          <p:nvPr/>
        </p:nvGrpSpPr>
        <p:grpSpPr bwMode="auto">
          <a:xfrm>
            <a:off x="3326607" y="1307522"/>
            <a:ext cx="2492375" cy="2493531"/>
            <a:chOff x="1310" y="590"/>
            <a:chExt cx="3140" cy="3140"/>
          </a:xfrm>
        </p:grpSpPr>
        <p:sp>
          <p:nvSpPr>
            <p:cNvPr id="294" name="Freeform 63"/>
            <p:cNvSpPr>
              <a:spLocks/>
            </p:cNvSpPr>
            <p:nvPr userDrawn="1"/>
          </p:nvSpPr>
          <p:spPr bwMode="auto">
            <a:xfrm>
              <a:off x="1310" y="1402"/>
              <a:ext cx="436" cy="1544"/>
            </a:xfrm>
            <a:custGeom>
              <a:avLst/>
              <a:gdLst>
                <a:gd name="T0" fmla="*/ 160 w 184"/>
                <a:gd name="T1" fmla="*/ 68 h 652"/>
                <a:gd name="T2" fmla="*/ 184 w 184"/>
                <a:gd name="T3" fmla="*/ 82 h 652"/>
                <a:gd name="T4" fmla="*/ 162 w 184"/>
                <a:gd name="T5" fmla="*/ 0 h 652"/>
                <a:gd name="T6" fmla="*/ 78 w 184"/>
                <a:gd name="T7" fmla="*/ 22 h 652"/>
                <a:gd name="T8" fmla="*/ 101 w 184"/>
                <a:gd name="T9" fmla="*/ 35 h 652"/>
                <a:gd name="T10" fmla="*/ 127 w 184"/>
                <a:gd name="T11" fmla="*/ 652 h 652"/>
                <a:gd name="T12" fmla="*/ 144 w 184"/>
                <a:gd name="T13" fmla="*/ 613 h 652"/>
                <a:gd name="T14" fmla="*/ 144 w 184"/>
                <a:gd name="T15" fmla="*/ 613 h 652"/>
                <a:gd name="T16" fmla="*/ 184 w 184"/>
                <a:gd name="T17" fmla="*/ 614 h 652"/>
                <a:gd name="T18" fmla="*/ 160 w 184"/>
                <a:gd name="T19" fmla="*/ 68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2">
                  <a:moveTo>
                    <a:pt x="160" y="68"/>
                  </a:moveTo>
                  <a:cubicBezTo>
                    <a:pt x="184" y="82"/>
                    <a:pt x="184" y="82"/>
                    <a:pt x="184" y="82"/>
                  </a:cubicBezTo>
                  <a:cubicBezTo>
                    <a:pt x="162" y="0"/>
                    <a:pt x="162" y="0"/>
                    <a:pt x="162" y="0"/>
                  </a:cubicBezTo>
                  <a:cubicBezTo>
                    <a:pt x="78" y="22"/>
                    <a:pt x="78" y="22"/>
                    <a:pt x="78" y="22"/>
                  </a:cubicBezTo>
                  <a:cubicBezTo>
                    <a:pt x="101" y="35"/>
                    <a:pt x="101" y="35"/>
                    <a:pt x="101" y="35"/>
                  </a:cubicBezTo>
                  <a:cubicBezTo>
                    <a:pt x="0" y="234"/>
                    <a:pt x="14" y="469"/>
                    <a:pt x="127" y="652"/>
                  </a:cubicBezTo>
                  <a:cubicBezTo>
                    <a:pt x="144" y="613"/>
                    <a:pt x="144" y="613"/>
                    <a:pt x="144" y="613"/>
                  </a:cubicBezTo>
                  <a:cubicBezTo>
                    <a:pt x="144" y="613"/>
                    <a:pt x="144" y="613"/>
                    <a:pt x="144" y="613"/>
                  </a:cubicBezTo>
                  <a:cubicBezTo>
                    <a:pt x="184" y="614"/>
                    <a:pt x="184" y="614"/>
                    <a:pt x="184" y="614"/>
                  </a:cubicBezTo>
                  <a:cubicBezTo>
                    <a:pt x="85" y="452"/>
                    <a:pt x="72" y="245"/>
                    <a:pt x="160" y="68"/>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5" name="Freeform 64"/>
            <p:cNvSpPr>
              <a:spLocks/>
            </p:cNvSpPr>
            <p:nvPr userDrawn="1"/>
          </p:nvSpPr>
          <p:spPr bwMode="auto">
            <a:xfrm>
              <a:off x="3444" y="777"/>
              <a:ext cx="194" cy="249"/>
            </a:xfrm>
            <a:custGeom>
              <a:avLst/>
              <a:gdLst>
                <a:gd name="T0" fmla="*/ 0 w 194"/>
                <a:gd name="T1" fmla="*/ 249 h 249"/>
                <a:gd name="T2" fmla="*/ 194 w 194"/>
                <a:gd name="T3" fmla="*/ 197 h 249"/>
                <a:gd name="T4" fmla="*/ 142 w 194"/>
                <a:gd name="T5" fmla="*/ 0 h 249"/>
                <a:gd name="T6" fmla="*/ 0 w 194"/>
                <a:gd name="T7" fmla="*/ 249 h 249"/>
              </a:gdLst>
              <a:ahLst/>
              <a:cxnLst>
                <a:cxn ang="0">
                  <a:pos x="T0" y="T1"/>
                </a:cxn>
                <a:cxn ang="0">
                  <a:pos x="T2" y="T3"/>
                </a:cxn>
                <a:cxn ang="0">
                  <a:pos x="T4" y="T5"/>
                </a:cxn>
                <a:cxn ang="0">
                  <a:pos x="T6" y="T7"/>
                </a:cxn>
              </a:cxnLst>
              <a:rect l="0" t="0" r="r" b="b"/>
              <a:pathLst>
                <a:path w="194" h="249">
                  <a:moveTo>
                    <a:pt x="0" y="249"/>
                  </a:moveTo>
                  <a:lnTo>
                    <a:pt x="194" y="197"/>
                  </a:lnTo>
                  <a:lnTo>
                    <a:pt x="142" y="0"/>
                  </a:lnTo>
                  <a:lnTo>
                    <a:pt x="0" y="249"/>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6" name="Freeform 65"/>
            <p:cNvSpPr>
              <a:spLocks/>
            </p:cNvSpPr>
            <p:nvPr userDrawn="1"/>
          </p:nvSpPr>
          <p:spPr bwMode="auto">
            <a:xfrm>
              <a:off x="2094" y="590"/>
              <a:ext cx="1544" cy="436"/>
            </a:xfrm>
            <a:custGeom>
              <a:avLst/>
              <a:gdLst>
                <a:gd name="T0" fmla="*/ 652 w 652"/>
                <a:gd name="T1" fmla="*/ 162 h 184"/>
                <a:gd name="T2" fmla="*/ 630 w 652"/>
                <a:gd name="T3" fmla="*/ 79 h 184"/>
                <a:gd name="T4" fmla="*/ 617 w 652"/>
                <a:gd name="T5" fmla="*/ 101 h 184"/>
                <a:gd name="T6" fmla="*/ 0 w 652"/>
                <a:gd name="T7" fmla="*/ 128 h 184"/>
                <a:gd name="T8" fmla="*/ 39 w 652"/>
                <a:gd name="T9" fmla="*/ 144 h 184"/>
                <a:gd name="T10" fmla="*/ 39 w 652"/>
                <a:gd name="T11" fmla="*/ 144 h 184"/>
                <a:gd name="T12" fmla="*/ 38 w 652"/>
                <a:gd name="T13" fmla="*/ 184 h 184"/>
                <a:gd name="T14" fmla="*/ 584 w 652"/>
                <a:gd name="T15" fmla="*/ 161 h 184"/>
                <a:gd name="T16" fmla="*/ 570 w 652"/>
                <a:gd name="T17" fmla="*/ 184 h 184"/>
                <a:gd name="T18" fmla="*/ 652 w 652"/>
                <a:gd name="T19" fmla="*/ 1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2" h="184">
                  <a:moveTo>
                    <a:pt x="652" y="162"/>
                  </a:moveTo>
                  <a:cubicBezTo>
                    <a:pt x="630" y="79"/>
                    <a:pt x="630" y="79"/>
                    <a:pt x="630" y="79"/>
                  </a:cubicBezTo>
                  <a:cubicBezTo>
                    <a:pt x="617" y="101"/>
                    <a:pt x="617" y="101"/>
                    <a:pt x="617" y="101"/>
                  </a:cubicBezTo>
                  <a:cubicBezTo>
                    <a:pt x="418" y="0"/>
                    <a:pt x="183" y="14"/>
                    <a:pt x="0" y="128"/>
                  </a:cubicBezTo>
                  <a:cubicBezTo>
                    <a:pt x="39" y="144"/>
                    <a:pt x="39" y="144"/>
                    <a:pt x="39" y="144"/>
                  </a:cubicBezTo>
                  <a:cubicBezTo>
                    <a:pt x="39" y="144"/>
                    <a:pt x="39" y="144"/>
                    <a:pt x="39" y="144"/>
                  </a:cubicBezTo>
                  <a:cubicBezTo>
                    <a:pt x="38" y="184"/>
                    <a:pt x="38" y="184"/>
                    <a:pt x="38" y="184"/>
                  </a:cubicBezTo>
                  <a:cubicBezTo>
                    <a:pt x="200" y="85"/>
                    <a:pt x="407" y="72"/>
                    <a:pt x="584" y="161"/>
                  </a:cubicBezTo>
                  <a:cubicBezTo>
                    <a:pt x="570" y="184"/>
                    <a:pt x="570" y="184"/>
                    <a:pt x="570" y="184"/>
                  </a:cubicBezTo>
                  <a:lnTo>
                    <a:pt x="652" y="16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7" name="Freeform 66"/>
            <p:cNvSpPr>
              <a:spLocks/>
            </p:cNvSpPr>
            <p:nvPr userDrawn="1"/>
          </p:nvSpPr>
          <p:spPr bwMode="auto">
            <a:xfrm>
              <a:off x="4014" y="1374"/>
              <a:ext cx="436" cy="1546"/>
            </a:xfrm>
            <a:custGeom>
              <a:avLst/>
              <a:gdLst>
                <a:gd name="T0" fmla="*/ 57 w 184"/>
                <a:gd name="T1" fmla="*/ 0 h 653"/>
                <a:gd name="T2" fmla="*/ 40 w 184"/>
                <a:gd name="T3" fmla="*/ 39 h 653"/>
                <a:gd name="T4" fmla="*/ 40 w 184"/>
                <a:gd name="T5" fmla="*/ 39 h 653"/>
                <a:gd name="T6" fmla="*/ 0 w 184"/>
                <a:gd name="T7" fmla="*/ 38 h 653"/>
                <a:gd name="T8" fmla="*/ 23 w 184"/>
                <a:gd name="T9" fmla="*/ 584 h 653"/>
                <a:gd name="T10" fmla="*/ 0 w 184"/>
                <a:gd name="T11" fmla="*/ 571 h 653"/>
                <a:gd name="T12" fmla="*/ 22 w 184"/>
                <a:gd name="T13" fmla="*/ 653 h 653"/>
                <a:gd name="T14" fmla="*/ 105 w 184"/>
                <a:gd name="T15" fmla="*/ 630 h 653"/>
                <a:gd name="T16" fmla="*/ 83 w 184"/>
                <a:gd name="T17" fmla="*/ 618 h 653"/>
                <a:gd name="T18" fmla="*/ 57 w 184"/>
                <a:gd name="T19"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3">
                  <a:moveTo>
                    <a:pt x="57" y="0"/>
                  </a:moveTo>
                  <a:cubicBezTo>
                    <a:pt x="40" y="39"/>
                    <a:pt x="40" y="39"/>
                    <a:pt x="40" y="39"/>
                  </a:cubicBezTo>
                  <a:cubicBezTo>
                    <a:pt x="40" y="39"/>
                    <a:pt x="40" y="39"/>
                    <a:pt x="40" y="39"/>
                  </a:cubicBezTo>
                  <a:cubicBezTo>
                    <a:pt x="0" y="38"/>
                    <a:pt x="0" y="38"/>
                    <a:pt x="0" y="38"/>
                  </a:cubicBezTo>
                  <a:cubicBezTo>
                    <a:pt x="99" y="200"/>
                    <a:pt x="112" y="407"/>
                    <a:pt x="23" y="584"/>
                  </a:cubicBezTo>
                  <a:cubicBezTo>
                    <a:pt x="0" y="571"/>
                    <a:pt x="0" y="571"/>
                    <a:pt x="0" y="571"/>
                  </a:cubicBezTo>
                  <a:cubicBezTo>
                    <a:pt x="22" y="653"/>
                    <a:pt x="22" y="653"/>
                    <a:pt x="22" y="653"/>
                  </a:cubicBezTo>
                  <a:cubicBezTo>
                    <a:pt x="105" y="630"/>
                    <a:pt x="105" y="630"/>
                    <a:pt x="105" y="630"/>
                  </a:cubicBezTo>
                  <a:cubicBezTo>
                    <a:pt x="83" y="618"/>
                    <a:pt x="83" y="618"/>
                    <a:pt x="83" y="618"/>
                  </a:cubicBezTo>
                  <a:cubicBezTo>
                    <a:pt x="184" y="418"/>
                    <a:pt x="170" y="184"/>
                    <a:pt x="57" y="0"/>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8" name="Freeform 67"/>
            <p:cNvSpPr>
              <a:spLocks/>
            </p:cNvSpPr>
            <p:nvPr userDrawn="1"/>
          </p:nvSpPr>
          <p:spPr bwMode="auto">
            <a:xfrm>
              <a:off x="2120" y="3294"/>
              <a:ext cx="1546" cy="436"/>
            </a:xfrm>
            <a:custGeom>
              <a:avLst/>
              <a:gdLst>
                <a:gd name="T0" fmla="*/ 653 w 653"/>
                <a:gd name="T1" fmla="*/ 57 h 184"/>
                <a:gd name="T2" fmla="*/ 614 w 653"/>
                <a:gd name="T3" fmla="*/ 41 h 184"/>
                <a:gd name="T4" fmla="*/ 614 w 653"/>
                <a:gd name="T5" fmla="*/ 41 h 184"/>
                <a:gd name="T6" fmla="*/ 615 w 653"/>
                <a:gd name="T7" fmla="*/ 0 h 184"/>
                <a:gd name="T8" fmla="*/ 69 w 653"/>
                <a:gd name="T9" fmla="*/ 24 h 184"/>
                <a:gd name="T10" fmla="*/ 82 w 653"/>
                <a:gd name="T11" fmla="*/ 0 h 184"/>
                <a:gd name="T12" fmla="*/ 0 w 653"/>
                <a:gd name="T13" fmla="*/ 22 h 184"/>
                <a:gd name="T14" fmla="*/ 23 w 653"/>
                <a:gd name="T15" fmla="*/ 106 h 184"/>
                <a:gd name="T16" fmla="*/ 36 w 653"/>
                <a:gd name="T17" fmla="*/ 83 h 184"/>
                <a:gd name="T18" fmla="*/ 653 w 653"/>
                <a:gd name="T19" fmla="*/ 5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3" h="184">
                  <a:moveTo>
                    <a:pt x="653" y="57"/>
                  </a:moveTo>
                  <a:cubicBezTo>
                    <a:pt x="614" y="41"/>
                    <a:pt x="614" y="41"/>
                    <a:pt x="614" y="41"/>
                  </a:cubicBezTo>
                  <a:cubicBezTo>
                    <a:pt x="614" y="41"/>
                    <a:pt x="614" y="41"/>
                    <a:pt x="614" y="41"/>
                  </a:cubicBezTo>
                  <a:cubicBezTo>
                    <a:pt x="615" y="0"/>
                    <a:pt x="615" y="0"/>
                    <a:pt x="615" y="0"/>
                  </a:cubicBezTo>
                  <a:cubicBezTo>
                    <a:pt x="453" y="99"/>
                    <a:pt x="246" y="112"/>
                    <a:pt x="69" y="24"/>
                  </a:cubicBezTo>
                  <a:cubicBezTo>
                    <a:pt x="82" y="0"/>
                    <a:pt x="82" y="0"/>
                    <a:pt x="82" y="0"/>
                  </a:cubicBezTo>
                  <a:cubicBezTo>
                    <a:pt x="0" y="22"/>
                    <a:pt x="0" y="22"/>
                    <a:pt x="0" y="22"/>
                  </a:cubicBezTo>
                  <a:cubicBezTo>
                    <a:pt x="23" y="106"/>
                    <a:pt x="23" y="106"/>
                    <a:pt x="23" y="106"/>
                  </a:cubicBezTo>
                  <a:cubicBezTo>
                    <a:pt x="36" y="83"/>
                    <a:pt x="36" y="83"/>
                    <a:pt x="36" y="83"/>
                  </a:cubicBezTo>
                  <a:cubicBezTo>
                    <a:pt x="235" y="184"/>
                    <a:pt x="469" y="170"/>
                    <a:pt x="653" y="57"/>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9" name="Rectangle 68"/>
            <p:cNvSpPr>
              <a:spLocks noChangeArrowheads="1"/>
            </p:cNvSpPr>
            <p:nvPr userDrawn="1"/>
          </p:nvSpPr>
          <p:spPr bwMode="auto">
            <a:xfrm>
              <a:off x="1435" y="3052"/>
              <a:ext cx="90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1</a:t>
              </a:r>
              <a:endParaRPr lang="en-US" altLang="en-US" sz="900">
                <a:latin typeface="Arial" panose="020B0604020202020204" pitchFamily="34" charset="0"/>
              </a:endParaRPr>
            </a:p>
          </p:txBody>
        </p:sp>
        <p:sp>
          <p:nvSpPr>
            <p:cNvPr id="300" name="Rectangle 69"/>
            <p:cNvSpPr>
              <a:spLocks noChangeArrowheads="1"/>
            </p:cNvSpPr>
            <p:nvPr userDrawn="1"/>
          </p:nvSpPr>
          <p:spPr bwMode="auto">
            <a:xfrm>
              <a:off x="1435" y="1118"/>
              <a:ext cx="90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2</a:t>
              </a:r>
              <a:endParaRPr lang="en-US" altLang="en-US" sz="900">
                <a:latin typeface="Arial" panose="020B0604020202020204" pitchFamily="34" charset="0"/>
              </a:endParaRPr>
            </a:p>
          </p:txBody>
        </p:sp>
        <p:sp>
          <p:nvSpPr>
            <p:cNvPr id="301" name="Rectangle 70"/>
            <p:cNvSpPr>
              <a:spLocks noChangeArrowheads="1"/>
            </p:cNvSpPr>
            <p:nvPr userDrawn="1"/>
          </p:nvSpPr>
          <p:spPr bwMode="auto">
            <a:xfrm>
              <a:off x="3497" y="3052"/>
              <a:ext cx="904"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4</a:t>
              </a:r>
              <a:endParaRPr lang="en-US" altLang="en-US" sz="900">
                <a:latin typeface="Arial" panose="020B0604020202020204" pitchFamily="34" charset="0"/>
              </a:endParaRPr>
            </a:p>
          </p:txBody>
        </p:sp>
        <p:sp>
          <p:nvSpPr>
            <p:cNvPr id="302" name="Rectangle 71"/>
            <p:cNvSpPr>
              <a:spLocks noChangeArrowheads="1"/>
            </p:cNvSpPr>
            <p:nvPr userDrawn="1"/>
          </p:nvSpPr>
          <p:spPr bwMode="auto">
            <a:xfrm>
              <a:off x="3497" y="1118"/>
              <a:ext cx="90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3</a:t>
              </a:r>
              <a:endParaRPr lang="en-US" altLang="en-US" sz="900">
                <a:latin typeface="Arial" panose="020B0604020202020204" pitchFamily="34" charset="0"/>
              </a:endParaRPr>
            </a:p>
          </p:txBody>
        </p:sp>
      </p:grpSp>
      <p:grpSp>
        <p:nvGrpSpPr>
          <p:cNvPr id="157" name="prosses3" hidden="1"/>
          <p:cNvGrpSpPr>
            <a:grpSpLocks noChangeAspect="1"/>
          </p:cNvGrpSpPr>
          <p:nvPr/>
        </p:nvGrpSpPr>
        <p:grpSpPr bwMode="auto">
          <a:xfrm>
            <a:off x="3176985" y="1194760"/>
            <a:ext cx="2791618" cy="2719054"/>
            <a:chOff x="1125" y="481"/>
            <a:chExt cx="3517" cy="3424"/>
          </a:xfrm>
        </p:grpSpPr>
        <p:sp>
          <p:nvSpPr>
            <p:cNvPr id="285" name="Rectangle 75"/>
            <p:cNvSpPr>
              <a:spLocks noChangeArrowheads="1"/>
            </p:cNvSpPr>
            <p:nvPr userDrawn="1"/>
          </p:nvSpPr>
          <p:spPr bwMode="auto">
            <a:xfrm>
              <a:off x="2420" y="48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2</a:t>
              </a:r>
              <a:endParaRPr lang="en-US" altLang="en-US" sz="900">
                <a:latin typeface="Arial" panose="020B0604020202020204" pitchFamily="34" charset="0"/>
              </a:endParaRPr>
            </a:p>
          </p:txBody>
        </p:sp>
        <p:sp>
          <p:nvSpPr>
            <p:cNvPr id="286" name="Rectangle 76"/>
            <p:cNvSpPr>
              <a:spLocks noChangeArrowheads="1"/>
            </p:cNvSpPr>
            <p:nvPr userDrawn="1"/>
          </p:nvSpPr>
          <p:spPr bwMode="auto">
            <a:xfrm>
              <a:off x="2420" y="632"/>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defRPr/>
              </a:pPr>
              <a:r>
                <a:rPr lang="en-US" altLang="en-US" sz="700">
                  <a:solidFill>
                    <a:srgbClr val="010101"/>
                  </a:solidFill>
                  <a:latin typeface="Arial" panose="020B0604020202020204" pitchFamily="34" charset="0"/>
                </a:rPr>
                <a:t>prosseshjulet om.</a:t>
              </a:r>
              <a:endParaRPr lang="en-US" altLang="en-US" sz="700">
                <a:latin typeface="Arial" panose="020B0604020202020204" pitchFamily="34" charset="0"/>
              </a:endParaRPr>
            </a:p>
          </p:txBody>
        </p:sp>
        <p:sp>
          <p:nvSpPr>
            <p:cNvPr id="287" name="Rectangle 78"/>
            <p:cNvSpPr>
              <a:spLocks noChangeArrowheads="1"/>
            </p:cNvSpPr>
            <p:nvPr userDrawn="1"/>
          </p:nvSpPr>
          <p:spPr bwMode="auto">
            <a:xfrm>
              <a:off x="1125"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1</a:t>
              </a:r>
              <a:endParaRPr lang="en-US" altLang="en-US" sz="900">
                <a:latin typeface="Arial" panose="020B0604020202020204" pitchFamily="34" charset="0"/>
              </a:endParaRPr>
            </a:p>
          </p:txBody>
        </p:sp>
        <p:sp>
          <p:nvSpPr>
            <p:cNvPr id="288" name="Rectangle 79"/>
            <p:cNvSpPr>
              <a:spLocks noChangeArrowheads="1"/>
            </p:cNvSpPr>
            <p:nvPr userDrawn="1"/>
          </p:nvSpPr>
          <p:spPr bwMode="auto">
            <a:xfrm>
              <a:off x="1125"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defRPr/>
              </a:pPr>
              <a:r>
                <a:rPr lang="en-US" altLang="en-US" sz="700">
                  <a:solidFill>
                    <a:srgbClr val="010101"/>
                  </a:solidFill>
                  <a:latin typeface="Arial" panose="020B0604020202020204" pitchFamily="34" charset="0"/>
                </a:rPr>
                <a:t>prosseshjulet om.</a:t>
              </a:r>
              <a:endParaRPr lang="en-US" altLang="en-US" sz="700">
                <a:latin typeface="Arial" panose="020B0604020202020204" pitchFamily="34" charset="0"/>
              </a:endParaRPr>
            </a:p>
          </p:txBody>
        </p:sp>
        <p:sp>
          <p:nvSpPr>
            <p:cNvPr id="289" name="Rectangle 81"/>
            <p:cNvSpPr>
              <a:spLocks noChangeArrowheads="1"/>
            </p:cNvSpPr>
            <p:nvPr userDrawn="1"/>
          </p:nvSpPr>
          <p:spPr bwMode="auto">
            <a:xfrm>
              <a:off x="3738"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3</a:t>
              </a:r>
              <a:endParaRPr lang="en-US" altLang="en-US" sz="900">
                <a:latin typeface="Arial" panose="020B0604020202020204" pitchFamily="34" charset="0"/>
              </a:endParaRPr>
            </a:p>
          </p:txBody>
        </p:sp>
        <p:sp>
          <p:nvSpPr>
            <p:cNvPr id="290" name="Rectangle 82"/>
            <p:cNvSpPr>
              <a:spLocks noChangeArrowheads="1"/>
            </p:cNvSpPr>
            <p:nvPr userDrawn="1"/>
          </p:nvSpPr>
          <p:spPr bwMode="auto">
            <a:xfrm>
              <a:off x="3738"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defRPr/>
              </a:pPr>
              <a:r>
                <a:rPr lang="en-US" altLang="en-US" sz="700">
                  <a:solidFill>
                    <a:srgbClr val="010101"/>
                  </a:solidFill>
                  <a:latin typeface="Arial" panose="020B0604020202020204" pitchFamily="34" charset="0"/>
                </a:rPr>
                <a:t>prosseshjulet om.</a:t>
              </a:r>
              <a:endParaRPr lang="en-US" altLang="en-US" sz="700">
                <a:latin typeface="Arial" panose="020B0604020202020204" pitchFamily="34" charset="0"/>
              </a:endParaRPr>
            </a:p>
          </p:txBody>
        </p:sp>
        <p:sp>
          <p:nvSpPr>
            <p:cNvPr id="291" name="Freeform 84"/>
            <p:cNvSpPr>
              <a:spLocks/>
            </p:cNvSpPr>
            <p:nvPr userDrawn="1"/>
          </p:nvSpPr>
          <p:spPr bwMode="auto">
            <a:xfrm>
              <a:off x="1343" y="946"/>
              <a:ext cx="996" cy="1536"/>
            </a:xfrm>
            <a:custGeom>
              <a:avLst/>
              <a:gdLst>
                <a:gd name="T0" fmla="*/ 421 w 421"/>
                <a:gd name="T1" fmla="*/ 32 h 649"/>
                <a:gd name="T2" fmla="*/ 341 w 421"/>
                <a:gd name="T3" fmla="*/ 0 h 649"/>
                <a:gd name="T4" fmla="*/ 351 w 421"/>
                <a:gd name="T5" fmla="*/ 24 h 649"/>
                <a:gd name="T6" fmla="*/ 3 w 421"/>
                <a:gd name="T7" fmla="*/ 534 h 649"/>
                <a:gd name="T8" fmla="*/ 3 w 421"/>
                <a:gd name="T9" fmla="*/ 534 h 649"/>
                <a:gd name="T10" fmla="*/ 4 w 421"/>
                <a:gd name="T11" fmla="*/ 649 h 649"/>
                <a:gd name="T12" fmla="*/ 35 w 421"/>
                <a:gd name="T13" fmla="*/ 621 h 649"/>
                <a:gd name="T14" fmla="*/ 35 w 421"/>
                <a:gd name="T15" fmla="*/ 621 h 649"/>
                <a:gd name="T16" fmla="*/ 35 w 421"/>
                <a:gd name="T17" fmla="*/ 621 h 649"/>
                <a:gd name="T18" fmla="*/ 71 w 421"/>
                <a:gd name="T19" fmla="*/ 640 h 649"/>
                <a:gd name="T20" fmla="*/ 87 w 421"/>
                <a:gd name="T21" fmla="*/ 449 h 649"/>
                <a:gd name="T22" fmla="*/ 86 w 421"/>
                <a:gd name="T23" fmla="*/ 449 h 649"/>
                <a:gd name="T24" fmla="*/ 379 w 421"/>
                <a:gd name="T25" fmla="*/ 86 h 649"/>
                <a:gd name="T26" fmla="*/ 390 w 421"/>
                <a:gd name="T27" fmla="*/ 111 h 649"/>
                <a:gd name="T28" fmla="*/ 421 w 421"/>
                <a:gd name="T29" fmla="*/ 32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1" h="649">
                  <a:moveTo>
                    <a:pt x="421" y="32"/>
                  </a:moveTo>
                  <a:cubicBezTo>
                    <a:pt x="341" y="0"/>
                    <a:pt x="341" y="0"/>
                    <a:pt x="341" y="0"/>
                  </a:cubicBezTo>
                  <a:cubicBezTo>
                    <a:pt x="351" y="24"/>
                    <a:pt x="351" y="24"/>
                    <a:pt x="351" y="24"/>
                  </a:cubicBezTo>
                  <a:cubicBezTo>
                    <a:pt x="151" y="123"/>
                    <a:pt x="22" y="320"/>
                    <a:pt x="3" y="534"/>
                  </a:cubicBezTo>
                  <a:cubicBezTo>
                    <a:pt x="3" y="534"/>
                    <a:pt x="3" y="534"/>
                    <a:pt x="3" y="534"/>
                  </a:cubicBezTo>
                  <a:cubicBezTo>
                    <a:pt x="0" y="572"/>
                    <a:pt x="0" y="610"/>
                    <a:pt x="4" y="649"/>
                  </a:cubicBezTo>
                  <a:cubicBezTo>
                    <a:pt x="35" y="621"/>
                    <a:pt x="35" y="621"/>
                    <a:pt x="35" y="621"/>
                  </a:cubicBezTo>
                  <a:cubicBezTo>
                    <a:pt x="35" y="621"/>
                    <a:pt x="35" y="621"/>
                    <a:pt x="35" y="621"/>
                  </a:cubicBezTo>
                  <a:cubicBezTo>
                    <a:pt x="35" y="621"/>
                    <a:pt x="35" y="621"/>
                    <a:pt x="35" y="621"/>
                  </a:cubicBezTo>
                  <a:cubicBezTo>
                    <a:pt x="71" y="640"/>
                    <a:pt x="71" y="640"/>
                    <a:pt x="71" y="640"/>
                  </a:cubicBezTo>
                  <a:cubicBezTo>
                    <a:pt x="65" y="576"/>
                    <a:pt x="71" y="511"/>
                    <a:pt x="87" y="449"/>
                  </a:cubicBezTo>
                  <a:cubicBezTo>
                    <a:pt x="86" y="449"/>
                    <a:pt x="86" y="449"/>
                    <a:pt x="86" y="449"/>
                  </a:cubicBezTo>
                  <a:cubicBezTo>
                    <a:pt x="126" y="296"/>
                    <a:pt x="230" y="161"/>
                    <a:pt x="379" y="86"/>
                  </a:cubicBezTo>
                  <a:cubicBezTo>
                    <a:pt x="390" y="111"/>
                    <a:pt x="390" y="111"/>
                    <a:pt x="390" y="111"/>
                  </a:cubicBezTo>
                  <a:lnTo>
                    <a:pt x="421" y="3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2" name="Freeform 85"/>
            <p:cNvSpPr>
              <a:spLocks/>
            </p:cNvSpPr>
            <p:nvPr userDrawn="1"/>
          </p:nvSpPr>
          <p:spPr bwMode="auto">
            <a:xfrm>
              <a:off x="1954" y="3408"/>
              <a:ext cx="1760" cy="497"/>
            </a:xfrm>
            <a:custGeom>
              <a:avLst/>
              <a:gdLst>
                <a:gd name="T0" fmla="*/ 0 w 744"/>
                <a:gd name="T1" fmla="*/ 13 h 210"/>
                <a:gd name="T2" fmla="*/ 14 w 744"/>
                <a:gd name="T3" fmla="*/ 98 h 210"/>
                <a:gd name="T4" fmla="*/ 29 w 744"/>
                <a:gd name="T5" fmla="*/ 77 h 210"/>
                <a:gd name="T6" fmla="*/ 645 w 744"/>
                <a:gd name="T7" fmla="*/ 117 h 210"/>
                <a:gd name="T8" fmla="*/ 645 w 744"/>
                <a:gd name="T9" fmla="*/ 117 h 210"/>
                <a:gd name="T10" fmla="*/ 744 w 744"/>
                <a:gd name="T11" fmla="*/ 58 h 210"/>
                <a:gd name="T12" fmla="*/ 704 w 744"/>
                <a:gd name="T13" fmla="*/ 45 h 210"/>
                <a:gd name="T14" fmla="*/ 704 w 744"/>
                <a:gd name="T15" fmla="*/ 45 h 210"/>
                <a:gd name="T16" fmla="*/ 704 w 744"/>
                <a:gd name="T17" fmla="*/ 45 h 210"/>
                <a:gd name="T18" fmla="*/ 702 w 744"/>
                <a:gd name="T19" fmla="*/ 4 h 210"/>
                <a:gd name="T20" fmla="*/ 530 w 744"/>
                <a:gd name="T21" fmla="*/ 88 h 210"/>
                <a:gd name="T22" fmla="*/ 530 w 744"/>
                <a:gd name="T23" fmla="*/ 88 h 210"/>
                <a:gd name="T24" fmla="*/ 69 w 744"/>
                <a:gd name="T25" fmla="*/ 21 h 210"/>
                <a:gd name="T26" fmla="*/ 84 w 744"/>
                <a:gd name="T27" fmla="*/ 0 h 210"/>
                <a:gd name="T28" fmla="*/ 0 w 744"/>
                <a:gd name="T29" fmla="*/ 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4" h="210">
                  <a:moveTo>
                    <a:pt x="0" y="13"/>
                  </a:moveTo>
                  <a:cubicBezTo>
                    <a:pt x="14" y="98"/>
                    <a:pt x="14" y="98"/>
                    <a:pt x="14" y="98"/>
                  </a:cubicBezTo>
                  <a:cubicBezTo>
                    <a:pt x="29" y="77"/>
                    <a:pt x="29" y="77"/>
                    <a:pt x="29" y="77"/>
                  </a:cubicBezTo>
                  <a:cubicBezTo>
                    <a:pt x="216" y="199"/>
                    <a:pt x="451" y="210"/>
                    <a:pt x="645" y="117"/>
                  </a:cubicBezTo>
                  <a:cubicBezTo>
                    <a:pt x="645" y="117"/>
                    <a:pt x="645" y="117"/>
                    <a:pt x="645" y="117"/>
                  </a:cubicBezTo>
                  <a:cubicBezTo>
                    <a:pt x="679" y="100"/>
                    <a:pt x="713" y="81"/>
                    <a:pt x="744" y="58"/>
                  </a:cubicBezTo>
                  <a:cubicBezTo>
                    <a:pt x="704" y="45"/>
                    <a:pt x="704" y="45"/>
                    <a:pt x="704" y="45"/>
                  </a:cubicBezTo>
                  <a:cubicBezTo>
                    <a:pt x="704" y="45"/>
                    <a:pt x="704" y="45"/>
                    <a:pt x="704" y="45"/>
                  </a:cubicBezTo>
                  <a:cubicBezTo>
                    <a:pt x="704" y="45"/>
                    <a:pt x="704" y="45"/>
                    <a:pt x="704" y="45"/>
                  </a:cubicBezTo>
                  <a:cubicBezTo>
                    <a:pt x="702" y="4"/>
                    <a:pt x="702" y="4"/>
                    <a:pt x="702" y="4"/>
                  </a:cubicBezTo>
                  <a:cubicBezTo>
                    <a:pt x="649" y="42"/>
                    <a:pt x="591" y="70"/>
                    <a:pt x="530" y="88"/>
                  </a:cubicBezTo>
                  <a:cubicBezTo>
                    <a:pt x="530" y="88"/>
                    <a:pt x="530" y="88"/>
                    <a:pt x="530" y="88"/>
                  </a:cubicBezTo>
                  <a:cubicBezTo>
                    <a:pt x="377" y="132"/>
                    <a:pt x="208" y="112"/>
                    <a:pt x="69" y="21"/>
                  </a:cubicBezTo>
                  <a:cubicBezTo>
                    <a:pt x="84" y="0"/>
                    <a:pt x="84" y="0"/>
                    <a:pt x="84" y="0"/>
                  </a:cubicBezTo>
                  <a:lnTo>
                    <a:pt x="0" y="13"/>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3" name="Freeform 86"/>
            <p:cNvSpPr>
              <a:spLocks/>
            </p:cNvSpPr>
            <p:nvPr userDrawn="1"/>
          </p:nvSpPr>
          <p:spPr bwMode="auto">
            <a:xfrm>
              <a:off x="3388" y="981"/>
              <a:ext cx="998" cy="1584"/>
            </a:xfrm>
            <a:custGeom>
              <a:avLst/>
              <a:gdLst>
                <a:gd name="T0" fmla="*/ 354 w 422"/>
                <a:gd name="T1" fmla="*/ 669 h 669"/>
                <a:gd name="T2" fmla="*/ 422 w 422"/>
                <a:gd name="T3" fmla="*/ 615 h 669"/>
                <a:gd name="T4" fmla="*/ 396 w 422"/>
                <a:gd name="T5" fmla="*/ 612 h 669"/>
                <a:gd name="T6" fmla="*/ 126 w 422"/>
                <a:gd name="T7" fmla="*/ 56 h 669"/>
                <a:gd name="T8" fmla="*/ 126 w 422"/>
                <a:gd name="T9" fmla="*/ 57 h 669"/>
                <a:gd name="T10" fmla="*/ 26 w 422"/>
                <a:gd name="T11" fmla="*/ 0 h 669"/>
                <a:gd name="T12" fmla="*/ 34 w 422"/>
                <a:gd name="T13" fmla="*/ 41 h 669"/>
                <a:gd name="T14" fmla="*/ 34 w 422"/>
                <a:gd name="T15" fmla="*/ 41 h 669"/>
                <a:gd name="T16" fmla="*/ 34 w 422"/>
                <a:gd name="T17" fmla="*/ 41 h 669"/>
                <a:gd name="T18" fmla="*/ 0 w 422"/>
                <a:gd name="T19" fmla="*/ 63 h 669"/>
                <a:gd name="T20" fmla="*/ 158 w 422"/>
                <a:gd name="T21" fmla="*/ 171 h 669"/>
                <a:gd name="T22" fmla="*/ 158 w 422"/>
                <a:gd name="T23" fmla="*/ 171 h 669"/>
                <a:gd name="T24" fmla="*/ 328 w 422"/>
                <a:gd name="T25" fmla="*/ 605 h 669"/>
                <a:gd name="T26" fmla="*/ 301 w 422"/>
                <a:gd name="T27" fmla="*/ 602 h 669"/>
                <a:gd name="T28" fmla="*/ 354 w 422"/>
                <a:gd name="T29" fmla="*/ 669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2" h="669">
                  <a:moveTo>
                    <a:pt x="354" y="669"/>
                  </a:moveTo>
                  <a:cubicBezTo>
                    <a:pt x="422" y="615"/>
                    <a:pt x="422" y="615"/>
                    <a:pt x="422" y="615"/>
                  </a:cubicBezTo>
                  <a:cubicBezTo>
                    <a:pt x="396" y="612"/>
                    <a:pt x="396" y="612"/>
                    <a:pt x="396" y="612"/>
                  </a:cubicBezTo>
                  <a:cubicBezTo>
                    <a:pt x="409" y="389"/>
                    <a:pt x="303" y="179"/>
                    <a:pt x="126" y="56"/>
                  </a:cubicBezTo>
                  <a:cubicBezTo>
                    <a:pt x="126" y="57"/>
                    <a:pt x="126" y="57"/>
                    <a:pt x="126" y="57"/>
                  </a:cubicBezTo>
                  <a:cubicBezTo>
                    <a:pt x="95" y="35"/>
                    <a:pt x="61" y="16"/>
                    <a:pt x="26" y="0"/>
                  </a:cubicBezTo>
                  <a:cubicBezTo>
                    <a:pt x="34" y="41"/>
                    <a:pt x="34" y="41"/>
                    <a:pt x="34" y="41"/>
                  </a:cubicBezTo>
                  <a:cubicBezTo>
                    <a:pt x="34" y="41"/>
                    <a:pt x="34" y="41"/>
                    <a:pt x="34" y="41"/>
                  </a:cubicBezTo>
                  <a:cubicBezTo>
                    <a:pt x="34" y="41"/>
                    <a:pt x="34" y="41"/>
                    <a:pt x="34" y="41"/>
                  </a:cubicBezTo>
                  <a:cubicBezTo>
                    <a:pt x="0" y="63"/>
                    <a:pt x="0" y="63"/>
                    <a:pt x="0" y="63"/>
                  </a:cubicBezTo>
                  <a:cubicBezTo>
                    <a:pt x="59" y="90"/>
                    <a:pt x="113" y="126"/>
                    <a:pt x="158" y="171"/>
                  </a:cubicBezTo>
                  <a:cubicBezTo>
                    <a:pt x="158" y="171"/>
                    <a:pt x="158" y="171"/>
                    <a:pt x="158" y="171"/>
                  </a:cubicBezTo>
                  <a:cubicBezTo>
                    <a:pt x="272" y="282"/>
                    <a:pt x="337" y="439"/>
                    <a:pt x="328" y="605"/>
                  </a:cubicBezTo>
                  <a:cubicBezTo>
                    <a:pt x="301" y="602"/>
                    <a:pt x="301" y="602"/>
                    <a:pt x="301" y="602"/>
                  </a:cubicBezTo>
                  <a:lnTo>
                    <a:pt x="354" y="669"/>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58" name="prosses5" hidden="1"/>
          <p:cNvGrpSpPr>
            <a:grpSpLocks noChangeAspect="1"/>
          </p:cNvGrpSpPr>
          <p:nvPr/>
        </p:nvGrpSpPr>
        <p:grpSpPr bwMode="auto">
          <a:xfrm>
            <a:off x="2987674" y="1254317"/>
            <a:ext cx="3170240" cy="2599940"/>
            <a:chOff x="885" y="514"/>
            <a:chExt cx="3994" cy="3274"/>
          </a:xfrm>
        </p:grpSpPr>
        <p:sp>
          <p:nvSpPr>
            <p:cNvPr id="273" name="Freeform 133"/>
            <p:cNvSpPr>
              <a:spLocks/>
            </p:cNvSpPr>
            <p:nvPr userDrawn="1"/>
          </p:nvSpPr>
          <p:spPr bwMode="auto">
            <a:xfrm>
              <a:off x="1299" y="2163"/>
              <a:ext cx="1420" cy="1466"/>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4" name="Freeform 134"/>
            <p:cNvSpPr>
              <a:spLocks/>
            </p:cNvSpPr>
            <p:nvPr userDrawn="1"/>
          </p:nvSpPr>
          <p:spPr bwMode="auto">
            <a:xfrm>
              <a:off x="1356" y="599"/>
              <a:ext cx="1465"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5" name="Freeform 135"/>
            <p:cNvSpPr>
              <a:spLocks/>
            </p:cNvSpPr>
            <p:nvPr userDrawn="1"/>
          </p:nvSpPr>
          <p:spPr bwMode="auto">
            <a:xfrm>
              <a:off x="2965" y="658"/>
              <a:ext cx="1420" cy="1463"/>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6" name="Freeform 136"/>
            <p:cNvSpPr>
              <a:spLocks/>
            </p:cNvSpPr>
            <p:nvPr userDrawn="1"/>
          </p:nvSpPr>
          <p:spPr bwMode="auto">
            <a:xfrm>
              <a:off x="2863" y="2265"/>
              <a:ext cx="1465" cy="1421"/>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7" name="Rectangle 137"/>
            <p:cNvSpPr>
              <a:spLocks noChangeArrowheads="1"/>
            </p:cNvSpPr>
            <p:nvPr userDrawn="1"/>
          </p:nvSpPr>
          <p:spPr bwMode="auto">
            <a:xfrm>
              <a:off x="88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1</a:t>
              </a:r>
              <a:endParaRPr lang="en-US" altLang="en-US" sz="900">
                <a:latin typeface="Arial" panose="020B0604020202020204" pitchFamily="34" charset="0"/>
              </a:endParaRPr>
            </a:p>
          </p:txBody>
        </p:sp>
        <p:sp>
          <p:nvSpPr>
            <p:cNvPr id="278" name="Rectangle 138"/>
            <p:cNvSpPr>
              <a:spLocks noChangeArrowheads="1"/>
            </p:cNvSpPr>
            <p:nvPr userDrawn="1"/>
          </p:nvSpPr>
          <p:spPr bwMode="auto">
            <a:xfrm>
              <a:off x="885" y="665"/>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sp>
          <p:nvSpPr>
            <p:cNvPr id="279" name="Rectangle 140"/>
            <p:cNvSpPr>
              <a:spLocks noChangeArrowheads="1"/>
            </p:cNvSpPr>
            <p:nvPr userDrawn="1"/>
          </p:nvSpPr>
          <p:spPr bwMode="auto">
            <a:xfrm>
              <a:off x="88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4</a:t>
              </a:r>
              <a:endParaRPr lang="en-US" altLang="en-US" sz="900">
                <a:latin typeface="Arial" panose="020B0604020202020204" pitchFamily="34" charset="0"/>
              </a:endParaRPr>
            </a:p>
          </p:txBody>
        </p:sp>
        <p:sp>
          <p:nvSpPr>
            <p:cNvPr id="280" name="Rectangle 141"/>
            <p:cNvSpPr>
              <a:spLocks noChangeArrowheads="1"/>
            </p:cNvSpPr>
            <p:nvPr userDrawn="1"/>
          </p:nvSpPr>
          <p:spPr bwMode="auto">
            <a:xfrm>
              <a:off x="88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sp>
          <p:nvSpPr>
            <p:cNvPr id="281" name="Rectangle 143"/>
            <p:cNvSpPr>
              <a:spLocks noChangeArrowheads="1"/>
            </p:cNvSpPr>
            <p:nvPr userDrawn="1"/>
          </p:nvSpPr>
          <p:spPr bwMode="auto">
            <a:xfrm>
              <a:off x="397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2</a:t>
              </a:r>
              <a:endParaRPr lang="en-US" altLang="en-US" sz="900">
                <a:latin typeface="Arial" panose="020B0604020202020204" pitchFamily="34" charset="0"/>
              </a:endParaRPr>
            </a:p>
          </p:txBody>
        </p:sp>
        <p:sp>
          <p:nvSpPr>
            <p:cNvPr id="282" name="Rectangle 144"/>
            <p:cNvSpPr>
              <a:spLocks noChangeArrowheads="1"/>
            </p:cNvSpPr>
            <p:nvPr userDrawn="1"/>
          </p:nvSpPr>
          <p:spPr bwMode="auto">
            <a:xfrm>
              <a:off x="3975" y="665"/>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sp>
          <p:nvSpPr>
            <p:cNvPr id="283" name="Rectangle 146"/>
            <p:cNvSpPr>
              <a:spLocks noChangeArrowheads="1"/>
            </p:cNvSpPr>
            <p:nvPr userDrawn="1"/>
          </p:nvSpPr>
          <p:spPr bwMode="auto">
            <a:xfrm>
              <a:off x="397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3</a:t>
              </a:r>
              <a:endParaRPr lang="en-US" altLang="en-US" sz="900">
                <a:latin typeface="Arial" panose="020B0604020202020204" pitchFamily="34" charset="0"/>
              </a:endParaRPr>
            </a:p>
          </p:txBody>
        </p:sp>
        <p:sp>
          <p:nvSpPr>
            <p:cNvPr id="284" name="Rectangle 147"/>
            <p:cNvSpPr>
              <a:spLocks noChangeArrowheads="1"/>
            </p:cNvSpPr>
            <p:nvPr userDrawn="1"/>
          </p:nvSpPr>
          <p:spPr bwMode="auto">
            <a:xfrm>
              <a:off x="397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grpSp>
      <p:grpSp>
        <p:nvGrpSpPr>
          <p:cNvPr id="159" name="prosses6" hidden="1"/>
          <p:cNvGrpSpPr>
            <a:grpSpLocks noChangeAspect="1"/>
          </p:cNvGrpSpPr>
          <p:nvPr/>
        </p:nvGrpSpPr>
        <p:grpSpPr bwMode="auto">
          <a:xfrm>
            <a:off x="2974181" y="954934"/>
            <a:ext cx="3197226" cy="3198706"/>
            <a:chOff x="865" y="145"/>
            <a:chExt cx="4028" cy="4028"/>
          </a:xfrm>
        </p:grpSpPr>
        <p:sp>
          <p:nvSpPr>
            <p:cNvPr id="258" name="Freeform 152"/>
            <p:cNvSpPr>
              <a:spLocks/>
            </p:cNvSpPr>
            <p:nvPr userDrawn="1"/>
          </p:nvSpPr>
          <p:spPr bwMode="auto">
            <a:xfrm>
              <a:off x="1172" y="145"/>
              <a:ext cx="2218" cy="1649"/>
            </a:xfrm>
            <a:custGeom>
              <a:avLst/>
              <a:gdLst>
                <a:gd name="T0" fmla="*/ 280 w 937"/>
                <a:gd name="T1" fmla="*/ 450 h 697"/>
                <a:gd name="T2" fmla="*/ 417 w 937"/>
                <a:gd name="T3" fmla="*/ 697 h 697"/>
                <a:gd name="T4" fmla="*/ 480 w 937"/>
                <a:gd name="T5" fmla="*/ 610 h 697"/>
                <a:gd name="T6" fmla="*/ 721 w 937"/>
                <a:gd name="T7" fmla="*/ 510 h 697"/>
                <a:gd name="T8" fmla="*/ 737 w 937"/>
                <a:gd name="T9" fmla="*/ 511 h 697"/>
                <a:gd name="T10" fmla="*/ 937 w 937"/>
                <a:gd name="T11" fmla="*/ 296 h 697"/>
                <a:gd name="T12" fmla="*/ 937 w 937"/>
                <a:gd name="T13" fmla="*/ 295 h 697"/>
                <a:gd name="T14" fmla="*/ 899 w 937"/>
                <a:gd name="T15" fmla="*/ 19 h 697"/>
                <a:gd name="T16" fmla="*/ 721 w 937"/>
                <a:gd name="T17" fmla="*/ 0 h 697"/>
                <a:gd name="T18" fmla="*/ 119 w 937"/>
                <a:gd name="T19" fmla="*/ 249 h 697"/>
                <a:gd name="T20" fmla="*/ 0 w 937"/>
                <a:gd name="T21" fmla="*/ 397 h 697"/>
                <a:gd name="T22" fmla="*/ 279 w 937"/>
                <a:gd name="T23" fmla="*/ 448 h 697"/>
                <a:gd name="T24" fmla="*/ 280 w 937"/>
                <a:gd name="T25" fmla="*/ 45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7" h="697">
                  <a:moveTo>
                    <a:pt x="280" y="450"/>
                  </a:moveTo>
                  <a:cubicBezTo>
                    <a:pt x="417" y="697"/>
                    <a:pt x="417" y="697"/>
                    <a:pt x="417" y="697"/>
                  </a:cubicBezTo>
                  <a:cubicBezTo>
                    <a:pt x="433" y="665"/>
                    <a:pt x="454" y="636"/>
                    <a:pt x="480" y="610"/>
                  </a:cubicBezTo>
                  <a:cubicBezTo>
                    <a:pt x="544" y="546"/>
                    <a:pt x="630" y="510"/>
                    <a:pt x="721" y="510"/>
                  </a:cubicBezTo>
                  <a:cubicBezTo>
                    <a:pt x="726" y="510"/>
                    <a:pt x="732" y="510"/>
                    <a:pt x="737" y="511"/>
                  </a:cubicBezTo>
                  <a:cubicBezTo>
                    <a:pt x="937" y="296"/>
                    <a:pt x="937" y="296"/>
                    <a:pt x="937" y="296"/>
                  </a:cubicBezTo>
                  <a:cubicBezTo>
                    <a:pt x="937" y="295"/>
                    <a:pt x="937" y="295"/>
                    <a:pt x="937" y="295"/>
                  </a:cubicBezTo>
                  <a:cubicBezTo>
                    <a:pt x="899" y="19"/>
                    <a:pt x="899" y="19"/>
                    <a:pt x="899" y="19"/>
                  </a:cubicBezTo>
                  <a:cubicBezTo>
                    <a:pt x="841" y="6"/>
                    <a:pt x="781" y="0"/>
                    <a:pt x="721" y="0"/>
                  </a:cubicBezTo>
                  <a:cubicBezTo>
                    <a:pt x="493" y="0"/>
                    <a:pt x="280" y="88"/>
                    <a:pt x="119" y="249"/>
                  </a:cubicBezTo>
                  <a:cubicBezTo>
                    <a:pt x="74" y="295"/>
                    <a:pt x="34" y="344"/>
                    <a:pt x="0" y="397"/>
                  </a:cubicBezTo>
                  <a:cubicBezTo>
                    <a:pt x="279" y="448"/>
                    <a:pt x="279" y="448"/>
                    <a:pt x="279" y="448"/>
                  </a:cubicBezTo>
                  <a:lnTo>
                    <a:pt x="280" y="45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59" name="Freeform 153"/>
            <p:cNvSpPr>
              <a:spLocks/>
            </p:cNvSpPr>
            <p:nvPr userDrawn="1"/>
          </p:nvSpPr>
          <p:spPr bwMode="auto">
            <a:xfrm>
              <a:off x="865" y="1146"/>
              <a:ext cx="1446" cy="2307"/>
            </a:xfrm>
            <a:custGeom>
              <a:avLst/>
              <a:gdLst>
                <a:gd name="T0" fmla="*/ 334 w 611"/>
                <a:gd name="T1" fmla="*/ 725 h 975"/>
                <a:gd name="T2" fmla="*/ 611 w 611"/>
                <a:gd name="T3" fmla="*/ 670 h 975"/>
                <a:gd name="T4" fmla="*/ 610 w 611"/>
                <a:gd name="T5" fmla="*/ 669 h 975"/>
                <a:gd name="T6" fmla="*/ 510 w 611"/>
                <a:gd name="T7" fmla="*/ 428 h 975"/>
                <a:gd name="T8" fmla="*/ 532 w 611"/>
                <a:gd name="T9" fmla="*/ 306 h 975"/>
                <a:gd name="T10" fmla="*/ 391 w 611"/>
                <a:gd name="T11" fmla="*/ 50 h 975"/>
                <a:gd name="T12" fmla="*/ 390 w 611"/>
                <a:gd name="T13" fmla="*/ 50 h 975"/>
                <a:gd name="T14" fmla="*/ 115 w 611"/>
                <a:gd name="T15" fmla="*/ 0 h 975"/>
                <a:gd name="T16" fmla="*/ 0 w 611"/>
                <a:gd name="T17" fmla="*/ 428 h 975"/>
                <a:gd name="T18" fmla="*/ 198 w 611"/>
                <a:gd name="T19" fmla="*/ 975 h 975"/>
                <a:gd name="T20" fmla="*/ 331 w 611"/>
                <a:gd name="T21" fmla="*/ 725 h 975"/>
                <a:gd name="T22" fmla="*/ 334 w 611"/>
                <a:gd name="T23" fmla="*/ 72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975">
                  <a:moveTo>
                    <a:pt x="334" y="725"/>
                  </a:moveTo>
                  <a:cubicBezTo>
                    <a:pt x="611" y="670"/>
                    <a:pt x="611" y="670"/>
                    <a:pt x="611" y="670"/>
                  </a:cubicBezTo>
                  <a:cubicBezTo>
                    <a:pt x="611" y="670"/>
                    <a:pt x="610" y="670"/>
                    <a:pt x="610" y="669"/>
                  </a:cubicBezTo>
                  <a:cubicBezTo>
                    <a:pt x="545" y="605"/>
                    <a:pt x="510" y="519"/>
                    <a:pt x="510" y="428"/>
                  </a:cubicBezTo>
                  <a:cubicBezTo>
                    <a:pt x="510" y="386"/>
                    <a:pt x="518" y="345"/>
                    <a:pt x="532" y="306"/>
                  </a:cubicBezTo>
                  <a:cubicBezTo>
                    <a:pt x="391" y="50"/>
                    <a:pt x="391" y="50"/>
                    <a:pt x="391" y="50"/>
                  </a:cubicBezTo>
                  <a:cubicBezTo>
                    <a:pt x="390" y="50"/>
                    <a:pt x="390" y="50"/>
                    <a:pt x="390" y="50"/>
                  </a:cubicBezTo>
                  <a:cubicBezTo>
                    <a:pt x="115" y="0"/>
                    <a:pt x="115" y="0"/>
                    <a:pt x="115" y="0"/>
                  </a:cubicBezTo>
                  <a:cubicBezTo>
                    <a:pt x="40" y="129"/>
                    <a:pt x="0" y="275"/>
                    <a:pt x="0" y="428"/>
                  </a:cubicBezTo>
                  <a:cubicBezTo>
                    <a:pt x="0" y="630"/>
                    <a:pt x="70" y="822"/>
                    <a:pt x="198" y="975"/>
                  </a:cubicBezTo>
                  <a:cubicBezTo>
                    <a:pt x="331" y="725"/>
                    <a:pt x="331" y="725"/>
                    <a:pt x="331" y="725"/>
                  </a:cubicBezTo>
                  <a:lnTo>
                    <a:pt x="334" y="725"/>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0" name="Freeform 154"/>
            <p:cNvSpPr>
              <a:spLocks/>
            </p:cNvSpPr>
            <p:nvPr userDrawn="1"/>
          </p:nvSpPr>
          <p:spPr bwMode="auto">
            <a:xfrm>
              <a:off x="3002" y="204"/>
              <a:ext cx="1882" cy="2040"/>
            </a:xfrm>
            <a:custGeom>
              <a:avLst/>
              <a:gdLst>
                <a:gd name="T0" fmla="*/ 193 w 795"/>
                <a:gd name="T1" fmla="*/ 282 h 862"/>
                <a:gd name="T2" fmla="*/ 0 w 795"/>
                <a:gd name="T3" fmla="*/ 489 h 862"/>
                <a:gd name="T4" fmla="*/ 189 w 795"/>
                <a:gd name="T5" fmla="*/ 585 h 862"/>
                <a:gd name="T6" fmla="*/ 277 w 795"/>
                <a:gd name="T7" fmla="*/ 738 h 862"/>
                <a:gd name="T8" fmla="*/ 542 w 795"/>
                <a:gd name="T9" fmla="*/ 862 h 862"/>
                <a:gd name="T10" fmla="*/ 543 w 795"/>
                <a:gd name="T11" fmla="*/ 862 h 862"/>
                <a:gd name="T12" fmla="*/ 795 w 795"/>
                <a:gd name="T13" fmla="*/ 740 h 862"/>
                <a:gd name="T14" fmla="*/ 550 w 795"/>
                <a:gd name="T15" fmla="*/ 224 h 862"/>
                <a:gd name="T16" fmla="*/ 155 w 795"/>
                <a:gd name="T17" fmla="*/ 0 h 862"/>
                <a:gd name="T18" fmla="*/ 194 w 795"/>
                <a:gd name="T19" fmla="*/ 281 h 862"/>
                <a:gd name="T20" fmla="*/ 193 w 795"/>
                <a:gd name="T21" fmla="*/ 282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5" h="862">
                  <a:moveTo>
                    <a:pt x="193" y="282"/>
                  </a:moveTo>
                  <a:cubicBezTo>
                    <a:pt x="0" y="489"/>
                    <a:pt x="0" y="489"/>
                    <a:pt x="0" y="489"/>
                  </a:cubicBezTo>
                  <a:cubicBezTo>
                    <a:pt x="71" y="500"/>
                    <a:pt x="137" y="533"/>
                    <a:pt x="189" y="585"/>
                  </a:cubicBezTo>
                  <a:cubicBezTo>
                    <a:pt x="232" y="628"/>
                    <a:pt x="262" y="680"/>
                    <a:pt x="277" y="738"/>
                  </a:cubicBezTo>
                  <a:cubicBezTo>
                    <a:pt x="542" y="862"/>
                    <a:pt x="542" y="862"/>
                    <a:pt x="542" y="862"/>
                  </a:cubicBezTo>
                  <a:cubicBezTo>
                    <a:pt x="543" y="862"/>
                    <a:pt x="543" y="862"/>
                    <a:pt x="543" y="862"/>
                  </a:cubicBezTo>
                  <a:cubicBezTo>
                    <a:pt x="795" y="740"/>
                    <a:pt x="795" y="740"/>
                    <a:pt x="795" y="740"/>
                  </a:cubicBezTo>
                  <a:cubicBezTo>
                    <a:pt x="776" y="545"/>
                    <a:pt x="690" y="365"/>
                    <a:pt x="550" y="224"/>
                  </a:cubicBezTo>
                  <a:cubicBezTo>
                    <a:pt x="439" y="114"/>
                    <a:pt x="303" y="37"/>
                    <a:pt x="155" y="0"/>
                  </a:cubicBezTo>
                  <a:cubicBezTo>
                    <a:pt x="194" y="281"/>
                    <a:pt x="194" y="281"/>
                    <a:pt x="194" y="281"/>
                  </a:cubicBezTo>
                  <a:lnTo>
                    <a:pt x="193" y="282"/>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1" name="Freeform 155"/>
            <p:cNvSpPr>
              <a:spLocks/>
            </p:cNvSpPr>
            <p:nvPr userDrawn="1"/>
          </p:nvSpPr>
          <p:spPr bwMode="auto">
            <a:xfrm>
              <a:off x="3229" y="2029"/>
              <a:ext cx="1664" cy="1976"/>
            </a:xfrm>
            <a:custGeom>
              <a:avLst/>
              <a:gdLst>
                <a:gd name="T0" fmla="*/ 701 w 703"/>
                <a:gd name="T1" fmla="*/ 0 h 835"/>
                <a:gd name="T2" fmla="*/ 446 w 703"/>
                <a:gd name="T3" fmla="*/ 122 h 835"/>
                <a:gd name="T4" fmla="*/ 444 w 703"/>
                <a:gd name="T5" fmla="*/ 121 h 835"/>
                <a:gd name="T6" fmla="*/ 189 w 703"/>
                <a:gd name="T7" fmla="*/ 1 h 835"/>
                <a:gd name="T8" fmla="*/ 193 w 703"/>
                <a:gd name="T9" fmla="*/ 55 h 835"/>
                <a:gd name="T10" fmla="*/ 93 w 703"/>
                <a:gd name="T11" fmla="*/ 296 h 835"/>
                <a:gd name="T12" fmla="*/ 37 w 703"/>
                <a:gd name="T13" fmla="*/ 341 h 835"/>
                <a:gd name="T14" fmla="*/ 0 w 703"/>
                <a:gd name="T15" fmla="*/ 632 h 835"/>
                <a:gd name="T16" fmla="*/ 1 w 703"/>
                <a:gd name="T17" fmla="*/ 632 h 835"/>
                <a:gd name="T18" fmla="*/ 194 w 703"/>
                <a:gd name="T19" fmla="*/ 835 h 835"/>
                <a:gd name="T20" fmla="*/ 454 w 703"/>
                <a:gd name="T21" fmla="*/ 657 h 835"/>
                <a:gd name="T22" fmla="*/ 703 w 703"/>
                <a:gd name="T23" fmla="*/ 55 h 835"/>
                <a:gd name="T24" fmla="*/ 701 w 703"/>
                <a:gd name="T25"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835">
                  <a:moveTo>
                    <a:pt x="701" y="0"/>
                  </a:moveTo>
                  <a:cubicBezTo>
                    <a:pt x="446" y="122"/>
                    <a:pt x="446" y="122"/>
                    <a:pt x="446" y="122"/>
                  </a:cubicBezTo>
                  <a:cubicBezTo>
                    <a:pt x="444" y="121"/>
                    <a:pt x="444" y="121"/>
                    <a:pt x="444" y="121"/>
                  </a:cubicBezTo>
                  <a:cubicBezTo>
                    <a:pt x="189" y="1"/>
                    <a:pt x="189" y="1"/>
                    <a:pt x="189" y="1"/>
                  </a:cubicBezTo>
                  <a:cubicBezTo>
                    <a:pt x="191" y="19"/>
                    <a:pt x="193" y="37"/>
                    <a:pt x="193" y="55"/>
                  </a:cubicBezTo>
                  <a:cubicBezTo>
                    <a:pt x="193" y="146"/>
                    <a:pt x="157" y="232"/>
                    <a:pt x="93" y="296"/>
                  </a:cubicBezTo>
                  <a:cubicBezTo>
                    <a:pt x="76" y="313"/>
                    <a:pt x="57" y="328"/>
                    <a:pt x="37" y="341"/>
                  </a:cubicBezTo>
                  <a:cubicBezTo>
                    <a:pt x="0" y="632"/>
                    <a:pt x="0" y="632"/>
                    <a:pt x="0" y="632"/>
                  </a:cubicBezTo>
                  <a:cubicBezTo>
                    <a:pt x="1" y="632"/>
                    <a:pt x="1" y="632"/>
                    <a:pt x="1" y="632"/>
                  </a:cubicBezTo>
                  <a:cubicBezTo>
                    <a:pt x="194" y="835"/>
                    <a:pt x="194" y="835"/>
                    <a:pt x="194" y="835"/>
                  </a:cubicBezTo>
                  <a:cubicBezTo>
                    <a:pt x="290" y="793"/>
                    <a:pt x="378" y="733"/>
                    <a:pt x="454" y="657"/>
                  </a:cubicBezTo>
                  <a:cubicBezTo>
                    <a:pt x="615" y="496"/>
                    <a:pt x="703" y="283"/>
                    <a:pt x="703" y="55"/>
                  </a:cubicBezTo>
                  <a:cubicBezTo>
                    <a:pt x="703" y="37"/>
                    <a:pt x="702" y="18"/>
                    <a:pt x="701"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2" name="Freeform 156"/>
            <p:cNvSpPr>
              <a:spLocks/>
            </p:cNvSpPr>
            <p:nvPr userDrawn="1"/>
          </p:nvSpPr>
          <p:spPr bwMode="auto">
            <a:xfrm>
              <a:off x="1381" y="2788"/>
              <a:ext cx="2241" cy="1385"/>
            </a:xfrm>
            <a:custGeom>
              <a:avLst/>
              <a:gdLst>
                <a:gd name="T0" fmla="*/ 752 w 947"/>
                <a:gd name="T1" fmla="*/ 318 h 585"/>
                <a:gd name="T2" fmla="*/ 787 w 947"/>
                <a:gd name="T3" fmla="*/ 38 h 585"/>
                <a:gd name="T4" fmla="*/ 633 w 947"/>
                <a:gd name="T5" fmla="*/ 75 h 585"/>
                <a:gd name="T6" fmla="*/ 420 w 947"/>
                <a:gd name="T7" fmla="*/ 0 h 585"/>
                <a:gd name="T8" fmla="*/ 132 w 947"/>
                <a:gd name="T9" fmla="*/ 56 h 585"/>
                <a:gd name="T10" fmla="*/ 132 w 947"/>
                <a:gd name="T11" fmla="*/ 57 h 585"/>
                <a:gd name="T12" fmla="*/ 0 w 947"/>
                <a:gd name="T13" fmla="*/ 304 h 585"/>
                <a:gd name="T14" fmla="*/ 31 w 947"/>
                <a:gd name="T15" fmla="*/ 336 h 585"/>
                <a:gd name="T16" fmla="*/ 633 w 947"/>
                <a:gd name="T17" fmla="*/ 585 h 585"/>
                <a:gd name="T18" fmla="*/ 947 w 947"/>
                <a:gd name="T19" fmla="*/ 526 h 585"/>
                <a:gd name="T20" fmla="*/ 751 w 947"/>
                <a:gd name="T21" fmla="*/ 321 h 585"/>
                <a:gd name="T22" fmla="*/ 752 w 947"/>
                <a:gd name="T23" fmla="*/ 318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585">
                  <a:moveTo>
                    <a:pt x="752" y="318"/>
                  </a:moveTo>
                  <a:cubicBezTo>
                    <a:pt x="787" y="38"/>
                    <a:pt x="787" y="38"/>
                    <a:pt x="787" y="38"/>
                  </a:cubicBezTo>
                  <a:cubicBezTo>
                    <a:pt x="740" y="62"/>
                    <a:pt x="688" y="75"/>
                    <a:pt x="633" y="75"/>
                  </a:cubicBezTo>
                  <a:cubicBezTo>
                    <a:pt x="554" y="75"/>
                    <a:pt x="480" y="49"/>
                    <a:pt x="420" y="0"/>
                  </a:cubicBezTo>
                  <a:cubicBezTo>
                    <a:pt x="132" y="56"/>
                    <a:pt x="132" y="56"/>
                    <a:pt x="132" y="56"/>
                  </a:cubicBezTo>
                  <a:cubicBezTo>
                    <a:pt x="132" y="57"/>
                    <a:pt x="132" y="57"/>
                    <a:pt x="132" y="57"/>
                  </a:cubicBezTo>
                  <a:cubicBezTo>
                    <a:pt x="0" y="304"/>
                    <a:pt x="0" y="304"/>
                    <a:pt x="0" y="304"/>
                  </a:cubicBezTo>
                  <a:cubicBezTo>
                    <a:pt x="10" y="315"/>
                    <a:pt x="20" y="325"/>
                    <a:pt x="31" y="336"/>
                  </a:cubicBezTo>
                  <a:cubicBezTo>
                    <a:pt x="192" y="497"/>
                    <a:pt x="405" y="585"/>
                    <a:pt x="633" y="585"/>
                  </a:cubicBezTo>
                  <a:cubicBezTo>
                    <a:pt x="742" y="585"/>
                    <a:pt x="848" y="565"/>
                    <a:pt x="947" y="526"/>
                  </a:cubicBezTo>
                  <a:cubicBezTo>
                    <a:pt x="751" y="321"/>
                    <a:pt x="751" y="321"/>
                    <a:pt x="751" y="321"/>
                  </a:cubicBezTo>
                  <a:lnTo>
                    <a:pt x="752" y="318"/>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3" name="Rectangle 157"/>
            <p:cNvSpPr>
              <a:spLocks noChangeArrowheads="1"/>
            </p:cNvSpPr>
            <p:nvPr userDrawn="1"/>
          </p:nvSpPr>
          <p:spPr bwMode="auto">
            <a:xfrm>
              <a:off x="2010" y="68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1</a:t>
              </a:r>
              <a:endParaRPr lang="en-US" altLang="en-US" sz="900">
                <a:latin typeface="Arial" panose="020B0604020202020204" pitchFamily="34" charset="0"/>
              </a:endParaRPr>
            </a:p>
          </p:txBody>
        </p:sp>
        <p:sp>
          <p:nvSpPr>
            <p:cNvPr id="264" name="Rectangle 158"/>
            <p:cNvSpPr>
              <a:spLocks noChangeArrowheads="1"/>
            </p:cNvSpPr>
            <p:nvPr userDrawn="1"/>
          </p:nvSpPr>
          <p:spPr bwMode="auto">
            <a:xfrm>
              <a:off x="2010" y="835"/>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65" name="Rectangle 159"/>
            <p:cNvSpPr>
              <a:spLocks noChangeArrowheads="1"/>
            </p:cNvSpPr>
            <p:nvPr userDrawn="1"/>
          </p:nvSpPr>
          <p:spPr bwMode="auto">
            <a:xfrm>
              <a:off x="3591" y="1260"/>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2</a:t>
              </a:r>
              <a:endParaRPr lang="en-US" altLang="en-US" sz="900">
                <a:latin typeface="Arial" panose="020B0604020202020204" pitchFamily="34" charset="0"/>
              </a:endParaRPr>
            </a:p>
          </p:txBody>
        </p:sp>
        <p:sp>
          <p:nvSpPr>
            <p:cNvPr id="266" name="Rectangle 160"/>
            <p:cNvSpPr>
              <a:spLocks noChangeArrowheads="1"/>
            </p:cNvSpPr>
            <p:nvPr userDrawn="1"/>
          </p:nvSpPr>
          <p:spPr bwMode="auto">
            <a:xfrm>
              <a:off x="3591" y="141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67" name="Rectangle 161"/>
            <p:cNvSpPr>
              <a:spLocks noChangeArrowheads="1"/>
            </p:cNvSpPr>
            <p:nvPr userDrawn="1"/>
          </p:nvSpPr>
          <p:spPr bwMode="auto">
            <a:xfrm>
              <a:off x="3591" y="287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3</a:t>
              </a:r>
              <a:endParaRPr lang="en-US" altLang="en-US" sz="900">
                <a:latin typeface="Arial" panose="020B0604020202020204" pitchFamily="34" charset="0"/>
              </a:endParaRPr>
            </a:p>
          </p:txBody>
        </p:sp>
        <p:sp>
          <p:nvSpPr>
            <p:cNvPr id="268" name="Rectangle 162"/>
            <p:cNvSpPr>
              <a:spLocks noChangeArrowheads="1"/>
            </p:cNvSpPr>
            <p:nvPr userDrawn="1"/>
          </p:nvSpPr>
          <p:spPr bwMode="auto">
            <a:xfrm>
              <a:off x="3591" y="302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69" name="Rectangle 163"/>
            <p:cNvSpPr>
              <a:spLocks noChangeArrowheads="1"/>
            </p:cNvSpPr>
            <p:nvPr userDrawn="1"/>
          </p:nvSpPr>
          <p:spPr bwMode="auto">
            <a:xfrm>
              <a:off x="2010" y="328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4</a:t>
              </a:r>
              <a:endParaRPr lang="en-US" altLang="en-US" sz="900">
                <a:latin typeface="Arial" panose="020B0604020202020204" pitchFamily="34" charset="0"/>
              </a:endParaRPr>
            </a:p>
          </p:txBody>
        </p:sp>
        <p:sp>
          <p:nvSpPr>
            <p:cNvPr id="270" name="Rectangle 164"/>
            <p:cNvSpPr>
              <a:spLocks noChangeArrowheads="1"/>
            </p:cNvSpPr>
            <p:nvPr userDrawn="1"/>
          </p:nvSpPr>
          <p:spPr bwMode="auto">
            <a:xfrm>
              <a:off x="2010" y="3438"/>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71" name="Rectangle 165"/>
            <p:cNvSpPr>
              <a:spLocks noChangeArrowheads="1"/>
            </p:cNvSpPr>
            <p:nvPr userDrawn="1"/>
          </p:nvSpPr>
          <p:spPr bwMode="auto">
            <a:xfrm>
              <a:off x="1054" y="206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5</a:t>
              </a:r>
              <a:endParaRPr lang="en-US" altLang="en-US" sz="900">
                <a:latin typeface="Arial" panose="020B0604020202020204" pitchFamily="34" charset="0"/>
              </a:endParaRPr>
            </a:p>
          </p:txBody>
        </p:sp>
        <p:sp>
          <p:nvSpPr>
            <p:cNvPr id="272" name="Rectangle 166"/>
            <p:cNvSpPr>
              <a:spLocks noChangeArrowheads="1"/>
            </p:cNvSpPr>
            <p:nvPr userDrawn="1"/>
          </p:nvSpPr>
          <p:spPr bwMode="auto">
            <a:xfrm>
              <a:off x="1054" y="2216"/>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grpSp>
      <p:grpSp>
        <p:nvGrpSpPr>
          <p:cNvPr id="161" name="hus" hidden="1"/>
          <p:cNvGrpSpPr>
            <a:grpSpLocks noChangeAspect="1"/>
          </p:cNvGrpSpPr>
          <p:nvPr/>
        </p:nvGrpSpPr>
        <p:grpSpPr bwMode="auto">
          <a:xfrm>
            <a:off x="3996531" y="1927728"/>
            <a:ext cx="1152526" cy="1253118"/>
            <a:chOff x="2154" y="1370"/>
            <a:chExt cx="1452" cy="1578"/>
          </a:xfrm>
        </p:grpSpPr>
        <p:sp>
          <p:nvSpPr>
            <p:cNvPr id="219" name="Freeform 189"/>
            <p:cNvSpPr>
              <a:spLocks noEditPoints="1"/>
            </p:cNvSpPr>
            <p:nvPr userDrawn="1"/>
          </p:nvSpPr>
          <p:spPr bwMode="auto">
            <a:xfrm>
              <a:off x="2154" y="1742"/>
              <a:ext cx="954" cy="1151"/>
            </a:xfrm>
            <a:custGeom>
              <a:avLst/>
              <a:gdLst>
                <a:gd name="T0" fmla="*/ 286 w 402"/>
                <a:gd name="T1" fmla="*/ 47 h 485"/>
                <a:gd name="T2" fmla="*/ 354 w 402"/>
                <a:gd name="T3" fmla="*/ 54 h 485"/>
                <a:gd name="T4" fmla="*/ 348 w 402"/>
                <a:gd name="T5" fmla="*/ 136 h 485"/>
                <a:gd name="T6" fmla="*/ 280 w 402"/>
                <a:gd name="T7" fmla="*/ 130 h 485"/>
                <a:gd name="T8" fmla="*/ 280 w 402"/>
                <a:gd name="T9" fmla="*/ 187 h 485"/>
                <a:gd name="T10" fmla="*/ 348 w 402"/>
                <a:gd name="T11" fmla="*/ 181 h 485"/>
                <a:gd name="T12" fmla="*/ 354 w 402"/>
                <a:gd name="T13" fmla="*/ 263 h 485"/>
                <a:gd name="T14" fmla="*/ 286 w 402"/>
                <a:gd name="T15" fmla="*/ 270 h 485"/>
                <a:gd name="T16" fmla="*/ 280 w 402"/>
                <a:gd name="T17" fmla="*/ 187 h 485"/>
                <a:gd name="T18" fmla="*/ 286 w 402"/>
                <a:gd name="T19" fmla="*/ 318 h 485"/>
                <a:gd name="T20" fmla="*/ 354 w 402"/>
                <a:gd name="T21" fmla="*/ 325 h 485"/>
                <a:gd name="T22" fmla="*/ 348 w 402"/>
                <a:gd name="T23" fmla="*/ 407 h 485"/>
                <a:gd name="T24" fmla="*/ 280 w 402"/>
                <a:gd name="T25" fmla="*/ 401 h 485"/>
                <a:gd name="T26" fmla="*/ 163 w 402"/>
                <a:gd name="T27" fmla="*/ 54 h 485"/>
                <a:gd name="T28" fmla="*/ 232 w 402"/>
                <a:gd name="T29" fmla="*/ 47 h 485"/>
                <a:gd name="T30" fmla="*/ 238 w 402"/>
                <a:gd name="T31" fmla="*/ 130 h 485"/>
                <a:gd name="T32" fmla="*/ 170 w 402"/>
                <a:gd name="T33" fmla="*/ 136 h 485"/>
                <a:gd name="T34" fmla="*/ 163 w 402"/>
                <a:gd name="T35" fmla="*/ 54 h 485"/>
                <a:gd name="T36" fmla="*/ 170 w 402"/>
                <a:gd name="T37" fmla="*/ 181 h 485"/>
                <a:gd name="T38" fmla="*/ 238 w 402"/>
                <a:gd name="T39" fmla="*/ 187 h 485"/>
                <a:gd name="T40" fmla="*/ 232 w 402"/>
                <a:gd name="T41" fmla="*/ 270 h 485"/>
                <a:gd name="T42" fmla="*/ 163 w 402"/>
                <a:gd name="T43" fmla="*/ 263 h 485"/>
                <a:gd name="T44" fmla="*/ 402 w 402"/>
                <a:gd name="T45" fmla="*/ 485 h 485"/>
                <a:gd name="T46" fmla="*/ 371 w 402"/>
                <a:gd name="T47" fmla="*/ 0 h 485"/>
                <a:gd name="T48" fmla="*/ 0 w 402"/>
                <a:gd name="T49" fmla="*/ 30 h 485"/>
                <a:gd name="T50" fmla="*/ 163 w 402"/>
                <a:gd name="T51" fmla="*/ 485 h 485"/>
                <a:gd name="T52" fmla="*/ 170 w 402"/>
                <a:gd name="T53" fmla="*/ 318 h 485"/>
                <a:gd name="T54" fmla="*/ 238 w 402"/>
                <a:gd name="T55" fmla="*/ 325 h 485"/>
                <a:gd name="T56" fmla="*/ 402 w 402"/>
                <a:gd name="T57" fmla="*/ 485 h 485"/>
                <a:gd name="T58" fmla="*/ 116 w 402"/>
                <a:gd name="T59" fmla="*/ 407 h 485"/>
                <a:gd name="T60" fmla="*/ 47 w 402"/>
                <a:gd name="T61" fmla="*/ 401 h 485"/>
                <a:gd name="T62" fmla="*/ 54 w 402"/>
                <a:gd name="T63" fmla="*/ 318 h 485"/>
                <a:gd name="T64" fmla="*/ 122 w 402"/>
                <a:gd name="T65" fmla="*/ 325 h 485"/>
                <a:gd name="T66" fmla="*/ 122 w 402"/>
                <a:gd name="T67" fmla="*/ 263 h 485"/>
                <a:gd name="T68" fmla="*/ 54 w 402"/>
                <a:gd name="T69" fmla="*/ 270 h 485"/>
                <a:gd name="T70" fmla="*/ 47 w 402"/>
                <a:gd name="T71" fmla="*/ 187 h 485"/>
                <a:gd name="T72" fmla="*/ 116 w 402"/>
                <a:gd name="T73" fmla="*/ 181 h 485"/>
                <a:gd name="T74" fmla="*/ 122 w 402"/>
                <a:gd name="T75" fmla="*/ 263 h 485"/>
                <a:gd name="T76" fmla="*/ 54 w 402"/>
                <a:gd name="T77" fmla="*/ 136 h 485"/>
                <a:gd name="T78" fmla="*/ 47 w 402"/>
                <a:gd name="T79" fmla="*/ 54 h 485"/>
                <a:gd name="T80" fmla="*/ 116 w 402"/>
                <a:gd name="T81" fmla="*/ 47 h 485"/>
                <a:gd name="T82" fmla="*/ 122 w 402"/>
                <a:gd name="T83" fmla="*/ 13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2" h="485">
                  <a:moveTo>
                    <a:pt x="280" y="54"/>
                  </a:moveTo>
                  <a:cubicBezTo>
                    <a:pt x="280" y="50"/>
                    <a:pt x="282" y="47"/>
                    <a:pt x="286" y="47"/>
                  </a:cubicBezTo>
                  <a:cubicBezTo>
                    <a:pt x="348" y="47"/>
                    <a:pt x="348" y="47"/>
                    <a:pt x="348" y="47"/>
                  </a:cubicBezTo>
                  <a:cubicBezTo>
                    <a:pt x="352" y="47"/>
                    <a:pt x="354" y="50"/>
                    <a:pt x="354" y="54"/>
                  </a:cubicBezTo>
                  <a:cubicBezTo>
                    <a:pt x="354" y="130"/>
                    <a:pt x="354" y="130"/>
                    <a:pt x="354" y="130"/>
                  </a:cubicBezTo>
                  <a:cubicBezTo>
                    <a:pt x="354" y="133"/>
                    <a:pt x="352" y="136"/>
                    <a:pt x="348" y="136"/>
                  </a:cubicBezTo>
                  <a:cubicBezTo>
                    <a:pt x="286" y="136"/>
                    <a:pt x="286" y="136"/>
                    <a:pt x="286" y="136"/>
                  </a:cubicBezTo>
                  <a:cubicBezTo>
                    <a:pt x="282" y="136"/>
                    <a:pt x="280" y="133"/>
                    <a:pt x="280" y="130"/>
                  </a:cubicBezTo>
                  <a:lnTo>
                    <a:pt x="280" y="54"/>
                  </a:lnTo>
                  <a:close/>
                  <a:moveTo>
                    <a:pt x="280" y="187"/>
                  </a:moveTo>
                  <a:cubicBezTo>
                    <a:pt x="280" y="184"/>
                    <a:pt x="282" y="181"/>
                    <a:pt x="286" y="181"/>
                  </a:cubicBezTo>
                  <a:cubicBezTo>
                    <a:pt x="348" y="181"/>
                    <a:pt x="348" y="181"/>
                    <a:pt x="348" y="181"/>
                  </a:cubicBezTo>
                  <a:cubicBezTo>
                    <a:pt x="352" y="181"/>
                    <a:pt x="354" y="184"/>
                    <a:pt x="354" y="187"/>
                  </a:cubicBezTo>
                  <a:cubicBezTo>
                    <a:pt x="354" y="263"/>
                    <a:pt x="354" y="263"/>
                    <a:pt x="354" y="263"/>
                  </a:cubicBezTo>
                  <a:cubicBezTo>
                    <a:pt x="354" y="267"/>
                    <a:pt x="352" y="270"/>
                    <a:pt x="348" y="270"/>
                  </a:cubicBezTo>
                  <a:cubicBezTo>
                    <a:pt x="286" y="270"/>
                    <a:pt x="286" y="270"/>
                    <a:pt x="286" y="270"/>
                  </a:cubicBezTo>
                  <a:cubicBezTo>
                    <a:pt x="282" y="270"/>
                    <a:pt x="280" y="267"/>
                    <a:pt x="280" y="263"/>
                  </a:cubicBezTo>
                  <a:lnTo>
                    <a:pt x="280" y="187"/>
                  </a:lnTo>
                  <a:close/>
                  <a:moveTo>
                    <a:pt x="280" y="325"/>
                  </a:moveTo>
                  <a:cubicBezTo>
                    <a:pt x="280" y="321"/>
                    <a:pt x="282" y="318"/>
                    <a:pt x="286" y="318"/>
                  </a:cubicBezTo>
                  <a:cubicBezTo>
                    <a:pt x="348" y="318"/>
                    <a:pt x="348" y="318"/>
                    <a:pt x="348" y="318"/>
                  </a:cubicBezTo>
                  <a:cubicBezTo>
                    <a:pt x="352" y="318"/>
                    <a:pt x="354" y="321"/>
                    <a:pt x="354" y="325"/>
                  </a:cubicBezTo>
                  <a:cubicBezTo>
                    <a:pt x="354" y="401"/>
                    <a:pt x="354" y="401"/>
                    <a:pt x="354" y="401"/>
                  </a:cubicBezTo>
                  <a:cubicBezTo>
                    <a:pt x="354" y="404"/>
                    <a:pt x="352" y="407"/>
                    <a:pt x="348" y="407"/>
                  </a:cubicBezTo>
                  <a:cubicBezTo>
                    <a:pt x="286" y="407"/>
                    <a:pt x="286" y="407"/>
                    <a:pt x="286" y="407"/>
                  </a:cubicBezTo>
                  <a:cubicBezTo>
                    <a:pt x="282" y="407"/>
                    <a:pt x="280" y="404"/>
                    <a:pt x="280" y="401"/>
                  </a:cubicBezTo>
                  <a:lnTo>
                    <a:pt x="280" y="325"/>
                  </a:lnTo>
                  <a:close/>
                  <a:moveTo>
                    <a:pt x="163" y="54"/>
                  </a:moveTo>
                  <a:cubicBezTo>
                    <a:pt x="163" y="50"/>
                    <a:pt x="166" y="47"/>
                    <a:pt x="170" y="47"/>
                  </a:cubicBezTo>
                  <a:cubicBezTo>
                    <a:pt x="232" y="47"/>
                    <a:pt x="232" y="47"/>
                    <a:pt x="232" y="47"/>
                  </a:cubicBezTo>
                  <a:cubicBezTo>
                    <a:pt x="235" y="47"/>
                    <a:pt x="238" y="50"/>
                    <a:pt x="238" y="54"/>
                  </a:cubicBezTo>
                  <a:cubicBezTo>
                    <a:pt x="238" y="130"/>
                    <a:pt x="238" y="130"/>
                    <a:pt x="238" y="130"/>
                  </a:cubicBezTo>
                  <a:cubicBezTo>
                    <a:pt x="238" y="133"/>
                    <a:pt x="235" y="136"/>
                    <a:pt x="232" y="136"/>
                  </a:cubicBezTo>
                  <a:cubicBezTo>
                    <a:pt x="170" y="136"/>
                    <a:pt x="170" y="136"/>
                    <a:pt x="170" y="136"/>
                  </a:cubicBezTo>
                  <a:cubicBezTo>
                    <a:pt x="166" y="136"/>
                    <a:pt x="163" y="133"/>
                    <a:pt x="163" y="130"/>
                  </a:cubicBezTo>
                  <a:lnTo>
                    <a:pt x="163" y="54"/>
                  </a:lnTo>
                  <a:close/>
                  <a:moveTo>
                    <a:pt x="163" y="187"/>
                  </a:moveTo>
                  <a:cubicBezTo>
                    <a:pt x="163" y="184"/>
                    <a:pt x="166" y="181"/>
                    <a:pt x="170" y="181"/>
                  </a:cubicBezTo>
                  <a:cubicBezTo>
                    <a:pt x="232" y="181"/>
                    <a:pt x="232" y="181"/>
                    <a:pt x="232" y="181"/>
                  </a:cubicBezTo>
                  <a:cubicBezTo>
                    <a:pt x="235" y="181"/>
                    <a:pt x="238" y="184"/>
                    <a:pt x="238" y="187"/>
                  </a:cubicBezTo>
                  <a:cubicBezTo>
                    <a:pt x="238" y="263"/>
                    <a:pt x="238" y="263"/>
                    <a:pt x="238" y="263"/>
                  </a:cubicBezTo>
                  <a:cubicBezTo>
                    <a:pt x="238" y="267"/>
                    <a:pt x="235" y="270"/>
                    <a:pt x="232" y="270"/>
                  </a:cubicBezTo>
                  <a:cubicBezTo>
                    <a:pt x="170" y="270"/>
                    <a:pt x="170" y="270"/>
                    <a:pt x="170" y="270"/>
                  </a:cubicBezTo>
                  <a:cubicBezTo>
                    <a:pt x="166" y="270"/>
                    <a:pt x="163" y="267"/>
                    <a:pt x="163" y="263"/>
                  </a:cubicBezTo>
                  <a:lnTo>
                    <a:pt x="163" y="187"/>
                  </a:lnTo>
                  <a:close/>
                  <a:moveTo>
                    <a:pt x="402" y="485"/>
                  </a:moveTo>
                  <a:cubicBezTo>
                    <a:pt x="402" y="30"/>
                    <a:pt x="402" y="30"/>
                    <a:pt x="402" y="30"/>
                  </a:cubicBezTo>
                  <a:cubicBezTo>
                    <a:pt x="402" y="13"/>
                    <a:pt x="388" y="0"/>
                    <a:pt x="371" y="0"/>
                  </a:cubicBezTo>
                  <a:cubicBezTo>
                    <a:pt x="30" y="0"/>
                    <a:pt x="30" y="0"/>
                    <a:pt x="30" y="0"/>
                  </a:cubicBezTo>
                  <a:cubicBezTo>
                    <a:pt x="13" y="0"/>
                    <a:pt x="0" y="13"/>
                    <a:pt x="0" y="30"/>
                  </a:cubicBezTo>
                  <a:cubicBezTo>
                    <a:pt x="0" y="485"/>
                    <a:pt x="0" y="485"/>
                    <a:pt x="0" y="485"/>
                  </a:cubicBezTo>
                  <a:cubicBezTo>
                    <a:pt x="163" y="485"/>
                    <a:pt x="163" y="485"/>
                    <a:pt x="163" y="485"/>
                  </a:cubicBezTo>
                  <a:cubicBezTo>
                    <a:pt x="163" y="325"/>
                    <a:pt x="163" y="325"/>
                    <a:pt x="163" y="325"/>
                  </a:cubicBezTo>
                  <a:cubicBezTo>
                    <a:pt x="163" y="321"/>
                    <a:pt x="166" y="318"/>
                    <a:pt x="170" y="318"/>
                  </a:cubicBezTo>
                  <a:cubicBezTo>
                    <a:pt x="232" y="318"/>
                    <a:pt x="232" y="318"/>
                    <a:pt x="232" y="318"/>
                  </a:cubicBezTo>
                  <a:cubicBezTo>
                    <a:pt x="235" y="318"/>
                    <a:pt x="238" y="321"/>
                    <a:pt x="238" y="325"/>
                  </a:cubicBezTo>
                  <a:cubicBezTo>
                    <a:pt x="238" y="485"/>
                    <a:pt x="238" y="485"/>
                    <a:pt x="238" y="485"/>
                  </a:cubicBezTo>
                  <a:lnTo>
                    <a:pt x="402" y="485"/>
                  </a:lnTo>
                  <a:close/>
                  <a:moveTo>
                    <a:pt x="122" y="401"/>
                  </a:moveTo>
                  <a:cubicBezTo>
                    <a:pt x="122" y="404"/>
                    <a:pt x="119" y="407"/>
                    <a:pt x="116" y="407"/>
                  </a:cubicBezTo>
                  <a:cubicBezTo>
                    <a:pt x="54" y="407"/>
                    <a:pt x="54" y="407"/>
                    <a:pt x="54" y="407"/>
                  </a:cubicBezTo>
                  <a:cubicBezTo>
                    <a:pt x="50" y="407"/>
                    <a:pt x="47" y="404"/>
                    <a:pt x="47" y="401"/>
                  </a:cubicBezTo>
                  <a:cubicBezTo>
                    <a:pt x="47" y="325"/>
                    <a:pt x="47" y="325"/>
                    <a:pt x="47" y="325"/>
                  </a:cubicBezTo>
                  <a:cubicBezTo>
                    <a:pt x="47" y="321"/>
                    <a:pt x="50" y="318"/>
                    <a:pt x="54" y="318"/>
                  </a:cubicBezTo>
                  <a:cubicBezTo>
                    <a:pt x="116" y="318"/>
                    <a:pt x="116" y="318"/>
                    <a:pt x="116" y="318"/>
                  </a:cubicBezTo>
                  <a:cubicBezTo>
                    <a:pt x="119" y="318"/>
                    <a:pt x="122" y="321"/>
                    <a:pt x="122" y="325"/>
                  </a:cubicBezTo>
                  <a:lnTo>
                    <a:pt x="122" y="401"/>
                  </a:lnTo>
                  <a:close/>
                  <a:moveTo>
                    <a:pt x="122" y="263"/>
                  </a:moveTo>
                  <a:cubicBezTo>
                    <a:pt x="122" y="267"/>
                    <a:pt x="119" y="270"/>
                    <a:pt x="116" y="270"/>
                  </a:cubicBezTo>
                  <a:cubicBezTo>
                    <a:pt x="54" y="270"/>
                    <a:pt x="54" y="270"/>
                    <a:pt x="54" y="270"/>
                  </a:cubicBezTo>
                  <a:cubicBezTo>
                    <a:pt x="50" y="270"/>
                    <a:pt x="47" y="267"/>
                    <a:pt x="47" y="263"/>
                  </a:cubicBezTo>
                  <a:cubicBezTo>
                    <a:pt x="47" y="187"/>
                    <a:pt x="47" y="187"/>
                    <a:pt x="47" y="187"/>
                  </a:cubicBezTo>
                  <a:cubicBezTo>
                    <a:pt x="47" y="184"/>
                    <a:pt x="50" y="181"/>
                    <a:pt x="54" y="181"/>
                  </a:cubicBezTo>
                  <a:cubicBezTo>
                    <a:pt x="116" y="181"/>
                    <a:pt x="116" y="181"/>
                    <a:pt x="116" y="181"/>
                  </a:cubicBezTo>
                  <a:cubicBezTo>
                    <a:pt x="119" y="181"/>
                    <a:pt x="122" y="184"/>
                    <a:pt x="122" y="187"/>
                  </a:cubicBezTo>
                  <a:lnTo>
                    <a:pt x="122" y="263"/>
                  </a:lnTo>
                  <a:close/>
                  <a:moveTo>
                    <a:pt x="116" y="136"/>
                  </a:moveTo>
                  <a:cubicBezTo>
                    <a:pt x="54" y="136"/>
                    <a:pt x="54" y="136"/>
                    <a:pt x="54" y="136"/>
                  </a:cubicBezTo>
                  <a:cubicBezTo>
                    <a:pt x="50" y="136"/>
                    <a:pt x="47" y="133"/>
                    <a:pt x="47" y="130"/>
                  </a:cubicBezTo>
                  <a:cubicBezTo>
                    <a:pt x="47" y="54"/>
                    <a:pt x="47" y="54"/>
                    <a:pt x="47" y="54"/>
                  </a:cubicBezTo>
                  <a:cubicBezTo>
                    <a:pt x="47" y="50"/>
                    <a:pt x="50" y="47"/>
                    <a:pt x="54" y="47"/>
                  </a:cubicBezTo>
                  <a:cubicBezTo>
                    <a:pt x="116" y="47"/>
                    <a:pt x="116" y="47"/>
                    <a:pt x="116" y="47"/>
                  </a:cubicBezTo>
                  <a:cubicBezTo>
                    <a:pt x="119" y="47"/>
                    <a:pt x="122" y="50"/>
                    <a:pt x="122" y="54"/>
                  </a:cubicBezTo>
                  <a:cubicBezTo>
                    <a:pt x="122" y="130"/>
                    <a:pt x="122" y="130"/>
                    <a:pt x="122" y="130"/>
                  </a:cubicBezTo>
                  <a:cubicBezTo>
                    <a:pt x="122" y="133"/>
                    <a:pt x="119" y="136"/>
                    <a:pt x="116" y="13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0" name="Freeform 190"/>
            <p:cNvSpPr>
              <a:spLocks/>
            </p:cNvSpPr>
            <p:nvPr userDrawn="1"/>
          </p:nvSpPr>
          <p:spPr bwMode="auto">
            <a:xfrm>
              <a:off x="2265" y="2497"/>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1" name="Freeform 191"/>
            <p:cNvSpPr>
              <a:spLocks/>
            </p:cNvSpPr>
            <p:nvPr userDrawn="1"/>
          </p:nvSpPr>
          <p:spPr bwMode="auto">
            <a:xfrm>
              <a:off x="2818" y="2497"/>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2" name="Freeform 192"/>
            <p:cNvSpPr>
              <a:spLocks/>
            </p:cNvSpPr>
            <p:nvPr userDrawn="1"/>
          </p:nvSpPr>
          <p:spPr bwMode="auto">
            <a:xfrm>
              <a:off x="2265" y="2172"/>
              <a:ext cx="178" cy="211"/>
            </a:xfrm>
            <a:custGeom>
              <a:avLst/>
              <a:gdLst>
                <a:gd name="T0" fmla="*/ 69 w 75"/>
                <a:gd name="T1" fmla="*/ 0 h 89"/>
                <a:gd name="T2" fmla="*/ 7 w 75"/>
                <a:gd name="T3" fmla="*/ 0 h 89"/>
                <a:gd name="T4" fmla="*/ 0 w 75"/>
                <a:gd name="T5" fmla="*/ 6 h 89"/>
                <a:gd name="T6" fmla="*/ 0 w 75"/>
                <a:gd name="T7" fmla="*/ 82 h 89"/>
                <a:gd name="T8" fmla="*/ 7 w 75"/>
                <a:gd name="T9" fmla="*/ 89 h 89"/>
                <a:gd name="T10" fmla="*/ 69 w 75"/>
                <a:gd name="T11" fmla="*/ 89 h 89"/>
                <a:gd name="T12" fmla="*/ 75 w 75"/>
                <a:gd name="T13" fmla="*/ 82 h 89"/>
                <a:gd name="T14" fmla="*/ 75 w 75"/>
                <a:gd name="T15" fmla="*/ 6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6"/>
                  </a:cubicBezTo>
                  <a:cubicBezTo>
                    <a:pt x="0" y="82"/>
                    <a:pt x="0" y="82"/>
                    <a:pt x="0" y="82"/>
                  </a:cubicBezTo>
                  <a:cubicBezTo>
                    <a:pt x="0" y="86"/>
                    <a:pt x="3" y="89"/>
                    <a:pt x="7" y="89"/>
                  </a:cubicBezTo>
                  <a:cubicBezTo>
                    <a:pt x="69" y="89"/>
                    <a:pt x="69" y="89"/>
                    <a:pt x="69" y="89"/>
                  </a:cubicBezTo>
                  <a:cubicBezTo>
                    <a:pt x="72" y="89"/>
                    <a:pt x="75" y="86"/>
                    <a:pt x="75" y="82"/>
                  </a:cubicBezTo>
                  <a:cubicBezTo>
                    <a:pt x="75" y="6"/>
                    <a:pt x="75" y="6"/>
                    <a:pt x="75" y="6"/>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3" name="Freeform 193"/>
            <p:cNvSpPr>
              <a:spLocks/>
            </p:cNvSpPr>
            <p:nvPr userDrawn="1"/>
          </p:nvSpPr>
          <p:spPr bwMode="auto">
            <a:xfrm>
              <a:off x="2818" y="2172"/>
              <a:ext cx="176" cy="211"/>
            </a:xfrm>
            <a:custGeom>
              <a:avLst/>
              <a:gdLst>
                <a:gd name="T0" fmla="*/ 6 w 74"/>
                <a:gd name="T1" fmla="*/ 89 h 89"/>
                <a:gd name="T2" fmla="*/ 68 w 74"/>
                <a:gd name="T3" fmla="*/ 89 h 89"/>
                <a:gd name="T4" fmla="*/ 74 w 74"/>
                <a:gd name="T5" fmla="*/ 82 h 89"/>
                <a:gd name="T6" fmla="*/ 74 w 74"/>
                <a:gd name="T7" fmla="*/ 6 h 89"/>
                <a:gd name="T8" fmla="*/ 68 w 74"/>
                <a:gd name="T9" fmla="*/ 0 h 89"/>
                <a:gd name="T10" fmla="*/ 6 w 74"/>
                <a:gd name="T11" fmla="*/ 0 h 89"/>
                <a:gd name="T12" fmla="*/ 0 w 74"/>
                <a:gd name="T13" fmla="*/ 6 h 89"/>
                <a:gd name="T14" fmla="*/ 0 w 74"/>
                <a:gd name="T15" fmla="*/ 82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2"/>
                  </a:cubicBezTo>
                  <a:cubicBezTo>
                    <a:pt x="74" y="6"/>
                    <a:pt x="74" y="6"/>
                    <a:pt x="74" y="6"/>
                  </a:cubicBezTo>
                  <a:cubicBezTo>
                    <a:pt x="74" y="3"/>
                    <a:pt x="72" y="0"/>
                    <a:pt x="68" y="0"/>
                  </a:cubicBezTo>
                  <a:cubicBezTo>
                    <a:pt x="6" y="0"/>
                    <a:pt x="6" y="0"/>
                    <a:pt x="6" y="0"/>
                  </a:cubicBezTo>
                  <a:cubicBezTo>
                    <a:pt x="2" y="0"/>
                    <a:pt x="0" y="3"/>
                    <a:pt x="0" y="6"/>
                  </a:cubicBezTo>
                  <a:cubicBezTo>
                    <a:pt x="0" y="82"/>
                    <a:pt x="0" y="82"/>
                    <a:pt x="0" y="82"/>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4" name="Freeform 194"/>
            <p:cNvSpPr>
              <a:spLocks/>
            </p:cNvSpPr>
            <p:nvPr userDrawn="1"/>
          </p:nvSpPr>
          <p:spPr bwMode="auto">
            <a:xfrm>
              <a:off x="2541" y="2172"/>
              <a:ext cx="178" cy="211"/>
            </a:xfrm>
            <a:custGeom>
              <a:avLst/>
              <a:gdLst>
                <a:gd name="T0" fmla="*/ 7 w 75"/>
                <a:gd name="T1" fmla="*/ 89 h 89"/>
                <a:gd name="T2" fmla="*/ 69 w 75"/>
                <a:gd name="T3" fmla="*/ 89 h 89"/>
                <a:gd name="T4" fmla="*/ 75 w 75"/>
                <a:gd name="T5" fmla="*/ 82 h 89"/>
                <a:gd name="T6" fmla="*/ 75 w 75"/>
                <a:gd name="T7" fmla="*/ 6 h 89"/>
                <a:gd name="T8" fmla="*/ 69 w 75"/>
                <a:gd name="T9" fmla="*/ 0 h 89"/>
                <a:gd name="T10" fmla="*/ 7 w 75"/>
                <a:gd name="T11" fmla="*/ 0 h 89"/>
                <a:gd name="T12" fmla="*/ 0 w 75"/>
                <a:gd name="T13" fmla="*/ 6 h 89"/>
                <a:gd name="T14" fmla="*/ 0 w 75"/>
                <a:gd name="T15" fmla="*/ 82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2"/>
                  </a:cubicBezTo>
                  <a:cubicBezTo>
                    <a:pt x="75" y="6"/>
                    <a:pt x="75" y="6"/>
                    <a:pt x="75" y="6"/>
                  </a:cubicBezTo>
                  <a:cubicBezTo>
                    <a:pt x="75" y="3"/>
                    <a:pt x="72" y="0"/>
                    <a:pt x="69" y="0"/>
                  </a:cubicBezTo>
                  <a:cubicBezTo>
                    <a:pt x="7" y="0"/>
                    <a:pt x="7" y="0"/>
                    <a:pt x="7" y="0"/>
                  </a:cubicBezTo>
                  <a:cubicBezTo>
                    <a:pt x="3" y="0"/>
                    <a:pt x="0" y="3"/>
                    <a:pt x="0" y="6"/>
                  </a:cubicBezTo>
                  <a:cubicBezTo>
                    <a:pt x="0" y="82"/>
                    <a:pt x="0" y="82"/>
                    <a:pt x="0" y="82"/>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5" name="Freeform 195"/>
            <p:cNvSpPr>
              <a:spLocks/>
            </p:cNvSpPr>
            <p:nvPr userDrawn="1"/>
          </p:nvSpPr>
          <p:spPr bwMode="auto">
            <a:xfrm>
              <a:off x="2265" y="1854"/>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6" name="Freeform 196"/>
            <p:cNvSpPr>
              <a:spLocks/>
            </p:cNvSpPr>
            <p:nvPr userDrawn="1"/>
          </p:nvSpPr>
          <p:spPr bwMode="auto">
            <a:xfrm>
              <a:off x="2818" y="1854"/>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7" name="Freeform 197"/>
            <p:cNvSpPr>
              <a:spLocks/>
            </p:cNvSpPr>
            <p:nvPr userDrawn="1"/>
          </p:nvSpPr>
          <p:spPr bwMode="auto">
            <a:xfrm>
              <a:off x="2541" y="1854"/>
              <a:ext cx="178" cy="211"/>
            </a:xfrm>
            <a:custGeom>
              <a:avLst/>
              <a:gdLst>
                <a:gd name="T0" fmla="*/ 7 w 75"/>
                <a:gd name="T1" fmla="*/ 89 h 89"/>
                <a:gd name="T2" fmla="*/ 69 w 75"/>
                <a:gd name="T3" fmla="*/ 89 h 89"/>
                <a:gd name="T4" fmla="*/ 75 w 75"/>
                <a:gd name="T5" fmla="*/ 83 h 89"/>
                <a:gd name="T6" fmla="*/ 75 w 75"/>
                <a:gd name="T7" fmla="*/ 7 h 89"/>
                <a:gd name="T8" fmla="*/ 69 w 75"/>
                <a:gd name="T9" fmla="*/ 0 h 89"/>
                <a:gd name="T10" fmla="*/ 7 w 75"/>
                <a:gd name="T11" fmla="*/ 0 h 89"/>
                <a:gd name="T12" fmla="*/ 0 w 75"/>
                <a:gd name="T13" fmla="*/ 7 h 89"/>
                <a:gd name="T14" fmla="*/ 0 w 75"/>
                <a:gd name="T15" fmla="*/ 83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3"/>
                  </a:cubicBezTo>
                  <a:cubicBezTo>
                    <a:pt x="75" y="7"/>
                    <a:pt x="75" y="7"/>
                    <a:pt x="75" y="7"/>
                  </a:cubicBezTo>
                  <a:cubicBezTo>
                    <a:pt x="75" y="3"/>
                    <a:pt x="72" y="0"/>
                    <a:pt x="69" y="0"/>
                  </a:cubicBezTo>
                  <a:cubicBezTo>
                    <a:pt x="7" y="0"/>
                    <a:pt x="7" y="0"/>
                    <a:pt x="7" y="0"/>
                  </a:cubicBezTo>
                  <a:cubicBezTo>
                    <a:pt x="3" y="0"/>
                    <a:pt x="0" y="3"/>
                    <a:pt x="0" y="7"/>
                  </a:cubicBezTo>
                  <a:cubicBezTo>
                    <a:pt x="0" y="83"/>
                    <a:pt x="0" y="83"/>
                    <a:pt x="0" y="83"/>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8" name="Freeform 198"/>
            <p:cNvSpPr>
              <a:spLocks/>
            </p:cNvSpPr>
            <p:nvPr userDrawn="1"/>
          </p:nvSpPr>
          <p:spPr bwMode="auto">
            <a:xfrm>
              <a:off x="2569" y="1396"/>
              <a:ext cx="1008" cy="1526"/>
            </a:xfrm>
            <a:custGeom>
              <a:avLst/>
              <a:gdLst>
                <a:gd name="T0" fmla="*/ 0 w 425"/>
                <a:gd name="T1" fmla="*/ 643 h 643"/>
                <a:gd name="T2" fmla="*/ 0 w 425"/>
                <a:gd name="T3" fmla="*/ 43 h 643"/>
                <a:gd name="T4" fmla="*/ 42 w 425"/>
                <a:gd name="T5" fmla="*/ 0 h 643"/>
                <a:gd name="T6" fmla="*/ 383 w 425"/>
                <a:gd name="T7" fmla="*/ 0 h 643"/>
                <a:gd name="T8" fmla="*/ 425 w 425"/>
                <a:gd name="T9" fmla="*/ 43 h 643"/>
                <a:gd name="T10" fmla="*/ 425 w 425"/>
                <a:gd name="T11" fmla="*/ 643 h 643"/>
                <a:gd name="T12" fmla="*/ 0 w 425"/>
                <a:gd name="T13" fmla="*/ 643 h 643"/>
              </a:gdLst>
              <a:ahLst/>
              <a:cxnLst>
                <a:cxn ang="0">
                  <a:pos x="T0" y="T1"/>
                </a:cxn>
                <a:cxn ang="0">
                  <a:pos x="T2" y="T3"/>
                </a:cxn>
                <a:cxn ang="0">
                  <a:pos x="T4" y="T5"/>
                </a:cxn>
                <a:cxn ang="0">
                  <a:pos x="T6" y="T7"/>
                </a:cxn>
                <a:cxn ang="0">
                  <a:pos x="T8" y="T9"/>
                </a:cxn>
                <a:cxn ang="0">
                  <a:pos x="T10" y="T11"/>
                </a:cxn>
                <a:cxn ang="0">
                  <a:pos x="T12" y="T13"/>
                </a:cxn>
              </a:cxnLst>
              <a:rect l="0" t="0" r="r" b="b"/>
              <a:pathLst>
                <a:path w="425" h="643">
                  <a:moveTo>
                    <a:pt x="0" y="643"/>
                  </a:moveTo>
                  <a:cubicBezTo>
                    <a:pt x="0" y="43"/>
                    <a:pt x="0" y="43"/>
                    <a:pt x="0" y="43"/>
                  </a:cubicBezTo>
                  <a:cubicBezTo>
                    <a:pt x="0" y="19"/>
                    <a:pt x="19" y="0"/>
                    <a:pt x="42" y="0"/>
                  </a:cubicBezTo>
                  <a:cubicBezTo>
                    <a:pt x="383" y="0"/>
                    <a:pt x="383" y="0"/>
                    <a:pt x="383" y="0"/>
                  </a:cubicBezTo>
                  <a:cubicBezTo>
                    <a:pt x="406" y="0"/>
                    <a:pt x="425" y="19"/>
                    <a:pt x="425" y="43"/>
                  </a:cubicBezTo>
                  <a:cubicBezTo>
                    <a:pt x="425" y="643"/>
                    <a:pt x="425" y="643"/>
                    <a:pt x="425" y="643"/>
                  </a:cubicBezTo>
                  <a:lnTo>
                    <a:pt x="0" y="643"/>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9" name="Freeform 199"/>
            <p:cNvSpPr>
              <a:spLocks noEditPoints="1"/>
            </p:cNvSpPr>
            <p:nvPr userDrawn="1"/>
          </p:nvSpPr>
          <p:spPr bwMode="auto">
            <a:xfrm>
              <a:off x="2541" y="1370"/>
              <a:ext cx="1065" cy="1578"/>
            </a:xfrm>
            <a:custGeom>
              <a:avLst/>
              <a:gdLst>
                <a:gd name="T0" fmla="*/ 395 w 449"/>
                <a:gd name="T1" fmla="*/ 23 h 665"/>
                <a:gd name="T2" fmla="*/ 426 w 449"/>
                <a:gd name="T3" fmla="*/ 54 h 665"/>
                <a:gd name="T4" fmla="*/ 426 w 449"/>
                <a:gd name="T5" fmla="*/ 642 h 665"/>
                <a:gd name="T6" fmla="*/ 23 w 449"/>
                <a:gd name="T7" fmla="*/ 642 h 665"/>
                <a:gd name="T8" fmla="*/ 23 w 449"/>
                <a:gd name="T9" fmla="*/ 54 h 665"/>
                <a:gd name="T10" fmla="*/ 54 w 449"/>
                <a:gd name="T11" fmla="*/ 23 h 665"/>
                <a:gd name="T12" fmla="*/ 395 w 449"/>
                <a:gd name="T13" fmla="*/ 23 h 665"/>
                <a:gd name="T14" fmla="*/ 395 w 449"/>
                <a:gd name="T15" fmla="*/ 0 h 665"/>
                <a:gd name="T16" fmla="*/ 54 w 449"/>
                <a:gd name="T17" fmla="*/ 0 h 665"/>
                <a:gd name="T18" fmla="*/ 0 w 449"/>
                <a:gd name="T19" fmla="*/ 54 h 665"/>
                <a:gd name="T20" fmla="*/ 0 w 449"/>
                <a:gd name="T21" fmla="*/ 642 h 665"/>
                <a:gd name="T22" fmla="*/ 0 w 449"/>
                <a:gd name="T23" fmla="*/ 665 h 665"/>
                <a:gd name="T24" fmla="*/ 23 w 449"/>
                <a:gd name="T25" fmla="*/ 665 h 665"/>
                <a:gd name="T26" fmla="*/ 426 w 449"/>
                <a:gd name="T27" fmla="*/ 665 h 665"/>
                <a:gd name="T28" fmla="*/ 449 w 449"/>
                <a:gd name="T29" fmla="*/ 665 h 665"/>
                <a:gd name="T30" fmla="*/ 449 w 449"/>
                <a:gd name="T31" fmla="*/ 642 h 665"/>
                <a:gd name="T32" fmla="*/ 449 w 449"/>
                <a:gd name="T33" fmla="*/ 54 h 665"/>
                <a:gd name="T34" fmla="*/ 395 w 449"/>
                <a:gd name="T35"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9" h="665">
                  <a:moveTo>
                    <a:pt x="395" y="23"/>
                  </a:moveTo>
                  <a:cubicBezTo>
                    <a:pt x="412" y="23"/>
                    <a:pt x="426" y="37"/>
                    <a:pt x="426" y="54"/>
                  </a:cubicBezTo>
                  <a:cubicBezTo>
                    <a:pt x="426" y="642"/>
                    <a:pt x="426" y="642"/>
                    <a:pt x="426" y="642"/>
                  </a:cubicBezTo>
                  <a:cubicBezTo>
                    <a:pt x="23" y="642"/>
                    <a:pt x="23" y="642"/>
                    <a:pt x="23" y="642"/>
                  </a:cubicBezTo>
                  <a:cubicBezTo>
                    <a:pt x="23" y="54"/>
                    <a:pt x="23" y="54"/>
                    <a:pt x="23" y="54"/>
                  </a:cubicBezTo>
                  <a:cubicBezTo>
                    <a:pt x="23" y="37"/>
                    <a:pt x="37" y="23"/>
                    <a:pt x="54" y="23"/>
                  </a:cubicBezTo>
                  <a:cubicBezTo>
                    <a:pt x="395" y="23"/>
                    <a:pt x="395" y="23"/>
                    <a:pt x="395" y="23"/>
                  </a:cubicBezTo>
                  <a:moveTo>
                    <a:pt x="395" y="0"/>
                  </a:moveTo>
                  <a:cubicBezTo>
                    <a:pt x="54" y="0"/>
                    <a:pt x="54" y="0"/>
                    <a:pt x="54" y="0"/>
                  </a:cubicBezTo>
                  <a:cubicBezTo>
                    <a:pt x="24" y="0"/>
                    <a:pt x="0" y="24"/>
                    <a:pt x="0" y="54"/>
                  </a:cubicBezTo>
                  <a:cubicBezTo>
                    <a:pt x="0" y="642"/>
                    <a:pt x="0" y="642"/>
                    <a:pt x="0" y="642"/>
                  </a:cubicBezTo>
                  <a:cubicBezTo>
                    <a:pt x="0" y="665"/>
                    <a:pt x="0" y="665"/>
                    <a:pt x="0" y="665"/>
                  </a:cubicBezTo>
                  <a:cubicBezTo>
                    <a:pt x="23" y="665"/>
                    <a:pt x="23" y="665"/>
                    <a:pt x="23" y="665"/>
                  </a:cubicBezTo>
                  <a:cubicBezTo>
                    <a:pt x="426" y="665"/>
                    <a:pt x="426" y="665"/>
                    <a:pt x="426" y="665"/>
                  </a:cubicBezTo>
                  <a:cubicBezTo>
                    <a:pt x="449" y="665"/>
                    <a:pt x="449" y="665"/>
                    <a:pt x="449" y="665"/>
                  </a:cubicBezTo>
                  <a:cubicBezTo>
                    <a:pt x="449" y="642"/>
                    <a:pt x="449" y="642"/>
                    <a:pt x="449" y="642"/>
                  </a:cubicBezTo>
                  <a:cubicBezTo>
                    <a:pt x="449" y="54"/>
                    <a:pt x="449" y="54"/>
                    <a:pt x="449" y="54"/>
                  </a:cubicBezTo>
                  <a:cubicBezTo>
                    <a:pt x="449" y="24"/>
                    <a:pt x="425" y="0"/>
                    <a:pt x="39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0" name="Freeform 200"/>
            <p:cNvSpPr>
              <a:spLocks/>
            </p:cNvSpPr>
            <p:nvPr userDrawn="1"/>
          </p:nvSpPr>
          <p:spPr bwMode="auto">
            <a:xfrm>
              <a:off x="2984" y="2497"/>
              <a:ext cx="178" cy="427"/>
            </a:xfrm>
            <a:custGeom>
              <a:avLst/>
              <a:gdLst>
                <a:gd name="T0" fmla="*/ 68 w 75"/>
                <a:gd name="T1" fmla="*/ 180 h 180"/>
                <a:gd name="T2" fmla="*/ 6 w 75"/>
                <a:gd name="T3" fmla="*/ 180 h 180"/>
                <a:gd name="T4" fmla="*/ 0 w 75"/>
                <a:gd name="T5" fmla="*/ 174 h 180"/>
                <a:gd name="T6" fmla="*/ 0 w 75"/>
                <a:gd name="T7" fmla="*/ 7 h 180"/>
                <a:gd name="T8" fmla="*/ 6 w 75"/>
                <a:gd name="T9" fmla="*/ 0 h 180"/>
                <a:gd name="T10" fmla="*/ 68 w 75"/>
                <a:gd name="T11" fmla="*/ 0 h 180"/>
                <a:gd name="T12" fmla="*/ 75 w 75"/>
                <a:gd name="T13" fmla="*/ 7 h 180"/>
                <a:gd name="T14" fmla="*/ 75 w 75"/>
                <a:gd name="T15" fmla="*/ 174 h 180"/>
                <a:gd name="T16" fmla="*/ 68 w 75"/>
                <a:gd name="T1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80">
                  <a:moveTo>
                    <a:pt x="68" y="180"/>
                  </a:moveTo>
                  <a:cubicBezTo>
                    <a:pt x="6" y="180"/>
                    <a:pt x="6" y="180"/>
                    <a:pt x="6" y="180"/>
                  </a:cubicBezTo>
                  <a:cubicBezTo>
                    <a:pt x="3" y="180"/>
                    <a:pt x="0" y="177"/>
                    <a:pt x="0" y="174"/>
                  </a:cubicBezTo>
                  <a:cubicBezTo>
                    <a:pt x="0" y="7"/>
                    <a:pt x="0" y="7"/>
                    <a:pt x="0" y="7"/>
                  </a:cubicBezTo>
                  <a:cubicBezTo>
                    <a:pt x="0" y="3"/>
                    <a:pt x="3" y="0"/>
                    <a:pt x="6" y="0"/>
                  </a:cubicBezTo>
                  <a:cubicBezTo>
                    <a:pt x="68" y="0"/>
                    <a:pt x="68" y="0"/>
                    <a:pt x="68" y="0"/>
                  </a:cubicBezTo>
                  <a:cubicBezTo>
                    <a:pt x="72" y="0"/>
                    <a:pt x="75" y="3"/>
                    <a:pt x="75" y="7"/>
                  </a:cubicBezTo>
                  <a:cubicBezTo>
                    <a:pt x="75" y="174"/>
                    <a:pt x="75" y="174"/>
                    <a:pt x="75" y="174"/>
                  </a:cubicBezTo>
                  <a:cubicBezTo>
                    <a:pt x="75" y="177"/>
                    <a:pt x="72" y="180"/>
                    <a:pt x="68" y="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1" name="Freeform 201"/>
            <p:cNvSpPr>
              <a:spLocks/>
            </p:cNvSpPr>
            <p:nvPr userDrawn="1"/>
          </p:nvSpPr>
          <p:spPr bwMode="auto">
            <a:xfrm>
              <a:off x="2709" y="2497"/>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2" name="Freeform 202"/>
            <p:cNvSpPr>
              <a:spLocks/>
            </p:cNvSpPr>
            <p:nvPr userDrawn="1"/>
          </p:nvSpPr>
          <p:spPr bwMode="auto">
            <a:xfrm>
              <a:off x="2709"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3" name="Freeform 203"/>
            <p:cNvSpPr>
              <a:spLocks/>
            </p:cNvSpPr>
            <p:nvPr userDrawn="1"/>
          </p:nvSpPr>
          <p:spPr bwMode="auto">
            <a:xfrm>
              <a:off x="3260" y="2497"/>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4" name="Freeform 204"/>
            <p:cNvSpPr>
              <a:spLocks/>
            </p:cNvSpPr>
            <p:nvPr userDrawn="1"/>
          </p:nvSpPr>
          <p:spPr bwMode="auto">
            <a:xfrm>
              <a:off x="3260" y="2181"/>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5" name="Freeform 205"/>
            <p:cNvSpPr>
              <a:spLocks/>
            </p:cNvSpPr>
            <p:nvPr userDrawn="1"/>
          </p:nvSpPr>
          <p:spPr bwMode="auto">
            <a:xfrm>
              <a:off x="2984"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6" name="Freeform 206"/>
            <p:cNvSpPr>
              <a:spLocks/>
            </p:cNvSpPr>
            <p:nvPr userDrawn="1"/>
          </p:nvSpPr>
          <p:spPr bwMode="auto">
            <a:xfrm>
              <a:off x="2709"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7" name="Freeform 207"/>
            <p:cNvSpPr>
              <a:spLocks/>
            </p:cNvSpPr>
            <p:nvPr userDrawn="1"/>
          </p:nvSpPr>
          <p:spPr bwMode="auto">
            <a:xfrm>
              <a:off x="3260" y="1854"/>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8" name="Freeform 208"/>
            <p:cNvSpPr>
              <a:spLocks/>
            </p:cNvSpPr>
            <p:nvPr userDrawn="1"/>
          </p:nvSpPr>
          <p:spPr bwMode="auto">
            <a:xfrm>
              <a:off x="2984"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9" name="Freeform 209"/>
            <p:cNvSpPr>
              <a:spLocks/>
            </p:cNvSpPr>
            <p:nvPr userDrawn="1"/>
          </p:nvSpPr>
          <p:spPr bwMode="auto">
            <a:xfrm>
              <a:off x="2709"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40" name="Freeform 210"/>
            <p:cNvSpPr>
              <a:spLocks/>
            </p:cNvSpPr>
            <p:nvPr userDrawn="1"/>
          </p:nvSpPr>
          <p:spPr bwMode="auto">
            <a:xfrm>
              <a:off x="3260" y="1538"/>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41" name="Freeform 211"/>
            <p:cNvSpPr>
              <a:spLocks/>
            </p:cNvSpPr>
            <p:nvPr userDrawn="1"/>
          </p:nvSpPr>
          <p:spPr bwMode="auto">
            <a:xfrm>
              <a:off x="2984"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2" name="app" hidden="1"/>
          <p:cNvGrpSpPr>
            <a:grpSpLocks noChangeAspect="1"/>
          </p:cNvGrpSpPr>
          <p:nvPr/>
        </p:nvGrpSpPr>
        <p:grpSpPr bwMode="auto">
          <a:xfrm>
            <a:off x="4197350" y="1946787"/>
            <a:ext cx="750888" cy="1215000"/>
            <a:chOff x="2407" y="1397"/>
            <a:chExt cx="946" cy="1530"/>
          </a:xfrm>
        </p:grpSpPr>
        <p:sp>
          <p:nvSpPr>
            <p:cNvPr id="215" name="Freeform 215"/>
            <p:cNvSpPr>
              <a:spLocks/>
            </p:cNvSpPr>
            <p:nvPr userDrawn="1"/>
          </p:nvSpPr>
          <p:spPr bwMode="auto">
            <a:xfrm>
              <a:off x="2407" y="1397"/>
              <a:ext cx="946" cy="1530"/>
            </a:xfrm>
            <a:custGeom>
              <a:avLst/>
              <a:gdLst>
                <a:gd name="T0" fmla="*/ 341 w 397"/>
                <a:gd name="T1" fmla="*/ 645 h 645"/>
                <a:gd name="T2" fmla="*/ 56 w 397"/>
                <a:gd name="T3" fmla="*/ 645 h 645"/>
                <a:gd name="T4" fmla="*/ 0 w 397"/>
                <a:gd name="T5" fmla="*/ 589 h 645"/>
                <a:gd name="T6" fmla="*/ 0 w 397"/>
                <a:gd name="T7" fmla="*/ 56 h 645"/>
                <a:gd name="T8" fmla="*/ 56 w 397"/>
                <a:gd name="T9" fmla="*/ 0 h 645"/>
                <a:gd name="T10" fmla="*/ 341 w 397"/>
                <a:gd name="T11" fmla="*/ 0 h 645"/>
                <a:gd name="T12" fmla="*/ 397 w 397"/>
                <a:gd name="T13" fmla="*/ 56 h 645"/>
                <a:gd name="T14" fmla="*/ 397 w 397"/>
                <a:gd name="T15" fmla="*/ 589 h 645"/>
                <a:gd name="T16" fmla="*/ 341 w 397"/>
                <a:gd name="T17"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645">
                  <a:moveTo>
                    <a:pt x="341" y="645"/>
                  </a:moveTo>
                  <a:cubicBezTo>
                    <a:pt x="56" y="645"/>
                    <a:pt x="56" y="645"/>
                    <a:pt x="56" y="645"/>
                  </a:cubicBezTo>
                  <a:cubicBezTo>
                    <a:pt x="25" y="645"/>
                    <a:pt x="0" y="620"/>
                    <a:pt x="0" y="589"/>
                  </a:cubicBezTo>
                  <a:cubicBezTo>
                    <a:pt x="0" y="56"/>
                    <a:pt x="0" y="56"/>
                    <a:pt x="0" y="56"/>
                  </a:cubicBezTo>
                  <a:cubicBezTo>
                    <a:pt x="0" y="25"/>
                    <a:pt x="25" y="0"/>
                    <a:pt x="56" y="0"/>
                  </a:cubicBezTo>
                  <a:cubicBezTo>
                    <a:pt x="341" y="0"/>
                    <a:pt x="341" y="0"/>
                    <a:pt x="341" y="0"/>
                  </a:cubicBezTo>
                  <a:cubicBezTo>
                    <a:pt x="372" y="0"/>
                    <a:pt x="397" y="25"/>
                    <a:pt x="397" y="56"/>
                  </a:cubicBezTo>
                  <a:cubicBezTo>
                    <a:pt x="397" y="589"/>
                    <a:pt x="397" y="589"/>
                    <a:pt x="397" y="589"/>
                  </a:cubicBezTo>
                  <a:cubicBezTo>
                    <a:pt x="397" y="620"/>
                    <a:pt x="372" y="645"/>
                    <a:pt x="341" y="645"/>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6" name="Rectangle 216"/>
            <p:cNvSpPr>
              <a:spLocks noChangeArrowheads="1"/>
            </p:cNvSpPr>
            <p:nvPr userDrawn="1"/>
          </p:nvSpPr>
          <p:spPr bwMode="auto">
            <a:xfrm>
              <a:off x="2522" y="1630"/>
              <a:ext cx="716" cy="10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7" name="Oval 217"/>
            <p:cNvSpPr>
              <a:spLocks noChangeArrowheads="1"/>
            </p:cNvSpPr>
            <p:nvPr userDrawn="1"/>
          </p:nvSpPr>
          <p:spPr bwMode="auto">
            <a:xfrm>
              <a:off x="2812" y="2707"/>
              <a:ext cx="136" cy="1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8" name="Freeform 218"/>
            <p:cNvSpPr>
              <a:spLocks/>
            </p:cNvSpPr>
            <p:nvPr userDrawn="1"/>
          </p:nvSpPr>
          <p:spPr bwMode="auto">
            <a:xfrm>
              <a:off x="2643" y="1770"/>
              <a:ext cx="436" cy="726"/>
            </a:xfrm>
            <a:custGeom>
              <a:avLst/>
              <a:gdLst>
                <a:gd name="T0" fmla="*/ 177 w 183"/>
                <a:gd name="T1" fmla="*/ 137 h 306"/>
                <a:gd name="T2" fmla="*/ 96 w 183"/>
                <a:gd name="T3" fmla="*/ 137 h 306"/>
                <a:gd name="T4" fmla="*/ 101 w 183"/>
                <a:gd name="T5" fmla="*/ 119 h 306"/>
                <a:gd name="T6" fmla="*/ 114 w 183"/>
                <a:gd name="T7" fmla="*/ 73 h 306"/>
                <a:gd name="T8" fmla="*/ 132 w 183"/>
                <a:gd name="T9" fmla="*/ 8 h 306"/>
                <a:gd name="T10" fmla="*/ 125 w 183"/>
                <a:gd name="T11" fmla="*/ 4 h 306"/>
                <a:gd name="T12" fmla="*/ 3 w 183"/>
                <a:gd name="T13" fmla="*/ 160 h 306"/>
                <a:gd name="T14" fmla="*/ 6 w 183"/>
                <a:gd name="T15" fmla="*/ 169 h 306"/>
                <a:gd name="T16" fmla="*/ 87 w 183"/>
                <a:gd name="T17" fmla="*/ 169 h 306"/>
                <a:gd name="T18" fmla="*/ 82 w 183"/>
                <a:gd name="T19" fmla="*/ 188 h 306"/>
                <a:gd name="T20" fmla="*/ 69 w 183"/>
                <a:gd name="T21" fmla="*/ 233 h 306"/>
                <a:gd name="T22" fmla="*/ 51 w 183"/>
                <a:gd name="T23" fmla="*/ 299 h 306"/>
                <a:gd name="T24" fmla="*/ 58 w 183"/>
                <a:gd name="T25" fmla="*/ 303 h 306"/>
                <a:gd name="T26" fmla="*/ 180 w 183"/>
                <a:gd name="T27" fmla="*/ 146 h 306"/>
                <a:gd name="T28" fmla="*/ 177 w 183"/>
                <a:gd name="T29" fmla="*/ 13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 h="306">
                  <a:moveTo>
                    <a:pt x="177" y="137"/>
                  </a:moveTo>
                  <a:cubicBezTo>
                    <a:pt x="96" y="137"/>
                    <a:pt x="96" y="137"/>
                    <a:pt x="96" y="137"/>
                  </a:cubicBezTo>
                  <a:cubicBezTo>
                    <a:pt x="101" y="119"/>
                    <a:pt x="101" y="119"/>
                    <a:pt x="101" y="119"/>
                  </a:cubicBezTo>
                  <a:cubicBezTo>
                    <a:pt x="114" y="73"/>
                    <a:pt x="114" y="73"/>
                    <a:pt x="114" y="73"/>
                  </a:cubicBezTo>
                  <a:cubicBezTo>
                    <a:pt x="132" y="8"/>
                    <a:pt x="132" y="8"/>
                    <a:pt x="132" y="8"/>
                  </a:cubicBezTo>
                  <a:cubicBezTo>
                    <a:pt x="134" y="3"/>
                    <a:pt x="128" y="0"/>
                    <a:pt x="125" y="4"/>
                  </a:cubicBezTo>
                  <a:cubicBezTo>
                    <a:pt x="3" y="160"/>
                    <a:pt x="3" y="160"/>
                    <a:pt x="3" y="160"/>
                  </a:cubicBezTo>
                  <a:cubicBezTo>
                    <a:pt x="0" y="163"/>
                    <a:pt x="2" y="168"/>
                    <a:pt x="6" y="169"/>
                  </a:cubicBezTo>
                  <a:cubicBezTo>
                    <a:pt x="87" y="169"/>
                    <a:pt x="87" y="169"/>
                    <a:pt x="87" y="169"/>
                  </a:cubicBezTo>
                  <a:cubicBezTo>
                    <a:pt x="82" y="188"/>
                    <a:pt x="82" y="188"/>
                    <a:pt x="82" y="188"/>
                  </a:cubicBezTo>
                  <a:cubicBezTo>
                    <a:pt x="69" y="233"/>
                    <a:pt x="69" y="233"/>
                    <a:pt x="69" y="233"/>
                  </a:cubicBezTo>
                  <a:cubicBezTo>
                    <a:pt x="51" y="299"/>
                    <a:pt x="51" y="299"/>
                    <a:pt x="51" y="299"/>
                  </a:cubicBezTo>
                  <a:cubicBezTo>
                    <a:pt x="49" y="303"/>
                    <a:pt x="55" y="306"/>
                    <a:pt x="58" y="303"/>
                  </a:cubicBezTo>
                  <a:cubicBezTo>
                    <a:pt x="180" y="146"/>
                    <a:pt x="180" y="146"/>
                    <a:pt x="180" y="146"/>
                  </a:cubicBezTo>
                  <a:cubicBezTo>
                    <a:pt x="183" y="143"/>
                    <a:pt x="181" y="139"/>
                    <a:pt x="177" y="137"/>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3" name="person" hidden="1"/>
          <p:cNvGrpSpPr>
            <a:grpSpLocks noChangeAspect="1"/>
          </p:cNvGrpSpPr>
          <p:nvPr/>
        </p:nvGrpSpPr>
        <p:grpSpPr bwMode="auto">
          <a:xfrm>
            <a:off x="4187825" y="2047639"/>
            <a:ext cx="769938" cy="1013296"/>
            <a:chOff x="2395" y="1524"/>
            <a:chExt cx="970" cy="1276"/>
          </a:xfrm>
        </p:grpSpPr>
        <p:sp>
          <p:nvSpPr>
            <p:cNvPr id="211" name="Freeform 222"/>
            <p:cNvSpPr>
              <a:spLocks/>
            </p:cNvSpPr>
            <p:nvPr userDrawn="1"/>
          </p:nvSpPr>
          <p:spPr bwMode="auto">
            <a:xfrm>
              <a:off x="2414" y="2064"/>
              <a:ext cx="932" cy="717"/>
            </a:xfrm>
            <a:custGeom>
              <a:avLst/>
              <a:gdLst>
                <a:gd name="T0" fmla="*/ 196 w 392"/>
                <a:gd name="T1" fmla="*/ 302 h 302"/>
                <a:gd name="T2" fmla="*/ 2 w 392"/>
                <a:gd name="T3" fmla="*/ 214 h 302"/>
                <a:gd name="T4" fmla="*/ 0 w 392"/>
                <a:gd name="T5" fmla="*/ 212 h 302"/>
                <a:gd name="T6" fmla="*/ 0 w 392"/>
                <a:gd name="T7" fmla="*/ 209 h 302"/>
                <a:gd name="T8" fmla="*/ 57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2" name="Freeform 223"/>
            <p:cNvSpPr>
              <a:spLocks noEditPoints="1"/>
            </p:cNvSpPr>
            <p:nvPr userDrawn="1"/>
          </p:nvSpPr>
          <p:spPr bwMode="auto">
            <a:xfrm>
              <a:off x="2395" y="2045"/>
              <a:ext cx="970"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3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7"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0" y="286"/>
                    <a:pt x="403"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3" name="Oval 224"/>
            <p:cNvSpPr>
              <a:spLocks noChangeArrowheads="1"/>
            </p:cNvSpPr>
            <p:nvPr userDrawn="1"/>
          </p:nvSpPr>
          <p:spPr bwMode="auto">
            <a:xfrm>
              <a:off x="2626" y="1543"/>
              <a:ext cx="508"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4" name="Freeform 225"/>
            <p:cNvSpPr>
              <a:spLocks noEditPoints="1"/>
            </p:cNvSpPr>
            <p:nvPr userDrawn="1"/>
          </p:nvSpPr>
          <p:spPr bwMode="auto">
            <a:xfrm>
              <a:off x="2607" y="1524"/>
              <a:ext cx="544" cy="554"/>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5" y="172"/>
                    <a:pt x="15" y="116"/>
                  </a:cubicBezTo>
                  <a:cubicBezTo>
                    <a:pt x="15"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4" name="person_slips" hidden="1"/>
          <p:cNvGrpSpPr>
            <a:grpSpLocks noChangeAspect="1"/>
          </p:cNvGrpSpPr>
          <p:nvPr/>
        </p:nvGrpSpPr>
        <p:grpSpPr bwMode="auto">
          <a:xfrm>
            <a:off x="4187428" y="2047639"/>
            <a:ext cx="770732" cy="1013296"/>
            <a:chOff x="460" y="1095"/>
            <a:chExt cx="971" cy="1276"/>
          </a:xfrm>
        </p:grpSpPr>
        <p:sp>
          <p:nvSpPr>
            <p:cNvPr id="206" name="Freeform 229"/>
            <p:cNvSpPr>
              <a:spLocks/>
            </p:cNvSpPr>
            <p:nvPr userDrawn="1"/>
          </p:nvSpPr>
          <p:spPr bwMode="auto">
            <a:xfrm>
              <a:off x="479" y="1635"/>
              <a:ext cx="933" cy="717"/>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70"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7" name="Freeform 230"/>
            <p:cNvSpPr>
              <a:spLocks noEditPoints="1"/>
            </p:cNvSpPr>
            <p:nvPr userDrawn="1"/>
          </p:nvSpPr>
          <p:spPr bwMode="auto">
            <a:xfrm>
              <a:off x="460" y="1616"/>
              <a:ext cx="971"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8" y="16"/>
                    <a:pt x="392" y="89"/>
                    <a:pt x="392" y="217"/>
                  </a:cubicBezTo>
                  <a:cubicBezTo>
                    <a:pt x="344" y="270"/>
                    <a:pt x="278" y="302"/>
                    <a:pt x="204" y="302"/>
                  </a:cubicBezTo>
                  <a:cubicBezTo>
                    <a:pt x="130" y="302"/>
                    <a:pt x="64" y="270"/>
                    <a:pt x="16" y="217"/>
                  </a:cubicBezTo>
                  <a:cubicBezTo>
                    <a:pt x="16" y="89"/>
                    <a:pt x="101" y="16"/>
                    <a:pt x="204" y="16"/>
                  </a:cubicBezTo>
                  <a:moveTo>
                    <a:pt x="204" y="0"/>
                  </a:moveTo>
                  <a:cubicBezTo>
                    <a:pt x="148" y="0"/>
                    <a:pt x="97"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8" name="Oval 231"/>
            <p:cNvSpPr>
              <a:spLocks noChangeArrowheads="1"/>
            </p:cNvSpPr>
            <p:nvPr userDrawn="1"/>
          </p:nvSpPr>
          <p:spPr bwMode="auto">
            <a:xfrm>
              <a:off x="691" y="1114"/>
              <a:ext cx="509"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9" name="Freeform 232"/>
            <p:cNvSpPr>
              <a:spLocks noEditPoints="1"/>
            </p:cNvSpPr>
            <p:nvPr userDrawn="1"/>
          </p:nvSpPr>
          <p:spPr bwMode="auto">
            <a:xfrm>
              <a:off x="674" y="1095"/>
              <a:ext cx="545" cy="554"/>
            </a:xfrm>
            <a:custGeom>
              <a:avLst/>
              <a:gdLst>
                <a:gd name="T0" fmla="*/ 114 w 229"/>
                <a:gd name="T1" fmla="*/ 15 h 233"/>
                <a:gd name="T2" fmla="*/ 213 w 229"/>
                <a:gd name="T3" fmla="*/ 116 h 233"/>
                <a:gd name="T4" fmla="*/ 114 w 229"/>
                <a:gd name="T5" fmla="*/ 218 h 233"/>
                <a:gd name="T6" fmla="*/ 15 w 229"/>
                <a:gd name="T7" fmla="*/ 116 h 233"/>
                <a:gd name="T8" fmla="*/ 114 w 229"/>
                <a:gd name="T9" fmla="*/ 15 h 233"/>
                <a:gd name="T10" fmla="*/ 114 w 229"/>
                <a:gd name="T11" fmla="*/ 0 h 233"/>
                <a:gd name="T12" fmla="*/ 0 w 229"/>
                <a:gd name="T13" fmla="*/ 116 h 233"/>
                <a:gd name="T14" fmla="*/ 114 w 229"/>
                <a:gd name="T15" fmla="*/ 233 h 233"/>
                <a:gd name="T16" fmla="*/ 229 w 229"/>
                <a:gd name="T17" fmla="*/ 116 h 233"/>
                <a:gd name="T18" fmla="*/ 114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4" y="15"/>
                  </a:moveTo>
                  <a:cubicBezTo>
                    <a:pt x="169" y="15"/>
                    <a:pt x="213" y="60"/>
                    <a:pt x="213" y="116"/>
                  </a:cubicBezTo>
                  <a:cubicBezTo>
                    <a:pt x="213" y="172"/>
                    <a:pt x="169" y="218"/>
                    <a:pt x="114" y="218"/>
                  </a:cubicBezTo>
                  <a:cubicBezTo>
                    <a:pt x="59" y="218"/>
                    <a:pt x="15" y="172"/>
                    <a:pt x="15" y="116"/>
                  </a:cubicBezTo>
                  <a:cubicBezTo>
                    <a:pt x="15" y="60"/>
                    <a:pt x="59" y="15"/>
                    <a:pt x="114" y="15"/>
                  </a:cubicBezTo>
                  <a:moveTo>
                    <a:pt x="114" y="0"/>
                  </a:moveTo>
                  <a:cubicBezTo>
                    <a:pt x="51" y="0"/>
                    <a:pt x="0" y="52"/>
                    <a:pt x="0" y="116"/>
                  </a:cubicBezTo>
                  <a:cubicBezTo>
                    <a:pt x="0" y="181"/>
                    <a:pt x="51" y="233"/>
                    <a:pt x="114" y="233"/>
                  </a:cubicBezTo>
                  <a:cubicBezTo>
                    <a:pt x="177" y="233"/>
                    <a:pt x="229" y="181"/>
                    <a:pt x="229" y="116"/>
                  </a:cubicBezTo>
                  <a:cubicBezTo>
                    <a:pt x="229" y="52"/>
                    <a:pt x="177"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0" name="Freeform 233"/>
            <p:cNvSpPr>
              <a:spLocks/>
            </p:cNvSpPr>
            <p:nvPr userDrawn="1"/>
          </p:nvSpPr>
          <p:spPr bwMode="auto">
            <a:xfrm>
              <a:off x="881" y="1716"/>
              <a:ext cx="129" cy="548"/>
            </a:xfrm>
            <a:custGeom>
              <a:avLst/>
              <a:gdLst>
                <a:gd name="T0" fmla="*/ 34 w 54"/>
                <a:gd name="T1" fmla="*/ 4 h 231"/>
                <a:gd name="T2" fmla="*/ 54 w 54"/>
                <a:gd name="T3" fmla="*/ 198 h 231"/>
                <a:gd name="T4" fmla="*/ 53 w 54"/>
                <a:gd name="T5" fmla="*/ 202 h 231"/>
                <a:gd name="T6" fmla="*/ 30 w 54"/>
                <a:gd name="T7" fmla="*/ 229 h 231"/>
                <a:gd name="T8" fmla="*/ 24 w 54"/>
                <a:gd name="T9" fmla="*/ 229 h 231"/>
                <a:gd name="T10" fmla="*/ 1 w 54"/>
                <a:gd name="T11" fmla="*/ 202 h 231"/>
                <a:gd name="T12" fmla="*/ 0 w 54"/>
                <a:gd name="T13" fmla="*/ 198 h 231"/>
                <a:gd name="T14" fmla="*/ 20 w 54"/>
                <a:gd name="T15" fmla="*/ 4 h 231"/>
                <a:gd name="T16" fmla="*/ 27 w 54"/>
                <a:gd name="T17" fmla="*/ 0 h 231"/>
                <a:gd name="T18" fmla="*/ 27 w 54"/>
                <a:gd name="T19" fmla="*/ 0 h 231"/>
                <a:gd name="T20" fmla="*/ 34 w 54"/>
                <a:gd name="T21" fmla="*/ 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231">
                  <a:moveTo>
                    <a:pt x="34" y="4"/>
                  </a:moveTo>
                  <a:cubicBezTo>
                    <a:pt x="54" y="198"/>
                    <a:pt x="54" y="198"/>
                    <a:pt x="54" y="198"/>
                  </a:cubicBezTo>
                  <a:cubicBezTo>
                    <a:pt x="54" y="200"/>
                    <a:pt x="54" y="201"/>
                    <a:pt x="53" y="202"/>
                  </a:cubicBezTo>
                  <a:cubicBezTo>
                    <a:pt x="30" y="229"/>
                    <a:pt x="30" y="229"/>
                    <a:pt x="30" y="229"/>
                  </a:cubicBezTo>
                  <a:cubicBezTo>
                    <a:pt x="29" y="231"/>
                    <a:pt x="25" y="231"/>
                    <a:pt x="24" y="229"/>
                  </a:cubicBezTo>
                  <a:cubicBezTo>
                    <a:pt x="1" y="202"/>
                    <a:pt x="1" y="202"/>
                    <a:pt x="1" y="202"/>
                  </a:cubicBezTo>
                  <a:cubicBezTo>
                    <a:pt x="0" y="201"/>
                    <a:pt x="0" y="200"/>
                    <a:pt x="0" y="198"/>
                  </a:cubicBezTo>
                  <a:cubicBezTo>
                    <a:pt x="20" y="4"/>
                    <a:pt x="20" y="4"/>
                    <a:pt x="20" y="4"/>
                  </a:cubicBezTo>
                  <a:cubicBezTo>
                    <a:pt x="21" y="2"/>
                    <a:pt x="24" y="0"/>
                    <a:pt x="27" y="0"/>
                  </a:cubicBezTo>
                  <a:cubicBezTo>
                    <a:pt x="27" y="0"/>
                    <a:pt x="27" y="0"/>
                    <a:pt x="27" y="0"/>
                  </a:cubicBezTo>
                  <a:cubicBezTo>
                    <a:pt x="30" y="0"/>
                    <a:pt x="33" y="2"/>
                    <a:pt x="3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5" name="gruppe" hidden="1"/>
          <p:cNvGrpSpPr>
            <a:grpSpLocks noChangeAspect="1"/>
          </p:cNvGrpSpPr>
          <p:nvPr/>
        </p:nvGrpSpPr>
        <p:grpSpPr bwMode="auto">
          <a:xfrm>
            <a:off x="3754437" y="1953139"/>
            <a:ext cx="1636715" cy="1202296"/>
            <a:chOff x="1847" y="1404"/>
            <a:chExt cx="2062" cy="1514"/>
          </a:xfrm>
        </p:grpSpPr>
        <p:sp>
          <p:nvSpPr>
            <p:cNvPr id="194" name="Freeform 237"/>
            <p:cNvSpPr>
              <a:spLocks/>
            </p:cNvSpPr>
            <p:nvPr userDrawn="1"/>
          </p:nvSpPr>
          <p:spPr bwMode="auto">
            <a:xfrm>
              <a:off x="2963" y="1943"/>
              <a:ext cx="927" cy="716"/>
            </a:xfrm>
            <a:custGeom>
              <a:avLst/>
              <a:gdLst>
                <a:gd name="T0" fmla="*/ 196 w 391"/>
                <a:gd name="T1" fmla="*/ 302 h 302"/>
                <a:gd name="T2" fmla="*/ 2 w 391"/>
                <a:gd name="T3" fmla="*/ 214 h 302"/>
                <a:gd name="T4" fmla="*/ 0 w 391"/>
                <a:gd name="T5" fmla="*/ 212 h 302"/>
                <a:gd name="T6" fmla="*/ 0 w 391"/>
                <a:gd name="T7" fmla="*/ 209 h 302"/>
                <a:gd name="T8" fmla="*/ 57 w 391"/>
                <a:gd name="T9" fmla="*/ 55 h 302"/>
                <a:gd name="T10" fmla="*/ 196 w 391"/>
                <a:gd name="T11" fmla="*/ 0 h 302"/>
                <a:gd name="T12" fmla="*/ 334 w 391"/>
                <a:gd name="T13" fmla="*/ 55 h 302"/>
                <a:gd name="T14" fmla="*/ 391 w 391"/>
                <a:gd name="T15" fmla="*/ 209 h 302"/>
                <a:gd name="T16" fmla="*/ 391 w 391"/>
                <a:gd name="T17" fmla="*/ 212 h 302"/>
                <a:gd name="T18" fmla="*/ 389 w 391"/>
                <a:gd name="T19" fmla="*/ 214 h 302"/>
                <a:gd name="T20" fmla="*/ 196 w 391"/>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2" y="19"/>
                    <a:pt x="141" y="0"/>
                    <a:pt x="196" y="0"/>
                  </a:cubicBezTo>
                  <a:cubicBezTo>
                    <a:pt x="250" y="0"/>
                    <a:pt x="299" y="19"/>
                    <a:pt x="334" y="55"/>
                  </a:cubicBezTo>
                  <a:cubicBezTo>
                    <a:pt x="372" y="93"/>
                    <a:pt x="391" y="146"/>
                    <a:pt x="391" y="209"/>
                  </a:cubicBezTo>
                  <a:cubicBezTo>
                    <a:pt x="391" y="212"/>
                    <a:pt x="391" y="212"/>
                    <a:pt x="391" y="212"/>
                  </a:cubicBezTo>
                  <a:cubicBezTo>
                    <a:pt x="389" y="214"/>
                    <a:pt x="389" y="214"/>
                    <a:pt x="389"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5" name="Freeform 238"/>
            <p:cNvSpPr>
              <a:spLocks noEditPoints="1"/>
            </p:cNvSpPr>
            <p:nvPr userDrawn="1"/>
          </p:nvSpPr>
          <p:spPr bwMode="auto">
            <a:xfrm>
              <a:off x="2944" y="1924"/>
              <a:ext cx="965" cy="754"/>
            </a:xfrm>
            <a:custGeom>
              <a:avLst/>
              <a:gdLst>
                <a:gd name="T0" fmla="*/ 204 w 407"/>
                <a:gd name="T1" fmla="*/ 16 h 318"/>
                <a:gd name="T2" fmla="*/ 391 w 407"/>
                <a:gd name="T3" fmla="*/ 217 h 318"/>
                <a:gd name="T4" fmla="*/ 204 w 407"/>
                <a:gd name="T5" fmla="*/ 302 h 318"/>
                <a:gd name="T6" fmla="*/ 16 w 407"/>
                <a:gd name="T7" fmla="*/ 217 h 318"/>
                <a:gd name="T8" fmla="*/ 204 w 407"/>
                <a:gd name="T9" fmla="*/ 16 h 318"/>
                <a:gd name="T10" fmla="*/ 204 w 407"/>
                <a:gd name="T11" fmla="*/ 0 h 318"/>
                <a:gd name="T12" fmla="*/ 60 w 407"/>
                <a:gd name="T13" fmla="*/ 57 h 318"/>
                <a:gd name="T14" fmla="*/ 0 w 407"/>
                <a:gd name="T15" fmla="*/ 217 h 318"/>
                <a:gd name="T16" fmla="*/ 0 w 407"/>
                <a:gd name="T17" fmla="*/ 223 h 318"/>
                <a:gd name="T18" fmla="*/ 4 w 407"/>
                <a:gd name="T19" fmla="*/ 228 h 318"/>
                <a:gd name="T20" fmla="*/ 204 w 407"/>
                <a:gd name="T21" fmla="*/ 318 h 318"/>
                <a:gd name="T22" fmla="*/ 403 w 407"/>
                <a:gd name="T23" fmla="*/ 228 h 318"/>
                <a:gd name="T24" fmla="*/ 407 w 407"/>
                <a:gd name="T25" fmla="*/ 223 h 318"/>
                <a:gd name="T26" fmla="*/ 407 w 407"/>
                <a:gd name="T27" fmla="*/ 217 h 318"/>
                <a:gd name="T28" fmla="*/ 348 w 407"/>
                <a:gd name="T29" fmla="*/ 57 h 318"/>
                <a:gd name="T30" fmla="*/ 204 w 407"/>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7" h="318">
                  <a:moveTo>
                    <a:pt x="204" y="16"/>
                  </a:moveTo>
                  <a:cubicBezTo>
                    <a:pt x="307" y="16"/>
                    <a:pt x="391" y="89"/>
                    <a:pt x="391" y="217"/>
                  </a:cubicBezTo>
                  <a:cubicBezTo>
                    <a:pt x="344" y="270"/>
                    <a:pt x="277" y="302"/>
                    <a:pt x="204" y="302"/>
                  </a:cubicBezTo>
                  <a:cubicBezTo>
                    <a:pt x="130" y="302"/>
                    <a:pt x="63" y="270"/>
                    <a:pt x="16" y="217"/>
                  </a:cubicBezTo>
                  <a:cubicBezTo>
                    <a:pt x="16" y="89"/>
                    <a:pt x="100" y="16"/>
                    <a:pt x="204" y="16"/>
                  </a:cubicBezTo>
                  <a:moveTo>
                    <a:pt x="204" y="0"/>
                  </a:moveTo>
                  <a:cubicBezTo>
                    <a:pt x="147" y="0"/>
                    <a:pt x="96" y="20"/>
                    <a:pt x="60" y="57"/>
                  </a:cubicBezTo>
                  <a:cubicBezTo>
                    <a:pt x="20" y="96"/>
                    <a:pt x="0" y="152"/>
                    <a:pt x="0" y="217"/>
                  </a:cubicBezTo>
                  <a:cubicBezTo>
                    <a:pt x="0" y="223"/>
                    <a:pt x="0" y="223"/>
                    <a:pt x="0" y="223"/>
                  </a:cubicBezTo>
                  <a:cubicBezTo>
                    <a:pt x="4" y="228"/>
                    <a:pt x="4" y="228"/>
                    <a:pt x="4" y="228"/>
                  </a:cubicBezTo>
                  <a:cubicBezTo>
                    <a:pt x="57" y="286"/>
                    <a:pt x="128" y="318"/>
                    <a:pt x="204" y="318"/>
                  </a:cubicBezTo>
                  <a:cubicBezTo>
                    <a:pt x="279" y="318"/>
                    <a:pt x="350" y="286"/>
                    <a:pt x="403" y="228"/>
                  </a:cubicBezTo>
                  <a:cubicBezTo>
                    <a:pt x="407" y="223"/>
                    <a:pt x="407" y="223"/>
                    <a:pt x="407" y="223"/>
                  </a:cubicBezTo>
                  <a:cubicBezTo>
                    <a:pt x="407" y="217"/>
                    <a:pt x="407" y="217"/>
                    <a:pt x="407" y="217"/>
                  </a:cubicBezTo>
                  <a:cubicBezTo>
                    <a:pt x="407"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6" name="Oval 239"/>
            <p:cNvSpPr>
              <a:spLocks noChangeArrowheads="1"/>
            </p:cNvSpPr>
            <p:nvPr userDrawn="1"/>
          </p:nvSpPr>
          <p:spPr bwMode="auto">
            <a:xfrm>
              <a:off x="3174"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7" name="Freeform 240"/>
            <p:cNvSpPr>
              <a:spLocks noEditPoints="1"/>
            </p:cNvSpPr>
            <p:nvPr userDrawn="1"/>
          </p:nvSpPr>
          <p:spPr bwMode="auto">
            <a:xfrm>
              <a:off x="3155" y="1404"/>
              <a:ext cx="543" cy="553"/>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69" y="15"/>
                    <a:pt x="214" y="60"/>
                    <a:pt x="214" y="116"/>
                  </a:cubicBezTo>
                  <a:cubicBezTo>
                    <a:pt x="214" y="172"/>
                    <a:pt x="169" y="218"/>
                    <a:pt x="115" y="218"/>
                  </a:cubicBezTo>
                  <a:cubicBezTo>
                    <a:pt x="60" y="218"/>
                    <a:pt x="15" y="172"/>
                    <a:pt x="15" y="116"/>
                  </a:cubicBezTo>
                  <a:cubicBezTo>
                    <a:pt x="15" y="60"/>
                    <a:pt x="60" y="15"/>
                    <a:pt x="115" y="15"/>
                  </a:cubicBezTo>
                  <a:moveTo>
                    <a:pt x="115" y="0"/>
                  </a:moveTo>
                  <a:cubicBezTo>
                    <a:pt x="51" y="0"/>
                    <a:pt x="0" y="52"/>
                    <a:pt x="0" y="116"/>
                  </a:cubicBezTo>
                  <a:cubicBezTo>
                    <a:pt x="0" y="181"/>
                    <a:pt x="51"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8" name="Freeform 241"/>
            <p:cNvSpPr>
              <a:spLocks/>
            </p:cNvSpPr>
            <p:nvPr userDrawn="1"/>
          </p:nvSpPr>
          <p:spPr bwMode="auto">
            <a:xfrm>
              <a:off x="1866" y="1943"/>
              <a:ext cx="929" cy="716"/>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9" name="Freeform 242"/>
            <p:cNvSpPr>
              <a:spLocks noEditPoints="1"/>
            </p:cNvSpPr>
            <p:nvPr userDrawn="1"/>
          </p:nvSpPr>
          <p:spPr bwMode="auto">
            <a:xfrm>
              <a:off x="1847" y="1924"/>
              <a:ext cx="967" cy="754"/>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8"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0" name="Oval 243"/>
            <p:cNvSpPr>
              <a:spLocks noChangeArrowheads="1"/>
            </p:cNvSpPr>
            <p:nvPr userDrawn="1"/>
          </p:nvSpPr>
          <p:spPr bwMode="auto">
            <a:xfrm>
              <a:off x="2077"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1" name="Freeform 244"/>
            <p:cNvSpPr>
              <a:spLocks noEditPoints="1"/>
            </p:cNvSpPr>
            <p:nvPr userDrawn="1"/>
          </p:nvSpPr>
          <p:spPr bwMode="auto">
            <a:xfrm>
              <a:off x="2058" y="1404"/>
              <a:ext cx="542" cy="553"/>
            </a:xfrm>
            <a:custGeom>
              <a:avLst/>
              <a:gdLst>
                <a:gd name="T0" fmla="*/ 115 w 229"/>
                <a:gd name="T1" fmla="*/ 15 h 233"/>
                <a:gd name="T2" fmla="*/ 214 w 229"/>
                <a:gd name="T3" fmla="*/ 116 h 233"/>
                <a:gd name="T4" fmla="*/ 115 w 229"/>
                <a:gd name="T5" fmla="*/ 218 h 233"/>
                <a:gd name="T6" fmla="*/ 16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6" y="172"/>
                    <a:pt x="16" y="116"/>
                  </a:cubicBezTo>
                  <a:cubicBezTo>
                    <a:pt x="16"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2" name="Freeform 245"/>
            <p:cNvSpPr>
              <a:spLocks/>
            </p:cNvSpPr>
            <p:nvPr userDrawn="1"/>
          </p:nvSpPr>
          <p:spPr bwMode="auto">
            <a:xfrm>
              <a:off x="2415" y="2154"/>
              <a:ext cx="946" cy="736"/>
            </a:xfrm>
            <a:custGeom>
              <a:avLst/>
              <a:gdLst>
                <a:gd name="T0" fmla="*/ 199 w 399"/>
                <a:gd name="T1" fmla="*/ 310 h 310"/>
                <a:gd name="T2" fmla="*/ 3 w 399"/>
                <a:gd name="T3" fmla="*/ 221 h 310"/>
                <a:gd name="T4" fmla="*/ 0 w 399"/>
                <a:gd name="T5" fmla="*/ 217 h 310"/>
                <a:gd name="T6" fmla="*/ 0 w 399"/>
                <a:gd name="T7" fmla="*/ 213 h 310"/>
                <a:gd name="T8" fmla="*/ 58 w 399"/>
                <a:gd name="T9" fmla="*/ 55 h 310"/>
                <a:gd name="T10" fmla="*/ 199 w 399"/>
                <a:gd name="T11" fmla="*/ 0 h 310"/>
                <a:gd name="T12" fmla="*/ 341 w 399"/>
                <a:gd name="T13" fmla="*/ 55 h 310"/>
                <a:gd name="T14" fmla="*/ 399 w 399"/>
                <a:gd name="T15" fmla="*/ 213 h 310"/>
                <a:gd name="T16" fmla="*/ 399 w 399"/>
                <a:gd name="T17" fmla="*/ 217 h 310"/>
                <a:gd name="T18" fmla="*/ 396 w 399"/>
                <a:gd name="T19" fmla="*/ 221 h 310"/>
                <a:gd name="T20" fmla="*/ 199 w 399"/>
                <a:gd name="T2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310">
                  <a:moveTo>
                    <a:pt x="199" y="310"/>
                  </a:moveTo>
                  <a:cubicBezTo>
                    <a:pt x="125" y="310"/>
                    <a:pt x="55" y="278"/>
                    <a:pt x="3" y="221"/>
                  </a:cubicBezTo>
                  <a:cubicBezTo>
                    <a:pt x="0" y="217"/>
                    <a:pt x="0" y="217"/>
                    <a:pt x="0" y="217"/>
                  </a:cubicBezTo>
                  <a:cubicBezTo>
                    <a:pt x="0" y="213"/>
                    <a:pt x="0" y="213"/>
                    <a:pt x="0" y="213"/>
                  </a:cubicBezTo>
                  <a:cubicBezTo>
                    <a:pt x="0" y="148"/>
                    <a:pt x="20" y="94"/>
                    <a:pt x="58" y="55"/>
                  </a:cubicBezTo>
                  <a:cubicBezTo>
                    <a:pt x="94" y="19"/>
                    <a:pt x="144" y="0"/>
                    <a:pt x="199" y="0"/>
                  </a:cubicBezTo>
                  <a:cubicBezTo>
                    <a:pt x="255" y="0"/>
                    <a:pt x="305" y="19"/>
                    <a:pt x="341" y="55"/>
                  </a:cubicBezTo>
                  <a:cubicBezTo>
                    <a:pt x="379" y="94"/>
                    <a:pt x="399" y="148"/>
                    <a:pt x="399" y="213"/>
                  </a:cubicBezTo>
                  <a:cubicBezTo>
                    <a:pt x="399" y="217"/>
                    <a:pt x="399" y="217"/>
                    <a:pt x="399" y="217"/>
                  </a:cubicBezTo>
                  <a:cubicBezTo>
                    <a:pt x="396" y="221"/>
                    <a:pt x="396" y="221"/>
                    <a:pt x="396" y="221"/>
                  </a:cubicBezTo>
                  <a:cubicBezTo>
                    <a:pt x="344" y="278"/>
                    <a:pt x="274" y="310"/>
                    <a:pt x="199" y="31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3" name="Freeform 246"/>
            <p:cNvSpPr>
              <a:spLocks noEditPoints="1"/>
            </p:cNvSpPr>
            <p:nvPr userDrawn="1"/>
          </p:nvSpPr>
          <p:spPr bwMode="auto">
            <a:xfrm>
              <a:off x="2387" y="2126"/>
              <a:ext cx="1002" cy="792"/>
            </a:xfrm>
            <a:custGeom>
              <a:avLst/>
              <a:gdLst>
                <a:gd name="T0" fmla="*/ 211 w 423"/>
                <a:gd name="T1" fmla="*/ 23 h 334"/>
                <a:gd name="T2" fmla="*/ 399 w 423"/>
                <a:gd name="T3" fmla="*/ 225 h 334"/>
                <a:gd name="T4" fmla="*/ 211 w 423"/>
                <a:gd name="T5" fmla="*/ 310 h 334"/>
                <a:gd name="T6" fmla="*/ 24 w 423"/>
                <a:gd name="T7" fmla="*/ 225 h 334"/>
                <a:gd name="T8" fmla="*/ 211 w 423"/>
                <a:gd name="T9" fmla="*/ 23 h 334"/>
                <a:gd name="T10" fmla="*/ 211 w 423"/>
                <a:gd name="T11" fmla="*/ 0 h 334"/>
                <a:gd name="T12" fmla="*/ 62 w 423"/>
                <a:gd name="T13" fmla="*/ 59 h 334"/>
                <a:gd name="T14" fmla="*/ 0 w 423"/>
                <a:gd name="T15" fmla="*/ 225 h 334"/>
                <a:gd name="T16" fmla="*/ 0 w 423"/>
                <a:gd name="T17" fmla="*/ 234 h 334"/>
                <a:gd name="T18" fmla="*/ 6 w 423"/>
                <a:gd name="T19" fmla="*/ 241 h 334"/>
                <a:gd name="T20" fmla="*/ 211 w 423"/>
                <a:gd name="T21" fmla="*/ 334 h 334"/>
                <a:gd name="T22" fmla="*/ 417 w 423"/>
                <a:gd name="T23" fmla="*/ 241 h 334"/>
                <a:gd name="T24" fmla="*/ 423 w 423"/>
                <a:gd name="T25" fmla="*/ 234 h 334"/>
                <a:gd name="T26" fmla="*/ 423 w 423"/>
                <a:gd name="T27" fmla="*/ 225 h 334"/>
                <a:gd name="T28" fmla="*/ 361 w 423"/>
                <a:gd name="T29" fmla="*/ 59 h 334"/>
                <a:gd name="T30" fmla="*/ 211 w 423"/>
                <a:gd name="T31"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 h="334">
                  <a:moveTo>
                    <a:pt x="211" y="23"/>
                  </a:moveTo>
                  <a:cubicBezTo>
                    <a:pt x="315" y="23"/>
                    <a:pt x="399" y="96"/>
                    <a:pt x="399" y="225"/>
                  </a:cubicBezTo>
                  <a:cubicBezTo>
                    <a:pt x="352" y="277"/>
                    <a:pt x="285" y="310"/>
                    <a:pt x="211" y="310"/>
                  </a:cubicBezTo>
                  <a:cubicBezTo>
                    <a:pt x="138" y="310"/>
                    <a:pt x="71" y="277"/>
                    <a:pt x="24" y="225"/>
                  </a:cubicBezTo>
                  <a:cubicBezTo>
                    <a:pt x="24" y="96"/>
                    <a:pt x="108" y="23"/>
                    <a:pt x="211" y="23"/>
                  </a:cubicBezTo>
                  <a:moveTo>
                    <a:pt x="211" y="0"/>
                  </a:moveTo>
                  <a:cubicBezTo>
                    <a:pt x="153" y="0"/>
                    <a:pt x="100" y="21"/>
                    <a:pt x="62" y="59"/>
                  </a:cubicBezTo>
                  <a:cubicBezTo>
                    <a:pt x="21" y="100"/>
                    <a:pt x="0" y="157"/>
                    <a:pt x="0" y="225"/>
                  </a:cubicBezTo>
                  <a:cubicBezTo>
                    <a:pt x="0" y="234"/>
                    <a:pt x="0" y="234"/>
                    <a:pt x="0" y="234"/>
                  </a:cubicBezTo>
                  <a:cubicBezTo>
                    <a:pt x="6" y="241"/>
                    <a:pt x="6" y="241"/>
                    <a:pt x="6" y="241"/>
                  </a:cubicBezTo>
                  <a:cubicBezTo>
                    <a:pt x="60" y="301"/>
                    <a:pt x="133" y="334"/>
                    <a:pt x="211" y="334"/>
                  </a:cubicBezTo>
                  <a:cubicBezTo>
                    <a:pt x="290" y="334"/>
                    <a:pt x="363" y="301"/>
                    <a:pt x="417" y="241"/>
                  </a:cubicBezTo>
                  <a:cubicBezTo>
                    <a:pt x="423" y="234"/>
                    <a:pt x="423" y="234"/>
                    <a:pt x="423" y="234"/>
                  </a:cubicBezTo>
                  <a:cubicBezTo>
                    <a:pt x="423" y="225"/>
                    <a:pt x="423" y="225"/>
                    <a:pt x="423" y="225"/>
                  </a:cubicBezTo>
                  <a:cubicBezTo>
                    <a:pt x="423" y="157"/>
                    <a:pt x="402" y="100"/>
                    <a:pt x="361" y="59"/>
                  </a:cubicBezTo>
                  <a:cubicBezTo>
                    <a:pt x="323" y="21"/>
                    <a:pt x="270" y="0"/>
                    <a:pt x="2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4" name="Oval 247"/>
            <p:cNvSpPr>
              <a:spLocks noChangeArrowheads="1"/>
            </p:cNvSpPr>
            <p:nvPr userDrawn="1"/>
          </p:nvSpPr>
          <p:spPr bwMode="auto">
            <a:xfrm>
              <a:off x="2636" y="1642"/>
              <a:ext cx="505" cy="51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5" name="Freeform 248"/>
            <p:cNvSpPr>
              <a:spLocks noEditPoints="1"/>
            </p:cNvSpPr>
            <p:nvPr userDrawn="1"/>
          </p:nvSpPr>
          <p:spPr bwMode="auto">
            <a:xfrm>
              <a:off x="2617" y="1625"/>
              <a:ext cx="543" cy="550"/>
            </a:xfrm>
            <a:custGeom>
              <a:avLst/>
              <a:gdLst>
                <a:gd name="T0" fmla="*/ 114 w 229"/>
                <a:gd name="T1" fmla="*/ 15 h 232"/>
                <a:gd name="T2" fmla="*/ 214 w 229"/>
                <a:gd name="T3" fmla="*/ 116 h 232"/>
                <a:gd name="T4" fmla="*/ 114 w 229"/>
                <a:gd name="T5" fmla="*/ 217 h 232"/>
                <a:gd name="T6" fmla="*/ 15 w 229"/>
                <a:gd name="T7" fmla="*/ 116 h 232"/>
                <a:gd name="T8" fmla="*/ 114 w 229"/>
                <a:gd name="T9" fmla="*/ 15 h 232"/>
                <a:gd name="T10" fmla="*/ 114 w 229"/>
                <a:gd name="T11" fmla="*/ 0 h 232"/>
                <a:gd name="T12" fmla="*/ 0 w 229"/>
                <a:gd name="T13" fmla="*/ 116 h 232"/>
                <a:gd name="T14" fmla="*/ 114 w 229"/>
                <a:gd name="T15" fmla="*/ 232 h 232"/>
                <a:gd name="T16" fmla="*/ 229 w 229"/>
                <a:gd name="T17" fmla="*/ 116 h 232"/>
                <a:gd name="T18" fmla="*/ 114 w 229"/>
                <a:gd name="T19"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2">
                  <a:moveTo>
                    <a:pt x="114" y="15"/>
                  </a:moveTo>
                  <a:cubicBezTo>
                    <a:pt x="169" y="15"/>
                    <a:pt x="214" y="60"/>
                    <a:pt x="214" y="116"/>
                  </a:cubicBezTo>
                  <a:cubicBezTo>
                    <a:pt x="214" y="172"/>
                    <a:pt x="169" y="217"/>
                    <a:pt x="114" y="217"/>
                  </a:cubicBezTo>
                  <a:cubicBezTo>
                    <a:pt x="60" y="217"/>
                    <a:pt x="15" y="172"/>
                    <a:pt x="15" y="116"/>
                  </a:cubicBezTo>
                  <a:cubicBezTo>
                    <a:pt x="15" y="60"/>
                    <a:pt x="60" y="15"/>
                    <a:pt x="114" y="15"/>
                  </a:cubicBezTo>
                  <a:moveTo>
                    <a:pt x="114" y="0"/>
                  </a:moveTo>
                  <a:cubicBezTo>
                    <a:pt x="51" y="0"/>
                    <a:pt x="0" y="52"/>
                    <a:pt x="0" y="116"/>
                  </a:cubicBezTo>
                  <a:cubicBezTo>
                    <a:pt x="0" y="180"/>
                    <a:pt x="51" y="232"/>
                    <a:pt x="114" y="232"/>
                  </a:cubicBezTo>
                  <a:cubicBezTo>
                    <a:pt x="178" y="232"/>
                    <a:pt x="229" y="180"/>
                    <a:pt x="229" y="116"/>
                  </a:cubicBezTo>
                  <a:cubicBezTo>
                    <a:pt x="229" y="52"/>
                    <a:pt x="178"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sp>
        <p:nvSpPr>
          <p:cNvPr id="166" name="pilhoyre" hidden="1"/>
          <p:cNvSpPr>
            <a:spLocks/>
          </p:cNvSpPr>
          <p:nvPr/>
        </p:nvSpPr>
        <p:spPr bwMode="auto">
          <a:xfrm>
            <a:off x="4123135" y="2319228"/>
            <a:ext cx="899319" cy="470118"/>
          </a:xfrm>
          <a:custGeom>
            <a:avLst/>
            <a:gdLst>
              <a:gd name="T0" fmla="*/ 473 w 479"/>
              <a:gd name="T1" fmla="*/ 117 h 249"/>
              <a:gd name="T2" fmla="*/ 313 w 479"/>
              <a:gd name="T3" fmla="*/ 5 h 249"/>
              <a:gd name="T4" fmla="*/ 298 w 479"/>
              <a:gd name="T5" fmla="*/ 13 h 249"/>
              <a:gd name="T6" fmla="*/ 298 w 479"/>
              <a:gd name="T7" fmla="*/ 72 h 249"/>
              <a:gd name="T8" fmla="*/ 0 w 479"/>
              <a:gd name="T9" fmla="*/ 72 h 249"/>
              <a:gd name="T10" fmla="*/ 0 w 479"/>
              <a:gd name="T11" fmla="*/ 177 h 249"/>
              <a:gd name="T12" fmla="*/ 298 w 479"/>
              <a:gd name="T13" fmla="*/ 177 h 249"/>
              <a:gd name="T14" fmla="*/ 298 w 479"/>
              <a:gd name="T15" fmla="*/ 237 h 249"/>
              <a:gd name="T16" fmla="*/ 313 w 479"/>
              <a:gd name="T17" fmla="*/ 245 h 249"/>
              <a:gd name="T18" fmla="*/ 473 w 479"/>
              <a:gd name="T19" fmla="*/ 133 h 249"/>
              <a:gd name="T20" fmla="*/ 473 w 479"/>
              <a:gd name="T21" fmla="*/ 11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473" y="117"/>
                </a:moveTo>
                <a:cubicBezTo>
                  <a:pt x="313" y="5"/>
                  <a:pt x="313" y="5"/>
                  <a:pt x="313" y="5"/>
                </a:cubicBezTo>
                <a:cubicBezTo>
                  <a:pt x="307" y="0"/>
                  <a:pt x="298" y="5"/>
                  <a:pt x="298" y="13"/>
                </a:cubicBezTo>
                <a:cubicBezTo>
                  <a:pt x="298" y="72"/>
                  <a:pt x="298" y="72"/>
                  <a:pt x="298" y="72"/>
                </a:cubicBezTo>
                <a:cubicBezTo>
                  <a:pt x="0" y="72"/>
                  <a:pt x="0" y="72"/>
                  <a:pt x="0" y="72"/>
                </a:cubicBezTo>
                <a:cubicBezTo>
                  <a:pt x="0" y="177"/>
                  <a:pt x="0" y="177"/>
                  <a:pt x="0" y="177"/>
                </a:cubicBezTo>
                <a:cubicBezTo>
                  <a:pt x="298" y="177"/>
                  <a:pt x="298" y="177"/>
                  <a:pt x="298" y="177"/>
                </a:cubicBezTo>
                <a:cubicBezTo>
                  <a:pt x="298" y="237"/>
                  <a:pt x="298" y="237"/>
                  <a:pt x="298" y="237"/>
                </a:cubicBezTo>
                <a:cubicBezTo>
                  <a:pt x="298" y="245"/>
                  <a:pt x="307" y="249"/>
                  <a:pt x="313" y="245"/>
                </a:cubicBezTo>
                <a:cubicBezTo>
                  <a:pt x="473" y="133"/>
                  <a:pt x="473" y="133"/>
                  <a:pt x="473" y="133"/>
                </a:cubicBezTo>
                <a:cubicBezTo>
                  <a:pt x="479" y="129"/>
                  <a:pt x="479" y="121"/>
                  <a:pt x="473" y="11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67" name="pilvenstre" hidden="1"/>
          <p:cNvSpPr>
            <a:spLocks/>
          </p:cNvSpPr>
          <p:nvPr/>
        </p:nvSpPr>
        <p:spPr bwMode="auto">
          <a:xfrm>
            <a:off x="4123135" y="2319228"/>
            <a:ext cx="899319" cy="470118"/>
          </a:xfrm>
          <a:custGeom>
            <a:avLst/>
            <a:gdLst>
              <a:gd name="T0" fmla="*/ 6 w 479"/>
              <a:gd name="T1" fmla="*/ 133 h 249"/>
              <a:gd name="T2" fmla="*/ 165 w 479"/>
              <a:gd name="T3" fmla="*/ 245 h 249"/>
              <a:gd name="T4" fmla="*/ 181 w 479"/>
              <a:gd name="T5" fmla="*/ 237 h 249"/>
              <a:gd name="T6" fmla="*/ 181 w 479"/>
              <a:gd name="T7" fmla="*/ 177 h 249"/>
              <a:gd name="T8" fmla="*/ 479 w 479"/>
              <a:gd name="T9" fmla="*/ 177 h 249"/>
              <a:gd name="T10" fmla="*/ 479 w 479"/>
              <a:gd name="T11" fmla="*/ 72 h 249"/>
              <a:gd name="T12" fmla="*/ 181 w 479"/>
              <a:gd name="T13" fmla="*/ 72 h 249"/>
              <a:gd name="T14" fmla="*/ 181 w 479"/>
              <a:gd name="T15" fmla="*/ 13 h 249"/>
              <a:gd name="T16" fmla="*/ 165 w 479"/>
              <a:gd name="T17" fmla="*/ 5 h 249"/>
              <a:gd name="T18" fmla="*/ 6 w 479"/>
              <a:gd name="T19" fmla="*/ 117 h 249"/>
              <a:gd name="T20" fmla="*/ 6 w 479"/>
              <a:gd name="T21" fmla="*/ 13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6" y="133"/>
                </a:moveTo>
                <a:cubicBezTo>
                  <a:pt x="165" y="245"/>
                  <a:pt x="165" y="245"/>
                  <a:pt x="165" y="245"/>
                </a:cubicBezTo>
                <a:cubicBezTo>
                  <a:pt x="172" y="249"/>
                  <a:pt x="181" y="245"/>
                  <a:pt x="181" y="237"/>
                </a:cubicBezTo>
                <a:cubicBezTo>
                  <a:pt x="181" y="177"/>
                  <a:pt x="181" y="177"/>
                  <a:pt x="181" y="177"/>
                </a:cubicBezTo>
                <a:cubicBezTo>
                  <a:pt x="479" y="177"/>
                  <a:pt x="479" y="177"/>
                  <a:pt x="479" y="177"/>
                </a:cubicBezTo>
                <a:cubicBezTo>
                  <a:pt x="479" y="72"/>
                  <a:pt x="479" y="72"/>
                  <a:pt x="479" y="72"/>
                </a:cubicBezTo>
                <a:cubicBezTo>
                  <a:pt x="181" y="72"/>
                  <a:pt x="181" y="72"/>
                  <a:pt x="181" y="72"/>
                </a:cubicBezTo>
                <a:cubicBezTo>
                  <a:pt x="181" y="13"/>
                  <a:pt x="181" y="13"/>
                  <a:pt x="181" y="13"/>
                </a:cubicBezTo>
                <a:cubicBezTo>
                  <a:pt x="181" y="5"/>
                  <a:pt x="172" y="0"/>
                  <a:pt x="165" y="5"/>
                </a:cubicBezTo>
                <a:cubicBezTo>
                  <a:pt x="6" y="117"/>
                  <a:pt x="6" y="117"/>
                  <a:pt x="6" y="117"/>
                </a:cubicBezTo>
                <a:cubicBezTo>
                  <a:pt x="0" y="121"/>
                  <a:pt x="0" y="129"/>
                  <a:pt x="6" y="1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68" name="pilopp" hidden="1"/>
          <p:cNvSpPr>
            <a:spLocks/>
          </p:cNvSpPr>
          <p:nvPr/>
        </p:nvSpPr>
        <p:spPr bwMode="auto">
          <a:xfrm>
            <a:off x="4339035" y="2101243"/>
            <a:ext cx="467519" cy="906088"/>
          </a:xfrm>
          <a:custGeom>
            <a:avLst/>
            <a:gdLst>
              <a:gd name="T0" fmla="*/ 116 w 249"/>
              <a:gd name="T1" fmla="*/ 6 h 480"/>
              <a:gd name="T2" fmla="*/ 4 w 249"/>
              <a:gd name="T3" fmla="*/ 166 h 480"/>
              <a:gd name="T4" fmla="*/ 12 w 249"/>
              <a:gd name="T5" fmla="*/ 181 h 480"/>
              <a:gd name="T6" fmla="*/ 72 w 249"/>
              <a:gd name="T7" fmla="*/ 181 h 480"/>
              <a:gd name="T8" fmla="*/ 72 w 249"/>
              <a:gd name="T9" fmla="*/ 480 h 480"/>
              <a:gd name="T10" fmla="*/ 177 w 249"/>
              <a:gd name="T11" fmla="*/ 480 h 480"/>
              <a:gd name="T12" fmla="*/ 177 w 249"/>
              <a:gd name="T13" fmla="*/ 181 h 480"/>
              <a:gd name="T14" fmla="*/ 236 w 249"/>
              <a:gd name="T15" fmla="*/ 181 h 480"/>
              <a:gd name="T16" fmla="*/ 244 w 249"/>
              <a:gd name="T17" fmla="*/ 166 h 480"/>
              <a:gd name="T18" fmla="*/ 132 w 249"/>
              <a:gd name="T19" fmla="*/ 6 h 480"/>
              <a:gd name="T20" fmla="*/ 116 w 249"/>
              <a:gd name="T21" fmla="*/ 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80">
                <a:moveTo>
                  <a:pt x="116" y="6"/>
                </a:moveTo>
                <a:cubicBezTo>
                  <a:pt x="4" y="166"/>
                  <a:pt x="4" y="166"/>
                  <a:pt x="4" y="166"/>
                </a:cubicBezTo>
                <a:cubicBezTo>
                  <a:pt x="0" y="172"/>
                  <a:pt x="4" y="181"/>
                  <a:pt x="12" y="181"/>
                </a:cubicBezTo>
                <a:cubicBezTo>
                  <a:pt x="72" y="181"/>
                  <a:pt x="72" y="181"/>
                  <a:pt x="72" y="181"/>
                </a:cubicBezTo>
                <a:cubicBezTo>
                  <a:pt x="72" y="480"/>
                  <a:pt x="72" y="480"/>
                  <a:pt x="72" y="480"/>
                </a:cubicBezTo>
                <a:cubicBezTo>
                  <a:pt x="177" y="480"/>
                  <a:pt x="177" y="480"/>
                  <a:pt x="177" y="480"/>
                </a:cubicBezTo>
                <a:cubicBezTo>
                  <a:pt x="177" y="181"/>
                  <a:pt x="177" y="181"/>
                  <a:pt x="177" y="181"/>
                </a:cubicBezTo>
                <a:cubicBezTo>
                  <a:pt x="236" y="181"/>
                  <a:pt x="236" y="181"/>
                  <a:pt x="236" y="181"/>
                </a:cubicBezTo>
                <a:cubicBezTo>
                  <a:pt x="244" y="181"/>
                  <a:pt x="249" y="172"/>
                  <a:pt x="244" y="166"/>
                </a:cubicBezTo>
                <a:cubicBezTo>
                  <a:pt x="132" y="6"/>
                  <a:pt x="132" y="6"/>
                  <a:pt x="132" y="6"/>
                </a:cubicBezTo>
                <a:cubicBezTo>
                  <a:pt x="128" y="0"/>
                  <a:pt x="120" y="0"/>
                  <a:pt x="116" y="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69" name="pilned" hidden="1"/>
          <p:cNvSpPr>
            <a:spLocks/>
          </p:cNvSpPr>
          <p:nvPr/>
        </p:nvSpPr>
        <p:spPr bwMode="auto">
          <a:xfrm>
            <a:off x="4339035" y="2102037"/>
            <a:ext cx="467519" cy="904500"/>
          </a:xfrm>
          <a:custGeom>
            <a:avLst/>
            <a:gdLst>
              <a:gd name="T0" fmla="*/ 132 w 249"/>
              <a:gd name="T1" fmla="*/ 473 h 479"/>
              <a:gd name="T2" fmla="*/ 245 w 249"/>
              <a:gd name="T3" fmla="*/ 314 h 479"/>
              <a:gd name="T4" fmla="*/ 236 w 249"/>
              <a:gd name="T5" fmla="*/ 298 h 479"/>
              <a:gd name="T6" fmla="*/ 177 w 249"/>
              <a:gd name="T7" fmla="*/ 298 h 479"/>
              <a:gd name="T8" fmla="*/ 177 w 249"/>
              <a:gd name="T9" fmla="*/ 0 h 479"/>
              <a:gd name="T10" fmla="*/ 72 w 249"/>
              <a:gd name="T11" fmla="*/ 0 h 479"/>
              <a:gd name="T12" fmla="*/ 72 w 249"/>
              <a:gd name="T13" fmla="*/ 298 h 479"/>
              <a:gd name="T14" fmla="*/ 12 w 249"/>
              <a:gd name="T15" fmla="*/ 298 h 479"/>
              <a:gd name="T16" fmla="*/ 4 w 249"/>
              <a:gd name="T17" fmla="*/ 314 h 479"/>
              <a:gd name="T18" fmla="*/ 116 w 249"/>
              <a:gd name="T19" fmla="*/ 473 h 479"/>
              <a:gd name="T20" fmla="*/ 132 w 249"/>
              <a:gd name="T21" fmla="*/ 4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79">
                <a:moveTo>
                  <a:pt x="132" y="473"/>
                </a:moveTo>
                <a:cubicBezTo>
                  <a:pt x="245" y="314"/>
                  <a:pt x="245" y="314"/>
                  <a:pt x="245" y="314"/>
                </a:cubicBezTo>
                <a:cubicBezTo>
                  <a:pt x="249" y="307"/>
                  <a:pt x="244" y="298"/>
                  <a:pt x="236" y="298"/>
                </a:cubicBezTo>
                <a:cubicBezTo>
                  <a:pt x="177" y="298"/>
                  <a:pt x="177" y="298"/>
                  <a:pt x="177" y="298"/>
                </a:cubicBezTo>
                <a:cubicBezTo>
                  <a:pt x="177" y="0"/>
                  <a:pt x="177" y="0"/>
                  <a:pt x="177" y="0"/>
                </a:cubicBezTo>
                <a:cubicBezTo>
                  <a:pt x="72" y="0"/>
                  <a:pt x="72" y="0"/>
                  <a:pt x="72" y="0"/>
                </a:cubicBezTo>
                <a:cubicBezTo>
                  <a:pt x="72" y="298"/>
                  <a:pt x="72" y="298"/>
                  <a:pt x="72" y="298"/>
                </a:cubicBezTo>
                <a:cubicBezTo>
                  <a:pt x="12" y="298"/>
                  <a:pt x="12" y="298"/>
                  <a:pt x="12" y="298"/>
                </a:cubicBezTo>
                <a:cubicBezTo>
                  <a:pt x="4" y="298"/>
                  <a:pt x="0" y="307"/>
                  <a:pt x="4" y="314"/>
                </a:cubicBezTo>
                <a:cubicBezTo>
                  <a:pt x="116" y="473"/>
                  <a:pt x="116" y="473"/>
                  <a:pt x="116" y="473"/>
                </a:cubicBezTo>
                <a:cubicBezTo>
                  <a:pt x="120" y="479"/>
                  <a:pt x="128" y="479"/>
                  <a:pt x="132" y="47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nvGrpSpPr>
          <p:cNvPr id="170" name="prosses4" hidden="1"/>
          <p:cNvGrpSpPr/>
          <p:nvPr/>
        </p:nvGrpSpPr>
        <p:grpSpPr>
          <a:xfrm>
            <a:off x="3190168" y="1183991"/>
            <a:ext cx="2765252" cy="2740592"/>
            <a:chOff x="1949529" y="751583"/>
            <a:chExt cx="5530502" cy="5478645"/>
          </a:xfrm>
        </p:grpSpPr>
        <p:grpSp>
          <p:nvGrpSpPr>
            <p:cNvPr id="185" name="prosses4"/>
            <p:cNvGrpSpPr>
              <a:grpSpLocks noChangeAspect="1"/>
            </p:cNvGrpSpPr>
            <p:nvPr userDrawn="1"/>
          </p:nvGrpSpPr>
          <p:grpSpPr bwMode="auto">
            <a:xfrm>
              <a:off x="2255718" y="976312"/>
              <a:ext cx="4897441" cy="4897438"/>
              <a:chOff x="1336" y="615"/>
              <a:chExt cx="3085" cy="3085"/>
            </a:xfrm>
          </p:grpSpPr>
          <p:sp>
            <p:nvSpPr>
              <p:cNvPr id="190" name="Freeform 90"/>
              <p:cNvSpPr>
                <a:spLocks/>
              </p:cNvSpPr>
              <p:nvPr userDrawn="1"/>
            </p:nvSpPr>
            <p:spPr bwMode="auto">
              <a:xfrm>
                <a:off x="1336" y="2179"/>
                <a:ext cx="1420" cy="1464"/>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1" name="Freeform 91"/>
              <p:cNvSpPr>
                <a:spLocks/>
              </p:cNvSpPr>
              <p:nvPr userDrawn="1"/>
            </p:nvSpPr>
            <p:spPr bwMode="auto">
              <a:xfrm>
                <a:off x="1393" y="615"/>
                <a:ext cx="1464"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2" name="Freeform 92"/>
              <p:cNvSpPr>
                <a:spLocks/>
              </p:cNvSpPr>
              <p:nvPr userDrawn="1"/>
            </p:nvSpPr>
            <p:spPr bwMode="auto">
              <a:xfrm>
                <a:off x="3002" y="674"/>
                <a:ext cx="1419" cy="1462"/>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3" name="Freeform 93"/>
              <p:cNvSpPr>
                <a:spLocks/>
              </p:cNvSpPr>
              <p:nvPr userDrawn="1"/>
            </p:nvSpPr>
            <p:spPr bwMode="auto">
              <a:xfrm>
                <a:off x="2900" y="2281"/>
                <a:ext cx="1465" cy="1419"/>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sp>
          <p:nvSpPr>
            <p:cNvPr id="186" name="TekstSylinder 221"/>
            <p:cNvSpPr txBox="1"/>
            <p:nvPr userDrawn="1"/>
          </p:nvSpPr>
          <p:spPr>
            <a:xfrm rot="18909079">
              <a:off x="1949529" y="1369586"/>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1</a:t>
              </a:r>
              <a:endParaRPr lang="en-GB" sz="800" b="1" cap="all"/>
            </a:p>
          </p:txBody>
        </p:sp>
        <p:sp>
          <p:nvSpPr>
            <p:cNvPr id="187" name="TekstSylinder 227"/>
            <p:cNvSpPr txBox="1"/>
            <p:nvPr userDrawn="1"/>
          </p:nvSpPr>
          <p:spPr>
            <a:xfrm rot="2908214">
              <a:off x="4483420" y="1466245"/>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2</a:t>
              </a:r>
              <a:endParaRPr lang="en-GB" sz="800" b="1" cap="all"/>
            </a:p>
          </p:txBody>
        </p:sp>
        <p:sp>
          <p:nvSpPr>
            <p:cNvPr id="188" name="TekstSylinder 234"/>
            <p:cNvSpPr txBox="1"/>
            <p:nvPr userDrawn="1"/>
          </p:nvSpPr>
          <p:spPr>
            <a:xfrm rot="8153325">
              <a:off x="4432189" y="3817742"/>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3</a:t>
              </a:r>
              <a:endParaRPr lang="en-GB" sz="800" b="1" cap="all"/>
            </a:p>
          </p:txBody>
        </p:sp>
        <p:sp>
          <p:nvSpPr>
            <p:cNvPr id="189" name="TekstSylinder 242"/>
            <p:cNvSpPr txBox="1"/>
            <p:nvPr userDrawn="1"/>
          </p:nvSpPr>
          <p:spPr>
            <a:xfrm rot="13545459">
              <a:off x="1982187" y="3897048"/>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4</a:t>
              </a:r>
              <a:endParaRPr lang="en-GB" sz="800" b="1" cap="all"/>
            </a:p>
          </p:txBody>
        </p:sp>
      </p:grpSp>
      <p:grpSp>
        <p:nvGrpSpPr>
          <p:cNvPr id="171" name="prosses1" hidden="1"/>
          <p:cNvGrpSpPr/>
          <p:nvPr/>
        </p:nvGrpSpPr>
        <p:grpSpPr>
          <a:xfrm>
            <a:off x="3213894" y="1200714"/>
            <a:ext cx="2717801" cy="2707147"/>
            <a:chOff x="1865313" y="727076"/>
            <a:chExt cx="5435600" cy="5411787"/>
          </a:xfrm>
        </p:grpSpPr>
        <p:grpSp>
          <p:nvGrpSpPr>
            <p:cNvPr id="172" name="prosses1"/>
            <p:cNvGrpSpPr/>
            <p:nvPr userDrawn="1"/>
          </p:nvGrpSpPr>
          <p:grpSpPr>
            <a:xfrm>
              <a:off x="1865313" y="727076"/>
              <a:ext cx="5435600" cy="5411787"/>
              <a:chOff x="1865313" y="727076"/>
              <a:chExt cx="5435600" cy="5411787"/>
            </a:xfrm>
          </p:grpSpPr>
          <p:sp>
            <p:nvSpPr>
              <p:cNvPr id="178" name="Freeform 5"/>
              <p:cNvSpPr>
                <a:spLocks/>
              </p:cNvSpPr>
              <p:nvPr userDrawn="1"/>
            </p:nvSpPr>
            <p:spPr bwMode="auto">
              <a:xfrm>
                <a:off x="1865313" y="2014538"/>
                <a:ext cx="1319213" cy="3095625"/>
              </a:xfrm>
              <a:custGeom>
                <a:avLst/>
                <a:gdLst>
                  <a:gd name="T0" fmla="*/ 249 w 351"/>
                  <a:gd name="T1" fmla="*/ 378 h 824"/>
                  <a:gd name="T2" fmla="*/ 312 w 351"/>
                  <a:gd name="T3" fmla="*/ 142 h 824"/>
                  <a:gd name="T4" fmla="*/ 235 w 351"/>
                  <a:gd name="T5" fmla="*/ 31 h 824"/>
                  <a:gd name="T6" fmla="*/ 235 w 351"/>
                  <a:gd name="T7" fmla="*/ 31 h 824"/>
                  <a:gd name="T8" fmla="*/ 106 w 351"/>
                  <a:gd name="T9" fmla="*/ 0 h 824"/>
                  <a:gd name="T10" fmla="*/ 0 w 351"/>
                  <a:gd name="T11" fmla="*/ 378 h 824"/>
                  <a:gd name="T12" fmla="*/ 154 w 351"/>
                  <a:gd name="T13" fmla="*/ 824 h 824"/>
                  <a:gd name="T14" fmla="*/ 222 w 351"/>
                  <a:gd name="T15" fmla="*/ 711 h 824"/>
                  <a:gd name="T16" fmla="*/ 226 w 351"/>
                  <a:gd name="T17" fmla="*/ 710 h 824"/>
                  <a:gd name="T18" fmla="*/ 351 w 351"/>
                  <a:gd name="T19" fmla="*/ 671 h 824"/>
                  <a:gd name="T20" fmla="*/ 249 w 351"/>
                  <a:gd name="T21" fmla="*/ 378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824">
                    <a:moveTo>
                      <a:pt x="249" y="378"/>
                    </a:moveTo>
                    <a:cubicBezTo>
                      <a:pt x="249" y="293"/>
                      <a:pt x="271" y="213"/>
                      <a:pt x="312" y="142"/>
                    </a:cubicBezTo>
                    <a:cubicBezTo>
                      <a:pt x="235" y="31"/>
                      <a:pt x="235" y="31"/>
                      <a:pt x="235" y="31"/>
                    </a:cubicBezTo>
                    <a:cubicBezTo>
                      <a:pt x="235" y="31"/>
                      <a:pt x="235" y="31"/>
                      <a:pt x="235" y="31"/>
                    </a:cubicBezTo>
                    <a:cubicBezTo>
                      <a:pt x="106" y="0"/>
                      <a:pt x="106" y="0"/>
                      <a:pt x="106" y="0"/>
                    </a:cubicBezTo>
                    <a:cubicBezTo>
                      <a:pt x="37" y="113"/>
                      <a:pt x="0" y="242"/>
                      <a:pt x="0" y="378"/>
                    </a:cubicBezTo>
                    <a:cubicBezTo>
                      <a:pt x="0" y="541"/>
                      <a:pt x="54" y="697"/>
                      <a:pt x="154" y="824"/>
                    </a:cubicBezTo>
                    <a:cubicBezTo>
                      <a:pt x="222" y="711"/>
                      <a:pt x="222" y="711"/>
                      <a:pt x="222" y="711"/>
                    </a:cubicBezTo>
                    <a:cubicBezTo>
                      <a:pt x="226" y="710"/>
                      <a:pt x="226" y="710"/>
                      <a:pt x="226" y="710"/>
                    </a:cubicBezTo>
                    <a:cubicBezTo>
                      <a:pt x="351" y="671"/>
                      <a:pt x="351" y="671"/>
                      <a:pt x="351" y="671"/>
                    </a:cubicBezTo>
                    <a:cubicBezTo>
                      <a:pt x="285" y="588"/>
                      <a:pt x="249" y="485"/>
                      <a:pt x="249" y="378"/>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79" name="Freeform 6"/>
              <p:cNvSpPr>
                <a:spLocks/>
              </p:cNvSpPr>
              <p:nvPr userDrawn="1"/>
            </p:nvSpPr>
            <p:spPr bwMode="auto">
              <a:xfrm>
                <a:off x="5287963" y="3340101"/>
                <a:ext cx="2012950" cy="2592388"/>
              </a:xfrm>
              <a:custGeom>
                <a:avLst/>
                <a:gdLst>
                  <a:gd name="T0" fmla="*/ 530 w 536"/>
                  <a:gd name="T1" fmla="*/ 0 h 690"/>
                  <a:gd name="T2" fmla="*/ 407 w 536"/>
                  <a:gd name="T3" fmla="*/ 50 h 690"/>
                  <a:gd name="T4" fmla="*/ 405 w 536"/>
                  <a:gd name="T5" fmla="*/ 50 h 690"/>
                  <a:gd name="T6" fmla="*/ 280 w 536"/>
                  <a:gd name="T7" fmla="*/ 6 h 690"/>
                  <a:gd name="T8" fmla="*/ 143 w 536"/>
                  <a:gd name="T9" fmla="*/ 358 h 690"/>
                  <a:gd name="T10" fmla="*/ 1 w 536"/>
                  <a:gd name="T11" fmla="*/ 455 h 690"/>
                  <a:gd name="T12" fmla="*/ 0 w 536"/>
                  <a:gd name="T13" fmla="*/ 587 h 690"/>
                  <a:gd name="T14" fmla="*/ 1 w 536"/>
                  <a:gd name="T15" fmla="*/ 589 h 690"/>
                  <a:gd name="T16" fmla="*/ 88 w 536"/>
                  <a:gd name="T17" fmla="*/ 690 h 690"/>
                  <a:gd name="T18" fmla="*/ 319 w 536"/>
                  <a:gd name="T19" fmla="*/ 534 h 690"/>
                  <a:gd name="T20" fmla="*/ 530 w 536"/>
                  <a:gd name="T21"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6" h="690">
                    <a:moveTo>
                      <a:pt x="530" y="0"/>
                    </a:moveTo>
                    <a:cubicBezTo>
                      <a:pt x="407" y="50"/>
                      <a:pt x="407" y="50"/>
                      <a:pt x="407" y="50"/>
                    </a:cubicBezTo>
                    <a:cubicBezTo>
                      <a:pt x="405" y="50"/>
                      <a:pt x="405" y="50"/>
                      <a:pt x="405" y="50"/>
                    </a:cubicBezTo>
                    <a:cubicBezTo>
                      <a:pt x="280" y="6"/>
                      <a:pt x="280" y="6"/>
                      <a:pt x="280" y="6"/>
                    </a:cubicBezTo>
                    <a:cubicBezTo>
                      <a:pt x="285" y="133"/>
                      <a:pt x="239" y="261"/>
                      <a:pt x="143" y="358"/>
                    </a:cubicBezTo>
                    <a:cubicBezTo>
                      <a:pt x="101" y="399"/>
                      <a:pt x="53" y="432"/>
                      <a:pt x="1" y="455"/>
                    </a:cubicBezTo>
                    <a:cubicBezTo>
                      <a:pt x="0" y="587"/>
                      <a:pt x="0" y="587"/>
                      <a:pt x="0" y="587"/>
                    </a:cubicBezTo>
                    <a:cubicBezTo>
                      <a:pt x="1" y="589"/>
                      <a:pt x="1" y="589"/>
                      <a:pt x="1" y="589"/>
                    </a:cubicBezTo>
                    <a:cubicBezTo>
                      <a:pt x="88" y="690"/>
                      <a:pt x="88" y="690"/>
                      <a:pt x="88" y="690"/>
                    </a:cubicBezTo>
                    <a:cubicBezTo>
                      <a:pt x="174" y="654"/>
                      <a:pt x="252" y="602"/>
                      <a:pt x="319" y="534"/>
                    </a:cubicBezTo>
                    <a:cubicBezTo>
                      <a:pt x="466" y="387"/>
                      <a:pt x="536" y="192"/>
                      <a:pt x="530"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0" name="Freeform 7"/>
              <p:cNvSpPr>
                <a:spLocks/>
              </p:cNvSpPr>
              <p:nvPr userDrawn="1"/>
            </p:nvSpPr>
            <p:spPr bwMode="auto">
              <a:xfrm>
                <a:off x="5051426" y="827088"/>
                <a:ext cx="2219325" cy="2589213"/>
              </a:xfrm>
              <a:custGeom>
                <a:avLst/>
                <a:gdLst>
                  <a:gd name="T0" fmla="*/ 382 w 591"/>
                  <a:gd name="T1" fmla="*/ 184 h 689"/>
                  <a:gd name="T2" fmla="*/ 71 w 591"/>
                  <a:gd name="T3" fmla="*/ 0 h 689"/>
                  <a:gd name="T4" fmla="*/ 81 w 591"/>
                  <a:gd name="T5" fmla="*/ 133 h 689"/>
                  <a:gd name="T6" fmla="*/ 80 w 591"/>
                  <a:gd name="T7" fmla="*/ 135 h 689"/>
                  <a:gd name="T8" fmla="*/ 0 w 591"/>
                  <a:gd name="T9" fmla="*/ 240 h 689"/>
                  <a:gd name="T10" fmla="*/ 206 w 591"/>
                  <a:gd name="T11" fmla="*/ 360 h 689"/>
                  <a:gd name="T12" fmla="*/ 341 w 591"/>
                  <a:gd name="T13" fmla="*/ 644 h 689"/>
                  <a:gd name="T14" fmla="*/ 469 w 591"/>
                  <a:gd name="T15" fmla="*/ 689 h 689"/>
                  <a:gd name="T16" fmla="*/ 469 w 591"/>
                  <a:gd name="T17" fmla="*/ 689 h 689"/>
                  <a:gd name="T18" fmla="*/ 591 w 591"/>
                  <a:gd name="T19" fmla="*/ 639 h 689"/>
                  <a:gd name="T20" fmla="*/ 382 w 591"/>
                  <a:gd name="T21" fmla="*/ 184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1" h="689">
                    <a:moveTo>
                      <a:pt x="382" y="184"/>
                    </a:moveTo>
                    <a:cubicBezTo>
                      <a:pt x="294" y="96"/>
                      <a:pt x="187" y="33"/>
                      <a:pt x="71" y="0"/>
                    </a:cubicBezTo>
                    <a:cubicBezTo>
                      <a:pt x="81" y="133"/>
                      <a:pt x="81" y="133"/>
                      <a:pt x="81" y="133"/>
                    </a:cubicBezTo>
                    <a:cubicBezTo>
                      <a:pt x="80" y="135"/>
                      <a:pt x="80" y="135"/>
                      <a:pt x="80" y="135"/>
                    </a:cubicBezTo>
                    <a:cubicBezTo>
                      <a:pt x="0" y="240"/>
                      <a:pt x="0" y="240"/>
                      <a:pt x="0" y="240"/>
                    </a:cubicBezTo>
                    <a:cubicBezTo>
                      <a:pt x="77" y="261"/>
                      <a:pt x="148" y="302"/>
                      <a:pt x="206" y="360"/>
                    </a:cubicBezTo>
                    <a:cubicBezTo>
                      <a:pt x="285" y="440"/>
                      <a:pt x="330" y="541"/>
                      <a:pt x="341" y="644"/>
                    </a:cubicBezTo>
                    <a:cubicBezTo>
                      <a:pt x="469" y="689"/>
                      <a:pt x="469" y="689"/>
                      <a:pt x="469" y="689"/>
                    </a:cubicBezTo>
                    <a:cubicBezTo>
                      <a:pt x="469" y="689"/>
                      <a:pt x="469" y="689"/>
                      <a:pt x="469" y="689"/>
                    </a:cubicBezTo>
                    <a:cubicBezTo>
                      <a:pt x="591" y="639"/>
                      <a:pt x="591" y="639"/>
                      <a:pt x="591" y="639"/>
                    </a:cubicBezTo>
                    <a:cubicBezTo>
                      <a:pt x="578" y="473"/>
                      <a:pt x="509" y="310"/>
                      <a:pt x="382" y="184"/>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1" name="Freeform 8"/>
              <p:cNvSpPr>
                <a:spLocks/>
              </p:cNvSpPr>
              <p:nvPr userDrawn="1"/>
            </p:nvSpPr>
            <p:spPr bwMode="auto">
              <a:xfrm>
                <a:off x="2324101" y="727076"/>
                <a:ext cx="2922588" cy="1724025"/>
              </a:xfrm>
              <a:custGeom>
                <a:avLst/>
                <a:gdLst>
                  <a:gd name="T0" fmla="*/ 767 w 778"/>
                  <a:gd name="T1" fmla="*/ 20 h 459"/>
                  <a:gd name="T2" fmla="*/ 599 w 778"/>
                  <a:gd name="T3" fmla="*/ 0 h 459"/>
                  <a:gd name="T4" fmla="*/ 89 w 778"/>
                  <a:gd name="T5" fmla="*/ 211 h 459"/>
                  <a:gd name="T6" fmla="*/ 0 w 778"/>
                  <a:gd name="T7" fmla="*/ 318 h 459"/>
                  <a:gd name="T8" fmla="*/ 130 w 778"/>
                  <a:gd name="T9" fmla="*/ 349 h 459"/>
                  <a:gd name="T10" fmla="*/ 131 w 778"/>
                  <a:gd name="T11" fmla="*/ 350 h 459"/>
                  <a:gd name="T12" fmla="*/ 207 w 778"/>
                  <a:gd name="T13" fmla="*/ 459 h 459"/>
                  <a:gd name="T14" fmla="*/ 265 w 778"/>
                  <a:gd name="T15" fmla="*/ 387 h 459"/>
                  <a:gd name="T16" fmla="*/ 599 w 778"/>
                  <a:gd name="T17" fmla="*/ 249 h 459"/>
                  <a:gd name="T18" fmla="*/ 696 w 778"/>
                  <a:gd name="T19" fmla="*/ 259 h 459"/>
                  <a:gd name="T20" fmla="*/ 778 w 778"/>
                  <a:gd name="T21" fmla="*/ 152 h 459"/>
                  <a:gd name="T22" fmla="*/ 778 w 778"/>
                  <a:gd name="T23" fmla="*/ 152 h 459"/>
                  <a:gd name="T24" fmla="*/ 767 w 778"/>
                  <a:gd name="T25" fmla="*/ 2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8" h="459">
                    <a:moveTo>
                      <a:pt x="767" y="20"/>
                    </a:moveTo>
                    <a:cubicBezTo>
                      <a:pt x="713" y="6"/>
                      <a:pt x="656" y="0"/>
                      <a:pt x="599" y="0"/>
                    </a:cubicBezTo>
                    <a:cubicBezTo>
                      <a:pt x="406" y="0"/>
                      <a:pt x="225" y="75"/>
                      <a:pt x="89" y="211"/>
                    </a:cubicBezTo>
                    <a:cubicBezTo>
                      <a:pt x="56" y="244"/>
                      <a:pt x="26" y="280"/>
                      <a:pt x="0" y="318"/>
                    </a:cubicBezTo>
                    <a:cubicBezTo>
                      <a:pt x="130" y="349"/>
                      <a:pt x="130" y="349"/>
                      <a:pt x="130" y="349"/>
                    </a:cubicBezTo>
                    <a:cubicBezTo>
                      <a:pt x="131" y="350"/>
                      <a:pt x="131" y="350"/>
                      <a:pt x="131" y="350"/>
                    </a:cubicBezTo>
                    <a:cubicBezTo>
                      <a:pt x="207" y="459"/>
                      <a:pt x="207" y="459"/>
                      <a:pt x="207" y="459"/>
                    </a:cubicBezTo>
                    <a:cubicBezTo>
                      <a:pt x="224" y="433"/>
                      <a:pt x="243" y="409"/>
                      <a:pt x="265" y="387"/>
                    </a:cubicBezTo>
                    <a:cubicBezTo>
                      <a:pt x="354" y="298"/>
                      <a:pt x="473" y="249"/>
                      <a:pt x="599" y="249"/>
                    </a:cubicBezTo>
                    <a:cubicBezTo>
                      <a:pt x="632" y="249"/>
                      <a:pt x="665" y="253"/>
                      <a:pt x="696" y="259"/>
                    </a:cubicBezTo>
                    <a:cubicBezTo>
                      <a:pt x="778" y="152"/>
                      <a:pt x="778" y="152"/>
                      <a:pt x="778" y="152"/>
                    </a:cubicBezTo>
                    <a:cubicBezTo>
                      <a:pt x="778" y="152"/>
                      <a:pt x="778" y="152"/>
                      <a:pt x="778" y="152"/>
                    </a:cubicBezTo>
                    <a:lnTo>
                      <a:pt x="767" y="2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2" name="Freeform 9"/>
              <p:cNvSpPr>
                <a:spLocks/>
              </p:cNvSpPr>
              <p:nvPr userDrawn="1"/>
            </p:nvSpPr>
            <p:spPr bwMode="auto">
              <a:xfrm>
                <a:off x="2514601" y="4621213"/>
                <a:ext cx="2998788" cy="1517650"/>
              </a:xfrm>
              <a:custGeom>
                <a:avLst/>
                <a:gdLst>
                  <a:gd name="T0" fmla="*/ 709 w 798"/>
                  <a:gd name="T1" fmla="*/ 257 h 404"/>
                  <a:gd name="T2" fmla="*/ 709 w 798"/>
                  <a:gd name="T3" fmla="*/ 257 h 404"/>
                  <a:gd name="T4" fmla="*/ 711 w 798"/>
                  <a:gd name="T5" fmla="*/ 126 h 404"/>
                  <a:gd name="T6" fmla="*/ 548 w 798"/>
                  <a:gd name="T7" fmla="*/ 155 h 404"/>
                  <a:gd name="T8" fmla="*/ 214 w 798"/>
                  <a:gd name="T9" fmla="*/ 17 h 404"/>
                  <a:gd name="T10" fmla="*/ 198 w 798"/>
                  <a:gd name="T11" fmla="*/ 0 h 404"/>
                  <a:gd name="T12" fmla="*/ 70 w 798"/>
                  <a:gd name="T13" fmla="*/ 40 h 404"/>
                  <a:gd name="T14" fmla="*/ 68 w 798"/>
                  <a:gd name="T15" fmla="*/ 41 h 404"/>
                  <a:gd name="T16" fmla="*/ 0 w 798"/>
                  <a:gd name="T17" fmla="*/ 153 h 404"/>
                  <a:gd name="T18" fmla="*/ 38 w 798"/>
                  <a:gd name="T19" fmla="*/ 193 h 404"/>
                  <a:gd name="T20" fmla="*/ 548 w 798"/>
                  <a:gd name="T21" fmla="*/ 404 h 404"/>
                  <a:gd name="T22" fmla="*/ 798 w 798"/>
                  <a:gd name="T23" fmla="*/ 360 h 404"/>
                  <a:gd name="T24" fmla="*/ 709 w 798"/>
                  <a:gd name="T25" fmla="*/ 25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8" h="404">
                    <a:moveTo>
                      <a:pt x="709" y="257"/>
                    </a:moveTo>
                    <a:cubicBezTo>
                      <a:pt x="709" y="257"/>
                      <a:pt x="709" y="257"/>
                      <a:pt x="709" y="257"/>
                    </a:cubicBezTo>
                    <a:cubicBezTo>
                      <a:pt x="711" y="126"/>
                      <a:pt x="711" y="126"/>
                      <a:pt x="711" y="126"/>
                    </a:cubicBezTo>
                    <a:cubicBezTo>
                      <a:pt x="659" y="145"/>
                      <a:pt x="604" y="155"/>
                      <a:pt x="548" y="155"/>
                    </a:cubicBezTo>
                    <a:cubicBezTo>
                      <a:pt x="422" y="155"/>
                      <a:pt x="303" y="106"/>
                      <a:pt x="214" y="17"/>
                    </a:cubicBezTo>
                    <a:cubicBezTo>
                      <a:pt x="209" y="11"/>
                      <a:pt x="203" y="6"/>
                      <a:pt x="198" y="0"/>
                    </a:cubicBezTo>
                    <a:cubicBezTo>
                      <a:pt x="70" y="40"/>
                      <a:pt x="70" y="40"/>
                      <a:pt x="70" y="40"/>
                    </a:cubicBezTo>
                    <a:cubicBezTo>
                      <a:pt x="68" y="41"/>
                      <a:pt x="68" y="41"/>
                      <a:pt x="68" y="41"/>
                    </a:cubicBezTo>
                    <a:cubicBezTo>
                      <a:pt x="0" y="153"/>
                      <a:pt x="0" y="153"/>
                      <a:pt x="0" y="153"/>
                    </a:cubicBezTo>
                    <a:cubicBezTo>
                      <a:pt x="12" y="167"/>
                      <a:pt x="25" y="180"/>
                      <a:pt x="38" y="193"/>
                    </a:cubicBezTo>
                    <a:cubicBezTo>
                      <a:pt x="174" y="329"/>
                      <a:pt x="355" y="404"/>
                      <a:pt x="548" y="404"/>
                    </a:cubicBezTo>
                    <a:cubicBezTo>
                      <a:pt x="635" y="404"/>
                      <a:pt x="719" y="389"/>
                      <a:pt x="798" y="360"/>
                    </a:cubicBezTo>
                    <a:lnTo>
                      <a:pt x="709" y="257"/>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3" name="Rectangle 56"/>
              <p:cNvSpPr>
                <a:spLocks noChangeArrowheads="1"/>
              </p:cNvSpPr>
              <p:nvPr userDrawn="1"/>
            </p:nvSpPr>
            <p:spPr bwMode="auto">
              <a:xfrm>
                <a:off x="4152901" y="2884488"/>
                <a:ext cx="8208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lnSpcReduction="10000"/>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defTabSz="457200" eaLnBrk="0" fontAlgn="base" hangingPunct="0">
                  <a:spcBef>
                    <a:spcPct val="0"/>
                  </a:spcBef>
                  <a:spcAft>
                    <a:spcPct val="0"/>
                  </a:spcAft>
                </a:pPr>
                <a:r>
                  <a:rPr lang="en-US" altLang="en-US" sz="1400" b="1">
                    <a:solidFill>
                      <a:srgbClr val="010101"/>
                    </a:solidFill>
                    <a:latin typeface="Arial" panose="020B0604020202020204" pitchFamily="34" charset="0"/>
                  </a:rPr>
                  <a:t>Tittel</a:t>
                </a:r>
                <a:endParaRPr lang="en-US" altLang="en-US" sz="900">
                  <a:latin typeface="Arial" panose="020B0604020202020204" pitchFamily="34" charset="0"/>
                </a:endParaRPr>
              </a:p>
            </p:txBody>
          </p:sp>
          <p:sp>
            <p:nvSpPr>
              <p:cNvPr id="184" name="Rectangle 58"/>
              <p:cNvSpPr>
                <a:spLocks noChangeArrowheads="1"/>
              </p:cNvSpPr>
              <p:nvPr userDrawn="1"/>
            </p:nvSpPr>
            <p:spPr bwMode="auto">
              <a:xfrm>
                <a:off x="3670301" y="3370263"/>
                <a:ext cx="18723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900">
                    <a:solidFill>
                      <a:srgbClr val="010101"/>
                    </a:solidFill>
                    <a:latin typeface="Arial" panose="020B0604020202020204" pitchFamily="34" charset="0"/>
                  </a:rPr>
                  <a:t>Hva handler dette</a:t>
                </a:r>
                <a:br>
                  <a:rPr lang="en-US" altLang="en-US" sz="900">
                    <a:solidFill>
                      <a:srgbClr val="010101"/>
                    </a:solidFill>
                    <a:latin typeface="Arial" panose="020B0604020202020204" pitchFamily="34" charset="0"/>
                  </a:rPr>
                </a:br>
                <a:r>
                  <a:rPr lang="en-US" altLang="en-US" sz="9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grpSp>
        <p:sp>
          <p:nvSpPr>
            <p:cNvPr id="173" name="TekstSylinder 244"/>
            <p:cNvSpPr txBox="1"/>
            <p:nvPr userDrawn="1"/>
          </p:nvSpPr>
          <p:spPr>
            <a:xfrm rot="20460000">
              <a:off x="2775995" y="1325613"/>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1</a:t>
              </a:r>
              <a:endParaRPr lang="en-GB" sz="800" b="1" cap="all">
                <a:solidFill>
                  <a:schemeClr val="bg1"/>
                </a:solidFill>
              </a:endParaRPr>
            </a:p>
          </p:txBody>
        </p:sp>
        <p:sp>
          <p:nvSpPr>
            <p:cNvPr id="174" name="TekstSylinder 264"/>
            <p:cNvSpPr txBox="1"/>
            <p:nvPr userDrawn="1"/>
          </p:nvSpPr>
          <p:spPr>
            <a:xfrm rot="3300000">
              <a:off x="4338890" y="1813672"/>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2</a:t>
              </a:r>
              <a:endParaRPr lang="en-GB" sz="800" b="1" cap="all">
                <a:solidFill>
                  <a:schemeClr val="bg1"/>
                </a:solidFill>
              </a:endParaRPr>
            </a:p>
          </p:txBody>
        </p:sp>
        <p:sp>
          <p:nvSpPr>
            <p:cNvPr id="175" name="TekstSylinder 265"/>
            <p:cNvSpPr txBox="1"/>
            <p:nvPr userDrawn="1"/>
          </p:nvSpPr>
          <p:spPr>
            <a:xfrm rot="7500000">
              <a:off x="4354628" y="3473997"/>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3</a:t>
              </a:r>
              <a:endParaRPr lang="en-GB" sz="800" b="1" cap="all">
                <a:solidFill>
                  <a:schemeClr val="bg1"/>
                </a:solidFill>
              </a:endParaRPr>
            </a:p>
          </p:txBody>
        </p:sp>
        <p:sp>
          <p:nvSpPr>
            <p:cNvPr id="176" name="TekstSylinder 266"/>
            <p:cNvSpPr txBox="1"/>
            <p:nvPr userDrawn="1"/>
          </p:nvSpPr>
          <p:spPr>
            <a:xfrm rot="11820000">
              <a:off x="2814890" y="3998684"/>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4</a:t>
              </a:r>
              <a:endParaRPr lang="en-GB" sz="800" b="1" cap="all">
                <a:solidFill>
                  <a:schemeClr val="bg1"/>
                </a:solidFill>
              </a:endParaRPr>
            </a:p>
          </p:txBody>
        </p:sp>
        <p:sp>
          <p:nvSpPr>
            <p:cNvPr id="177" name="TekstSylinder 267"/>
            <p:cNvSpPr txBox="1"/>
            <p:nvPr userDrawn="1"/>
          </p:nvSpPr>
          <p:spPr>
            <a:xfrm rot="16200000">
              <a:off x="1824776" y="2704309"/>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5</a:t>
              </a:r>
              <a:endParaRPr lang="en-GB" sz="800" b="1" cap="all">
                <a:solidFill>
                  <a:schemeClr val="bg1"/>
                </a:solidFill>
              </a:endParaRPr>
            </a:p>
          </p:txBody>
        </p:sp>
      </p:grpSp>
      <p:pic>
        <p:nvPicPr>
          <p:cNvPr id="309" name="Bilde 30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036" y="288036"/>
            <a:ext cx="543600" cy="657234"/>
          </a:xfrm>
          <a:prstGeom prst="rect">
            <a:avLst/>
          </a:prstGeom>
        </p:spPr>
      </p:pic>
      <p:grpSp>
        <p:nvGrpSpPr>
          <p:cNvPr id="7" name="Verden" hidden="1"/>
          <p:cNvGrpSpPr>
            <a:grpSpLocks noChangeAspect="1"/>
          </p:cNvGrpSpPr>
          <p:nvPr/>
        </p:nvGrpSpPr>
        <p:grpSpPr bwMode="auto">
          <a:xfrm>
            <a:off x="4067176" y="2047875"/>
            <a:ext cx="1011237" cy="1012824"/>
            <a:chOff x="2585" y="369"/>
            <a:chExt cx="637" cy="638"/>
          </a:xfrm>
        </p:grpSpPr>
        <p:sp>
          <p:nvSpPr>
            <p:cNvPr id="9" name="Freeform 5"/>
            <p:cNvSpPr>
              <a:spLocks/>
            </p:cNvSpPr>
            <p:nvPr userDrawn="1"/>
          </p:nvSpPr>
          <p:spPr bwMode="auto">
            <a:xfrm>
              <a:off x="2585" y="369"/>
              <a:ext cx="637" cy="638"/>
            </a:xfrm>
            <a:custGeom>
              <a:avLst/>
              <a:gdLst>
                <a:gd name="T0" fmla="*/ 1216 w 1246"/>
                <a:gd name="T1" fmla="*/ 569 h 1247"/>
                <a:gd name="T2" fmla="*/ 677 w 1246"/>
                <a:gd name="T3" fmla="*/ 1217 h 1247"/>
                <a:gd name="T4" fmla="*/ 30 w 1246"/>
                <a:gd name="T5" fmla="*/ 678 h 1247"/>
                <a:gd name="T6" fmla="*/ 569 w 1246"/>
                <a:gd name="T7" fmla="*/ 30 h 1247"/>
                <a:gd name="T8" fmla="*/ 1216 w 1246"/>
                <a:gd name="T9" fmla="*/ 569 h 1247"/>
              </a:gdLst>
              <a:ahLst/>
              <a:cxnLst>
                <a:cxn ang="0">
                  <a:pos x="T0" y="T1"/>
                </a:cxn>
                <a:cxn ang="0">
                  <a:pos x="T2" y="T3"/>
                </a:cxn>
                <a:cxn ang="0">
                  <a:pos x="T4" y="T5"/>
                </a:cxn>
                <a:cxn ang="0">
                  <a:pos x="T6" y="T7"/>
                </a:cxn>
                <a:cxn ang="0">
                  <a:pos x="T8" y="T9"/>
                </a:cxn>
              </a:cxnLst>
              <a:rect l="0" t="0" r="r" b="b"/>
              <a:pathLst>
                <a:path w="1246" h="1247">
                  <a:moveTo>
                    <a:pt x="1216" y="569"/>
                  </a:moveTo>
                  <a:cubicBezTo>
                    <a:pt x="1246" y="897"/>
                    <a:pt x="1005" y="1187"/>
                    <a:pt x="677" y="1217"/>
                  </a:cubicBezTo>
                  <a:cubicBezTo>
                    <a:pt x="349" y="1247"/>
                    <a:pt x="59" y="1006"/>
                    <a:pt x="30" y="678"/>
                  </a:cubicBezTo>
                  <a:cubicBezTo>
                    <a:pt x="0" y="350"/>
                    <a:pt x="241" y="60"/>
                    <a:pt x="569" y="30"/>
                  </a:cubicBezTo>
                  <a:cubicBezTo>
                    <a:pt x="896" y="0"/>
                    <a:pt x="1186" y="242"/>
                    <a:pt x="1216" y="569"/>
                  </a:cubicBezTo>
                  <a:close/>
                </a:path>
              </a:pathLst>
            </a:custGeom>
            <a:solidFill>
              <a:srgbClr val="000000"/>
            </a:solidFill>
            <a:ln w="20638"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 name="Freeform 6"/>
            <p:cNvSpPr>
              <a:spLocks noEditPoints="1"/>
            </p:cNvSpPr>
            <p:nvPr userDrawn="1"/>
          </p:nvSpPr>
          <p:spPr bwMode="auto">
            <a:xfrm>
              <a:off x="2829" y="417"/>
              <a:ext cx="362" cy="542"/>
            </a:xfrm>
            <a:custGeom>
              <a:avLst/>
              <a:gdLst>
                <a:gd name="T0" fmla="*/ 333 w 708"/>
                <a:gd name="T1" fmla="*/ 0 h 1059"/>
                <a:gd name="T2" fmla="*/ 319 w 708"/>
                <a:gd name="T3" fmla="*/ 9 h 1059"/>
                <a:gd name="T4" fmla="*/ 276 w 708"/>
                <a:gd name="T5" fmla="*/ 32 h 1059"/>
                <a:gd name="T6" fmla="*/ 256 w 708"/>
                <a:gd name="T7" fmla="*/ 40 h 1059"/>
                <a:gd name="T8" fmla="*/ 235 w 708"/>
                <a:gd name="T9" fmla="*/ 98 h 1059"/>
                <a:gd name="T10" fmla="*/ 228 w 708"/>
                <a:gd name="T11" fmla="*/ 128 h 1059"/>
                <a:gd name="T12" fmla="*/ 169 w 708"/>
                <a:gd name="T13" fmla="*/ 148 h 1059"/>
                <a:gd name="T14" fmla="*/ 87 w 708"/>
                <a:gd name="T15" fmla="*/ 258 h 1059"/>
                <a:gd name="T16" fmla="*/ 127 w 708"/>
                <a:gd name="T17" fmla="*/ 295 h 1059"/>
                <a:gd name="T18" fmla="*/ 56 w 708"/>
                <a:gd name="T19" fmla="*/ 372 h 1059"/>
                <a:gd name="T20" fmla="*/ 11 w 708"/>
                <a:gd name="T21" fmla="*/ 461 h 1059"/>
                <a:gd name="T22" fmla="*/ 3 w 708"/>
                <a:gd name="T23" fmla="*/ 529 h 1059"/>
                <a:gd name="T24" fmla="*/ 29 w 708"/>
                <a:gd name="T25" fmla="*/ 607 h 1059"/>
                <a:gd name="T26" fmla="*/ 99 w 708"/>
                <a:gd name="T27" fmla="*/ 671 h 1059"/>
                <a:gd name="T28" fmla="*/ 169 w 708"/>
                <a:gd name="T29" fmla="*/ 679 h 1059"/>
                <a:gd name="T30" fmla="*/ 229 w 708"/>
                <a:gd name="T31" fmla="*/ 658 h 1059"/>
                <a:gd name="T32" fmla="*/ 262 w 708"/>
                <a:gd name="T33" fmla="*/ 670 h 1059"/>
                <a:gd name="T34" fmla="*/ 299 w 708"/>
                <a:gd name="T35" fmla="*/ 751 h 1059"/>
                <a:gd name="T36" fmla="*/ 319 w 708"/>
                <a:gd name="T37" fmla="*/ 796 h 1059"/>
                <a:gd name="T38" fmla="*/ 320 w 708"/>
                <a:gd name="T39" fmla="*/ 862 h 1059"/>
                <a:gd name="T40" fmla="*/ 317 w 708"/>
                <a:gd name="T41" fmla="*/ 941 h 1059"/>
                <a:gd name="T42" fmla="*/ 352 w 708"/>
                <a:gd name="T43" fmla="*/ 1049 h 1059"/>
                <a:gd name="T44" fmla="*/ 357 w 708"/>
                <a:gd name="T45" fmla="*/ 1059 h 1059"/>
                <a:gd name="T46" fmla="*/ 505 w 708"/>
                <a:gd name="T47" fmla="*/ 971 h 1059"/>
                <a:gd name="T48" fmla="*/ 527 w 708"/>
                <a:gd name="T49" fmla="*/ 940 h 1059"/>
                <a:gd name="T50" fmla="*/ 577 w 708"/>
                <a:gd name="T51" fmla="*/ 853 h 1059"/>
                <a:gd name="T52" fmla="*/ 590 w 708"/>
                <a:gd name="T53" fmla="*/ 785 h 1059"/>
                <a:gd name="T54" fmla="*/ 600 w 708"/>
                <a:gd name="T55" fmla="*/ 730 h 1059"/>
                <a:gd name="T56" fmla="*/ 650 w 708"/>
                <a:gd name="T57" fmla="*/ 656 h 1059"/>
                <a:gd name="T58" fmla="*/ 658 w 708"/>
                <a:gd name="T59" fmla="*/ 580 h 1059"/>
                <a:gd name="T60" fmla="*/ 651 w 708"/>
                <a:gd name="T61" fmla="*/ 564 h 1059"/>
                <a:gd name="T62" fmla="*/ 661 w 708"/>
                <a:gd name="T63" fmla="*/ 544 h 1059"/>
                <a:gd name="T64" fmla="*/ 697 w 708"/>
                <a:gd name="T65" fmla="*/ 505 h 1059"/>
                <a:gd name="T66" fmla="*/ 706 w 708"/>
                <a:gd name="T67" fmla="*/ 473 h 1059"/>
                <a:gd name="T68" fmla="*/ 708 w 708"/>
                <a:gd name="T69" fmla="*/ 473 h 1059"/>
                <a:gd name="T70" fmla="*/ 333 w 708"/>
                <a:gd name="T71" fmla="*/ 0 h 1059"/>
                <a:gd name="T72" fmla="*/ 345 w 708"/>
                <a:gd name="T73" fmla="*/ 293 h 1059"/>
                <a:gd name="T74" fmla="*/ 203 w 708"/>
                <a:gd name="T75" fmla="*/ 281 h 1059"/>
                <a:gd name="T76" fmla="*/ 247 w 708"/>
                <a:gd name="T77" fmla="*/ 234 h 1059"/>
                <a:gd name="T78" fmla="*/ 271 w 708"/>
                <a:gd name="T79" fmla="*/ 233 h 1059"/>
                <a:gd name="T80" fmla="*/ 347 w 708"/>
                <a:gd name="T81" fmla="*/ 276 h 1059"/>
                <a:gd name="T82" fmla="*/ 345 w 708"/>
                <a:gd name="T83" fmla="*/ 293 h 1059"/>
                <a:gd name="T84" fmla="*/ 523 w 708"/>
                <a:gd name="T85" fmla="*/ 341 h 1059"/>
                <a:gd name="T86" fmla="*/ 496 w 708"/>
                <a:gd name="T87" fmla="*/ 362 h 1059"/>
                <a:gd name="T88" fmla="*/ 387 w 708"/>
                <a:gd name="T89" fmla="*/ 352 h 1059"/>
                <a:gd name="T90" fmla="*/ 366 w 708"/>
                <a:gd name="T91" fmla="*/ 334 h 1059"/>
                <a:gd name="T92" fmla="*/ 352 w 708"/>
                <a:gd name="T93" fmla="*/ 306 h 1059"/>
                <a:gd name="T94" fmla="*/ 397 w 708"/>
                <a:gd name="T95" fmla="*/ 287 h 1059"/>
                <a:gd name="T96" fmla="*/ 432 w 708"/>
                <a:gd name="T97" fmla="*/ 307 h 1059"/>
                <a:gd name="T98" fmla="*/ 489 w 708"/>
                <a:gd name="T99" fmla="*/ 313 h 1059"/>
                <a:gd name="T100" fmla="*/ 503 w 708"/>
                <a:gd name="T101" fmla="*/ 316 h 1059"/>
                <a:gd name="T102" fmla="*/ 523 w 708"/>
                <a:gd name="T103" fmla="*/ 341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8" h="1059">
                  <a:moveTo>
                    <a:pt x="333" y="0"/>
                  </a:moveTo>
                  <a:cubicBezTo>
                    <a:pt x="328" y="3"/>
                    <a:pt x="323" y="6"/>
                    <a:pt x="319" y="9"/>
                  </a:cubicBezTo>
                  <a:cubicBezTo>
                    <a:pt x="305" y="17"/>
                    <a:pt x="291" y="24"/>
                    <a:pt x="276" y="32"/>
                  </a:cubicBezTo>
                  <a:cubicBezTo>
                    <a:pt x="270" y="35"/>
                    <a:pt x="263" y="37"/>
                    <a:pt x="256" y="40"/>
                  </a:cubicBezTo>
                  <a:cubicBezTo>
                    <a:pt x="232" y="53"/>
                    <a:pt x="224" y="73"/>
                    <a:pt x="235" y="98"/>
                  </a:cubicBezTo>
                  <a:cubicBezTo>
                    <a:pt x="241" y="112"/>
                    <a:pt x="238" y="118"/>
                    <a:pt x="228" y="128"/>
                  </a:cubicBezTo>
                  <a:cubicBezTo>
                    <a:pt x="211" y="147"/>
                    <a:pt x="191" y="148"/>
                    <a:pt x="169" y="148"/>
                  </a:cubicBezTo>
                  <a:cubicBezTo>
                    <a:pt x="110" y="148"/>
                    <a:pt x="70" y="202"/>
                    <a:pt x="87" y="258"/>
                  </a:cubicBezTo>
                  <a:cubicBezTo>
                    <a:pt x="92" y="277"/>
                    <a:pt x="104" y="288"/>
                    <a:pt x="127" y="295"/>
                  </a:cubicBezTo>
                  <a:cubicBezTo>
                    <a:pt x="102" y="322"/>
                    <a:pt x="79" y="347"/>
                    <a:pt x="56" y="372"/>
                  </a:cubicBezTo>
                  <a:cubicBezTo>
                    <a:pt x="31" y="397"/>
                    <a:pt x="14" y="425"/>
                    <a:pt x="11" y="461"/>
                  </a:cubicBezTo>
                  <a:cubicBezTo>
                    <a:pt x="9" y="484"/>
                    <a:pt x="6" y="507"/>
                    <a:pt x="3" y="529"/>
                  </a:cubicBezTo>
                  <a:cubicBezTo>
                    <a:pt x="0" y="559"/>
                    <a:pt x="14" y="584"/>
                    <a:pt x="29" y="607"/>
                  </a:cubicBezTo>
                  <a:cubicBezTo>
                    <a:pt x="47" y="634"/>
                    <a:pt x="71" y="654"/>
                    <a:pt x="99" y="671"/>
                  </a:cubicBezTo>
                  <a:cubicBezTo>
                    <a:pt x="121" y="685"/>
                    <a:pt x="144" y="687"/>
                    <a:pt x="169" y="679"/>
                  </a:cubicBezTo>
                  <a:cubicBezTo>
                    <a:pt x="189" y="672"/>
                    <a:pt x="209" y="665"/>
                    <a:pt x="229" y="658"/>
                  </a:cubicBezTo>
                  <a:cubicBezTo>
                    <a:pt x="248" y="651"/>
                    <a:pt x="251" y="654"/>
                    <a:pt x="262" y="670"/>
                  </a:cubicBezTo>
                  <a:cubicBezTo>
                    <a:pt x="279" y="695"/>
                    <a:pt x="294" y="720"/>
                    <a:pt x="299" y="751"/>
                  </a:cubicBezTo>
                  <a:cubicBezTo>
                    <a:pt x="301" y="766"/>
                    <a:pt x="311" y="781"/>
                    <a:pt x="319" y="796"/>
                  </a:cubicBezTo>
                  <a:cubicBezTo>
                    <a:pt x="330" y="818"/>
                    <a:pt x="331" y="840"/>
                    <a:pt x="320" y="862"/>
                  </a:cubicBezTo>
                  <a:cubicBezTo>
                    <a:pt x="307" y="888"/>
                    <a:pt x="307" y="914"/>
                    <a:pt x="317" y="941"/>
                  </a:cubicBezTo>
                  <a:cubicBezTo>
                    <a:pt x="330" y="977"/>
                    <a:pt x="340" y="1013"/>
                    <a:pt x="352" y="1049"/>
                  </a:cubicBezTo>
                  <a:cubicBezTo>
                    <a:pt x="353" y="1053"/>
                    <a:pt x="355" y="1056"/>
                    <a:pt x="357" y="1059"/>
                  </a:cubicBezTo>
                  <a:cubicBezTo>
                    <a:pt x="411" y="1038"/>
                    <a:pt x="461" y="1008"/>
                    <a:pt x="505" y="971"/>
                  </a:cubicBezTo>
                  <a:cubicBezTo>
                    <a:pt x="513" y="961"/>
                    <a:pt x="520" y="951"/>
                    <a:pt x="527" y="940"/>
                  </a:cubicBezTo>
                  <a:cubicBezTo>
                    <a:pt x="546" y="912"/>
                    <a:pt x="561" y="882"/>
                    <a:pt x="577" y="853"/>
                  </a:cubicBezTo>
                  <a:cubicBezTo>
                    <a:pt x="589" y="832"/>
                    <a:pt x="594" y="809"/>
                    <a:pt x="590" y="785"/>
                  </a:cubicBezTo>
                  <a:cubicBezTo>
                    <a:pt x="587" y="765"/>
                    <a:pt x="590" y="747"/>
                    <a:pt x="600" y="730"/>
                  </a:cubicBezTo>
                  <a:cubicBezTo>
                    <a:pt x="616" y="705"/>
                    <a:pt x="632" y="680"/>
                    <a:pt x="650" y="656"/>
                  </a:cubicBezTo>
                  <a:cubicBezTo>
                    <a:pt x="669" y="632"/>
                    <a:pt x="673" y="607"/>
                    <a:pt x="658" y="580"/>
                  </a:cubicBezTo>
                  <a:cubicBezTo>
                    <a:pt x="655" y="575"/>
                    <a:pt x="653" y="570"/>
                    <a:pt x="651" y="564"/>
                  </a:cubicBezTo>
                  <a:cubicBezTo>
                    <a:pt x="648" y="555"/>
                    <a:pt x="649" y="548"/>
                    <a:pt x="661" y="544"/>
                  </a:cubicBezTo>
                  <a:cubicBezTo>
                    <a:pt x="680" y="538"/>
                    <a:pt x="692" y="524"/>
                    <a:pt x="697" y="505"/>
                  </a:cubicBezTo>
                  <a:cubicBezTo>
                    <a:pt x="701" y="494"/>
                    <a:pt x="703" y="483"/>
                    <a:pt x="706" y="473"/>
                  </a:cubicBezTo>
                  <a:cubicBezTo>
                    <a:pt x="707" y="473"/>
                    <a:pt x="707" y="473"/>
                    <a:pt x="708" y="473"/>
                  </a:cubicBezTo>
                  <a:cubicBezTo>
                    <a:pt x="684" y="253"/>
                    <a:pt x="535" y="71"/>
                    <a:pt x="333" y="0"/>
                  </a:cubicBezTo>
                  <a:close/>
                  <a:moveTo>
                    <a:pt x="345" y="293"/>
                  </a:moveTo>
                  <a:cubicBezTo>
                    <a:pt x="302" y="253"/>
                    <a:pt x="255" y="270"/>
                    <a:pt x="203" y="281"/>
                  </a:cubicBezTo>
                  <a:cubicBezTo>
                    <a:pt x="219" y="263"/>
                    <a:pt x="232" y="247"/>
                    <a:pt x="247" y="234"/>
                  </a:cubicBezTo>
                  <a:cubicBezTo>
                    <a:pt x="251" y="230"/>
                    <a:pt x="264" y="230"/>
                    <a:pt x="271" y="233"/>
                  </a:cubicBezTo>
                  <a:cubicBezTo>
                    <a:pt x="296" y="247"/>
                    <a:pt x="321" y="262"/>
                    <a:pt x="347" y="276"/>
                  </a:cubicBezTo>
                  <a:cubicBezTo>
                    <a:pt x="346" y="281"/>
                    <a:pt x="346" y="286"/>
                    <a:pt x="345" y="293"/>
                  </a:cubicBezTo>
                  <a:close/>
                  <a:moveTo>
                    <a:pt x="523" y="341"/>
                  </a:moveTo>
                  <a:cubicBezTo>
                    <a:pt x="521" y="357"/>
                    <a:pt x="509" y="363"/>
                    <a:pt x="496" y="362"/>
                  </a:cubicBezTo>
                  <a:cubicBezTo>
                    <a:pt x="460" y="360"/>
                    <a:pt x="423" y="357"/>
                    <a:pt x="387" y="352"/>
                  </a:cubicBezTo>
                  <a:cubicBezTo>
                    <a:pt x="379" y="351"/>
                    <a:pt x="371" y="341"/>
                    <a:pt x="366" y="334"/>
                  </a:cubicBezTo>
                  <a:cubicBezTo>
                    <a:pt x="360" y="326"/>
                    <a:pt x="357" y="316"/>
                    <a:pt x="352" y="306"/>
                  </a:cubicBezTo>
                  <a:cubicBezTo>
                    <a:pt x="371" y="310"/>
                    <a:pt x="386" y="303"/>
                    <a:pt x="397" y="287"/>
                  </a:cubicBezTo>
                  <a:cubicBezTo>
                    <a:pt x="406" y="302"/>
                    <a:pt x="418" y="306"/>
                    <a:pt x="432" y="307"/>
                  </a:cubicBezTo>
                  <a:cubicBezTo>
                    <a:pt x="451" y="308"/>
                    <a:pt x="470" y="310"/>
                    <a:pt x="489" y="313"/>
                  </a:cubicBezTo>
                  <a:cubicBezTo>
                    <a:pt x="494" y="313"/>
                    <a:pt x="499" y="314"/>
                    <a:pt x="503" y="316"/>
                  </a:cubicBezTo>
                  <a:cubicBezTo>
                    <a:pt x="514" y="321"/>
                    <a:pt x="526" y="326"/>
                    <a:pt x="523" y="3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 name="Freeform 7"/>
            <p:cNvSpPr>
              <a:spLocks/>
            </p:cNvSpPr>
            <p:nvPr userDrawn="1"/>
          </p:nvSpPr>
          <p:spPr bwMode="auto">
            <a:xfrm>
              <a:off x="2669" y="489"/>
              <a:ext cx="33" cy="38"/>
            </a:xfrm>
            <a:custGeom>
              <a:avLst/>
              <a:gdLst>
                <a:gd name="T0" fmla="*/ 36 w 64"/>
                <a:gd name="T1" fmla="*/ 67 h 76"/>
                <a:gd name="T2" fmla="*/ 59 w 64"/>
                <a:gd name="T3" fmla="*/ 16 h 76"/>
                <a:gd name="T4" fmla="*/ 54 w 64"/>
                <a:gd name="T5" fmla="*/ 0 h 76"/>
                <a:gd name="T6" fmla="*/ 0 w 64"/>
                <a:gd name="T7" fmla="*/ 63 h 76"/>
                <a:gd name="T8" fmla="*/ 36 w 64"/>
                <a:gd name="T9" fmla="*/ 67 h 76"/>
              </a:gdLst>
              <a:ahLst/>
              <a:cxnLst>
                <a:cxn ang="0">
                  <a:pos x="T0" y="T1"/>
                </a:cxn>
                <a:cxn ang="0">
                  <a:pos x="T2" y="T3"/>
                </a:cxn>
                <a:cxn ang="0">
                  <a:pos x="T4" y="T5"/>
                </a:cxn>
                <a:cxn ang="0">
                  <a:pos x="T6" y="T7"/>
                </a:cxn>
                <a:cxn ang="0">
                  <a:pos x="T8" y="T9"/>
                </a:cxn>
              </a:cxnLst>
              <a:rect l="0" t="0" r="r" b="b"/>
              <a:pathLst>
                <a:path w="64" h="76">
                  <a:moveTo>
                    <a:pt x="36" y="67"/>
                  </a:moveTo>
                  <a:cubicBezTo>
                    <a:pt x="57" y="55"/>
                    <a:pt x="64" y="39"/>
                    <a:pt x="59" y="16"/>
                  </a:cubicBezTo>
                  <a:cubicBezTo>
                    <a:pt x="57" y="11"/>
                    <a:pt x="55" y="5"/>
                    <a:pt x="54" y="0"/>
                  </a:cubicBezTo>
                  <a:cubicBezTo>
                    <a:pt x="34" y="19"/>
                    <a:pt x="16" y="41"/>
                    <a:pt x="0" y="63"/>
                  </a:cubicBezTo>
                  <a:cubicBezTo>
                    <a:pt x="16" y="75"/>
                    <a:pt x="23" y="76"/>
                    <a:pt x="36"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2" name="Freeform 8"/>
            <p:cNvSpPr>
              <a:spLocks/>
            </p:cNvSpPr>
            <p:nvPr userDrawn="1"/>
          </p:nvSpPr>
          <p:spPr bwMode="auto">
            <a:xfrm>
              <a:off x="2617" y="727"/>
              <a:ext cx="130" cy="185"/>
            </a:xfrm>
            <a:custGeom>
              <a:avLst/>
              <a:gdLst>
                <a:gd name="T0" fmla="*/ 223 w 256"/>
                <a:gd name="T1" fmla="*/ 305 h 361"/>
                <a:gd name="T2" fmla="*/ 238 w 256"/>
                <a:gd name="T3" fmla="*/ 234 h 361"/>
                <a:gd name="T4" fmla="*/ 247 w 256"/>
                <a:gd name="T5" fmla="*/ 214 h 361"/>
                <a:gd name="T6" fmla="*/ 224 w 256"/>
                <a:gd name="T7" fmla="*/ 155 h 361"/>
                <a:gd name="T8" fmla="*/ 148 w 256"/>
                <a:gd name="T9" fmla="*/ 121 h 361"/>
                <a:gd name="T10" fmla="*/ 110 w 256"/>
                <a:gd name="T11" fmla="*/ 103 h 361"/>
                <a:gd name="T12" fmla="*/ 96 w 256"/>
                <a:gd name="T13" fmla="*/ 86 h 361"/>
                <a:gd name="T14" fmla="*/ 67 w 256"/>
                <a:gd name="T15" fmla="*/ 47 h 361"/>
                <a:gd name="T16" fmla="*/ 0 w 256"/>
                <a:gd name="T17" fmla="*/ 0 h 361"/>
                <a:gd name="T18" fmla="*/ 197 w 256"/>
                <a:gd name="T19" fmla="*/ 361 h 361"/>
                <a:gd name="T20" fmla="*/ 223 w 256"/>
                <a:gd name="T21" fmla="*/ 30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361">
                  <a:moveTo>
                    <a:pt x="223" y="305"/>
                  </a:moveTo>
                  <a:cubicBezTo>
                    <a:pt x="220" y="279"/>
                    <a:pt x="223" y="256"/>
                    <a:pt x="238" y="234"/>
                  </a:cubicBezTo>
                  <a:cubicBezTo>
                    <a:pt x="242" y="228"/>
                    <a:pt x="245" y="221"/>
                    <a:pt x="247" y="214"/>
                  </a:cubicBezTo>
                  <a:cubicBezTo>
                    <a:pt x="256" y="189"/>
                    <a:pt x="248" y="167"/>
                    <a:pt x="224" y="155"/>
                  </a:cubicBezTo>
                  <a:cubicBezTo>
                    <a:pt x="199" y="143"/>
                    <a:pt x="173" y="133"/>
                    <a:pt x="148" y="121"/>
                  </a:cubicBezTo>
                  <a:cubicBezTo>
                    <a:pt x="135" y="116"/>
                    <a:pt x="122" y="110"/>
                    <a:pt x="110" y="103"/>
                  </a:cubicBezTo>
                  <a:cubicBezTo>
                    <a:pt x="104" y="100"/>
                    <a:pt x="98" y="93"/>
                    <a:pt x="96" y="86"/>
                  </a:cubicBezTo>
                  <a:cubicBezTo>
                    <a:pt x="91" y="69"/>
                    <a:pt x="81" y="56"/>
                    <a:pt x="67" y="47"/>
                  </a:cubicBezTo>
                  <a:cubicBezTo>
                    <a:pt x="44" y="32"/>
                    <a:pt x="21" y="17"/>
                    <a:pt x="0" y="0"/>
                  </a:cubicBezTo>
                  <a:cubicBezTo>
                    <a:pt x="18" y="144"/>
                    <a:pt x="91" y="272"/>
                    <a:pt x="197" y="361"/>
                  </a:cubicBezTo>
                  <a:cubicBezTo>
                    <a:pt x="224" y="347"/>
                    <a:pt x="226" y="340"/>
                    <a:pt x="223" y="3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 name="Freeform 9"/>
            <p:cNvSpPr>
              <a:spLocks/>
            </p:cNvSpPr>
            <p:nvPr userDrawn="1"/>
          </p:nvSpPr>
          <p:spPr bwMode="auto">
            <a:xfrm>
              <a:off x="2740" y="402"/>
              <a:ext cx="147" cy="66"/>
            </a:xfrm>
            <a:custGeom>
              <a:avLst/>
              <a:gdLst>
                <a:gd name="T0" fmla="*/ 36 w 289"/>
                <a:gd name="T1" fmla="*/ 118 h 129"/>
                <a:gd name="T2" fmla="*/ 82 w 289"/>
                <a:gd name="T3" fmla="*/ 89 h 129"/>
                <a:gd name="T4" fmla="*/ 160 w 289"/>
                <a:gd name="T5" fmla="*/ 59 h 129"/>
                <a:gd name="T6" fmla="*/ 200 w 289"/>
                <a:gd name="T7" fmla="*/ 54 h 129"/>
                <a:gd name="T8" fmla="*/ 276 w 289"/>
                <a:gd name="T9" fmla="*/ 13 h 129"/>
                <a:gd name="T10" fmla="*/ 289 w 289"/>
                <a:gd name="T11" fmla="*/ 0 h 129"/>
                <a:gd name="T12" fmla="*/ 0 w 289"/>
                <a:gd name="T13" fmla="*/ 99 h 129"/>
                <a:gd name="T14" fmla="*/ 36 w 289"/>
                <a:gd name="T15" fmla="*/ 11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129">
                  <a:moveTo>
                    <a:pt x="36" y="118"/>
                  </a:moveTo>
                  <a:cubicBezTo>
                    <a:pt x="52" y="110"/>
                    <a:pt x="67" y="100"/>
                    <a:pt x="82" y="89"/>
                  </a:cubicBezTo>
                  <a:cubicBezTo>
                    <a:pt x="106" y="73"/>
                    <a:pt x="130" y="60"/>
                    <a:pt x="160" y="59"/>
                  </a:cubicBezTo>
                  <a:cubicBezTo>
                    <a:pt x="174" y="58"/>
                    <a:pt x="187" y="56"/>
                    <a:pt x="200" y="54"/>
                  </a:cubicBezTo>
                  <a:cubicBezTo>
                    <a:pt x="230" y="48"/>
                    <a:pt x="255" y="35"/>
                    <a:pt x="276" y="13"/>
                  </a:cubicBezTo>
                  <a:cubicBezTo>
                    <a:pt x="280" y="9"/>
                    <a:pt x="285" y="4"/>
                    <a:pt x="289" y="0"/>
                  </a:cubicBezTo>
                  <a:cubicBezTo>
                    <a:pt x="182" y="6"/>
                    <a:pt x="83" y="41"/>
                    <a:pt x="0" y="99"/>
                  </a:cubicBezTo>
                  <a:cubicBezTo>
                    <a:pt x="0" y="120"/>
                    <a:pt x="14" y="129"/>
                    <a:pt x="36"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6" name="Vaskeboette" hidden="1"/>
          <p:cNvGrpSpPr>
            <a:grpSpLocks noChangeAspect="1"/>
          </p:cNvGrpSpPr>
          <p:nvPr/>
        </p:nvGrpSpPr>
        <p:grpSpPr bwMode="auto">
          <a:xfrm>
            <a:off x="4102895" y="1946275"/>
            <a:ext cx="939799" cy="1216025"/>
            <a:chOff x="1610" y="386"/>
            <a:chExt cx="592" cy="766"/>
          </a:xfrm>
        </p:grpSpPr>
        <p:sp>
          <p:nvSpPr>
            <p:cNvPr id="18" name="Freeform 13"/>
            <p:cNvSpPr>
              <a:spLocks/>
            </p:cNvSpPr>
            <p:nvPr userDrawn="1"/>
          </p:nvSpPr>
          <p:spPr bwMode="auto">
            <a:xfrm>
              <a:off x="1622" y="802"/>
              <a:ext cx="265" cy="148"/>
            </a:xfrm>
            <a:custGeom>
              <a:avLst/>
              <a:gdLst>
                <a:gd name="T0" fmla="*/ 432 w 432"/>
                <a:gd name="T1" fmla="*/ 0 h 242"/>
                <a:gd name="T2" fmla="*/ 208 w 432"/>
                <a:gd name="T3" fmla="*/ 242 h 242"/>
                <a:gd name="T4" fmla="*/ 0 w 432"/>
                <a:gd name="T5" fmla="*/ 0 h 242"/>
              </a:gdLst>
              <a:ahLst/>
              <a:cxnLst>
                <a:cxn ang="0">
                  <a:pos x="T0" y="T1"/>
                </a:cxn>
                <a:cxn ang="0">
                  <a:pos x="T2" y="T3"/>
                </a:cxn>
                <a:cxn ang="0">
                  <a:pos x="T4" y="T5"/>
                </a:cxn>
              </a:cxnLst>
              <a:rect l="0" t="0" r="r" b="b"/>
              <a:pathLst>
                <a:path w="432" h="242">
                  <a:moveTo>
                    <a:pt x="432" y="0"/>
                  </a:moveTo>
                  <a:cubicBezTo>
                    <a:pt x="432" y="0"/>
                    <a:pt x="393" y="242"/>
                    <a:pt x="208" y="242"/>
                  </a:cubicBezTo>
                  <a:cubicBezTo>
                    <a:pt x="23" y="242"/>
                    <a:pt x="0" y="0"/>
                    <a:pt x="0"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9" name="Freeform 14"/>
            <p:cNvSpPr>
              <a:spLocks/>
            </p:cNvSpPr>
            <p:nvPr userDrawn="1"/>
          </p:nvSpPr>
          <p:spPr bwMode="auto">
            <a:xfrm>
              <a:off x="1712" y="386"/>
              <a:ext cx="315" cy="626"/>
            </a:xfrm>
            <a:custGeom>
              <a:avLst/>
              <a:gdLst>
                <a:gd name="T0" fmla="*/ 11 w 513"/>
                <a:gd name="T1" fmla="*/ 43 h 1020"/>
                <a:gd name="T2" fmla="*/ 242 w 513"/>
                <a:gd name="T3" fmla="*/ 526 h 1020"/>
                <a:gd name="T4" fmla="*/ 467 w 513"/>
                <a:gd name="T5" fmla="*/ 997 h 1020"/>
                <a:gd name="T6" fmla="*/ 502 w 513"/>
                <a:gd name="T7" fmla="*/ 977 h 1020"/>
                <a:gd name="T8" fmla="*/ 271 w 513"/>
                <a:gd name="T9" fmla="*/ 495 h 1020"/>
                <a:gd name="T10" fmla="*/ 45 w 513"/>
                <a:gd name="T11" fmla="*/ 23 h 1020"/>
                <a:gd name="T12" fmla="*/ 11 w 513"/>
                <a:gd name="T13" fmla="*/ 43 h 1020"/>
              </a:gdLst>
              <a:ahLst/>
              <a:cxnLst>
                <a:cxn ang="0">
                  <a:pos x="T0" y="T1"/>
                </a:cxn>
                <a:cxn ang="0">
                  <a:pos x="T2" y="T3"/>
                </a:cxn>
                <a:cxn ang="0">
                  <a:pos x="T4" y="T5"/>
                </a:cxn>
                <a:cxn ang="0">
                  <a:pos x="T6" y="T7"/>
                </a:cxn>
                <a:cxn ang="0">
                  <a:pos x="T8" y="T9"/>
                </a:cxn>
                <a:cxn ang="0">
                  <a:pos x="T10" y="T11"/>
                </a:cxn>
                <a:cxn ang="0">
                  <a:pos x="T12" y="T13"/>
                </a:cxn>
              </a:cxnLst>
              <a:rect l="0" t="0" r="r" b="b"/>
              <a:pathLst>
                <a:path w="513" h="1020">
                  <a:moveTo>
                    <a:pt x="11" y="43"/>
                  </a:moveTo>
                  <a:cubicBezTo>
                    <a:pt x="88" y="204"/>
                    <a:pt x="165" y="365"/>
                    <a:pt x="242" y="526"/>
                  </a:cubicBezTo>
                  <a:cubicBezTo>
                    <a:pt x="317" y="683"/>
                    <a:pt x="392" y="840"/>
                    <a:pt x="467" y="997"/>
                  </a:cubicBezTo>
                  <a:cubicBezTo>
                    <a:pt x="478" y="1020"/>
                    <a:pt x="513" y="1000"/>
                    <a:pt x="502" y="977"/>
                  </a:cubicBezTo>
                  <a:cubicBezTo>
                    <a:pt x="425" y="816"/>
                    <a:pt x="348" y="655"/>
                    <a:pt x="271" y="495"/>
                  </a:cubicBezTo>
                  <a:cubicBezTo>
                    <a:pt x="196" y="337"/>
                    <a:pt x="120" y="180"/>
                    <a:pt x="45" y="23"/>
                  </a:cubicBezTo>
                  <a:cubicBezTo>
                    <a:pt x="34" y="0"/>
                    <a:pt x="0" y="20"/>
                    <a:pt x="11" y="4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0" name="Freeform 15"/>
            <p:cNvSpPr>
              <a:spLocks/>
            </p:cNvSpPr>
            <p:nvPr userDrawn="1"/>
          </p:nvSpPr>
          <p:spPr bwMode="auto">
            <a:xfrm>
              <a:off x="1910" y="997"/>
              <a:ext cx="206" cy="155"/>
            </a:xfrm>
            <a:custGeom>
              <a:avLst/>
              <a:gdLst>
                <a:gd name="T0" fmla="*/ 329 w 337"/>
                <a:gd name="T1" fmla="*/ 245 h 252"/>
                <a:gd name="T2" fmla="*/ 300 w 337"/>
                <a:gd name="T3" fmla="*/ 123 h 252"/>
                <a:gd name="T4" fmla="*/ 281 w 337"/>
                <a:gd name="T5" fmla="*/ 39 h 252"/>
                <a:gd name="T6" fmla="*/ 163 w 337"/>
                <a:gd name="T7" fmla="*/ 0 h 252"/>
                <a:gd name="T8" fmla="*/ 108 w 337"/>
                <a:gd name="T9" fmla="*/ 28 h 252"/>
                <a:gd name="T10" fmla="*/ 45 w 337"/>
                <a:gd name="T11" fmla="*/ 95 h 252"/>
                <a:gd name="T12" fmla="*/ 4 w 337"/>
                <a:gd name="T13" fmla="*/ 170 h 252"/>
                <a:gd name="T14" fmla="*/ 2 w 337"/>
                <a:gd name="T15" fmla="*/ 223 h 252"/>
                <a:gd name="T16" fmla="*/ 8 w 337"/>
                <a:gd name="T17" fmla="*/ 237 h 252"/>
                <a:gd name="T18" fmla="*/ 189 w 337"/>
                <a:gd name="T19" fmla="*/ 25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252">
                  <a:moveTo>
                    <a:pt x="329" y="245"/>
                  </a:moveTo>
                  <a:cubicBezTo>
                    <a:pt x="337" y="245"/>
                    <a:pt x="301" y="184"/>
                    <a:pt x="300" y="123"/>
                  </a:cubicBezTo>
                  <a:cubicBezTo>
                    <a:pt x="295" y="93"/>
                    <a:pt x="307" y="62"/>
                    <a:pt x="281" y="39"/>
                  </a:cubicBezTo>
                  <a:cubicBezTo>
                    <a:pt x="259" y="16"/>
                    <a:pt x="199" y="0"/>
                    <a:pt x="163" y="0"/>
                  </a:cubicBezTo>
                  <a:cubicBezTo>
                    <a:pt x="134" y="0"/>
                    <a:pt x="126" y="11"/>
                    <a:pt x="108" y="28"/>
                  </a:cubicBezTo>
                  <a:cubicBezTo>
                    <a:pt x="92" y="46"/>
                    <a:pt x="67" y="70"/>
                    <a:pt x="45" y="95"/>
                  </a:cubicBezTo>
                  <a:cubicBezTo>
                    <a:pt x="24" y="120"/>
                    <a:pt x="6" y="147"/>
                    <a:pt x="4" y="170"/>
                  </a:cubicBezTo>
                  <a:cubicBezTo>
                    <a:pt x="0" y="193"/>
                    <a:pt x="11" y="212"/>
                    <a:pt x="2" y="223"/>
                  </a:cubicBezTo>
                  <a:cubicBezTo>
                    <a:pt x="1" y="229"/>
                    <a:pt x="3" y="234"/>
                    <a:pt x="8" y="237"/>
                  </a:cubicBezTo>
                  <a:cubicBezTo>
                    <a:pt x="27" y="247"/>
                    <a:pt x="123" y="252"/>
                    <a:pt x="189" y="25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1" name="Freeform 16"/>
            <p:cNvSpPr>
              <a:spLocks/>
            </p:cNvSpPr>
            <p:nvPr userDrawn="1"/>
          </p:nvSpPr>
          <p:spPr bwMode="auto">
            <a:xfrm>
              <a:off x="1941" y="996"/>
              <a:ext cx="139" cy="151"/>
            </a:xfrm>
            <a:custGeom>
              <a:avLst/>
              <a:gdLst>
                <a:gd name="T0" fmla="*/ 2 w 227"/>
                <a:gd name="T1" fmla="*/ 246 h 246"/>
                <a:gd name="T2" fmla="*/ 1 w 227"/>
                <a:gd name="T3" fmla="*/ 208 h 246"/>
                <a:gd name="T4" fmla="*/ 22 w 227"/>
                <a:gd name="T5" fmla="*/ 124 h 246"/>
                <a:gd name="T6" fmla="*/ 112 w 227"/>
                <a:gd name="T7" fmla="*/ 1 h 246"/>
                <a:gd name="T8" fmla="*/ 206 w 227"/>
                <a:gd name="T9" fmla="*/ 122 h 246"/>
                <a:gd name="T10" fmla="*/ 213 w 227"/>
                <a:gd name="T11" fmla="*/ 206 h 246"/>
                <a:gd name="T12" fmla="*/ 218 w 227"/>
                <a:gd name="T13" fmla="*/ 245 h 246"/>
              </a:gdLst>
              <a:ahLst/>
              <a:cxnLst>
                <a:cxn ang="0">
                  <a:pos x="T0" y="T1"/>
                </a:cxn>
                <a:cxn ang="0">
                  <a:pos x="T2" y="T3"/>
                </a:cxn>
                <a:cxn ang="0">
                  <a:pos x="T4" y="T5"/>
                </a:cxn>
                <a:cxn ang="0">
                  <a:pos x="T6" y="T7"/>
                </a:cxn>
                <a:cxn ang="0">
                  <a:pos x="T8" y="T9"/>
                </a:cxn>
                <a:cxn ang="0">
                  <a:pos x="T10" y="T11"/>
                </a:cxn>
                <a:cxn ang="0">
                  <a:pos x="T12" y="T13"/>
                </a:cxn>
              </a:cxnLst>
              <a:rect l="0" t="0" r="r" b="b"/>
              <a:pathLst>
                <a:path w="227" h="246">
                  <a:moveTo>
                    <a:pt x="2" y="246"/>
                  </a:moveTo>
                  <a:cubicBezTo>
                    <a:pt x="11" y="246"/>
                    <a:pt x="1" y="231"/>
                    <a:pt x="1" y="208"/>
                  </a:cubicBezTo>
                  <a:cubicBezTo>
                    <a:pt x="0" y="185"/>
                    <a:pt x="8" y="155"/>
                    <a:pt x="22" y="124"/>
                  </a:cubicBezTo>
                  <a:cubicBezTo>
                    <a:pt x="53" y="63"/>
                    <a:pt x="90" y="2"/>
                    <a:pt x="112" y="1"/>
                  </a:cubicBezTo>
                  <a:cubicBezTo>
                    <a:pt x="188" y="0"/>
                    <a:pt x="209" y="61"/>
                    <a:pt x="206" y="122"/>
                  </a:cubicBezTo>
                  <a:cubicBezTo>
                    <a:pt x="207" y="153"/>
                    <a:pt x="207" y="183"/>
                    <a:pt x="213" y="206"/>
                  </a:cubicBezTo>
                  <a:cubicBezTo>
                    <a:pt x="217" y="229"/>
                    <a:pt x="227" y="245"/>
                    <a:pt x="218" y="245"/>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2" name="Freeform 17"/>
            <p:cNvSpPr>
              <a:spLocks/>
            </p:cNvSpPr>
            <p:nvPr userDrawn="1"/>
          </p:nvSpPr>
          <p:spPr bwMode="auto">
            <a:xfrm>
              <a:off x="1967" y="997"/>
              <a:ext cx="80" cy="153"/>
            </a:xfrm>
            <a:custGeom>
              <a:avLst/>
              <a:gdLst>
                <a:gd name="T0" fmla="*/ 9 w 130"/>
                <a:gd name="T1" fmla="*/ 249 h 249"/>
                <a:gd name="T2" fmla="*/ 28 w 130"/>
                <a:gd name="T3" fmla="*/ 125 h 249"/>
                <a:gd name="T4" fmla="*/ 70 w 130"/>
                <a:gd name="T5" fmla="*/ 0 h 249"/>
                <a:gd name="T6" fmla="*/ 113 w 130"/>
                <a:gd name="T7" fmla="*/ 124 h 249"/>
                <a:gd name="T8" fmla="*/ 124 w 130"/>
                <a:gd name="T9" fmla="*/ 249 h 249"/>
              </a:gdLst>
              <a:ahLst/>
              <a:cxnLst>
                <a:cxn ang="0">
                  <a:pos x="T0" y="T1"/>
                </a:cxn>
                <a:cxn ang="0">
                  <a:pos x="T2" y="T3"/>
                </a:cxn>
                <a:cxn ang="0">
                  <a:pos x="T4" y="T5"/>
                </a:cxn>
                <a:cxn ang="0">
                  <a:pos x="T6" y="T7"/>
                </a:cxn>
                <a:cxn ang="0">
                  <a:pos x="T8" y="T9"/>
                </a:cxn>
              </a:cxnLst>
              <a:rect l="0" t="0" r="r" b="b"/>
              <a:pathLst>
                <a:path w="130" h="249">
                  <a:moveTo>
                    <a:pt x="9" y="249"/>
                  </a:moveTo>
                  <a:cubicBezTo>
                    <a:pt x="16" y="249"/>
                    <a:pt x="0" y="187"/>
                    <a:pt x="28" y="125"/>
                  </a:cubicBezTo>
                  <a:cubicBezTo>
                    <a:pt x="54" y="62"/>
                    <a:pt x="66" y="0"/>
                    <a:pt x="70" y="0"/>
                  </a:cubicBezTo>
                  <a:cubicBezTo>
                    <a:pt x="101" y="0"/>
                    <a:pt x="116" y="62"/>
                    <a:pt x="113" y="124"/>
                  </a:cubicBezTo>
                  <a:cubicBezTo>
                    <a:pt x="106" y="187"/>
                    <a:pt x="130" y="249"/>
                    <a:pt x="124" y="249"/>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3" name="Freeform 18"/>
            <p:cNvSpPr>
              <a:spLocks/>
            </p:cNvSpPr>
            <p:nvPr userDrawn="1"/>
          </p:nvSpPr>
          <p:spPr bwMode="auto">
            <a:xfrm>
              <a:off x="2005" y="997"/>
              <a:ext cx="5" cy="153"/>
            </a:xfrm>
            <a:custGeom>
              <a:avLst/>
              <a:gdLst>
                <a:gd name="T0" fmla="*/ 1 w 7"/>
                <a:gd name="T1" fmla="*/ 249 h 249"/>
                <a:gd name="T2" fmla="*/ 7 w 7"/>
                <a:gd name="T3" fmla="*/ 0 h 249"/>
              </a:gdLst>
              <a:ahLst/>
              <a:cxnLst>
                <a:cxn ang="0">
                  <a:pos x="T0" y="T1"/>
                </a:cxn>
                <a:cxn ang="0">
                  <a:pos x="T2" y="T3"/>
                </a:cxn>
              </a:cxnLst>
              <a:rect l="0" t="0" r="r" b="b"/>
              <a:pathLst>
                <a:path w="7" h="249">
                  <a:moveTo>
                    <a:pt x="1" y="249"/>
                  </a:moveTo>
                  <a:cubicBezTo>
                    <a:pt x="0" y="166"/>
                    <a:pt x="7" y="83"/>
                    <a:pt x="7"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4" name="Freeform 19"/>
            <p:cNvSpPr>
              <a:spLocks/>
            </p:cNvSpPr>
            <p:nvPr userDrawn="1"/>
          </p:nvSpPr>
          <p:spPr bwMode="auto">
            <a:xfrm>
              <a:off x="1610" y="802"/>
              <a:ext cx="290" cy="346"/>
            </a:xfrm>
            <a:custGeom>
              <a:avLst/>
              <a:gdLst>
                <a:gd name="T0" fmla="*/ 265 w 290"/>
                <a:gd name="T1" fmla="*/ 346 h 346"/>
                <a:gd name="T2" fmla="*/ 25 w 290"/>
                <a:gd name="T3" fmla="*/ 346 h 346"/>
                <a:gd name="T4" fmla="*/ 0 w 290"/>
                <a:gd name="T5" fmla="*/ 0 h 346"/>
                <a:gd name="T6" fmla="*/ 290 w 290"/>
                <a:gd name="T7" fmla="*/ 0 h 346"/>
                <a:gd name="T8" fmla="*/ 265 w 290"/>
                <a:gd name="T9" fmla="*/ 346 h 346"/>
              </a:gdLst>
              <a:ahLst/>
              <a:cxnLst>
                <a:cxn ang="0">
                  <a:pos x="T0" y="T1"/>
                </a:cxn>
                <a:cxn ang="0">
                  <a:pos x="T2" y="T3"/>
                </a:cxn>
                <a:cxn ang="0">
                  <a:pos x="T4" y="T5"/>
                </a:cxn>
                <a:cxn ang="0">
                  <a:pos x="T6" y="T7"/>
                </a:cxn>
                <a:cxn ang="0">
                  <a:pos x="T8" y="T9"/>
                </a:cxn>
              </a:cxnLst>
              <a:rect l="0" t="0" r="r" b="b"/>
              <a:pathLst>
                <a:path w="290" h="346">
                  <a:moveTo>
                    <a:pt x="265" y="346"/>
                  </a:moveTo>
                  <a:lnTo>
                    <a:pt x="25" y="346"/>
                  </a:lnTo>
                  <a:lnTo>
                    <a:pt x="0" y="0"/>
                  </a:lnTo>
                  <a:lnTo>
                    <a:pt x="290" y="0"/>
                  </a:lnTo>
                  <a:lnTo>
                    <a:pt x="265" y="346"/>
                  </a:lnTo>
                  <a:close/>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5" name="Freeform 20"/>
            <p:cNvSpPr>
              <a:spLocks/>
            </p:cNvSpPr>
            <p:nvPr userDrawn="1"/>
          </p:nvSpPr>
          <p:spPr bwMode="auto">
            <a:xfrm>
              <a:off x="2026" y="1073"/>
              <a:ext cx="176" cy="77"/>
            </a:xfrm>
            <a:custGeom>
              <a:avLst/>
              <a:gdLst>
                <a:gd name="T0" fmla="*/ 107 w 287"/>
                <a:gd name="T1" fmla="*/ 0 h 127"/>
                <a:gd name="T2" fmla="*/ 206 w 287"/>
                <a:gd name="T3" fmla="*/ 105 h 127"/>
                <a:gd name="T4" fmla="*/ 0 w 287"/>
                <a:gd name="T5" fmla="*/ 127 h 127"/>
              </a:gdLst>
              <a:ahLst/>
              <a:cxnLst>
                <a:cxn ang="0">
                  <a:pos x="T0" y="T1"/>
                </a:cxn>
                <a:cxn ang="0">
                  <a:pos x="T2" y="T3"/>
                </a:cxn>
                <a:cxn ang="0">
                  <a:pos x="T4" y="T5"/>
                </a:cxn>
              </a:cxnLst>
              <a:rect l="0" t="0" r="r" b="b"/>
              <a:pathLst>
                <a:path w="287" h="127">
                  <a:moveTo>
                    <a:pt x="107" y="0"/>
                  </a:moveTo>
                  <a:cubicBezTo>
                    <a:pt x="127" y="29"/>
                    <a:pt x="125" y="90"/>
                    <a:pt x="206" y="105"/>
                  </a:cubicBezTo>
                  <a:cubicBezTo>
                    <a:pt x="287" y="120"/>
                    <a:pt x="0" y="127"/>
                    <a:pt x="0" y="127"/>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27" name="UtenlandskArbeidstaker" hidden="1"/>
          <p:cNvGrpSpPr>
            <a:grpSpLocks noChangeAspect="1"/>
          </p:cNvGrpSpPr>
          <p:nvPr/>
        </p:nvGrpSpPr>
        <p:grpSpPr bwMode="auto">
          <a:xfrm>
            <a:off x="4131469" y="1826418"/>
            <a:ext cx="882650" cy="1455738"/>
            <a:chOff x="1137" y="1217"/>
            <a:chExt cx="556" cy="917"/>
          </a:xfrm>
        </p:grpSpPr>
        <p:sp>
          <p:nvSpPr>
            <p:cNvPr id="29" name="Freeform 24"/>
            <p:cNvSpPr>
              <a:spLocks/>
            </p:cNvSpPr>
            <p:nvPr userDrawn="1"/>
          </p:nvSpPr>
          <p:spPr bwMode="auto">
            <a:xfrm>
              <a:off x="1137" y="1543"/>
              <a:ext cx="556" cy="425"/>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30" name="Oval 25"/>
            <p:cNvSpPr>
              <a:spLocks noChangeArrowheads="1"/>
            </p:cNvSpPr>
            <p:nvPr userDrawn="1"/>
          </p:nvSpPr>
          <p:spPr bwMode="auto">
            <a:xfrm>
              <a:off x="1268" y="1217"/>
              <a:ext cx="294" cy="301"/>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31" name="Freeform 26"/>
            <p:cNvSpPr>
              <a:spLocks/>
            </p:cNvSpPr>
            <p:nvPr userDrawn="1"/>
          </p:nvSpPr>
          <p:spPr bwMode="auto">
            <a:xfrm>
              <a:off x="1200" y="1705"/>
              <a:ext cx="430" cy="429"/>
            </a:xfrm>
            <a:custGeom>
              <a:avLst/>
              <a:gdLst>
                <a:gd name="T0" fmla="*/ 641 w 657"/>
                <a:gd name="T1" fmla="*/ 300 h 657"/>
                <a:gd name="T2" fmla="*/ 357 w 657"/>
                <a:gd name="T3" fmla="*/ 641 h 657"/>
                <a:gd name="T4" fmla="*/ 16 w 657"/>
                <a:gd name="T5" fmla="*/ 357 h 657"/>
                <a:gd name="T6" fmla="*/ 300 w 657"/>
                <a:gd name="T7" fmla="*/ 16 h 657"/>
                <a:gd name="T8" fmla="*/ 641 w 657"/>
                <a:gd name="T9" fmla="*/ 300 h 657"/>
              </a:gdLst>
              <a:ahLst/>
              <a:cxnLst>
                <a:cxn ang="0">
                  <a:pos x="T0" y="T1"/>
                </a:cxn>
                <a:cxn ang="0">
                  <a:pos x="T2" y="T3"/>
                </a:cxn>
                <a:cxn ang="0">
                  <a:pos x="T4" y="T5"/>
                </a:cxn>
                <a:cxn ang="0">
                  <a:pos x="T6" y="T7"/>
                </a:cxn>
                <a:cxn ang="0">
                  <a:pos x="T8" y="T9"/>
                </a:cxn>
              </a:cxnLst>
              <a:rect l="0" t="0" r="r" b="b"/>
              <a:pathLst>
                <a:path w="657" h="657">
                  <a:moveTo>
                    <a:pt x="641" y="300"/>
                  </a:moveTo>
                  <a:cubicBezTo>
                    <a:pt x="657" y="473"/>
                    <a:pt x="530" y="625"/>
                    <a:pt x="357" y="641"/>
                  </a:cubicBezTo>
                  <a:cubicBezTo>
                    <a:pt x="185" y="657"/>
                    <a:pt x="32" y="530"/>
                    <a:pt x="16" y="357"/>
                  </a:cubicBezTo>
                  <a:cubicBezTo>
                    <a:pt x="0" y="185"/>
                    <a:pt x="128" y="32"/>
                    <a:pt x="300" y="16"/>
                  </a:cubicBezTo>
                  <a:cubicBezTo>
                    <a:pt x="473" y="0"/>
                    <a:pt x="625" y="127"/>
                    <a:pt x="641" y="300"/>
                  </a:cubicBezTo>
                  <a:close/>
                </a:path>
              </a:pathLst>
            </a:custGeom>
            <a:solidFill>
              <a:srgbClr val="000000"/>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28" name="Freeform 27"/>
            <p:cNvSpPr>
              <a:spLocks noEditPoints="1"/>
            </p:cNvSpPr>
            <p:nvPr userDrawn="1"/>
          </p:nvSpPr>
          <p:spPr bwMode="auto">
            <a:xfrm>
              <a:off x="1365" y="1737"/>
              <a:ext cx="244" cy="365"/>
            </a:xfrm>
            <a:custGeom>
              <a:avLst/>
              <a:gdLst>
                <a:gd name="T0" fmla="*/ 175 w 373"/>
                <a:gd name="T1" fmla="*/ 0 h 558"/>
                <a:gd name="T2" fmla="*/ 168 w 373"/>
                <a:gd name="T3" fmla="*/ 4 h 558"/>
                <a:gd name="T4" fmla="*/ 146 w 373"/>
                <a:gd name="T5" fmla="*/ 16 h 558"/>
                <a:gd name="T6" fmla="*/ 135 w 373"/>
                <a:gd name="T7" fmla="*/ 21 h 558"/>
                <a:gd name="T8" fmla="*/ 124 w 373"/>
                <a:gd name="T9" fmla="*/ 51 h 558"/>
                <a:gd name="T10" fmla="*/ 120 w 373"/>
                <a:gd name="T11" fmla="*/ 67 h 558"/>
                <a:gd name="T12" fmla="*/ 89 w 373"/>
                <a:gd name="T13" fmla="*/ 77 h 558"/>
                <a:gd name="T14" fmla="*/ 46 w 373"/>
                <a:gd name="T15" fmla="*/ 135 h 558"/>
                <a:gd name="T16" fmla="*/ 67 w 373"/>
                <a:gd name="T17" fmla="*/ 155 h 558"/>
                <a:gd name="T18" fmla="*/ 29 w 373"/>
                <a:gd name="T19" fmla="*/ 195 h 558"/>
                <a:gd name="T20" fmla="*/ 6 w 373"/>
                <a:gd name="T21" fmla="*/ 243 h 558"/>
                <a:gd name="T22" fmla="*/ 2 w 373"/>
                <a:gd name="T23" fmla="*/ 278 h 558"/>
                <a:gd name="T24" fmla="*/ 15 w 373"/>
                <a:gd name="T25" fmla="*/ 320 h 558"/>
                <a:gd name="T26" fmla="*/ 52 w 373"/>
                <a:gd name="T27" fmla="*/ 353 h 558"/>
                <a:gd name="T28" fmla="*/ 89 w 373"/>
                <a:gd name="T29" fmla="*/ 357 h 558"/>
                <a:gd name="T30" fmla="*/ 121 w 373"/>
                <a:gd name="T31" fmla="*/ 346 h 558"/>
                <a:gd name="T32" fmla="*/ 138 w 373"/>
                <a:gd name="T33" fmla="*/ 352 h 558"/>
                <a:gd name="T34" fmla="*/ 157 w 373"/>
                <a:gd name="T35" fmla="*/ 395 h 558"/>
                <a:gd name="T36" fmla="*/ 168 w 373"/>
                <a:gd name="T37" fmla="*/ 419 h 558"/>
                <a:gd name="T38" fmla="*/ 169 w 373"/>
                <a:gd name="T39" fmla="*/ 453 h 558"/>
                <a:gd name="T40" fmla="*/ 167 w 373"/>
                <a:gd name="T41" fmla="*/ 495 h 558"/>
                <a:gd name="T42" fmla="*/ 185 w 373"/>
                <a:gd name="T43" fmla="*/ 552 h 558"/>
                <a:gd name="T44" fmla="*/ 188 w 373"/>
                <a:gd name="T45" fmla="*/ 558 h 558"/>
                <a:gd name="T46" fmla="*/ 266 w 373"/>
                <a:gd name="T47" fmla="*/ 511 h 558"/>
                <a:gd name="T48" fmla="*/ 278 w 373"/>
                <a:gd name="T49" fmla="*/ 495 h 558"/>
                <a:gd name="T50" fmla="*/ 304 w 373"/>
                <a:gd name="T51" fmla="*/ 449 h 558"/>
                <a:gd name="T52" fmla="*/ 311 w 373"/>
                <a:gd name="T53" fmla="*/ 413 h 558"/>
                <a:gd name="T54" fmla="*/ 316 w 373"/>
                <a:gd name="T55" fmla="*/ 384 h 558"/>
                <a:gd name="T56" fmla="*/ 342 w 373"/>
                <a:gd name="T57" fmla="*/ 345 h 558"/>
                <a:gd name="T58" fmla="*/ 347 w 373"/>
                <a:gd name="T59" fmla="*/ 305 h 558"/>
                <a:gd name="T60" fmla="*/ 343 w 373"/>
                <a:gd name="T61" fmla="*/ 297 h 558"/>
                <a:gd name="T62" fmla="*/ 348 w 373"/>
                <a:gd name="T63" fmla="*/ 286 h 558"/>
                <a:gd name="T64" fmla="*/ 367 w 373"/>
                <a:gd name="T65" fmla="*/ 265 h 558"/>
                <a:gd name="T66" fmla="*/ 372 w 373"/>
                <a:gd name="T67" fmla="*/ 249 h 558"/>
                <a:gd name="T68" fmla="*/ 373 w 373"/>
                <a:gd name="T69" fmla="*/ 249 h 558"/>
                <a:gd name="T70" fmla="*/ 175 w 373"/>
                <a:gd name="T71" fmla="*/ 0 h 558"/>
                <a:gd name="T72" fmla="*/ 182 w 373"/>
                <a:gd name="T73" fmla="*/ 154 h 558"/>
                <a:gd name="T74" fmla="*/ 107 w 373"/>
                <a:gd name="T75" fmla="*/ 148 h 558"/>
                <a:gd name="T76" fmla="*/ 130 w 373"/>
                <a:gd name="T77" fmla="*/ 123 h 558"/>
                <a:gd name="T78" fmla="*/ 143 w 373"/>
                <a:gd name="T79" fmla="*/ 123 h 558"/>
                <a:gd name="T80" fmla="*/ 183 w 373"/>
                <a:gd name="T81" fmla="*/ 145 h 558"/>
                <a:gd name="T82" fmla="*/ 182 w 373"/>
                <a:gd name="T83" fmla="*/ 154 h 558"/>
                <a:gd name="T84" fmla="*/ 276 w 373"/>
                <a:gd name="T85" fmla="*/ 179 h 558"/>
                <a:gd name="T86" fmla="*/ 261 w 373"/>
                <a:gd name="T87" fmla="*/ 190 h 558"/>
                <a:gd name="T88" fmla="*/ 204 w 373"/>
                <a:gd name="T89" fmla="*/ 185 h 558"/>
                <a:gd name="T90" fmla="*/ 192 w 373"/>
                <a:gd name="T91" fmla="*/ 175 h 558"/>
                <a:gd name="T92" fmla="*/ 185 w 373"/>
                <a:gd name="T93" fmla="*/ 161 h 558"/>
                <a:gd name="T94" fmla="*/ 209 w 373"/>
                <a:gd name="T95" fmla="*/ 151 h 558"/>
                <a:gd name="T96" fmla="*/ 228 w 373"/>
                <a:gd name="T97" fmla="*/ 161 h 558"/>
                <a:gd name="T98" fmla="*/ 258 w 373"/>
                <a:gd name="T99" fmla="*/ 164 h 558"/>
                <a:gd name="T100" fmla="*/ 265 w 373"/>
                <a:gd name="T101" fmla="*/ 166 h 558"/>
                <a:gd name="T102" fmla="*/ 276 w 373"/>
                <a:gd name="T103" fmla="*/ 179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3" h="558">
                  <a:moveTo>
                    <a:pt x="175" y="0"/>
                  </a:moveTo>
                  <a:cubicBezTo>
                    <a:pt x="173" y="1"/>
                    <a:pt x="170" y="3"/>
                    <a:pt x="168" y="4"/>
                  </a:cubicBezTo>
                  <a:cubicBezTo>
                    <a:pt x="160" y="9"/>
                    <a:pt x="153" y="12"/>
                    <a:pt x="146" y="16"/>
                  </a:cubicBezTo>
                  <a:cubicBezTo>
                    <a:pt x="142" y="18"/>
                    <a:pt x="138" y="19"/>
                    <a:pt x="135" y="21"/>
                  </a:cubicBezTo>
                  <a:cubicBezTo>
                    <a:pt x="122" y="27"/>
                    <a:pt x="118" y="38"/>
                    <a:pt x="124" y="51"/>
                  </a:cubicBezTo>
                  <a:cubicBezTo>
                    <a:pt x="127" y="58"/>
                    <a:pt x="125" y="62"/>
                    <a:pt x="120" y="67"/>
                  </a:cubicBezTo>
                  <a:cubicBezTo>
                    <a:pt x="111" y="77"/>
                    <a:pt x="101" y="77"/>
                    <a:pt x="89" y="77"/>
                  </a:cubicBezTo>
                  <a:cubicBezTo>
                    <a:pt x="58" y="77"/>
                    <a:pt x="37" y="106"/>
                    <a:pt x="46" y="135"/>
                  </a:cubicBezTo>
                  <a:cubicBezTo>
                    <a:pt x="48" y="145"/>
                    <a:pt x="55" y="151"/>
                    <a:pt x="67" y="155"/>
                  </a:cubicBezTo>
                  <a:cubicBezTo>
                    <a:pt x="53" y="169"/>
                    <a:pt x="42" y="183"/>
                    <a:pt x="29" y="195"/>
                  </a:cubicBezTo>
                  <a:cubicBezTo>
                    <a:pt x="16" y="209"/>
                    <a:pt x="7" y="224"/>
                    <a:pt x="6" y="243"/>
                  </a:cubicBezTo>
                  <a:cubicBezTo>
                    <a:pt x="5" y="255"/>
                    <a:pt x="3" y="267"/>
                    <a:pt x="2" y="278"/>
                  </a:cubicBezTo>
                  <a:cubicBezTo>
                    <a:pt x="0" y="294"/>
                    <a:pt x="7" y="307"/>
                    <a:pt x="15" y="320"/>
                  </a:cubicBezTo>
                  <a:cubicBezTo>
                    <a:pt x="25" y="334"/>
                    <a:pt x="37" y="344"/>
                    <a:pt x="52" y="353"/>
                  </a:cubicBezTo>
                  <a:cubicBezTo>
                    <a:pt x="64" y="360"/>
                    <a:pt x="76" y="362"/>
                    <a:pt x="89" y="357"/>
                  </a:cubicBezTo>
                  <a:cubicBezTo>
                    <a:pt x="100" y="354"/>
                    <a:pt x="110" y="350"/>
                    <a:pt x="121" y="346"/>
                  </a:cubicBezTo>
                  <a:cubicBezTo>
                    <a:pt x="130" y="343"/>
                    <a:pt x="132" y="344"/>
                    <a:pt x="138" y="352"/>
                  </a:cubicBezTo>
                  <a:cubicBezTo>
                    <a:pt x="147" y="366"/>
                    <a:pt x="155" y="379"/>
                    <a:pt x="157" y="395"/>
                  </a:cubicBezTo>
                  <a:cubicBezTo>
                    <a:pt x="159" y="403"/>
                    <a:pt x="164" y="411"/>
                    <a:pt x="168" y="419"/>
                  </a:cubicBezTo>
                  <a:cubicBezTo>
                    <a:pt x="174" y="430"/>
                    <a:pt x="174" y="442"/>
                    <a:pt x="169" y="453"/>
                  </a:cubicBezTo>
                  <a:cubicBezTo>
                    <a:pt x="162" y="467"/>
                    <a:pt x="162" y="481"/>
                    <a:pt x="167" y="495"/>
                  </a:cubicBezTo>
                  <a:cubicBezTo>
                    <a:pt x="174" y="514"/>
                    <a:pt x="179" y="533"/>
                    <a:pt x="185" y="552"/>
                  </a:cubicBezTo>
                  <a:cubicBezTo>
                    <a:pt x="186" y="554"/>
                    <a:pt x="187" y="556"/>
                    <a:pt x="188" y="558"/>
                  </a:cubicBezTo>
                  <a:cubicBezTo>
                    <a:pt x="216" y="546"/>
                    <a:pt x="243" y="530"/>
                    <a:pt x="266" y="511"/>
                  </a:cubicBezTo>
                  <a:cubicBezTo>
                    <a:pt x="270" y="506"/>
                    <a:pt x="274" y="500"/>
                    <a:pt x="278" y="495"/>
                  </a:cubicBezTo>
                  <a:cubicBezTo>
                    <a:pt x="288" y="480"/>
                    <a:pt x="295" y="464"/>
                    <a:pt x="304" y="449"/>
                  </a:cubicBezTo>
                  <a:cubicBezTo>
                    <a:pt x="310" y="438"/>
                    <a:pt x="313" y="426"/>
                    <a:pt x="311" y="413"/>
                  </a:cubicBezTo>
                  <a:cubicBezTo>
                    <a:pt x="309" y="403"/>
                    <a:pt x="311" y="393"/>
                    <a:pt x="316" y="384"/>
                  </a:cubicBezTo>
                  <a:cubicBezTo>
                    <a:pt x="324" y="371"/>
                    <a:pt x="333" y="358"/>
                    <a:pt x="342" y="345"/>
                  </a:cubicBezTo>
                  <a:cubicBezTo>
                    <a:pt x="352" y="332"/>
                    <a:pt x="354" y="320"/>
                    <a:pt x="347" y="305"/>
                  </a:cubicBezTo>
                  <a:cubicBezTo>
                    <a:pt x="345" y="302"/>
                    <a:pt x="344" y="300"/>
                    <a:pt x="343" y="297"/>
                  </a:cubicBezTo>
                  <a:cubicBezTo>
                    <a:pt x="341" y="292"/>
                    <a:pt x="342" y="288"/>
                    <a:pt x="348" y="286"/>
                  </a:cubicBezTo>
                  <a:cubicBezTo>
                    <a:pt x="358" y="283"/>
                    <a:pt x="364" y="275"/>
                    <a:pt x="367" y="265"/>
                  </a:cubicBezTo>
                  <a:cubicBezTo>
                    <a:pt x="369" y="260"/>
                    <a:pt x="370" y="254"/>
                    <a:pt x="372" y="249"/>
                  </a:cubicBezTo>
                  <a:cubicBezTo>
                    <a:pt x="372" y="249"/>
                    <a:pt x="373" y="249"/>
                    <a:pt x="373" y="249"/>
                  </a:cubicBezTo>
                  <a:cubicBezTo>
                    <a:pt x="360" y="133"/>
                    <a:pt x="282" y="37"/>
                    <a:pt x="175" y="0"/>
                  </a:cubicBezTo>
                  <a:close/>
                  <a:moveTo>
                    <a:pt x="182" y="154"/>
                  </a:moveTo>
                  <a:cubicBezTo>
                    <a:pt x="159" y="133"/>
                    <a:pt x="134" y="142"/>
                    <a:pt x="107" y="148"/>
                  </a:cubicBezTo>
                  <a:cubicBezTo>
                    <a:pt x="115" y="138"/>
                    <a:pt x="122" y="130"/>
                    <a:pt x="130" y="123"/>
                  </a:cubicBezTo>
                  <a:cubicBezTo>
                    <a:pt x="132" y="121"/>
                    <a:pt x="139" y="121"/>
                    <a:pt x="143" y="123"/>
                  </a:cubicBezTo>
                  <a:cubicBezTo>
                    <a:pt x="156" y="129"/>
                    <a:pt x="169" y="137"/>
                    <a:pt x="183" y="145"/>
                  </a:cubicBezTo>
                  <a:cubicBezTo>
                    <a:pt x="182" y="147"/>
                    <a:pt x="182" y="150"/>
                    <a:pt x="182" y="154"/>
                  </a:cubicBezTo>
                  <a:close/>
                  <a:moveTo>
                    <a:pt x="276" y="179"/>
                  </a:moveTo>
                  <a:cubicBezTo>
                    <a:pt x="274" y="187"/>
                    <a:pt x="268" y="191"/>
                    <a:pt x="261" y="190"/>
                  </a:cubicBezTo>
                  <a:cubicBezTo>
                    <a:pt x="242" y="189"/>
                    <a:pt x="223" y="188"/>
                    <a:pt x="204" y="185"/>
                  </a:cubicBezTo>
                  <a:cubicBezTo>
                    <a:pt x="200" y="184"/>
                    <a:pt x="195" y="179"/>
                    <a:pt x="192" y="175"/>
                  </a:cubicBezTo>
                  <a:cubicBezTo>
                    <a:pt x="189" y="171"/>
                    <a:pt x="188" y="166"/>
                    <a:pt x="185" y="161"/>
                  </a:cubicBezTo>
                  <a:cubicBezTo>
                    <a:pt x="196" y="163"/>
                    <a:pt x="203" y="159"/>
                    <a:pt x="209" y="151"/>
                  </a:cubicBezTo>
                  <a:cubicBezTo>
                    <a:pt x="214" y="159"/>
                    <a:pt x="220" y="161"/>
                    <a:pt x="228" y="161"/>
                  </a:cubicBezTo>
                  <a:cubicBezTo>
                    <a:pt x="238" y="162"/>
                    <a:pt x="248" y="163"/>
                    <a:pt x="258" y="164"/>
                  </a:cubicBezTo>
                  <a:cubicBezTo>
                    <a:pt x="260" y="164"/>
                    <a:pt x="263" y="165"/>
                    <a:pt x="265" y="166"/>
                  </a:cubicBezTo>
                  <a:cubicBezTo>
                    <a:pt x="271" y="169"/>
                    <a:pt x="277" y="171"/>
                    <a:pt x="276" y="1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29" name="Freeform 28"/>
            <p:cNvSpPr>
              <a:spLocks/>
            </p:cNvSpPr>
            <p:nvPr userDrawn="1"/>
          </p:nvSpPr>
          <p:spPr bwMode="auto">
            <a:xfrm>
              <a:off x="1257" y="1785"/>
              <a:ext cx="22" cy="26"/>
            </a:xfrm>
            <a:custGeom>
              <a:avLst/>
              <a:gdLst>
                <a:gd name="T0" fmla="*/ 19 w 34"/>
                <a:gd name="T1" fmla="*/ 35 h 40"/>
                <a:gd name="T2" fmla="*/ 31 w 34"/>
                <a:gd name="T3" fmla="*/ 8 h 40"/>
                <a:gd name="T4" fmla="*/ 28 w 34"/>
                <a:gd name="T5" fmla="*/ 0 h 40"/>
                <a:gd name="T6" fmla="*/ 0 w 34"/>
                <a:gd name="T7" fmla="*/ 33 h 40"/>
                <a:gd name="T8" fmla="*/ 19 w 34"/>
                <a:gd name="T9" fmla="*/ 35 h 40"/>
              </a:gdLst>
              <a:ahLst/>
              <a:cxnLst>
                <a:cxn ang="0">
                  <a:pos x="T0" y="T1"/>
                </a:cxn>
                <a:cxn ang="0">
                  <a:pos x="T2" y="T3"/>
                </a:cxn>
                <a:cxn ang="0">
                  <a:pos x="T4" y="T5"/>
                </a:cxn>
                <a:cxn ang="0">
                  <a:pos x="T6" y="T7"/>
                </a:cxn>
                <a:cxn ang="0">
                  <a:pos x="T8" y="T9"/>
                </a:cxn>
              </a:cxnLst>
              <a:rect l="0" t="0" r="r" b="b"/>
              <a:pathLst>
                <a:path w="34" h="40">
                  <a:moveTo>
                    <a:pt x="19" y="35"/>
                  </a:moveTo>
                  <a:cubicBezTo>
                    <a:pt x="30" y="29"/>
                    <a:pt x="34" y="20"/>
                    <a:pt x="31" y="8"/>
                  </a:cubicBezTo>
                  <a:cubicBezTo>
                    <a:pt x="30" y="5"/>
                    <a:pt x="29" y="3"/>
                    <a:pt x="28" y="0"/>
                  </a:cubicBezTo>
                  <a:cubicBezTo>
                    <a:pt x="18" y="10"/>
                    <a:pt x="9" y="21"/>
                    <a:pt x="0" y="33"/>
                  </a:cubicBezTo>
                  <a:cubicBezTo>
                    <a:pt x="9" y="39"/>
                    <a:pt x="12" y="40"/>
                    <a:pt x="19"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0" name="Freeform 29"/>
            <p:cNvSpPr>
              <a:spLocks/>
            </p:cNvSpPr>
            <p:nvPr userDrawn="1"/>
          </p:nvSpPr>
          <p:spPr bwMode="auto">
            <a:xfrm>
              <a:off x="1222" y="1946"/>
              <a:ext cx="88" cy="124"/>
            </a:xfrm>
            <a:custGeom>
              <a:avLst/>
              <a:gdLst>
                <a:gd name="T0" fmla="*/ 117 w 135"/>
                <a:gd name="T1" fmla="*/ 160 h 190"/>
                <a:gd name="T2" fmla="*/ 125 w 135"/>
                <a:gd name="T3" fmla="*/ 123 h 190"/>
                <a:gd name="T4" fmla="*/ 130 w 135"/>
                <a:gd name="T5" fmla="*/ 113 h 190"/>
                <a:gd name="T6" fmla="*/ 118 w 135"/>
                <a:gd name="T7" fmla="*/ 81 h 190"/>
                <a:gd name="T8" fmla="*/ 78 w 135"/>
                <a:gd name="T9" fmla="*/ 64 h 190"/>
                <a:gd name="T10" fmla="*/ 58 w 135"/>
                <a:gd name="T11" fmla="*/ 54 h 190"/>
                <a:gd name="T12" fmla="*/ 50 w 135"/>
                <a:gd name="T13" fmla="*/ 45 h 190"/>
                <a:gd name="T14" fmla="*/ 35 w 135"/>
                <a:gd name="T15" fmla="*/ 25 h 190"/>
                <a:gd name="T16" fmla="*/ 0 w 135"/>
                <a:gd name="T17" fmla="*/ 0 h 190"/>
                <a:gd name="T18" fmla="*/ 104 w 135"/>
                <a:gd name="T19" fmla="*/ 190 h 190"/>
                <a:gd name="T20" fmla="*/ 117 w 135"/>
                <a:gd name="T21" fmla="*/ 16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90">
                  <a:moveTo>
                    <a:pt x="117" y="160"/>
                  </a:moveTo>
                  <a:cubicBezTo>
                    <a:pt x="116" y="147"/>
                    <a:pt x="117" y="134"/>
                    <a:pt x="125" y="123"/>
                  </a:cubicBezTo>
                  <a:cubicBezTo>
                    <a:pt x="127" y="120"/>
                    <a:pt x="129" y="116"/>
                    <a:pt x="130" y="113"/>
                  </a:cubicBezTo>
                  <a:cubicBezTo>
                    <a:pt x="135" y="99"/>
                    <a:pt x="131" y="88"/>
                    <a:pt x="118" y="81"/>
                  </a:cubicBezTo>
                  <a:cubicBezTo>
                    <a:pt x="105" y="75"/>
                    <a:pt x="91" y="70"/>
                    <a:pt x="78" y="64"/>
                  </a:cubicBezTo>
                  <a:cubicBezTo>
                    <a:pt x="71" y="61"/>
                    <a:pt x="64" y="58"/>
                    <a:pt x="58" y="54"/>
                  </a:cubicBezTo>
                  <a:cubicBezTo>
                    <a:pt x="55" y="52"/>
                    <a:pt x="51" y="49"/>
                    <a:pt x="50" y="45"/>
                  </a:cubicBezTo>
                  <a:cubicBezTo>
                    <a:pt x="48" y="36"/>
                    <a:pt x="43" y="29"/>
                    <a:pt x="35" y="25"/>
                  </a:cubicBezTo>
                  <a:cubicBezTo>
                    <a:pt x="23" y="17"/>
                    <a:pt x="11" y="9"/>
                    <a:pt x="0" y="0"/>
                  </a:cubicBezTo>
                  <a:cubicBezTo>
                    <a:pt x="9" y="76"/>
                    <a:pt x="48" y="143"/>
                    <a:pt x="104" y="190"/>
                  </a:cubicBezTo>
                  <a:cubicBezTo>
                    <a:pt x="118" y="182"/>
                    <a:pt x="119" y="179"/>
                    <a:pt x="117" y="1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1" name="Freeform 30"/>
            <p:cNvSpPr>
              <a:spLocks/>
            </p:cNvSpPr>
            <p:nvPr userDrawn="1"/>
          </p:nvSpPr>
          <p:spPr bwMode="auto">
            <a:xfrm>
              <a:off x="1305" y="1726"/>
              <a:ext cx="99" cy="45"/>
            </a:xfrm>
            <a:custGeom>
              <a:avLst/>
              <a:gdLst>
                <a:gd name="T0" fmla="*/ 19 w 152"/>
                <a:gd name="T1" fmla="*/ 63 h 68"/>
                <a:gd name="T2" fmla="*/ 43 w 152"/>
                <a:gd name="T3" fmla="*/ 47 h 68"/>
                <a:gd name="T4" fmla="*/ 84 w 152"/>
                <a:gd name="T5" fmla="*/ 31 h 68"/>
                <a:gd name="T6" fmla="*/ 105 w 152"/>
                <a:gd name="T7" fmla="*/ 29 h 68"/>
                <a:gd name="T8" fmla="*/ 145 w 152"/>
                <a:gd name="T9" fmla="*/ 7 h 68"/>
                <a:gd name="T10" fmla="*/ 152 w 152"/>
                <a:gd name="T11" fmla="*/ 0 h 68"/>
                <a:gd name="T12" fmla="*/ 0 w 152"/>
                <a:gd name="T13" fmla="*/ 52 h 68"/>
                <a:gd name="T14" fmla="*/ 19 w 152"/>
                <a:gd name="T15" fmla="*/ 63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68">
                  <a:moveTo>
                    <a:pt x="19" y="63"/>
                  </a:moveTo>
                  <a:cubicBezTo>
                    <a:pt x="27" y="58"/>
                    <a:pt x="35" y="53"/>
                    <a:pt x="43" y="47"/>
                  </a:cubicBezTo>
                  <a:cubicBezTo>
                    <a:pt x="55" y="39"/>
                    <a:pt x="69" y="32"/>
                    <a:pt x="84" y="31"/>
                  </a:cubicBezTo>
                  <a:cubicBezTo>
                    <a:pt x="91" y="31"/>
                    <a:pt x="98" y="30"/>
                    <a:pt x="105" y="29"/>
                  </a:cubicBezTo>
                  <a:cubicBezTo>
                    <a:pt x="121" y="26"/>
                    <a:pt x="134" y="19"/>
                    <a:pt x="145" y="7"/>
                  </a:cubicBezTo>
                  <a:cubicBezTo>
                    <a:pt x="147" y="5"/>
                    <a:pt x="150" y="3"/>
                    <a:pt x="152" y="0"/>
                  </a:cubicBezTo>
                  <a:cubicBezTo>
                    <a:pt x="96" y="3"/>
                    <a:pt x="44" y="22"/>
                    <a:pt x="0" y="52"/>
                  </a:cubicBezTo>
                  <a:cubicBezTo>
                    <a:pt x="0" y="64"/>
                    <a:pt x="7" y="68"/>
                    <a:pt x="19"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33" name="Transportmiddel_tog" hidden="1"/>
          <p:cNvGrpSpPr>
            <a:grpSpLocks noChangeAspect="1"/>
          </p:cNvGrpSpPr>
          <p:nvPr/>
        </p:nvGrpSpPr>
        <p:grpSpPr bwMode="auto">
          <a:xfrm>
            <a:off x="4068763" y="1806575"/>
            <a:ext cx="1008063" cy="1495425"/>
            <a:chOff x="3547" y="1142"/>
            <a:chExt cx="635" cy="942"/>
          </a:xfrm>
        </p:grpSpPr>
        <p:sp>
          <p:nvSpPr>
            <p:cNvPr id="135" name="Freeform 34"/>
            <p:cNvSpPr>
              <a:spLocks/>
            </p:cNvSpPr>
            <p:nvPr userDrawn="1"/>
          </p:nvSpPr>
          <p:spPr bwMode="auto">
            <a:xfrm>
              <a:off x="3615" y="2036"/>
              <a:ext cx="499" cy="48"/>
            </a:xfrm>
            <a:custGeom>
              <a:avLst/>
              <a:gdLst>
                <a:gd name="T0" fmla="*/ 38 w 499"/>
                <a:gd name="T1" fmla="*/ 0 h 48"/>
                <a:gd name="T2" fmla="*/ 0 w 499"/>
                <a:gd name="T3" fmla="*/ 48 h 48"/>
                <a:gd name="T4" fmla="*/ 499 w 499"/>
                <a:gd name="T5" fmla="*/ 48 h 48"/>
                <a:gd name="T6" fmla="*/ 460 w 499"/>
                <a:gd name="T7" fmla="*/ 0 h 48"/>
                <a:gd name="T8" fmla="*/ 38 w 499"/>
                <a:gd name="T9" fmla="*/ 0 h 48"/>
              </a:gdLst>
              <a:ahLst/>
              <a:cxnLst>
                <a:cxn ang="0">
                  <a:pos x="T0" y="T1"/>
                </a:cxn>
                <a:cxn ang="0">
                  <a:pos x="T2" y="T3"/>
                </a:cxn>
                <a:cxn ang="0">
                  <a:pos x="T4" y="T5"/>
                </a:cxn>
                <a:cxn ang="0">
                  <a:pos x="T6" y="T7"/>
                </a:cxn>
                <a:cxn ang="0">
                  <a:pos x="T8" y="T9"/>
                </a:cxn>
              </a:cxnLst>
              <a:rect l="0" t="0" r="r" b="b"/>
              <a:pathLst>
                <a:path w="499" h="48">
                  <a:moveTo>
                    <a:pt x="38" y="0"/>
                  </a:moveTo>
                  <a:lnTo>
                    <a:pt x="0" y="48"/>
                  </a:lnTo>
                  <a:lnTo>
                    <a:pt x="499" y="48"/>
                  </a:lnTo>
                  <a:lnTo>
                    <a:pt x="460" y="0"/>
                  </a:lnTo>
                  <a:lnTo>
                    <a:pt x="38"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6" name="Freeform 35"/>
            <p:cNvSpPr>
              <a:spLocks/>
            </p:cNvSpPr>
            <p:nvPr userDrawn="1"/>
          </p:nvSpPr>
          <p:spPr bwMode="auto">
            <a:xfrm>
              <a:off x="3687" y="1944"/>
              <a:ext cx="354" cy="49"/>
            </a:xfrm>
            <a:custGeom>
              <a:avLst/>
              <a:gdLst>
                <a:gd name="T0" fmla="*/ 39 w 354"/>
                <a:gd name="T1" fmla="*/ 0 h 49"/>
                <a:gd name="T2" fmla="*/ 0 w 354"/>
                <a:gd name="T3" fmla="*/ 49 h 49"/>
                <a:gd name="T4" fmla="*/ 354 w 354"/>
                <a:gd name="T5" fmla="*/ 49 h 49"/>
                <a:gd name="T6" fmla="*/ 316 w 354"/>
                <a:gd name="T7" fmla="*/ 0 h 49"/>
                <a:gd name="T8" fmla="*/ 39 w 354"/>
                <a:gd name="T9" fmla="*/ 0 h 49"/>
              </a:gdLst>
              <a:ahLst/>
              <a:cxnLst>
                <a:cxn ang="0">
                  <a:pos x="T0" y="T1"/>
                </a:cxn>
                <a:cxn ang="0">
                  <a:pos x="T2" y="T3"/>
                </a:cxn>
                <a:cxn ang="0">
                  <a:pos x="T4" y="T5"/>
                </a:cxn>
                <a:cxn ang="0">
                  <a:pos x="T6" y="T7"/>
                </a:cxn>
                <a:cxn ang="0">
                  <a:pos x="T8" y="T9"/>
                </a:cxn>
              </a:cxnLst>
              <a:rect l="0" t="0" r="r" b="b"/>
              <a:pathLst>
                <a:path w="354" h="49">
                  <a:moveTo>
                    <a:pt x="39" y="0"/>
                  </a:moveTo>
                  <a:lnTo>
                    <a:pt x="0" y="49"/>
                  </a:lnTo>
                  <a:lnTo>
                    <a:pt x="354" y="49"/>
                  </a:lnTo>
                  <a:lnTo>
                    <a:pt x="316" y="0"/>
                  </a:lnTo>
                  <a:lnTo>
                    <a:pt x="39"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7" name="Freeform 36"/>
            <p:cNvSpPr>
              <a:spLocks noEditPoints="1"/>
            </p:cNvSpPr>
            <p:nvPr userDrawn="1"/>
          </p:nvSpPr>
          <p:spPr bwMode="auto">
            <a:xfrm>
              <a:off x="3547" y="1142"/>
              <a:ext cx="635" cy="763"/>
            </a:xfrm>
            <a:custGeom>
              <a:avLst/>
              <a:gdLst>
                <a:gd name="T0" fmla="*/ 698 w 698"/>
                <a:gd name="T1" fmla="*/ 281 h 839"/>
                <a:gd name="T2" fmla="*/ 698 w 698"/>
                <a:gd name="T3" fmla="*/ 262 h 839"/>
                <a:gd name="T4" fmla="*/ 436 w 698"/>
                <a:gd name="T5" fmla="*/ 0 h 839"/>
                <a:gd name="T6" fmla="*/ 262 w 698"/>
                <a:gd name="T7" fmla="*/ 0 h 839"/>
                <a:gd name="T8" fmla="*/ 0 w 698"/>
                <a:gd name="T9" fmla="*/ 262 h 839"/>
                <a:gd name="T10" fmla="*/ 0 w 698"/>
                <a:gd name="T11" fmla="*/ 281 h 839"/>
                <a:gd name="T12" fmla="*/ 0 w 698"/>
                <a:gd name="T13" fmla="*/ 287 h 839"/>
                <a:gd name="T14" fmla="*/ 0 w 698"/>
                <a:gd name="T15" fmla="*/ 792 h 839"/>
                <a:gd name="T16" fmla="*/ 47 w 698"/>
                <a:gd name="T17" fmla="*/ 839 h 839"/>
                <a:gd name="T18" fmla="*/ 650 w 698"/>
                <a:gd name="T19" fmla="*/ 839 h 839"/>
                <a:gd name="T20" fmla="*/ 698 w 698"/>
                <a:gd name="T21" fmla="*/ 792 h 839"/>
                <a:gd name="T22" fmla="*/ 698 w 698"/>
                <a:gd name="T23" fmla="*/ 287 h 839"/>
                <a:gd name="T24" fmla="*/ 698 w 698"/>
                <a:gd name="T25" fmla="*/ 281 h 839"/>
                <a:gd name="T26" fmla="*/ 230 w 698"/>
                <a:gd name="T27" fmla="*/ 70 h 839"/>
                <a:gd name="T28" fmla="*/ 468 w 698"/>
                <a:gd name="T29" fmla="*/ 70 h 839"/>
                <a:gd name="T30" fmla="*/ 489 w 698"/>
                <a:gd name="T31" fmla="*/ 92 h 839"/>
                <a:gd name="T32" fmla="*/ 468 w 698"/>
                <a:gd name="T33" fmla="*/ 114 h 839"/>
                <a:gd name="T34" fmla="*/ 230 w 698"/>
                <a:gd name="T35" fmla="*/ 114 h 839"/>
                <a:gd name="T36" fmla="*/ 208 w 698"/>
                <a:gd name="T37" fmla="*/ 92 h 839"/>
                <a:gd name="T38" fmla="*/ 230 w 698"/>
                <a:gd name="T39" fmla="*/ 70 h 839"/>
                <a:gd name="T40" fmla="*/ 167 w 698"/>
                <a:gd name="T41" fmla="*/ 758 h 839"/>
                <a:gd name="T42" fmla="*/ 95 w 698"/>
                <a:gd name="T43" fmla="*/ 686 h 839"/>
                <a:gd name="T44" fmla="*/ 167 w 698"/>
                <a:gd name="T45" fmla="*/ 614 h 839"/>
                <a:gd name="T46" fmla="*/ 239 w 698"/>
                <a:gd name="T47" fmla="*/ 686 h 839"/>
                <a:gd name="T48" fmla="*/ 167 w 698"/>
                <a:gd name="T49" fmla="*/ 758 h 839"/>
                <a:gd name="T50" fmla="*/ 537 w 698"/>
                <a:gd name="T51" fmla="*/ 758 h 839"/>
                <a:gd name="T52" fmla="*/ 465 w 698"/>
                <a:gd name="T53" fmla="*/ 686 h 839"/>
                <a:gd name="T54" fmla="*/ 537 w 698"/>
                <a:gd name="T55" fmla="*/ 614 h 839"/>
                <a:gd name="T56" fmla="*/ 610 w 698"/>
                <a:gd name="T57" fmla="*/ 686 h 839"/>
                <a:gd name="T58" fmla="*/ 537 w 698"/>
                <a:gd name="T59" fmla="*/ 758 h 839"/>
                <a:gd name="T60" fmla="*/ 616 w 698"/>
                <a:gd name="T61" fmla="*/ 442 h 839"/>
                <a:gd name="T62" fmla="*/ 81 w 698"/>
                <a:gd name="T63" fmla="*/ 442 h 839"/>
                <a:gd name="T64" fmla="*/ 81 w 698"/>
                <a:gd name="T65" fmla="*/ 181 h 839"/>
                <a:gd name="T66" fmla="*/ 616 w 698"/>
                <a:gd name="T67" fmla="*/ 181 h 839"/>
                <a:gd name="T68" fmla="*/ 616 w 698"/>
                <a:gd name="T69" fmla="*/ 442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8" h="839">
                  <a:moveTo>
                    <a:pt x="698" y="281"/>
                  </a:moveTo>
                  <a:cubicBezTo>
                    <a:pt x="698" y="262"/>
                    <a:pt x="698" y="262"/>
                    <a:pt x="698" y="262"/>
                  </a:cubicBezTo>
                  <a:cubicBezTo>
                    <a:pt x="698" y="118"/>
                    <a:pt x="580" y="0"/>
                    <a:pt x="436" y="0"/>
                  </a:cubicBezTo>
                  <a:cubicBezTo>
                    <a:pt x="262" y="0"/>
                    <a:pt x="262" y="0"/>
                    <a:pt x="262" y="0"/>
                  </a:cubicBezTo>
                  <a:cubicBezTo>
                    <a:pt x="118" y="0"/>
                    <a:pt x="0" y="118"/>
                    <a:pt x="0" y="262"/>
                  </a:cubicBezTo>
                  <a:cubicBezTo>
                    <a:pt x="0" y="281"/>
                    <a:pt x="0" y="281"/>
                    <a:pt x="0" y="281"/>
                  </a:cubicBezTo>
                  <a:cubicBezTo>
                    <a:pt x="0" y="283"/>
                    <a:pt x="0" y="285"/>
                    <a:pt x="0" y="287"/>
                  </a:cubicBezTo>
                  <a:cubicBezTo>
                    <a:pt x="0" y="792"/>
                    <a:pt x="0" y="792"/>
                    <a:pt x="0" y="792"/>
                  </a:cubicBezTo>
                  <a:cubicBezTo>
                    <a:pt x="0" y="818"/>
                    <a:pt x="21" y="839"/>
                    <a:pt x="47" y="839"/>
                  </a:cubicBezTo>
                  <a:cubicBezTo>
                    <a:pt x="650" y="839"/>
                    <a:pt x="650" y="839"/>
                    <a:pt x="650" y="839"/>
                  </a:cubicBezTo>
                  <a:cubicBezTo>
                    <a:pt x="677" y="839"/>
                    <a:pt x="698" y="818"/>
                    <a:pt x="698" y="792"/>
                  </a:cubicBezTo>
                  <a:cubicBezTo>
                    <a:pt x="698" y="287"/>
                    <a:pt x="698" y="287"/>
                    <a:pt x="698" y="287"/>
                  </a:cubicBezTo>
                  <a:cubicBezTo>
                    <a:pt x="698" y="285"/>
                    <a:pt x="698" y="283"/>
                    <a:pt x="698" y="281"/>
                  </a:cubicBezTo>
                  <a:close/>
                  <a:moveTo>
                    <a:pt x="230" y="70"/>
                  </a:moveTo>
                  <a:cubicBezTo>
                    <a:pt x="468" y="70"/>
                    <a:pt x="468" y="70"/>
                    <a:pt x="468" y="70"/>
                  </a:cubicBezTo>
                  <a:cubicBezTo>
                    <a:pt x="480" y="70"/>
                    <a:pt x="489" y="80"/>
                    <a:pt x="489" y="92"/>
                  </a:cubicBezTo>
                  <a:cubicBezTo>
                    <a:pt x="489" y="104"/>
                    <a:pt x="480" y="114"/>
                    <a:pt x="468" y="114"/>
                  </a:cubicBezTo>
                  <a:cubicBezTo>
                    <a:pt x="230" y="114"/>
                    <a:pt x="230" y="114"/>
                    <a:pt x="230" y="114"/>
                  </a:cubicBezTo>
                  <a:cubicBezTo>
                    <a:pt x="218" y="114"/>
                    <a:pt x="208" y="104"/>
                    <a:pt x="208" y="92"/>
                  </a:cubicBezTo>
                  <a:cubicBezTo>
                    <a:pt x="208" y="80"/>
                    <a:pt x="218" y="70"/>
                    <a:pt x="230" y="70"/>
                  </a:cubicBezTo>
                  <a:close/>
                  <a:moveTo>
                    <a:pt x="167" y="758"/>
                  </a:moveTo>
                  <a:cubicBezTo>
                    <a:pt x="127" y="758"/>
                    <a:pt x="95" y="726"/>
                    <a:pt x="95" y="686"/>
                  </a:cubicBezTo>
                  <a:cubicBezTo>
                    <a:pt x="95" y="646"/>
                    <a:pt x="127" y="614"/>
                    <a:pt x="167" y="614"/>
                  </a:cubicBezTo>
                  <a:cubicBezTo>
                    <a:pt x="207" y="614"/>
                    <a:pt x="239" y="646"/>
                    <a:pt x="239" y="686"/>
                  </a:cubicBezTo>
                  <a:cubicBezTo>
                    <a:pt x="239" y="726"/>
                    <a:pt x="207" y="758"/>
                    <a:pt x="167" y="758"/>
                  </a:cubicBezTo>
                  <a:close/>
                  <a:moveTo>
                    <a:pt x="537" y="758"/>
                  </a:moveTo>
                  <a:cubicBezTo>
                    <a:pt x="498" y="758"/>
                    <a:pt x="465" y="726"/>
                    <a:pt x="465" y="686"/>
                  </a:cubicBezTo>
                  <a:cubicBezTo>
                    <a:pt x="465" y="646"/>
                    <a:pt x="498" y="614"/>
                    <a:pt x="537" y="614"/>
                  </a:cubicBezTo>
                  <a:cubicBezTo>
                    <a:pt x="577" y="614"/>
                    <a:pt x="610" y="646"/>
                    <a:pt x="610" y="686"/>
                  </a:cubicBezTo>
                  <a:cubicBezTo>
                    <a:pt x="610" y="726"/>
                    <a:pt x="577" y="758"/>
                    <a:pt x="537" y="758"/>
                  </a:cubicBezTo>
                  <a:close/>
                  <a:moveTo>
                    <a:pt x="616" y="442"/>
                  </a:moveTo>
                  <a:cubicBezTo>
                    <a:pt x="81" y="442"/>
                    <a:pt x="81" y="442"/>
                    <a:pt x="81" y="442"/>
                  </a:cubicBezTo>
                  <a:cubicBezTo>
                    <a:pt x="81" y="181"/>
                    <a:pt x="81" y="181"/>
                    <a:pt x="81" y="181"/>
                  </a:cubicBezTo>
                  <a:cubicBezTo>
                    <a:pt x="616" y="181"/>
                    <a:pt x="616" y="181"/>
                    <a:pt x="616" y="181"/>
                  </a:cubicBezTo>
                  <a:lnTo>
                    <a:pt x="616"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39" name="SvartArbeid" hidden="1"/>
          <p:cNvGrpSpPr>
            <a:grpSpLocks noChangeAspect="1"/>
          </p:cNvGrpSpPr>
          <p:nvPr/>
        </p:nvGrpSpPr>
        <p:grpSpPr bwMode="auto">
          <a:xfrm>
            <a:off x="4143375" y="1974850"/>
            <a:ext cx="858838" cy="1158875"/>
            <a:chOff x="1863" y="1517"/>
            <a:chExt cx="541" cy="730"/>
          </a:xfrm>
        </p:grpSpPr>
        <p:sp>
          <p:nvSpPr>
            <p:cNvPr id="141" name="Freeform 40"/>
            <p:cNvSpPr>
              <a:spLocks/>
            </p:cNvSpPr>
            <p:nvPr userDrawn="1"/>
          </p:nvSpPr>
          <p:spPr bwMode="auto">
            <a:xfrm>
              <a:off x="1863" y="1833"/>
              <a:ext cx="541" cy="414"/>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2" y="650"/>
                    <a:pt x="743" y="576"/>
                    <a:pt x="851" y="457"/>
                  </a:cubicBezTo>
                  <a:cubicBezTo>
                    <a:pt x="851" y="165"/>
                    <a:pt x="660" y="0"/>
                    <a:pt x="426"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2" name="Oval 41"/>
            <p:cNvSpPr>
              <a:spLocks noChangeArrowheads="1"/>
            </p:cNvSpPr>
            <p:nvPr userDrawn="1"/>
          </p:nvSpPr>
          <p:spPr bwMode="auto">
            <a:xfrm>
              <a:off x="1990" y="1517"/>
              <a:ext cx="287" cy="29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3" name="Freeform 42"/>
            <p:cNvSpPr>
              <a:spLocks noEditPoints="1"/>
            </p:cNvSpPr>
            <p:nvPr userDrawn="1"/>
          </p:nvSpPr>
          <p:spPr bwMode="auto">
            <a:xfrm>
              <a:off x="1995" y="1612"/>
              <a:ext cx="275" cy="89"/>
            </a:xfrm>
            <a:custGeom>
              <a:avLst/>
              <a:gdLst>
                <a:gd name="T0" fmla="*/ 420 w 434"/>
                <a:gd name="T1" fmla="*/ 54 h 140"/>
                <a:gd name="T2" fmla="*/ 434 w 434"/>
                <a:gd name="T3" fmla="*/ 12 h 140"/>
                <a:gd name="T4" fmla="*/ 420 w 434"/>
                <a:gd name="T5" fmla="*/ 7 h 140"/>
                <a:gd name="T6" fmla="*/ 221 w 434"/>
                <a:gd name="T7" fmla="*/ 21 h 140"/>
                <a:gd name="T8" fmla="*/ 219 w 434"/>
                <a:gd name="T9" fmla="*/ 21 h 140"/>
                <a:gd name="T10" fmla="*/ 216 w 434"/>
                <a:gd name="T11" fmla="*/ 21 h 140"/>
                <a:gd name="T12" fmla="*/ 17 w 434"/>
                <a:gd name="T13" fmla="*/ 7 h 140"/>
                <a:gd name="T14" fmla="*/ 7 w 434"/>
                <a:gd name="T15" fmla="*/ 10 h 140"/>
                <a:gd name="T16" fmla="*/ 1 w 434"/>
                <a:gd name="T17" fmla="*/ 20 h 140"/>
                <a:gd name="T18" fmla="*/ 0 w 434"/>
                <a:gd name="T19" fmla="*/ 34 h 140"/>
                <a:gd name="T20" fmla="*/ 17 w 434"/>
                <a:gd name="T21" fmla="*/ 54 h 140"/>
                <a:gd name="T22" fmla="*/ 137 w 434"/>
                <a:gd name="T23" fmla="*/ 140 h 140"/>
                <a:gd name="T24" fmla="*/ 143 w 434"/>
                <a:gd name="T25" fmla="*/ 140 h 140"/>
                <a:gd name="T26" fmla="*/ 184 w 434"/>
                <a:gd name="T27" fmla="*/ 117 h 140"/>
                <a:gd name="T28" fmla="*/ 217 w 434"/>
                <a:gd name="T29" fmla="*/ 97 h 140"/>
                <a:gd name="T30" fmla="*/ 220 w 434"/>
                <a:gd name="T31" fmla="*/ 97 h 140"/>
                <a:gd name="T32" fmla="*/ 253 w 434"/>
                <a:gd name="T33" fmla="*/ 117 h 140"/>
                <a:gd name="T34" fmla="*/ 294 w 434"/>
                <a:gd name="T35" fmla="*/ 140 h 140"/>
                <a:gd name="T36" fmla="*/ 300 w 434"/>
                <a:gd name="T37" fmla="*/ 140 h 140"/>
                <a:gd name="T38" fmla="*/ 420 w 434"/>
                <a:gd name="T39" fmla="*/ 54 h 140"/>
                <a:gd name="T40" fmla="*/ 137 w 434"/>
                <a:gd name="T41" fmla="*/ 95 h 140"/>
                <a:gd name="T42" fmla="*/ 90 w 434"/>
                <a:gd name="T43" fmla="*/ 65 h 140"/>
                <a:gd name="T44" fmla="*/ 128 w 434"/>
                <a:gd name="T45" fmla="*/ 51 h 140"/>
                <a:gd name="T46" fmla="*/ 136 w 434"/>
                <a:gd name="T47" fmla="*/ 51 h 140"/>
                <a:gd name="T48" fmla="*/ 183 w 434"/>
                <a:gd name="T49" fmla="*/ 76 h 140"/>
                <a:gd name="T50" fmla="*/ 137 w 434"/>
                <a:gd name="T51" fmla="*/ 95 h 140"/>
                <a:gd name="T52" fmla="*/ 300 w 434"/>
                <a:gd name="T53" fmla="*/ 95 h 140"/>
                <a:gd name="T54" fmla="*/ 254 w 434"/>
                <a:gd name="T55" fmla="*/ 76 h 140"/>
                <a:gd name="T56" fmla="*/ 301 w 434"/>
                <a:gd name="T57" fmla="*/ 51 h 140"/>
                <a:gd name="T58" fmla="*/ 309 w 434"/>
                <a:gd name="T59" fmla="*/ 51 h 140"/>
                <a:gd name="T60" fmla="*/ 347 w 434"/>
                <a:gd name="T61" fmla="*/ 65 h 140"/>
                <a:gd name="T62" fmla="*/ 300 w 434"/>
                <a:gd name="T63" fmla="*/ 9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140">
                  <a:moveTo>
                    <a:pt x="420" y="54"/>
                  </a:moveTo>
                  <a:cubicBezTo>
                    <a:pt x="433" y="38"/>
                    <a:pt x="434" y="14"/>
                    <a:pt x="434" y="12"/>
                  </a:cubicBezTo>
                  <a:cubicBezTo>
                    <a:pt x="434" y="3"/>
                    <a:pt x="427" y="7"/>
                    <a:pt x="420" y="7"/>
                  </a:cubicBezTo>
                  <a:cubicBezTo>
                    <a:pt x="376" y="11"/>
                    <a:pt x="265" y="21"/>
                    <a:pt x="221" y="21"/>
                  </a:cubicBezTo>
                  <a:cubicBezTo>
                    <a:pt x="220" y="21"/>
                    <a:pt x="219" y="21"/>
                    <a:pt x="219" y="21"/>
                  </a:cubicBezTo>
                  <a:cubicBezTo>
                    <a:pt x="218" y="21"/>
                    <a:pt x="217" y="21"/>
                    <a:pt x="216" y="21"/>
                  </a:cubicBezTo>
                  <a:cubicBezTo>
                    <a:pt x="172" y="21"/>
                    <a:pt x="61" y="11"/>
                    <a:pt x="17" y="7"/>
                  </a:cubicBezTo>
                  <a:cubicBezTo>
                    <a:pt x="17" y="15"/>
                    <a:pt x="7" y="0"/>
                    <a:pt x="7" y="10"/>
                  </a:cubicBezTo>
                  <a:cubicBezTo>
                    <a:pt x="1" y="20"/>
                    <a:pt x="1" y="20"/>
                    <a:pt x="1" y="20"/>
                  </a:cubicBezTo>
                  <a:cubicBezTo>
                    <a:pt x="1" y="28"/>
                    <a:pt x="0" y="25"/>
                    <a:pt x="0" y="34"/>
                  </a:cubicBezTo>
                  <a:cubicBezTo>
                    <a:pt x="1" y="35"/>
                    <a:pt x="17" y="53"/>
                    <a:pt x="17" y="54"/>
                  </a:cubicBezTo>
                  <a:cubicBezTo>
                    <a:pt x="32" y="73"/>
                    <a:pt x="101" y="140"/>
                    <a:pt x="137" y="140"/>
                  </a:cubicBezTo>
                  <a:cubicBezTo>
                    <a:pt x="139" y="140"/>
                    <a:pt x="141" y="140"/>
                    <a:pt x="143" y="140"/>
                  </a:cubicBezTo>
                  <a:cubicBezTo>
                    <a:pt x="156" y="138"/>
                    <a:pt x="169" y="128"/>
                    <a:pt x="184" y="117"/>
                  </a:cubicBezTo>
                  <a:cubicBezTo>
                    <a:pt x="195" y="108"/>
                    <a:pt x="209" y="97"/>
                    <a:pt x="217" y="97"/>
                  </a:cubicBezTo>
                  <a:cubicBezTo>
                    <a:pt x="217" y="97"/>
                    <a:pt x="220" y="97"/>
                    <a:pt x="220" y="97"/>
                  </a:cubicBezTo>
                  <a:cubicBezTo>
                    <a:pt x="228" y="97"/>
                    <a:pt x="242" y="108"/>
                    <a:pt x="253" y="117"/>
                  </a:cubicBezTo>
                  <a:cubicBezTo>
                    <a:pt x="268" y="128"/>
                    <a:pt x="281" y="138"/>
                    <a:pt x="294" y="140"/>
                  </a:cubicBezTo>
                  <a:cubicBezTo>
                    <a:pt x="296" y="140"/>
                    <a:pt x="298" y="140"/>
                    <a:pt x="300" y="140"/>
                  </a:cubicBezTo>
                  <a:cubicBezTo>
                    <a:pt x="336" y="140"/>
                    <a:pt x="405" y="73"/>
                    <a:pt x="420" y="54"/>
                  </a:cubicBezTo>
                  <a:close/>
                  <a:moveTo>
                    <a:pt x="137" y="95"/>
                  </a:moveTo>
                  <a:cubicBezTo>
                    <a:pt x="104" y="95"/>
                    <a:pt x="92" y="71"/>
                    <a:pt x="90" y="65"/>
                  </a:cubicBezTo>
                  <a:cubicBezTo>
                    <a:pt x="92" y="62"/>
                    <a:pt x="100" y="51"/>
                    <a:pt x="128" y="51"/>
                  </a:cubicBezTo>
                  <a:cubicBezTo>
                    <a:pt x="131" y="51"/>
                    <a:pt x="134" y="51"/>
                    <a:pt x="136" y="51"/>
                  </a:cubicBezTo>
                  <a:cubicBezTo>
                    <a:pt x="168" y="58"/>
                    <a:pt x="180" y="71"/>
                    <a:pt x="183" y="76"/>
                  </a:cubicBezTo>
                  <a:cubicBezTo>
                    <a:pt x="180" y="81"/>
                    <a:pt x="168" y="95"/>
                    <a:pt x="137" y="95"/>
                  </a:cubicBezTo>
                  <a:close/>
                  <a:moveTo>
                    <a:pt x="300" y="95"/>
                  </a:moveTo>
                  <a:cubicBezTo>
                    <a:pt x="269" y="95"/>
                    <a:pt x="257" y="81"/>
                    <a:pt x="254" y="76"/>
                  </a:cubicBezTo>
                  <a:cubicBezTo>
                    <a:pt x="257" y="71"/>
                    <a:pt x="269" y="58"/>
                    <a:pt x="301" y="51"/>
                  </a:cubicBezTo>
                  <a:cubicBezTo>
                    <a:pt x="303" y="51"/>
                    <a:pt x="306" y="51"/>
                    <a:pt x="309" y="51"/>
                  </a:cubicBezTo>
                  <a:cubicBezTo>
                    <a:pt x="337" y="51"/>
                    <a:pt x="345" y="62"/>
                    <a:pt x="347" y="65"/>
                  </a:cubicBezTo>
                  <a:cubicBezTo>
                    <a:pt x="345" y="71"/>
                    <a:pt x="333" y="95"/>
                    <a:pt x="300" y="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45" name="Skjema" hidden="1"/>
          <p:cNvGrpSpPr>
            <a:grpSpLocks noChangeAspect="1"/>
          </p:cNvGrpSpPr>
          <p:nvPr/>
        </p:nvGrpSpPr>
        <p:grpSpPr bwMode="auto">
          <a:xfrm>
            <a:off x="3430588" y="1896268"/>
            <a:ext cx="2284413" cy="1316038"/>
            <a:chOff x="2733" y="2022"/>
            <a:chExt cx="1439" cy="829"/>
          </a:xfrm>
        </p:grpSpPr>
        <p:sp>
          <p:nvSpPr>
            <p:cNvPr id="147" name="Freeform 46"/>
            <p:cNvSpPr>
              <a:spLocks/>
            </p:cNvSpPr>
            <p:nvPr userDrawn="1"/>
          </p:nvSpPr>
          <p:spPr bwMode="auto">
            <a:xfrm>
              <a:off x="2733" y="2024"/>
              <a:ext cx="606" cy="827"/>
            </a:xfrm>
            <a:custGeom>
              <a:avLst/>
              <a:gdLst>
                <a:gd name="T0" fmla="*/ 677 w 700"/>
                <a:gd name="T1" fmla="*/ 952 h 952"/>
                <a:gd name="T2" fmla="*/ 23 w 700"/>
                <a:gd name="T3" fmla="*/ 952 h 952"/>
                <a:gd name="T4" fmla="*/ 0 w 700"/>
                <a:gd name="T5" fmla="*/ 928 h 952"/>
                <a:gd name="T6" fmla="*/ 0 w 700"/>
                <a:gd name="T7" fmla="*/ 24 h 952"/>
                <a:gd name="T8" fmla="*/ 23 w 700"/>
                <a:gd name="T9" fmla="*/ 0 h 952"/>
                <a:gd name="T10" fmla="*/ 677 w 700"/>
                <a:gd name="T11" fmla="*/ 0 h 952"/>
                <a:gd name="T12" fmla="*/ 700 w 700"/>
                <a:gd name="T13" fmla="*/ 24 h 952"/>
                <a:gd name="T14" fmla="*/ 700 w 700"/>
                <a:gd name="T15" fmla="*/ 928 h 952"/>
                <a:gd name="T16" fmla="*/ 677 w 700"/>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0" h="952">
                  <a:moveTo>
                    <a:pt x="677" y="952"/>
                  </a:moveTo>
                  <a:cubicBezTo>
                    <a:pt x="23" y="952"/>
                    <a:pt x="23" y="952"/>
                    <a:pt x="23" y="952"/>
                  </a:cubicBezTo>
                  <a:cubicBezTo>
                    <a:pt x="10" y="952"/>
                    <a:pt x="0" y="941"/>
                    <a:pt x="0" y="928"/>
                  </a:cubicBezTo>
                  <a:cubicBezTo>
                    <a:pt x="0" y="24"/>
                    <a:pt x="0" y="24"/>
                    <a:pt x="0" y="24"/>
                  </a:cubicBezTo>
                  <a:cubicBezTo>
                    <a:pt x="0" y="11"/>
                    <a:pt x="10" y="0"/>
                    <a:pt x="23" y="0"/>
                  </a:cubicBezTo>
                  <a:cubicBezTo>
                    <a:pt x="677" y="0"/>
                    <a:pt x="677" y="0"/>
                    <a:pt x="677" y="0"/>
                  </a:cubicBezTo>
                  <a:cubicBezTo>
                    <a:pt x="690" y="0"/>
                    <a:pt x="700" y="11"/>
                    <a:pt x="700" y="24"/>
                  </a:cubicBezTo>
                  <a:cubicBezTo>
                    <a:pt x="700" y="928"/>
                    <a:pt x="700" y="928"/>
                    <a:pt x="700" y="928"/>
                  </a:cubicBezTo>
                  <a:cubicBezTo>
                    <a:pt x="700"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8" name="Freeform 47"/>
            <p:cNvSpPr>
              <a:spLocks/>
            </p:cNvSpPr>
            <p:nvPr userDrawn="1"/>
          </p:nvSpPr>
          <p:spPr bwMode="auto">
            <a:xfrm>
              <a:off x="3565" y="2022"/>
              <a:ext cx="607" cy="827"/>
            </a:xfrm>
            <a:custGeom>
              <a:avLst/>
              <a:gdLst>
                <a:gd name="T0" fmla="*/ 677 w 701"/>
                <a:gd name="T1" fmla="*/ 952 h 952"/>
                <a:gd name="T2" fmla="*/ 24 w 701"/>
                <a:gd name="T3" fmla="*/ 952 h 952"/>
                <a:gd name="T4" fmla="*/ 0 w 701"/>
                <a:gd name="T5" fmla="*/ 928 h 952"/>
                <a:gd name="T6" fmla="*/ 0 w 701"/>
                <a:gd name="T7" fmla="*/ 24 h 952"/>
                <a:gd name="T8" fmla="*/ 24 w 701"/>
                <a:gd name="T9" fmla="*/ 0 h 952"/>
                <a:gd name="T10" fmla="*/ 677 w 701"/>
                <a:gd name="T11" fmla="*/ 0 h 952"/>
                <a:gd name="T12" fmla="*/ 701 w 701"/>
                <a:gd name="T13" fmla="*/ 24 h 952"/>
                <a:gd name="T14" fmla="*/ 701 w 701"/>
                <a:gd name="T15" fmla="*/ 928 h 952"/>
                <a:gd name="T16" fmla="*/ 677 w 701"/>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952">
                  <a:moveTo>
                    <a:pt x="677" y="952"/>
                  </a:moveTo>
                  <a:cubicBezTo>
                    <a:pt x="24" y="952"/>
                    <a:pt x="24" y="952"/>
                    <a:pt x="24" y="952"/>
                  </a:cubicBezTo>
                  <a:cubicBezTo>
                    <a:pt x="11" y="952"/>
                    <a:pt x="0" y="941"/>
                    <a:pt x="0" y="928"/>
                  </a:cubicBezTo>
                  <a:cubicBezTo>
                    <a:pt x="0" y="24"/>
                    <a:pt x="0" y="24"/>
                    <a:pt x="0" y="24"/>
                  </a:cubicBezTo>
                  <a:cubicBezTo>
                    <a:pt x="0" y="11"/>
                    <a:pt x="11" y="0"/>
                    <a:pt x="24" y="0"/>
                  </a:cubicBezTo>
                  <a:cubicBezTo>
                    <a:pt x="677" y="0"/>
                    <a:pt x="677" y="0"/>
                    <a:pt x="677" y="0"/>
                  </a:cubicBezTo>
                  <a:cubicBezTo>
                    <a:pt x="690" y="0"/>
                    <a:pt x="701" y="11"/>
                    <a:pt x="701" y="24"/>
                  </a:cubicBezTo>
                  <a:cubicBezTo>
                    <a:pt x="701" y="928"/>
                    <a:pt x="701" y="928"/>
                    <a:pt x="701" y="928"/>
                  </a:cubicBezTo>
                  <a:cubicBezTo>
                    <a:pt x="701"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9" name="Line 48"/>
            <p:cNvSpPr>
              <a:spLocks noChangeShapeType="1"/>
            </p:cNvSpPr>
            <p:nvPr userDrawn="1"/>
          </p:nvSpPr>
          <p:spPr bwMode="auto">
            <a:xfrm>
              <a:off x="2814" y="2293"/>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0" name="Line 49"/>
            <p:cNvSpPr>
              <a:spLocks noChangeShapeType="1"/>
            </p:cNvSpPr>
            <p:nvPr userDrawn="1"/>
          </p:nvSpPr>
          <p:spPr bwMode="auto">
            <a:xfrm>
              <a:off x="2814" y="2441"/>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1" name="Line 50"/>
            <p:cNvSpPr>
              <a:spLocks noChangeShapeType="1"/>
            </p:cNvSpPr>
            <p:nvPr userDrawn="1"/>
          </p:nvSpPr>
          <p:spPr bwMode="auto">
            <a:xfrm>
              <a:off x="2814" y="2589"/>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2" name="Line 51"/>
            <p:cNvSpPr>
              <a:spLocks noChangeShapeType="1"/>
            </p:cNvSpPr>
            <p:nvPr userDrawn="1"/>
          </p:nvSpPr>
          <p:spPr bwMode="auto">
            <a:xfrm>
              <a:off x="3670" y="2250"/>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3" name="Freeform 52"/>
            <p:cNvSpPr>
              <a:spLocks/>
            </p:cNvSpPr>
            <p:nvPr userDrawn="1"/>
          </p:nvSpPr>
          <p:spPr bwMode="auto">
            <a:xfrm>
              <a:off x="3986" y="2180"/>
              <a:ext cx="96" cy="104"/>
            </a:xfrm>
            <a:custGeom>
              <a:avLst/>
              <a:gdLst>
                <a:gd name="T0" fmla="*/ 0 w 96"/>
                <a:gd name="T1" fmla="*/ 49 h 104"/>
                <a:gd name="T2" fmla="*/ 31 w 96"/>
                <a:gd name="T3" fmla="*/ 104 h 104"/>
                <a:gd name="T4" fmla="*/ 96 w 96"/>
                <a:gd name="T5" fmla="*/ 0 h 104"/>
              </a:gdLst>
              <a:ahLst/>
              <a:cxnLst>
                <a:cxn ang="0">
                  <a:pos x="T0" y="T1"/>
                </a:cxn>
                <a:cxn ang="0">
                  <a:pos x="T2" y="T3"/>
                </a:cxn>
                <a:cxn ang="0">
                  <a:pos x="T4" y="T5"/>
                </a:cxn>
              </a:cxnLst>
              <a:rect l="0" t="0" r="r" b="b"/>
              <a:pathLst>
                <a:path w="96" h="104">
                  <a:moveTo>
                    <a:pt x="0" y="49"/>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4" name="Line 53"/>
            <p:cNvSpPr>
              <a:spLocks noChangeShapeType="1"/>
            </p:cNvSpPr>
            <p:nvPr userDrawn="1"/>
          </p:nvSpPr>
          <p:spPr bwMode="auto">
            <a:xfrm>
              <a:off x="3670" y="24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60" name="Freeform 54"/>
            <p:cNvSpPr>
              <a:spLocks/>
            </p:cNvSpPr>
            <p:nvPr userDrawn="1"/>
          </p:nvSpPr>
          <p:spPr bwMode="auto">
            <a:xfrm>
              <a:off x="3986" y="2383"/>
              <a:ext cx="96" cy="105"/>
            </a:xfrm>
            <a:custGeom>
              <a:avLst/>
              <a:gdLst>
                <a:gd name="T0" fmla="*/ 0 w 96"/>
                <a:gd name="T1" fmla="*/ 49 h 105"/>
                <a:gd name="T2" fmla="*/ 31 w 96"/>
                <a:gd name="T3" fmla="*/ 105 h 105"/>
                <a:gd name="T4" fmla="*/ 96 w 96"/>
                <a:gd name="T5" fmla="*/ 0 h 105"/>
              </a:gdLst>
              <a:ahLst/>
              <a:cxnLst>
                <a:cxn ang="0">
                  <a:pos x="T0" y="T1"/>
                </a:cxn>
                <a:cxn ang="0">
                  <a:pos x="T2" y="T3"/>
                </a:cxn>
                <a:cxn ang="0">
                  <a:pos x="T4" y="T5"/>
                </a:cxn>
              </a:cxnLst>
              <a:rect l="0" t="0" r="r" b="b"/>
              <a:pathLst>
                <a:path w="96" h="105">
                  <a:moveTo>
                    <a:pt x="0" y="49"/>
                  </a:moveTo>
                  <a:lnTo>
                    <a:pt x="31" y="105"/>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61" name="Line 55"/>
            <p:cNvSpPr>
              <a:spLocks noChangeShapeType="1"/>
            </p:cNvSpPr>
            <p:nvPr userDrawn="1"/>
          </p:nvSpPr>
          <p:spPr bwMode="auto">
            <a:xfrm>
              <a:off x="3670" y="26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62" name="Freeform 56"/>
            <p:cNvSpPr>
              <a:spLocks/>
            </p:cNvSpPr>
            <p:nvPr userDrawn="1"/>
          </p:nvSpPr>
          <p:spPr bwMode="auto">
            <a:xfrm>
              <a:off x="3986" y="2587"/>
              <a:ext cx="96" cy="104"/>
            </a:xfrm>
            <a:custGeom>
              <a:avLst/>
              <a:gdLst>
                <a:gd name="T0" fmla="*/ 0 w 96"/>
                <a:gd name="T1" fmla="*/ 48 h 104"/>
                <a:gd name="T2" fmla="*/ 31 w 96"/>
                <a:gd name="T3" fmla="*/ 104 h 104"/>
                <a:gd name="T4" fmla="*/ 96 w 96"/>
                <a:gd name="T5" fmla="*/ 0 h 104"/>
              </a:gdLst>
              <a:ahLst/>
              <a:cxnLst>
                <a:cxn ang="0">
                  <a:pos x="T0" y="T1"/>
                </a:cxn>
                <a:cxn ang="0">
                  <a:pos x="T2" y="T3"/>
                </a:cxn>
                <a:cxn ang="0">
                  <a:pos x="T4" y="T5"/>
                </a:cxn>
              </a:cxnLst>
              <a:rect l="0" t="0" r="r" b="b"/>
              <a:pathLst>
                <a:path w="96" h="104">
                  <a:moveTo>
                    <a:pt x="0" y="48"/>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964" name="Regnskapsfoerer" hidden="1"/>
          <p:cNvGrpSpPr>
            <a:grpSpLocks noChangeAspect="1"/>
          </p:cNvGrpSpPr>
          <p:nvPr/>
        </p:nvGrpSpPr>
        <p:grpSpPr bwMode="auto">
          <a:xfrm>
            <a:off x="4132263" y="1943100"/>
            <a:ext cx="881063" cy="1222375"/>
            <a:chOff x="3989" y="190"/>
            <a:chExt cx="555" cy="770"/>
          </a:xfrm>
        </p:grpSpPr>
        <p:sp>
          <p:nvSpPr>
            <p:cNvPr id="966" name="Freeform 60"/>
            <p:cNvSpPr>
              <a:spLocks/>
            </p:cNvSpPr>
            <p:nvPr userDrawn="1"/>
          </p:nvSpPr>
          <p:spPr bwMode="auto">
            <a:xfrm>
              <a:off x="3989" y="516"/>
              <a:ext cx="555" cy="423"/>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67" name="Oval 61"/>
            <p:cNvSpPr>
              <a:spLocks noChangeArrowheads="1"/>
            </p:cNvSpPr>
            <p:nvPr userDrawn="1"/>
          </p:nvSpPr>
          <p:spPr bwMode="auto">
            <a:xfrm>
              <a:off x="4120" y="190"/>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68" name="Freeform 62"/>
            <p:cNvSpPr>
              <a:spLocks noEditPoints="1"/>
            </p:cNvSpPr>
            <p:nvPr userDrawn="1"/>
          </p:nvSpPr>
          <p:spPr bwMode="auto">
            <a:xfrm>
              <a:off x="4161" y="677"/>
              <a:ext cx="213" cy="283"/>
            </a:xfrm>
            <a:custGeom>
              <a:avLst/>
              <a:gdLst>
                <a:gd name="T0" fmla="*/ 268 w 327"/>
                <a:gd name="T1" fmla="*/ 0 h 435"/>
                <a:gd name="T2" fmla="*/ 58 w 327"/>
                <a:gd name="T3" fmla="*/ 0 h 435"/>
                <a:gd name="T4" fmla="*/ 0 w 327"/>
                <a:gd name="T5" fmla="*/ 59 h 435"/>
                <a:gd name="T6" fmla="*/ 0 w 327"/>
                <a:gd name="T7" fmla="*/ 376 h 435"/>
                <a:gd name="T8" fmla="*/ 58 w 327"/>
                <a:gd name="T9" fmla="*/ 435 h 435"/>
                <a:gd name="T10" fmla="*/ 268 w 327"/>
                <a:gd name="T11" fmla="*/ 435 h 435"/>
                <a:gd name="T12" fmla="*/ 327 w 327"/>
                <a:gd name="T13" fmla="*/ 376 h 435"/>
                <a:gd name="T14" fmla="*/ 327 w 327"/>
                <a:gd name="T15" fmla="*/ 59 h 435"/>
                <a:gd name="T16" fmla="*/ 268 w 327"/>
                <a:gd name="T17" fmla="*/ 0 h 435"/>
                <a:gd name="T18" fmla="*/ 100 w 327"/>
                <a:gd name="T19" fmla="*/ 380 h 435"/>
                <a:gd name="T20" fmla="*/ 47 w 327"/>
                <a:gd name="T21" fmla="*/ 380 h 435"/>
                <a:gd name="T22" fmla="*/ 47 w 327"/>
                <a:gd name="T23" fmla="*/ 327 h 435"/>
                <a:gd name="T24" fmla="*/ 100 w 327"/>
                <a:gd name="T25" fmla="*/ 327 h 435"/>
                <a:gd name="T26" fmla="*/ 100 w 327"/>
                <a:gd name="T27" fmla="*/ 380 h 435"/>
                <a:gd name="T28" fmla="*/ 100 w 327"/>
                <a:gd name="T29" fmla="*/ 308 h 435"/>
                <a:gd name="T30" fmla="*/ 47 w 327"/>
                <a:gd name="T31" fmla="*/ 308 h 435"/>
                <a:gd name="T32" fmla="*/ 47 w 327"/>
                <a:gd name="T33" fmla="*/ 255 h 435"/>
                <a:gd name="T34" fmla="*/ 100 w 327"/>
                <a:gd name="T35" fmla="*/ 255 h 435"/>
                <a:gd name="T36" fmla="*/ 100 w 327"/>
                <a:gd name="T37" fmla="*/ 308 h 435"/>
                <a:gd name="T38" fmla="*/ 100 w 327"/>
                <a:gd name="T39" fmla="*/ 231 h 435"/>
                <a:gd name="T40" fmla="*/ 47 w 327"/>
                <a:gd name="T41" fmla="*/ 231 h 435"/>
                <a:gd name="T42" fmla="*/ 47 w 327"/>
                <a:gd name="T43" fmla="*/ 178 h 435"/>
                <a:gd name="T44" fmla="*/ 100 w 327"/>
                <a:gd name="T45" fmla="*/ 178 h 435"/>
                <a:gd name="T46" fmla="*/ 100 w 327"/>
                <a:gd name="T47" fmla="*/ 231 h 435"/>
                <a:gd name="T48" fmla="*/ 190 w 327"/>
                <a:gd name="T49" fmla="*/ 380 h 435"/>
                <a:gd name="T50" fmla="*/ 137 w 327"/>
                <a:gd name="T51" fmla="*/ 380 h 435"/>
                <a:gd name="T52" fmla="*/ 137 w 327"/>
                <a:gd name="T53" fmla="*/ 327 h 435"/>
                <a:gd name="T54" fmla="*/ 190 w 327"/>
                <a:gd name="T55" fmla="*/ 327 h 435"/>
                <a:gd name="T56" fmla="*/ 190 w 327"/>
                <a:gd name="T57" fmla="*/ 380 h 435"/>
                <a:gd name="T58" fmla="*/ 190 w 327"/>
                <a:gd name="T59" fmla="*/ 308 h 435"/>
                <a:gd name="T60" fmla="*/ 137 w 327"/>
                <a:gd name="T61" fmla="*/ 308 h 435"/>
                <a:gd name="T62" fmla="*/ 137 w 327"/>
                <a:gd name="T63" fmla="*/ 255 h 435"/>
                <a:gd name="T64" fmla="*/ 190 w 327"/>
                <a:gd name="T65" fmla="*/ 255 h 435"/>
                <a:gd name="T66" fmla="*/ 190 w 327"/>
                <a:gd name="T67" fmla="*/ 308 h 435"/>
                <a:gd name="T68" fmla="*/ 190 w 327"/>
                <a:gd name="T69" fmla="*/ 231 h 435"/>
                <a:gd name="T70" fmla="*/ 137 w 327"/>
                <a:gd name="T71" fmla="*/ 231 h 435"/>
                <a:gd name="T72" fmla="*/ 137 w 327"/>
                <a:gd name="T73" fmla="*/ 178 h 435"/>
                <a:gd name="T74" fmla="*/ 190 w 327"/>
                <a:gd name="T75" fmla="*/ 178 h 435"/>
                <a:gd name="T76" fmla="*/ 190 w 327"/>
                <a:gd name="T77" fmla="*/ 231 h 435"/>
                <a:gd name="T78" fmla="*/ 279 w 327"/>
                <a:gd name="T79" fmla="*/ 380 h 435"/>
                <a:gd name="T80" fmla="*/ 226 w 327"/>
                <a:gd name="T81" fmla="*/ 380 h 435"/>
                <a:gd name="T82" fmla="*/ 226 w 327"/>
                <a:gd name="T83" fmla="*/ 327 h 435"/>
                <a:gd name="T84" fmla="*/ 279 w 327"/>
                <a:gd name="T85" fmla="*/ 327 h 435"/>
                <a:gd name="T86" fmla="*/ 279 w 327"/>
                <a:gd name="T87" fmla="*/ 380 h 435"/>
                <a:gd name="T88" fmla="*/ 279 w 327"/>
                <a:gd name="T89" fmla="*/ 308 h 435"/>
                <a:gd name="T90" fmla="*/ 226 w 327"/>
                <a:gd name="T91" fmla="*/ 308 h 435"/>
                <a:gd name="T92" fmla="*/ 226 w 327"/>
                <a:gd name="T93" fmla="*/ 255 h 435"/>
                <a:gd name="T94" fmla="*/ 279 w 327"/>
                <a:gd name="T95" fmla="*/ 255 h 435"/>
                <a:gd name="T96" fmla="*/ 279 w 327"/>
                <a:gd name="T97" fmla="*/ 308 h 435"/>
                <a:gd name="T98" fmla="*/ 279 w 327"/>
                <a:gd name="T99" fmla="*/ 231 h 435"/>
                <a:gd name="T100" fmla="*/ 226 w 327"/>
                <a:gd name="T101" fmla="*/ 231 h 435"/>
                <a:gd name="T102" fmla="*/ 226 w 327"/>
                <a:gd name="T103" fmla="*/ 178 h 435"/>
                <a:gd name="T104" fmla="*/ 279 w 327"/>
                <a:gd name="T105" fmla="*/ 178 h 435"/>
                <a:gd name="T106" fmla="*/ 279 w 327"/>
                <a:gd name="T107" fmla="*/ 231 h 435"/>
                <a:gd name="T108" fmla="*/ 279 w 327"/>
                <a:gd name="T109" fmla="*/ 128 h 435"/>
                <a:gd name="T110" fmla="*/ 47 w 327"/>
                <a:gd name="T111" fmla="*/ 128 h 435"/>
                <a:gd name="T112" fmla="*/ 47 w 327"/>
                <a:gd name="T113" fmla="*/ 55 h 435"/>
                <a:gd name="T114" fmla="*/ 279 w 327"/>
                <a:gd name="T115" fmla="*/ 55 h 435"/>
                <a:gd name="T116" fmla="*/ 279 w 327"/>
                <a:gd name="T117" fmla="*/ 12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7" h="435">
                  <a:moveTo>
                    <a:pt x="268" y="0"/>
                  </a:moveTo>
                  <a:cubicBezTo>
                    <a:pt x="58" y="0"/>
                    <a:pt x="58" y="0"/>
                    <a:pt x="58" y="0"/>
                  </a:cubicBezTo>
                  <a:cubicBezTo>
                    <a:pt x="26" y="0"/>
                    <a:pt x="0" y="26"/>
                    <a:pt x="0" y="59"/>
                  </a:cubicBezTo>
                  <a:cubicBezTo>
                    <a:pt x="0" y="376"/>
                    <a:pt x="0" y="376"/>
                    <a:pt x="0" y="376"/>
                  </a:cubicBezTo>
                  <a:cubicBezTo>
                    <a:pt x="0" y="409"/>
                    <a:pt x="26" y="435"/>
                    <a:pt x="58" y="435"/>
                  </a:cubicBezTo>
                  <a:cubicBezTo>
                    <a:pt x="268" y="435"/>
                    <a:pt x="268" y="435"/>
                    <a:pt x="268" y="435"/>
                  </a:cubicBezTo>
                  <a:cubicBezTo>
                    <a:pt x="300" y="435"/>
                    <a:pt x="327" y="409"/>
                    <a:pt x="327" y="376"/>
                  </a:cubicBezTo>
                  <a:cubicBezTo>
                    <a:pt x="327" y="59"/>
                    <a:pt x="327" y="59"/>
                    <a:pt x="327" y="59"/>
                  </a:cubicBezTo>
                  <a:cubicBezTo>
                    <a:pt x="327" y="26"/>
                    <a:pt x="300" y="0"/>
                    <a:pt x="268" y="0"/>
                  </a:cubicBezTo>
                  <a:close/>
                  <a:moveTo>
                    <a:pt x="100" y="380"/>
                  </a:moveTo>
                  <a:cubicBezTo>
                    <a:pt x="47" y="380"/>
                    <a:pt x="47" y="380"/>
                    <a:pt x="47" y="380"/>
                  </a:cubicBezTo>
                  <a:cubicBezTo>
                    <a:pt x="47" y="327"/>
                    <a:pt x="47" y="327"/>
                    <a:pt x="47" y="327"/>
                  </a:cubicBezTo>
                  <a:cubicBezTo>
                    <a:pt x="100" y="327"/>
                    <a:pt x="100" y="327"/>
                    <a:pt x="100" y="327"/>
                  </a:cubicBezTo>
                  <a:lnTo>
                    <a:pt x="100" y="380"/>
                  </a:lnTo>
                  <a:close/>
                  <a:moveTo>
                    <a:pt x="100" y="308"/>
                  </a:moveTo>
                  <a:cubicBezTo>
                    <a:pt x="47" y="308"/>
                    <a:pt x="47" y="308"/>
                    <a:pt x="47" y="308"/>
                  </a:cubicBezTo>
                  <a:cubicBezTo>
                    <a:pt x="47" y="255"/>
                    <a:pt x="47" y="255"/>
                    <a:pt x="47" y="255"/>
                  </a:cubicBezTo>
                  <a:cubicBezTo>
                    <a:pt x="100" y="255"/>
                    <a:pt x="100" y="255"/>
                    <a:pt x="100" y="255"/>
                  </a:cubicBezTo>
                  <a:lnTo>
                    <a:pt x="100" y="308"/>
                  </a:lnTo>
                  <a:close/>
                  <a:moveTo>
                    <a:pt x="100" y="231"/>
                  </a:moveTo>
                  <a:cubicBezTo>
                    <a:pt x="47" y="231"/>
                    <a:pt x="47" y="231"/>
                    <a:pt x="47" y="231"/>
                  </a:cubicBezTo>
                  <a:cubicBezTo>
                    <a:pt x="47" y="178"/>
                    <a:pt x="47" y="178"/>
                    <a:pt x="47" y="178"/>
                  </a:cubicBezTo>
                  <a:cubicBezTo>
                    <a:pt x="100" y="178"/>
                    <a:pt x="100" y="178"/>
                    <a:pt x="100" y="178"/>
                  </a:cubicBezTo>
                  <a:lnTo>
                    <a:pt x="100" y="231"/>
                  </a:lnTo>
                  <a:close/>
                  <a:moveTo>
                    <a:pt x="190" y="380"/>
                  </a:moveTo>
                  <a:cubicBezTo>
                    <a:pt x="137" y="380"/>
                    <a:pt x="137" y="380"/>
                    <a:pt x="137" y="380"/>
                  </a:cubicBezTo>
                  <a:cubicBezTo>
                    <a:pt x="137" y="327"/>
                    <a:pt x="137" y="327"/>
                    <a:pt x="137" y="327"/>
                  </a:cubicBezTo>
                  <a:cubicBezTo>
                    <a:pt x="190" y="327"/>
                    <a:pt x="190" y="327"/>
                    <a:pt x="190" y="327"/>
                  </a:cubicBezTo>
                  <a:lnTo>
                    <a:pt x="190" y="380"/>
                  </a:lnTo>
                  <a:close/>
                  <a:moveTo>
                    <a:pt x="190" y="308"/>
                  </a:moveTo>
                  <a:cubicBezTo>
                    <a:pt x="137" y="308"/>
                    <a:pt x="137" y="308"/>
                    <a:pt x="137" y="308"/>
                  </a:cubicBezTo>
                  <a:cubicBezTo>
                    <a:pt x="137" y="255"/>
                    <a:pt x="137" y="255"/>
                    <a:pt x="137" y="255"/>
                  </a:cubicBezTo>
                  <a:cubicBezTo>
                    <a:pt x="190" y="255"/>
                    <a:pt x="190" y="255"/>
                    <a:pt x="190" y="255"/>
                  </a:cubicBezTo>
                  <a:lnTo>
                    <a:pt x="190" y="308"/>
                  </a:lnTo>
                  <a:close/>
                  <a:moveTo>
                    <a:pt x="190" y="231"/>
                  </a:moveTo>
                  <a:cubicBezTo>
                    <a:pt x="137" y="231"/>
                    <a:pt x="137" y="231"/>
                    <a:pt x="137" y="231"/>
                  </a:cubicBezTo>
                  <a:cubicBezTo>
                    <a:pt x="137" y="178"/>
                    <a:pt x="137" y="178"/>
                    <a:pt x="137" y="178"/>
                  </a:cubicBezTo>
                  <a:cubicBezTo>
                    <a:pt x="190" y="178"/>
                    <a:pt x="190" y="178"/>
                    <a:pt x="190" y="178"/>
                  </a:cubicBezTo>
                  <a:lnTo>
                    <a:pt x="190" y="231"/>
                  </a:lnTo>
                  <a:close/>
                  <a:moveTo>
                    <a:pt x="279" y="380"/>
                  </a:moveTo>
                  <a:cubicBezTo>
                    <a:pt x="226" y="380"/>
                    <a:pt x="226" y="380"/>
                    <a:pt x="226" y="380"/>
                  </a:cubicBezTo>
                  <a:cubicBezTo>
                    <a:pt x="226" y="327"/>
                    <a:pt x="226" y="327"/>
                    <a:pt x="226" y="327"/>
                  </a:cubicBezTo>
                  <a:cubicBezTo>
                    <a:pt x="279" y="327"/>
                    <a:pt x="279" y="327"/>
                    <a:pt x="279" y="327"/>
                  </a:cubicBezTo>
                  <a:lnTo>
                    <a:pt x="279" y="380"/>
                  </a:lnTo>
                  <a:close/>
                  <a:moveTo>
                    <a:pt x="279" y="308"/>
                  </a:moveTo>
                  <a:cubicBezTo>
                    <a:pt x="226" y="308"/>
                    <a:pt x="226" y="308"/>
                    <a:pt x="226" y="308"/>
                  </a:cubicBezTo>
                  <a:cubicBezTo>
                    <a:pt x="226" y="255"/>
                    <a:pt x="226" y="255"/>
                    <a:pt x="226" y="255"/>
                  </a:cubicBezTo>
                  <a:cubicBezTo>
                    <a:pt x="279" y="255"/>
                    <a:pt x="279" y="255"/>
                    <a:pt x="279" y="255"/>
                  </a:cubicBezTo>
                  <a:lnTo>
                    <a:pt x="279" y="308"/>
                  </a:lnTo>
                  <a:close/>
                  <a:moveTo>
                    <a:pt x="279" y="231"/>
                  </a:moveTo>
                  <a:cubicBezTo>
                    <a:pt x="226" y="231"/>
                    <a:pt x="226" y="231"/>
                    <a:pt x="226" y="231"/>
                  </a:cubicBezTo>
                  <a:cubicBezTo>
                    <a:pt x="226" y="178"/>
                    <a:pt x="226" y="178"/>
                    <a:pt x="226" y="178"/>
                  </a:cubicBezTo>
                  <a:cubicBezTo>
                    <a:pt x="279" y="178"/>
                    <a:pt x="279" y="178"/>
                    <a:pt x="279" y="178"/>
                  </a:cubicBezTo>
                  <a:lnTo>
                    <a:pt x="279" y="231"/>
                  </a:lnTo>
                  <a:close/>
                  <a:moveTo>
                    <a:pt x="279" y="128"/>
                  </a:moveTo>
                  <a:cubicBezTo>
                    <a:pt x="47" y="128"/>
                    <a:pt x="47" y="128"/>
                    <a:pt x="47" y="128"/>
                  </a:cubicBezTo>
                  <a:cubicBezTo>
                    <a:pt x="47" y="55"/>
                    <a:pt x="47" y="55"/>
                    <a:pt x="47" y="55"/>
                  </a:cubicBezTo>
                  <a:cubicBezTo>
                    <a:pt x="279" y="55"/>
                    <a:pt x="279" y="55"/>
                    <a:pt x="279" y="55"/>
                  </a:cubicBezTo>
                  <a:lnTo>
                    <a:pt x="279"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970" name="Pensjonist" hidden="1"/>
          <p:cNvGrpSpPr>
            <a:grpSpLocks noChangeAspect="1"/>
          </p:cNvGrpSpPr>
          <p:nvPr/>
        </p:nvGrpSpPr>
        <p:grpSpPr bwMode="auto">
          <a:xfrm>
            <a:off x="4133057" y="1893887"/>
            <a:ext cx="879475" cy="1320801"/>
            <a:chOff x="4341" y="1057"/>
            <a:chExt cx="554" cy="832"/>
          </a:xfrm>
        </p:grpSpPr>
        <p:sp>
          <p:nvSpPr>
            <p:cNvPr id="972" name="Freeform 66"/>
            <p:cNvSpPr>
              <a:spLocks/>
            </p:cNvSpPr>
            <p:nvPr userDrawn="1"/>
          </p:nvSpPr>
          <p:spPr bwMode="auto">
            <a:xfrm>
              <a:off x="4341" y="1382"/>
              <a:ext cx="554" cy="423"/>
            </a:xfrm>
            <a:custGeom>
              <a:avLst/>
              <a:gdLst>
                <a:gd name="T0" fmla="*/ 0 w 851"/>
                <a:gd name="T1" fmla="*/ 456 h 649"/>
                <a:gd name="T2" fmla="*/ 426 w 851"/>
                <a:gd name="T3" fmla="*/ 649 h 649"/>
                <a:gd name="T4" fmla="*/ 851 w 851"/>
                <a:gd name="T5" fmla="*/ 456 h 649"/>
                <a:gd name="T6" fmla="*/ 426 w 851"/>
                <a:gd name="T7" fmla="*/ 0 h 649"/>
                <a:gd name="T8" fmla="*/ 0 w 851"/>
                <a:gd name="T9" fmla="*/ 456 h 649"/>
              </a:gdLst>
              <a:ahLst/>
              <a:cxnLst>
                <a:cxn ang="0">
                  <a:pos x="T0" y="T1"/>
                </a:cxn>
                <a:cxn ang="0">
                  <a:pos x="T2" y="T3"/>
                </a:cxn>
                <a:cxn ang="0">
                  <a:pos x="T4" y="T5"/>
                </a:cxn>
                <a:cxn ang="0">
                  <a:pos x="T6" y="T7"/>
                </a:cxn>
                <a:cxn ang="0">
                  <a:pos x="T8" y="T9"/>
                </a:cxn>
              </a:cxnLst>
              <a:rect l="0" t="0" r="r" b="b"/>
              <a:pathLst>
                <a:path w="851" h="649">
                  <a:moveTo>
                    <a:pt x="0" y="456"/>
                  </a:moveTo>
                  <a:cubicBezTo>
                    <a:pt x="108" y="575"/>
                    <a:pt x="259" y="649"/>
                    <a:pt x="426" y="649"/>
                  </a:cubicBezTo>
                  <a:cubicBezTo>
                    <a:pt x="592" y="649"/>
                    <a:pt x="743" y="575"/>
                    <a:pt x="851" y="456"/>
                  </a:cubicBezTo>
                  <a:cubicBezTo>
                    <a:pt x="851" y="165"/>
                    <a:pt x="660" y="0"/>
                    <a:pt x="426" y="0"/>
                  </a:cubicBezTo>
                  <a:cubicBezTo>
                    <a:pt x="191" y="0"/>
                    <a:pt x="0" y="165"/>
                    <a:pt x="0" y="45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73" name="Oval 67"/>
            <p:cNvSpPr>
              <a:spLocks noChangeArrowheads="1"/>
            </p:cNvSpPr>
            <p:nvPr userDrawn="1"/>
          </p:nvSpPr>
          <p:spPr bwMode="auto">
            <a:xfrm>
              <a:off x="4472" y="1057"/>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74" name="Freeform 68"/>
            <p:cNvSpPr>
              <a:spLocks/>
            </p:cNvSpPr>
            <p:nvPr userDrawn="1"/>
          </p:nvSpPr>
          <p:spPr bwMode="auto">
            <a:xfrm>
              <a:off x="4663" y="1463"/>
              <a:ext cx="122" cy="426"/>
            </a:xfrm>
            <a:custGeom>
              <a:avLst/>
              <a:gdLst>
                <a:gd name="T0" fmla="*/ 68 w 186"/>
                <a:gd name="T1" fmla="*/ 131 h 654"/>
                <a:gd name="T2" fmla="*/ 82 w 186"/>
                <a:gd name="T3" fmla="*/ 70 h 654"/>
                <a:gd name="T4" fmla="*/ 120 w 186"/>
                <a:gd name="T5" fmla="*/ 72 h 654"/>
                <a:gd name="T6" fmla="*/ 124 w 186"/>
                <a:gd name="T7" fmla="*/ 145 h 654"/>
                <a:gd name="T8" fmla="*/ 117 w 186"/>
                <a:gd name="T9" fmla="*/ 239 h 654"/>
                <a:gd name="T10" fmla="*/ 87 w 186"/>
                <a:gd name="T11" fmla="*/ 616 h 654"/>
                <a:gd name="T12" fmla="*/ 147 w 186"/>
                <a:gd name="T13" fmla="*/ 616 h 654"/>
                <a:gd name="T14" fmla="*/ 184 w 186"/>
                <a:gd name="T15" fmla="*/ 137 h 654"/>
                <a:gd name="T16" fmla="*/ 172 w 186"/>
                <a:gd name="T17" fmla="*/ 42 h 654"/>
                <a:gd name="T18" fmla="*/ 98 w 186"/>
                <a:gd name="T19" fmla="*/ 1 h 654"/>
                <a:gd name="T20" fmla="*/ 10 w 186"/>
                <a:gd name="T21" fmla="*/ 147 h 654"/>
                <a:gd name="T22" fmla="*/ 68 w 186"/>
                <a:gd name="T23" fmla="*/ 131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654">
                  <a:moveTo>
                    <a:pt x="68" y="131"/>
                  </a:moveTo>
                  <a:cubicBezTo>
                    <a:pt x="65" y="110"/>
                    <a:pt x="68" y="86"/>
                    <a:pt x="82" y="70"/>
                  </a:cubicBezTo>
                  <a:cubicBezTo>
                    <a:pt x="93" y="57"/>
                    <a:pt x="111" y="57"/>
                    <a:pt x="120" y="72"/>
                  </a:cubicBezTo>
                  <a:cubicBezTo>
                    <a:pt x="132" y="91"/>
                    <a:pt x="125" y="124"/>
                    <a:pt x="124" y="145"/>
                  </a:cubicBezTo>
                  <a:cubicBezTo>
                    <a:pt x="122" y="177"/>
                    <a:pt x="120" y="208"/>
                    <a:pt x="117" y="239"/>
                  </a:cubicBezTo>
                  <a:cubicBezTo>
                    <a:pt x="109" y="365"/>
                    <a:pt x="99" y="490"/>
                    <a:pt x="87" y="616"/>
                  </a:cubicBezTo>
                  <a:cubicBezTo>
                    <a:pt x="84" y="654"/>
                    <a:pt x="144" y="654"/>
                    <a:pt x="147" y="616"/>
                  </a:cubicBezTo>
                  <a:cubicBezTo>
                    <a:pt x="162" y="456"/>
                    <a:pt x="174" y="297"/>
                    <a:pt x="184" y="137"/>
                  </a:cubicBezTo>
                  <a:cubicBezTo>
                    <a:pt x="186" y="104"/>
                    <a:pt x="186" y="72"/>
                    <a:pt x="172" y="42"/>
                  </a:cubicBezTo>
                  <a:cubicBezTo>
                    <a:pt x="159" y="14"/>
                    <a:pt x="127" y="0"/>
                    <a:pt x="98" y="1"/>
                  </a:cubicBezTo>
                  <a:cubicBezTo>
                    <a:pt x="24" y="3"/>
                    <a:pt x="0" y="86"/>
                    <a:pt x="10" y="147"/>
                  </a:cubicBezTo>
                  <a:cubicBezTo>
                    <a:pt x="17" y="185"/>
                    <a:pt x="74" y="169"/>
                    <a:pt x="68" y="1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976" name="Pengeoverfoering" hidden="1"/>
          <p:cNvGrpSpPr>
            <a:grpSpLocks noChangeAspect="1"/>
          </p:cNvGrpSpPr>
          <p:nvPr/>
        </p:nvGrpSpPr>
        <p:grpSpPr bwMode="auto">
          <a:xfrm>
            <a:off x="3571082" y="1752600"/>
            <a:ext cx="2003425" cy="1603375"/>
            <a:chOff x="2307" y="187"/>
            <a:chExt cx="1262" cy="1010"/>
          </a:xfrm>
        </p:grpSpPr>
        <p:sp>
          <p:nvSpPr>
            <p:cNvPr id="978" name="Freeform 72"/>
            <p:cNvSpPr>
              <a:spLocks/>
            </p:cNvSpPr>
            <p:nvPr userDrawn="1"/>
          </p:nvSpPr>
          <p:spPr bwMode="auto">
            <a:xfrm>
              <a:off x="2307" y="611"/>
              <a:ext cx="1262" cy="586"/>
            </a:xfrm>
            <a:custGeom>
              <a:avLst/>
              <a:gdLst>
                <a:gd name="T0" fmla="*/ 951 w 962"/>
                <a:gd name="T1" fmla="*/ 209 h 446"/>
                <a:gd name="T2" fmla="*/ 835 w 962"/>
                <a:gd name="T3" fmla="*/ 136 h 446"/>
                <a:gd name="T4" fmla="*/ 813 w 962"/>
                <a:gd name="T5" fmla="*/ 123 h 446"/>
                <a:gd name="T6" fmla="*/ 630 w 962"/>
                <a:gd name="T7" fmla="*/ 9 h 446"/>
                <a:gd name="T8" fmla="*/ 599 w 962"/>
                <a:gd name="T9" fmla="*/ 23 h 446"/>
                <a:gd name="T10" fmla="*/ 599 w 962"/>
                <a:gd name="T11" fmla="*/ 129 h 446"/>
                <a:gd name="T12" fmla="*/ 0 w 962"/>
                <a:gd name="T13" fmla="*/ 129 h 446"/>
                <a:gd name="T14" fmla="*/ 0 w 962"/>
                <a:gd name="T15" fmla="*/ 317 h 446"/>
                <a:gd name="T16" fmla="*/ 599 w 962"/>
                <a:gd name="T17" fmla="*/ 317 h 446"/>
                <a:gd name="T18" fmla="*/ 599 w 962"/>
                <a:gd name="T19" fmla="*/ 423 h 446"/>
                <a:gd name="T20" fmla="*/ 630 w 962"/>
                <a:gd name="T21" fmla="*/ 437 h 446"/>
                <a:gd name="T22" fmla="*/ 951 w 962"/>
                <a:gd name="T23" fmla="*/ 237 h 446"/>
                <a:gd name="T24" fmla="*/ 951 w 962"/>
                <a:gd name="T25" fmla="*/ 20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2" h="446">
                  <a:moveTo>
                    <a:pt x="951" y="209"/>
                  </a:moveTo>
                  <a:cubicBezTo>
                    <a:pt x="835" y="136"/>
                    <a:pt x="835" y="136"/>
                    <a:pt x="835" y="136"/>
                  </a:cubicBezTo>
                  <a:cubicBezTo>
                    <a:pt x="813" y="123"/>
                    <a:pt x="813" y="123"/>
                    <a:pt x="813" y="123"/>
                  </a:cubicBezTo>
                  <a:cubicBezTo>
                    <a:pt x="630" y="9"/>
                    <a:pt x="630" y="9"/>
                    <a:pt x="630" y="9"/>
                  </a:cubicBezTo>
                  <a:cubicBezTo>
                    <a:pt x="617" y="0"/>
                    <a:pt x="599" y="9"/>
                    <a:pt x="599" y="23"/>
                  </a:cubicBezTo>
                  <a:cubicBezTo>
                    <a:pt x="599" y="129"/>
                    <a:pt x="599" y="129"/>
                    <a:pt x="599" y="129"/>
                  </a:cubicBezTo>
                  <a:cubicBezTo>
                    <a:pt x="0" y="129"/>
                    <a:pt x="0" y="129"/>
                    <a:pt x="0" y="129"/>
                  </a:cubicBezTo>
                  <a:cubicBezTo>
                    <a:pt x="0" y="317"/>
                    <a:pt x="0" y="317"/>
                    <a:pt x="0" y="317"/>
                  </a:cubicBezTo>
                  <a:cubicBezTo>
                    <a:pt x="599" y="317"/>
                    <a:pt x="599" y="317"/>
                    <a:pt x="599" y="317"/>
                  </a:cubicBezTo>
                  <a:cubicBezTo>
                    <a:pt x="599" y="423"/>
                    <a:pt x="599" y="423"/>
                    <a:pt x="599" y="423"/>
                  </a:cubicBezTo>
                  <a:cubicBezTo>
                    <a:pt x="599" y="437"/>
                    <a:pt x="617" y="446"/>
                    <a:pt x="630" y="437"/>
                  </a:cubicBezTo>
                  <a:cubicBezTo>
                    <a:pt x="951" y="237"/>
                    <a:pt x="951" y="237"/>
                    <a:pt x="951" y="237"/>
                  </a:cubicBezTo>
                  <a:cubicBezTo>
                    <a:pt x="962" y="230"/>
                    <a:pt x="962" y="216"/>
                    <a:pt x="951" y="209"/>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79" name="Freeform 73"/>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0" name="Freeform 74"/>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1" name="Freeform 75"/>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2" name="Freeform 76"/>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3" name="Freeform 77"/>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4" name="Freeform 78"/>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5" name="Freeform 79"/>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6" name="Freeform 80"/>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7" name="Oval 81"/>
            <p:cNvSpPr>
              <a:spLocks noChangeArrowheads="1"/>
            </p:cNvSpPr>
            <p:nvPr userDrawn="1"/>
          </p:nvSpPr>
          <p:spPr bwMode="auto">
            <a:xfrm>
              <a:off x="2441" y="283"/>
              <a:ext cx="383"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8" name="Oval 82"/>
            <p:cNvSpPr>
              <a:spLocks noChangeArrowheads="1"/>
            </p:cNvSpPr>
            <p:nvPr userDrawn="1"/>
          </p:nvSpPr>
          <p:spPr bwMode="auto">
            <a:xfrm>
              <a:off x="2441" y="283"/>
              <a:ext cx="383"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9" name="Freeform 83"/>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0" name="Freeform 84"/>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1" name="Freeform 85"/>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2" name="Freeform 86"/>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3" name="Freeform 87"/>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4" name="Freeform 88"/>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5" name="Oval 89"/>
            <p:cNvSpPr>
              <a:spLocks noChangeArrowheads="1"/>
            </p:cNvSpPr>
            <p:nvPr userDrawn="1"/>
          </p:nvSpPr>
          <p:spPr bwMode="auto">
            <a:xfrm>
              <a:off x="2896" y="405"/>
              <a:ext cx="385" cy="14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6" name="Oval 90"/>
            <p:cNvSpPr>
              <a:spLocks noChangeArrowheads="1"/>
            </p:cNvSpPr>
            <p:nvPr userDrawn="1"/>
          </p:nvSpPr>
          <p:spPr bwMode="auto">
            <a:xfrm>
              <a:off x="2896" y="405"/>
              <a:ext cx="385" cy="147"/>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7" name="Freeform 91"/>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8" name="Freeform 92"/>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9" name="Freeform 93"/>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0" name="Freeform 94"/>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1" name="Freeform 95"/>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2" name="Freeform 96"/>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3" name="Freeform 97"/>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4" name="Freeform 98"/>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5" name="Freeform 99"/>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6" name="Freeform 100"/>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7" name="Freeform 101"/>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8" name="Freeform 102"/>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9" name="Oval 103"/>
            <p:cNvSpPr>
              <a:spLocks noChangeArrowheads="1"/>
            </p:cNvSpPr>
            <p:nvPr userDrawn="1"/>
          </p:nvSpPr>
          <p:spPr bwMode="auto">
            <a:xfrm>
              <a:off x="2612" y="187"/>
              <a:ext cx="384"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10" name="Oval 104"/>
            <p:cNvSpPr>
              <a:spLocks noChangeArrowheads="1"/>
            </p:cNvSpPr>
            <p:nvPr userDrawn="1"/>
          </p:nvSpPr>
          <p:spPr bwMode="auto">
            <a:xfrm>
              <a:off x="2612" y="187"/>
              <a:ext cx="384"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12" name="Nettbrett" hidden="1"/>
          <p:cNvGrpSpPr>
            <a:grpSpLocks noChangeAspect="1"/>
          </p:cNvGrpSpPr>
          <p:nvPr/>
        </p:nvGrpSpPr>
        <p:grpSpPr bwMode="auto">
          <a:xfrm>
            <a:off x="3467100" y="1872456"/>
            <a:ext cx="2211388" cy="1363663"/>
            <a:chOff x="2517" y="961"/>
            <a:chExt cx="1393" cy="859"/>
          </a:xfrm>
        </p:grpSpPr>
        <p:sp>
          <p:nvSpPr>
            <p:cNvPr id="1014" name="Freeform 108"/>
            <p:cNvSpPr>
              <a:spLocks/>
            </p:cNvSpPr>
            <p:nvPr userDrawn="1"/>
          </p:nvSpPr>
          <p:spPr bwMode="auto">
            <a:xfrm>
              <a:off x="2517" y="961"/>
              <a:ext cx="1393" cy="859"/>
            </a:xfrm>
            <a:custGeom>
              <a:avLst/>
              <a:gdLst>
                <a:gd name="T0" fmla="*/ 1675 w 1675"/>
                <a:gd name="T1" fmla="*/ 146 h 1030"/>
                <a:gd name="T2" fmla="*/ 1675 w 1675"/>
                <a:gd name="T3" fmla="*/ 885 h 1030"/>
                <a:gd name="T4" fmla="*/ 1530 w 1675"/>
                <a:gd name="T5" fmla="*/ 1030 h 1030"/>
                <a:gd name="T6" fmla="*/ 145 w 1675"/>
                <a:gd name="T7" fmla="*/ 1030 h 1030"/>
                <a:gd name="T8" fmla="*/ 0 w 1675"/>
                <a:gd name="T9" fmla="*/ 885 h 1030"/>
                <a:gd name="T10" fmla="*/ 0 w 1675"/>
                <a:gd name="T11" fmla="*/ 146 h 1030"/>
                <a:gd name="T12" fmla="*/ 145 w 1675"/>
                <a:gd name="T13" fmla="*/ 0 h 1030"/>
                <a:gd name="T14" fmla="*/ 1530 w 1675"/>
                <a:gd name="T15" fmla="*/ 0 h 1030"/>
                <a:gd name="T16" fmla="*/ 1675 w 1675"/>
                <a:gd name="T17" fmla="*/ 14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5" h="1030">
                  <a:moveTo>
                    <a:pt x="1675" y="146"/>
                  </a:moveTo>
                  <a:cubicBezTo>
                    <a:pt x="1675" y="885"/>
                    <a:pt x="1675" y="885"/>
                    <a:pt x="1675" y="885"/>
                  </a:cubicBezTo>
                  <a:cubicBezTo>
                    <a:pt x="1675" y="965"/>
                    <a:pt x="1610" y="1030"/>
                    <a:pt x="1530" y="1030"/>
                  </a:cubicBezTo>
                  <a:cubicBezTo>
                    <a:pt x="145" y="1030"/>
                    <a:pt x="145" y="1030"/>
                    <a:pt x="145" y="1030"/>
                  </a:cubicBezTo>
                  <a:cubicBezTo>
                    <a:pt x="65" y="1030"/>
                    <a:pt x="0" y="965"/>
                    <a:pt x="0" y="885"/>
                  </a:cubicBezTo>
                  <a:cubicBezTo>
                    <a:pt x="0" y="146"/>
                    <a:pt x="0" y="146"/>
                    <a:pt x="0" y="146"/>
                  </a:cubicBezTo>
                  <a:cubicBezTo>
                    <a:pt x="0" y="65"/>
                    <a:pt x="65" y="0"/>
                    <a:pt x="145" y="0"/>
                  </a:cubicBezTo>
                  <a:cubicBezTo>
                    <a:pt x="1530" y="0"/>
                    <a:pt x="1530" y="0"/>
                    <a:pt x="1530" y="0"/>
                  </a:cubicBezTo>
                  <a:cubicBezTo>
                    <a:pt x="1610" y="0"/>
                    <a:pt x="1675" y="65"/>
                    <a:pt x="1675" y="14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15" name="Rectangle 109"/>
            <p:cNvSpPr>
              <a:spLocks noChangeArrowheads="1"/>
            </p:cNvSpPr>
            <p:nvPr userDrawn="1"/>
          </p:nvSpPr>
          <p:spPr bwMode="auto">
            <a:xfrm>
              <a:off x="2727" y="1064"/>
              <a:ext cx="919" cy="6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16" name="Oval 110"/>
            <p:cNvSpPr>
              <a:spLocks noChangeArrowheads="1"/>
            </p:cNvSpPr>
            <p:nvPr userDrawn="1"/>
          </p:nvSpPr>
          <p:spPr bwMode="auto">
            <a:xfrm>
              <a:off x="3709" y="1329"/>
              <a:ext cx="122" cy="1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018" name="Mobil" hidden="1"/>
          <p:cNvGrpSpPr>
            <a:grpSpLocks noChangeAspect="1"/>
          </p:cNvGrpSpPr>
          <p:nvPr/>
        </p:nvGrpSpPr>
        <p:grpSpPr bwMode="auto">
          <a:xfrm>
            <a:off x="3971925" y="1579562"/>
            <a:ext cx="1201738" cy="1949450"/>
            <a:chOff x="1351" y="832"/>
            <a:chExt cx="757" cy="1228"/>
          </a:xfrm>
        </p:grpSpPr>
        <p:sp>
          <p:nvSpPr>
            <p:cNvPr id="1020" name="Freeform 114"/>
            <p:cNvSpPr>
              <a:spLocks/>
            </p:cNvSpPr>
            <p:nvPr userDrawn="1"/>
          </p:nvSpPr>
          <p:spPr bwMode="auto">
            <a:xfrm>
              <a:off x="1351" y="832"/>
              <a:ext cx="757" cy="1228"/>
            </a:xfrm>
            <a:custGeom>
              <a:avLst/>
              <a:gdLst>
                <a:gd name="T0" fmla="*/ 590 w 687"/>
                <a:gd name="T1" fmla="*/ 1116 h 1116"/>
                <a:gd name="T2" fmla="*/ 97 w 687"/>
                <a:gd name="T3" fmla="*/ 1116 h 1116"/>
                <a:gd name="T4" fmla="*/ 0 w 687"/>
                <a:gd name="T5" fmla="*/ 1020 h 1116"/>
                <a:gd name="T6" fmla="*/ 0 w 687"/>
                <a:gd name="T7" fmla="*/ 97 h 1116"/>
                <a:gd name="T8" fmla="*/ 97 w 687"/>
                <a:gd name="T9" fmla="*/ 0 h 1116"/>
                <a:gd name="T10" fmla="*/ 590 w 687"/>
                <a:gd name="T11" fmla="*/ 0 h 1116"/>
                <a:gd name="T12" fmla="*/ 687 w 687"/>
                <a:gd name="T13" fmla="*/ 97 h 1116"/>
                <a:gd name="T14" fmla="*/ 687 w 687"/>
                <a:gd name="T15" fmla="*/ 1020 h 1116"/>
                <a:gd name="T16" fmla="*/ 590 w 687"/>
                <a:gd name="T17" fmla="*/ 1116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7" h="1116">
                  <a:moveTo>
                    <a:pt x="590" y="1116"/>
                  </a:moveTo>
                  <a:cubicBezTo>
                    <a:pt x="97" y="1116"/>
                    <a:pt x="97" y="1116"/>
                    <a:pt x="97" y="1116"/>
                  </a:cubicBezTo>
                  <a:cubicBezTo>
                    <a:pt x="44" y="1116"/>
                    <a:pt x="0" y="1073"/>
                    <a:pt x="0" y="1020"/>
                  </a:cubicBezTo>
                  <a:cubicBezTo>
                    <a:pt x="0" y="97"/>
                    <a:pt x="0" y="97"/>
                    <a:pt x="0" y="97"/>
                  </a:cubicBezTo>
                  <a:cubicBezTo>
                    <a:pt x="0" y="43"/>
                    <a:pt x="44" y="0"/>
                    <a:pt x="97" y="0"/>
                  </a:cubicBezTo>
                  <a:cubicBezTo>
                    <a:pt x="590" y="0"/>
                    <a:pt x="590" y="0"/>
                    <a:pt x="590" y="0"/>
                  </a:cubicBezTo>
                  <a:cubicBezTo>
                    <a:pt x="643" y="0"/>
                    <a:pt x="687" y="43"/>
                    <a:pt x="687" y="97"/>
                  </a:cubicBezTo>
                  <a:cubicBezTo>
                    <a:pt x="687" y="1020"/>
                    <a:pt x="687" y="1020"/>
                    <a:pt x="687" y="1020"/>
                  </a:cubicBezTo>
                  <a:cubicBezTo>
                    <a:pt x="687" y="1073"/>
                    <a:pt x="643" y="1116"/>
                    <a:pt x="590" y="111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1" name="Rectangle 115"/>
            <p:cNvSpPr>
              <a:spLocks noChangeArrowheads="1"/>
            </p:cNvSpPr>
            <p:nvPr userDrawn="1"/>
          </p:nvSpPr>
          <p:spPr bwMode="auto">
            <a:xfrm>
              <a:off x="1441" y="1017"/>
              <a:ext cx="575" cy="8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2" name="Oval 116"/>
            <p:cNvSpPr>
              <a:spLocks noChangeArrowheads="1"/>
            </p:cNvSpPr>
            <p:nvPr userDrawn="1"/>
          </p:nvSpPr>
          <p:spPr bwMode="auto">
            <a:xfrm>
              <a:off x="1675" y="1883"/>
              <a:ext cx="109" cy="10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024" name="Institusjon" hidden="1"/>
          <p:cNvGrpSpPr>
            <a:grpSpLocks noChangeAspect="1"/>
          </p:cNvGrpSpPr>
          <p:nvPr/>
        </p:nvGrpSpPr>
        <p:grpSpPr bwMode="auto">
          <a:xfrm>
            <a:off x="3409950" y="1926431"/>
            <a:ext cx="2325688" cy="1255712"/>
            <a:chOff x="2465" y="1978"/>
            <a:chExt cx="1465" cy="791"/>
          </a:xfrm>
        </p:grpSpPr>
        <p:sp>
          <p:nvSpPr>
            <p:cNvPr id="1026" name="Freeform 120"/>
            <p:cNvSpPr>
              <a:spLocks/>
            </p:cNvSpPr>
            <p:nvPr userDrawn="1"/>
          </p:nvSpPr>
          <p:spPr bwMode="auto">
            <a:xfrm>
              <a:off x="2527" y="2298"/>
              <a:ext cx="350" cy="359"/>
            </a:xfrm>
            <a:custGeom>
              <a:avLst/>
              <a:gdLst>
                <a:gd name="T0" fmla="*/ 263 w 350"/>
                <a:gd name="T1" fmla="*/ 0 h 359"/>
                <a:gd name="T2" fmla="*/ 0 w 350"/>
                <a:gd name="T3" fmla="*/ 0 h 359"/>
                <a:gd name="T4" fmla="*/ 0 w 350"/>
                <a:gd name="T5" fmla="*/ 359 h 359"/>
                <a:gd name="T6" fmla="*/ 350 w 350"/>
                <a:gd name="T7" fmla="*/ 299 h 359"/>
                <a:gd name="T8" fmla="*/ 350 w 350"/>
                <a:gd name="T9" fmla="*/ 0 h 359"/>
                <a:gd name="T10" fmla="*/ 263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263" y="0"/>
                  </a:moveTo>
                  <a:lnTo>
                    <a:pt x="0" y="0"/>
                  </a:lnTo>
                  <a:lnTo>
                    <a:pt x="0" y="359"/>
                  </a:lnTo>
                  <a:lnTo>
                    <a:pt x="350" y="299"/>
                  </a:lnTo>
                  <a:lnTo>
                    <a:pt x="350" y="0"/>
                  </a:lnTo>
                  <a:lnTo>
                    <a:pt x="2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7" name="Freeform 121"/>
            <p:cNvSpPr>
              <a:spLocks/>
            </p:cNvSpPr>
            <p:nvPr userDrawn="1"/>
          </p:nvSpPr>
          <p:spPr bwMode="auto">
            <a:xfrm>
              <a:off x="3518" y="2298"/>
              <a:ext cx="350" cy="359"/>
            </a:xfrm>
            <a:custGeom>
              <a:avLst/>
              <a:gdLst>
                <a:gd name="T0" fmla="*/ 87 w 350"/>
                <a:gd name="T1" fmla="*/ 0 h 359"/>
                <a:gd name="T2" fmla="*/ 0 w 350"/>
                <a:gd name="T3" fmla="*/ 0 h 359"/>
                <a:gd name="T4" fmla="*/ 0 w 350"/>
                <a:gd name="T5" fmla="*/ 299 h 359"/>
                <a:gd name="T6" fmla="*/ 350 w 350"/>
                <a:gd name="T7" fmla="*/ 359 h 359"/>
                <a:gd name="T8" fmla="*/ 350 w 350"/>
                <a:gd name="T9" fmla="*/ 0 h 359"/>
                <a:gd name="T10" fmla="*/ 87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87" y="0"/>
                  </a:moveTo>
                  <a:lnTo>
                    <a:pt x="0" y="0"/>
                  </a:lnTo>
                  <a:lnTo>
                    <a:pt x="0" y="299"/>
                  </a:lnTo>
                  <a:lnTo>
                    <a:pt x="350" y="359"/>
                  </a:lnTo>
                  <a:lnTo>
                    <a:pt x="350" y="0"/>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8" name="Rectangle 122"/>
            <p:cNvSpPr>
              <a:spLocks noChangeArrowheads="1"/>
            </p:cNvSpPr>
            <p:nvPr userDrawn="1"/>
          </p:nvSpPr>
          <p:spPr bwMode="auto">
            <a:xfrm>
              <a:off x="2897" y="2202"/>
              <a:ext cx="601" cy="3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9" name="Freeform 123"/>
            <p:cNvSpPr>
              <a:spLocks/>
            </p:cNvSpPr>
            <p:nvPr userDrawn="1"/>
          </p:nvSpPr>
          <p:spPr bwMode="auto">
            <a:xfrm>
              <a:off x="2867" y="2087"/>
              <a:ext cx="660" cy="92"/>
            </a:xfrm>
            <a:custGeom>
              <a:avLst/>
              <a:gdLst>
                <a:gd name="T0" fmla="*/ 660 w 660"/>
                <a:gd name="T1" fmla="*/ 92 h 92"/>
                <a:gd name="T2" fmla="*/ 330 w 660"/>
                <a:gd name="T3" fmla="*/ 0 h 92"/>
                <a:gd name="T4" fmla="*/ 0 w 660"/>
                <a:gd name="T5" fmla="*/ 92 h 92"/>
                <a:gd name="T6" fmla="*/ 660 w 660"/>
                <a:gd name="T7" fmla="*/ 92 h 92"/>
              </a:gdLst>
              <a:ahLst/>
              <a:cxnLst>
                <a:cxn ang="0">
                  <a:pos x="T0" y="T1"/>
                </a:cxn>
                <a:cxn ang="0">
                  <a:pos x="T2" y="T3"/>
                </a:cxn>
                <a:cxn ang="0">
                  <a:pos x="T4" y="T5"/>
                </a:cxn>
                <a:cxn ang="0">
                  <a:pos x="T6" y="T7"/>
                </a:cxn>
              </a:cxnLst>
              <a:rect l="0" t="0" r="r" b="b"/>
              <a:pathLst>
                <a:path w="660" h="92">
                  <a:moveTo>
                    <a:pt x="660" y="92"/>
                  </a:moveTo>
                  <a:lnTo>
                    <a:pt x="330" y="0"/>
                  </a:lnTo>
                  <a:lnTo>
                    <a:pt x="0" y="92"/>
                  </a:lnTo>
                  <a:lnTo>
                    <a:pt x="66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0" name="Freeform 124"/>
            <p:cNvSpPr>
              <a:spLocks/>
            </p:cNvSpPr>
            <p:nvPr userDrawn="1"/>
          </p:nvSpPr>
          <p:spPr bwMode="auto">
            <a:xfrm>
              <a:off x="2556" y="2243"/>
              <a:ext cx="321" cy="35"/>
            </a:xfrm>
            <a:custGeom>
              <a:avLst/>
              <a:gdLst>
                <a:gd name="T0" fmla="*/ 321 w 321"/>
                <a:gd name="T1" fmla="*/ 35 h 35"/>
                <a:gd name="T2" fmla="*/ 321 w 321"/>
                <a:gd name="T3" fmla="*/ 0 h 35"/>
                <a:gd name="T4" fmla="*/ 102 w 321"/>
                <a:gd name="T5" fmla="*/ 0 h 35"/>
                <a:gd name="T6" fmla="*/ 0 w 321"/>
                <a:gd name="T7" fmla="*/ 35 h 35"/>
                <a:gd name="T8" fmla="*/ 321 w 321"/>
                <a:gd name="T9" fmla="*/ 35 h 35"/>
              </a:gdLst>
              <a:ahLst/>
              <a:cxnLst>
                <a:cxn ang="0">
                  <a:pos x="T0" y="T1"/>
                </a:cxn>
                <a:cxn ang="0">
                  <a:pos x="T2" y="T3"/>
                </a:cxn>
                <a:cxn ang="0">
                  <a:pos x="T4" y="T5"/>
                </a:cxn>
                <a:cxn ang="0">
                  <a:pos x="T6" y="T7"/>
                </a:cxn>
                <a:cxn ang="0">
                  <a:pos x="T8" y="T9"/>
                </a:cxn>
              </a:cxnLst>
              <a:rect l="0" t="0" r="r" b="b"/>
              <a:pathLst>
                <a:path w="321" h="35">
                  <a:moveTo>
                    <a:pt x="321" y="35"/>
                  </a:moveTo>
                  <a:lnTo>
                    <a:pt x="321" y="0"/>
                  </a:lnTo>
                  <a:lnTo>
                    <a:pt x="102" y="0"/>
                  </a:lnTo>
                  <a:lnTo>
                    <a:pt x="0" y="35"/>
                  </a:lnTo>
                  <a:lnTo>
                    <a:pt x="32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1" name="Freeform 125"/>
            <p:cNvSpPr>
              <a:spLocks/>
            </p:cNvSpPr>
            <p:nvPr userDrawn="1"/>
          </p:nvSpPr>
          <p:spPr bwMode="auto">
            <a:xfrm>
              <a:off x="3520" y="2243"/>
              <a:ext cx="321" cy="35"/>
            </a:xfrm>
            <a:custGeom>
              <a:avLst/>
              <a:gdLst>
                <a:gd name="T0" fmla="*/ 0 w 321"/>
                <a:gd name="T1" fmla="*/ 35 h 35"/>
                <a:gd name="T2" fmla="*/ 0 w 321"/>
                <a:gd name="T3" fmla="*/ 0 h 35"/>
                <a:gd name="T4" fmla="*/ 218 w 321"/>
                <a:gd name="T5" fmla="*/ 0 h 35"/>
                <a:gd name="T6" fmla="*/ 321 w 321"/>
                <a:gd name="T7" fmla="*/ 35 h 35"/>
                <a:gd name="T8" fmla="*/ 0 w 321"/>
                <a:gd name="T9" fmla="*/ 35 h 35"/>
              </a:gdLst>
              <a:ahLst/>
              <a:cxnLst>
                <a:cxn ang="0">
                  <a:pos x="T0" y="T1"/>
                </a:cxn>
                <a:cxn ang="0">
                  <a:pos x="T2" y="T3"/>
                </a:cxn>
                <a:cxn ang="0">
                  <a:pos x="T4" y="T5"/>
                </a:cxn>
                <a:cxn ang="0">
                  <a:pos x="T6" y="T7"/>
                </a:cxn>
                <a:cxn ang="0">
                  <a:pos x="T8" y="T9"/>
                </a:cxn>
              </a:cxnLst>
              <a:rect l="0" t="0" r="r" b="b"/>
              <a:pathLst>
                <a:path w="321" h="35">
                  <a:moveTo>
                    <a:pt x="0" y="35"/>
                  </a:moveTo>
                  <a:lnTo>
                    <a:pt x="0" y="0"/>
                  </a:lnTo>
                  <a:lnTo>
                    <a:pt x="218" y="0"/>
                  </a:lnTo>
                  <a:lnTo>
                    <a:pt x="321" y="35"/>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2" name="Freeform 126"/>
            <p:cNvSpPr>
              <a:spLocks/>
            </p:cNvSpPr>
            <p:nvPr userDrawn="1"/>
          </p:nvSpPr>
          <p:spPr bwMode="auto">
            <a:xfrm>
              <a:off x="3188" y="1978"/>
              <a:ext cx="152" cy="117"/>
            </a:xfrm>
            <a:custGeom>
              <a:avLst/>
              <a:gdLst>
                <a:gd name="T0" fmla="*/ 152 w 152"/>
                <a:gd name="T1" fmla="*/ 32 h 117"/>
                <a:gd name="T2" fmla="*/ 17 w 152"/>
                <a:gd name="T3" fmla="*/ 0 h 117"/>
                <a:gd name="T4" fmla="*/ 17 w 152"/>
                <a:gd name="T5" fmla="*/ 0 h 117"/>
                <a:gd name="T6" fmla="*/ 0 w 152"/>
                <a:gd name="T7" fmla="*/ 0 h 117"/>
                <a:gd name="T8" fmla="*/ 0 w 152"/>
                <a:gd name="T9" fmla="*/ 117 h 117"/>
                <a:gd name="T10" fmla="*/ 17 w 152"/>
                <a:gd name="T11" fmla="*/ 117 h 117"/>
                <a:gd name="T12" fmla="*/ 17 w 152"/>
                <a:gd name="T13" fmla="*/ 71 h 117"/>
                <a:gd name="T14" fmla="*/ 152 w 152"/>
                <a:gd name="T15" fmla="*/ 32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17">
                  <a:moveTo>
                    <a:pt x="152" y="32"/>
                  </a:moveTo>
                  <a:lnTo>
                    <a:pt x="17" y="0"/>
                  </a:lnTo>
                  <a:lnTo>
                    <a:pt x="17" y="0"/>
                  </a:lnTo>
                  <a:lnTo>
                    <a:pt x="0" y="0"/>
                  </a:lnTo>
                  <a:lnTo>
                    <a:pt x="0" y="117"/>
                  </a:lnTo>
                  <a:lnTo>
                    <a:pt x="17" y="117"/>
                  </a:lnTo>
                  <a:lnTo>
                    <a:pt x="17" y="71"/>
                  </a:lnTo>
                  <a:lnTo>
                    <a:pt x="15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3" name="Freeform 127"/>
            <p:cNvSpPr>
              <a:spLocks/>
            </p:cNvSpPr>
            <p:nvPr userDrawn="1"/>
          </p:nvSpPr>
          <p:spPr bwMode="auto">
            <a:xfrm>
              <a:off x="3038" y="2297"/>
              <a:ext cx="83"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4" name="Freeform 128"/>
            <p:cNvSpPr>
              <a:spLocks/>
            </p:cNvSpPr>
            <p:nvPr userDrawn="1"/>
          </p:nvSpPr>
          <p:spPr bwMode="auto">
            <a:xfrm>
              <a:off x="2956"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5" name="Freeform 129"/>
            <p:cNvSpPr>
              <a:spLocks/>
            </p:cNvSpPr>
            <p:nvPr userDrawn="1"/>
          </p:nvSpPr>
          <p:spPr bwMode="auto">
            <a:xfrm>
              <a:off x="3385"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6" name="Freeform 130"/>
            <p:cNvSpPr>
              <a:spLocks/>
            </p:cNvSpPr>
            <p:nvPr userDrawn="1"/>
          </p:nvSpPr>
          <p:spPr bwMode="auto">
            <a:xfrm>
              <a:off x="3156" y="2297"/>
              <a:ext cx="82" cy="150"/>
            </a:xfrm>
            <a:custGeom>
              <a:avLst/>
              <a:gdLst>
                <a:gd name="T0" fmla="*/ 115 w 115"/>
                <a:gd name="T1" fmla="*/ 57 h 209"/>
                <a:gd name="T2" fmla="*/ 58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90" y="0"/>
                    <a:pt x="58" y="0"/>
                  </a:cubicBezTo>
                  <a:cubicBezTo>
                    <a:pt x="26"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7" name="Freeform 131"/>
            <p:cNvSpPr>
              <a:spLocks/>
            </p:cNvSpPr>
            <p:nvPr userDrawn="1"/>
          </p:nvSpPr>
          <p:spPr bwMode="auto">
            <a:xfrm>
              <a:off x="3274" y="2297"/>
              <a:ext cx="82"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8" name="Freeform 132"/>
            <p:cNvSpPr>
              <a:spLocks/>
            </p:cNvSpPr>
            <p:nvPr userDrawn="1"/>
          </p:nvSpPr>
          <p:spPr bwMode="auto">
            <a:xfrm>
              <a:off x="2567"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9" name="Freeform 133"/>
            <p:cNvSpPr>
              <a:spLocks/>
            </p:cNvSpPr>
            <p:nvPr userDrawn="1"/>
          </p:nvSpPr>
          <p:spPr bwMode="auto">
            <a:xfrm>
              <a:off x="2641"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0" name="Freeform 134"/>
            <p:cNvSpPr>
              <a:spLocks/>
            </p:cNvSpPr>
            <p:nvPr userDrawn="1"/>
          </p:nvSpPr>
          <p:spPr bwMode="auto">
            <a:xfrm>
              <a:off x="2715"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1" name="Freeform 135"/>
            <p:cNvSpPr>
              <a:spLocks/>
            </p:cNvSpPr>
            <p:nvPr userDrawn="1"/>
          </p:nvSpPr>
          <p:spPr bwMode="auto">
            <a:xfrm>
              <a:off x="2789"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2" name="Freeform 136"/>
            <p:cNvSpPr>
              <a:spLocks/>
            </p:cNvSpPr>
            <p:nvPr userDrawn="1"/>
          </p:nvSpPr>
          <p:spPr bwMode="auto">
            <a:xfrm>
              <a:off x="3559"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3" name="Freeform 137"/>
            <p:cNvSpPr>
              <a:spLocks/>
            </p:cNvSpPr>
            <p:nvPr userDrawn="1"/>
          </p:nvSpPr>
          <p:spPr bwMode="auto">
            <a:xfrm>
              <a:off x="3632"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4" name="Freeform 138"/>
            <p:cNvSpPr>
              <a:spLocks/>
            </p:cNvSpPr>
            <p:nvPr userDrawn="1"/>
          </p:nvSpPr>
          <p:spPr bwMode="auto">
            <a:xfrm>
              <a:off x="3706"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5" name="Freeform 139"/>
            <p:cNvSpPr>
              <a:spLocks/>
            </p:cNvSpPr>
            <p:nvPr userDrawn="1"/>
          </p:nvSpPr>
          <p:spPr bwMode="auto">
            <a:xfrm>
              <a:off x="3780"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6" name="Freeform 140"/>
            <p:cNvSpPr>
              <a:spLocks/>
            </p:cNvSpPr>
            <p:nvPr userDrawn="1"/>
          </p:nvSpPr>
          <p:spPr bwMode="auto">
            <a:xfrm>
              <a:off x="2465" y="2618"/>
              <a:ext cx="1465" cy="151"/>
            </a:xfrm>
            <a:custGeom>
              <a:avLst/>
              <a:gdLst>
                <a:gd name="T0" fmla="*/ 1465 w 1465"/>
                <a:gd name="T1" fmla="*/ 151 h 151"/>
                <a:gd name="T2" fmla="*/ 0 w 1465"/>
                <a:gd name="T3" fmla="*/ 151 h 151"/>
                <a:gd name="T4" fmla="*/ 0 w 1465"/>
                <a:gd name="T5" fmla="*/ 75 h 151"/>
                <a:gd name="T6" fmla="*/ 423 w 1465"/>
                <a:gd name="T7" fmla="*/ 0 h 151"/>
                <a:gd name="T8" fmla="*/ 1042 w 1465"/>
                <a:gd name="T9" fmla="*/ 0 h 151"/>
                <a:gd name="T10" fmla="*/ 1465 w 1465"/>
                <a:gd name="T11" fmla="*/ 75 h 151"/>
                <a:gd name="T12" fmla="*/ 1465 w 1465"/>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1465" h="151">
                  <a:moveTo>
                    <a:pt x="1465" y="151"/>
                  </a:moveTo>
                  <a:lnTo>
                    <a:pt x="0" y="151"/>
                  </a:lnTo>
                  <a:lnTo>
                    <a:pt x="0" y="75"/>
                  </a:lnTo>
                  <a:lnTo>
                    <a:pt x="423" y="0"/>
                  </a:lnTo>
                  <a:lnTo>
                    <a:pt x="1042" y="0"/>
                  </a:lnTo>
                  <a:lnTo>
                    <a:pt x="1465" y="75"/>
                  </a:lnTo>
                  <a:lnTo>
                    <a:pt x="1465"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7" name="Line 141"/>
            <p:cNvSpPr>
              <a:spLocks noChangeShapeType="1"/>
            </p:cNvSpPr>
            <p:nvPr userDrawn="1"/>
          </p:nvSpPr>
          <p:spPr bwMode="auto">
            <a:xfrm>
              <a:off x="2764" y="2616"/>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48" name="Line 142"/>
            <p:cNvSpPr>
              <a:spLocks noChangeShapeType="1"/>
            </p:cNvSpPr>
            <p:nvPr userDrawn="1"/>
          </p:nvSpPr>
          <p:spPr bwMode="auto">
            <a:xfrm>
              <a:off x="2764" y="229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49" name="Line 143"/>
            <p:cNvSpPr>
              <a:spLocks noChangeShapeType="1"/>
            </p:cNvSpPr>
            <p:nvPr userDrawn="1"/>
          </p:nvSpPr>
          <p:spPr bwMode="auto">
            <a:xfrm>
              <a:off x="2757" y="2290"/>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50" name="Line 144"/>
            <p:cNvSpPr>
              <a:spLocks noChangeShapeType="1"/>
            </p:cNvSpPr>
            <p:nvPr userDrawn="1"/>
          </p:nvSpPr>
          <p:spPr bwMode="auto">
            <a:xfrm>
              <a:off x="2757" y="263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52" name="Handpenger" hidden="1"/>
          <p:cNvGrpSpPr>
            <a:grpSpLocks noChangeAspect="1"/>
          </p:cNvGrpSpPr>
          <p:nvPr/>
        </p:nvGrpSpPr>
        <p:grpSpPr bwMode="auto">
          <a:xfrm>
            <a:off x="3331369" y="1750218"/>
            <a:ext cx="2482850" cy="1608138"/>
            <a:chOff x="2178" y="950"/>
            <a:chExt cx="1564" cy="1013"/>
          </a:xfrm>
        </p:grpSpPr>
        <p:sp>
          <p:nvSpPr>
            <p:cNvPr id="1054" name="Freeform 148"/>
            <p:cNvSpPr>
              <a:spLocks/>
            </p:cNvSpPr>
            <p:nvPr userDrawn="1"/>
          </p:nvSpPr>
          <p:spPr bwMode="auto">
            <a:xfrm>
              <a:off x="2228" y="1599"/>
              <a:ext cx="868" cy="364"/>
            </a:xfrm>
            <a:custGeom>
              <a:avLst/>
              <a:gdLst>
                <a:gd name="T0" fmla="*/ 0 w 769"/>
                <a:gd name="T1" fmla="*/ 270 h 322"/>
                <a:gd name="T2" fmla="*/ 135 w 769"/>
                <a:gd name="T3" fmla="*/ 270 h 322"/>
                <a:gd name="T4" fmla="*/ 181 w 769"/>
                <a:gd name="T5" fmla="*/ 276 h 322"/>
                <a:gd name="T6" fmla="*/ 291 w 769"/>
                <a:gd name="T7" fmla="*/ 295 h 322"/>
                <a:gd name="T8" fmla="*/ 418 w 769"/>
                <a:gd name="T9" fmla="*/ 317 h 322"/>
                <a:gd name="T10" fmla="*/ 467 w 769"/>
                <a:gd name="T11" fmla="*/ 316 h 322"/>
                <a:gd name="T12" fmla="*/ 510 w 769"/>
                <a:gd name="T13" fmla="*/ 299 h 322"/>
                <a:gd name="T14" fmla="*/ 668 w 769"/>
                <a:gd name="T15" fmla="*/ 230 h 322"/>
                <a:gd name="T16" fmla="*/ 742 w 769"/>
                <a:gd name="T17" fmla="*/ 198 h 322"/>
                <a:gd name="T18" fmla="*/ 764 w 769"/>
                <a:gd name="T19" fmla="*/ 178 h 322"/>
                <a:gd name="T20" fmla="*/ 768 w 769"/>
                <a:gd name="T21" fmla="*/ 148 h 322"/>
                <a:gd name="T22" fmla="*/ 756 w 769"/>
                <a:gd name="T23" fmla="*/ 129 h 322"/>
                <a:gd name="T24" fmla="*/ 742 w 769"/>
                <a:gd name="T25" fmla="*/ 123 h 322"/>
                <a:gd name="T26" fmla="*/ 708 w 769"/>
                <a:gd name="T27" fmla="*/ 135 h 322"/>
                <a:gd name="T28" fmla="*/ 563 w 769"/>
                <a:gd name="T29" fmla="*/ 197 h 322"/>
                <a:gd name="T30" fmla="*/ 517 w 769"/>
                <a:gd name="T31" fmla="*/ 216 h 322"/>
                <a:gd name="T32" fmla="*/ 488 w 769"/>
                <a:gd name="T33" fmla="*/ 221 h 322"/>
                <a:gd name="T34" fmla="*/ 401 w 769"/>
                <a:gd name="T35" fmla="*/ 212 h 322"/>
                <a:gd name="T36" fmla="*/ 286 w 769"/>
                <a:gd name="T37" fmla="*/ 189 h 322"/>
                <a:gd name="T38" fmla="*/ 269 w 769"/>
                <a:gd name="T39" fmla="*/ 182 h 322"/>
                <a:gd name="T40" fmla="*/ 260 w 769"/>
                <a:gd name="T41" fmla="*/ 134 h 322"/>
                <a:gd name="T42" fmla="*/ 290 w 769"/>
                <a:gd name="T43" fmla="*/ 108 h 322"/>
                <a:gd name="T44" fmla="*/ 336 w 769"/>
                <a:gd name="T45" fmla="*/ 112 h 322"/>
                <a:gd name="T46" fmla="*/ 471 w 769"/>
                <a:gd name="T47" fmla="*/ 129 h 322"/>
                <a:gd name="T48" fmla="*/ 519 w 769"/>
                <a:gd name="T49" fmla="*/ 134 h 322"/>
                <a:gd name="T50" fmla="*/ 574 w 769"/>
                <a:gd name="T51" fmla="*/ 98 h 322"/>
                <a:gd name="T52" fmla="*/ 549 w 769"/>
                <a:gd name="T53" fmla="*/ 61 h 322"/>
                <a:gd name="T54" fmla="*/ 475 w 769"/>
                <a:gd name="T55" fmla="*/ 46 h 322"/>
                <a:gd name="T56" fmla="*/ 307 w 769"/>
                <a:gd name="T57" fmla="*/ 13 h 322"/>
                <a:gd name="T58" fmla="*/ 232 w 769"/>
                <a:gd name="T59" fmla="*/ 2 h 322"/>
                <a:gd name="T60" fmla="*/ 195 w 769"/>
                <a:gd name="T61" fmla="*/ 8 h 322"/>
                <a:gd name="T62" fmla="*/ 35 w 769"/>
                <a:gd name="T63" fmla="*/ 73 h 322"/>
                <a:gd name="T64" fmla="*/ 0 w 769"/>
                <a:gd name="T65" fmla="*/ 73 h 322"/>
                <a:gd name="T66" fmla="*/ 0 w 769"/>
                <a:gd name="T67" fmla="*/ 27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9" h="322">
                  <a:moveTo>
                    <a:pt x="0" y="270"/>
                  </a:moveTo>
                  <a:cubicBezTo>
                    <a:pt x="135" y="270"/>
                    <a:pt x="135" y="270"/>
                    <a:pt x="135" y="270"/>
                  </a:cubicBezTo>
                  <a:cubicBezTo>
                    <a:pt x="151" y="272"/>
                    <a:pt x="166" y="274"/>
                    <a:pt x="181" y="276"/>
                  </a:cubicBezTo>
                  <a:cubicBezTo>
                    <a:pt x="218" y="282"/>
                    <a:pt x="255" y="288"/>
                    <a:pt x="291" y="295"/>
                  </a:cubicBezTo>
                  <a:cubicBezTo>
                    <a:pt x="333" y="302"/>
                    <a:pt x="376" y="309"/>
                    <a:pt x="418" y="317"/>
                  </a:cubicBezTo>
                  <a:cubicBezTo>
                    <a:pt x="435" y="320"/>
                    <a:pt x="451" y="322"/>
                    <a:pt x="467" y="316"/>
                  </a:cubicBezTo>
                  <a:cubicBezTo>
                    <a:pt x="482" y="310"/>
                    <a:pt x="496" y="305"/>
                    <a:pt x="510" y="299"/>
                  </a:cubicBezTo>
                  <a:cubicBezTo>
                    <a:pt x="563" y="276"/>
                    <a:pt x="616" y="253"/>
                    <a:pt x="668" y="230"/>
                  </a:cubicBezTo>
                  <a:cubicBezTo>
                    <a:pt x="706" y="213"/>
                    <a:pt x="704" y="216"/>
                    <a:pt x="742" y="198"/>
                  </a:cubicBezTo>
                  <a:cubicBezTo>
                    <a:pt x="751" y="194"/>
                    <a:pt x="758" y="187"/>
                    <a:pt x="764" y="178"/>
                  </a:cubicBezTo>
                  <a:cubicBezTo>
                    <a:pt x="769" y="169"/>
                    <a:pt x="769" y="158"/>
                    <a:pt x="768" y="148"/>
                  </a:cubicBezTo>
                  <a:cubicBezTo>
                    <a:pt x="766" y="144"/>
                    <a:pt x="764" y="138"/>
                    <a:pt x="756" y="129"/>
                  </a:cubicBezTo>
                  <a:cubicBezTo>
                    <a:pt x="756" y="129"/>
                    <a:pt x="755" y="124"/>
                    <a:pt x="742" y="123"/>
                  </a:cubicBezTo>
                  <a:cubicBezTo>
                    <a:pt x="729" y="122"/>
                    <a:pt x="708" y="135"/>
                    <a:pt x="708" y="135"/>
                  </a:cubicBezTo>
                  <a:cubicBezTo>
                    <a:pt x="708" y="135"/>
                    <a:pt x="618" y="174"/>
                    <a:pt x="563" y="197"/>
                  </a:cubicBezTo>
                  <a:cubicBezTo>
                    <a:pt x="549" y="203"/>
                    <a:pt x="531" y="210"/>
                    <a:pt x="517" y="216"/>
                  </a:cubicBezTo>
                  <a:cubicBezTo>
                    <a:pt x="508" y="220"/>
                    <a:pt x="498" y="222"/>
                    <a:pt x="488" y="221"/>
                  </a:cubicBezTo>
                  <a:cubicBezTo>
                    <a:pt x="459" y="218"/>
                    <a:pt x="430" y="217"/>
                    <a:pt x="401" y="212"/>
                  </a:cubicBezTo>
                  <a:cubicBezTo>
                    <a:pt x="361" y="206"/>
                    <a:pt x="326" y="196"/>
                    <a:pt x="286" y="189"/>
                  </a:cubicBezTo>
                  <a:cubicBezTo>
                    <a:pt x="280" y="187"/>
                    <a:pt x="274" y="185"/>
                    <a:pt x="269" y="182"/>
                  </a:cubicBezTo>
                  <a:cubicBezTo>
                    <a:pt x="258" y="175"/>
                    <a:pt x="257" y="145"/>
                    <a:pt x="260" y="134"/>
                  </a:cubicBezTo>
                  <a:cubicBezTo>
                    <a:pt x="264" y="120"/>
                    <a:pt x="274" y="109"/>
                    <a:pt x="290" y="108"/>
                  </a:cubicBezTo>
                  <a:cubicBezTo>
                    <a:pt x="305" y="107"/>
                    <a:pt x="321" y="110"/>
                    <a:pt x="336" y="112"/>
                  </a:cubicBezTo>
                  <a:cubicBezTo>
                    <a:pt x="381" y="117"/>
                    <a:pt x="426" y="123"/>
                    <a:pt x="471" y="129"/>
                  </a:cubicBezTo>
                  <a:cubicBezTo>
                    <a:pt x="487" y="131"/>
                    <a:pt x="503" y="133"/>
                    <a:pt x="519" y="134"/>
                  </a:cubicBezTo>
                  <a:cubicBezTo>
                    <a:pt x="544" y="136"/>
                    <a:pt x="568" y="120"/>
                    <a:pt x="574" y="98"/>
                  </a:cubicBezTo>
                  <a:cubicBezTo>
                    <a:pt x="578" y="81"/>
                    <a:pt x="569" y="66"/>
                    <a:pt x="549" y="61"/>
                  </a:cubicBezTo>
                  <a:cubicBezTo>
                    <a:pt x="525" y="56"/>
                    <a:pt x="500" y="51"/>
                    <a:pt x="475" y="46"/>
                  </a:cubicBezTo>
                  <a:cubicBezTo>
                    <a:pt x="419" y="35"/>
                    <a:pt x="363" y="24"/>
                    <a:pt x="307" y="13"/>
                  </a:cubicBezTo>
                  <a:cubicBezTo>
                    <a:pt x="283" y="8"/>
                    <a:pt x="257" y="6"/>
                    <a:pt x="232" y="2"/>
                  </a:cubicBezTo>
                  <a:cubicBezTo>
                    <a:pt x="219" y="0"/>
                    <a:pt x="207" y="4"/>
                    <a:pt x="195" y="8"/>
                  </a:cubicBezTo>
                  <a:cubicBezTo>
                    <a:pt x="140" y="26"/>
                    <a:pt x="87" y="49"/>
                    <a:pt x="35" y="73"/>
                  </a:cubicBezTo>
                  <a:cubicBezTo>
                    <a:pt x="0" y="73"/>
                    <a:pt x="0" y="73"/>
                    <a:pt x="0" y="73"/>
                  </a:cubicBezTo>
                  <a:lnTo>
                    <a:pt x="0"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5" name="Rectangle 149"/>
            <p:cNvSpPr>
              <a:spLocks noChangeArrowheads="1"/>
            </p:cNvSpPr>
            <p:nvPr userDrawn="1"/>
          </p:nvSpPr>
          <p:spPr bwMode="auto">
            <a:xfrm>
              <a:off x="2178" y="1684"/>
              <a:ext cx="33" cy="2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6" name="Freeform 150"/>
            <p:cNvSpPr>
              <a:spLocks/>
            </p:cNvSpPr>
            <p:nvPr userDrawn="1"/>
          </p:nvSpPr>
          <p:spPr bwMode="auto">
            <a:xfrm>
              <a:off x="2843" y="950"/>
              <a:ext cx="849" cy="364"/>
            </a:xfrm>
            <a:custGeom>
              <a:avLst/>
              <a:gdLst>
                <a:gd name="T0" fmla="*/ 752 w 752"/>
                <a:gd name="T1" fmla="*/ 52 h 322"/>
                <a:gd name="T2" fmla="*/ 616 w 752"/>
                <a:gd name="T3" fmla="*/ 52 h 322"/>
                <a:gd name="T4" fmla="*/ 570 w 752"/>
                <a:gd name="T5" fmla="*/ 46 h 322"/>
                <a:gd name="T6" fmla="*/ 460 w 752"/>
                <a:gd name="T7" fmla="*/ 28 h 322"/>
                <a:gd name="T8" fmla="*/ 334 w 752"/>
                <a:gd name="T9" fmla="*/ 5 h 322"/>
                <a:gd name="T10" fmla="*/ 284 w 752"/>
                <a:gd name="T11" fmla="*/ 7 h 322"/>
                <a:gd name="T12" fmla="*/ 241 w 752"/>
                <a:gd name="T13" fmla="*/ 23 h 322"/>
                <a:gd name="T14" fmla="*/ 83 w 752"/>
                <a:gd name="T15" fmla="*/ 92 h 322"/>
                <a:gd name="T16" fmla="*/ 10 w 752"/>
                <a:gd name="T17" fmla="*/ 124 h 322"/>
                <a:gd name="T18" fmla="*/ 235 w 752"/>
                <a:gd name="T19" fmla="*/ 106 h 322"/>
                <a:gd name="T20" fmla="*/ 263 w 752"/>
                <a:gd name="T21" fmla="*/ 101 h 322"/>
                <a:gd name="T22" fmla="*/ 351 w 752"/>
                <a:gd name="T23" fmla="*/ 110 h 322"/>
                <a:gd name="T24" fmla="*/ 465 w 752"/>
                <a:gd name="T25" fmla="*/ 134 h 322"/>
                <a:gd name="T26" fmla="*/ 482 w 752"/>
                <a:gd name="T27" fmla="*/ 140 h 322"/>
                <a:gd name="T28" fmla="*/ 491 w 752"/>
                <a:gd name="T29" fmla="*/ 189 h 322"/>
                <a:gd name="T30" fmla="*/ 462 w 752"/>
                <a:gd name="T31" fmla="*/ 214 h 322"/>
                <a:gd name="T32" fmla="*/ 416 w 752"/>
                <a:gd name="T33" fmla="*/ 211 h 322"/>
                <a:gd name="T34" fmla="*/ 281 w 752"/>
                <a:gd name="T35" fmla="*/ 194 h 322"/>
                <a:gd name="T36" fmla="*/ 233 w 752"/>
                <a:gd name="T37" fmla="*/ 188 h 322"/>
                <a:gd name="T38" fmla="*/ 178 w 752"/>
                <a:gd name="T39" fmla="*/ 224 h 322"/>
                <a:gd name="T40" fmla="*/ 202 w 752"/>
                <a:gd name="T41" fmla="*/ 261 h 322"/>
                <a:gd name="T42" fmla="*/ 277 w 752"/>
                <a:gd name="T43" fmla="*/ 276 h 322"/>
                <a:gd name="T44" fmla="*/ 444 w 752"/>
                <a:gd name="T45" fmla="*/ 309 h 322"/>
                <a:gd name="T46" fmla="*/ 519 w 752"/>
                <a:gd name="T47" fmla="*/ 320 h 322"/>
                <a:gd name="T48" fmla="*/ 557 w 752"/>
                <a:gd name="T49" fmla="*/ 314 h 322"/>
                <a:gd name="T50" fmla="*/ 717 w 752"/>
                <a:gd name="T51" fmla="*/ 250 h 322"/>
                <a:gd name="T52" fmla="*/ 752 w 752"/>
                <a:gd name="T53" fmla="*/ 250 h 322"/>
                <a:gd name="T54" fmla="*/ 752 w 752"/>
                <a:gd name="T55" fmla="*/ 5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2" h="322">
                  <a:moveTo>
                    <a:pt x="752" y="52"/>
                  </a:moveTo>
                  <a:cubicBezTo>
                    <a:pt x="616" y="52"/>
                    <a:pt x="616" y="52"/>
                    <a:pt x="616" y="52"/>
                  </a:cubicBezTo>
                  <a:cubicBezTo>
                    <a:pt x="601" y="50"/>
                    <a:pt x="585" y="49"/>
                    <a:pt x="570" y="46"/>
                  </a:cubicBezTo>
                  <a:cubicBezTo>
                    <a:pt x="534" y="40"/>
                    <a:pt x="497" y="34"/>
                    <a:pt x="460" y="28"/>
                  </a:cubicBezTo>
                  <a:cubicBezTo>
                    <a:pt x="418" y="20"/>
                    <a:pt x="376" y="13"/>
                    <a:pt x="334" y="5"/>
                  </a:cubicBezTo>
                  <a:cubicBezTo>
                    <a:pt x="317" y="2"/>
                    <a:pt x="301" y="0"/>
                    <a:pt x="284" y="7"/>
                  </a:cubicBezTo>
                  <a:cubicBezTo>
                    <a:pt x="270" y="12"/>
                    <a:pt x="255" y="17"/>
                    <a:pt x="241" y="23"/>
                  </a:cubicBezTo>
                  <a:cubicBezTo>
                    <a:pt x="188" y="46"/>
                    <a:pt x="136" y="69"/>
                    <a:pt x="83" y="92"/>
                  </a:cubicBezTo>
                  <a:cubicBezTo>
                    <a:pt x="45" y="109"/>
                    <a:pt x="47" y="106"/>
                    <a:pt x="10" y="124"/>
                  </a:cubicBezTo>
                  <a:cubicBezTo>
                    <a:pt x="0" y="128"/>
                    <a:pt x="221" y="112"/>
                    <a:pt x="235" y="106"/>
                  </a:cubicBezTo>
                  <a:cubicBezTo>
                    <a:pt x="244" y="102"/>
                    <a:pt x="253" y="100"/>
                    <a:pt x="263" y="101"/>
                  </a:cubicBezTo>
                  <a:cubicBezTo>
                    <a:pt x="293" y="104"/>
                    <a:pt x="322" y="106"/>
                    <a:pt x="351" y="110"/>
                  </a:cubicBezTo>
                  <a:cubicBezTo>
                    <a:pt x="391" y="116"/>
                    <a:pt x="426" y="126"/>
                    <a:pt x="465" y="134"/>
                  </a:cubicBezTo>
                  <a:cubicBezTo>
                    <a:pt x="471" y="135"/>
                    <a:pt x="477" y="137"/>
                    <a:pt x="482" y="140"/>
                  </a:cubicBezTo>
                  <a:cubicBezTo>
                    <a:pt x="494" y="147"/>
                    <a:pt x="495" y="178"/>
                    <a:pt x="491" y="189"/>
                  </a:cubicBezTo>
                  <a:cubicBezTo>
                    <a:pt x="487" y="202"/>
                    <a:pt x="478" y="213"/>
                    <a:pt x="462" y="214"/>
                  </a:cubicBezTo>
                  <a:cubicBezTo>
                    <a:pt x="447" y="215"/>
                    <a:pt x="431" y="213"/>
                    <a:pt x="416" y="211"/>
                  </a:cubicBezTo>
                  <a:cubicBezTo>
                    <a:pt x="371" y="205"/>
                    <a:pt x="326" y="199"/>
                    <a:pt x="281" y="194"/>
                  </a:cubicBezTo>
                  <a:cubicBezTo>
                    <a:pt x="265" y="192"/>
                    <a:pt x="249" y="189"/>
                    <a:pt x="233" y="188"/>
                  </a:cubicBezTo>
                  <a:cubicBezTo>
                    <a:pt x="207" y="186"/>
                    <a:pt x="183" y="202"/>
                    <a:pt x="178" y="224"/>
                  </a:cubicBezTo>
                  <a:cubicBezTo>
                    <a:pt x="173" y="241"/>
                    <a:pt x="183" y="257"/>
                    <a:pt x="202" y="261"/>
                  </a:cubicBezTo>
                  <a:cubicBezTo>
                    <a:pt x="227" y="266"/>
                    <a:pt x="252" y="271"/>
                    <a:pt x="277" y="276"/>
                  </a:cubicBezTo>
                  <a:cubicBezTo>
                    <a:pt x="333" y="287"/>
                    <a:pt x="388" y="299"/>
                    <a:pt x="444" y="309"/>
                  </a:cubicBezTo>
                  <a:cubicBezTo>
                    <a:pt x="469" y="314"/>
                    <a:pt x="494" y="316"/>
                    <a:pt x="519" y="320"/>
                  </a:cubicBezTo>
                  <a:cubicBezTo>
                    <a:pt x="532" y="322"/>
                    <a:pt x="545" y="318"/>
                    <a:pt x="557" y="314"/>
                  </a:cubicBezTo>
                  <a:cubicBezTo>
                    <a:pt x="612" y="296"/>
                    <a:pt x="664" y="273"/>
                    <a:pt x="717" y="250"/>
                  </a:cubicBezTo>
                  <a:cubicBezTo>
                    <a:pt x="752" y="250"/>
                    <a:pt x="752" y="250"/>
                    <a:pt x="752" y="250"/>
                  </a:cubicBezTo>
                  <a:lnTo>
                    <a:pt x="7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7" name="Rectangle 151"/>
            <p:cNvSpPr>
              <a:spLocks noChangeArrowheads="1"/>
            </p:cNvSpPr>
            <p:nvPr userDrawn="1"/>
          </p:nvSpPr>
          <p:spPr bwMode="auto">
            <a:xfrm>
              <a:off x="3708" y="1005"/>
              <a:ext cx="34" cy="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8" name="Freeform 152"/>
            <p:cNvSpPr>
              <a:spLocks/>
            </p:cNvSpPr>
            <p:nvPr userDrawn="1"/>
          </p:nvSpPr>
          <p:spPr bwMode="auto">
            <a:xfrm>
              <a:off x="2627" y="1047"/>
              <a:ext cx="810" cy="465"/>
            </a:xfrm>
            <a:custGeom>
              <a:avLst/>
              <a:gdLst>
                <a:gd name="T0" fmla="*/ 810 w 810"/>
                <a:gd name="T1" fmla="*/ 395 h 465"/>
                <a:gd name="T2" fmla="*/ 35 w 810"/>
                <a:gd name="T3" fmla="*/ 465 h 465"/>
                <a:gd name="T4" fmla="*/ 0 w 810"/>
                <a:gd name="T5" fmla="*/ 70 h 465"/>
                <a:gd name="T6" fmla="*/ 774 w 810"/>
                <a:gd name="T7" fmla="*/ 0 h 465"/>
                <a:gd name="T8" fmla="*/ 810 w 810"/>
                <a:gd name="T9" fmla="*/ 395 h 465"/>
              </a:gdLst>
              <a:ahLst/>
              <a:cxnLst>
                <a:cxn ang="0">
                  <a:pos x="T0" y="T1"/>
                </a:cxn>
                <a:cxn ang="0">
                  <a:pos x="T2" y="T3"/>
                </a:cxn>
                <a:cxn ang="0">
                  <a:pos x="T4" y="T5"/>
                </a:cxn>
                <a:cxn ang="0">
                  <a:pos x="T6" y="T7"/>
                </a:cxn>
                <a:cxn ang="0">
                  <a:pos x="T8" y="T9"/>
                </a:cxn>
              </a:cxnLst>
              <a:rect l="0" t="0" r="r" b="b"/>
              <a:pathLst>
                <a:path w="810" h="465">
                  <a:moveTo>
                    <a:pt x="810" y="395"/>
                  </a:moveTo>
                  <a:lnTo>
                    <a:pt x="35" y="465"/>
                  </a:lnTo>
                  <a:lnTo>
                    <a:pt x="0" y="70"/>
                  </a:lnTo>
                  <a:lnTo>
                    <a:pt x="774" y="0"/>
                  </a:lnTo>
                  <a:lnTo>
                    <a:pt x="810" y="395"/>
                  </a:lnTo>
                  <a:close/>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59" name="Freeform 153"/>
            <p:cNvSpPr>
              <a:spLocks noEditPoints="1"/>
            </p:cNvSpPr>
            <p:nvPr userDrawn="1"/>
          </p:nvSpPr>
          <p:spPr bwMode="auto">
            <a:xfrm>
              <a:off x="2809" y="1189"/>
              <a:ext cx="121" cy="210"/>
            </a:xfrm>
            <a:custGeom>
              <a:avLst/>
              <a:gdLst>
                <a:gd name="T0" fmla="*/ 65 w 107"/>
                <a:gd name="T1" fmla="*/ 184 h 185"/>
                <a:gd name="T2" fmla="*/ 56 w 107"/>
                <a:gd name="T3" fmla="*/ 185 h 185"/>
                <a:gd name="T4" fmla="*/ 54 w 107"/>
                <a:gd name="T5" fmla="*/ 165 h 185"/>
                <a:gd name="T6" fmla="*/ 23 w 107"/>
                <a:gd name="T7" fmla="*/ 159 h 185"/>
                <a:gd name="T8" fmla="*/ 3 w 107"/>
                <a:gd name="T9" fmla="*/ 121 h 185"/>
                <a:gd name="T10" fmla="*/ 30 w 107"/>
                <a:gd name="T11" fmla="*/ 118 h 185"/>
                <a:gd name="T12" fmla="*/ 36 w 107"/>
                <a:gd name="T13" fmla="*/ 135 h 185"/>
                <a:gd name="T14" fmla="*/ 52 w 107"/>
                <a:gd name="T15" fmla="*/ 142 h 185"/>
                <a:gd name="T16" fmla="*/ 48 w 107"/>
                <a:gd name="T17" fmla="*/ 99 h 185"/>
                <a:gd name="T18" fmla="*/ 40 w 107"/>
                <a:gd name="T19" fmla="*/ 98 h 185"/>
                <a:gd name="T20" fmla="*/ 11 w 107"/>
                <a:gd name="T21" fmla="*/ 84 h 185"/>
                <a:gd name="T22" fmla="*/ 1 w 107"/>
                <a:gd name="T23" fmla="*/ 61 h 185"/>
                <a:gd name="T24" fmla="*/ 2 w 107"/>
                <a:gd name="T25" fmla="*/ 43 h 185"/>
                <a:gd name="T26" fmla="*/ 10 w 107"/>
                <a:gd name="T27" fmla="*/ 29 h 185"/>
                <a:gd name="T28" fmla="*/ 25 w 107"/>
                <a:gd name="T29" fmla="*/ 18 h 185"/>
                <a:gd name="T30" fmla="*/ 40 w 107"/>
                <a:gd name="T31" fmla="*/ 14 h 185"/>
                <a:gd name="T32" fmla="*/ 39 w 107"/>
                <a:gd name="T33" fmla="*/ 1 h 185"/>
                <a:gd name="T34" fmla="*/ 49 w 107"/>
                <a:gd name="T35" fmla="*/ 0 h 185"/>
                <a:gd name="T36" fmla="*/ 50 w 107"/>
                <a:gd name="T37" fmla="*/ 13 h 185"/>
                <a:gd name="T38" fmla="*/ 76 w 107"/>
                <a:gd name="T39" fmla="*/ 19 h 185"/>
                <a:gd name="T40" fmla="*/ 97 w 107"/>
                <a:gd name="T41" fmla="*/ 53 h 185"/>
                <a:gd name="T42" fmla="*/ 71 w 107"/>
                <a:gd name="T43" fmla="*/ 55 h 185"/>
                <a:gd name="T44" fmla="*/ 66 w 107"/>
                <a:gd name="T45" fmla="*/ 42 h 185"/>
                <a:gd name="T46" fmla="*/ 52 w 107"/>
                <a:gd name="T47" fmla="*/ 36 h 185"/>
                <a:gd name="T48" fmla="*/ 55 w 107"/>
                <a:gd name="T49" fmla="*/ 74 h 185"/>
                <a:gd name="T50" fmla="*/ 89 w 107"/>
                <a:gd name="T51" fmla="*/ 86 h 185"/>
                <a:gd name="T52" fmla="*/ 105 w 107"/>
                <a:gd name="T53" fmla="*/ 114 h 185"/>
                <a:gd name="T54" fmla="*/ 90 w 107"/>
                <a:gd name="T55" fmla="*/ 153 h 185"/>
                <a:gd name="T56" fmla="*/ 64 w 107"/>
                <a:gd name="T57" fmla="*/ 164 h 185"/>
                <a:gd name="T58" fmla="*/ 65 w 107"/>
                <a:gd name="T59" fmla="*/ 184 h 185"/>
                <a:gd name="T60" fmla="*/ 42 w 107"/>
                <a:gd name="T61" fmla="*/ 37 h 185"/>
                <a:gd name="T62" fmla="*/ 30 w 107"/>
                <a:gd name="T63" fmla="*/ 42 h 185"/>
                <a:gd name="T64" fmla="*/ 27 w 107"/>
                <a:gd name="T65" fmla="*/ 55 h 185"/>
                <a:gd name="T66" fmla="*/ 34 w 107"/>
                <a:gd name="T67" fmla="*/ 68 h 185"/>
                <a:gd name="T68" fmla="*/ 45 w 107"/>
                <a:gd name="T69" fmla="*/ 72 h 185"/>
                <a:gd name="T70" fmla="*/ 42 w 107"/>
                <a:gd name="T71" fmla="*/ 37 h 185"/>
                <a:gd name="T72" fmla="*/ 62 w 107"/>
                <a:gd name="T73" fmla="*/ 141 h 185"/>
                <a:gd name="T74" fmla="*/ 73 w 107"/>
                <a:gd name="T75" fmla="*/ 136 h 185"/>
                <a:gd name="T76" fmla="*/ 78 w 107"/>
                <a:gd name="T77" fmla="*/ 120 h 185"/>
                <a:gd name="T78" fmla="*/ 70 w 107"/>
                <a:gd name="T79" fmla="*/ 107 h 185"/>
                <a:gd name="T80" fmla="*/ 58 w 107"/>
                <a:gd name="T81" fmla="*/ 102 h 185"/>
                <a:gd name="T82" fmla="*/ 62 w 107"/>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5">
                  <a:moveTo>
                    <a:pt x="65" y="184"/>
                  </a:moveTo>
                  <a:cubicBezTo>
                    <a:pt x="56" y="185"/>
                    <a:pt x="56" y="185"/>
                    <a:pt x="56" y="185"/>
                  </a:cubicBezTo>
                  <a:cubicBezTo>
                    <a:pt x="54" y="165"/>
                    <a:pt x="54" y="165"/>
                    <a:pt x="54" y="165"/>
                  </a:cubicBezTo>
                  <a:cubicBezTo>
                    <a:pt x="40" y="164"/>
                    <a:pt x="30" y="162"/>
                    <a:pt x="23" y="159"/>
                  </a:cubicBezTo>
                  <a:cubicBezTo>
                    <a:pt x="11" y="152"/>
                    <a:pt x="4" y="139"/>
                    <a:pt x="3" y="121"/>
                  </a:cubicBezTo>
                  <a:cubicBezTo>
                    <a:pt x="30" y="118"/>
                    <a:pt x="30" y="118"/>
                    <a:pt x="30" y="118"/>
                  </a:cubicBezTo>
                  <a:cubicBezTo>
                    <a:pt x="32" y="127"/>
                    <a:pt x="34" y="132"/>
                    <a:pt x="36" y="135"/>
                  </a:cubicBezTo>
                  <a:cubicBezTo>
                    <a:pt x="39" y="139"/>
                    <a:pt x="44" y="142"/>
                    <a:pt x="52" y="142"/>
                  </a:cubicBezTo>
                  <a:cubicBezTo>
                    <a:pt x="48" y="99"/>
                    <a:pt x="48" y="99"/>
                    <a:pt x="48" y="99"/>
                  </a:cubicBezTo>
                  <a:cubicBezTo>
                    <a:pt x="40" y="98"/>
                    <a:pt x="40" y="98"/>
                    <a:pt x="40" y="98"/>
                  </a:cubicBezTo>
                  <a:cubicBezTo>
                    <a:pt x="26" y="95"/>
                    <a:pt x="17" y="90"/>
                    <a:pt x="11" y="84"/>
                  </a:cubicBezTo>
                  <a:cubicBezTo>
                    <a:pt x="5" y="78"/>
                    <a:pt x="2" y="70"/>
                    <a:pt x="1" y="61"/>
                  </a:cubicBezTo>
                  <a:cubicBezTo>
                    <a:pt x="0" y="54"/>
                    <a:pt x="1" y="49"/>
                    <a:pt x="2" y="43"/>
                  </a:cubicBezTo>
                  <a:cubicBezTo>
                    <a:pt x="4" y="38"/>
                    <a:pt x="6" y="33"/>
                    <a:pt x="10" y="29"/>
                  </a:cubicBezTo>
                  <a:cubicBezTo>
                    <a:pt x="14" y="24"/>
                    <a:pt x="19" y="20"/>
                    <a:pt x="25" y="18"/>
                  </a:cubicBezTo>
                  <a:cubicBezTo>
                    <a:pt x="28" y="17"/>
                    <a:pt x="33" y="15"/>
                    <a:pt x="40" y="14"/>
                  </a:cubicBezTo>
                  <a:cubicBezTo>
                    <a:pt x="39" y="1"/>
                    <a:pt x="39" y="1"/>
                    <a:pt x="39" y="1"/>
                  </a:cubicBezTo>
                  <a:cubicBezTo>
                    <a:pt x="49" y="0"/>
                    <a:pt x="49" y="0"/>
                    <a:pt x="49" y="0"/>
                  </a:cubicBezTo>
                  <a:cubicBezTo>
                    <a:pt x="50" y="13"/>
                    <a:pt x="50" y="13"/>
                    <a:pt x="50" y="13"/>
                  </a:cubicBezTo>
                  <a:cubicBezTo>
                    <a:pt x="61" y="13"/>
                    <a:pt x="70" y="15"/>
                    <a:pt x="76" y="19"/>
                  </a:cubicBezTo>
                  <a:cubicBezTo>
                    <a:pt x="88" y="25"/>
                    <a:pt x="95" y="36"/>
                    <a:pt x="97" y="53"/>
                  </a:cubicBezTo>
                  <a:cubicBezTo>
                    <a:pt x="71" y="55"/>
                    <a:pt x="71" y="55"/>
                    <a:pt x="71" y="55"/>
                  </a:cubicBezTo>
                  <a:cubicBezTo>
                    <a:pt x="70" y="49"/>
                    <a:pt x="68" y="45"/>
                    <a:pt x="66" y="42"/>
                  </a:cubicBezTo>
                  <a:cubicBezTo>
                    <a:pt x="64" y="38"/>
                    <a:pt x="59" y="35"/>
                    <a:pt x="52" y="36"/>
                  </a:cubicBezTo>
                  <a:cubicBezTo>
                    <a:pt x="55" y="74"/>
                    <a:pt x="55" y="74"/>
                    <a:pt x="55" y="74"/>
                  </a:cubicBezTo>
                  <a:cubicBezTo>
                    <a:pt x="72" y="78"/>
                    <a:pt x="83" y="82"/>
                    <a:pt x="89" y="86"/>
                  </a:cubicBezTo>
                  <a:cubicBezTo>
                    <a:pt x="99" y="92"/>
                    <a:pt x="104" y="101"/>
                    <a:pt x="105" y="114"/>
                  </a:cubicBezTo>
                  <a:cubicBezTo>
                    <a:pt x="107" y="131"/>
                    <a:pt x="102" y="144"/>
                    <a:pt x="90" y="153"/>
                  </a:cubicBezTo>
                  <a:cubicBezTo>
                    <a:pt x="83" y="158"/>
                    <a:pt x="74" y="162"/>
                    <a:pt x="64" y="164"/>
                  </a:cubicBezTo>
                  <a:lnTo>
                    <a:pt x="65" y="184"/>
                  </a:lnTo>
                  <a:close/>
                  <a:moveTo>
                    <a:pt x="42" y="37"/>
                  </a:moveTo>
                  <a:cubicBezTo>
                    <a:pt x="36" y="37"/>
                    <a:pt x="32" y="39"/>
                    <a:pt x="30" y="42"/>
                  </a:cubicBezTo>
                  <a:cubicBezTo>
                    <a:pt x="27" y="46"/>
                    <a:pt x="26" y="50"/>
                    <a:pt x="27" y="55"/>
                  </a:cubicBezTo>
                  <a:cubicBezTo>
                    <a:pt x="27" y="61"/>
                    <a:pt x="30" y="65"/>
                    <a:pt x="34" y="68"/>
                  </a:cubicBezTo>
                  <a:cubicBezTo>
                    <a:pt x="37" y="70"/>
                    <a:pt x="40" y="71"/>
                    <a:pt x="45" y="72"/>
                  </a:cubicBezTo>
                  <a:lnTo>
                    <a:pt x="42" y="37"/>
                  </a:lnTo>
                  <a:close/>
                  <a:moveTo>
                    <a:pt x="62" y="141"/>
                  </a:moveTo>
                  <a:cubicBezTo>
                    <a:pt x="67" y="140"/>
                    <a:pt x="70" y="138"/>
                    <a:pt x="73" y="136"/>
                  </a:cubicBezTo>
                  <a:cubicBezTo>
                    <a:pt x="77" y="133"/>
                    <a:pt x="78" y="127"/>
                    <a:pt x="78" y="120"/>
                  </a:cubicBezTo>
                  <a:cubicBezTo>
                    <a:pt x="77" y="114"/>
                    <a:pt x="75" y="110"/>
                    <a:pt x="70" y="107"/>
                  </a:cubicBezTo>
                  <a:cubicBezTo>
                    <a:pt x="68" y="105"/>
                    <a:pt x="64" y="103"/>
                    <a:pt x="58" y="102"/>
                  </a:cubicBezTo>
                  <a:lnTo>
                    <a:pt x="62"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0" name="Freeform 154"/>
            <p:cNvSpPr>
              <a:spLocks noEditPoints="1"/>
            </p:cNvSpPr>
            <p:nvPr userDrawn="1"/>
          </p:nvSpPr>
          <p:spPr bwMode="auto">
            <a:xfrm>
              <a:off x="2974" y="1175"/>
              <a:ext cx="120" cy="209"/>
            </a:xfrm>
            <a:custGeom>
              <a:avLst/>
              <a:gdLst>
                <a:gd name="T0" fmla="*/ 65 w 106"/>
                <a:gd name="T1" fmla="*/ 184 h 185"/>
                <a:gd name="T2" fmla="*/ 55 w 106"/>
                <a:gd name="T3" fmla="*/ 185 h 185"/>
                <a:gd name="T4" fmla="*/ 53 w 106"/>
                <a:gd name="T5" fmla="*/ 164 h 185"/>
                <a:gd name="T6" fmla="*/ 23 w 106"/>
                <a:gd name="T7" fmla="*/ 158 h 185"/>
                <a:gd name="T8" fmla="*/ 2 w 106"/>
                <a:gd name="T9" fmla="*/ 121 h 185"/>
                <a:gd name="T10" fmla="*/ 30 w 106"/>
                <a:gd name="T11" fmla="*/ 118 h 185"/>
                <a:gd name="T12" fmla="*/ 35 w 106"/>
                <a:gd name="T13" fmla="*/ 135 h 185"/>
                <a:gd name="T14" fmla="*/ 51 w 106"/>
                <a:gd name="T15" fmla="*/ 142 h 185"/>
                <a:gd name="T16" fmla="*/ 47 w 106"/>
                <a:gd name="T17" fmla="*/ 99 h 185"/>
                <a:gd name="T18" fmla="*/ 39 w 106"/>
                <a:gd name="T19" fmla="*/ 97 h 185"/>
                <a:gd name="T20" fmla="*/ 10 w 106"/>
                <a:gd name="T21" fmla="*/ 84 h 185"/>
                <a:gd name="T22" fmla="*/ 0 w 106"/>
                <a:gd name="T23" fmla="*/ 61 h 185"/>
                <a:gd name="T24" fmla="*/ 2 w 106"/>
                <a:gd name="T25" fmla="*/ 43 h 185"/>
                <a:gd name="T26" fmla="*/ 9 w 106"/>
                <a:gd name="T27" fmla="*/ 29 h 185"/>
                <a:gd name="T28" fmla="*/ 24 w 106"/>
                <a:gd name="T29" fmla="*/ 18 h 185"/>
                <a:gd name="T30" fmla="*/ 40 w 106"/>
                <a:gd name="T31" fmla="*/ 14 h 185"/>
                <a:gd name="T32" fmla="*/ 38 w 106"/>
                <a:gd name="T33" fmla="*/ 1 h 185"/>
                <a:gd name="T34" fmla="*/ 48 w 106"/>
                <a:gd name="T35" fmla="*/ 0 h 185"/>
                <a:gd name="T36" fmla="*/ 49 w 106"/>
                <a:gd name="T37" fmla="*/ 13 h 185"/>
                <a:gd name="T38" fmla="*/ 76 w 106"/>
                <a:gd name="T39" fmla="*/ 19 h 185"/>
                <a:gd name="T40" fmla="*/ 97 w 106"/>
                <a:gd name="T41" fmla="*/ 52 h 185"/>
                <a:gd name="T42" fmla="*/ 70 w 106"/>
                <a:gd name="T43" fmla="*/ 55 h 185"/>
                <a:gd name="T44" fmla="*/ 66 w 106"/>
                <a:gd name="T45" fmla="*/ 42 h 185"/>
                <a:gd name="T46" fmla="*/ 51 w 106"/>
                <a:gd name="T47" fmla="*/ 35 h 185"/>
                <a:gd name="T48" fmla="*/ 55 w 106"/>
                <a:gd name="T49" fmla="*/ 74 h 185"/>
                <a:gd name="T50" fmla="*/ 88 w 106"/>
                <a:gd name="T51" fmla="*/ 85 h 185"/>
                <a:gd name="T52" fmla="*/ 105 w 106"/>
                <a:gd name="T53" fmla="*/ 114 h 185"/>
                <a:gd name="T54" fmla="*/ 89 w 106"/>
                <a:gd name="T55" fmla="*/ 153 h 185"/>
                <a:gd name="T56" fmla="*/ 63 w 106"/>
                <a:gd name="T57" fmla="*/ 163 h 185"/>
                <a:gd name="T58" fmla="*/ 65 w 106"/>
                <a:gd name="T59" fmla="*/ 184 h 185"/>
                <a:gd name="T60" fmla="*/ 42 w 106"/>
                <a:gd name="T61" fmla="*/ 36 h 185"/>
                <a:gd name="T62" fmla="*/ 29 w 106"/>
                <a:gd name="T63" fmla="*/ 42 h 185"/>
                <a:gd name="T64" fmla="*/ 26 w 106"/>
                <a:gd name="T65" fmla="*/ 55 h 185"/>
                <a:gd name="T66" fmla="*/ 34 w 106"/>
                <a:gd name="T67" fmla="*/ 68 h 185"/>
                <a:gd name="T68" fmla="*/ 45 w 106"/>
                <a:gd name="T69" fmla="*/ 72 h 185"/>
                <a:gd name="T70" fmla="*/ 42 w 106"/>
                <a:gd name="T71" fmla="*/ 36 h 185"/>
                <a:gd name="T72" fmla="*/ 61 w 106"/>
                <a:gd name="T73" fmla="*/ 141 h 185"/>
                <a:gd name="T74" fmla="*/ 72 w 106"/>
                <a:gd name="T75" fmla="*/ 136 h 185"/>
                <a:gd name="T76" fmla="*/ 77 w 106"/>
                <a:gd name="T77" fmla="*/ 120 h 185"/>
                <a:gd name="T78" fmla="*/ 70 w 106"/>
                <a:gd name="T79" fmla="*/ 106 h 185"/>
                <a:gd name="T80" fmla="*/ 57 w 106"/>
                <a:gd name="T81" fmla="*/ 101 h 185"/>
                <a:gd name="T82" fmla="*/ 61 w 106"/>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85">
                  <a:moveTo>
                    <a:pt x="65" y="184"/>
                  </a:moveTo>
                  <a:cubicBezTo>
                    <a:pt x="55" y="185"/>
                    <a:pt x="55" y="185"/>
                    <a:pt x="55" y="185"/>
                  </a:cubicBezTo>
                  <a:cubicBezTo>
                    <a:pt x="53" y="164"/>
                    <a:pt x="53" y="164"/>
                    <a:pt x="53" y="164"/>
                  </a:cubicBezTo>
                  <a:cubicBezTo>
                    <a:pt x="40" y="164"/>
                    <a:pt x="30" y="162"/>
                    <a:pt x="23" y="158"/>
                  </a:cubicBezTo>
                  <a:cubicBezTo>
                    <a:pt x="11" y="152"/>
                    <a:pt x="4" y="139"/>
                    <a:pt x="2" y="121"/>
                  </a:cubicBezTo>
                  <a:cubicBezTo>
                    <a:pt x="30" y="118"/>
                    <a:pt x="30" y="118"/>
                    <a:pt x="30" y="118"/>
                  </a:cubicBezTo>
                  <a:cubicBezTo>
                    <a:pt x="31" y="126"/>
                    <a:pt x="33" y="132"/>
                    <a:pt x="35" y="135"/>
                  </a:cubicBezTo>
                  <a:cubicBezTo>
                    <a:pt x="38" y="139"/>
                    <a:pt x="43" y="141"/>
                    <a:pt x="51" y="142"/>
                  </a:cubicBezTo>
                  <a:cubicBezTo>
                    <a:pt x="47" y="99"/>
                    <a:pt x="47" y="99"/>
                    <a:pt x="47" y="99"/>
                  </a:cubicBezTo>
                  <a:cubicBezTo>
                    <a:pt x="39" y="97"/>
                    <a:pt x="39" y="97"/>
                    <a:pt x="39" y="97"/>
                  </a:cubicBezTo>
                  <a:cubicBezTo>
                    <a:pt x="26" y="95"/>
                    <a:pt x="16" y="90"/>
                    <a:pt x="10" y="84"/>
                  </a:cubicBezTo>
                  <a:cubicBezTo>
                    <a:pt x="4" y="78"/>
                    <a:pt x="1" y="70"/>
                    <a:pt x="0" y="61"/>
                  </a:cubicBezTo>
                  <a:cubicBezTo>
                    <a:pt x="0" y="54"/>
                    <a:pt x="0" y="49"/>
                    <a:pt x="2" y="43"/>
                  </a:cubicBezTo>
                  <a:cubicBezTo>
                    <a:pt x="3" y="38"/>
                    <a:pt x="6" y="33"/>
                    <a:pt x="9" y="29"/>
                  </a:cubicBezTo>
                  <a:cubicBezTo>
                    <a:pt x="14" y="24"/>
                    <a:pt x="19" y="20"/>
                    <a:pt x="24" y="18"/>
                  </a:cubicBezTo>
                  <a:cubicBezTo>
                    <a:pt x="28" y="16"/>
                    <a:pt x="33" y="15"/>
                    <a:pt x="40" y="14"/>
                  </a:cubicBezTo>
                  <a:cubicBezTo>
                    <a:pt x="38" y="1"/>
                    <a:pt x="38" y="1"/>
                    <a:pt x="38" y="1"/>
                  </a:cubicBezTo>
                  <a:cubicBezTo>
                    <a:pt x="48" y="0"/>
                    <a:pt x="48" y="0"/>
                    <a:pt x="48" y="0"/>
                  </a:cubicBezTo>
                  <a:cubicBezTo>
                    <a:pt x="49" y="13"/>
                    <a:pt x="49" y="13"/>
                    <a:pt x="49" y="13"/>
                  </a:cubicBezTo>
                  <a:cubicBezTo>
                    <a:pt x="60" y="13"/>
                    <a:pt x="69" y="15"/>
                    <a:pt x="76" y="19"/>
                  </a:cubicBezTo>
                  <a:cubicBezTo>
                    <a:pt x="88" y="25"/>
                    <a:pt x="95" y="36"/>
                    <a:pt x="97" y="52"/>
                  </a:cubicBezTo>
                  <a:cubicBezTo>
                    <a:pt x="70" y="55"/>
                    <a:pt x="70" y="55"/>
                    <a:pt x="70" y="55"/>
                  </a:cubicBezTo>
                  <a:cubicBezTo>
                    <a:pt x="69" y="49"/>
                    <a:pt x="68" y="45"/>
                    <a:pt x="66" y="42"/>
                  </a:cubicBezTo>
                  <a:cubicBezTo>
                    <a:pt x="63" y="37"/>
                    <a:pt x="58" y="35"/>
                    <a:pt x="51" y="35"/>
                  </a:cubicBezTo>
                  <a:cubicBezTo>
                    <a:pt x="55" y="74"/>
                    <a:pt x="55" y="74"/>
                    <a:pt x="55" y="74"/>
                  </a:cubicBezTo>
                  <a:cubicBezTo>
                    <a:pt x="71" y="78"/>
                    <a:pt x="82" y="82"/>
                    <a:pt x="88" y="85"/>
                  </a:cubicBezTo>
                  <a:cubicBezTo>
                    <a:pt x="98" y="92"/>
                    <a:pt x="103" y="101"/>
                    <a:pt x="105" y="114"/>
                  </a:cubicBezTo>
                  <a:cubicBezTo>
                    <a:pt x="106" y="131"/>
                    <a:pt x="101" y="144"/>
                    <a:pt x="89" y="153"/>
                  </a:cubicBezTo>
                  <a:cubicBezTo>
                    <a:pt x="82" y="158"/>
                    <a:pt x="73" y="162"/>
                    <a:pt x="63" y="163"/>
                  </a:cubicBezTo>
                  <a:lnTo>
                    <a:pt x="65" y="184"/>
                  </a:lnTo>
                  <a:close/>
                  <a:moveTo>
                    <a:pt x="42" y="36"/>
                  </a:moveTo>
                  <a:cubicBezTo>
                    <a:pt x="36" y="37"/>
                    <a:pt x="32" y="39"/>
                    <a:pt x="29" y="42"/>
                  </a:cubicBezTo>
                  <a:cubicBezTo>
                    <a:pt x="27" y="46"/>
                    <a:pt x="25" y="50"/>
                    <a:pt x="26" y="55"/>
                  </a:cubicBezTo>
                  <a:cubicBezTo>
                    <a:pt x="26" y="61"/>
                    <a:pt x="29" y="65"/>
                    <a:pt x="34" y="68"/>
                  </a:cubicBezTo>
                  <a:cubicBezTo>
                    <a:pt x="36" y="69"/>
                    <a:pt x="40" y="71"/>
                    <a:pt x="45" y="72"/>
                  </a:cubicBezTo>
                  <a:lnTo>
                    <a:pt x="42" y="36"/>
                  </a:lnTo>
                  <a:close/>
                  <a:moveTo>
                    <a:pt x="61" y="141"/>
                  </a:moveTo>
                  <a:cubicBezTo>
                    <a:pt x="66" y="140"/>
                    <a:pt x="70" y="138"/>
                    <a:pt x="72" y="136"/>
                  </a:cubicBezTo>
                  <a:cubicBezTo>
                    <a:pt x="76" y="133"/>
                    <a:pt x="78" y="127"/>
                    <a:pt x="77" y="120"/>
                  </a:cubicBezTo>
                  <a:cubicBezTo>
                    <a:pt x="76" y="114"/>
                    <a:pt x="74" y="109"/>
                    <a:pt x="70" y="106"/>
                  </a:cubicBezTo>
                  <a:cubicBezTo>
                    <a:pt x="67" y="105"/>
                    <a:pt x="63" y="103"/>
                    <a:pt x="57"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1" name="Freeform 155"/>
            <p:cNvSpPr>
              <a:spLocks noEditPoints="1"/>
            </p:cNvSpPr>
            <p:nvPr userDrawn="1"/>
          </p:nvSpPr>
          <p:spPr bwMode="auto">
            <a:xfrm>
              <a:off x="3138" y="1160"/>
              <a:ext cx="121" cy="208"/>
            </a:xfrm>
            <a:custGeom>
              <a:avLst/>
              <a:gdLst>
                <a:gd name="T0" fmla="*/ 65 w 107"/>
                <a:gd name="T1" fmla="*/ 184 h 184"/>
                <a:gd name="T2" fmla="*/ 55 w 107"/>
                <a:gd name="T3" fmla="*/ 184 h 184"/>
                <a:gd name="T4" fmla="*/ 54 w 107"/>
                <a:gd name="T5" fmla="*/ 164 h 184"/>
                <a:gd name="T6" fmla="*/ 23 w 107"/>
                <a:gd name="T7" fmla="*/ 158 h 184"/>
                <a:gd name="T8" fmla="*/ 3 w 107"/>
                <a:gd name="T9" fmla="*/ 120 h 184"/>
                <a:gd name="T10" fmla="*/ 30 w 107"/>
                <a:gd name="T11" fmla="*/ 118 h 184"/>
                <a:gd name="T12" fmla="*/ 35 w 107"/>
                <a:gd name="T13" fmla="*/ 135 h 184"/>
                <a:gd name="T14" fmla="*/ 52 w 107"/>
                <a:gd name="T15" fmla="*/ 142 h 184"/>
                <a:gd name="T16" fmla="*/ 48 w 107"/>
                <a:gd name="T17" fmla="*/ 99 h 184"/>
                <a:gd name="T18" fmla="*/ 39 w 107"/>
                <a:gd name="T19" fmla="*/ 97 h 184"/>
                <a:gd name="T20" fmla="*/ 11 w 107"/>
                <a:gd name="T21" fmla="*/ 84 h 184"/>
                <a:gd name="T22" fmla="*/ 1 w 107"/>
                <a:gd name="T23" fmla="*/ 60 h 184"/>
                <a:gd name="T24" fmla="*/ 2 w 107"/>
                <a:gd name="T25" fmla="*/ 43 h 184"/>
                <a:gd name="T26" fmla="*/ 10 w 107"/>
                <a:gd name="T27" fmla="*/ 29 h 184"/>
                <a:gd name="T28" fmla="*/ 25 w 107"/>
                <a:gd name="T29" fmla="*/ 18 h 184"/>
                <a:gd name="T30" fmla="*/ 40 w 107"/>
                <a:gd name="T31" fmla="*/ 14 h 184"/>
                <a:gd name="T32" fmla="*/ 39 w 107"/>
                <a:gd name="T33" fmla="*/ 0 h 184"/>
                <a:gd name="T34" fmla="*/ 49 w 107"/>
                <a:gd name="T35" fmla="*/ 0 h 184"/>
                <a:gd name="T36" fmla="*/ 50 w 107"/>
                <a:gd name="T37" fmla="*/ 13 h 184"/>
                <a:gd name="T38" fmla="*/ 76 w 107"/>
                <a:gd name="T39" fmla="*/ 19 h 184"/>
                <a:gd name="T40" fmla="*/ 97 w 107"/>
                <a:gd name="T41" fmla="*/ 52 h 184"/>
                <a:gd name="T42" fmla="*/ 70 w 107"/>
                <a:gd name="T43" fmla="*/ 55 h 184"/>
                <a:gd name="T44" fmla="*/ 66 w 107"/>
                <a:gd name="T45" fmla="*/ 42 h 184"/>
                <a:gd name="T46" fmla="*/ 52 w 107"/>
                <a:gd name="T47" fmla="*/ 35 h 184"/>
                <a:gd name="T48" fmla="*/ 55 w 107"/>
                <a:gd name="T49" fmla="*/ 74 h 184"/>
                <a:gd name="T50" fmla="*/ 89 w 107"/>
                <a:gd name="T51" fmla="*/ 85 h 184"/>
                <a:gd name="T52" fmla="*/ 105 w 107"/>
                <a:gd name="T53" fmla="*/ 114 h 184"/>
                <a:gd name="T54" fmla="*/ 90 w 107"/>
                <a:gd name="T55" fmla="*/ 153 h 184"/>
                <a:gd name="T56" fmla="*/ 63 w 107"/>
                <a:gd name="T57" fmla="*/ 163 h 184"/>
                <a:gd name="T58" fmla="*/ 65 w 107"/>
                <a:gd name="T59" fmla="*/ 184 h 184"/>
                <a:gd name="T60" fmla="*/ 42 w 107"/>
                <a:gd name="T61" fmla="*/ 36 h 184"/>
                <a:gd name="T62" fmla="*/ 29 w 107"/>
                <a:gd name="T63" fmla="*/ 42 h 184"/>
                <a:gd name="T64" fmla="*/ 26 w 107"/>
                <a:gd name="T65" fmla="*/ 55 h 184"/>
                <a:gd name="T66" fmla="*/ 34 w 107"/>
                <a:gd name="T67" fmla="*/ 68 h 184"/>
                <a:gd name="T68" fmla="*/ 45 w 107"/>
                <a:gd name="T69" fmla="*/ 72 h 184"/>
                <a:gd name="T70" fmla="*/ 42 w 107"/>
                <a:gd name="T71" fmla="*/ 36 h 184"/>
                <a:gd name="T72" fmla="*/ 61 w 107"/>
                <a:gd name="T73" fmla="*/ 141 h 184"/>
                <a:gd name="T74" fmla="*/ 73 w 107"/>
                <a:gd name="T75" fmla="*/ 136 h 184"/>
                <a:gd name="T76" fmla="*/ 77 w 107"/>
                <a:gd name="T77" fmla="*/ 120 h 184"/>
                <a:gd name="T78" fmla="*/ 70 w 107"/>
                <a:gd name="T79" fmla="*/ 106 h 184"/>
                <a:gd name="T80" fmla="*/ 58 w 107"/>
                <a:gd name="T81" fmla="*/ 101 h 184"/>
                <a:gd name="T82" fmla="*/ 61 w 107"/>
                <a:gd name="T83" fmla="*/ 14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4">
                  <a:moveTo>
                    <a:pt x="65" y="184"/>
                  </a:moveTo>
                  <a:cubicBezTo>
                    <a:pt x="55" y="184"/>
                    <a:pt x="55" y="184"/>
                    <a:pt x="55" y="184"/>
                  </a:cubicBezTo>
                  <a:cubicBezTo>
                    <a:pt x="54" y="164"/>
                    <a:pt x="54" y="164"/>
                    <a:pt x="54" y="164"/>
                  </a:cubicBezTo>
                  <a:cubicBezTo>
                    <a:pt x="40" y="164"/>
                    <a:pt x="30" y="162"/>
                    <a:pt x="23" y="158"/>
                  </a:cubicBezTo>
                  <a:cubicBezTo>
                    <a:pt x="11" y="152"/>
                    <a:pt x="4" y="139"/>
                    <a:pt x="3" y="120"/>
                  </a:cubicBezTo>
                  <a:cubicBezTo>
                    <a:pt x="30" y="118"/>
                    <a:pt x="30" y="118"/>
                    <a:pt x="30" y="118"/>
                  </a:cubicBezTo>
                  <a:cubicBezTo>
                    <a:pt x="32" y="126"/>
                    <a:pt x="33" y="132"/>
                    <a:pt x="35" y="135"/>
                  </a:cubicBezTo>
                  <a:cubicBezTo>
                    <a:pt x="38" y="139"/>
                    <a:pt x="44" y="141"/>
                    <a:pt x="52" y="142"/>
                  </a:cubicBezTo>
                  <a:cubicBezTo>
                    <a:pt x="48" y="99"/>
                    <a:pt x="48" y="99"/>
                    <a:pt x="48" y="99"/>
                  </a:cubicBezTo>
                  <a:cubicBezTo>
                    <a:pt x="39" y="97"/>
                    <a:pt x="39" y="97"/>
                    <a:pt x="39" y="97"/>
                  </a:cubicBezTo>
                  <a:cubicBezTo>
                    <a:pt x="26" y="95"/>
                    <a:pt x="17" y="90"/>
                    <a:pt x="11" y="84"/>
                  </a:cubicBezTo>
                  <a:cubicBezTo>
                    <a:pt x="5" y="78"/>
                    <a:pt x="2" y="70"/>
                    <a:pt x="1" y="60"/>
                  </a:cubicBezTo>
                  <a:cubicBezTo>
                    <a:pt x="0" y="54"/>
                    <a:pt x="1" y="48"/>
                    <a:pt x="2" y="43"/>
                  </a:cubicBezTo>
                  <a:cubicBezTo>
                    <a:pt x="4" y="38"/>
                    <a:pt x="6" y="33"/>
                    <a:pt x="10" y="29"/>
                  </a:cubicBezTo>
                  <a:cubicBezTo>
                    <a:pt x="14" y="24"/>
                    <a:pt x="19" y="20"/>
                    <a:pt x="25" y="18"/>
                  </a:cubicBezTo>
                  <a:cubicBezTo>
                    <a:pt x="28" y="16"/>
                    <a:pt x="33" y="15"/>
                    <a:pt x="40" y="14"/>
                  </a:cubicBezTo>
                  <a:cubicBezTo>
                    <a:pt x="39" y="0"/>
                    <a:pt x="39" y="0"/>
                    <a:pt x="39" y="0"/>
                  </a:cubicBezTo>
                  <a:cubicBezTo>
                    <a:pt x="49" y="0"/>
                    <a:pt x="49" y="0"/>
                    <a:pt x="49" y="0"/>
                  </a:cubicBezTo>
                  <a:cubicBezTo>
                    <a:pt x="50" y="13"/>
                    <a:pt x="50" y="13"/>
                    <a:pt x="50" y="13"/>
                  </a:cubicBezTo>
                  <a:cubicBezTo>
                    <a:pt x="61" y="13"/>
                    <a:pt x="70" y="15"/>
                    <a:pt x="76" y="19"/>
                  </a:cubicBezTo>
                  <a:cubicBezTo>
                    <a:pt x="88" y="25"/>
                    <a:pt x="95" y="36"/>
                    <a:pt x="97" y="52"/>
                  </a:cubicBezTo>
                  <a:cubicBezTo>
                    <a:pt x="70" y="55"/>
                    <a:pt x="70" y="55"/>
                    <a:pt x="70" y="55"/>
                  </a:cubicBezTo>
                  <a:cubicBezTo>
                    <a:pt x="69" y="49"/>
                    <a:pt x="68" y="44"/>
                    <a:pt x="66" y="42"/>
                  </a:cubicBezTo>
                  <a:cubicBezTo>
                    <a:pt x="63" y="37"/>
                    <a:pt x="59" y="35"/>
                    <a:pt x="52" y="35"/>
                  </a:cubicBezTo>
                  <a:cubicBezTo>
                    <a:pt x="55" y="74"/>
                    <a:pt x="55" y="74"/>
                    <a:pt x="55" y="74"/>
                  </a:cubicBezTo>
                  <a:cubicBezTo>
                    <a:pt x="72" y="78"/>
                    <a:pt x="83" y="82"/>
                    <a:pt x="89" y="85"/>
                  </a:cubicBezTo>
                  <a:cubicBezTo>
                    <a:pt x="98" y="92"/>
                    <a:pt x="104" y="101"/>
                    <a:pt x="105" y="114"/>
                  </a:cubicBezTo>
                  <a:cubicBezTo>
                    <a:pt x="107" y="131"/>
                    <a:pt x="101" y="144"/>
                    <a:pt x="90" y="153"/>
                  </a:cubicBezTo>
                  <a:cubicBezTo>
                    <a:pt x="83" y="158"/>
                    <a:pt x="74" y="161"/>
                    <a:pt x="63" y="163"/>
                  </a:cubicBezTo>
                  <a:lnTo>
                    <a:pt x="65" y="184"/>
                  </a:lnTo>
                  <a:close/>
                  <a:moveTo>
                    <a:pt x="42" y="36"/>
                  </a:moveTo>
                  <a:cubicBezTo>
                    <a:pt x="36" y="37"/>
                    <a:pt x="32" y="39"/>
                    <a:pt x="29" y="42"/>
                  </a:cubicBezTo>
                  <a:cubicBezTo>
                    <a:pt x="27" y="45"/>
                    <a:pt x="26" y="50"/>
                    <a:pt x="26" y="55"/>
                  </a:cubicBezTo>
                  <a:cubicBezTo>
                    <a:pt x="27" y="60"/>
                    <a:pt x="29" y="65"/>
                    <a:pt x="34" y="68"/>
                  </a:cubicBezTo>
                  <a:cubicBezTo>
                    <a:pt x="36" y="69"/>
                    <a:pt x="40" y="71"/>
                    <a:pt x="45" y="72"/>
                  </a:cubicBezTo>
                  <a:lnTo>
                    <a:pt x="42" y="36"/>
                  </a:lnTo>
                  <a:close/>
                  <a:moveTo>
                    <a:pt x="61" y="141"/>
                  </a:moveTo>
                  <a:cubicBezTo>
                    <a:pt x="67" y="140"/>
                    <a:pt x="70" y="138"/>
                    <a:pt x="73" y="136"/>
                  </a:cubicBezTo>
                  <a:cubicBezTo>
                    <a:pt x="76" y="133"/>
                    <a:pt x="78" y="127"/>
                    <a:pt x="77" y="120"/>
                  </a:cubicBezTo>
                  <a:cubicBezTo>
                    <a:pt x="77" y="114"/>
                    <a:pt x="74" y="109"/>
                    <a:pt x="70" y="106"/>
                  </a:cubicBezTo>
                  <a:cubicBezTo>
                    <a:pt x="68" y="105"/>
                    <a:pt x="64" y="103"/>
                    <a:pt x="58"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063" name="Familie" hidden="1"/>
          <p:cNvGrpSpPr>
            <a:grpSpLocks noChangeAspect="1"/>
          </p:cNvGrpSpPr>
          <p:nvPr/>
        </p:nvGrpSpPr>
        <p:grpSpPr bwMode="auto">
          <a:xfrm>
            <a:off x="3744119" y="1870075"/>
            <a:ext cx="1657350" cy="1368425"/>
            <a:chOff x="2484" y="566"/>
            <a:chExt cx="1044" cy="862"/>
          </a:xfrm>
        </p:grpSpPr>
        <p:sp>
          <p:nvSpPr>
            <p:cNvPr id="1065" name="Freeform 159"/>
            <p:cNvSpPr>
              <a:spLocks/>
            </p:cNvSpPr>
            <p:nvPr userDrawn="1"/>
          </p:nvSpPr>
          <p:spPr bwMode="auto">
            <a:xfrm>
              <a:off x="2879" y="894"/>
              <a:ext cx="559" cy="427"/>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6" name="Oval 160"/>
            <p:cNvSpPr>
              <a:spLocks noChangeArrowheads="1"/>
            </p:cNvSpPr>
            <p:nvPr userDrawn="1"/>
          </p:nvSpPr>
          <p:spPr bwMode="auto">
            <a:xfrm>
              <a:off x="3011" y="566"/>
              <a:ext cx="295" cy="302"/>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7" name="Freeform 161"/>
            <p:cNvSpPr>
              <a:spLocks/>
            </p:cNvSpPr>
            <p:nvPr userDrawn="1"/>
          </p:nvSpPr>
          <p:spPr bwMode="auto">
            <a:xfrm>
              <a:off x="2484" y="894"/>
              <a:ext cx="558" cy="42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68" name="Oval 162"/>
            <p:cNvSpPr>
              <a:spLocks noChangeArrowheads="1"/>
            </p:cNvSpPr>
            <p:nvPr userDrawn="1"/>
          </p:nvSpPr>
          <p:spPr bwMode="auto">
            <a:xfrm>
              <a:off x="2615" y="566"/>
              <a:ext cx="296" cy="30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69" name="Freeform 163"/>
            <p:cNvSpPr>
              <a:spLocks/>
            </p:cNvSpPr>
            <p:nvPr userDrawn="1"/>
          </p:nvSpPr>
          <p:spPr bwMode="auto">
            <a:xfrm>
              <a:off x="2709" y="1240"/>
              <a:ext cx="246" cy="188"/>
            </a:xfrm>
            <a:custGeom>
              <a:avLst/>
              <a:gdLst>
                <a:gd name="T0" fmla="*/ 0 w 374"/>
                <a:gd name="T1" fmla="*/ 201 h 285"/>
                <a:gd name="T2" fmla="*/ 187 w 374"/>
                <a:gd name="T3" fmla="*/ 285 h 285"/>
                <a:gd name="T4" fmla="*/ 374 w 374"/>
                <a:gd name="T5" fmla="*/ 201 h 285"/>
                <a:gd name="T6" fmla="*/ 187 w 374"/>
                <a:gd name="T7" fmla="*/ 0 h 285"/>
                <a:gd name="T8" fmla="*/ 0 w 374"/>
                <a:gd name="T9" fmla="*/ 201 h 285"/>
              </a:gdLst>
              <a:ahLst/>
              <a:cxnLst>
                <a:cxn ang="0">
                  <a:pos x="T0" y="T1"/>
                </a:cxn>
                <a:cxn ang="0">
                  <a:pos x="T2" y="T3"/>
                </a:cxn>
                <a:cxn ang="0">
                  <a:pos x="T4" y="T5"/>
                </a:cxn>
                <a:cxn ang="0">
                  <a:pos x="T6" y="T7"/>
                </a:cxn>
                <a:cxn ang="0">
                  <a:pos x="T8" y="T9"/>
                </a:cxn>
              </a:cxnLst>
              <a:rect l="0" t="0" r="r" b="b"/>
              <a:pathLst>
                <a:path w="374" h="285">
                  <a:moveTo>
                    <a:pt x="0" y="201"/>
                  </a:moveTo>
                  <a:cubicBezTo>
                    <a:pt x="47" y="253"/>
                    <a:pt x="114" y="285"/>
                    <a:pt x="187" y="285"/>
                  </a:cubicBezTo>
                  <a:cubicBezTo>
                    <a:pt x="260" y="285"/>
                    <a:pt x="326" y="253"/>
                    <a:pt x="374" y="201"/>
                  </a:cubicBezTo>
                  <a:cubicBezTo>
                    <a:pt x="374" y="73"/>
                    <a:pt x="290" y="0"/>
                    <a:pt x="187" y="0"/>
                  </a:cubicBezTo>
                  <a:cubicBezTo>
                    <a:pt x="84" y="0"/>
                    <a:pt x="0" y="73"/>
                    <a:pt x="0" y="20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70" name="Oval 164"/>
            <p:cNvSpPr>
              <a:spLocks noChangeArrowheads="1"/>
            </p:cNvSpPr>
            <p:nvPr userDrawn="1"/>
          </p:nvSpPr>
          <p:spPr bwMode="auto">
            <a:xfrm>
              <a:off x="2752" y="1068"/>
              <a:ext cx="160" cy="164"/>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71" name="Freeform 165"/>
            <p:cNvSpPr>
              <a:spLocks/>
            </p:cNvSpPr>
            <p:nvPr userDrawn="1"/>
          </p:nvSpPr>
          <p:spPr bwMode="auto">
            <a:xfrm>
              <a:off x="3113" y="1145"/>
              <a:ext cx="371" cy="283"/>
            </a:xfrm>
            <a:custGeom>
              <a:avLst/>
              <a:gdLst>
                <a:gd name="T0" fmla="*/ 0 w 564"/>
                <a:gd name="T1" fmla="*/ 303 h 430"/>
                <a:gd name="T2" fmla="*/ 282 w 564"/>
                <a:gd name="T3" fmla="*/ 430 h 430"/>
                <a:gd name="T4" fmla="*/ 564 w 564"/>
                <a:gd name="T5" fmla="*/ 303 h 430"/>
                <a:gd name="T6" fmla="*/ 282 w 564"/>
                <a:gd name="T7" fmla="*/ 0 h 430"/>
                <a:gd name="T8" fmla="*/ 0 w 564"/>
                <a:gd name="T9" fmla="*/ 303 h 430"/>
              </a:gdLst>
              <a:ahLst/>
              <a:cxnLst>
                <a:cxn ang="0">
                  <a:pos x="T0" y="T1"/>
                </a:cxn>
                <a:cxn ang="0">
                  <a:pos x="T2" y="T3"/>
                </a:cxn>
                <a:cxn ang="0">
                  <a:pos x="T4" y="T5"/>
                </a:cxn>
                <a:cxn ang="0">
                  <a:pos x="T6" y="T7"/>
                </a:cxn>
                <a:cxn ang="0">
                  <a:pos x="T8" y="T9"/>
                </a:cxn>
              </a:cxnLst>
              <a:rect l="0" t="0" r="r" b="b"/>
              <a:pathLst>
                <a:path w="564" h="430">
                  <a:moveTo>
                    <a:pt x="0" y="303"/>
                  </a:moveTo>
                  <a:cubicBezTo>
                    <a:pt x="72" y="381"/>
                    <a:pt x="171" y="430"/>
                    <a:pt x="282" y="430"/>
                  </a:cubicBezTo>
                  <a:cubicBezTo>
                    <a:pt x="392" y="430"/>
                    <a:pt x="492" y="381"/>
                    <a:pt x="564" y="303"/>
                  </a:cubicBezTo>
                  <a:cubicBezTo>
                    <a:pt x="564" y="109"/>
                    <a:pt x="437" y="0"/>
                    <a:pt x="282" y="0"/>
                  </a:cubicBezTo>
                  <a:cubicBezTo>
                    <a:pt x="127" y="0"/>
                    <a:pt x="0" y="109"/>
                    <a:pt x="0" y="303"/>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2" name="Oval 166"/>
            <p:cNvSpPr>
              <a:spLocks noChangeArrowheads="1"/>
            </p:cNvSpPr>
            <p:nvPr userDrawn="1"/>
          </p:nvSpPr>
          <p:spPr bwMode="auto">
            <a:xfrm>
              <a:off x="3178" y="885"/>
              <a:ext cx="241" cy="247"/>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3" name="Line 167"/>
            <p:cNvSpPr>
              <a:spLocks noChangeShapeType="1"/>
            </p:cNvSpPr>
            <p:nvPr userDrawn="1"/>
          </p:nvSpPr>
          <p:spPr bwMode="auto">
            <a:xfrm>
              <a:off x="2832" y="1030"/>
              <a:ext cx="0" cy="50"/>
            </a:xfrm>
            <a:prstGeom prst="line">
              <a:avLst/>
            </a:prstGeom>
            <a:noFill/>
            <a:ln w="23813"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74" name="Line 168"/>
            <p:cNvSpPr>
              <a:spLocks noChangeShapeType="1"/>
            </p:cNvSpPr>
            <p:nvPr userDrawn="1"/>
          </p:nvSpPr>
          <p:spPr bwMode="auto">
            <a:xfrm>
              <a:off x="3407" y="10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75" name="Line 169"/>
            <p:cNvSpPr>
              <a:spLocks noChangeShapeType="1"/>
            </p:cNvSpPr>
            <p:nvPr userDrawn="1"/>
          </p:nvSpPr>
          <p:spPr bwMode="auto">
            <a:xfrm>
              <a:off x="3407" y="1007"/>
              <a:ext cx="0" cy="0"/>
            </a:xfrm>
            <a:prstGeom prst="line">
              <a:avLst/>
            </a:prstGeom>
            <a:noFill/>
            <a:ln w="23813" cap="rnd">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76" name="Freeform 170"/>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7" name="Freeform 171"/>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78" name="Freeform 172"/>
            <p:cNvSpPr>
              <a:spLocks/>
            </p:cNvSpPr>
            <p:nvPr userDrawn="1"/>
          </p:nvSpPr>
          <p:spPr bwMode="auto">
            <a:xfrm>
              <a:off x="2797" y="1025"/>
              <a:ext cx="70" cy="35"/>
            </a:xfrm>
            <a:custGeom>
              <a:avLst/>
              <a:gdLst>
                <a:gd name="T0" fmla="*/ 53 w 106"/>
                <a:gd name="T1" fmla="*/ 21 h 54"/>
                <a:gd name="T2" fmla="*/ 102 w 106"/>
                <a:gd name="T3" fmla="*/ 0 h 54"/>
                <a:gd name="T4" fmla="*/ 106 w 106"/>
                <a:gd name="T5" fmla="*/ 1 h 54"/>
                <a:gd name="T6" fmla="*/ 106 w 106"/>
                <a:gd name="T7" fmla="*/ 52 h 54"/>
                <a:gd name="T8" fmla="*/ 102 w 106"/>
                <a:gd name="T9" fmla="*/ 53 h 54"/>
                <a:gd name="T10" fmla="*/ 53 w 106"/>
                <a:gd name="T11" fmla="*/ 32 h 54"/>
                <a:gd name="T12" fmla="*/ 4 w 106"/>
                <a:gd name="T13" fmla="*/ 53 h 54"/>
                <a:gd name="T14" fmla="*/ 0 w 106"/>
                <a:gd name="T15" fmla="*/ 52 h 54"/>
                <a:gd name="T16" fmla="*/ 0 w 106"/>
                <a:gd name="T17" fmla="*/ 1 h 54"/>
                <a:gd name="T18" fmla="*/ 4 w 106"/>
                <a:gd name="T19" fmla="*/ 0 h 54"/>
                <a:gd name="T20" fmla="*/ 53 w 106"/>
                <a:gd name="T21"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21"/>
                  </a:moveTo>
                  <a:cubicBezTo>
                    <a:pt x="102" y="0"/>
                    <a:pt x="102" y="0"/>
                    <a:pt x="102" y="0"/>
                  </a:cubicBezTo>
                  <a:cubicBezTo>
                    <a:pt x="104" y="0"/>
                    <a:pt x="105" y="0"/>
                    <a:pt x="106" y="1"/>
                  </a:cubicBezTo>
                  <a:cubicBezTo>
                    <a:pt x="106" y="52"/>
                    <a:pt x="106" y="52"/>
                    <a:pt x="106" y="52"/>
                  </a:cubicBezTo>
                  <a:cubicBezTo>
                    <a:pt x="105" y="53"/>
                    <a:pt x="104" y="54"/>
                    <a:pt x="102" y="53"/>
                  </a:cubicBezTo>
                  <a:cubicBezTo>
                    <a:pt x="53" y="32"/>
                    <a:pt x="53" y="32"/>
                    <a:pt x="53" y="32"/>
                  </a:cubicBezTo>
                  <a:cubicBezTo>
                    <a:pt x="4" y="53"/>
                    <a:pt x="4" y="53"/>
                    <a:pt x="4" y="53"/>
                  </a:cubicBezTo>
                  <a:cubicBezTo>
                    <a:pt x="2" y="54"/>
                    <a:pt x="1" y="53"/>
                    <a:pt x="0" y="52"/>
                  </a:cubicBezTo>
                  <a:cubicBezTo>
                    <a:pt x="0" y="1"/>
                    <a:pt x="0" y="1"/>
                    <a:pt x="0" y="1"/>
                  </a:cubicBezTo>
                  <a:cubicBezTo>
                    <a:pt x="1" y="0"/>
                    <a:pt x="2" y="0"/>
                    <a:pt x="4" y="0"/>
                  </a:cubicBezTo>
                  <a:lnTo>
                    <a:pt x="53" y="21"/>
                  </a:lnTo>
                  <a:close/>
                </a:path>
              </a:pathLst>
            </a:custGeom>
            <a:solidFill>
              <a:srgbClr val="FFFFFF"/>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9" name="Freeform 173"/>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80" name="Freeform 174"/>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82" name="Ektepar" hidden="1"/>
          <p:cNvGrpSpPr>
            <a:grpSpLocks noChangeAspect="1"/>
          </p:cNvGrpSpPr>
          <p:nvPr/>
        </p:nvGrpSpPr>
        <p:grpSpPr bwMode="auto">
          <a:xfrm>
            <a:off x="3798094" y="1906587"/>
            <a:ext cx="1549400" cy="1295400"/>
            <a:chOff x="1152" y="582"/>
            <a:chExt cx="976" cy="816"/>
          </a:xfrm>
        </p:grpSpPr>
        <p:sp>
          <p:nvSpPr>
            <p:cNvPr id="1084" name="Freeform 178"/>
            <p:cNvSpPr>
              <a:spLocks/>
            </p:cNvSpPr>
            <p:nvPr userDrawn="1"/>
          </p:nvSpPr>
          <p:spPr bwMode="auto">
            <a:xfrm>
              <a:off x="1557" y="961"/>
              <a:ext cx="571" cy="43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85" name="Oval 179"/>
            <p:cNvSpPr>
              <a:spLocks noChangeArrowheads="1"/>
            </p:cNvSpPr>
            <p:nvPr userDrawn="1"/>
          </p:nvSpPr>
          <p:spPr bwMode="auto">
            <a:xfrm>
              <a:off x="1691" y="625"/>
              <a:ext cx="302" cy="31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86" name="Freeform 180"/>
            <p:cNvSpPr>
              <a:spLocks/>
            </p:cNvSpPr>
            <p:nvPr userDrawn="1"/>
          </p:nvSpPr>
          <p:spPr bwMode="auto">
            <a:xfrm>
              <a:off x="1733" y="1016"/>
              <a:ext cx="219" cy="72"/>
            </a:xfrm>
            <a:custGeom>
              <a:avLst/>
              <a:gdLst>
                <a:gd name="T0" fmla="*/ 163 w 327"/>
                <a:gd name="T1" fmla="*/ 42 h 107"/>
                <a:gd name="T2" fmla="*/ 262 w 327"/>
                <a:gd name="T3" fmla="*/ 0 h 107"/>
                <a:gd name="T4" fmla="*/ 269 w 327"/>
                <a:gd name="T5" fmla="*/ 2 h 107"/>
                <a:gd name="T6" fmla="*/ 323 w 327"/>
                <a:gd name="T7" fmla="*/ 46 h 107"/>
                <a:gd name="T8" fmla="*/ 323 w 327"/>
                <a:gd name="T9" fmla="*/ 60 h 107"/>
                <a:gd name="T10" fmla="*/ 269 w 327"/>
                <a:gd name="T11" fmla="*/ 105 h 107"/>
                <a:gd name="T12" fmla="*/ 262 w 327"/>
                <a:gd name="T13" fmla="*/ 107 h 107"/>
                <a:gd name="T14" fmla="*/ 163 w 327"/>
                <a:gd name="T15" fmla="*/ 65 h 107"/>
                <a:gd name="T16" fmla="*/ 64 w 327"/>
                <a:gd name="T17" fmla="*/ 107 h 107"/>
                <a:gd name="T18" fmla="*/ 58 w 327"/>
                <a:gd name="T19" fmla="*/ 105 h 107"/>
                <a:gd name="T20" fmla="*/ 4 w 327"/>
                <a:gd name="T21" fmla="*/ 60 h 107"/>
                <a:gd name="T22" fmla="*/ 4 w 327"/>
                <a:gd name="T23" fmla="*/ 46 h 107"/>
                <a:gd name="T24" fmla="*/ 58 w 327"/>
                <a:gd name="T25" fmla="*/ 2 h 107"/>
                <a:gd name="T26" fmla="*/ 64 w 327"/>
                <a:gd name="T27" fmla="*/ 0 h 107"/>
                <a:gd name="T28" fmla="*/ 163 w 327"/>
                <a:gd name="T29" fmla="*/ 4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7" h="107">
                  <a:moveTo>
                    <a:pt x="163" y="42"/>
                  </a:moveTo>
                  <a:cubicBezTo>
                    <a:pt x="262" y="0"/>
                    <a:pt x="262" y="0"/>
                    <a:pt x="262" y="0"/>
                  </a:cubicBezTo>
                  <a:cubicBezTo>
                    <a:pt x="265" y="0"/>
                    <a:pt x="267" y="0"/>
                    <a:pt x="269" y="2"/>
                  </a:cubicBezTo>
                  <a:cubicBezTo>
                    <a:pt x="323" y="46"/>
                    <a:pt x="323" y="46"/>
                    <a:pt x="323" y="46"/>
                  </a:cubicBezTo>
                  <a:cubicBezTo>
                    <a:pt x="327" y="50"/>
                    <a:pt x="327" y="56"/>
                    <a:pt x="323" y="60"/>
                  </a:cubicBezTo>
                  <a:cubicBezTo>
                    <a:pt x="269" y="105"/>
                    <a:pt x="269" y="105"/>
                    <a:pt x="269" y="105"/>
                  </a:cubicBezTo>
                  <a:cubicBezTo>
                    <a:pt x="267" y="106"/>
                    <a:pt x="265" y="107"/>
                    <a:pt x="262" y="107"/>
                  </a:cubicBezTo>
                  <a:cubicBezTo>
                    <a:pt x="163" y="65"/>
                    <a:pt x="163" y="65"/>
                    <a:pt x="163" y="65"/>
                  </a:cubicBezTo>
                  <a:cubicBezTo>
                    <a:pt x="64" y="107"/>
                    <a:pt x="64" y="107"/>
                    <a:pt x="64" y="107"/>
                  </a:cubicBezTo>
                  <a:cubicBezTo>
                    <a:pt x="62" y="107"/>
                    <a:pt x="60" y="106"/>
                    <a:pt x="58" y="105"/>
                  </a:cubicBezTo>
                  <a:cubicBezTo>
                    <a:pt x="4" y="60"/>
                    <a:pt x="4" y="60"/>
                    <a:pt x="4" y="60"/>
                  </a:cubicBezTo>
                  <a:cubicBezTo>
                    <a:pt x="0" y="56"/>
                    <a:pt x="0" y="50"/>
                    <a:pt x="4" y="46"/>
                  </a:cubicBezTo>
                  <a:cubicBezTo>
                    <a:pt x="58" y="2"/>
                    <a:pt x="58" y="2"/>
                    <a:pt x="58" y="2"/>
                  </a:cubicBezTo>
                  <a:cubicBezTo>
                    <a:pt x="60" y="0"/>
                    <a:pt x="62" y="0"/>
                    <a:pt x="64" y="0"/>
                  </a:cubicBezTo>
                  <a:lnTo>
                    <a:pt x="163"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87" name="Freeform 181"/>
            <p:cNvSpPr>
              <a:spLocks/>
            </p:cNvSpPr>
            <p:nvPr userDrawn="1"/>
          </p:nvSpPr>
          <p:spPr bwMode="auto">
            <a:xfrm>
              <a:off x="1152" y="961"/>
              <a:ext cx="571" cy="437"/>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88" name="Oval 182"/>
            <p:cNvSpPr>
              <a:spLocks noChangeArrowheads="1"/>
            </p:cNvSpPr>
            <p:nvPr userDrawn="1"/>
          </p:nvSpPr>
          <p:spPr bwMode="auto">
            <a:xfrm>
              <a:off x="1287" y="625"/>
              <a:ext cx="302" cy="310"/>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89" name="Freeform 183"/>
            <p:cNvSpPr>
              <a:spLocks/>
            </p:cNvSpPr>
            <p:nvPr userDrawn="1"/>
          </p:nvSpPr>
          <p:spPr bwMode="auto">
            <a:xfrm>
              <a:off x="1244" y="582"/>
              <a:ext cx="388" cy="413"/>
            </a:xfrm>
            <a:custGeom>
              <a:avLst/>
              <a:gdLst>
                <a:gd name="T0" fmla="*/ 0 w 578"/>
                <a:gd name="T1" fmla="*/ 614 h 614"/>
                <a:gd name="T2" fmla="*/ 0 w 578"/>
                <a:gd name="T3" fmla="*/ 255 h 614"/>
                <a:gd name="T4" fmla="*/ 289 w 578"/>
                <a:gd name="T5" fmla="*/ 0 h 614"/>
                <a:gd name="T6" fmla="*/ 578 w 578"/>
                <a:gd name="T7" fmla="*/ 255 h 614"/>
                <a:gd name="T8" fmla="*/ 578 w 578"/>
                <a:gd name="T9" fmla="*/ 607 h 614"/>
              </a:gdLst>
              <a:ahLst/>
              <a:cxnLst>
                <a:cxn ang="0">
                  <a:pos x="T0" y="T1"/>
                </a:cxn>
                <a:cxn ang="0">
                  <a:pos x="T2" y="T3"/>
                </a:cxn>
                <a:cxn ang="0">
                  <a:pos x="T4" y="T5"/>
                </a:cxn>
                <a:cxn ang="0">
                  <a:pos x="T6" y="T7"/>
                </a:cxn>
                <a:cxn ang="0">
                  <a:pos x="T8" y="T9"/>
                </a:cxn>
              </a:cxnLst>
              <a:rect l="0" t="0" r="r" b="b"/>
              <a:pathLst>
                <a:path w="578" h="614">
                  <a:moveTo>
                    <a:pt x="0" y="614"/>
                  </a:moveTo>
                  <a:cubicBezTo>
                    <a:pt x="0" y="255"/>
                    <a:pt x="0" y="255"/>
                    <a:pt x="0" y="255"/>
                  </a:cubicBezTo>
                  <a:cubicBezTo>
                    <a:pt x="0" y="114"/>
                    <a:pt x="151" y="0"/>
                    <a:pt x="289" y="0"/>
                  </a:cubicBezTo>
                  <a:cubicBezTo>
                    <a:pt x="426" y="0"/>
                    <a:pt x="578" y="114"/>
                    <a:pt x="578" y="255"/>
                  </a:cubicBezTo>
                  <a:cubicBezTo>
                    <a:pt x="578" y="607"/>
                    <a:pt x="578" y="607"/>
                    <a:pt x="578" y="607"/>
                  </a:cubicBezTo>
                </a:path>
              </a:pathLst>
            </a:custGeom>
            <a:noFill/>
            <a:ln w="25400"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91" name="Byggekloss" hidden="1"/>
          <p:cNvGrpSpPr>
            <a:grpSpLocks noChangeAspect="1"/>
          </p:cNvGrpSpPr>
          <p:nvPr/>
        </p:nvGrpSpPr>
        <p:grpSpPr bwMode="auto">
          <a:xfrm>
            <a:off x="3734594" y="2005806"/>
            <a:ext cx="1676400" cy="1096962"/>
            <a:chOff x="2705" y="1748"/>
            <a:chExt cx="1056" cy="691"/>
          </a:xfrm>
        </p:grpSpPr>
        <p:sp>
          <p:nvSpPr>
            <p:cNvPr id="1093" name="Rectangle 187"/>
            <p:cNvSpPr>
              <a:spLocks noChangeArrowheads="1"/>
            </p:cNvSpPr>
            <p:nvPr userDrawn="1"/>
          </p:nvSpPr>
          <p:spPr bwMode="auto">
            <a:xfrm>
              <a:off x="2705"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4" name="Rectangle 188"/>
            <p:cNvSpPr>
              <a:spLocks noChangeArrowheads="1"/>
            </p:cNvSpPr>
            <p:nvPr userDrawn="1"/>
          </p:nvSpPr>
          <p:spPr bwMode="auto">
            <a:xfrm>
              <a:off x="3248"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5" name="Rectangle 189"/>
            <p:cNvSpPr>
              <a:spLocks noChangeArrowheads="1"/>
            </p:cNvSpPr>
            <p:nvPr userDrawn="1"/>
          </p:nvSpPr>
          <p:spPr bwMode="auto">
            <a:xfrm>
              <a:off x="3311"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6" name="Rectangle 190"/>
            <p:cNvSpPr>
              <a:spLocks noChangeArrowheads="1"/>
            </p:cNvSpPr>
            <p:nvPr userDrawn="1"/>
          </p:nvSpPr>
          <p:spPr bwMode="auto">
            <a:xfrm>
              <a:off x="3466"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7" name="Rectangle 191"/>
            <p:cNvSpPr>
              <a:spLocks noChangeArrowheads="1"/>
            </p:cNvSpPr>
            <p:nvPr userDrawn="1"/>
          </p:nvSpPr>
          <p:spPr bwMode="auto">
            <a:xfrm>
              <a:off x="3621"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8" name="Freeform 192"/>
            <p:cNvSpPr>
              <a:spLocks/>
            </p:cNvSpPr>
            <p:nvPr userDrawn="1"/>
          </p:nvSpPr>
          <p:spPr bwMode="auto">
            <a:xfrm>
              <a:off x="2964" y="1768"/>
              <a:ext cx="542" cy="318"/>
            </a:xfrm>
            <a:custGeom>
              <a:avLst/>
              <a:gdLst>
                <a:gd name="T0" fmla="*/ 542 w 542"/>
                <a:gd name="T1" fmla="*/ 248 h 318"/>
                <a:gd name="T2" fmla="*/ 34 w 542"/>
                <a:gd name="T3" fmla="*/ 318 h 318"/>
                <a:gd name="T4" fmla="*/ 0 w 542"/>
                <a:gd name="T5" fmla="*/ 70 h 318"/>
                <a:gd name="T6" fmla="*/ 508 w 542"/>
                <a:gd name="T7" fmla="*/ 0 h 318"/>
                <a:gd name="T8" fmla="*/ 542 w 542"/>
                <a:gd name="T9" fmla="*/ 248 h 318"/>
              </a:gdLst>
              <a:ahLst/>
              <a:cxnLst>
                <a:cxn ang="0">
                  <a:pos x="T0" y="T1"/>
                </a:cxn>
                <a:cxn ang="0">
                  <a:pos x="T2" y="T3"/>
                </a:cxn>
                <a:cxn ang="0">
                  <a:pos x="T4" y="T5"/>
                </a:cxn>
                <a:cxn ang="0">
                  <a:pos x="T6" y="T7"/>
                </a:cxn>
                <a:cxn ang="0">
                  <a:pos x="T8" y="T9"/>
                </a:cxn>
              </a:cxnLst>
              <a:rect l="0" t="0" r="r" b="b"/>
              <a:pathLst>
                <a:path w="542" h="318">
                  <a:moveTo>
                    <a:pt x="542" y="248"/>
                  </a:moveTo>
                  <a:lnTo>
                    <a:pt x="34" y="318"/>
                  </a:lnTo>
                  <a:lnTo>
                    <a:pt x="0" y="70"/>
                  </a:lnTo>
                  <a:lnTo>
                    <a:pt x="508" y="0"/>
                  </a:lnTo>
                  <a:lnTo>
                    <a:pt x="542"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9" name="Freeform 193"/>
            <p:cNvSpPr>
              <a:spLocks/>
            </p:cNvSpPr>
            <p:nvPr userDrawn="1"/>
          </p:nvSpPr>
          <p:spPr bwMode="auto">
            <a:xfrm>
              <a:off x="3023" y="1790"/>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0" name="Freeform 194"/>
            <p:cNvSpPr>
              <a:spLocks/>
            </p:cNvSpPr>
            <p:nvPr userDrawn="1"/>
          </p:nvSpPr>
          <p:spPr bwMode="auto">
            <a:xfrm>
              <a:off x="3176" y="1769"/>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1" name="Freeform 195"/>
            <p:cNvSpPr>
              <a:spLocks/>
            </p:cNvSpPr>
            <p:nvPr userDrawn="1"/>
          </p:nvSpPr>
          <p:spPr bwMode="auto">
            <a:xfrm>
              <a:off x="3329" y="1748"/>
              <a:ext cx="84" cy="69"/>
            </a:xfrm>
            <a:custGeom>
              <a:avLst/>
              <a:gdLst>
                <a:gd name="T0" fmla="*/ 84 w 84"/>
                <a:gd name="T1" fmla="*/ 59 h 69"/>
                <a:gd name="T2" fmla="*/ 8 w 84"/>
                <a:gd name="T3" fmla="*/ 69 h 69"/>
                <a:gd name="T4" fmla="*/ 0 w 84"/>
                <a:gd name="T5" fmla="*/ 10 h 69"/>
                <a:gd name="T6" fmla="*/ 76 w 84"/>
                <a:gd name="T7" fmla="*/ 0 h 69"/>
                <a:gd name="T8" fmla="*/ 84 w 84"/>
                <a:gd name="T9" fmla="*/ 59 h 69"/>
              </a:gdLst>
              <a:ahLst/>
              <a:cxnLst>
                <a:cxn ang="0">
                  <a:pos x="T0" y="T1"/>
                </a:cxn>
                <a:cxn ang="0">
                  <a:pos x="T2" y="T3"/>
                </a:cxn>
                <a:cxn ang="0">
                  <a:pos x="T4" y="T5"/>
                </a:cxn>
                <a:cxn ang="0">
                  <a:pos x="T6" y="T7"/>
                </a:cxn>
                <a:cxn ang="0">
                  <a:pos x="T8" y="T9"/>
                </a:cxn>
              </a:cxnLst>
              <a:rect l="0" t="0" r="r" b="b"/>
              <a:pathLst>
                <a:path w="84" h="69">
                  <a:moveTo>
                    <a:pt x="84" y="59"/>
                  </a:moveTo>
                  <a:lnTo>
                    <a:pt x="8" y="69"/>
                  </a:lnTo>
                  <a:lnTo>
                    <a:pt x="0" y="10"/>
                  </a:lnTo>
                  <a:lnTo>
                    <a:pt x="76" y="0"/>
                  </a:lnTo>
                  <a:lnTo>
                    <a:pt x="84"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2" name="Rectangle 196"/>
            <p:cNvSpPr>
              <a:spLocks noChangeArrowheads="1"/>
            </p:cNvSpPr>
            <p:nvPr userDrawn="1"/>
          </p:nvSpPr>
          <p:spPr bwMode="auto">
            <a:xfrm>
              <a:off x="2769"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3" name="Rectangle 197"/>
            <p:cNvSpPr>
              <a:spLocks noChangeArrowheads="1"/>
            </p:cNvSpPr>
            <p:nvPr userDrawn="1"/>
          </p:nvSpPr>
          <p:spPr bwMode="auto">
            <a:xfrm>
              <a:off x="2923"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4" name="Rectangle 198"/>
            <p:cNvSpPr>
              <a:spLocks noChangeArrowheads="1"/>
            </p:cNvSpPr>
            <p:nvPr userDrawn="1"/>
          </p:nvSpPr>
          <p:spPr bwMode="auto">
            <a:xfrm>
              <a:off x="3077"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106" name="Baby" hidden="1"/>
          <p:cNvGrpSpPr>
            <a:grpSpLocks noChangeAspect="1"/>
          </p:cNvGrpSpPr>
          <p:nvPr/>
        </p:nvGrpSpPr>
        <p:grpSpPr bwMode="auto">
          <a:xfrm>
            <a:off x="4132263" y="1843087"/>
            <a:ext cx="881063" cy="1422400"/>
            <a:chOff x="3889" y="1680"/>
            <a:chExt cx="555" cy="896"/>
          </a:xfrm>
        </p:grpSpPr>
        <p:sp>
          <p:nvSpPr>
            <p:cNvPr id="1108" name="Freeform 202"/>
            <p:cNvSpPr>
              <a:spLocks/>
            </p:cNvSpPr>
            <p:nvPr userDrawn="1"/>
          </p:nvSpPr>
          <p:spPr bwMode="auto">
            <a:xfrm>
              <a:off x="4088" y="1680"/>
              <a:ext cx="156" cy="78"/>
            </a:xfrm>
            <a:custGeom>
              <a:avLst/>
              <a:gdLst>
                <a:gd name="T0" fmla="*/ 88 w 175"/>
                <a:gd name="T1" fmla="*/ 35 h 88"/>
                <a:gd name="T2" fmla="*/ 170 w 175"/>
                <a:gd name="T3" fmla="*/ 0 h 88"/>
                <a:gd name="T4" fmla="*/ 175 w 175"/>
                <a:gd name="T5" fmla="*/ 1 h 88"/>
                <a:gd name="T6" fmla="*/ 175 w 175"/>
                <a:gd name="T7" fmla="*/ 87 h 88"/>
                <a:gd name="T8" fmla="*/ 170 w 175"/>
                <a:gd name="T9" fmla="*/ 88 h 88"/>
                <a:gd name="T10" fmla="*/ 88 w 175"/>
                <a:gd name="T11" fmla="*/ 54 h 88"/>
                <a:gd name="T12" fmla="*/ 6 w 175"/>
                <a:gd name="T13" fmla="*/ 88 h 88"/>
                <a:gd name="T14" fmla="*/ 0 w 175"/>
                <a:gd name="T15" fmla="*/ 87 h 88"/>
                <a:gd name="T16" fmla="*/ 0 w 175"/>
                <a:gd name="T17" fmla="*/ 1 h 88"/>
                <a:gd name="T18" fmla="*/ 6 w 175"/>
                <a:gd name="T19" fmla="*/ 0 h 88"/>
                <a:gd name="T20" fmla="*/ 88 w 175"/>
                <a:gd name="T21"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88">
                  <a:moveTo>
                    <a:pt x="88" y="35"/>
                  </a:moveTo>
                  <a:cubicBezTo>
                    <a:pt x="170" y="0"/>
                    <a:pt x="170" y="0"/>
                    <a:pt x="170" y="0"/>
                  </a:cubicBezTo>
                  <a:cubicBezTo>
                    <a:pt x="172" y="0"/>
                    <a:pt x="174" y="0"/>
                    <a:pt x="175" y="1"/>
                  </a:cubicBezTo>
                  <a:cubicBezTo>
                    <a:pt x="175" y="87"/>
                    <a:pt x="175" y="87"/>
                    <a:pt x="175" y="87"/>
                  </a:cubicBezTo>
                  <a:cubicBezTo>
                    <a:pt x="174" y="88"/>
                    <a:pt x="172" y="88"/>
                    <a:pt x="170" y="88"/>
                  </a:cubicBezTo>
                  <a:cubicBezTo>
                    <a:pt x="88" y="54"/>
                    <a:pt x="88" y="54"/>
                    <a:pt x="88" y="54"/>
                  </a:cubicBezTo>
                  <a:cubicBezTo>
                    <a:pt x="6" y="88"/>
                    <a:pt x="6" y="88"/>
                    <a:pt x="6" y="88"/>
                  </a:cubicBezTo>
                  <a:cubicBezTo>
                    <a:pt x="4" y="88"/>
                    <a:pt x="2" y="88"/>
                    <a:pt x="0" y="87"/>
                  </a:cubicBezTo>
                  <a:cubicBezTo>
                    <a:pt x="0" y="1"/>
                    <a:pt x="0" y="1"/>
                    <a:pt x="0" y="1"/>
                  </a:cubicBezTo>
                  <a:cubicBezTo>
                    <a:pt x="2" y="0"/>
                    <a:pt x="4" y="0"/>
                    <a:pt x="6" y="0"/>
                  </a:cubicBezTo>
                  <a:lnTo>
                    <a:pt x="88" y="35"/>
                  </a:lnTo>
                  <a:close/>
                </a:path>
              </a:pathLst>
            </a:custGeom>
            <a:solidFill>
              <a:srgbClr val="FFFFFF"/>
            </a:solidFill>
            <a:ln w="333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109" name="Line 203"/>
            <p:cNvSpPr>
              <a:spLocks noChangeShapeType="1"/>
            </p:cNvSpPr>
            <p:nvPr userDrawn="1"/>
          </p:nvSpPr>
          <p:spPr bwMode="auto">
            <a:xfrm>
              <a:off x="4166" y="1695"/>
              <a:ext cx="0" cy="96"/>
            </a:xfrm>
            <a:prstGeom prst="line">
              <a:avLst/>
            </a:prstGeom>
            <a:noFill/>
            <a:ln w="33338"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10" name="Freeform 204"/>
            <p:cNvSpPr>
              <a:spLocks/>
            </p:cNvSpPr>
            <p:nvPr userDrawn="1"/>
          </p:nvSpPr>
          <p:spPr bwMode="auto">
            <a:xfrm>
              <a:off x="3889" y="2152"/>
              <a:ext cx="555" cy="424"/>
            </a:xfrm>
            <a:custGeom>
              <a:avLst/>
              <a:gdLst>
                <a:gd name="T0" fmla="*/ 0 w 620"/>
                <a:gd name="T1" fmla="*/ 333 h 474"/>
                <a:gd name="T2" fmla="*/ 310 w 620"/>
                <a:gd name="T3" fmla="*/ 474 h 474"/>
                <a:gd name="T4" fmla="*/ 620 w 620"/>
                <a:gd name="T5" fmla="*/ 333 h 474"/>
                <a:gd name="T6" fmla="*/ 310 w 620"/>
                <a:gd name="T7" fmla="*/ 0 h 474"/>
                <a:gd name="T8" fmla="*/ 0 w 620"/>
                <a:gd name="T9" fmla="*/ 333 h 474"/>
              </a:gdLst>
              <a:ahLst/>
              <a:cxnLst>
                <a:cxn ang="0">
                  <a:pos x="T0" y="T1"/>
                </a:cxn>
                <a:cxn ang="0">
                  <a:pos x="T2" y="T3"/>
                </a:cxn>
                <a:cxn ang="0">
                  <a:pos x="T4" y="T5"/>
                </a:cxn>
                <a:cxn ang="0">
                  <a:pos x="T6" y="T7"/>
                </a:cxn>
                <a:cxn ang="0">
                  <a:pos x="T8" y="T9"/>
                </a:cxn>
              </a:cxnLst>
              <a:rect l="0" t="0" r="r" b="b"/>
              <a:pathLst>
                <a:path w="620" h="474">
                  <a:moveTo>
                    <a:pt x="0" y="333"/>
                  </a:moveTo>
                  <a:cubicBezTo>
                    <a:pt x="78" y="420"/>
                    <a:pt x="188" y="474"/>
                    <a:pt x="310" y="474"/>
                  </a:cubicBezTo>
                  <a:cubicBezTo>
                    <a:pt x="431" y="474"/>
                    <a:pt x="541" y="420"/>
                    <a:pt x="620" y="333"/>
                  </a:cubicBezTo>
                  <a:cubicBezTo>
                    <a:pt x="620" y="121"/>
                    <a:pt x="481" y="0"/>
                    <a:pt x="310" y="0"/>
                  </a:cubicBezTo>
                  <a:cubicBezTo>
                    <a:pt x="139" y="0"/>
                    <a:pt x="0" y="121"/>
                    <a:pt x="0" y="3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1" name="Oval 205"/>
            <p:cNvSpPr>
              <a:spLocks noChangeArrowheads="1"/>
            </p:cNvSpPr>
            <p:nvPr userDrawn="1"/>
          </p:nvSpPr>
          <p:spPr bwMode="auto">
            <a:xfrm>
              <a:off x="3985" y="1764"/>
              <a:ext cx="362" cy="37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2" name="Oval 206"/>
            <p:cNvSpPr>
              <a:spLocks noChangeArrowheads="1"/>
            </p:cNvSpPr>
            <p:nvPr userDrawn="1"/>
          </p:nvSpPr>
          <p:spPr bwMode="auto">
            <a:xfrm>
              <a:off x="4103" y="1985"/>
              <a:ext cx="127" cy="6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3" name="Oval 207"/>
            <p:cNvSpPr>
              <a:spLocks noChangeArrowheads="1"/>
            </p:cNvSpPr>
            <p:nvPr userDrawn="1"/>
          </p:nvSpPr>
          <p:spPr bwMode="auto">
            <a:xfrm>
              <a:off x="4134" y="2034"/>
              <a:ext cx="65" cy="65"/>
            </a:xfrm>
            <a:prstGeom prst="ellipse">
              <a:avLst/>
            </a:prstGeom>
            <a:noFill/>
            <a:ln w="333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115" name="Utropstegn" hidden="1"/>
          <p:cNvGrpSpPr>
            <a:grpSpLocks noChangeAspect="1"/>
          </p:cNvGrpSpPr>
          <p:nvPr/>
        </p:nvGrpSpPr>
        <p:grpSpPr bwMode="auto">
          <a:xfrm>
            <a:off x="4279901" y="1889125"/>
            <a:ext cx="280987" cy="1117600"/>
            <a:chOff x="2696" y="1190"/>
            <a:chExt cx="177" cy="704"/>
          </a:xfrm>
        </p:grpSpPr>
        <p:sp>
          <p:nvSpPr>
            <p:cNvPr id="1117" name="Freeform 211"/>
            <p:cNvSpPr>
              <a:spLocks/>
            </p:cNvSpPr>
            <p:nvPr userDrawn="1"/>
          </p:nvSpPr>
          <p:spPr bwMode="auto">
            <a:xfrm>
              <a:off x="2696" y="1190"/>
              <a:ext cx="177" cy="479"/>
            </a:xfrm>
            <a:custGeom>
              <a:avLst/>
              <a:gdLst>
                <a:gd name="T0" fmla="*/ 178 w 280"/>
                <a:gd name="T1" fmla="*/ 759 h 759"/>
                <a:gd name="T2" fmla="*/ 102 w 280"/>
                <a:gd name="T3" fmla="*/ 759 h 759"/>
                <a:gd name="T4" fmla="*/ 41 w 280"/>
                <a:gd name="T5" fmla="*/ 701 h 759"/>
                <a:gd name="T6" fmla="*/ 2 w 280"/>
                <a:gd name="T7" fmla="*/ 58 h 759"/>
                <a:gd name="T8" fmla="*/ 57 w 280"/>
                <a:gd name="T9" fmla="*/ 0 h 759"/>
                <a:gd name="T10" fmla="*/ 224 w 280"/>
                <a:gd name="T11" fmla="*/ 0 h 759"/>
                <a:gd name="T12" fmla="*/ 279 w 280"/>
                <a:gd name="T13" fmla="*/ 58 h 759"/>
                <a:gd name="T14" fmla="*/ 239 w 280"/>
                <a:gd name="T15" fmla="*/ 701 h 759"/>
                <a:gd name="T16" fmla="*/ 178 w 280"/>
                <a:gd name="T17" fmla="*/ 75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759">
                  <a:moveTo>
                    <a:pt x="178" y="759"/>
                  </a:moveTo>
                  <a:cubicBezTo>
                    <a:pt x="102" y="759"/>
                    <a:pt x="102" y="759"/>
                    <a:pt x="102" y="759"/>
                  </a:cubicBezTo>
                  <a:cubicBezTo>
                    <a:pt x="70" y="759"/>
                    <a:pt x="43" y="733"/>
                    <a:pt x="41" y="701"/>
                  </a:cubicBezTo>
                  <a:cubicBezTo>
                    <a:pt x="2" y="58"/>
                    <a:pt x="2" y="58"/>
                    <a:pt x="2" y="58"/>
                  </a:cubicBezTo>
                  <a:cubicBezTo>
                    <a:pt x="0" y="26"/>
                    <a:pt x="25" y="0"/>
                    <a:pt x="57" y="0"/>
                  </a:cubicBezTo>
                  <a:cubicBezTo>
                    <a:pt x="224" y="0"/>
                    <a:pt x="224" y="0"/>
                    <a:pt x="224" y="0"/>
                  </a:cubicBezTo>
                  <a:cubicBezTo>
                    <a:pt x="256" y="0"/>
                    <a:pt x="280" y="26"/>
                    <a:pt x="279" y="58"/>
                  </a:cubicBezTo>
                  <a:cubicBezTo>
                    <a:pt x="239" y="701"/>
                    <a:pt x="239" y="701"/>
                    <a:pt x="239" y="701"/>
                  </a:cubicBezTo>
                  <a:cubicBezTo>
                    <a:pt x="238" y="733"/>
                    <a:pt x="210" y="759"/>
                    <a:pt x="178" y="75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8" name="Oval 212"/>
            <p:cNvSpPr>
              <a:spLocks noChangeArrowheads="1"/>
            </p:cNvSpPr>
            <p:nvPr userDrawn="1"/>
          </p:nvSpPr>
          <p:spPr bwMode="auto">
            <a:xfrm>
              <a:off x="2703" y="1734"/>
              <a:ext cx="161" cy="16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120" name="penger" hidden="1"/>
          <p:cNvGrpSpPr>
            <a:grpSpLocks noChangeAspect="1"/>
          </p:cNvGrpSpPr>
          <p:nvPr/>
        </p:nvGrpSpPr>
        <p:grpSpPr bwMode="auto">
          <a:xfrm>
            <a:off x="3976689" y="1817688"/>
            <a:ext cx="1150938" cy="995362"/>
            <a:chOff x="2505" y="1145"/>
            <a:chExt cx="725" cy="627"/>
          </a:xfrm>
        </p:grpSpPr>
        <p:sp>
          <p:nvSpPr>
            <p:cNvPr id="1122" name="Freeform 216"/>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3" name="Freeform 217"/>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24" name="Freeform 218"/>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5" name="Freeform 219"/>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26" name="Freeform 220"/>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7" name="Freeform 221"/>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28" name="Freeform 222"/>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9" name="Freeform 223"/>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0" name="Oval 224"/>
            <p:cNvSpPr>
              <a:spLocks noChangeArrowheads="1"/>
            </p:cNvSpPr>
            <p:nvPr userDrawn="1"/>
          </p:nvSpPr>
          <p:spPr bwMode="auto">
            <a:xfrm>
              <a:off x="2505" y="1227"/>
              <a:ext cx="331"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1" name="Oval 225"/>
            <p:cNvSpPr>
              <a:spLocks noChangeArrowheads="1"/>
            </p:cNvSpPr>
            <p:nvPr userDrawn="1"/>
          </p:nvSpPr>
          <p:spPr bwMode="auto">
            <a:xfrm>
              <a:off x="2505" y="1227"/>
              <a:ext cx="331"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2" name="Freeform 226"/>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3" name="Freeform 227"/>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4" name="Freeform 228"/>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5" name="Freeform 229"/>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6" name="Freeform 230"/>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7" name="Freeform 231"/>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8" name="Oval 232"/>
            <p:cNvSpPr>
              <a:spLocks noChangeArrowheads="1"/>
            </p:cNvSpPr>
            <p:nvPr userDrawn="1"/>
          </p:nvSpPr>
          <p:spPr bwMode="auto">
            <a:xfrm>
              <a:off x="2898" y="1332"/>
              <a:ext cx="332" cy="1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9" name="Oval 233"/>
            <p:cNvSpPr>
              <a:spLocks noChangeArrowheads="1"/>
            </p:cNvSpPr>
            <p:nvPr userDrawn="1"/>
          </p:nvSpPr>
          <p:spPr bwMode="auto">
            <a:xfrm>
              <a:off x="2898" y="1332"/>
              <a:ext cx="332" cy="126"/>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0" name="Freeform 234"/>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1" name="Freeform 235"/>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2" name="Freeform 236"/>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3" name="Freeform 237"/>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4" name="Freeform 238"/>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5" name="Freeform 239"/>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6" name="Freeform 240"/>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7" name="Freeform 241"/>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8" name="Freeform 242"/>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9" name="Freeform 243"/>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50" name="Freeform 244"/>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51" name="Freeform 245"/>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52" name="Oval 246"/>
            <p:cNvSpPr>
              <a:spLocks noChangeArrowheads="1"/>
            </p:cNvSpPr>
            <p:nvPr userDrawn="1"/>
          </p:nvSpPr>
          <p:spPr bwMode="auto">
            <a:xfrm>
              <a:off x="2653" y="1145"/>
              <a:ext cx="332"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53" name="Oval 247"/>
            <p:cNvSpPr>
              <a:spLocks noChangeArrowheads="1"/>
            </p:cNvSpPr>
            <p:nvPr userDrawn="1"/>
          </p:nvSpPr>
          <p:spPr bwMode="auto">
            <a:xfrm>
              <a:off x="2653" y="1145"/>
              <a:ext cx="332"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spTree>
    <p:extLst>
      <p:ext uri="{BB962C8B-B14F-4D97-AF65-F5344CB8AC3E}">
        <p14:creationId xmlns:p14="http://schemas.microsoft.com/office/powerpoint/2010/main" val="2359313146"/>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Lst>
  <p:hf sldNum="0" hdr="0" ftr="0" dt="0"/>
  <p:txStyles>
    <p:title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p:titleStyle>
    <p:bodyStyle>
      <a:lvl1pPr marL="170272" indent="-170272" algn="l" defTabSz="681091" rtl="0" eaLnBrk="1" latinLnBrk="0" hangingPunct="1">
        <a:lnSpc>
          <a:spcPct val="90000"/>
        </a:lnSpc>
        <a:spcBef>
          <a:spcPts val="745"/>
        </a:spcBef>
        <a:buFont typeface="Arial" panose="020B0604020202020204" pitchFamily="34" charset="0"/>
        <a:buChar char="•"/>
        <a:defRPr sz="1800" kern="1200">
          <a:solidFill>
            <a:schemeClr val="tx1"/>
          </a:solidFill>
          <a:latin typeface="+mn-lt"/>
          <a:ea typeface="+mn-ea"/>
          <a:cs typeface="+mn-cs"/>
        </a:defRPr>
      </a:lvl1pPr>
      <a:lvl2pPr marL="510819" indent="-170272" algn="l" defTabSz="681091" rtl="0" eaLnBrk="1" latinLnBrk="0" hangingPunct="1">
        <a:lnSpc>
          <a:spcPct val="90000"/>
        </a:lnSpc>
        <a:spcBef>
          <a:spcPts val="373"/>
        </a:spcBef>
        <a:buFont typeface="Arial" panose="020B0604020202020204" pitchFamily="34" charset="0"/>
        <a:buChar char="•"/>
        <a:defRPr sz="1600" kern="1200">
          <a:solidFill>
            <a:schemeClr val="tx1"/>
          </a:solidFill>
          <a:latin typeface="+mn-lt"/>
          <a:ea typeface="+mn-ea"/>
          <a:cs typeface="+mn-cs"/>
        </a:defRPr>
      </a:lvl2pPr>
      <a:lvl3pPr marL="851364" indent="-170272" algn="l" defTabSz="681091" rtl="0" eaLnBrk="1" latinLnBrk="0" hangingPunct="1">
        <a:lnSpc>
          <a:spcPct val="90000"/>
        </a:lnSpc>
        <a:spcBef>
          <a:spcPts val="373"/>
        </a:spcBef>
        <a:buFont typeface="Arial" panose="020B0604020202020204" pitchFamily="34" charset="0"/>
        <a:buChar char="•"/>
        <a:defRPr sz="1500" kern="1200">
          <a:solidFill>
            <a:schemeClr val="tx1"/>
          </a:solidFill>
          <a:latin typeface="+mn-lt"/>
          <a:ea typeface="+mn-ea"/>
          <a:cs typeface="+mn-cs"/>
        </a:defRPr>
      </a:lvl3pPr>
      <a:lvl4pPr marL="1191908"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4pPr>
      <a:lvl5pPr marL="1532454" indent="-170272" algn="l" defTabSz="681091" rtl="0" eaLnBrk="1" latinLnBrk="0" hangingPunct="1">
        <a:lnSpc>
          <a:spcPct val="90000"/>
        </a:lnSpc>
        <a:spcBef>
          <a:spcPts val="373"/>
        </a:spcBef>
        <a:buFont typeface="Arial" panose="020B0604020202020204" pitchFamily="34" charset="0"/>
        <a:buChar char="•"/>
        <a:defRPr sz="1200" kern="1200">
          <a:solidFill>
            <a:schemeClr val="tx1"/>
          </a:solidFill>
          <a:latin typeface="+mn-lt"/>
          <a:ea typeface="+mn-ea"/>
          <a:cs typeface="+mn-cs"/>
        </a:defRPr>
      </a:lvl5pPr>
      <a:lvl6pPr marL="1873000"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6pPr>
      <a:lvl7pPr marL="221354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7pPr>
      <a:lvl8pPr marL="2554091"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8pPr>
      <a:lvl9pPr marL="289463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1091" rtl="0" eaLnBrk="1" latinLnBrk="0" hangingPunct="1">
        <a:defRPr sz="1300" kern="1200">
          <a:solidFill>
            <a:schemeClr val="tx1"/>
          </a:solidFill>
          <a:latin typeface="+mn-lt"/>
          <a:ea typeface="+mn-ea"/>
          <a:cs typeface="+mn-cs"/>
        </a:defRPr>
      </a:lvl1pPr>
      <a:lvl2pPr marL="340545" algn="l" defTabSz="681091" rtl="0" eaLnBrk="1" latinLnBrk="0" hangingPunct="1">
        <a:defRPr sz="1300" kern="1200">
          <a:solidFill>
            <a:schemeClr val="tx1"/>
          </a:solidFill>
          <a:latin typeface="+mn-lt"/>
          <a:ea typeface="+mn-ea"/>
          <a:cs typeface="+mn-cs"/>
        </a:defRPr>
      </a:lvl2pPr>
      <a:lvl3pPr marL="681091" algn="l" defTabSz="681091" rtl="0" eaLnBrk="1" latinLnBrk="0" hangingPunct="1">
        <a:defRPr sz="1300" kern="1200">
          <a:solidFill>
            <a:schemeClr val="tx1"/>
          </a:solidFill>
          <a:latin typeface="+mn-lt"/>
          <a:ea typeface="+mn-ea"/>
          <a:cs typeface="+mn-cs"/>
        </a:defRPr>
      </a:lvl3pPr>
      <a:lvl4pPr marL="1021636" algn="l" defTabSz="681091" rtl="0" eaLnBrk="1" latinLnBrk="0" hangingPunct="1">
        <a:defRPr sz="1300" kern="1200">
          <a:solidFill>
            <a:schemeClr val="tx1"/>
          </a:solidFill>
          <a:latin typeface="+mn-lt"/>
          <a:ea typeface="+mn-ea"/>
          <a:cs typeface="+mn-cs"/>
        </a:defRPr>
      </a:lvl4pPr>
      <a:lvl5pPr marL="1362183" algn="l" defTabSz="681091" rtl="0" eaLnBrk="1" latinLnBrk="0" hangingPunct="1">
        <a:defRPr sz="1300" kern="1200">
          <a:solidFill>
            <a:schemeClr val="tx1"/>
          </a:solidFill>
          <a:latin typeface="+mn-lt"/>
          <a:ea typeface="+mn-ea"/>
          <a:cs typeface="+mn-cs"/>
        </a:defRPr>
      </a:lvl5pPr>
      <a:lvl6pPr marL="1702727" algn="l" defTabSz="681091" rtl="0" eaLnBrk="1" latinLnBrk="0" hangingPunct="1">
        <a:defRPr sz="1300" kern="1200">
          <a:solidFill>
            <a:schemeClr val="tx1"/>
          </a:solidFill>
          <a:latin typeface="+mn-lt"/>
          <a:ea typeface="+mn-ea"/>
          <a:cs typeface="+mn-cs"/>
        </a:defRPr>
      </a:lvl6pPr>
      <a:lvl7pPr marL="2043272" algn="l" defTabSz="681091" rtl="0" eaLnBrk="1" latinLnBrk="0" hangingPunct="1">
        <a:defRPr sz="1300" kern="1200">
          <a:solidFill>
            <a:schemeClr val="tx1"/>
          </a:solidFill>
          <a:latin typeface="+mn-lt"/>
          <a:ea typeface="+mn-ea"/>
          <a:cs typeface="+mn-cs"/>
        </a:defRPr>
      </a:lvl7pPr>
      <a:lvl8pPr marL="2383818" algn="l" defTabSz="681091" rtl="0" eaLnBrk="1" latinLnBrk="0" hangingPunct="1">
        <a:defRPr sz="1300" kern="1200">
          <a:solidFill>
            <a:schemeClr val="tx1"/>
          </a:solidFill>
          <a:latin typeface="+mn-lt"/>
          <a:ea typeface="+mn-ea"/>
          <a:cs typeface="+mn-cs"/>
        </a:defRPr>
      </a:lvl8pPr>
      <a:lvl9pPr marL="2724363" algn="l" defTabSz="681091"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36" y="1263758"/>
            <a:ext cx="8365168" cy="512448"/>
          </a:xfrm>
          <a:prstGeom prst="rect">
            <a:avLst/>
          </a:prstGeom>
        </p:spPr>
        <p:txBody>
          <a:bodyPr vert="horz" wrap="square" lIns="0" tIns="0" rIns="0" bIns="0" rtlCol="0" anchor="t" anchorCtr="0">
            <a:normAutofit/>
          </a:bodyPr>
          <a:lstStyle/>
          <a:p>
            <a:r>
              <a:rPr lang="nb-NO" dirty="0"/>
              <a:t>Klikk for å redigere tittelstil</a:t>
            </a:r>
            <a:endParaRPr lang="en-US" dirty="0"/>
          </a:p>
        </p:txBody>
      </p:sp>
      <p:sp>
        <p:nvSpPr>
          <p:cNvPr id="3" name="Text Placeholder 2"/>
          <p:cNvSpPr>
            <a:spLocks noGrp="1"/>
          </p:cNvSpPr>
          <p:nvPr>
            <p:ph type="body" idx="1"/>
          </p:nvPr>
        </p:nvSpPr>
        <p:spPr>
          <a:xfrm>
            <a:off x="288036" y="1980248"/>
            <a:ext cx="8371046" cy="2772346"/>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7982414" y="268201"/>
            <a:ext cx="670791" cy="268200"/>
          </a:xfrm>
          <a:prstGeom prst="rect">
            <a:avLst/>
          </a:prstGeom>
        </p:spPr>
        <p:txBody>
          <a:bodyPr vert="horz" lIns="0" tIns="0" rIns="0" bIns="0" rtlCol="0" anchor="t" anchorCtr="0">
            <a:normAutofit/>
          </a:bodyPr>
          <a:lstStyle>
            <a:lvl1pPr algn="l">
              <a:defRPr sz="695" b="1">
                <a:solidFill>
                  <a:schemeClr val="tx1"/>
                </a:solidFill>
              </a:defRPr>
            </a:lvl1pPr>
          </a:lstStyle>
          <a:p>
            <a:fld id="{205AAB6B-C8DC-467C-B8C5-F1ADB02BF221}" type="datetime1">
              <a:rPr lang="nb-NO" smtClean="0"/>
              <a:t>13.10.2021</a:t>
            </a:fld>
            <a:endParaRPr lang="nb-NO" dirty="0"/>
          </a:p>
        </p:txBody>
      </p:sp>
      <p:sp>
        <p:nvSpPr>
          <p:cNvPr id="5" name="Footer Placeholder 4"/>
          <p:cNvSpPr>
            <a:spLocks noGrp="1"/>
          </p:cNvSpPr>
          <p:nvPr>
            <p:ph type="ftr" sz="quarter" idx="3"/>
          </p:nvPr>
        </p:nvSpPr>
        <p:spPr>
          <a:xfrm>
            <a:off x="6144444" y="268201"/>
            <a:ext cx="1609898" cy="268200"/>
          </a:xfrm>
          <a:prstGeom prst="rect">
            <a:avLst/>
          </a:prstGeom>
        </p:spPr>
        <p:txBody>
          <a:bodyPr vert="horz" lIns="0" tIns="0" rIns="0" bIns="0" rtlCol="0" anchor="t" anchorCtr="0">
            <a:normAutofit/>
          </a:bodyPr>
          <a:lstStyle>
            <a:lvl1pPr algn="l">
              <a:defRPr sz="695" b="1">
                <a:solidFill>
                  <a:schemeClr val="tx1"/>
                </a:solidFill>
              </a:defRPr>
            </a:lvl1pPr>
          </a:lstStyle>
          <a:p>
            <a:endParaRPr lang="nb-NO" dirty="0"/>
          </a:p>
        </p:txBody>
      </p:sp>
      <p:sp>
        <p:nvSpPr>
          <p:cNvPr id="6" name="Slide Number Placeholder 5"/>
          <p:cNvSpPr>
            <a:spLocks noGrp="1"/>
          </p:cNvSpPr>
          <p:nvPr>
            <p:ph type="sldNum" sz="quarter" idx="4"/>
          </p:nvPr>
        </p:nvSpPr>
        <p:spPr>
          <a:xfrm>
            <a:off x="5648058" y="268201"/>
            <a:ext cx="268316" cy="268200"/>
          </a:xfrm>
          <a:prstGeom prst="rect">
            <a:avLst/>
          </a:prstGeom>
        </p:spPr>
        <p:txBody>
          <a:bodyPr vert="horz" lIns="0" tIns="0" rIns="0" bIns="0" rtlCol="0" anchor="t" anchorCtr="0">
            <a:normAutofit/>
          </a:bodyPr>
          <a:lstStyle>
            <a:lvl1pPr algn="l">
              <a:defRPr sz="695" b="1">
                <a:solidFill>
                  <a:schemeClr val="tx1"/>
                </a:solidFill>
              </a:defRPr>
            </a:lvl1pPr>
          </a:lstStyle>
          <a:p>
            <a:fld id="{D8865200-363A-4A27-BFE2-9D2920C8E885}" type="slidenum">
              <a:rPr lang="nb-NO" smtClean="0"/>
              <a:pPr/>
              <a:t>‹#›</a:t>
            </a:fld>
            <a:endParaRPr lang="nb-NO" dirty="0"/>
          </a:p>
        </p:txBody>
      </p:sp>
      <p:grpSp>
        <p:nvGrpSpPr>
          <p:cNvPr id="156" name="prosses2" hidden="1"/>
          <p:cNvGrpSpPr>
            <a:grpSpLocks noChangeAspect="1"/>
          </p:cNvGrpSpPr>
          <p:nvPr userDrawn="1"/>
        </p:nvGrpSpPr>
        <p:grpSpPr bwMode="auto">
          <a:xfrm>
            <a:off x="3326607" y="1307523"/>
            <a:ext cx="2492375" cy="2493531"/>
            <a:chOff x="1310" y="590"/>
            <a:chExt cx="3140" cy="3140"/>
          </a:xfrm>
        </p:grpSpPr>
        <p:sp>
          <p:nvSpPr>
            <p:cNvPr id="294" name="Freeform 63"/>
            <p:cNvSpPr>
              <a:spLocks/>
            </p:cNvSpPr>
            <p:nvPr userDrawn="1"/>
          </p:nvSpPr>
          <p:spPr bwMode="auto">
            <a:xfrm>
              <a:off x="1310" y="1402"/>
              <a:ext cx="436" cy="1544"/>
            </a:xfrm>
            <a:custGeom>
              <a:avLst/>
              <a:gdLst>
                <a:gd name="T0" fmla="*/ 160 w 184"/>
                <a:gd name="T1" fmla="*/ 68 h 652"/>
                <a:gd name="T2" fmla="*/ 184 w 184"/>
                <a:gd name="T3" fmla="*/ 82 h 652"/>
                <a:gd name="T4" fmla="*/ 162 w 184"/>
                <a:gd name="T5" fmla="*/ 0 h 652"/>
                <a:gd name="T6" fmla="*/ 78 w 184"/>
                <a:gd name="T7" fmla="*/ 22 h 652"/>
                <a:gd name="T8" fmla="*/ 101 w 184"/>
                <a:gd name="T9" fmla="*/ 35 h 652"/>
                <a:gd name="T10" fmla="*/ 127 w 184"/>
                <a:gd name="T11" fmla="*/ 652 h 652"/>
                <a:gd name="T12" fmla="*/ 144 w 184"/>
                <a:gd name="T13" fmla="*/ 613 h 652"/>
                <a:gd name="T14" fmla="*/ 144 w 184"/>
                <a:gd name="T15" fmla="*/ 613 h 652"/>
                <a:gd name="T16" fmla="*/ 184 w 184"/>
                <a:gd name="T17" fmla="*/ 614 h 652"/>
                <a:gd name="T18" fmla="*/ 160 w 184"/>
                <a:gd name="T19" fmla="*/ 68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2">
                  <a:moveTo>
                    <a:pt x="160" y="68"/>
                  </a:moveTo>
                  <a:cubicBezTo>
                    <a:pt x="184" y="82"/>
                    <a:pt x="184" y="82"/>
                    <a:pt x="184" y="82"/>
                  </a:cubicBezTo>
                  <a:cubicBezTo>
                    <a:pt x="162" y="0"/>
                    <a:pt x="162" y="0"/>
                    <a:pt x="162" y="0"/>
                  </a:cubicBezTo>
                  <a:cubicBezTo>
                    <a:pt x="78" y="22"/>
                    <a:pt x="78" y="22"/>
                    <a:pt x="78" y="22"/>
                  </a:cubicBezTo>
                  <a:cubicBezTo>
                    <a:pt x="101" y="35"/>
                    <a:pt x="101" y="35"/>
                    <a:pt x="101" y="35"/>
                  </a:cubicBezTo>
                  <a:cubicBezTo>
                    <a:pt x="0" y="234"/>
                    <a:pt x="14" y="469"/>
                    <a:pt x="127" y="652"/>
                  </a:cubicBezTo>
                  <a:cubicBezTo>
                    <a:pt x="144" y="613"/>
                    <a:pt x="144" y="613"/>
                    <a:pt x="144" y="613"/>
                  </a:cubicBezTo>
                  <a:cubicBezTo>
                    <a:pt x="144" y="613"/>
                    <a:pt x="144" y="613"/>
                    <a:pt x="144" y="613"/>
                  </a:cubicBezTo>
                  <a:cubicBezTo>
                    <a:pt x="184" y="614"/>
                    <a:pt x="184" y="614"/>
                    <a:pt x="184" y="614"/>
                  </a:cubicBezTo>
                  <a:cubicBezTo>
                    <a:pt x="85" y="452"/>
                    <a:pt x="72" y="245"/>
                    <a:pt x="160" y="68"/>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95" name="Freeform 64"/>
            <p:cNvSpPr>
              <a:spLocks/>
            </p:cNvSpPr>
            <p:nvPr userDrawn="1"/>
          </p:nvSpPr>
          <p:spPr bwMode="auto">
            <a:xfrm>
              <a:off x="3444" y="777"/>
              <a:ext cx="194" cy="249"/>
            </a:xfrm>
            <a:custGeom>
              <a:avLst/>
              <a:gdLst>
                <a:gd name="T0" fmla="*/ 0 w 194"/>
                <a:gd name="T1" fmla="*/ 249 h 249"/>
                <a:gd name="T2" fmla="*/ 194 w 194"/>
                <a:gd name="T3" fmla="*/ 197 h 249"/>
                <a:gd name="T4" fmla="*/ 142 w 194"/>
                <a:gd name="T5" fmla="*/ 0 h 249"/>
                <a:gd name="T6" fmla="*/ 0 w 194"/>
                <a:gd name="T7" fmla="*/ 249 h 249"/>
              </a:gdLst>
              <a:ahLst/>
              <a:cxnLst>
                <a:cxn ang="0">
                  <a:pos x="T0" y="T1"/>
                </a:cxn>
                <a:cxn ang="0">
                  <a:pos x="T2" y="T3"/>
                </a:cxn>
                <a:cxn ang="0">
                  <a:pos x="T4" y="T5"/>
                </a:cxn>
                <a:cxn ang="0">
                  <a:pos x="T6" y="T7"/>
                </a:cxn>
              </a:cxnLst>
              <a:rect l="0" t="0" r="r" b="b"/>
              <a:pathLst>
                <a:path w="194" h="249">
                  <a:moveTo>
                    <a:pt x="0" y="249"/>
                  </a:moveTo>
                  <a:lnTo>
                    <a:pt x="194" y="197"/>
                  </a:lnTo>
                  <a:lnTo>
                    <a:pt x="142" y="0"/>
                  </a:lnTo>
                  <a:lnTo>
                    <a:pt x="0" y="249"/>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96" name="Freeform 65"/>
            <p:cNvSpPr>
              <a:spLocks/>
            </p:cNvSpPr>
            <p:nvPr userDrawn="1"/>
          </p:nvSpPr>
          <p:spPr bwMode="auto">
            <a:xfrm>
              <a:off x="2094" y="590"/>
              <a:ext cx="1544" cy="436"/>
            </a:xfrm>
            <a:custGeom>
              <a:avLst/>
              <a:gdLst>
                <a:gd name="T0" fmla="*/ 652 w 652"/>
                <a:gd name="T1" fmla="*/ 162 h 184"/>
                <a:gd name="T2" fmla="*/ 630 w 652"/>
                <a:gd name="T3" fmla="*/ 79 h 184"/>
                <a:gd name="T4" fmla="*/ 617 w 652"/>
                <a:gd name="T5" fmla="*/ 101 h 184"/>
                <a:gd name="T6" fmla="*/ 0 w 652"/>
                <a:gd name="T7" fmla="*/ 128 h 184"/>
                <a:gd name="T8" fmla="*/ 39 w 652"/>
                <a:gd name="T9" fmla="*/ 144 h 184"/>
                <a:gd name="T10" fmla="*/ 39 w 652"/>
                <a:gd name="T11" fmla="*/ 144 h 184"/>
                <a:gd name="T12" fmla="*/ 38 w 652"/>
                <a:gd name="T13" fmla="*/ 184 h 184"/>
                <a:gd name="T14" fmla="*/ 584 w 652"/>
                <a:gd name="T15" fmla="*/ 161 h 184"/>
                <a:gd name="T16" fmla="*/ 570 w 652"/>
                <a:gd name="T17" fmla="*/ 184 h 184"/>
                <a:gd name="T18" fmla="*/ 652 w 652"/>
                <a:gd name="T19" fmla="*/ 1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2" h="184">
                  <a:moveTo>
                    <a:pt x="652" y="162"/>
                  </a:moveTo>
                  <a:cubicBezTo>
                    <a:pt x="630" y="79"/>
                    <a:pt x="630" y="79"/>
                    <a:pt x="630" y="79"/>
                  </a:cubicBezTo>
                  <a:cubicBezTo>
                    <a:pt x="617" y="101"/>
                    <a:pt x="617" y="101"/>
                    <a:pt x="617" y="101"/>
                  </a:cubicBezTo>
                  <a:cubicBezTo>
                    <a:pt x="418" y="0"/>
                    <a:pt x="183" y="14"/>
                    <a:pt x="0" y="128"/>
                  </a:cubicBezTo>
                  <a:cubicBezTo>
                    <a:pt x="39" y="144"/>
                    <a:pt x="39" y="144"/>
                    <a:pt x="39" y="144"/>
                  </a:cubicBezTo>
                  <a:cubicBezTo>
                    <a:pt x="39" y="144"/>
                    <a:pt x="39" y="144"/>
                    <a:pt x="39" y="144"/>
                  </a:cubicBezTo>
                  <a:cubicBezTo>
                    <a:pt x="38" y="184"/>
                    <a:pt x="38" y="184"/>
                    <a:pt x="38" y="184"/>
                  </a:cubicBezTo>
                  <a:cubicBezTo>
                    <a:pt x="200" y="85"/>
                    <a:pt x="407" y="72"/>
                    <a:pt x="584" y="161"/>
                  </a:cubicBezTo>
                  <a:cubicBezTo>
                    <a:pt x="570" y="184"/>
                    <a:pt x="570" y="184"/>
                    <a:pt x="570" y="184"/>
                  </a:cubicBezTo>
                  <a:lnTo>
                    <a:pt x="652" y="16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97" name="Freeform 66"/>
            <p:cNvSpPr>
              <a:spLocks/>
            </p:cNvSpPr>
            <p:nvPr userDrawn="1"/>
          </p:nvSpPr>
          <p:spPr bwMode="auto">
            <a:xfrm>
              <a:off x="4014" y="1374"/>
              <a:ext cx="436" cy="1546"/>
            </a:xfrm>
            <a:custGeom>
              <a:avLst/>
              <a:gdLst>
                <a:gd name="T0" fmla="*/ 57 w 184"/>
                <a:gd name="T1" fmla="*/ 0 h 653"/>
                <a:gd name="T2" fmla="*/ 40 w 184"/>
                <a:gd name="T3" fmla="*/ 39 h 653"/>
                <a:gd name="T4" fmla="*/ 40 w 184"/>
                <a:gd name="T5" fmla="*/ 39 h 653"/>
                <a:gd name="T6" fmla="*/ 0 w 184"/>
                <a:gd name="T7" fmla="*/ 38 h 653"/>
                <a:gd name="T8" fmla="*/ 23 w 184"/>
                <a:gd name="T9" fmla="*/ 584 h 653"/>
                <a:gd name="T10" fmla="*/ 0 w 184"/>
                <a:gd name="T11" fmla="*/ 571 h 653"/>
                <a:gd name="T12" fmla="*/ 22 w 184"/>
                <a:gd name="T13" fmla="*/ 653 h 653"/>
                <a:gd name="T14" fmla="*/ 105 w 184"/>
                <a:gd name="T15" fmla="*/ 630 h 653"/>
                <a:gd name="T16" fmla="*/ 83 w 184"/>
                <a:gd name="T17" fmla="*/ 618 h 653"/>
                <a:gd name="T18" fmla="*/ 57 w 184"/>
                <a:gd name="T19"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3">
                  <a:moveTo>
                    <a:pt x="57" y="0"/>
                  </a:moveTo>
                  <a:cubicBezTo>
                    <a:pt x="40" y="39"/>
                    <a:pt x="40" y="39"/>
                    <a:pt x="40" y="39"/>
                  </a:cubicBezTo>
                  <a:cubicBezTo>
                    <a:pt x="40" y="39"/>
                    <a:pt x="40" y="39"/>
                    <a:pt x="40" y="39"/>
                  </a:cubicBezTo>
                  <a:cubicBezTo>
                    <a:pt x="0" y="38"/>
                    <a:pt x="0" y="38"/>
                    <a:pt x="0" y="38"/>
                  </a:cubicBezTo>
                  <a:cubicBezTo>
                    <a:pt x="99" y="200"/>
                    <a:pt x="112" y="407"/>
                    <a:pt x="23" y="584"/>
                  </a:cubicBezTo>
                  <a:cubicBezTo>
                    <a:pt x="0" y="571"/>
                    <a:pt x="0" y="571"/>
                    <a:pt x="0" y="571"/>
                  </a:cubicBezTo>
                  <a:cubicBezTo>
                    <a:pt x="22" y="653"/>
                    <a:pt x="22" y="653"/>
                    <a:pt x="22" y="653"/>
                  </a:cubicBezTo>
                  <a:cubicBezTo>
                    <a:pt x="105" y="630"/>
                    <a:pt x="105" y="630"/>
                    <a:pt x="105" y="630"/>
                  </a:cubicBezTo>
                  <a:cubicBezTo>
                    <a:pt x="83" y="618"/>
                    <a:pt x="83" y="618"/>
                    <a:pt x="83" y="618"/>
                  </a:cubicBezTo>
                  <a:cubicBezTo>
                    <a:pt x="184" y="418"/>
                    <a:pt x="170" y="184"/>
                    <a:pt x="57" y="0"/>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98" name="Freeform 67"/>
            <p:cNvSpPr>
              <a:spLocks/>
            </p:cNvSpPr>
            <p:nvPr userDrawn="1"/>
          </p:nvSpPr>
          <p:spPr bwMode="auto">
            <a:xfrm>
              <a:off x="2120" y="3294"/>
              <a:ext cx="1546" cy="436"/>
            </a:xfrm>
            <a:custGeom>
              <a:avLst/>
              <a:gdLst>
                <a:gd name="T0" fmla="*/ 653 w 653"/>
                <a:gd name="T1" fmla="*/ 57 h 184"/>
                <a:gd name="T2" fmla="*/ 614 w 653"/>
                <a:gd name="T3" fmla="*/ 41 h 184"/>
                <a:gd name="T4" fmla="*/ 614 w 653"/>
                <a:gd name="T5" fmla="*/ 41 h 184"/>
                <a:gd name="T6" fmla="*/ 615 w 653"/>
                <a:gd name="T7" fmla="*/ 0 h 184"/>
                <a:gd name="T8" fmla="*/ 69 w 653"/>
                <a:gd name="T9" fmla="*/ 24 h 184"/>
                <a:gd name="T10" fmla="*/ 82 w 653"/>
                <a:gd name="T11" fmla="*/ 0 h 184"/>
                <a:gd name="T12" fmla="*/ 0 w 653"/>
                <a:gd name="T13" fmla="*/ 22 h 184"/>
                <a:gd name="T14" fmla="*/ 23 w 653"/>
                <a:gd name="T15" fmla="*/ 106 h 184"/>
                <a:gd name="T16" fmla="*/ 36 w 653"/>
                <a:gd name="T17" fmla="*/ 83 h 184"/>
                <a:gd name="T18" fmla="*/ 653 w 653"/>
                <a:gd name="T19" fmla="*/ 5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3" h="184">
                  <a:moveTo>
                    <a:pt x="653" y="57"/>
                  </a:moveTo>
                  <a:cubicBezTo>
                    <a:pt x="614" y="41"/>
                    <a:pt x="614" y="41"/>
                    <a:pt x="614" y="41"/>
                  </a:cubicBezTo>
                  <a:cubicBezTo>
                    <a:pt x="614" y="41"/>
                    <a:pt x="614" y="41"/>
                    <a:pt x="614" y="41"/>
                  </a:cubicBezTo>
                  <a:cubicBezTo>
                    <a:pt x="615" y="0"/>
                    <a:pt x="615" y="0"/>
                    <a:pt x="615" y="0"/>
                  </a:cubicBezTo>
                  <a:cubicBezTo>
                    <a:pt x="453" y="99"/>
                    <a:pt x="246" y="112"/>
                    <a:pt x="69" y="24"/>
                  </a:cubicBezTo>
                  <a:cubicBezTo>
                    <a:pt x="82" y="0"/>
                    <a:pt x="82" y="0"/>
                    <a:pt x="82" y="0"/>
                  </a:cubicBezTo>
                  <a:cubicBezTo>
                    <a:pt x="0" y="22"/>
                    <a:pt x="0" y="22"/>
                    <a:pt x="0" y="22"/>
                  </a:cubicBezTo>
                  <a:cubicBezTo>
                    <a:pt x="23" y="106"/>
                    <a:pt x="23" y="106"/>
                    <a:pt x="23" y="106"/>
                  </a:cubicBezTo>
                  <a:cubicBezTo>
                    <a:pt x="36" y="83"/>
                    <a:pt x="36" y="83"/>
                    <a:pt x="36" y="83"/>
                  </a:cubicBezTo>
                  <a:cubicBezTo>
                    <a:pt x="235" y="184"/>
                    <a:pt x="469" y="170"/>
                    <a:pt x="653" y="57"/>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99" name="Rectangle 68"/>
            <p:cNvSpPr>
              <a:spLocks noChangeArrowheads="1"/>
            </p:cNvSpPr>
            <p:nvPr userDrawn="1"/>
          </p:nvSpPr>
          <p:spPr bwMode="auto">
            <a:xfrm>
              <a:off x="1435" y="3052"/>
              <a:ext cx="90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1</a:t>
              </a:r>
              <a:endParaRPr lang="en-US" altLang="en-US" sz="894" dirty="0">
                <a:latin typeface="Arial" panose="020B0604020202020204" pitchFamily="34" charset="0"/>
              </a:endParaRPr>
            </a:p>
          </p:txBody>
        </p:sp>
        <p:sp>
          <p:nvSpPr>
            <p:cNvPr id="300" name="Rectangle 69"/>
            <p:cNvSpPr>
              <a:spLocks noChangeArrowheads="1"/>
            </p:cNvSpPr>
            <p:nvPr userDrawn="1"/>
          </p:nvSpPr>
          <p:spPr bwMode="auto">
            <a:xfrm>
              <a:off x="1435" y="1118"/>
              <a:ext cx="90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2</a:t>
              </a:r>
              <a:endParaRPr lang="en-US" altLang="en-US" sz="894" dirty="0">
                <a:latin typeface="Arial" panose="020B0604020202020204" pitchFamily="34" charset="0"/>
              </a:endParaRPr>
            </a:p>
          </p:txBody>
        </p:sp>
        <p:sp>
          <p:nvSpPr>
            <p:cNvPr id="301" name="Rectangle 70"/>
            <p:cNvSpPr>
              <a:spLocks noChangeArrowheads="1"/>
            </p:cNvSpPr>
            <p:nvPr userDrawn="1"/>
          </p:nvSpPr>
          <p:spPr bwMode="auto">
            <a:xfrm>
              <a:off x="3497" y="3052"/>
              <a:ext cx="904"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4</a:t>
              </a:r>
              <a:endParaRPr lang="en-US" altLang="en-US" sz="894" dirty="0">
                <a:latin typeface="Arial" panose="020B0604020202020204" pitchFamily="34" charset="0"/>
              </a:endParaRPr>
            </a:p>
          </p:txBody>
        </p:sp>
        <p:sp>
          <p:nvSpPr>
            <p:cNvPr id="302" name="Rectangle 71"/>
            <p:cNvSpPr>
              <a:spLocks noChangeArrowheads="1"/>
            </p:cNvSpPr>
            <p:nvPr userDrawn="1"/>
          </p:nvSpPr>
          <p:spPr bwMode="auto">
            <a:xfrm>
              <a:off x="3497" y="1118"/>
              <a:ext cx="90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3</a:t>
              </a:r>
              <a:endParaRPr lang="en-US" altLang="en-US" sz="894" dirty="0">
                <a:latin typeface="Arial" panose="020B0604020202020204" pitchFamily="34" charset="0"/>
              </a:endParaRPr>
            </a:p>
          </p:txBody>
        </p:sp>
      </p:grpSp>
      <p:grpSp>
        <p:nvGrpSpPr>
          <p:cNvPr id="157" name="prosses3" hidden="1"/>
          <p:cNvGrpSpPr>
            <a:grpSpLocks noChangeAspect="1"/>
          </p:cNvGrpSpPr>
          <p:nvPr userDrawn="1"/>
        </p:nvGrpSpPr>
        <p:grpSpPr bwMode="auto">
          <a:xfrm>
            <a:off x="3176986" y="1194761"/>
            <a:ext cx="2791618" cy="2719054"/>
            <a:chOff x="1125" y="481"/>
            <a:chExt cx="3517" cy="3424"/>
          </a:xfrm>
        </p:grpSpPr>
        <p:sp>
          <p:nvSpPr>
            <p:cNvPr id="285" name="Rectangle 75"/>
            <p:cNvSpPr>
              <a:spLocks noChangeArrowheads="1"/>
            </p:cNvSpPr>
            <p:nvPr userDrawn="1"/>
          </p:nvSpPr>
          <p:spPr bwMode="auto">
            <a:xfrm>
              <a:off x="2420" y="48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2</a:t>
              </a:r>
              <a:endParaRPr lang="en-US" altLang="en-US" sz="894" dirty="0">
                <a:latin typeface="Arial" panose="020B0604020202020204" pitchFamily="34" charset="0"/>
              </a:endParaRPr>
            </a:p>
          </p:txBody>
        </p:sp>
        <p:sp>
          <p:nvSpPr>
            <p:cNvPr id="286" name="Rectangle 76"/>
            <p:cNvSpPr>
              <a:spLocks noChangeArrowheads="1"/>
            </p:cNvSpPr>
            <p:nvPr userDrawn="1"/>
          </p:nvSpPr>
          <p:spPr bwMode="auto">
            <a:xfrm>
              <a:off x="2420" y="632"/>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Hva handler dette</a:t>
              </a:r>
            </a:p>
            <a:p>
              <a:pPr defTabSz="454011" eaLnBrk="0" fontAlgn="base" hangingPunct="0">
                <a:spcBef>
                  <a:spcPct val="0"/>
                </a:spcBef>
                <a:spcAft>
                  <a:spcPct val="0"/>
                </a:spcAft>
                <a:defRPr/>
              </a:pPr>
              <a:r>
                <a:rPr lang="en-US" altLang="en-US" sz="695" dirty="0">
                  <a:solidFill>
                    <a:srgbClr val="010101"/>
                  </a:solidFill>
                  <a:latin typeface="Arial" panose="020B0604020202020204" pitchFamily="34" charset="0"/>
                </a:rPr>
                <a:t>prosseshjulet om.</a:t>
              </a:r>
              <a:endParaRPr lang="en-US" altLang="en-US" sz="695" dirty="0">
                <a:latin typeface="Arial" panose="020B0604020202020204" pitchFamily="34" charset="0"/>
              </a:endParaRPr>
            </a:p>
          </p:txBody>
        </p:sp>
        <p:sp>
          <p:nvSpPr>
            <p:cNvPr id="287" name="Rectangle 78"/>
            <p:cNvSpPr>
              <a:spLocks noChangeArrowheads="1"/>
            </p:cNvSpPr>
            <p:nvPr userDrawn="1"/>
          </p:nvSpPr>
          <p:spPr bwMode="auto">
            <a:xfrm>
              <a:off x="1125"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1</a:t>
              </a:r>
              <a:endParaRPr lang="en-US" altLang="en-US" sz="894" dirty="0">
                <a:latin typeface="Arial" panose="020B0604020202020204" pitchFamily="34" charset="0"/>
              </a:endParaRPr>
            </a:p>
          </p:txBody>
        </p:sp>
        <p:sp>
          <p:nvSpPr>
            <p:cNvPr id="288" name="Rectangle 79"/>
            <p:cNvSpPr>
              <a:spLocks noChangeArrowheads="1"/>
            </p:cNvSpPr>
            <p:nvPr userDrawn="1"/>
          </p:nvSpPr>
          <p:spPr bwMode="auto">
            <a:xfrm>
              <a:off x="1125"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Hva handler dette</a:t>
              </a:r>
            </a:p>
            <a:p>
              <a:pPr defTabSz="454011" eaLnBrk="0" fontAlgn="base" hangingPunct="0">
                <a:spcBef>
                  <a:spcPct val="0"/>
                </a:spcBef>
                <a:spcAft>
                  <a:spcPct val="0"/>
                </a:spcAft>
                <a:defRPr/>
              </a:pPr>
              <a:r>
                <a:rPr lang="en-US" altLang="en-US" sz="695" dirty="0">
                  <a:solidFill>
                    <a:srgbClr val="010101"/>
                  </a:solidFill>
                  <a:latin typeface="Arial" panose="020B0604020202020204" pitchFamily="34" charset="0"/>
                </a:rPr>
                <a:t>prosseshjulet om.</a:t>
              </a:r>
              <a:endParaRPr lang="en-US" altLang="en-US" sz="695" dirty="0">
                <a:latin typeface="Arial" panose="020B0604020202020204" pitchFamily="34" charset="0"/>
              </a:endParaRPr>
            </a:p>
          </p:txBody>
        </p:sp>
        <p:sp>
          <p:nvSpPr>
            <p:cNvPr id="289" name="Rectangle 81"/>
            <p:cNvSpPr>
              <a:spLocks noChangeArrowheads="1"/>
            </p:cNvSpPr>
            <p:nvPr userDrawn="1"/>
          </p:nvSpPr>
          <p:spPr bwMode="auto">
            <a:xfrm>
              <a:off x="3738"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3</a:t>
              </a:r>
              <a:endParaRPr lang="en-US" altLang="en-US" sz="894" dirty="0">
                <a:latin typeface="Arial" panose="020B0604020202020204" pitchFamily="34" charset="0"/>
              </a:endParaRPr>
            </a:p>
          </p:txBody>
        </p:sp>
        <p:sp>
          <p:nvSpPr>
            <p:cNvPr id="290" name="Rectangle 82"/>
            <p:cNvSpPr>
              <a:spLocks noChangeArrowheads="1"/>
            </p:cNvSpPr>
            <p:nvPr userDrawn="1"/>
          </p:nvSpPr>
          <p:spPr bwMode="auto">
            <a:xfrm>
              <a:off x="3738"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Hva handler dette</a:t>
              </a:r>
            </a:p>
            <a:p>
              <a:pPr defTabSz="454011" eaLnBrk="0" fontAlgn="base" hangingPunct="0">
                <a:spcBef>
                  <a:spcPct val="0"/>
                </a:spcBef>
                <a:spcAft>
                  <a:spcPct val="0"/>
                </a:spcAft>
                <a:defRPr/>
              </a:pPr>
              <a:r>
                <a:rPr lang="en-US" altLang="en-US" sz="695" dirty="0">
                  <a:solidFill>
                    <a:srgbClr val="010101"/>
                  </a:solidFill>
                  <a:latin typeface="Arial" panose="020B0604020202020204" pitchFamily="34" charset="0"/>
                </a:rPr>
                <a:t>prosseshjulet om.</a:t>
              </a:r>
              <a:endParaRPr lang="en-US" altLang="en-US" sz="695" dirty="0">
                <a:latin typeface="Arial" panose="020B0604020202020204" pitchFamily="34" charset="0"/>
              </a:endParaRPr>
            </a:p>
          </p:txBody>
        </p:sp>
        <p:sp>
          <p:nvSpPr>
            <p:cNvPr id="291" name="Freeform 84"/>
            <p:cNvSpPr>
              <a:spLocks/>
            </p:cNvSpPr>
            <p:nvPr userDrawn="1"/>
          </p:nvSpPr>
          <p:spPr bwMode="auto">
            <a:xfrm>
              <a:off x="1343" y="946"/>
              <a:ext cx="996" cy="1536"/>
            </a:xfrm>
            <a:custGeom>
              <a:avLst/>
              <a:gdLst>
                <a:gd name="T0" fmla="*/ 421 w 421"/>
                <a:gd name="T1" fmla="*/ 32 h 649"/>
                <a:gd name="T2" fmla="*/ 341 w 421"/>
                <a:gd name="T3" fmla="*/ 0 h 649"/>
                <a:gd name="T4" fmla="*/ 351 w 421"/>
                <a:gd name="T5" fmla="*/ 24 h 649"/>
                <a:gd name="T6" fmla="*/ 3 w 421"/>
                <a:gd name="T7" fmla="*/ 534 h 649"/>
                <a:gd name="T8" fmla="*/ 3 w 421"/>
                <a:gd name="T9" fmla="*/ 534 h 649"/>
                <a:gd name="T10" fmla="*/ 4 w 421"/>
                <a:gd name="T11" fmla="*/ 649 h 649"/>
                <a:gd name="T12" fmla="*/ 35 w 421"/>
                <a:gd name="T13" fmla="*/ 621 h 649"/>
                <a:gd name="T14" fmla="*/ 35 w 421"/>
                <a:gd name="T15" fmla="*/ 621 h 649"/>
                <a:gd name="T16" fmla="*/ 35 w 421"/>
                <a:gd name="T17" fmla="*/ 621 h 649"/>
                <a:gd name="T18" fmla="*/ 71 w 421"/>
                <a:gd name="T19" fmla="*/ 640 h 649"/>
                <a:gd name="T20" fmla="*/ 87 w 421"/>
                <a:gd name="T21" fmla="*/ 449 h 649"/>
                <a:gd name="T22" fmla="*/ 86 w 421"/>
                <a:gd name="T23" fmla="*/ 449 h 649"/>
                <a:gd name="T24" fmla="*/ 379 w 421"/>
                <a:gd name="T25" fmla="*/ 86 h 649"/>
                <a:gd name="T26" fmla="*/ 390 w 421"/>
                <a:gd name="T27" fmla="*/ 111 h 649"/>
                <a:gd name="T28" fmla="*/ 421 w 421"/>
                <a:gd name="T29" fmla="*/ 32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1" h="649">
                  <a:moveTo>
                    <a:pt x="421" y="32"/>
                  </a:moveTo>
                  <a:cubicBezTo>
                    <a:pt x="341" y="0"/>
                    <a:pt x="341" y="0"/>
                    <a:pt x="341" y="0"/>
                  </a:cubicBezTo>
                  <a:cubicBezTo>
                    <a:pt x="351" y="24"/>
                    <a:pt x="351" y="24"/>
                    <a:pt x="351" y="24"/>
                  </a:cubicBezTo>
                  <a:cubicBezTo>
                    <a:pt x="151" y="123"/>
                    <a:pt x="22" y="320"/>
                    <a:pt x="3" y="534"/>
                  </a:cubicBezTo>
                  <a:cubicBezTo>
                    <a:pt x="3" y="534"/>
                    <a:pt x="3" y="534"/>
                    <a:pt x="3" y="534"/>
                  </a:cubicBezTo>
                  <a:cubicBezTo>
                    <a:pt x="0" y="572"/>
                    <a:pt x="0" y="610"/>
                    <a:pt x="4" y="649"/>
                  </a:cubicBezTo>
                  <a:cubicBezTo>
                    <a:pt x="35" y="621"/>
                    <a:pt x="35" y="621"/>
                    <a:pt x="35" y="621"/>
                  </a:cubicBezTo>
                  <a:cubicBezTo>
                    <a:pt x="35" y="621"/>
                    <a:pt x="35" y="621"/>
                    <a:pt x="35" y="621"/>
                  </a:cubicBezTo>
                  <a:cubicBezTo>
                    <a:pt x="35" y="621"/>
                    <a:pt x="35" y="621"/>
                    <a:pt x="35" y="621"/>
                  </a:cubicBezTo>
                  <a:cubicBezTo>
                    <a:pt x="71" y="640"/>
                    <a:pt x="71" y="640"/>
                    <a:pt x="71" y="640"/>
                  </a:cubicBezTo>
                  <a:cubicBezTo>
                    <a:pt x="65" y="576"/>
                    <a:pt x="71" y="511"/>
                    <a:pt x="87" y="449"/>
                  </a:cubicBezTo>
                  <a:cubicBezTo>
                    <a:pt x="86" y="449"/>
                    <a:pt x="86" y="449"/>
                    <a:pt x="86" y="449"/>
                  </a:cubicBezTo>
                  <a:cubicBezTo>
                    <a:pt x="126" y="296"/>
                    <a:pt x="230" y="161"/>
                    <a:pt x="379" y="86"/>
                  </a:cubicBezTo>
                  <a:cubicBezTo>
                    <a:pt x="390" y="111"/>
                    <a:pt x="390" y="111"/>
                    <a:pt x="390" y="111"/>
                  </a:cubicBezTo>
                  <a:lnTo>
                    <a:pt x="421" y="3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92" name="Freeform 85"/>
            <p:cNvSpPr>
              <a:spLocks/>
            </p:cNvSpPr>
            <p:nvPr userDrawn="1"/>
          </p:nvSpPr>
          <p:spPr bwMode="auto">
            <a:xfrm>
              <a:off x="1954" y="3408"/>
              <a:ext cx="1760" cy="497"/>
            </a:xfrm>
            <a:custGeom>
              <a:avLst/>
              <a:gdLst>
                <a:gd name="T0" fmla="*/ 0 w 744"/>
                <a:gd name="T1" fmla="*/ 13 h 210"/>
                <a:gd name="T2" fmla="*/ 14 w 744"/>
                <a:gd name="T3" fmla="*/ 98 h 210"/>
                <a:gd name="T4" fmla="*/ 29 w 744"/>
                <a:gd name="T5" fmla="*/ 77 h 210"/>
                <a:gd name="T6" fmla="*/ 645 w 744"/>
                <a:gd name="T7" fmla="*/ 117 h 210"/>
                <a:gd name="T8" fmla="*/ 645 w 744"/>
                <a:gd name="T9" fmla="*/ 117 h 210"/>
                <a:gd name="T10" fmla="*/ 744 w 744"/>
                <a:gd name="T11" fmla="*/ 58 h 210"/>
                <a:gd name="T12" fmla="*/ 704 w 744"/>
                <a:gd name="T13" fmla="*/ 45 h 210"/>
                <a:gd name="T14" fmla="*/ 704 w 744"/>
                <a:gd name="T15" fmla="*/ 45 h 210"/>
                <a:gd name="T16" fmla="*/ 704 w 744"/>
                <a:gd name="T17" fmla="*/ 45 h 210"/>
                <a:gd name="T18" fmla="*/ 702 w 744"/>
                <a:gd name="T19" fmla="*/ 4 h 210"/>
                <a:gd name="T20" fmla="*/ 530 w 744"/>
                <a:gd name="T21" fmla="*/ 88 h 210"/>
                <a:gd name="T22" fmla="*/ 530 w 744"/>
                <a:gd name="T23" fmla="*/ 88 h 210"/>
                <a:gd name="T24" fmla="*/ 69 w 744"/>
                <a:gd name="T25" fmla="*/ 21 h 210"/>
                <a:gd name="T26" fmla="*/ 84 w 744"/>
                <a:gd name="T27" fmla="*/ 0 h 210"/>
                <a:gd name="T28" fmla="*/ 0 w 744"/>
                <a:gd name="T29" fmla="*/ 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4" h="210">
                  <a:moveTo>
                    <a:pt x="0" y="13"/>
                  </a:moveTo>
                  <a:cubicBezTo>
                    <a:pt x="14" y="98"/>
                    <a:pt x="14" y="98"/>
                    <a:pt x="14" y="98"/>
                  </a:cubicBezTo>
                  <a:cubicBezTo>
                    <a:pt x="29" y="77"/>
                    <a:pt x="29" y="77"/>
                    <a:pt x="29" y="77"/>
                  </a:cubicBezTo>
                  <a:cubicBezTo>
                    <a:pt x="216" y="199"/>
                    <a:pt x="451" y="210"/>
                    <a:pt x="645" y="117"/>
                  </a:cubicBezTo>
                  <a:cubicBezTo>
                    <a:pt x="645" y="117"/>
                    <a:pt x="645" y="117"/>
                    <a:pt x="645" y="117"/>
                  </a:cubicBezTo>
                  <a:cubicBezTo>
                    <a:pt x="679" y="100"/>
                    <a:pt x="713" y="81"/>
                    <a:pt x="744" y="58"/>
                  </a:cubicBezTo>
                  <a:cubicBezTo>
                    <a:pt x="704" y="45"/>
                    <a:pt x="704" y="45"/>
                    <a:pt x="704" y="45"/>
                  </a:cubicBezTo>
                  <a:cubicBezTo>
                    <a:pt x="704" y="45"/>
                    <a:pt x="704" y="45"/>
                    <a:pt x="704" y="45"/>
                  </a:cubicBezTo>
                  <a:cubicBezTo>
                    <a:pt x="704" y="45"/>
                    <a:pt x="704" y="45"/>
                    <a:pt x="704" y="45"/>
                  </a:cubicBezTo>
                  <a:cubicBezTo>
                    <a:pt x="702" y="4"/>
                    <a:pt x="702" y="4"/>
                    <a:pt x="702" y="4"/>
                  </a:cubicBezTo>
                  <a:cubicBezTo>
                    <a:pt x="649" y="42"/>
                    <a:pt x="591" y="70"/>
                    <a:pt x="530" y="88"/>
                  </a:cubicBezTo>
                  <a:cubicBezTo>
                    <a:pt x="530" y="88"/>
                    <a:pt x="530" y="88"/>
                    <a:pt x="530" y="88"/>
                  </a:cubicBezTo>
                  <a:cubicBezTo>
                    <a:pt x="377" y="132"/>
                    <a:pt x="208" y="112"/>
                    <a:pt x="69" y="21"/>
                  </a:cubicBezTo>
                  <a:cubicBezTo>
                    <a:pt x="84" y="0"/>
                    <a:pt x="84" y="0"/>
                    <a:pt x="84" y="0"/>
                  </a:cubicBezTo>
                  <a:lnTo>
                    <a:pt x="0" y="13"/>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93" name="Freeform 86"/>
            <p:cNvSpPr>
              <a:spLocks/>
            </p:cNvSpPr>
            <p:nvPr userDrawn="1"/>
          </p:nvSpPr>
          <p:spPr bwMode="auto">
            <a:xfrm>
              <a:off x="3388" y="981"/>
              <a:ext cx="998" cy="1584"/>
            </a:xfrm>
            <a:custGeom>
              <a:avLst/>
              <a:gdLst>
                <a:gd name="T0" fmla="*/ 354 w 422"/>
                <a:gd name="T1" fmla="*/ 669 h 669"/>
                <a:gd name="T2" fmla="*/ 422 w 422"/>
                <a:gd name="T3" fmla="*/ 615 h 669"/>
                <a:gd name="T4" fmla="*/ 396 w 422"/>
                <a:gd name="T5" fmla="*/ 612 h 669"/>
                <a:gd name="T6" fmla="*/ 126 w 422"/>
                <a:gd name="T7" fmla="*/ 56 h 669"/>
                <a:gd name="T8" fmla="*/ 126 w 422"/>
                <a:gd name="T9" fmla="*/ 57 h 669"/>
                <a:gd name="T10" fmla="*/ 26 w 422"/>
                <a:gd name="T11" fmla="*/ 0 h 669"/>
                <a:gd name="T12" fmla="*/ 34 w 422"/>
                <a:gd name="T13" fmla="*/ 41 h 669"/>
                <a:gd name="T14" fmla="*/ 34 w 422"/>
                <a:gd name="T15" fmla="*/ 41 h 669"/>
                <a:gd name="T16" fmla="*/ 34 w 422"/>
                <a:gd name="T17" fmla="*/ 41 h 669"/>
                <a:gd name="T18" fmla="*/ 0 w 422"/>
                <a:gd name="T19" fmla="*/ 63 h 669"/>
                <a:gd name="T20" fmla="*/ 158 w 422"/>
                <a:gd name="T21" fmla="*/ 171 h 669"/>
                <a:gd name="T22" fmla="*/ 158 w 422"/>
                <a:gd name="T23" fmla="*/ 171 h 669"/>
                <a:gd name="T24" fmla="*/ 328 w 422"/>
                <a:gd name="T25" fmla="*/ 605 h 669"/>
                <a:gd name="T26" fmla="*/ 301 w 422"/>
                <a:gd name="T27" fmla="*/ 602 h 669"/>
                <a:gd name="T28" fmla="*/ 354 w 422"/>
                <a:gd name="T29" fmla="*/ 669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2" h="669">
                  <a:moveTo>
                    <a:pt x="354" y="669"/>
                  </a:moveTo>
                  <a:cubicBezTo>
                    <a:pt x="422" y="615"/>
                    <a:pt x="422" y="615"/>
                    <a:pt x="422" y="615"/>
                  </a:cubicBezTo>
                  <a:cubicBezTo>
                    <a:pt x="396" y="612"/>
                    <a:pt x="396" y="612"/>
                    <a:pt x="396" y="612"/>
                  </a:cubicBezTo>
                  <a:cubicBezTo>
                    <a:pt x="409" y="389"/>
                    <a:pt x="303" y="179"/>
                    <a:pt x="126" y="56"/>
                  </a:cubicBezTo>
                  <a:cubicBezTo>
                    <a:pt x="126" y="57"/>
                    <a:pt x="126" y="57"/>
                    <a:pt x="126" y="57"/>
                  </a:cubicBezTo>
                  <a:cubicBezTo>
                    <a:pt x="95" y="35"/>
                    <a:pt x="61" y="16"/>
                    <a:pt x="26" y="0"/>
                  </a:cubicBezTo>
                  <a:cubicBezTo>
                    <a:pt x="34" y="41"/>
                    <a:pt x="34" y="41"/>
                    <a:pt x="34" y="41"/>
                  </a:cubicBezTo>
                  <a:cubicBezTo>
                    <a:pt x="34" y="41"/>
                    <a:pt x="34" y="41"/>
                    <a:pt x="34" y="41"/>
                  </a:cubicBezTo>
                  <a:cubicBezTo>
                    <a:pt x="34" y="41"/>
                    <a:pt x="34" y="41"/>
                    <a:pt x="34" y="41"/>
                  </a:cubicBezTo>
                  <a:cubicBezTo>
                    <a:pt x="0" y="63"/>
                    <a:pt x="0" y="63"/>
                    <a:pt x="0" y="63"/>
                  </a:cubicBezTo>
                  <a:cubicBezTo>
                    <a:pt x="59" y="90"/>
                    <a:pt x="113" y="126"/>
                    <a:pt x="158" y="171"/>
                  </a:cubicBezTo>
                  <a:cubicBezTo>
                    <a:pt x="158" y="171"/>
                    <a:pt x="158" y="171"/>
                    <a:pt x="158" y="171"/>
                  </a:cubicBezTo>
                  <a:cubicBezTo>
                    <a:pt x="272" y="282"/>
                    <a:pt x="337" y="439"/>
                    <a:pt x="328" y="605"/>
                  </a:cubicBezTo>
                  <a:cubicBezTo>
                    <a:pt x="301" y="602"/>
                    <a:pt x="301" y="602"/>
                    <a:pt x="301" y="602"/>
                  </a:cubicBezTo>
                  <a:lnTo>
                    <a:pt x="354" y="669"/>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grpSp>
        <p:nvGrpSpPr>
          <p:cNvPr id="158" name="prosses5" hidden="1"/>
          <p:cNvGrpSpPr>
            <a:grpSpLocks noChangeAspect="1"/>
          </p:cNvGrpSpPr>
          <p:nvPr userDrawn="1"/>
        </p:nvGrpSpPr>
        <p:grpSpPr bwMode="auto">
          <a:xfrm>
            <a:off x="2987675" y="1254317"/>
            <a:ext cx="3170240" cy="2599940"/>
            <a:chOff x="885" y="514"/>
            <a:chExt cx="3994" cy="3274"/>
          </a:xfrm>
        </p:grpSpPr>
        <p:sp>
          <p:nvSpPr>
            <p:cNvPr id="273" name="Freeform 133"/>
            <p:cNvSpPr>
              <a:spLocks/>
            </p:cNvSpPr>
            <p:nvPr userDrawn="1"/>
          </p:nvSpPr>
          <p:spPr bwMode="auto">
            <a:xfrm>
              <a:off x="1299" y="2163"/>
              <a:ext cx="1420" cy="1466"/>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74" name="Freeform 134"/>
            <p:cNvSpPr>
              <a:spLocks/>
            </p:cNvSpPr>
            <p:nvPr userDrawn="1"/>
          </p:nvSpPr>
          <p:spPr bwMode="auto">
            <a:xfrm>
              <a:off x="1356" y="599"/>
              <a:ext cx="1465"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75" name="Freeform 135"/>
            <p:cNvSpPr>
              <a:spLocks/>
            </p:cNvSpPr>
            <p:nvPr userDrawn="1"/>
          </p:nvSpPr>
          <p:spPr bwMode="auto">
            <a:xfrm>
              <a:off x="2965" y="658"/>
              <a:ext cx="1420" cy="1463"/>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76" name="Freeform 136"/>
            <p:cNvSpPr>
              <a:spLocks/>
            </p:cNvSpPr>
            <p:nvPr userDrawn="1"/>
          </p:nvSpPr>
          <p:spPr bwMode="auto">
            <a:xfrm>
              <a:off x="2863" y="2265"/>
              <a:ext cx="1465" cy="1421"/>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77" name="Rectangle 137"/>
            <p:cNvSpPr>
              <a:spLocks noChangeArrowheads="1"/>
            </p:cNvSpPr>
            <p:nvPr userDrawn="1"/>
          </p:nvSpPr>
          <p:spPr bwMode="auto">
            <a:xfrm>
              <a:off x="88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1</a:t>
              </a:r>
              <a:endParaRPr lang="en-US" altLang="en-US" sz="894" dirty="0">
                <a:latin typeface="Arial" panose="020B0604020202020204" pitchFamily="34" charset="0"/>
              </a:endParaRPr>
            </a:p>
          </p:txBody>
        </p:sp>
        <p:sp>
          <p:nvSpPr>
            <p:cNvPr id="278" name="Rectangle 138"/>
            <p:cNvSpPr>
              <a:spLocks noChangeArrowheads="1"/>
            </p:cNvSpPr>
            <p:nvPr userDrawn="1"/>
          </p:nvSpPr>
          <p:spPr bwMode="auto">
            <a:xfrm>
              <a:off x="885" y="665"/>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prosseshjulet om.</a:t>
              </a:r>
              <a:endParaRPr lang="en-US" altLang="en-US" sz="894" dirty="0">
                <a:latin typeface="Arial" panose="020B0604020202020204" pitchFamily="34" charset="0"/>
              </a:endParaRPr>
            </a:p>
          </p:txBody>
        </p:sp>
        <p:sp>
          <p:nvSpPr>
            <p:cNvPr id="279" name="Rectangle 140"/>
            <p:cNvSpPr>
              <a:spLocks noChangeArrowheads="1"/>
            </p:cNvSpPr>
            <p:nvPr userDrawn="1"/>
          </p:nvSpPr>
          <p:spPr bwMode="auto">
            <a:xfrm>
              <a:off x="88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4</a:t>
              </a:r>
              <a:endParaRPr lang="en-US" altLang="en-US" sz="894" dirty="0">
                <a:latin typeface="Arial" panose="020B0604020202020204" pitchFamily="34" charset="0"/>
              </a:endParaRPr>
            </a:p>
          </p:txBody>
        </p:sp>
        <p:sp>
          <p:nvSpPr>
            <p:cNvPr id="280" name="Rectangle 141"/>
            <p:cNvSpPr>
              <a:spLocks noChangeArrowheads="1"/>
            </p:cNvSpPr>
            <p:nvPr userDrawn="1"/>
          </p:nvSpPr>
          <p:spPr bwMode="auto">
            <a:xfrm>
              <a:off x="88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prosseshjulet om.</a:t>
              </a:r>
              <a:endParaRPr lang="en-US" altLang="en-US" sz="894" dirty="0">
                <a:latin typeface="Arial" panose="020B0604020202020204" pitchFamily="34" charset="0"/>
              </a:endParaRPr>
            </a:p>
          </p:txBody>
        </p:sp>
        <p:sp>
          <p:nvSpPr>
            <p:cNvPr id="281" name="Rectangle 143"/>
            <p:cNvSpPr>
              <a:spLocks noChangeArrowheads="1"/>
            </p:cNvSpPr>
            <p:nvPr userDrawn="1"/>
          </p:nvSpPr>
          <p:spPr bwMode="auto">
            <a:xfrm>
              <a:off x="397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2</a:t>
              </a:r>
              <a:endParaRPr lang="en-US" altLang="en-US" sz="894" dirty="0">
                <a:latin typeface="Arial" panose="020B0604020202020204" pitchFamily="34" charset="0"/>
              </a:endParaRPr>
            </a:p>
          </p:txBody>
        </p:sp>
        <p:sp>
          <p:nvSpPr>
            <p:cNvPr id="282" name="Rectangle 144"/>
            <p:cNvSpPr>
              <a:spLocks noChangeArrowheads="1"/>
            </p:cNvSpPr>
            <p:nvPr userDrawn="1"/>
          </p:nvSpPr>
          <p:spPr bwMode="auto">
            <a:xfrm>
              <a:off x="3975" y="665"/>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prosseshjulet om.</a:t>
              </a:r>
              <a:endParaRPr lang="en-US" altLang="en-US" sz="894" dirty="0">
                <a:latin typeface="Arial" panose="020B0604020202020204" pitchFamily="34" charset="0"/>
              </a:endParaRPr>
            </a:p>
          </p:txBody>
        </p:sp>
        <p:sp>
          <p:nvSpPr>
            <p:cNvPr id="283" name="Rectangle 146"/>
            <p:cNvSpPr>
              <a:spLocks noChangeArrowheads="1"/>
            </p:cNvSpPr>
            <p:nvPr userDrawn="1"/>
          </p:nvSpPr>
          <p:spPr bwMode="auto">
            <a:xfrm>
              <a:off x="397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3</a:t>
              </a:r>
              <a:endParaRPr lang="en-US" altLang="en-US" sz="894" dirty="0">
                <a:latin typeface="Arial" panose="020B0604020202020204" pitchFamily="34" charset="0"/>
              </a:endParaRPr>
            </a:p>
          </p:txBody>
        </p:sp>
        <p:sp>
          <p:nvSpPr>
            <p:cNvPr id="284" name="Rectangle 147"/>
            <p:cNvSpPr>
              <a:spLocks noChangeArrowheads="1"/>
            </p:cNvSpPr>
            <p:nvPr userDrawn="1"/>
          </p:nvSpPr>
          <p:spPr bwMode="auto">
            <a:xfrm>
              <a:off x="397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prosseshjulet om.</a:t>
              </a:r>
              <a:endParaRPr lang="en-US" altLang="en-US" sz="894" dirty="0">
                <a:latin typeface="Arial" panose="020B0604020202020204" pitchFamily="34" charset="0"/>
              </a:endParaRPr>
            </a:p>
          </p:txBody>
        </p:sp>
      </p:grpSp>
      <p:grpSp>
        <p:nvGrpSpPr>
          <p:cNvPr id="159" name="prosses6" hidden="1"/>
          <p:cNvGrpSpPr>
            <a:grpSpLocks noChangeAspect="1"/>
          </p:cNvGrpSpPr>
          <p:nvPr userDrawn="1"/>
        </p:nvGrpSpPr>
        <p:grpSpPr bwMode="auto">
          <a:xfrm>
            <a:off x="2974181" y="954935"/>
            <a:ext cx="3197226" cy="3198706"/>
            <a:chOff x="865" y="145"/>
            <a:chExt cx="4028" cy="4028"/>
          </a:xfrm>
        </p:grpSpPr>
        <p:sp>
          <p:nvSpPr>
            <p:cNvPr id="258" name="Freeform 152"/>
            <p:cNvSpPr>
              <a:spLocks/>
            </p:cNvSpPr>
            <p:nvPr userDrawn="1"/>
          </p:nvSpPr>
          <p:spPr bwMode="auto">
            <a:xfrm>
              <a:off x="1172" y="145"/>
              <a:ext cx="2218" cy="1649"/>
            </a:xfrm>
            <a:custGeom>
              <a:avLst/>
              <a:gdLst>
                <a:gd name="T0" fmla="*/ 280 w 937"/>
                <a:gd name="T1" fmla="*/ 450 h 697"/>
                <a:gd name="T2" fmla="*/ 417 w 937"/>
                <a:gd name="T3" fmla="*/ 697 h 697"/>
                <a:gd name="T4" fmla="*/ 480 w 937"/>
                <a:gd name="T5" fmla="*/ 610 h 697"/>
                <a:gd name="T6" fmla="*/ 721 w 937"/>
                <a:gd name="T7" fmla="*/ 510 h 697"/>
                <a:gd name="T8" fmla="*/ 737 w 937"/>
                <a:gd name="T9" fmla="*/ 511 h 697"/>
                <a:gd name="T10" fmla="*/ 937 w 937"/>
                <a:gd name="T11" fmla="*/ 296 h 697"/>
                <a:gd name="T12" fmla="*/ 937 w 937"/>
                <a:gd name="T13" fmla="*/ 295 h 697"/>
                <a:gd name="T14" fmla="*/ 899 w 937"/>
                <a:gd name="T15" fmla="*/ 19 h 697"/>
                <a:gd name="T16" fmla="*/ 721 w 937"/>
                <a:gd name="T17" fmla="*/ 0 h 697"/>
                <a:gd name="T18" fmla="*/ 119 w 937"/>
                <a:gd name="T19" fmla="*/ 249 h 697"/>
                <a:gd name="T20" fmla="*/ 0 w 937"/>
                <a:gd name="T21" fmla="*/ 397 h 697"/>
                <a:gd name="T22" fmla="*/ 279 w 937"/>
                <a:gd name="T23" fmla="*/ 448 h 697"/>
                <a:gd name="T24" fmla="*/ 280 w 937"/>
                <a:gd name="T25" fmla="*/ 45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7" h="697">
                  <a:moveTo>
                    <a:pt x="280" y="450"/>
                  </a:moveTo>
                  <a:cubicBezTo>
                    <a:pt x="417" y="697"/>
                    <a:pt x="417" y="697"/>
                    <a:pt x="417" y="697"/>
                  </a:cubicBezTo>
                  <a:cubicBezTo>
                    <a:pt x="433" y="665"/>
                    <a:pt x="454" y="636"/>
                    <a:pt x="480" y="610"/>
                  </a:cubicBezTo>
                  <a:cubicBezTo>
                    <a:pt x="544" y="546"/>
                    <a:pt x="630" y="510"/>
                    <a:pt x="721" y="510"/>
                  </a:cubicBezTo>
                  <a:cubicBezTo>
                    <a:pt x="726" y="510"/>
                    <a:pt x="732" y="510"/>
                    <a:pt x="737" y="511"/>
                  </a:cubicBezTo>
                  <a:cubicBezTo>
                    <a:pt x="937" y="296"/>
                    <a:pt x="937" y="296"/>
                    <a:pt x="937" y="296"/>
                  </a:cubicBezTo>
                  <a:cubicBezTo>
                    <a:pt x="937" y="295"/>
                    <a:pt x="937" y="295"/>
                    <a:pt x="937" y="295"/>
                  </a:cubicBezTo>
                  <a:cubicBezTo>
                    <a:pt x="899" y="19"/>
                    <a:pt x="899" y="19"/>
                    <a:pt x="899" y="19"/>
                  </a:cubicBezTo>
                  <a:cubicBezTo>
                    <a:pt x="841" y="6"/>
                    <a:pt x="781" y="0"/>
                    <a:pt x="721" y="0"/>
                  </a:cubicBezTo>
                  <a:cubicBezTo>
                    <a:pt x="493" y="0"/>
                    <a:pt x="280" y="88"/>
                    <a:pt x="119" y="249"/>
                  </a:cubicBezTo>
                  <a:cubicBezTo>
                    <a:pt x="74" y="295"/>
                    <a:pt x="34" y="344"/>
                    <a:pt x="0" y="397"/>
                  </a:cubicBezTo>
                  <a:cubicBezTo>
                    <a:pt x="279" y="448"/>
                    <a:pt x="279" y="448"/>
                    <a:pt x="279" y="448"/>
                  </a:cubicBezTo>
                  <a:lnTo>
                    <a:pt x="280" y="45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59" name="Freeform 153"/>
            <p:cNvSpPr>
              <a:spLocks/>
            </p:cNvSpPr>
            <p:nvPr userDrawn="1"/>
          </p:nvSpPr>
          <p:spPr bwMode="auto">
            <a:xfrm>
              <a:off x="865" y="1146"/>
              <a:ext cx="1446" cy="2307"/>
            </a:xfrm>
            <a:custGeom>
              <a:avLst/>
              <a:gdLst>
                <a:gd name="T0" fmla="*/ 334 w 611"/>
                <a:gd name="T1" fmla="*/ 725 h 975"/>
                <a:gd name="T2" fmla="*/ 611 w 611"/>
                <a:gd name="T3" fmla="*/ 670 h 975"/>
                <a:gd name="T4" fmla="*/ 610 w 611"/>
                <a:gd name="T5" fmla="*/ 669 h 975"/>
                <a:gd name="T6" fmla="*/ 510 w 611"/>
                <a:gd name="T7" fmla="*/ 428 h 975"/>
                <a:gd name="T8" fmla="*/ 532 w 611"/>
                <a:gd name="T9" fmla="*/ 306 h 975"/>
                <a:gd name="T10" fmla="*/ 391 w 611"/>
                <a:gd name="T11" fmla="*/ 50 h 975"/>
                <a:gd name="T12" fmla="*/ 390 w 611"/>
                <a:gd name="T13" fmla="*/ 50 h 975"/>
                <a:gd name="T14" fmla="*/ 115 w 611"/>
                <a:gd name="T15" fmla="*/ 0 h 975"/>
                <a:gd name="T16" fmla="*/ 0 w 611"/>
                <a:gd name="T17" fmla="*/ 428 h 975"/>
                <a:gd name="T18" fmla="*/ 198 w 611"/>
                <a:gd name="T19" fmla="*/ 975 h 975"/>
                <a:gd name="T20" fmla="*/ 331 w 611"/>
                <a:gd name="T21" fmla="*/ 725 h 975"/>
                <a:gd name="T22" fmla="*/ 334 w 611"/>
                <a:gd name="T23" fmla="*/ 72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975">
                  <a:moveTo>
                    <a:pt x="334" y="725"/>
                  </a:moveTo>
                  <a:cubicBezTo>
                    <a:pt x="611" y="670"/>
                    <a:pt x="611" y="670"/>
                    <a:pt x="611" y="670"/>
                  </a:cubicBezTo>
                  <a:cubicBezTo>
                    <a:pt x="611" y="670"/>
                    <a:pt x="610" y="670"/>
                    <a:pt x="610" y="669"/>
                  </a:cubicBezTo>
                  <a:cubicBezTo>
                    <a:pt x="545" y="605"/>
                    <a:pt x="510" y="519"/>
                    <a:pt x="510" y="428"/>
                  </a:cubicBezTo>
                  <a:cubicBezTo>
                    <a:pt x="510" y="386"/>
                    <a:pt x="518" y="345"/>
                    <a:pt x="532" y="306"/>
                  </a:cubicBezTo>
                  <a:cubicBezTo>
                    <a:pt x="391" y="50"/>
                    <a:pt x="391" y="50"/>
                    <a:pt x="391" y="50"/>
                  </a:cubicBezTo>
                  <a:cubicBezTo>
                    <a:pt x="390" y="50"/>
                    <a:pt x="390" y="50"/>
                    <a:pt x="390" y="50"/>
                  </a:cubicBezTo>
                  <a:cubicBezTo>
                    <a:pt x="115" y="0"/>
                    <a:pt x="115" y="0"/>
                    <a:pt x="115" y="0"/>
                  </a:cubicBezTo>
                  <a:cubicBezTo>
                    <a:pt x="40" y="129"/>
                    <a:pt x="0" y="275"/>
                    <a:pt x="0" y="428"/>
                  </a:cubicBezTo>
                  <a:cubicBezTo>
                    <a:pt x="0" y="630"/>
                    <a:pt x="70" y="822"/>
                    <a:pt x="198" y="975"/>
                  </a:cubicBezTo>
                  <a:cubicBezTo>
                    <a:pt x="331" y="725"/>
                    <a:pt x="331" y="725"/>
                    <a:pt x="331" y="725"/>
                  </a:cubicBezTo>
                  <a:lnTo>
                    <a:pt x="334" y="725"/>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60" name="Freeform 154"/>
            <p:cNvSpPr>
              <a:spLocks/>
            </p:cNvSpPr>
            <p:nvPr userDrawn="1"/>
          </p:nvSpPr>
          <p:spPr bwMode="auto">
            <a:xfrm>
              <a:off x="3002" y="204"/>
              <a:ext cx="1882" cy="2040"/>
            </a:xfrm>
            <a:custGeom>
              <a:avLst/>
              <a:gdLst>
                <a:gd name="T0" fmla="*/ 193 w 795"/>
                <a:gd name="T1" fmla="*/ 282 h 862"/>
                <a:gd name="T2" fmla="*/ 0 w 795"/>
                <a:gd name="T3" fmla="*/ 489 h 862"/>
                <a:gd name="T4" fmla="*/ 189 w 795"/>
                <a:gd name="T5" fmla="*/ 585 h 862"/>
                <a:gd name="T6" fmla="*/ 277 w 795"/>
                <a:gd name="T7" fmla="*/ 738 h 862"/>
                <a:gd name="T8" fmla="*/ 542 w 795"/>
                <a:gd name="T9" fmla="*/ 862 h 862"/>
                <a:gd name="T10" fmla="*/ 543 w 795"/>
                <a:gd name="T11" fmla="*/ 862 h 862"/>
                <a:gd name="T12" fmla="*/ 795 w 795"/>
                <a:gd name="T13" fmla="*/ 740 h 862"/>
                <a:gd name="T14" fmla="*/ 550 w 795"/>
                <a:gd name="T15" fmla="*/ 224 h 862"/>
                <a:gd name="T16" fmla="*/ 155 w 795"/>
                <a:gd name="T17" fmla="*/ 0 h 862"/>
                <a:gd name="T18" fmla="*/ 194 w 795"/>
                <a:gd name="T19" fmla="*/ 281 h 862"/>
                <a:gd name="T20" fmla="*/ 193 w 795"/>
                <a:gd name="T21" fmla="*/ 282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5" h="862">
                  <a:moveTo>
                    <a:pt x="193" y="282"/>
                  </a:moveTo>
                  <a:cubicBezTo>
                    <a:pt x="0" y="489"/>
                    <a:pt x="0" y="489"/>
                    <a:pt x="0" y="489"/>
                  </a:cubicBezTo>
                  <a:cubicBezTo>
                    <a:pt x="71" y="500"/>
                    <a:pt x="137" y="533"/>
                    <a:pt x="189" y="585"/>
                  </a:cubicBezTo>
                  <a:cubicBezTo>
                    <a:pt x="232" y="628"/>
                    <a:pt x="262" y="680"/>
                    <a:pt x="277" y="738"/>
                  </a:cubicBezTo>
                  <a:cubicBezTo>
                    <a:pt x="542" y="862"/>
                    <a:pt x="542" y="862"/>
                    <a:pt x="542" y="862"/>
                  </a:cubicBezTo>
                  <a:cubicBezTo>
                    <a:pt x="543" y="862"/>
                    <a:pt x="543" y="862"/>
                    <a:pt x="543" y="862"/>
                  </a:cubicBezTo>
                  <a:cubicBezTo>
                    <a:pt x="795" y="740"/>
                    <a:pt x="795" y="740"/>
                    <a:pt x="795" y="740"/>
                  </a:cubicBezTo>
                  <a:cubicBezTo>
                    <a:pt x="776" y="545"/>
                    <a:pt x="690" y="365"/>
                    <a:pt x="550" y="224"/>
                  </a:cubicBezTo>
                  <a:cubicBezTo>
                    <a:pt x="439" y="114"/>
                    <a:pt x="303" y="37"/>
                    <a:pt x="155" y="0"/>
                  </a:cubicBezTo>
                  <a:cubicBezTo>
                    <a:pt x="194" y="281"/>
                    <a:pt x="194" y="281"/>
                    <a:pt x="194" y="281"/>
                  </a:cubicBezTo>
                  <a:lnTo>
                    <a:pt x="193" y="282"/>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61" name="Freeform 155"/>
            <p:cNvSpPr>
              <a:spLocks/>
            </p:cNvSpPr>
            <p:nvPr userDrawn="1"/>
          </p:nvSpPr>
          <p:spPr bwMode="auto">
            <a:xfrm>
              <a:off x="3229" y="2029"/>
              <a:ext cx="1664" cy="1976"/>
            </a:xfrm>
            <a:custGeom>
              <a:avLst/>
              <a:gdLst>
                <a:gd name="T0" fmla="*/ 701 w 703"/>
                <a:gd name="T1" fmla="*/ 0 h 835"/>
                <a:gd name="T2" fmla="*/ 446 w 703"/>
                <a:gd name="T3" fmla="*/ 122 h 835"/>
                <a:gd name="T4" fmla="*/ 444 w 703"/>
                <a:gd name="T5" fmla="*/ 121 h 835"/>
                <a:gd name="T6" fmla="*/ 189 w 703"/>
                <a:gd name="T7" fmla="*/ 1 h 835"/>
                <a:gd name="T8" fmla="*/ 193 w 703"/>
                <a:gd name="T9" fmla="*/ 55 h 835"/>
                <a:gd name="T10" fmla="*/ 93 w 703"/>
                <a:gd name="T11" fmla="*/ 296 h 835"/>
                <a:gd name="T12" fmla="*/ 37 w 703"/>
                <a:gd name="T13" fmla="*/ 341 h 835"/>
                <a:gd name="T14" fmla="*/ 0 w 703"/>
                <a:gd name="T15" fmla="*/ 632 h 835"/>
                <a:gd name="T16" fmla="*/ 1 w 703"/>
                <a:gd name="T17" fmla="*/ 632 h 835"/>
                <a:gd name="T18" fmla="*/ 194 w 703"/>
                <a:gd name="T19" fmla="*/ 835 h 835"/>
                <a:gd name="T20" fmla="*/ 454 w 703"/>
                <a:gd name="T21" fmla="*/ 657 h 835"/>
                <a:gd name="T22" fmla="*/ 703 w 703"/>
                <a:gd name="T23" fmla="*/ 55 h 835"/>
                <a:gd name="T24" fmla="*/ 701 w 703"/>
                <a:gd name="T25"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835">
                  <a:moveTo>
                    <a:pt x="701" y="0"/>
                  </a:moveTo>
                  <a:cubicBezTo>
                    <a:pt x="446" y="122"/>
                    <a:pt x="446" y="122"/>
                    <a:pt x="446" y="122"/>
                  </a:cubicBezTo>
                  <a:cubicBezTo>
                    <a:pt x="444" y="121"/>
                    <a:pt x="444" y="121"/>
                    <a:pt x="444" y="121"/>
                  </a:cubicBezTo>
                  <a:cubicBezTo>
                    <a:pt x="189" y="1"/>
                    <a:pt x="189" y="1"/>
                    <a:pt x="189" y="1"/>
                  </a:cubicBezTo>
                  <a:cubicBezTo>
                    <a:pt x="191" y="19"/>
                    <a:pt x="193" y="37"/>
                    <a:pt x="193" y="55"/>
                  </a:cubicBezTo>
                  <a:cubicBezTo>
                    <a:pt x="193" y="146"/>
                    <a:pt x="157" y="232"/>
                    <a:pt x="93" y="296"/>
                  </a:cubicBezTo>
                  <a:cubicBezTo>
                    <a:pt x="76" y="313"/>
                    <a:pt x="57" y="328"/>
                    <a:pt x="37" y="341"/>
                  </a:cubicBezTo>
                  <a:cubicBezTo>
                    <a:pt x="0" y="632"/>
                    <a:pt x="0" y="632"/>
                    <a:pt x="0" y="632"/>
                  </a:cubicBezTo>
                  <a:cubicBezTo>
                    <a:pt x="1" y="632"/>
                    <a:pt x="1" y="632"/>
                    <a:pt x="1" y="632"/>
                  </a:cubicBezTo>
                  <a:cubicBezTo>
                    <a:pt x="194" y="835"/>
                    <a:pt x="194" y="835"/>
                    <a:pt x="194" y="835"/>
                  </a:cubicBezTo>
                  <a:cubicBezTo>
                    <a:pt x="290" y="793"/>
                    <a:pt x="378" y="733"/>
                    <a:pt x="454" y="657"/>
                  </a:cubicBezTo>
                  <a:cubicBezTo>
                    <a:pt x="615" y="496"/>
                    <a:pt x="703" y="283"/>
                    <a:pt x="703" y="55"/>
                  </a:cubicBezTo>
                  <a:cubicBezTo>
                    <a:pt x="703" y="37"/>
                    <a:pt x="702" y="18"/>
                    <a:pt x="701"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62" name="Freeform 156"/>
            <p:cNvSpPr>
              <a:spLocks/>
            </p:cNvSpPr>
            <p:nvPr userDrawn="1"/>
          </p:nvSpPr>
          <p:spPr bwMode="auto">
            <a:xfrm>
              <a:off x="1381" y="2788"/>
              <a:ext cx="2241" cy="1385"/>
            </a:xfrm>
            <a:custGeom>
              <a:avLst/>
              <a:gdLst>
                <a:gd name="T0" fmla="*/ 752 w 947"/>
                <a:gd name="T1" fmla="*/ 318 h 585"/>
                <a:gd name="T2" fmla="*/ 787 w 947"/>
                <a:gd name="T3" fmla="*/ 38 h 585"/>
                <a:gd name="T4" fmla="*/ 633 w 947"/>
                <a:gd name="T5" fmla="*/ 75 h 585"/>
                <a:gd name="T6" fmla="*/ 420 w 947"/>
                <a:gd name="T7" fmla="*/ 0 h 585"/>
                <a:gd name="T8" fmla="*/ 132 w 947"/>
                <a:gd name="T9" fmla="*/ 56 h 585"/>
                <a:gd name="T10" fmla="*/ 132 w 947"/>
                <a:gd name="T11" fmla="*/ 57 h 585"/>
                <a:gd name="T12" fmla="*/ 0 w 947"/>
                <a:gd name="T13" fmla="*/ 304 h 585"/>
                <a:gd name="T14" fmla="*/ 31 w 947"/>
                <a:gd name="T15" fmla="*/ 336 h 585"/>
                <a:gd name="T16" fmla="*/ 633 w 947"/>
                <a:gd name="T17" fmla="*/ 585 h 585"/>
                <a:gd name="T18" fmla="*/ 947 w 947"/>
                <a:gd name="T19" fmla="*/ 526 h 585"/>
                <a:gd name="T20" fmla="*/ 751 w 947"/>
                <a:gd name="T21" fmla="*/ 321 h 585"/>
                <a:gd name="T22" fmla="*/ 752 w 947"/>
                <a:gd name="T23" fmla="*/ 318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585">
                  <a:moveTo>
                    <a:pt x="752" y="318"/>
                  </a:moveTo>
                  <a:cubicBezTo>
                    <a:pt x="787" y="38"/>
                    <a:pt x="787" y="38"/>
                    <a:pt x="787" y="38"/>
                  </a:cubicBezTo>
                  <a:cubicBezTo>
                    <a:pt x="740" y="62"/>
                    <a:pt x="688" y="75"/>
                    <a:pt x="633" y="75"/>
                  </a:cubicBezTo>
                  <a:cubicBezTo>
                    <a:pt x="554" y="75"/>
                    <a:pt x="480" y="49"/>
                    <a:pt x="420" y="0"/>
                  </a:cubicBezTo>
                  <a:cubicBezTo>
                    <a:pt x="132" y="56"/>
                    <a:pt x="132" y="56"/>
                    <a:pt x="132" y="56"/>
                  </a:cubicBezTo>
                  <a:cubicBezTo>
                    <a:pt x="132" y="57"/>
                    <a:pt x="132" y="57"/>
                    <a:pt x="132" y="57"/>
                  </a:cubicBezTo>
                  <a:cubicBezTo>
                    <a:pt x="0" y="304"/>
                    <a:pt x="0" y="304"/>
                    <a:pt x="0" y="304"/>
                  </a:cubicBezTo>
                  <a:cubicBezTo>
                    <a:pt x="10" y="315"/>
                    <a:pt x="20" y="325"/>
                    <a:pt x="31" y="336"/>
                  </a:cubicBezTo>
                  <a:cubicBezTo>
                    <a:pt x="192" y="497"/>
                    <a:pt x="405" y="585"/>
                    <a:pt x="633" y="585"/>
                  </a:cubicBezTo>
                  <a:cubicBezTo>
                    <a:pt x="742" y="585"/>
                    <a:pt x="848" y="565"/>
                    <a:pt x="947" y="526"/>
                  </a:cubicBezTo>
                  <a:cubicBezTo>
                    <a:pt x="751" y="321"/>
                    <a:pt x="751" y="321"/>
                    <a:pt x="751" y="321"/>
                  </a:cubicBezTo>
                  <a:lnTo>
                    <a:pt x="752" y="318"/>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63" name="Rectangle 157"/>
            <p:cNvSpPr>
              <a:spLocks noChangeArrowheads="1"/>
            </p:cNvSpPr>
            <p:nvPr userDrawn="1"/>
          </p:nvSpPr>
          <p:spPr bwMode="auto">
            <a:xfrm>
              <a:off x="2010" y="68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FFFFFF"/>
                  </a:solidFill>
                  <a:latin typeface="Arial" panose="020B0604020202020204" pitchFamily="34" charset="0"/>
                </a:rPr>
                <a:t>ARGUMENT 1</a:t>
              </a:r>
              <a:endParaRPr lang="en-US" altLang="en-US" sz="894" dirty="0">
                <a:latin typeface="Arial" panose="020B0604020202020204" pitchFamily="34" charset="0"/>
              </a:endParaRPr>
            </a:p>
          </p:txBody>
        </p:sp>
        <p:sp>
          <p:nvSpPr>
            <p:cNvPr id="264" name="Rectangle 158"/>
            <p:cNvSpPr>
              <a:spLocks noChangeArrowheads="1"/>
            </p:cNvSpPr>
            <p:nvPr userDrawn="1"/>
          </p:nvSpPr>
          <p:spPr bwMode="auto">
            <a:xfrm>
              <a:off x="2010" y="835"/>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FFFFFF"/>
                  </a:solidFill>
                  <a:latin typeface="Arial" panose="020B0604020202020204" pitchFamily="34" charset="0"/>
                </a:rPr>
                <a:t>1 123 456</a:t>
              </a:r>
              <a:endParaRPr lang="en-US" altLang="en-US" sz="894" dirty="0">
                <a:latin typeface="Arial" panose="020B0604020202020204" pitchFamily="34" charset="0"/>
              </a:endParaRPr>
            </a:p>
          </p:txBody>
        </p:sp>
        <p:sp>
          <p:nvSpPr>
            <p:cNvPr id="265" name="Rectangle 159"/>
            <p:cNvSpPr>
              <a:spLocks noChangeArrowheads="1"/>
            </p:cNvSpPr>
            <p:nvPr userDrawn="1"/>
          </p:nvSpPr>
          <p:spPr bwMode="auto">
            <a:xfrm>
              <a:off x="3591" y="1260"/>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FFFFFF"/>
                  </a:solidFill>
                  <a:latin typeface="Arial" panose="020B0604020202020204" pitchFamily="34" charset="0"/>
                </a:rPr>
                <a:t>ARGUMENT 2</a:t>
              </a:r>
              <a:endParaRPr lang="en-US" altLang="en-US" sz="894" dirty="0">
                <a:latin typeface="Arial" panose="020B0604020202020204" pitchFamily="34" charset="0"/>
              </a:endParaRPr>
            </a:p>
          </p:txBody>
        </p:sp>
        <p:sp>
          <p:nvSpPr>
            <p:cNvPr id="266" name="Rectangle 160"/>
            <p:cNvSpPr>
              <a:spLocks noChangeArrowheads="1"/>
            </p:cNvSpPr>
            <p:nvPr userDrawn="1"/>
          </p:nvSpPr>
          <p:spPr bwMode="auto">
            <a:xfrm>
              <a:off x="3591" y="141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FFFFFF"/>
                  </a:solidFill>
                  <a:latin typeface="Arial" panose="020B0604020202020204" pitchFamily="34" charset="0"/>
                </a:rPr>
                <a:t>1 123 456</a:t>
              </a:r>
              <a:endParaRPr lang="en-US" altLang="en-US" sz="894" dirty="0">
                <a:latin typeface="Arial" panose="020B0604020202020204" pitchFamily="34" charset="0"/>
              </a:endParaRPr>
            </a:p>
          </p:txBody>
        </p:sp>
        <p:sp>
          <p:nvSpPr>
            <p:cNvPr id="267" name="Rectangle 161"/>
            <p:cNvSpPr>
              <a:spLocks noChangeArrowheads="1"/>
            </p:cNvSpPr>
            <p:nvPr userDrawn="1"/>
          </p:nvSpPr>
          <p:spPr bwMode="auto">
            <a:xfrm>
              <a:off x="3591" y="287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FFFFFF"/>
                  </a:solidFill>
                  <a:latin typeface="Arial" panose="020B0604020202020204" pitchFamily="34" charset="0"/>
                </a:rPr>
                <a:t>ARGUMENT 3</a:t>
              </a:r>
              <a:endParaRPr lang="en-US" altLang="en-US" sz="894" dirty="0">
                <a:latin typeface="Arial" panose="020B0604020202020204" pitchFamily="34" charset="0"/>
              </a:endParaRPr>
            </a:p>
          </p:txBody>
        </p:sp>
        <p:sp>
          <p:nvSpPr>
            <p:cNvPr id="268" name="Rectangle 162"/>
            <p:cNvSpPr>
              <a:spLocks noChangeArrowheads="1"/>
            </p:cNvSpPr>
            <p:nvPr userDrawn="1"/>
          </p:nvSpPr>
          <p:spPr bwMode="auto">
            <a:xfrm>
              <a:off x="3591" y="302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FFFFFF"/>
                  </a:solidFill>
                  <a:latin typeface="Arial" panose="020B0604020202020204" pitchFamily="34" charset="0"/>
                </a:rPr>
                <a:t>1 123 456</a:t>
              </a:r>
              <a:endParaRPr lang="en-US" altLang="en-US" sz="894" dirty="0">
                <a:latin typeface="Arial" panose="020B0604020202020204" pitchFamily="34" charset="0"/>
              </a:endParaRPr>
            </a:p>
          </p:txBody>
        </p:sp>
        <p:sp>
          <p:nvSpPr>
            <p:cNvPr id="269" name="Rectangle 163"/>
            <p:cNvSpPr>
              <a:spLocks noChangeArrowheads="1"/>
            </p:cNvSpPr>
            <p:nvPr userDrawn="1"/>
          </p:nvSpPr>
          <p:spPr bwMode="auto">
            <a:xfrm>
              <a:off x="2010" y="328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FFFFFF"/>
                  </a:solidFill>
                  <a:latin typeface="Arial" panose="020B0604020202020204" pitchFamily="34" charset="0"/>
                </a:rPr>
                <a:t>ARGUMENT 4</a:t>
              </a:r>
              <a:endParaRPr lang="en-US" altLang="en-US" sz="894" dirty="0">
                <a:latin typeface="Arial" panose="020B0604020202020204" pitchFamily="34" charset="0"/>
              </a:endParaRPr>
            </a:p>
          </p:txBody>
        </p:sp>
        <p:sp>
          <p:nvSpPr>
            <p:cNvPr id="270" name="Rectangle 164"/>
            <p:cNvSpPr>
              <a:spLocks noChangeArrowheads="1"/>
            </p:cNvSpPr>
            <p:nvPr userDrawn="1"/>
          </p:nvSpPr>
          <p:spPr bwMode="auto">
            <a:xfrm>
              <a:off x="2010" y="3438"/>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FFFFFF"/>
                  </a:solidFill>
                  <a:latin typeface="Arial" panose="020B0604020202020204" pitchFamily="34" charset="0"/>
                </a:rPr>
                <a:t>1 123 456</a:t>
              </a:r>
              <a:endParaRPr lang="en-US" altLang="en-US" sz="894" dirty="0">
                <a:latin typeface="Arial" panose="020B0604020202020204" pitchFamily="34" charset="0"/>
              </a:endParaRPr>
            </a:p>
          </p:txBody>
        </p:sp>
        <p:sp>
          <p:nvSpPr>
            <p:cNvPr id="271" name="Rectangle 165"/>
            <p:cNvSpPr>
              <a:spLocks noChangeArrowheads="1"/>
            </p:cNvSpPr>
            <p:nvPr userDrawn="1"/>
          </p:nvSpPr>
          <p:spPr bwMode="auto">
            <a:xfrm>
              <a:off x="1054" y="206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FFFFFF"/>
                  </a:solidFill>
                  <a:latin typeface="Arial" panose="020B0604020202020204" pitchFamily="34" charset="0"/>
                </a:rPr>
                <a:t>ARGUMENT 5</a:t>
              </a:r>
              <a:endParaRPr lang="en-US" altLang="en-US" sz="894" dirty="0">
                <a:latin typeface="Arial" panose="020B0604020202020204" pitchFamily="34" charset="0"/>
              </a:endParaRPr>
            </a:p>
          </p:txBody>
        </p:sp>
        <p:sp>
          <p:nvSpPr>
            <p:cNvPr id="272" name="Rectangle 166"/>
            <p:cNvSpPr>
              <a:spLocks noChangeArrowheads="1"/>
            </p:cNvSpPr>
            <p:nvPr userDrawn="1"/>
          </p:nvSpPr>
          <p:spPr bwMode="auto">
            <a:xfrm>
              <a:off x="1054" y="2216"/>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FFFFFF"/>
                  </a:solidFill>
                  <a:latin typeface="Arial" panose="020B0604020202020204" pitchFamily="34" charset="0"/>
                </a:rPr>
                <a:t>1 123 456</a:t>
              </a:r>
              <a:endParaRPr lang="en-US" altLang="en-US" sz="894" dirty="0">
                <a:latin typeface="Arial" panose="020B0604020202020204" pitchFamily="34" charset="0"/>
              </a:endParaRPr>
            </a:p>
          </p:txBody>
        </p:sp>
      </p:grpSp>
      <p:grpSp>
        <p:nvGrpSpPr>
          <p:cNvPr id="161" name="hus" hidden="1"/>
          <p:cNvGrpSpPr>
            <a:grpSpLocks noChangeAspect="1"/>
          </p:cNvGrpSpPr>
          <p:nvPr userDrawn="1"/>
        </p:nvGrpSpPr>
        <p:grpSpPr bwMode="auto">
          <a:xfrm>
            <a:off x="3996532" y="1927729"/>
            <a:ext cx="1152526" cy="1253118"/>
            <a:chOff x="2154" y="1370"/>
            <a:chExt cx="1452" cy="1578"/>
          </a:xfrm>
        </p:grpSpPr>
        <p:sp>
          <p:nvSpPr>
            <p:cNvPr id="219" name="Freeform 189"/>
            <p:cNvSpPr>
              <a:spLocks noEditPoints="1"/>
            </p:cNvSpPr>
            <p:nvPr userDrawn="1"/>
          </p:nvSpPr>
          <p:spPr bwMode="auto">
            <a:xfrm>
              <a:off x="2154" y="1742"/>
              <a:ext cx="954" cy="1151"/>
            </a:xfrm>
            <a:custGeom>
              <a:avLst/>
              <a:gdLst>
                <a:gd name="T0" fmla="*/ 286 w 402"/>
                <a:gd name="T1" fmla="*/ 47 h 485"/>
                <a:gd name="T2" fmla="*/ 354 w 402"/>
                <a:gd name="T3" fmla="*/ 54 h 485"/>
                <a:gd name="T4" fmla="*/ 348 w 402"/>
                <a:gd name="T5" fmla="*/ 136 h 485"/>
                <a:gd name="T6" fmla="*/ 280 w 402"/>
                <a:gd name="T7" fmla="*/ 130 h 485"/>
                <a:gd name="T8" fmla="*/ 280 w 402"/>
                <a:gd name="T9" fmla="*/ 187 h 485"/>
                <a:gd name="T10" fmla="*/ 348 w 402"/>
                <a:gd name="T11" fmla="*/ 181 h 485"/>
                <a:gd name="T12" fmla="*/ 354 w 402"/>
                <a:gd name="T13" fmla="*/ 263 h 485"/>
                <a:gd name="T14" fmla="*/ 286 w 402"/>
                <a:gd name="T15" fmla="*/ 270 h 485"/>
                <a:gd name="T16" fmla="*/ 280 w 402"/>
                <a:gd name="T17" fmla="*/ 187 h 485"/>
                <a:gd name="T18" fmla="*/ 286 w 402"/>
                <a:gd name="T19" fmla="*/ 318 h 485"/>
                <a:gd name="T20" fmla="*/ 354 w 402"/>
                <a:gd name="T21" fmla="*/ 325 h 485"/>
                <a:gd name="T22" fmla="*/ 348 w 402"/>
                <a:gd name="T23" fmla="*/ 407 h 485"/>
                <a:gd name="T24" fmla="*/ 280 w 402"/>
                <a:gd name="T25" fmla="*/ 401 h 485"/>
                <a:gd name="T26" fmla="*/ 163 w 402"/>
                <a:gd name="T27" fmla="*/ 54 h 485"/>
                <a:gd name="T28" fmla="*/ 232 w 402"/>
                <a:gd name="T29" fmla="*/ 47 h 485"/>
                <a:gd name="T30" fmla="*/ 238 w 402"/>
                <a:gd name="T31" fmla="*/ 130 h 485"/>
                <a:gd name="T32" fmla="*/ 170 w 402"/>
                <a:gd name="T33" fmla="*/ 136 h 485"/>
                <a:gd name="T34" fmla="*/ 163 w 402"/>
                <a:gd name="T35" fmla="*/ 54 h 485"/>
                <a:gd name="T36" fmla="*/ 170 w 402"/>
                <a:gd name="T37" fmla="*/ 181 h 485"/>
                <a:gd name="T38" fmla="*/ 238 w 402"/>
                <a:gd name="T39" fmla="*/ 187 h 485"/>
                <a:gd name="T40" fmla="*/ 232 w 402"/>
                <a:gd name="T41" fmla="*/ 270 h 485"/>
                <a:gd name="T42" fmla="*/ 163 w 402"/>
                <a:gd name="T43" fmla="*/ 263 h 485"/>
                <a:gd name="T44" fmla="*/ 402 w 402"/>
                <a:gd name="T45" fmla="*/ 485 h 485"/>
                <a:gd name="T46" fmla="*/ 371 w 402"/>
                <a:gd name="T47" fmla="*/ 0 h 485"/>
                <a:gd name="T48" fmla="*/ 0 w 402"/>
                <a:gd name="T49" fmla="*/ 30 h 485"/>
                <a:gd name="T50" fmla="*/ 163 w 402"/>
                <a:gd name="T51" fmla="*/ 485 h 485"/>
                <a:gd name="T52" fmla="*/ 170 w 402"/>
                <a:gd name="T53" fmla="*/ 318 h 485"/>
                <a:gd name="T54" fmla="*/ 238 w 402"/>
                <a:gd name="T55" fmla="*/ 325 h 485"/>
                <a:gd name="T56" fmla="*/ 402 w 402"/>
                <a:gd name="T57" fmla="*/ 485 h 485"/>
                <a:gd name="T58" fmla="*/ 116 w 402"/>
                <a:gd name="T59" fmla="*/ 407 h 485"/>
                <a:gd name="T60" fmla="*/ 47 w 402"/>
                <a:gd name="T61" fmla="*/ 401 h 485"/>
                <a:gd name="T62" fmla="*/ 54 w 402"/>
                <a:gd name="T63" fmla="*/ 318 h 485"/>
                <a:gd name="T64" fmla="*/ 122 w 402"/>
                <a:gd name="T65" fmla="*/ 325 h 485"/>
                <a:gd name="T66" fmla="*/ 122 w 402"/>
                <a:gd name="T67" fmla="*/ 263 h 485"/>
                <a:gd name="T68" fmla="*/ 54 w 402"/>
                <a:gd name="T69" fmla="*/ 270 h 485"/>
                <a:gd name="T70" fmla="*/ 47 w 402"/>
                <a:gd name="T71" fmla="*/ 187 h 485"/>
                <a:gd name="T72" fmla="*/ 116 w 402"/>
                <a:gd name="T73" fmla="*/ 181 h 485"/>
                <a:gd name="T74" fmla="*/ 122 w 402"/>
                <a:gd name="T75" fmla="*/ 263 h 485"/>
                <a:gd name="T76" fmla="*/ 54 w 402"/>
                <a:gd name="T77" fmla="*/ 136 h 485"/>
                <a:gd name="T78" fmla="*/ 47 w 402"/>
                <a:gd name="T79" fmla="*/ 54 h 485"/>
                <a:gd name="T80" fmla="*/ 116 w 402"/>
                <a:gd name="T81" fmla="*/ 47 h 485"/>
                <a:gd name="T82" fmla="*/ 122 w 402"/>
                <a:gd name="T83" fmla="*/ 13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2" h="485">
                  <a:moveTo>
                    <a:pt x="280" y="54"/>
                  </a:moveTo>
                  <a:cubicBezTo>
                    <a:pt x="280" y="50"/>
                    <a:pt x="282" y="47"/>
                    <a:pt x="286" y="47"/>
                  </a:cubicBezTo>
                  <a:cubicBezTo>
                    <a:pt x="348" y="47"/>
                    <a:pt x="348" y="47"/>
                    <a:pt x="348" y="47"/>
                  </a:cubicBezTo>
                  <a:cubicBezTo>
                    <a:pt x="352" y="47"/>
                    <a:pt x="354" y="50"/>
                    <a:pt x="354" y="54"/>
                  </a:cubicBezTo>
                  <a:cubicBezTo>
                    <a:pt x="354" y="130"/>
                    <a:pt x="354" y="130"/>
                    <a:pt x="354" y="130"/>
                  </a:cubicBezTo>
                  <a:cubicBezTo>
                    <a:pt x="354" y="133"/>
                    <a:pt x="352" y="136"/>
                    <a:pt x="348" y="136"/>
                  </a:cubicBezTo>
                  <a:cubicBezTo>
                    <a:pt x="286" y="136"/>
                    <a:pt x="286" y="136"/>
                    <a:pt x="286" y="136"/>
                  </a:cubicBezTo>
                  <a:cubicBezTo>
                    <a:pt x="282" y="136"/>
                    <a:pt x="280" y="133"/>
                    <a:pt x="280" y="130"/>
                  </a:cubicBezTo>
                  <a:lnTo>
                    <a:pt x="280" y="54"/>
                  </a:lnTo>
                  <a:close/>
                  <a:moveTo>
                    <a:pt x="280" y="187"/>
                  </a:moveTo>
                  <a:cubicBezTo>
                    <a:pt x="280" y="184"/>
                    <a:pt x="282" y="181"/>
                    <a:pt x="286" y="181"/>
                  </a:cubicBezTo>
                  <a:cubicBezTo>
                    <a:pt x="348" y="181"/>
                    <a:pt x="348" y="181"/>
                    <a:pt x="348" y="181"/>
                  </a:cubicBezTo>
                  <a:cubicBezTo>
                    <a:pt x="352" y="181"/>
                    <a:pt x="354" y="184"/>
                    <a:pt x="354" y="187"/>
                  </a:cubicBezTo>
                  <a:cubicBezTo>
                    <a:pt x="354" y="263"/>
                    <a:pt x="354" y="263"/>
                    <a:pt x="354" y="263"/>
                  </a:cubicBezTo>
                  <a:cubicBezTo>
                    <a:pt x="354" y="267"/>
                    <a:pt x="352" y="270"/>
                    <a:pt x="348" y="270"/>
                  </a:cubicBezTo>
                  <a:cubicBezTo>
                    <a:pt x="286" y="270"/>
                    <a:pt x="286" y="270"/>
                    <a:pt x="286" y="270"/>
                  </a:cubicBezTo>
                  <a:cubicBezTo>
                    <a:pt x="282" y="270"/>
                    <a:pt x="280" y="267"/>
                    <a:pt x="280" y="263"/>
                  </a:cubicBezTo>
                  <a:lnTo>
                    <a:pt x="280" y="187"/>
                  </a:lnTo>
                  <a:close/>
                  <a:moveTo>
                    <a:pt x="280" y="325"/>
                  </a:moveTo>
                  <a:cubicBezTo>
                    <a:pt x="280" y="321"/>
                    <a:pt x="282" y="318"/>
                    <a:pt x="286" y="318"/>
                  </a:cubicBezTo>
                  <a:cubicBezTo>
                    <a:pt x="348" y="318"/>
                    <a:pt x="348" y="318"/>
                    <a:pt x="348" y="318"/>
                  </a:cubicBezTo>
                  <a:cubicBezTo>
                    <a:pt x="352" y="318"/>
                    <a:pt x="354" y="321"/>
                    <a:pt x="354" y="325"/>
                  </a:cubicBezTo>
                  <a:cubicBezTo>
                    <a:pt x="354" y="401"/>
                    <a:pt x="354" y="401"/>
                    <a:pt x="354" y="401"/>
                  </a:cubicBezTo>
                  <a:cubicBezTo>
                    <a:pt x="354" y="404"/>
                    <a:pt x="352" y="407"/>
                    <a:pt x="348" y="407"/>
                  </a:cubicBezTo>
                  <a:cubicBezTo>
                    <a:pt x="286" y="407"/>
                    <a:pt x="286" y="407"/>
                    <a:pt x="286" y="407"/>
                  </a:cubicBezTo>
                  <a:cubicBezTo>
                    <a:pt x="282" y="407"/>
                    <a:pt x="280" y="404"/>
                    <a:pt x="280" y="401"/>
                  </a:cubicBezTo>
                  <a:lnTo>
                    <a:pt x="280" y="325"/>
                  </a:lnTo>
                  <a:close/>
                  <a:moveTo>
                    <a:pt x="163" y="54"/>
                  </a:moveTo>
                  <a:cubicBezTo>
                    <a:pt x="163" y="50"/>
                    <a:pt x="166" y="47"/>
                    <a:pt x="170" y="47"/>
                  </a:cubicBezTo>
                  <a:cubicBezTo>
                    <a:pt x="232" y="47"/>
                    <a:pt x="232" y="47"/>
                    <a:pt x="232" y="47"/>
                  </a:cubicBezTo>
                  <a:cubicBezTo>
                    <a:pt x="235" y="47"/>
                    <a:pt x="238" y="50"/>
                    <a:pt x="238" y="54"/>
                  </a:cubicBezTo>
                  <a:cubicBezTo>
                    <a:pt x="238" y="130"/>
                    <a:pt x="238" y="130"/>
                    <a:pt x="238" y="130"/>
                  </a:cubicBezTo>
                  <a:cubicBezTo>
                    <a:pt x="238" y="133"/>
                    <a:pt x="235" y="136"/>
                    <a:pt x="232" y="136"/>
                  </a:cubicBezTo>
                  <a:cubicBezTo>
                    <a:pt x="170" y="136"/>
                    <a:pt x="170" y="136"/>
                    <a:pt x="170" y="136"/>
                  </a:cubicBezTo>
                  <a:cubicBezTo>
                    <a:pt x="166" y="136"/>
                    <a:pt x="163" y="133"/>
                    <a:pt x="163" y="130"/>
                  </a:cubicBezTo>
                  <a:lnTo>
                    <a:pt x="163" y="54"/>
                  </a:lnTo>
                  <a:close/>
                  <a:moveTo>
                    <a:pt x="163" y="187"/>
                  </a:moveTo>
                  <a:cubicBezTo>
                    <a:pt x="163" y="184"/>
                    <a:pt x="166" y="181"/>
                    <a:pt x="170" y="181"/>
                  </a:cubicBezTo>
                  <a:cubicBezTo>
                    <a:pt x="232" y="181"/>
                    <a:pt x="232" y="181"/>
                    <a:pt x="232" y="181"/>
                  </a:cubicBezTo>
                  <a:cubicBezTo>
                    <a:pt x="235" y="181"/>
                    <a:pt x="238" y="184"/>
                    <a:pt x="238" y="187"/>
                  </a:cubicBezTo>
                  <a:cubicBezTo>
                    <a:pt x="238" y="263"/>
                    <a:pt x="238" y="263"/>
                    <a:pt x="238" y="263"/>
                  </a:cubicBezTo>
                  <a:cubicBezTo>
                    <a:pt x="238" y="267"/>
                    <a:pt x="235" y="270"/>
                    <a:pt x="232" y="270"/>
                  </a:cubicBezTo>
                  <a:cubicBezTo>
                    <a:pt x="170" y="270"/>
                    <a:pt x="170" y="270"/>
                    <a:pt x="170" y="270"/>
                  </a:cubicBezTo>
                  <a:cubicBezTo>
                    <a:pt x="166" y="270"/>
                    <a:pt x="163" y="267"/>
                    <a:pt x="163" y="263"/>
                  </a:cubicBezTo>
                  <a:lnTo>
                    <a:pt x="163" y="187"/>
                  </a:lnTo>
                  <a:close/>
                  <a:moveTo>
                    <a:pt x="402" y="485"/>
                  </a:moveTo>
                  <a:cubicBezTo>
                    <a:pt x="402" y="30"/>
                    <a:pt x="402" y="30"/>
                    <a:pt x="402" y="30"/>
                  </a:cubicBezTo>
                  <a:cubicBezTo>
                    <a:pt x="402" y="13"/>
                    <a:pt x="388" y="0"/>
                    <a:pt x="371" y="0"/>
                  </a:cubicBezTo>
                  <a:cubicBezTo>
                    <a:pt x="30" y="0"/>
                    <a:pt x="30" y="0"/>
                    <a:pt x="30" y="0"/>
                  </a:cubicBezTo>
                  <a:cubicBezTo>
                    <a:pt x="13" y="0"/>
                    <a:pt x="0" y="13"/>
                    <a:pt x="0" y="30"/>
                  </a:cubicBezTo>
                  <a:cubicBezTo>
                    <a:pt x="0" y="485"/>
                    <a:pt x="0" y="485"/>
                    <a:pt x="0" y="485"/>
                  </a:cubicBezTo>
                  <a:cubicBezTo>
                    <a:pt x="163" y="485"/>
                    <a:pt x="163" y="485"/>
                    <a:pt x="163" y="485"/>
                  </a:cubicBezTo>
                  <a:cubicBezTo>
                    <a:pt x="163" y="325"/>
                    <a:pt x="163" y="325"/>
                    <a:pt x="163" y="325"/>
                  </a:cubicBezTo>
                  <a:cubicBezTo>
                    <a:pt x="163" y="321"/>
                    <a:pt x="166" y="318"/>
                    <a:pt x="170" y="318"/>
                  </a:cubicBezTo>
                  <a:cubicBezTo>
                    <a:pt x="232" y="318"/>
                    <a:pt x="232" y="318"/>
                    <a:pt x="232" y="318"/>
                  </a:cubicBezTo>
                  <a:cubicBezTo>
                    <a:pt x="235" y="318"/>
                    <a:pt x="238" y="321"/>
                    <a:pt x="238" y="325"/>
                  </a:cubicBezTo>
                  <a:cubicBezTo>
                    <a:pt x="238" y="485"/>
                    <a:pt x="238" y="485"/>
                    <a:pt x="238" y="485"/>
                  </a:cubicBezTo>
                  <a:lnTo>
                    <a:pt x="402" y="485"/>
                  </a:lnTo>
                  <a:close/>
                  <a:moveTo>
                    <a:pt x="122" y="401"/>
                  </a:moveTo>
                  <a:cubicBezTo>
                    <a:pt x="122" y="404"/>
                    <a:pt x="119" y="407"/>
                    <a:pt x="116" y="407"/>
                  </a:cubicBezTo>
                  <a:cubicBezTo>
                    <a:pt x="54" y="407"/>
                    <a:pt x="54" y="407"/>
                    <a:pt x="54" y="407"/>
                  </a:cubicBezTo>
                  <a:cubicBezTo>
                    <a:pt x="50" y="407"/>
                    <a:pt x="47" y="404"/>
                    <a:pt x="47" y="401"/>
                  </a:cubicBezTo>
                  <a:cubicBezTo>
                    <a:pt x="47" y="325"/>
                    <a:pt x="47" y="325"/>
                    <a:pt x="47" y="325"/>
                  </a:cubicBezTo>
                  <a:cubicBezTo>
                    <a:pt x="47" y="321"/>
                    <a:pt x="50" y="318"/>
                    <a:pt x="54" y="318"/>
                  </a:cubicBezTo>
                  <a:cubicBezTo>
                    <a:pt x="116" y="318"/>
                    <a:pt x="116" y="318"/>
                    <a:pt x="116" y="318"/>
                  </a:cubicBezTo>
                  <a:cubicBezTo>
                    <a:pt x="119" y="318"/>
                    <a:pt x="122" y="321"/>
                    <a:pt x="122" y="325"/>
                  </a:cubicBezTo>
                  <a:lnTo>
                    <a:pt x="122" y="401"/>
                  </a:lnTo>
                  <a:close/>
                  <a:moveTo>
                    <a:pt x="122" y="263"/>
                  </a:moveTo>
                  <a:cubicBezTo>
                    <a:pt x="122" y="267"/>
                    <a:pt x="119" y="270"/>
                    <a:pt x="116" y="270"/>
                  </a:cubicBezTo>
                  <a:cubicBezTo>
                    <a:pt x="54" y="270"/>
                    <a:pt x="54" y="270"/>
                    <a:pt x="54" y="270"/>
                  </a:cubicBezTo>
                  <a:cubicBezTo>
                    <a:pt x="50" y="270"/>
                    <a:pt x="47" y="267"/>
                    <a:pt x="47" y="263"/>
                  </a:cubicBezTo>
                  <a:cubicBezTo>
                    <a:pt x="47" y="187"/>
                    <a:pt x="47" y="187"/>
                    <a:pt x="47" y="187"/>
                  </a:cubicBezTo>
                  <a:cubicBezTo>
                    <a:pt x="47" y="184"/>
                    <a:pt x="50" y="181"/>
                    <a:pt x="54" y="181"/>
                  </a:cubicBezTo>
                  <a:cubicBezTo>
                    <a:pt x="116" y="181"/>
                    <a:pt x="116" y="181"/>
                    <a:pt x="116" y="181"/>
                  </a:cubicBezTo>
                  <a:cubicBezTo>
                    <a:pt x="119" y="181"/>
                    <a:pt x="122" y="184"/>
                    <a:pt x="122" y="187"/>
                  </a:cubicBezTo>
                  <a:lnTo>
                    <a:pt x="122" y="263"/>
                  </a:lnTo>
                  <a:close/>
                  <a:moveTo>
                    <a:pt x="116" y="136"/>
                  </a:moveTo>
                  <a:cubicBezTo>
                    <a:pt x="54" y="136"/>
                    <a:pt x="54" y="136"/>
                    <a:pt x="54" y="136"/>
                  </a:cubicBezTo>
                  <a:cubicBezTo>
                    <a:pt x="50" y="136"/>
                    <a:pt x="47" y="133"/>
                    <a:pt x="47" y="130"/>
                  </a:cubicBezTo>
                  <a:cubicBezTo>
                    <a:pt x="47" y="54"/>
                    <a:pt x="47" y="54"/>
                    <a:pt x="47" y="54"/>
                  </a:cubicBezTo>
                  <a:cubicBezTo>
                    <a:pt x="47" y="50"/>
                    <a:pt x="50" y="47"/>
                    <a:pt x="54" y="47"/>
                  </a:cubicBezTo>
                  <a:cubicBezTo>
                    <a:pt x="116" y="47"/>
                    <a:pt x="116" y="47"/>
                    <a:pt x="116" y="47"/>
                  </a:cubicBezTo>
                  <a:cubicBezTo>
                    <a:pt x="119" y="47"/>
                    <a:pt x="122" y="50"/>
                    <a:pt x="122" y="54"/>
                  </a:cubicBezTo>
                  <a:cubicBezTo>
                    <a:pt x="122" y="130"/>
                    <a:pt x="122" y="130"/>
                    <a:pt x="122" y="130"/>
                  </a:cubicBezTo>
                  <a:cubicBezTo>
                    <a:pt x="122" y="133"/>
                    <a:pt x="119" y="136"/>
                    <a:pt x="116" y="13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0" name="Freeform 190"/>
            <p:cNvSpPr>
              <a:spLocks/>
            </p:cNvSpPr>
            <p:nvPr userDrawn="1"/>
          </p:nvSpPr>
          <p:spPr bwMode="auto">
            <a:xfrm>
              <a:off x="2265" y="2497"/>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1" name="Freeform 191"/>
            <p:cNvSpPr>
              <a:spLocks/>
            </p:cNvSpPr>
            <p:nvPr userDrawn="1"/>
          </p:nvSpPr>
          <p:spPr bwMode="auto">
            <a:xfrm>
              <a:off x="2818" y="2497"/>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2" name="Freeform 192"/>
            <p:cNvSpPr>
              <a:spLocks/>
            </p:cNvSpPr>
            <p:nvPr userDrawn="1"/>
          </p:nvSpPr>
          <p:spPr bwMode="auto">
            <a:xfrm>
              <a:off x="2265" y="2172"/>
              <a:ext cx="178" cy="211"/>
            </a:xfrm>
            <a:custGeom>
              <a:avLst/>
              <a:gdLst>
                <a:gd name="T0" fmla="*/ 69 w 75"/>
                <a:gd name="T1" fmla="*/ 0 h 89"/>
                <a:gd name="T2" fmla="*/ 7 w 75"/>
                <a:gd name="T3" fmla="*/ 0 h 89"/>
                <a:gd name="T4" fmla="*/ 0 w 75"/>
                <a:gd name="T5" fmla="*/ 6 h 89"/>
                <a:gd name="T6" fmla="*/ 0 w 75"/>
                <a:gd name="T7" fmla="*/ 82 h 89"/>
                <a:gd name="T8" fmla="*/ 7 w 75"/>
                <a:gd name="T9" fmla="*/ 89 h 89"/>
                <a:gd name="T10" fmla="*/ 69 w 75"/>
                <a:gd name="T11" fmla="*/ 89 h 89"/>
                <a:gd name="T12" fmla="*/ 75 w 75"/>
                <a:gd name="T13" fmla="*/ 82 h 89"/>
                <a:gd name="T14" fmla="*/ 75 w 75"/>
                <a:gd name="T15" fmla="*/ 6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6"/>
                  </a:cubicBezTo>
                  <a:cubicBezTo>
                    <a:pt x="0" y="82"/>
                    <a:pt x="0" y="82"/>
                    <a:pt x="0" y="82"/>
                  </a:cubicBezTo>
                  <a:cubicBezTo>
                    <a:pt x="0" y="86"/>
                    <a:pt x="3" y="89"/>
                    <a:pt x="7" y="89"/>
                  </a:cubicBezTo>
                  <a:cubicBezTo>
                    <a:pt x="69" y="89"/>
                    <a:pt x="69" y="89"/>
                    <a:pt x="69" y="89"/>
                  </a:cubicBezTo>
                  <a:cubicBezTo>
                    <a:pt x="72" y="89"/>
                    <a:pt x="75" y="86"/>
                    <a:pt x="75" y="82"/>
                  </a:cubicBezTo>
                  <a:cubicBezTo>
                    <a:pt x="75" y="6"/>
                    <a:pt x="75" y="6"/>
                    <a:pt x="75" y="6"/>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3" name="Freeform 193"/>
            <p:cNvSpPr>
              <a:spLocks/>
            </p:cNvSpPr>
            <p:nvPr userDrawn="1"/>
          </p:nvSpPr>
          <p:spPr bwMode="auto">
            <a:xfrm>
              <a:off x="2818" y="2172"/>
              <a:ext cx="176" cy="211"/>
            </a:xfrm>
            <a:custGeom>
              <a:avLst/>
              <a:gdLst>
                <a:gd name="T0" fmla="*/ 6 w 74"/>
                <a:gd name="T1" fmla="*/ 89 h 89"/>
                <a:gd name="T2" fmla="*/ 68 w 74"/>
                <a:gd name="T3" fmla="*/ 89 h 89"/>
                <a:gd name="T4" fmla="*/ 74 w 74"/>
                <a:gd name="T5" fmla="*/ 82 h 89"/>
                <a:gd name="T6" fmla="*/ 74 w 74"/>
                <a:gd name="T7" fmla="*/ 6 h 89"/>
                <a:gd name="T8" fmla="*/ 68 w 74"/>
                <a:gd name="T9" fmla="*/ 0 h 89"/>
                <a:gd name="T10" fmla="*/ 6 w 74"/>
                <a:gd name="T11" fmla="*/ 0 h 89"/>
                <a:gd name="T12" fmla="*/ 0 w 74"/>
                <a:gd name="T13" fmla="*/ 6 h 89"/>
                <a:gd name="T14" fmla="*/ 0 w 74"/>
                <a:gd name="T15" fmla="*/ 82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2"/>
                  </a:cubicBezTo>
                  <a:cubicBezTo>
                    <a:pt x="74" y="6"/>
                    <a:pt x="74" y="6"/>
                    <a:pt x="74" y="6"/>
                  </a:cubicBezTo>
                  <a:cubicBezTo>
                    <a:pt x="74" y="3"/>
                    <a:pt x="72" y="0"/>
                    <a:pt x="68" y="0"/>
                  </a:cubicBezTo>
                  <a:cubicBezTo>
                    <a:pt x="6" y="0"/>
                    <a:pt x="6" y="0"/>
                    <a:pt x="6" y="0"/>
                  </a:cubicBezTo>
                  <a:cubicBezTo>
                    <a:pt x="2" y="0"/>
                    <a:pt x="0" y="3"/>
                    <a:pt x="0" y="6"/>
                  </a:cubicBezTo>
                  <a:cubicBezTo>
                    <a:pt x="0" y="82"/>
                    <a:pt x="0" y="82"/>
                    <a:pt x="0" y="82"/>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4" name="Freeform 194"/>
            <p:cNvSpPr>
              <a:spLocks/>
            </p:cNvSpPr>
            <p:nvPr userDrawn="1"/>
          </p:nvSpPr>
          <p:spPr bwMode="auto">
            <a:xfrm>
              <a:off x="2541" y="2172"/>
              <a:ext cx="178" cy="211"/>
            </a:xfrm>
            <a:custGeom>
              <a:avLst/>
              <a:gdLst>
                <a:gd name="T0" fmla="*/ 7 w 75"/>
                <a:gd name="T1" fmla="*/ 89 h 89"/>
                <a:gd name="T2" fmla="*/ 69 w 75"/>
                <a:gd name="T3" fmla="*/ 89 h 89"/>
                <a:gd name="T4" fmla="*/ 75 w 75"/>
                <a:gd name="T5" fmla="*/ 82 h 89"/>
                <a:gd name="T6" fmla="*/ 75 w 75"/>
                <a:gd name="T7" fmla="*/ 6 h 89"/>
                <a:gd name="T8" fmla="*/ 69 w 75"/>
                <a:gd name="T9" fmla="*/ 0 h 89"/>
                <a:gd name="T10" fmla="*/ 7 w 75"/>
                <a:gd name="T11" fmla="*/ 0 h 89"/>
                <a:gd name="T12" fmla="*/ 0 w 75"/>
                <a:gd name="T13" fmla="*/ 6 h 89"/>
                <a:gd name="T14" fmla="*/ 0 w 75"/>
                <a:gd name="T15" fmla="*/ 82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2"/>
                  </a:cubicBezTo>
                  <a:cubicBezTo>
                    <a:pt x="75" y="6"/>
                    <a:pt x="75" y="6"/>
                    <a:pt x="75" y="6"/>
                  </a:cubicBezTo>
                  <a:cubicBezTo>
                    <a:pt x="75" y="3"/>
                    <a:pt x="72" y="0"/>
                    <a:pt x="69" y="0"/>
                  </a:cubicBezTo>
                  <a:cubicBezTo>
                    <a:pt x="7" y="0"/>
                    <a:pt x="7" y="0"/>
                    <a:pt x="7" y="0"/>
                  </a:cubicBezTo>
                  <a:cubicBezTo>
                    <a:pt x="3" y="0"/>
                    <a:pt x="0" y="3"/>
                    <a:pt x="0" y="6"/>
                  </a:cubicBezTo>
                  <a:cubicBezTo>
                    <a:pt x="0" y="82"/>
                    <a:pt x="0" y="82"/>
                    <a:pt x="0" y="82"/>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5" name="Freeform 195"/>
            <p:cNvSpPr>
              <a:spLocks/>
            </p:cNvSpPr>
            <p:nvPr userDrawn="1"/>
          </p:nvSpPr>
          <p:spPr bwMode="auto">
            <a:xfrm>
              <a:off x="2265" y="1854"/>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6" name="Freeform 196"/>
            <p:cNvSpPr>
              <a:spLocks/>
            </p:cNvSpPr>
            <p:nvPr userDrawn="1"/>
          </p:nvSpPr>
          <p:spPr bwMode="auto">
            <a:xfrm>
              <a:off x="2818" y="1854"/>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7" name="Freeform 197"/>
            <p:cNvSpPr>
              <a:spLocks/>
            </p:cNvSpPr>
            <p:nvPr userDrawn="1"/>
          </p:nvSpPr>
          <p:spPr bwMode="auto">
            <a:xfrm>
              <a:off x="2541" y="1854"/>
              <a:ext cx="178" cy="211"/>
            </a:xfrm>
            <a:custGeom>
              <a:avLst/>
              <a:gdLst>
                <a:gd name="T0" fmla="*/ 7 w 75"/>
                <a:gd name="T1" fmla="*/ 89 h 89"/>
                <a:gd name="T2" fmla="*/ 69 w 75"/>
                <a:gd name="T3" fmla="*/ 89 h 89"/>
                <a:gd name="T4" fmla="*/ 75 w 75"/>
                <a:gd name="T5" fmla="*/ 83 h 89"/>
                <a:gd name="T6" fmla="*/ 75 w 75"/>
                <a:gd name="T7" fmla="*/ 7 h 89"/>
                <a:gd name="T8" fmla="*/ 69 w 75"/>
                <a:gd name="T9" fmla="*/ 0 h 89"/>
                <a:gd name="T10" fmla="*/ 7 w 75"/>
                <a:gd name="T11" fmla="*/ 0 h 89"/>
                <a:gd name="T12" fmla="*/ 0 w 75"/>
                <a:gd name="T13" fmla="*/ 7 h 89"/>
                <a:gd name="T14" fmla="*/ 0 w 75"/>
                <a:gd name="T15" fmla="*/ 83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3"/>
                  </a:cubicBezTo>
                  <a:cubicBezTo>
                    <a:pt x="75" y="7"/>
                    <a:pt x="75" y="7"/>
                    <a:pt x="75" y="7"/>
                  </a:cubicBezTo>
                  <a:cubicBezTo>
                    <a:pt x="75" y="3"/>
                    <a:pt x="72" y="0"/>
                    <a:pt x="69" y="0"/>
                  </a:cubicBezTo>
                  <a:cubicBezTo>
                    <a:pt x="7" y="0"/>
                    <a:pt x="7" y="0"/>
                    <a:pt x="7" y="0"/>
                  </a:cubicBezTo>
                  <a:cubicBezTo>
                    <a:pt x="3" y="0"/>
                    <a:pt x="0" y="3"/>
                    <a:pt x="0" y="7"/>
                  </a:cubicBezTo>
                  <a:cubicBezTo>
                    <a:pt x="0" y="83"/>
                    <a:pt x="0" y="83"/>
                    <a:pt x="0" y="83"/>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8" name="Freeform 198"/>
            <p:cNvSpPr>
              <a:spLocks/>
            </p:cNvSpPr>
            <p:nvPr userDrawn="1"/>
          </p:nvSpPr>
          <p:spPr bwMode="auto">
            <a:xfrm>
              <a:off x="2569" y="1396"/>
              <a:ext cx="1008" cy="1526"/>
            </a:xfrm>
            <a:custGeom>
              <a:avLst/>
              <a:gdLst>
                <a:gd name="T0" fmla="*/ 0 w 425"/>
                <a:gd name="T1" fmla="*/ 643 h 643"/>
                <a:gd name="T2" fmla="*/ 0 w 425"/>
                <a:gd name="T3" fmla="*/ 43 h 643"/>
                <a:gd name="T4" fmla="*/ 42 w 425"/>
                <a:gd name="T5" fmla="*/ 0 h 643"/>
                <a:gd name="T6" fmla="*/ 383 w 425"/>
                <a:gd name="T7" fmla="*/ 0 h 643"/>
                <a:gd name="T8" fmla="*/ 425 w 425"/>
                <a:gd name="T9" fmla="*/ 43 h 643"/>
                <a:gd name="T10" fmla="*/ 425 w 425"/>
                <a:gd name="T11" fmla="*/ 643 h 643"/>
                <a:gd name="T12" fmla="*/ 0 w 425"/>
                <a:gd name="T13" fmla="*/ 643 h 643"/>
              </a:gdLst>
              <a:ahLst/>
              <a:cxnLst>
                <a:cxn ang="0">
                  <a:pos x="T0" y="T1"/>
                </a:cxn>
                <a:cxn ang="0">
                  <a:pos x="T2" y="T3"/>
                </a:cxn>
                <a:cxn ang="0">
                  <a:pos x="T4" y="T5"/>
                </a:cxn>
                <a:cxn ang="0">
                  <a:pos x="T6" y="T7"/>
                </a:cxn>
                <a:cxn ang="0">
                  <a:pos x="T8" y="T9"/>
                </a:cxn>
                <a:cxn ang="0">
                  <a:pos x="T10" y="T11"/>
                </a:cxn>
                <a:cxn ang="0">
                  <a:pos x="T12" y="T13"/>
                </a:cxn>
              </a:cxnLst>
              <a:rect l="0" t="0" r="r" b="b"/>
              <a:pathLst>
                <a:path w="425" h="643">
                  <a:moveTo>
                    <a:pt x="0" y="643"/>
                  </a:moveTo>
                  <a:cubicBezTo>
                    <a:pt x="0" y="43"/>
                    <a:pt x="0" y="43"/>
                    <a:pt x="0" y="43"/>
                  </a:cubicBezTo>
                  <a:cubicBezTo>
                    <a:pt x="0" y="19"/>
                    <a:pt x="19" y="0"/>
                    <a:pt x="42" y="0"/>
                  </a:cubicBezTo>
                  <a:cubicBezTo>
                    <a:pt x="383" y="0"/>
                    <a:pt x="383" y="0"/>
                    <a:pt x="383" y="0"/>
                  </a:cubicBezTo>
                  <a:cubicBezTo>
                    <a:pt x="406" y="0"/>
                    <a:pt x="425" y="19"/>
                    <a:pt x="425" y="43"/>
                  </a:cubicBezTo>
                  <a:cubicBezTo>
                    <a:pt x="425" y="643"/>
                    <a:pt x="425" y="643"/>
                    <a:pt x="425" y="643"/>
                  </a:cubicBezTo>
                  <a:lnTo>
                    <a:pt x="0" y="643"/>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9" name="Freeform 199"/>
            <p:cNvSpPr>
              <a:spLocks noEditPoints="1"/>
            </p:cNvSpPr>
            <p:nvPr userDrawn="1"/>
          </p:nvSpPr>
          <p:spPr bwMode="auto">
            <a:xfrm>
              <a:off x="2541" y="1370"/>
              <a:ext cx="1065" cy="1578"/>
            </a:xfrm>
            <a:custGeom>
              <a:avLst/>
              <a:gdLst>
                <a:gd name="T0" fmla="*/ 395 w 449"/>
                <a:gd name="T1" fmla="*/ 23 h 665"/>
                <a:gd name="T2" fmla="*/ 426 w 449"/>
                <a:gd name="T3" fmla="*/ 54 h 665"/>
                <a:gd name="T4" fmla="*/ 426 w 449"/>
                <a:gd name="T5" fmla="*/ 642 h 665"/>
                <a:gd name="T6" fmla="*/ 23 w 449"/>
                <a:gd name="T7" fmla="*/ 642 h 665"/>
                <a:gd name="T8" fmla="*/ 23 w 449"/>
                <a:gd name="T9" fmla="*/ 54 h 665"/>
                <a:gd name="T10" fmla="*/ 54 w 449"/>
                <a:gd name="T11" fmla="*/ 23 h 665"/>
                <a:gd name="T12" fmla="*/ 395 w 449"/>
                <a:gd name="T13" fmla="*/ 23 h 665"/>
                <a:gd name="T14" fmla="*/ 395 w 449"/>
                <a:gd name="T15" fmla="*/ 0 h 665"/>
                <a:gd name="T16" fmla="*/ 54 w 449"/>
                <a:gd name="T17" fmla="*/ 0 h 665"/>
                <a:gd name="T18" fmla="*/ 0 w 449"/>
                <a:gd name="T19" fmla="*/ 54 h 665"/>
                <a:gd name="T20" fmla="*/ 0 w 449"/>
                <a:gd name="T21" fmla="*/ 642 h 665"/>
                <a:gd name="T22" fmla="*/ 0 w 449"/>
                <a:gd name="T23" fmla="*/ 665 h 665"/>
                <a:gd name="T24" fmla="*/ 23 w 449"/>
                <a:gd name="T25" fmla="*/ 665 h 665"/>
                <a:gd name="T26" fmla="*/ 426 w 449"/>
                <a:gd name="T27" fmla="*/ 665 h 665"/>
                <a:gd name="T28" fmla="*/ 449 w 449"/>
                <a:gd name="T29" fmla="*/ 665 h 665"/>
                <a:gd name="T30" fmla="*/ 449 w 449"/>
                <a:gd name="T31" fmla="*/ 642 h 665"/>
                <a:gd name="T32" fmla="*/ 449 w 449"/>
                <a:gd name="T33" fmla="*/ 54 h 665"/>
                <a:gd name="T34" fmla="*/ 395 w 449"/>
                <a:gd name="T35"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9" h="665">
                  <a:moveTo>
                    <a:pt x="395" y="23"/>
                  </a:moveTo>
                  <a:cubicBezTo>
                    <a:pt x="412" y="23"/>
                    <a:pt x="426" y="37"/>
                    <a:pt x="426" y="54"/>
                  </a:cubicBezTo>
                  <a:cubicBezTo>
                    <a:pt x="426" y="642"/>
                    <a:pt x="426" y="642"/>
                    <a:pt x="426" y="642"/>
                  </a:cubicBezTo>
                  <a:cubicBezTo>
                    <a:pt x="23" y="642"/>
                    <a:pt x="23" y="642"/>
                    <a:pt x="23" y="642"/>
                  </a:cubicBezTo>
                  <a:cubicBezTo>
                    <a:pt x="23" y="54"/>
                    <a:pt x="23" y="54"/>
                    <a:pt x="23" y="54"/>
                  </a:cubicBezTo>
                  <a:cubicBezTo>
                    <a:pt x="23" y="37"/>
                    <a:pt x="37" y="23"/>
                    <a:pt x="54" y="23"/>
                  </a:cubicBezTo>
                  <a:cubicBezTo>
                    <a:pt x="395" y="23"/>
                    <a:pt x="395" y="23"/>
                    <a:pt x="395" y="23"/>
                  </a:cubicBezTo>
                  <a:moveTo>
                    <a:pt x="395" y="0"/>
                  </a:moveTo>
                  <a:cubicBezTo>
                    <a:pt x="54" y="0"/>
                    <a:pt x="54" y="0"/>
                    <a:pt x="54" y="0"/>
                  </a:cubicBezTo>
                  <a:cubicBezTo>
                    <a:pt x="24" y="0"/>
                    <a:pt x="0" y="24"/>
                    <a:pt x="0" y="54"/>
                  </a:cubicBezTo>
                  <a:cubicBezTo>
                    <a:pt x="0" y="642"/>
                    <a:pt x="0" y="642"/>
                    <a:pt x="0" y="642"/>
                  </a:cubicBezTo>
                  <a:cubicBezTo>
                    <a:pt x="0" y="665"/>
                    <a:pt x="0" y="665"/>
                    <a:pt x="0" y="665"/>
                  </a:cubicBezTo>
                  <a:cubicBezTo>
                    <a:pt x="23" y="665"/>
                    <a:pt x="23" y="665"/>
                    <a:pt x="23" y="665"/>
                  </a:cubicBezTo>
                  <a:cubicBezTo>
                    <a:pt x="426" y="665"/>
                    <a:pt x="426" y="665"/>
                    <a:pt x="426" y="665"/>
                  </a:cubicBezTo>
                  <a:cubicBezTo>
                    <a:pt x="449" y="665"/>
                    <a:pt x="449" y="665"/>
                    <a:pt x="449" y="665"/>
                  </a:cubicBezTo>
                  <a:cubicBezTo>
                    <a:pt x="449" y="642"/>
                    <a:pt x="449" y="642"/>
                    <a:pt x="449" y="642"/>
                  </a:cubicBezTo>
                  <a:cubicBezTo>
                    <a:pt x="449" y="54"/>
                    <a:pt x="449" y="54"/>
                    <a:pt x="449" y="54"/>
                  </a:cubicBezTo>
                  <a:cubicBezTo>
                    <a:pt x="449" y="24"/>
                    <a:pt x="425" y="0"/>
                    <a:pt x="39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0" name="Freeform 200"/>
            <p:cNvSpPr>
              <a:spLocks/>
            </p:cNvSpPr>
            <p:nvPr userDrawn="1"/>
          </p:nvSpPr>
          <p:spPr bwMode="auto">
            <a:xfrm>
              <a:off x="2984" y="2497"/>
              <a:ext cx="178" cy="427"/>
            </a:xfrm>
            <a:custGeom>
              <a:avLst/>
              <a:gdLst>
                <a:gd name="T0" fmla="*/ 68 w 75"/>
                <a:gd name="T1" fmla="*/ 180 h 180"/>
                <a:gd name="T2" fmla="*/ 6 w 75"/>
                <a:gd name="T3" fmla="*/ 180 h 180"/>
                <a:gd name="T4" fmla="*/ 0 w 75"/>
                <a:gd name="T5" fmla="*/ 174 h 180"/>
                <a:gd name="T6" fmla="*/ 0 w 75"/>
                <a:gd name="T7" fmla="*/ 7 h 180"/>
                <a:gd name="T8" fmla="*/ 6 w 75"/>
                <a:gd name="T9" fmla="*/ 0 h 180"/>
                <a:gd name="T10" fmla="*/ 68 w 75"/>
                <a:gd name="T11" fmla="*/ 0 h 180"/>
                <a:gd name="T12" fmla="*/ 75 w 75"/>
                <a:gd name="T13" fmla="*/ 7 h 180"/>
                <a:gd name="T14" fmla="*/ 75 w 75"/>
                <a:gd name="T15" fmla="*/ 174 h 180"/>
                <a:gd name="T16" fmla="*/ 68 w 75"/>
                <a:gd name="T1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80">
                  <a:moveTo>
                    <a:pt x="68" y="180"/>
                  </a:moveTo>
                  <a:cubicBezTo>
                    <a:pt x="6" y="180"/>
                    <a:pt x="6" y="180"/>
                    <a:pt x="6" y="180"/>
                  </a:cubicBezTo>
                  <a:cubicBezTo>
                    <a:pt x="3" y="180"/>
                    <a:pt x="0" y="177"/>
                    <a:pt x="0" y="174"/>
                  </a:cubicBezTo>
                  <a:cubicBezTo>
                    <a:pt x="0" y="7"/>
                    <a:pt x="0" y="7"/>
                    <a:pt x="0" y="7"/>
                  </a:cubicBezTo>
                  <a:cubicBezTo>
                    <a:pt x="0" y="3"/>
                    <a:pt x="3" y="0"/>
                    <a:pt x="6" y="0"/>
                  </a:cubicBezTo>
                  <a:cubicBezTo>
                    <a:pt x="68" y="0"/>
                    <a:pt x="68" y="0"/>
                    <a:pt x="68" y="0"/>
                  </a:cubicBezTo>
                  <a:cubicBezTo>
                    <a:pt x="72" y="0"/>
                    <a:pt x="75" y="3"/>
                    <a:pt x="75" y="7"/>
                  </a:cubicBezTo>
                  <a:cubicBezTo>
                    <a:pt x="75" y="174"/>
                    <a:pt x="75" y="174"/>
                    <a:pt x="75" y="174"/>
                  </a:cubicBezTo>
                  <a:cubicBezTo>
                    <a:pt x="75" y="177"/>
                    <a:pt x="72" y="180"/>
                    <a:pt x="68" y="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1" name="Freeform 201"/>
            <p:cNvSpPr>
              <a:spLocks/>
            </p:cNvSpPr>
            <p:nvPr userDrawn="1"/>
          </p:nvSpPr>
          <p:spPr bwMode="auto">
            <a:xfrm>
              <a:off x="2709" y="2497"/>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2" name="Freeform 202"/>
            <p:cNvSpPr>
              <a:spLocks/>
            </p:cNvSpPr>
            <p:nvPr userDrawn="1"/>
          </p:nvSpPr>
          <p:spPr bwMode="auto">
            <a:xfrm>
              <a:off x="2709"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3" name="Freeform 203"/>
            <p:cNvSpPr>
              <a:spLocks/>
            </p:cNvSpPr>
            <p:nvPr userDrawn="1"/>
          </p:nvSpPr>
          <p:spPr bwMode="auto">
            <a:xfrm>
              <a:off x="3260" y="2497"/>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4" name="Freeform 204"/>
            <p:cNvSpPr>
              <a:spLocks/>
            </p:cNvSpPr>
            <p:nvPr userDrawn="1"/>
          </p:nvSpPr>
          <p:spPr bwMode="auto">
            <a:xfrm>
              <a:off x="3260" y="2181"/>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5" name="Freeform 205"/>
            <p:cNvSpPr>
              <a:spLocks/>
            </p:cNvSpPr>
            <p:nvPr userDrawn="1"/>
          </p:nvSpPr>
          <p:spPr bwMode="auto">
            <a:xfrm>
              <a:off x="2984"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6" name="Freeform 206"/>
            <p:cNvSpPr>
              <a:spLocks/>
            </p:cNvSpPr>
            <p:nvPr userDrawn="1"/>
          </p:nvSpPr>
          <p:spPr bwMode="auto">
            <a:xfrm>
              <a:off x="2709"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7" name="Freeform 207"/>
            <p:cNvSpPr>
              <a:spLocks/>
            </p:cNvSpPr>
            <p:nvPr userDrawn="1"/>
          </p:nvSpPr>
          <p:spPr bwMode="auto">
            <a:xfrm>
              <a:off x="3260" y="1854"/>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8" name="Freeform 208"/>
            <p:cNvSpPr>
              <a:spLocks/>
            </p:cNvSpPr>
            <p:nvPr userDrawn="1"/>
          </p:nvSpPr>
          <p:spPr bwMode="auto">
            <a:xfrm>
              <a:off x="2984"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9" name="Freeform 209"/>
            <p:cNvSpPr>
              <a:spLocks/>
            </p:cNvSpPr>
            <p:nvPr userDrawn="1"/>
          </p:nvSpPr>
          <p:spPr bwMode="auto">
            <a:xfrm>
              <a:off x="2709"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40" name="Freeform 210"/>
            <p:cNvSpPr>
              <a:spLocks/>
            </p:cNvSpPr>
            <p:nvPr userDrawn="1"/>
          </p:nvSpPr>
          <p:spPr bwMode="auto">
            <a:xfrm>
              <a:off x="3260" y="1538"/>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41" name="Freeform 211"/>
            <p:cNvSpPr>
              <a:spLocks/>
            </p:cNvSpPr>
            <p:nvPr userDrawn="1"/>
          </p:nvSpPr>
          <p:spPr bwMode="auto">
            <a:xfrm>
              <a:off x="2984"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grpSp>
        <p:nvGrpSpPr>
          <p:cNvPr id="162" name="app" hidden="1"/>
          <p:cNvGrpSpPr>
            <a:grpSpLocks noChangeAspect="1"/>
          </p:cNvGrpSpPr>
          <p:nvPr userDrawn="1"/>
        </p:nvGrpSpPr>
        <p:grpSpPr bwMode="auto">
          <a:xfrm>
            <a:off x="4197350" y="1946788"/>
            <a:ext cx="750888" cy="1215000"/>
            <a:chOff x="2407" y="1397"/>
            <a:chExt cx="946" cy="1530"/>
          </a:xfrm>
        </p:grpSpPr>
        <p:sp>
          <p:nvSpPr>
            <p:cNvPr id="215" name="Freeform 215"/>
            <p:cNvSpPr>
              <a:spLocks/>
            </p:cNvSpPr>
            <p:nvPr userDrawn="1"/>
          </p:nvSpPr>
          <p:spPr bwMode="auto">
            <a:xfrm>
              <a:off x="2407" y="1397"/>
              <a:ext cx="946" cy="1530"/>
            </a:xfrm>
            <a:custGeom>
              <a:avLst/>
              <a:gdLst>
                <a:gd name="T0" fmla="*/ 341 w 397"/>
                <a:gd name="T1" fmla="*/ 645 h 645"/>
                <a:gd name="T2" fmla="*/ 56 w 397"/>
                <a:gd name="T3" fmla="*/ 645 h 645"/>
                <a:gd name="T4" fmla="*/ 0 w 397"/>
                <a:gd name="T5" fmla="*/ 589 h 645"/>
                <a:gd name="T6" fmla="*/ 0 w 397"/>
                <a:gd name="T7" fmla="*/ 56 h 645"/>
                <a:gd name="T8" fmla="*/ 56 w 397"/>
                <a:gd name="T9" fmla="*/ 0 h 645"/>
                <a:gd name="T10" fmla="*/ 341 w 397"/>
                <a:gd name="T11" fmla="*/ 0 h 645"/>
                <a:gd name="T12" fmla="*/ 397 w 397"/>
                <a:gd name="T13" fmla="*/ 56 h 645"/>
                <a:gd name="T14" fmla="*/ 397 w 397"/>
                <a:gd name="T15" fmla="*/ 589 h 645"/>
                <a:gd name="T16" fmla="*/ 341 w 397"/>
                <a:gd name="T17"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645">
                  <a:moveTo>
                    <a:pt x="341" y="645"/>
                  </a:moveTo>
                  <a:cubicBezTo>
                    <a:pt x="56" y="645"/>
                    <a:pt x="56" y="645"/>
                    <a:pt x="56" y="645"/>
                  </a:cubicBezTo>
                  <a:cubicBezTo>
                    <a:pt x="25" y="645"/>
                    <a:pt x="0" y="620"/>
                    <a:pt x="0" y="589"/>
                  </a:cubicBezTo>
                  <a:cubicBezTo>
                    <a:pt x="0" y="56"/>
                    <a:pt x="0" y="56"/>
                    <a:pt x="0" y="56"/>
                  </a:cubicBezTo>
                  <a:cubicBezTo>
                    <a:pt x="0" y="25"/>
                    <a:pt x="25" y="0"/>
                    <a:pt x="56" y="0"/>
                  </a:cubicBezTo>
                  <a:cubicBezTo>
                    <a:pt x="341" y="0"/>
                    <a:pt x="341" y="0"/>
                    <a:pt x="341" y="0"/>
                  </a:cubicBezTo>
                  <a:cubicBezTo>
                    <a:pt x="372" y="0"/>
                    <a:pt x="397" y="25"/>
                    <a:pt x="397" y="56"/>
                  </a:cubicBezTo>
                  <a:cubicBezTo>
                    <a:pt x="397" y="589"/>
                    <a:pt x="397" y="589"/>
                    <a:pt x="397" y="589"/>
                  </a:cubicBezTo>
                  <a:cubicBezTo>
                    <a:pt x="397" y="620"/>
                    <a:pt x="372" y="645"/>
                    <a:pt x="341" y="645"/>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16" name="Rectangle 216"/>
            <p:cNvSpPr>
              <a:spLocks noChangeArrowheads="1"/>
            </p:cNvSpPr>
            <p:nvPr userDrawn="1"/>
          </p:nvSpPr>
          <p:spPr bwMode="auto">
            <a:xfrm>
              <a:off x="2522" y="1630"/>
              <a:ext cx="716" cy="10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17" name="Oval 217"/>
            <p:cNvSpPr>
              <a:spLocks noChangeArrowheads="1"/>
            </p:cNvSpPr>
            <p:nvPr userDrawn="1"/>
          </p:nvSpPr>
          <p:spPr bwMode="auto">
            <a:xfrm>
              <a:off x="2812" y="2707"/>
              <a:ext cx="136" cy="1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18" name="Freeform 218"/>
            <p:cNvSpPr>
              <a:spLocks/>
            </p:cNvSpPr>
            <p:nvPr userDrawn="1"/>
          </p:nvSpPr>
          <p:spPr bwMode="auto">
            <a:xfrm>
              <a:off x="2643" y="1770"/>
              <a:ext cx="436" cy="726"/>
            </a:xfrm>
            <a:custGeom>
              <a:avLst/>
              <a:gdLst>
                <a:gd name="T0" fmla="*/ 177 w 183"/>
                <a:gd name="T1" fmla="*/ 137 h 306"/>
                <a:gd name="T2" fmla="*/ 96 w 183"/>
                <a:gd name="T3" fmla="*/ 137 h 306"/>
                <a:gd name="T4" fmla="*/ 101 w 183"/>
                <a:gd name="T5" fmla="*/ 119 h 306"/>
                <a:gd name="T6" fmla="*/ 114 w 183"/>
                <a:gd name="T7" fmla="*/ 73 h 306"/>
                <a:gd name="T8" fmla="*/ 132 w 183"/>
                <a:gd name="T9" fmla="*/ 8 h 306"/>
                <a:gd name="T10" fmla="*/ 125 w 183"/>
                <a:gd name="T11" fmla="*/ 4 h 306"/>
                <a:gd name="T12" fmla="*/ 3 w 183"/>
                <a:gd name="T13" fmla="*/ 160 h 306"/>
                <a:gd name="T14" fmla="*/ 6 w 183"/>
                <a:gd name="T15" fmla="*/ 169 h 306"/>
                <a:gd name="T16" fmla="*/ 87 w 183"/>
                <a:gd name="T17" fmla="*/ 169 h 306"/>
                <a:gd name="T18" fmla="*/ 82 w 183"/>
                <a:gd name="T19" fmla="*/ 188 h 306"/>
                <a:gd name="T20" fmla="*/ 69 w 183"/>
                <a:gd name="T21" fmla="*/ 233 h 306"/>
                <a:gd name="T22" fmla="*/ 51 w 183"/>
                <a:gd name="T23" fmla="*/ 299 h 306"/>
                <a:gd name="T24" fmla="*/ 58 w 183"/>
                <a:gd name="T25" fmla="*/ 303 h 306"/>
                <a:gd name="T26" fmla="*/ 180 w 183"/>
                <a:gd name="T27" fmla="*/ 146 h 306"/>
                <a:gd name="T28" fmla="*/ 177 w 183"/>
                <a:gd name="T29" fmla="*/ 13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 h="306">
                  <a:moveTo>
                    <a:pt x="177" y="137"/>
                  </a:moveTo>
                  <a:cubicBezTo>
                    <a:pt x="96" y="137"/>
                    <a:pt x="96" y="137"/>
                    <a:pt x="96" y="137"/>
                  </a:cubicBezTo>
                  <a:cubicBezTo>
                    <a:pt x="101" y="119"/>
                    <a:pt x="101" y="119"/>
                    <a:pt x="101" y="119"/>
                  </a:cubicBezTo>
                  <a:cubicBezTo>
                    <a:pt x="114" y="73"/>
                    <a:pt x="114" y="73"/>
                    <a:pt x="114" y="73"/>
                  </a:cubicBezTo>
                  <a:cubicBezTo>
                    <a:pt x="132" y="8"/>
                    <a:pt x="132" y="8"/>
                    <a:pt x="132" y="8"/>
                  </a:cubicBezTo>
                  <a:cubicBezTo>
                    <a:pt x="134" y="3"/>
                    <a:pt x="128" y="0"/>
                    <a:pt x="125" y="4"/>
                  </a:cubicBezTo>
                  <a:cubicBezTo>
                    <a:pt x="3" y="160"/>
                    <a:pt x="3" y="160"/>
                    <a:pt x="3" y="160"/>
                  </a:cubicBezTo>
                  <a:cubicBezTo>
                    <a:pt x="0" y="163"/>
                    <a:pt x="2" y="168"/>
                    <a:pt x="6" y="169"/>
                  </a:cubicBezTo>
                  <a:cubicBezTo>
                    <a:pt x="87" y="169"/>
                    <a:pt x="87" y="169"/>
                    <a:pt x="87" y="169"/>
                  </a:cubicBezTo>
                  <a:cubicBezTo>
                    <a:pt x="82" y="188"/>
                    <a:pt x="82" y="188"/>
                    <a:pt x="82" y="188"/>
                  </a:cubicBezTo>
                  <a:cubicBezTo>
                    <a:pt x="69" y="233"/>
                    <a:pt x="69" y="233"/>
                    <a:pt x="69" y="233"/>
                  </a:cubicBezTo>
                  <a:cubicBezTo>
                    <a:pt x="51" y="299"/>
                    <a:pt x="51" y="299"/>
                    <a:pt x="51" y="299"/>
                  </a:cubicBezTo>
                  <a:cubicBezTo>
                    <a:pt x="49" y="303"/>
                    <a:pt x="55" y="306"/>
                    <a:pt x="58" y="303"/>
                  </a:cubicBezTo>
                  <a:cubicBezTo>
                    <a:pt x="180" y="146"/>
                    <a:pt x="180" y="146"/>
                    <a:pt x="180" y="146"/>
                  </a:cubicBezTo>
                  <a:cubicBezTo>
                    <a:pt x="183" y="143"/>
                    <a:pt x="181" y="139"/>
                    <a:pt x="177" y="137"/>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grpSp>
        <p:nvGrpSpPr>
          <p:cNvPr id="163" name="person" hidden="1"/>
          <p:cNvGrpSpPr>
            <a:grpSpLocks noChangeAspect="1"/>
          </p:cNvGrpSpPr>
          <p:nvPr userDrawn="1"/>
        </p:nvGrpSpPr>
        <p:grpSpPr bwMode="auto">
          <a:xfrm>
            <a:off x="4187825" y="2047639"/>
            <a:ext cx="769938" cy="1013296"/>
            <a:chOff x="2395" y="1524"/>
            <a:chExt cx="970" cy="1276"/>
          </a:xfrm>
        </p:grpSpPr>
        <p:sp>
          <p:nvSpPr>
            <p:cNvPr id="211" name="Freeform 222"/>
            <p:cNvSpPr>
              <a:spLocks/>
            </p:cNvSpPr>
            <p:nvPr userDrawn="1"/>
          </p:nvSpPr>
          <p:spPr bwMode="auto">
            <a:xfrm>
              <a:off x="2414" y="2064"/>
              <a:ext cx="932" cy="717"/>
            </a:xfrm>
            <a:custGeom>
              <a:avLst/>
              <a:gdLst>
                <a:gd name="T0" fmla="*/ 196 w 392"/>
                <a:gd name="T1" fmla="*/ 302 h 302"/>
                <a:gd name="T2" fmla="*/ 2 w 392"/>
                <a:gd name="T3" fmla="*/ 214 h 302"/>
                <a:gd name="T4" fmla="*/ 0 w 392"/>
                <a:gd name="T5" fmla="*/ 212 h 302"/>
                <a:gd name="T6" fmla="*/ 0 w 392"/>
                <a:gd name="T7" fmla="*/ 209 h 302"/>
                <a:gd name="T8" fmla="*/ 57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12" name="Freeform 223"/>
            <p:cNvSpPr>
              <a:spLocks noEditPoints="1"/>
            </p:cNvSpPr>
            <p:nvPr userDrawn="1"/>
          </p:nvSpPr>
          <p:spPr bwMode="auto">
            <a:xfrm>
              <a:off x="2395" y="2045"/>
              <a:ext cx="970"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3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7"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0" y="286"/>
                    <a:pt x="403"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13" name="Oval 224"/>
            <p:cNvSpPr>
              <a:spLocks noChangeArrowheads="1"/>
            </p:cNvSpPr>
            <p:nvPr userDrawn="1"/>
          </p:nvSpPr>
          <p:spPr bwMode="auto">
            <a:xfrm>
              <a:off x="2626" y="1543"/>
              <a:ext cx="508"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14" name="Freeform 225"/>
            <p:cNvSpPr>
              <a:spLocks noEditPoints="1"/>
            </p:cNvSpPr>
            <p:nvPr userDrawn="1"/>
          </p:nvSpPr>
          <p:spPr bwMode="auto">
            <a:xfrm>
              <a:off x="2607" y="1524"/>
              <a:ext cx="544" cy="554"/>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5" y="172"/>
                    <a:pt x="15" y="116"/>
                  </a:cubicBezTo>
                  <a:cubicBezTo>
                    <a:pt x="15"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grpSp>
        <p:nvGrpSpPr>
          <p:cNvPr id="164" name="person_slips" hidden="1"/>
          <p:cNvGrpSpPr>
            <a:grpSpLocks noChangeAspect="1"/>
          </p:cNvGrpSpPr>
          <p:nvPr userDrawn="1"/>
        </p:nvGrpSpPr>
        <p:grpSpPr bwMode="auto">
          <a:xfrm>
            <a:off x="4187428" y="2047639"/>
            <a:ext cx="770732" cy="1013296"/>
            <a:chOff x="460" y="1095"/>
            <a:chExt cx="971" cy="1276"/>
          </a:xfrm>
        </p:grpSpPr>
        <p:sp>
          <p:nvSpPr>
            <p:cNvPr id="206" name="Freeform 229"/>
            <p:cNvSpPr>
              <a:spLocks/>
            </p:cNvSpPr>
            <p:nvPr userDrawn="1"/>
          </p:nvSpPr>
          <p:spPr bwMode="auto">
            <a:xfrm>
              <a:off x="479" y="1635"/>
              <a:ext cx="933" cy="717"/>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70"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7" name="Freeform 230"/>
            <p:cNvSpPr>
              <a:spLocks noEditPoints="1"/>
            </p:cNvSpPr>
            <p:nvPr userDrawn="1"/>
          </p:nvSpPr>
          <p:spPr bwMode="auto">
            <a:xfrm>
              <a:off x="460" y="1616"/>
              <a:ext cx="971"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8" y="16"/>
                    <a:pt x="392" y="89"/>
                    <a:pt x="392" y="217"/>
                  </a:cubicBezTo>
                  <a:cubicBezTo>
                    <a:pt x="344" y="270"/>
                    <a:pt x="278" y="302"/>
                    <a:pt x="204" y="302"/>
                  </a:cubicBezTo>
                  <a:cubicBezTo>
                    <a:pt x="130" y="302"/>
                    <a:pt x="64" y="270"/>
                    <a:pt x="16" y="217"/>
                  </a:cubicBezTo>
                  <a:cubicBezTo>
                    <a:pt x="16" y="89"/>
                    <a:pt x="101" y="16"/>
                    <a:pt x="204" y="16"/>
                  </a:cubicBezTo>
                  <a:moveTo>
                    <a:pt x="204" y="0"/>
                  </a:moveTo>
                  <a:cubicBezTo>
                    <a:pt x="148" y="0"/>
                    <a:pt x="97"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8" name="Oval 231"/>
            <p:cNvSpPr>
              <a:spLocks noChangeArrowheads="1"/>
            </p:cNvSpPr>
            <p:nvPr userDrawn="1"/>
          </p:nvSpPr>
          <p:spPr bwMode="auto">
            <a:xfrm>
              <a:off x="691" y="1114"/>
              <a:ext cx="509"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9" name="Freeform 232"/>
            <p:cNvSpPr>
              <a:spLocks noEditPoints="1"/>
            </p:cNvSpPr>
            <p:nvPr userDrawn="1"/>
          </p:nvSpPr>
          <p:spPr bwMode="auto">
            <a:xfrm>
              <a:off x="674" y="1095"/>
              <a:ext cx="545" cy="554"/>
            </a:xfrm>
            <a:custGeom>
              <a:avLst/>
              <a:gdLst>
                <a:gd name="T0" fmla="*/ 114 w 229"/>
                <a:gd name="T1" fmla="*/ 15 h 233"/>
                <a:gd name="T2" fmla="*/ 213 w 229"/>
                <a:gd name="T3" fmla="*/ 116 h 233"/>
                <a:gd name="T4" fmla="*/ 114 w 229"/>
                <a:gd name="T5" fmla="*/ 218 h 233"/>
                <a:gd name="T6" fmla="*/ 15 w 229"/>
                <a:gd name="T7" fmla="*/ 116 h 233"/>
                <a:gd name="T8" fmla="*/ 114 w 229"/>
                <a:gd name="T9" fmla="*/ 15 h 233"/>
                <a:gd name="T10" fmla="*/ 114 w 229"/>
                <a:gd name="T11" fmla="*/ 0 h 233"/>
                <a:gd name="T12" fmla="*/ 0 w 229"/>
                <a:gd name="T13" fmla="*/ 116 h 233"/>
                <a:gd name="T14" fmla="*/ 114 w 229"/>
                <a:gd name="T15" fmla="*/ 233 h 233"/>
                <a:gd name="T16" fmla="*/ 229 w 229"/>
                <a:gd name="T17" fmla="*/ 116 h 233"/>
                <a:gd name="T18" fmla="*/ 114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4" y="15"/>
                  </a:moveTo>
                  <a:cubicBezTo>
                    <a:pt x="169" y="15"/>
                    <a:pt x="213" y="60"/>
                    <a:pt x="213" y="116"/>
                  </a:cubicBezTo>
                  <a:cubicBezTo>
                    <a:pt x="213" y="172"/>
                    <a:pt x="169" y="218"/>
                    <a:pt x="114" y="218"/>
                  </a:cubicBezTo>
                  <a:cubicBezTo>
                    <a:pt x="59" y="218"/>
                    <a:pt x="15" y="172"/>
                    <a:pt x="15" y="116"/>
                  </a:cubicBezTo>
                  <a:cubicBezTo>
                    <a:pt x="15" y="60"/>
                    <a:pt x="59" y="15"/>
                    <a:pt x="114" y="15"/>
                  </a:cubicBezTo>
                  <a:moveTo>
                    <a:pt x="114" y="0"/>
                  </a:moveTo>
                  <a:cubicBezTo>
                    <a:pt x="51" y="0"/>
                    <a:pt x="0" y="52"/>
                    <a:pt x="0" y="116"/>
                  </a:cubicBezTo>
                  <a:cubicBezTo>
                    <a:pt x="0" y="181"/>
                    <a:pt x="51" y="233"/>
                    <a:pt x="114" y="233"/>
                  </a:cubicBezTo>
                  <a:cubicBezTo>
                    <a:pt x="177" y="233"/>
                    <a:pt x="229" y="181"/>
                    <a:pt x="229" y="116"/>
                  </a:cubicBezTo>
                  <a:cubicBezTo>
                    <a:pt x="229" y="52"/>
                    <a:pt x="177"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10" name="Freeform 233"/>
            <p:cNvSpPr>
              <a:spLocks/>
            </p:cNvSpPr>
            <p:nvPr userDrawn="1"/>
          </p:nvSpPr>
          <p:spPr bwMode="auto">
            <a:xfrm>
              <a:off x="881" y="1716"/>
              <a:ext cx="129" cy="548"/>
            </a:xfrm>
            <a:custGeom>
              <a:avLst/>
              <a:gdLst>
                <a:gd name="T0" fmla="*/ 34 w 54"/>
                <a:gd name="T1" fmla="*/ 4 h 231"/>
                <a:gd name="T2" fmla="*/ 54 w 54"/>
                <a:gd name="T3" fmla="*/ 198 h 231"/>
                <a:gd name="T4" fmla="*/ 53 w 54"/>
                <a:gd name="T5" fmla="*/ 202 h 231"/>
                <a:gd name="T6" fmla="*/ 30 w 54"/>
                <a:gd name="T7" fmla="*/ 229 h 231"/>
                <a:gd name="T8" fmla="*/ 24 w 54"/>
                <a:gd name="T9" fmla="*/ 229 h 231"/>
                <a:gd name="T10" fmla="*/ 1 w 54"/>
                <a:gd name="T11" fmla="*/ 202 h 231"/>
                <a:gd name="T12" fmla="*/ 0 w 54"/>
                <a:gd name="T13" fmla="*/ 198 h 231"/>
                <a:gd name="T14" fmla="*/ 20 w 54"/>
                <a:gd name="T15" fmla="*/ 4 h 231"/>
                <a:gd name="T16" fmla="*/ 27 w 54"/>
                <a:gd name="T17" fmla="*/ 0 h 231"/>
                <a:gd name="T18" fmla="*/ 27 w 54"/>
                <a:gd name="T19" fmla="*/ 0 h 231"/>
                <a:gd name="T20" fmla="*/ 34 w 54"/>
                <a:gd name="T21" fmla="*/ 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231">
                  <a:moveTo>
                    <a:pt x="34" y="4"/>
                  </a:moveTo>
                  <a:cubicBezTo>
                    <a:pt x="54" y="198"/>
                    <a:pt x="54" y="198"/>
                    <a:pt x="54" y="198"/>
                  </a:cubicBezTo>
                  <a:cubicBezTo>
                    <a:pt x="54" y="200"/>
                    <a:pt x="54" y="201"/>
                    <a:pt x="53" y="202"/>
                  </a:cubicBezTo>
                  <a:cubicBezTo>
                    <a:pt x="30" y="229"/>
                    <a:pt x="30" y="229"/>
                    <a:pt x="30" y="229"/>
                  </a:cubicBezTo>
                  <a:cubicBezTo>
                    <a:pt x="29" y="231"/>
                    <a:pt x="25" y="231"/>
                    <a:pt x="24" y="229"/>
                  </a:cubicBezTo>
                  <a:cubicBezTo>
                    <a:pt x="1" y="202"/>
                    <a:pt x="1" y="202"/>
                    <a:pt x="1" y="202"/>
                  </a:cubicBezTo>
                  <a:cubicBezTo>
                    <a:pt x="0" y="201"/>
                    <a:pt x="0" y="200"/>
                    <a:pt x="0" y="198"/>
                  </a:cubicBezTo>
                  <a:cubicBezTo>
                    <a:pt x="20" y="4"/>
                    <a:pt x="20" y="4"/>
                    <a:pt x="20" y="4"/>
                  </a:cubicBezTo>
                  <a:cubicBezTo>
                    <a:pt x="21" y="2"/>
                    <a:pt x="24" y="0"/>
                    <a:pt x="27" y="0"/>
                  </a:cubicBezTo>
                  <a:cubicBezTo>
                    <a:pt x="27" y="0"/>
                    <a:pt x="27" y="0"/>
                    <a:pt x="27" y="0"/>
                  </a:cubicBezTo>
                  <a:cubicBezTo>
                    <a:pt x="30" y="0"/>
                    <a:pt x="33" y="2"/>
                    <a:pt x="3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grpSp>
        <p:nvGrpSpPr>
          <p:cNvPr id="165" name="gruppe" hidden="1"/>
          <p:cNvGrpSpPr>
            <a:grpSpLocks noChangeAspect="1"/>
          </p:cNvGrpSpPr>
          <p:nvPr userDrawn="1"/>
        </p:nvGrpSpPr>
        <p:grpSpPr bwMode="auto">
          <a:xfrm>
            <a:off x="3754437" y="1953140"/>
            <a:ext cx="1636715" cy="1202296"/>
            <a:chOff x="1847" y="1404"/>
            <a:chExt cx="2062" cy="1514"/>
          </a:xfrm>
        </p:grpSpPr>
        <p:sp>
          <p:nvSpPr>
            <p:cNvPr id="194" name="Freeform 237"/>
            <p:cNvSpPr>
              <a:spLocks/>
            </p:cNvSpPr>
            <p:nvPr userDrawn="1"/>
          </p:nvSpPr>
          <p:spPr bwMode="auto">
            <a:xfrm>
              <a:off x="2963" y="1943"/>
              <a:ext cx="927" cy="716"/>
            </a:xfrm>
            <a:custGeom>
              <a:avLst/>
              <a:gdLst>
                <a:gd name="T0" fmla="*/ 196 w 391"/>
                <a:gd name="T1" fmla="*/ 302 h 302"/>
                <a:gd name="T2" fmla="*/ 2 w 391"/>
                <a:gd name="T3" fmla="*/ 214 h 302"/>
                <a:gd name="T4" fmla="*/ 0 w 391"/>
                <a:gd name="T5" fmla="*/ 212 h 302"/>
                <a:gd name="T6" fmla="*/ 0 w 391"/>
                <a:gd name="T7" fmla="*/ 209 h 302"/>
                <a:gd name="T8" fmla="*/ 57 w 391"/>
                <a:gd name="T9" fmla="*/ 55 h 302"/>
                <a:gd name="T10" fmla="*/ 196 w 391"/>
                <a:gd name="T11" fmla="*/ 0 h 302"/>
                <a:gd name="T12" fmla="*/ 334 w 391"/>
                <a:gd name="T13" fmla="*/ 55 h 302"/>
                <a:gd name="T14" fmla="*/ 391 w 391"/>
                <a:gd name="T15" fmla="*/ 209 h 302"/>
                <a:gd name="T16" fmla="*/ 391 w 391"/>
                <a:gd name="T17" fmla="*/ 212 h 302"/>
                <a:gd name="T18" fmla="*/ 389 w 391"/>
                <a:gd name="T19" fmla="*/ 214 h 302"/>
                <a:gd name="T20" fmla="*/ 196 w 391"/>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2" y="19"/>
                    <a:pt x="141" y="0"/>
                    <a:pt x="196" y="0"/>
                  </a:cubicBezTo>
                  <a:cubicBezTo>
                    <a:pt x="250" y="0"/>
                    <a:pt x="299" y="19"/>
                    <a:pt x="334" y="55"/>
                  </a:cubicBezTo>
                  <a:cubicBezTo>
                    <a:pt x="372" y="93"/>
                    <a:pt x="391" y="146"/>
                    <a:pt x="391" y="209"/>
                  </a:cubicBezTo>
                  <a:cubicBezTo>
                    <a:pt x="391" y="212"/>
                    <a:pt x="391" y="212"/>
                    <a:pt x="391" y="212"/>
                  </a:cubicBezTo>
                  <a:cubicBezTo>
                    <a:pt x="389" y="214"/>
                    <a:pt x="389" y="214"/>
                    <a:pt x="389"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5" name="Freeform 238"/>
            <p:cNvSpPr>
              <a:spLocks noEditPoints="1"/>
            </p:cNvSpPr>
            <p:nvPr userDrawn="1"/>
          </p:nvSpPr>
          <p:spPr bwMode="auto">
            <a:xfrm>
              <a:off x="2944" y="1924"/>
              <a:ext cx="965" cy="754"/>
            </a:xfrm>
            <a:custGeom>
              <a:avLst/>
              <a:gdLst>
                <a:gd name="T0" fmla="*/ 204 w 407"/>
                <a:gd name="T1" fmla="*/ 16 h 318"/>
                <a:gd name="T2" fmla="*/ 391 w 407"/>
                <a:gd name="T3" fmla="*/ 217 h 318"/>
                <a:gd name="T4" fmla="*/ 204 w 407"/>
                <a:gd name="T5" fmla="*/ 302 h 318"/>
                <a:gd name="T6" fmla="*/ 16 w 407"/>
                <a:gd name="T7" fmla="*/ 217 h 318"/>
                <a:gd name="T8" fmla="*/ 204 w 407"/>
                <a:gd name="T9" fmla="*/ 16 h 318"/>
                <a:gd name="T10" fmla="*/ 204 w 407"/>
                <a:gd name="T11" fmla="*/ 0 h 318"/>
                <a:gd name="T12" fmla="*/ 60 w 407"/>
                <a:gd name="T13" fmla="*/ 57 h 318"/>
                <a:gd name="T14" fmla="*/ 0 w 407"/>
                <a:gd name="T15" fmla="*/ 217 h 318"/>
                <a:gd name="T16" fmla="*/ 0 w 407"/>
                <a:gd name="T17" fmla="*/ 223 h 318"/>
                <a:gd name="T18" fmla="*/ 4 w 407"/>
                <a:gd name="T19" fmla="*/ 228 h 318"/>
                <a:gd name="T20" fmla="*/ 204 w 407"/>
                <a:gd name="T21" fmla="*/ 318 h 318"/>
                <a:gd name="T22" fmla="*/ 403 w 407"/>
                <a:gd name="T23" fmla="*/ 228 h 318"/>
                <a:gd name="T24" fmla="*/ 407 w 407"/>
                <a:gd name="T25" fmla="*/ 223 h 318"/>
                <a:gd name="T26" fmla="*/ 407 w 407"/>
                <a:gd name="T27" fmla="*/ 217 h 318"/>
                <a:gd name="T28" fmla="*/ 348 w 407"/>
                <a:gd name="T29" fmla="*/ 57 h 318"/>
                <a:gd name="T30" fmla="*/ 204 w 407"/>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7" h="318">
                  <a:moveTo>
                    <a:pt x="204" y="16"/>
                  </a:moveTo>
                  <a:cubicBezTo>
                    <a:pt x="307" y="16"/>
                    <a:pt x="391" y="89"/>
                    <a:pt x="391" y="217"/>
                  </a:cubicBezTo>
                  <a:cubicBezTo>
                    <a:pt x="344" y="270"/>
                    <a:pt x="277" y="302"/>
                    <a:pt x="204" y="302"/>
                  </a:cubicBezTo>
                  <a:cubicBezTo>
                    <a:pt x="130" y="302"/>
                    <a:pt x="63" y="270"/>
                    <a:pt x="16" y="217"/>
                  </a:cubicBezTo>
                  <a:cubicBezTo>
                    <a:pt x="16" y="89"/>
                    <a:pt x="100" y="16"/>
                    <a:pt x="204" y="16"/>
                  </a:cubicBezTo>
                  <a:moveTo>
                    <a:pt x="204" y="0"/>
                  </a:moveTo>
                  <a:cubicBezTo>
                    <a:pt x="147" y="0"/>
                    <a:pt x="96" y="20"/>
                    <a:pt x="60" y="57"/>
                  </a:cubicBezTo>
                  <a:cubicBezTo>
                    <a:pt x="20" y="96"/>
                    <a:pt x="0" y="152"/>
                    <a:pt x="0" y="217"/>
                  </a:cubicBezTo>
                  <a:cubicBezTo>
                    <a:pt x="0" y="223"/>
                    <a:pt x="0" y="223"/>
                    <a:pt x="0" y="223"/>
                  </a:cubicBezTo>
                  <a:cubicBezTo>
                    <a:pt x="4" y="228"/>
                    <a:pt x="4" y="228"/>
                    <a:pt x="4" y="228"/>
                  </a:cubicBezTo>
                  <a:cubicBezTo>
                    <a:pt x="57" y="286"/>
                    <a:pt x="128" y="318"/>
                    <a:pt x="204" y="318"/>
                  </a:cubicBezTo>
                  <a:cubicBezTo>
                    <a:pt x="279" y="318"/>
                    <a:pt x="350" y="286"/>
                    <a:pt x="403" y="228"/>
                  </a:cubicBezTo>
                  <a:cubicBezTo>
                    <a:pt x="407" y="223"/>
                    <a:pt x="407" y="223"/>
                    <a:pt x="407" y="223"/>
                  </a:cubicBezTo>
                  <a:cubicBezTo>
                    <a:pt x="407" y="217"/>
                    <a:pt x="407" y="217"/>
                    <a:pt x="407" y="217"/>
                  </a:cubicBezTo>
                  <a:cubicBezTo>
                    <a:pt x="407"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6" name="Oval 239"/>
            <p:cNvSpPr>
              <a:spLocks noChangeArrowheads="1"/>
            </p:cNvSpPr>
            <p:nvPr userDrawn="1"/>
          </p:nvSpPr>
          <p:spPr bwMode="auto">
            <a:xfrm>
              <a:off x="3174"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7" name="Freeform 240"/>
            <p:cNvSpPr>
              <a:spLocks noEditPoints="1"/>
            </p:cNvSpPr>
            <p:nvPr userDrawn="1"/>
          </p:nvSpPr>
          <p:spPr bwMode="auto">
            <a:xfrm>
              <a:off x="3155" y="1404"/>
              <a:ext cx="543" cy="553"/>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69" y="15"/>
                    <a:pt x="214" y="60"/>
                    <a:pt x="214" y="116"/>
                  </a:cubicBezTo>
                  <a:cubicBezTo>
                    <a:pt x="214" y="172"/>
                    <a:pt x="169" y="218"/>
                    <a:pt x="115" y="218"/>
                  </a:cubicBezTo>
                  <a:cubicBezTo>
                    <a:pt x="60" y="218"/>
                    <a:pt x="15" y="172"/>
                    <a:pt x="15" y="116"/>
                  </a:cubicBezTo>
                  <a:cubicBezTo>
                    <a:pt x="15" y="60"/>
                    <a:pt x="60" y="15"/>
                    <a:pt x="115" y="15"/>
                  </a:cubicBezTo>
                  <a:moveTo>
                    <a:pt x="115" y="0"/>
                  </a:moveTo>
                  <a:cubicBezTo>
                    <a:pt x="51" y="0"/>
                    <a:pt x="0" y="52"/>
                    <a:pt x="0" y="116"/>
                  </a:cubicBezTo>
                  <a:cubicBezTo>
                    <a:pt x="0" y="181"/>
                    <a:pt x="51"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8" name="Freeform 241"/>
            <p:cNvSpPr>
              <a:spLocks/>
            </p:cNvSpPr>
            <p:nvPr userDrawn="1"/>
          </p:nvSpPr>
          <p:spPr bwMode="auto">
            <a:xfrm>
              <a:off x="1866" y="1943"/>
              <a:ext cx="929" cy="716"/>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9" name="Freeform 242"/>
            <p:cNvSpPr>
              <a:spLocks noEditPoints="1"/>
            </p:cNvSpPr>
            <p:nvPr userDrawn="1"/>
          </p:nvSpPr>
          <p:spPr bwMode="auto">
            <a:xfrm>
              <a:off x="1847" y="1924"/>
              <a:ext cx="967" cy="754"/>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8"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0" name="Oval 243"/>
            <p:cNvSpPr>
              <a:spLocks noChangeArrowheads="1"/>
            </p:cNvSpPr>
            <p:nvPr userDrawn="1"/>
          </p:nvSpPr>
          <p:spPr bwMode="auto">
            <a:xfrm>
              <a:off x="2077"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1" name="Freeform 244"/>
            <p:cNvSpPr>
              <a:spLocks noEditPoints="1"/>
            </p:cNvSpPr>
            <p:nvPr userDrawn="1"/>
          </p:nvSpPr>
          <p:spPr bwMode="auto">
            <a:xfrm>
              <a:off x="2058" y="1404"/>
              <a:ext cx="542" cy="553"/>
            </a:xfrm>
            <a:custGeom>
              <a:avLst/>
              <a:gdLst>
                <a:gd name="T0" fmla="*/ 115 w 229"/>
                <a:gd name="T1" fmla="*/ 15 h 233"/>
                <a:gd name="T2" fmla="*/ 214 w 229"/>
                <a:gd name="T3" fmla="*/ 116 h 233"/>
                <a:gd name="T4" fmla="*/ 115 w 229"/>
                <a:gd name="T5" fmla="*/ 218 h 233"/>
                <a:gd name="T6" fmla="*/ 16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6" y="172"/>
                    <a:pt x="16" y="116"/>
                  </a:cubicBezTo>
                  <a:cubicBezTo>
                    <a:pt x="16"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2" name="Freeform 245"/>
            <p:cNvSpPr>
              <a:spLocks/>
            </p:cNvSpPr>
            <p:nvPr userDrawn="1"/>
          </p:nvSpPr>
          <p:spPr bwMode="auto">
            <a:xfrm>
              <a:off x="2415" y="2154"/>
              <a:ext cx="946" cy="736"/>
            </a:xfrm>
            <a:custGeom>
              <a:avLst/>
              <a:gdLst>
                <a:gd name="T0" fmla="*/ 199 w 399"/>
                <a:gd name="T1" fmla="*/ 310 h 310"/>
                <a:gd name="T2" fmla="*/ 3 w 399"/>
                <a:gd name="T3" fmla="*/ 221 h 310"/>
                <a:gd name="T4" fmla="*/ 0 w 399"/>
                <a:gd name="T5" fmla="*/ 217 h 310"/>
                <a:gd name="T6" fmla="*/ 0 w 399"/>
                <a:gd name="T7" fmla="*/ 213 h 310"/>
                <a:gd name="T8" fmla="*/ 58 w 399"/>
                <a:gd name="T9" fmla="*/ 55 h 310"/>
                <a:gd name="T10" fmla="*/ 199 w 399"/>
                <a:gd name="T11" fmla="*/ 0 h 310"/>
                <a:gd name="T12" fmla="*/ 341 w 399"/>
                <a:gd name="T13" fmla="*/ 55 h 310"/>
                <a:gd name="T14" fmla="*/ 399 w 399"/>
                <a:gd name="T15" fmla="*/ 213 h 310"/>
                <a:gd name="T16" fmla="*/ 399 w 399"/>
                <a:gd name="T17" fmla="*/ 217 h 310"/>
                <a:gd name="T18" fmla="*/ 396 w 399"/>
                <a:gd name="T19" fmla="*/ 221 h 310"/>
                <a:gd name="T20" fmla="*/ 199 w 399"/>
                <a:gd name="T2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310">
                  <a:moveTo>
                    <a:pt x="199" y="310"/>
                  </a:moveTo>
                  <a:cubicBezTo>
                    <a:pt x="125" y="310"/>
                    <a:pt x="55" y="278"/>
                    <a:pt x="3" y="221"/>
                  </a:cubicBezTo>
                  <a:cubicBezTo>
                    <a:pt x="0" y="217"/>
                    <a:pt x="0" y="217"/>
                    <a:pt x="0" y="217"/>
                  </a:cubicBezTo>
                  <a:cubicBezTo>
                    <a:pt x="0" y="213"/>
                    <a:pt x="0" y="213"/>
                    <a:pt x="0" y="213"/>
                  </a:cubicBezTo>
                  <a:cubicBezTo>
                    <a:pt x="0" y="148"/>
                    <a:pt x="20" y="94"/>
                    <a:pt x="58" y="55"/>
                  </a:cubicBezTo>
                  <a:cubicBezTo>
                    <a:pt x="94" y="19"/>
                    <a:pt x="144" y="0"/>
                    <a:pt x="199" y="0"/>
                  </a:cubicBezTo>
                  <a:cubicBezTo>
                    <a:pt x="255" y="0"/>
                    <a:pt x="305" y="19"/>
                    <a:pt x="341" y="55"/>
                  </a:cubicBezTo>
                  <a:cubicBezTo>
                    <a:pt x="379" y="94"/>
                    <a:pt x="399" y="148"/>
                    <a:pt x="399" y="213"/>
                  </a:cubicBezTo>
                  <a:cubicBezTo>
                    <a:pt x="399" y="217"/>
                    <a:pt x="399" y="217"/>
                    <a:pt x="399" y="217"/>
                  </a:cubicBezTo>
                  <a:cubicBezTo>
                    <a:pt x="396" y="221"/>
                    <a:pt x="396" y="221"/>
                    <a:pt x="396" y="221"/>
                  </a:cubicBezTo>
                  <a:cubicBezTo>
                    <a:pt x="344" y="278"/>
                    <a:pt x="274" y="310"/>
                    <a:pt x="199" y="31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3" name="Freeform 246"/>
            <p:cNvSpPr>
              <a:spLocks noEditPoints="1"/>
            </p:cNvSpPr>
            <p:nvPr userDrawn="1"/>
          </p:nvSpPr>
          <p:spPr bwMode="auto">
            <a:xfrm>
              <a:off x="2387" y="2126"/>
              <a:ext cx="1002" cy="792"/>
            </a:xfrm>
            <a:custGeom>
              <a:avLst/>
              <a:gdLst>
                <a:gd name="T0" fmla="*/ 211 w 423"/>
                <a:gd name="T1" fmla="*/ 23 h 334"/>
                <a:gd name="T2" fmla="*/ 399 w 423"/>
                <a:gd name="T3" fmla="*/ 225 h 334"/>
                <a:gd name="T4" fmla="*/ 211 w 423"/>
                <a:gd name="T5" fmla="*/ 310 h 334"/>
                <a:gd name="T6" fmla="*/ 24 w 423"/>
                <a:gd name="T7" fmla="*/ 225 h 334"/>
                <a:gd name="T8" fmla="*/ 211 w 423"/>
                <a:gd name="T9" fmla="*/ 23 h 334"/>
                <a:gd name="T10" fmla="*/ 211 w 423"/>
                <a:gd name="T11" fmla="*/ 0 h 334"/>
                <a:gd name="T12" fmla="*/ 62 w 423"/>
                <a:gd name="T13" fmla="*/ 59 h 334"/>
                <a:gd name="T14" fmla="*/ 0 w 423"/>
                <a:gd name="T15" fmla="*/ 225 h 334"/>
                <a:gd name="T16" fmla="*/ 0 w 423"/>
                <a:gd name="T17" fmla="*/ 234 h 334"/>
                <a:gd name="T18" fmla="*/ 6 w 423"/>
                <a:gd name="T19" fmla="*/ 241 h 334"/>
                <a:gd name="T20" fmla="*/ 211 w 423"/>
                <a:gd name="T21" fmla="*/ 334 h 334"/>
                <a:gd name="T22" fmla="*/ 417 w 423"/>
                <a:gd name="T23" fmla="*/ 241 h 334"/>
                <a:gd name="T24" fmla="*/ 423 w 423"/>
                <a:gd name="T25" fmla="*/ 234 h 334"/>
                <a:gd name="T26" fmla="*/ 423 w 423"/>
                <a:gd name="T27" fmla="*/ 225 h 334"/>
                <a:gd name="T28" fmla="*/ 361 w 423"/>
                <a:gd name="T29" fmla="*/ 59 h 334"/>
                <a:gd name="T30" fmla="*/ 211 w 423"/>
                <a:gd name="T31"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 h="334">
                  <a:moveTo>
                    <a:pt x="211" y="23"/>
                  </a:moveTo>
                  <a:cubicBezTo>
                    <a:pt x="315" y="23"/>
                    <a:pt x="399" y="96"/>
                    <a:pt x="399" y="225"/>
                  </a:cubicBezTo>
                  <a:cubicBezTo>
                    <a:pt x="352" y="277"/>
                    <a:pt x="285" y="310"/>
                    <a:pt x="211" y="310"/>
                  </a:cubicBezTo>
                  <a:cubicBezTo>
                    <a:pt x="138" y="310"/>
                    <a:pt x="71" y="277"/>
                    <a:pt x="24" y="225"/>
                  </a:cubicBezTo>
                  <a:cubicBezTo>
                    <a:pt x="24" y="96"/>
                    <a:pt x="108" y="23"/>
                    <a:pt x="211" y="23"/>
                  </a:cubicBezTo>
                  <a:moveTo>
                    <a:pt x="211" y="0"/>
                  </a:moveTo>
                  <a:cubicBezTo>
                    <a:pt x="153" y="0"/>
                    <a:pt x="100" y="21"/>
                    <a:pt x="62" y="59"/>
                  </a:cubicBezTo>
                  <a:cubicBezTo>
                    <a:pt x="21" y="100"/>
                    <a:pt x="0" y="157"/>
                    <a:pt x="0" y="225"/>
                  </a:cubicBezTo>
                  <a:cubicBezTo>
                    <a:pt x="0" y="234"/>
                    <a:pt x="0" y="234"/>
                    <a:pt x="0" y="234"/>
                  </a:cubicBezTo>
                  <a:cubicBezTo>
                    <a:pt x="6" y="241"/>
                    <a:pt x="6" y="241"/>
                    <a:pt x="6" y="241"/>
                  </a:cubicBezTo>
                  <a:cubicBezTo>
                    <a:pt x="60" y="301"/>
                    <a:pt x="133" y="334"/>
                    <a:pt x="211" y="334"/>
                  </a:cubicBezTo>
                  <a:cubicBezTo>
                    <a:pt x="290" y="334"/>
                    <a:pt x="363" y="301"/>
                    <a:pt x="417" y="241"/>
                  </a:cubicBezTo>
                  <a:cubicBezTo>
                    <a:pt x="423" y="234"/>
                    <a:pt x="423" y="234"/>
                    <a:pt x="423" y="234"/>
                  </a:cubicBezTo>
                  <a:cubicBezTo>
                    <a:pt x="423" y="225"/>
                    <a:pt x="423" y="225"/>
                    <a:pt x="423" y="225"/>
                  </a:cubicBezTo>
                  <a:cubicBezTo>
                    <a:pt x="423" y="157"/>
                    <a:pt x="402" y="100"/>
                    <a:pt x="361" y="59"/>
                  </a:cubicBezTo>
                  <a:cubicBezTo>
                    <a:pt x="323" y="21"/>
                    <a:pt x="270" y="0"/>
                    <a:pt x="2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4" name="Oval 247"/>
            <p:cNvSpPr>
              <a:spLocks noChangeArrowheads="1"/>
            </p:cNvSpPr>
            <p:nvPr userDrawn="1"/>
          </p:nvSpPr>
          <p:spPr bwMode="auto">
            <a:xfrm>
              <a:off x="2636" y="1642"/>
              <a:ext cx="505" cy="51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5" name="Freeform 248"/>
            <p:cNvSpPr>
              <a:spLocks noEditPoints="1"/>
            </p:cNvSpPr>
            <p:nvPr userDrawn="1"/>
          </p:nvSpPr>
          <p:spPr bwMode="auto">
            <a:xfrm>
              <a:off x="2617" y="1625"/>
              <a:ext cx="543" cy="550"/>
            </a:xfrm>
            <a:custGeom>
              <a:avLst/>
              <a:gdLst>
                <a:gd name="T0" fmla="*/ 114 w 229"/>
                <a:gd name="T1" fmla="*/ 15 h 232"/>
                <a:gd name="T2" fmla="*/ 214 w 229"/>
                <a:gd name="T3" fmla="*/ 116 h 232"/>
                <a:gd name="T4" fmla="*/ 114 w 229"/>
                <a:gd name="T5" fmla="*/ 217 h 232"/>
                <a:gd name="T6" fmla="*/ 15 w 229"/>
                <a:gd name="T7" fmla="*/ 116 h 232"/>
                <a:gd name="T8" fmla="*/ 114 w 229"/>
                <a:gd name="T9" fmla="*/ 15 h 232"/>
                <a:gd name="T10" fmla="*/ 114 w 229"/>
                <a:gd name="T11" fmla="*/ 0 h 232"/>
                <a:gd name="T12" fmla="*/ 0 w 229"/>
                <a:gd name="T13" fmla="*/ 116 h 232"/>
                <a:gd name="T14" fmla="*/ 114 w 229"/>
                <a:gd name="T15" fmla="*/ 232 h 232"/>
                <a:gd name="T16" fmla="*/ 229 w 229"/>
                <a:gd name="T17" fmla="*/ 116 h 232"/>
                <a:gd name="T18" fmla="*/ 114 w 229"/>
                <a:gd name="T19"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2">
                  <a:moveTo>
                    <a:pt x="114" y="15"/>
                  </a:moveTo>
                  <a:cubicBezTo>
                    <a:pt x="169" y="15"/>
                    <a:pt x="214" y="60"/>
                    <a:pt x="214" y="116"/>
                  </a:cubicBezTo>
                  <a:cubicBezTo>
                    <a:pt x="214" y="172"/>
                    <a:pt x="169" y="217"/>
                    <a:pt x="114" y="217"/>
                  </a:cubicBezTo>
                  <a:cubicBezTo>
                    <a:pt x="60" y="217"/>
                    <a:pt x="15" y="172"/>
                    <a:pt x="15" y="116"/>
                  </a:cubicBezTo>
                  <a:cubicBezTo>
                    <a:pt x="15" y="60"/>
                    <a:pt x="60" y="15"/>
                    <a:pt x="114" y="15"/>
                  </a:cubicBezTo>
                  <a:moveTo>
                    <a:pt x="114" y="0"/>
                  </a:moveTo>
                  <a:cubicBezTo>
                    <a:pt x="51" y="0"/>
                    <a:pt x="0" y="52"/>
                    <a:pt x="0" y="116"/>
                  </a:cubicBezTo>
                  <a:cubicBezTo>
                    <a:pt x="0" y="180"/>
                    <a:pt x="51" y="232"/>
                    <a:pt x="114" y="232"/>
                  </a:cubicBezTo>
                  <a:cubicBezTo>
                    <a:pt x="178" y="232"/>
                    <a:pt x="229" y="180"/>
                    <a:pt x="229" y="116"/>
                  </a:cubicBezTo>
                  <a:cubicBezTo>
                    <a:pt x="229" y="52"/>
                    <a:pt x="178"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sp>
        <p:nvSpPr>
          <p:cNvPr id="166" name="pilhoyre" hidden="1"/>
          <p:cNvSpPr>
            <a:spLocks/>
          </p:cNvSpPr>
          <p:nvPr userDrawn="1"/>
        </p:nvSpPr>
        <p:spPr bwMode="auto">
          <a:xfrm>
            <a:off x="4123135" y="2319229"/>
            <a:ext cx="899319" cy="470118"/>
          </a:xfrm>
          <a:custGeom>
            <a:avLst/>
            <a:gdLst>
              <a:gd name="T0" fmla="*/ 473 w 479"/>
              <a:gd name="T1" fmla="*/ 117 h 249"/>
              <a:gd name="T2" fmla="*/ 313 w 479"/>
              <a:gd name="T3" fmla="*/ 5 h 249"/>
              <a:gd name="T4" fmla="*/ 298 w 479"/>
              <a:gd name="T5" fmla="*/ 13 h 249"/>
              <a:gd name="T6" fmla="*/ 298 w 479"/>
              <a:gd name="T7" fmla="*/ 72 h 249"/>
              <a:gd name="T8" fmla="*/ 0 w 479"/>
              <a:gd name="T9" fmla="*/ 72 h 249"/>
              <a:gd name="T10" fmla="*/ 0 w 479"/>
              <a:gd name="T11" fmla="*/ 177 h 249"/>
              <a:gd name="T12" fmla="*/ 298 w 479"/>
              <a:gd name="T13" fmla="*/ 177 h 249"/>
              <a:gd name="T14" fmla="*/ 298 w 479"/>
              <a:gd name="T15" fmla="*/ 237 h 249"/>
              <a:gd name="T16" fmla="*/ 313 w 479"/>
              <a:gd name="T17" fmla="*/ 245 h 249"/>
              <a:gd name="T18" fmla="*/ 473 w 479"/>
              <a:gd name="T19" fmla="*/ 133 h 249"/>
              <a:gd name="T20" fmla="*/ 473 w 479"/>
              <a:gd name="T21" fmla="*/ 11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473" y="117"/>
                </a:moveTo>
                <a:cubicBezTo>
                  <a:pt x="313" y="5"/>
                  <a:pt x="313" y="5"/>
                  <a:pt x="313" y="5"/>
                </a:cubicBezTo>
                <a:cubicBezTo>
                  <a:pt x="307" y="0"/>
                  <a:pt x="298" y="5"/>
                  <a:pt x="298" y="13"/>
                </a:cubicBezTo>
                <a:cubicBezTo>
                  <a:pt x="298" y="72"/>
                  <a:pt x="298" y="72"/>
                  <a:pt x="298" y="72"/>
                </a:cubicBezTo>
                <a:cubicBezTo>
                  <a:pt x="0" y="72"/>
                  <a:pt x="0" y="72"/>
                  <a:pt x="0" y="72"/>
                </a:cubicBezTo>
                <a:cubicBezTo>
                  <a:pt x="0" y="177"/>
                  <a:pt x="0" y="177"/>
                  <a:pt x="0" y="177"/>
                </a:cubicBezTo>
                <a:cubicBezTo>
                  <a:pt x="298" y="177"/>
                  <a:pt x="298" y="177"/>
                  <a:pt x="298" y="177"/>
                </a:cubicBezTo>
                <a:cubicBezTo>
                  <a:pt x="298" y="237"/>
                  <a:pt x="298" y="237"/>
                  <a:pt x="298" y="237"/>
                </a:cubicBezTo>
                <a:cubicBezTo>
                  <a:pt x="298" y="245"/>
                  <a:pt x="307" y="249"/>
                  <a:pt x="313" y="245"/>
                </a:cubicBezTo>
                <a:cubicBezTo>
                  <a:pt x="473" y="133"/>
                  <a:pt x="473" y="133"/>
                  <a:pt x="473" y="133"/>
                </a:cubicBezTo>
                <a:cubicBezTo>
                  <a:pt x="479" y="129"/>
                  <a:pt x="479" y="121"/>
                  <a:pt x="473" y="11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67" name="pilvenstre" hidden="1"/>
          <p:cNvSpPr>
            <a:spLocks/>
          </p:cNvSpPr>
          <p:nvPr userDrawn="1"/>
        </p:nvSpPr>
        <p:spPr bwMode="auto">
          <a:xfrm>
            <a:off x="4123135" y="2319229"/>
            <a:ext cx="899319" cy="470118"/>
          </a:xfrm>
          <a:custGeom>
            <a:avLst/>
            <a:gdLst>
              <a:gd name="T0" fmla="*/ 6 w 479"/>
              <a:gd name="T1" fmla="*/ 133 h 249"/>
              <a:gd name="T2" fmla="*/ 165 w 479"/>
              <a:gd name="T3" fmla="*/ 245 h 249"/>
              <a:gd name="T4" fmla="*/ 181 w 479"/>
              <a:gd name="T5" fmla="*/ 237 h 249"/>
              <a:gd name="T6" fmla="*/ 181 w 479"/>
              <a:gd name="T7" fmla="*/ 177 h 249"/>
              <a:gd name="T8" fmla="*/ 479 w 479"/>
              <a:gd name="T9" fmla="*/ 177 h 249"/>
              <a:gd name="T10" fmla="*/ 479 w 479"/>
              <a:gd name="T11" fmla="*/ 72 h 249"/>
              <a:gd name="T12" fmla="*/ 181 w 479"/>
              <a:gd name="T13" fmla="*/ 72 h 249"/>
              <a:gd name="T14" fmla="*/ 181 w 479"/>
              <a:gd name="T15" fmla="*/ 13 h 249"/>
              <a:gd name="T16" fmla="*/ 165 w 479"/>
              <a:gd name="T17" fmla="*/ 5 h 249"/>
              <a:gd name="T18" fmla="*/ 6 w 479"/>
              <a:gd name="T19" fmla="*/ 117 h 249"/>
              <a:gd name="T20" fmla="*/ 6 w 479"/>
              <a:gd name="T21" fmla="*/ 13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6" y="133"/>
                </a:moveTo>
                <a:cubicBezTo>
                  <a:pt x="165" y="245"/>
                  <a:pt x="165" y="245"/>
                  <a:pt x="165" y="245"/>
                </a:cubicBezTo>
                <a:cubicBezTo>
                  <a:pt x="172" y="249"/>
                  <a:pt x="181" y="245"/>
                  <a:pt x="181" y="237"/>
                </a:cubicBezTo>
                <a:cubicBezTo>
                  <a:pt x="181" y="177"/>
                  <a:pt x="181" y="177"/>
                  <a:pt x="181" y="177"/>
                </a:cubicBezTo>
                <a:cubicBezTo>
                  <a:pt x="479" y="177"/>
                  <a:pt x="479" y="177"/>
                  <a:pt x="479" y="177"/>
                </a:cubicBezTo>
                <a:cubicBezTo>
                  <a:pt x="479" y="72"/>
                  <a:pt x="479" y="72"/>
                  <a:pt x="479" y="72"/>
                </a:cubicBezTo>
                <a:cubicBezTo>
                  <a:pt x="181" y="72"/>
                  <a:pt x="181" y="72"/>
                  <a:pt x="181" y="72"/>
                </a:cubicBezTo>
                <a:cubicBezTo>
                  <a:pt x="181" y="13"/>
                  <a:pt x="181" y="13"/>
                  <a:pt x="181" y="13"/>
                </a:cubicBezTo>
                <a:cubicBezTo>
                  <a:pt x="181" y="5"/>
                  <a:pt x="172" y="0"/>
                  <a:pt x="165" y="5"/>
                </a:cubicBezTo>
                <a:cubicBezTo>
                  <a:pt x="6" y="117"/>
                  <a:pt x="6" y="117"/>
                  <a:pt x="6" y="117"/>
                </a:cubicBezTo>
                <a:cubicBezTo>
                  <a:pt x="0" y="121"/>
                  <a:pt x="0" y="129"/>
                  <a:pt x="6" y="1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68" name="pilopp" hidden="1"/>
          <p:cNvSpPr>
            <a:spLocks/>
          </p:cNvSpPr>
          <p:nvPr userDrawn="1"/>
        </p:nvSpPr>
        <p:spPr bwMode="auto">
          <a:xfrm>
            <a:off x="4339035" y="2101244"/>
            <a:ext cx="467519" cy="906088"/>
          </a:xfrm>
          <a:custGeom>
            <a:avLst/>
            <a:gdLst>
              <a:gd name="T0" fmla="*/ 116 w 249"/>
              <a:gd name="T1" fmla="*/ 6 h 480"/>
              <a:gd name="T2" fmla="*/ 4 w 249"/>
              <a:gd name="T3" fmla="*/ 166 h 480"/>
              <a:gd name="T4" fmla="*/ 12 w 249"/>
              <a:gd name="T5" fmla="*/ 181 h 480"/>
              <a:gd name="T6" fmla="*/ 72 w 249"/>
              <a:gd name="T7" fmla="*/ 181 h 480"/>
              <a:gd name="T8" fmla="*/ 72 w 249"/>
              <a:gd name="T9" fmla="*/ 480 h 480"/>
              <a:gd name="T10" fmla="*/ 177 w 249"/>
              <a:gd name="T11" fmla="*/ 480 h 480"/>
              <a:gd name="T12" fmla="*/ 177 w 249"/>
              <a:gd name="T13" fmla="*/ 181 h 480"/>
              <a:gd name="T14" fmla="*/ 236 w 249"/>
              <a:gd name="T15" fmla="*/ 181 h 480"/>
              <a:gd name="T16" fmla="*/ 244 w 249"/>
              <a:gd name="T17" fmla="*/ 166 h 480"/>
              <a:gd name="T18" fmla="*/ 132 w 249"/>
              <a:gd name="T19" fmla="*/ 6 h 480"/>
              <a:gd name="T20" fmla="*/ 116 w 249"/>
              <a:gd name="T21" fmla="*/ 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80">
                <a:moveTo>
                  <a:pt x="116" y="6"/>
                </a:moveTo>
                <a:cubicBezTo>
                  <a:pt x="4" y="166"/>
                  <a:pt x="4" y="166"/>
                  <a:pt x="4" y="166"/>
                </a:cubicBezTo>
                <a:cubicBezTo>
                  <a:pt x="0" y="172"/>
                  <a:pt x="4" y="181"/>
                  <a:pt x="12" y="181"/>
                </a:cubicBezTo>
                <a:cubicBezTo>
                  <a:pt x="72" y="181"/>
                  <a:pt x="72" y="181"/>
                  <a:pt x="72" y="181"/>
                </a:cubicBezTo>
                <a:cubicBezTo>
                  <a:pt x="72" y="480"/>
                  <a:pt x="72" y="480"/>
                  <a:pt x="72" y="480"/>
                </a:cubicBezTo>
                <a:cubicBezTo>
                  <a:pt x="177" y="480"/>
                  <a:pt x="177" y="480"/>
                  <a:pt x="177" y="480"/>
                </a:cubicBezTo>
                <a:cubicBezTo>
                  <a:pt x="177" y="181"/>
                  <a:pt x="177" y="181"/>
                  <a:pt x="177" y="181"/>
                </a:cubicBezTo>
                <a:cubicBezTo>
                  <a:pt x="236" y="181"/>
                  <a:pt x="236" y="181"/>
                  <a:pt x="236" y="181"/>
                </a:cubicBezTo>
                <a:cubicBezTo>
                  <a:pt x="244" y="181"/>
                  <a:pt x="249" y="172"/>
                  <a:pt x="244" y="166"/>
                </a:cubicBezTo>
                <a:cubicBezTo>
                  <a:pt x="132" y="6"/>
                  <a:pt x="132" y="6"/>
                  <a:pt x="132" y="6"/>
                </a:cubicBezTo>
                <a:cubicBezTo>
                  <a:pt x="128" y="0"/>
                  <a:pt x="120" y="0"/>
                  <a:pt x="116" y="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69" name="pilned" hidden="1"/>
          <p:cNvSpPr>
            <a:spLocks/>
          </p:cNvSpPr>
          <p:nvPr userDrawn="1"/>
        </p:nvSpPr>
        <p:spPr bwMode="auto">
          <a:xfrm>
            <a:off x="4339035" y="2102038"/>
            <a:ext cx="467519" cy="904500"/>
          </a:xfrm>
          <a:custGeom>
            <a:avLst/>
            <a:gdLst>
              <a:gd name="T0" fmla="*/ 132 w 249"/>
              <a:gd name="T1" fmla="*/ 473 h 479"/>
              <a:gd name="T2" fmla="*/ 245 w 249"/>
              <a:gd name="T3" fmla="*/ 314 h 479"/>
              <a:gd name="T4" fmla="*/ 236 w 249"/>
              <a:gd name="T5" fmla="*/ 298 h 479"/>
              <a:gd name="T6" fmla="*/ 177 w 249"/>
              <a:gd name="T7" fmla="*/ 298 h 479"/>
              <a:gd name="T8" fmla="*/ 177 w 249"/>
              <a:gd name="T9" fmla="*/ 0 h 479"/>
              <a:gd name="T10" fmla="*/ 72 w 249"/>
              <a:gd name="T11" fmla="*/ 0 h 479"/>
              <a:gd name="T12" fmla="*/ 72 w 249"/>
              <a:gd name="T13" fmla="*/ 298 h 479"/>
              <a:gd name="T14" fmla="*/ 12 w 249"/>
              <a:gd name="T15" fmla="*/ 298 h 479"/>
              <a:gd name="T16" fmla="*/ 4 w 249"/>
              <a:gd name="T17" fmla="*/ 314 h 479"/>
              <a:gd name="T18" fmla="*/ 116 w 249"/>
              <a:gd name="T19" fmla="*/ 473 h 479"/>
              <a:gd name="T20" fmla="*/ 132 w 249"/>
              <a:gd name="T21" fmla="*/ 4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79">
                <a:moveTo>
                  <a:pt x="132" y="473"/>
                </a:moveTo>
                <a:cubicBezTo>
                  <a:pt x="245" y="314"/>
                  <a:pt x="245" y="314"/>
                  <a:pt x="245" y="314"/>
                </a:cubicBezTo>
                <a:cubicBezTo>
                  <a:pt x="249" y="307"/>
                  <a:pt x="244" y="298"/>
                  <a:pt x="236" y="298"/>
                </a:cubicBezTo>
                <a:cubicBezTo>
                  <a:pt x="177" y="298"/>
                  <a:pt x="177" y="298"/>
                  <a:pt x="177" y="298"/>
                </a:cubicBezTo>
                <a:cubicBezTo>
                  <a:pt x="177" y="0"/>
                  <a:pt x="177" y="0"/>
                  <a:pt x="177" y="0"/>
                </a:cubicBezTo>
                <a:cubicBezTo>
                  <a:pt x="72" y="0"/>
                  <a:pt x="72" y="0"/>
                  <a:pt x="72" y="0"/>
                </a:cubicBezTo>
                <a:cubicBezTo>
                  <a:pt x="72" y="298"/>
                  <a:pt x="72" y="298"/>
                  <a:pt x="72" y="298"/>
                </a:cubicBezTo>
                <a:cubicBezTo>
                  <a:pt x="12" y="298"/>
                  <a:pt x="12" y="298"/>
                  <a:pt x="12" y="298"/>
                </a:cubicBezTo>
                <a:cubicBezTo>
                  <a:pt x="4" y="298"/>
                  <a:pt x="0" y="307"/>
                  <a:pt x="4" y="314"/>
                </a:cubicBezTo>
                <a:cubicBezTo>
                  <a:pt x="116" y="473"/>
                  <a:pt x="116" y="473"/>
                  <a:pt x="116" y="473"/>
                </a:cubicBezTo>
                <a:cubicBezTo>
                  <a:pt x="120" y="479"/>
                  <a:pt x="128" y="479"/>
                  <a:pt x="132" y="47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nvGrpSpPr>
          <p:cNvPr id="170" name="prosses4" hidden="1"/>
          <p:cNvGrpSpPr/>
          <p:nvPr userDrawn="1"/>
        </p:nvGrpSpPr>
        <p:grpSpPr>
          <a:xfrm>
            <a:off x="3190168" y="1183991"/>
            <a:ext cx="2765252" cy="2740592"/>
            <a:chOff x="1949529" y="751583"/>
            <a:chExt cx="5530502" cy="5478645"/>
          </a:xfrm>
        </p:grpSpPr>
        <p:grpSp>
          <p:nvGrpSpPr>
            <p:cNvPr id="185" name="prosses4"/>
            <p:cNvGrpSpPr>
              <a:grpSpLocks noChangeAspect="1"/>
            </p:cNvGrpSpPr>
            <p:nvPr userDrawn="1"/>
          </p:nvGrpSpPr>
          <p:grpSpPr bwMode="auto">
            <a:xfrm>
              <a:off x="2255718" y="976312"/>
              <a:ext cx="4897441" cy="4897438"/>
              <a:chOff x="1336" y="615"/>
              <a:chExt cx="3085" cy="3085"/>
            </a:xfrm>
          </p:grpSpPr>
          <p:sp>
            <p:nvSpPr>
              <p:cNvPr id="190" name="Freeform 90"/>
              <p:cNvSpPr>
                <a:spLocks/>
              </p:cNvSpPr>
              <p:nvPr userDrawn="1"/>
            </p:nvSpPr>
            <p:spPr bwMode="auto">
              <a:xfrm>
                <a:off x="1336" y="2179"/>
                <a:ext cx="1420" cy="1464"/>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1" name="Freeform 91"/>
              <p:cNvSpPr>
                <a:spLocks/>
              </p:cNvSpPr>
              <p:nvPr userDrawn="1"/>
            </p:nvSpPr>
            <p:spPr bwMode="auto">
              <a:xfrm>
                <a:off x="1393" y="615"/>
                <a:ext cx="1464"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2" name="Freeform 92"/>
              <p:cNvSpPr>
                <a:spLocks/>
              </p:cNvSpPr>
              <p:nvPr userDrawn="1"/>
            </p:nvSpPr>
            <p:spPr bwMode="auto">
              <a:xfrm>
                <a:off x="3002" y="674"/>
                <a:ext cx="1419" cy="1462"/>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3" name="Freeform 93"/>
              <p:cNvSpPr>
                <a:spLocks/>
              </p:cNvSpPr>
              <p:nvPr userDrawn="1"/>
            </p:nvSpPr>
            <p:spPr bwMode="auto">
              <a:xfrm>
                <a:off x="2900" y="2281"/>
                <a:ext cx="1465" cy="1419"/>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sp>
          <p:nvSpPr>
            <p:cNvPr id="186" name="TekstSylinder 221"/>
            <p:cNvSpPr txBox="1"/>
            <p:nvPr userDrawn="1"/>
          </p:nvSpPr>
          <p:spPr>
            <a:xfrm rot="18909079">
              <a:off x="1949529" y="1369586"/>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t>Argument 1</a:t>
              </a:r>
              <a:endParaRPr lang="en-GB" sz="794" b="1" cap="all" dirty="0"/>
            </a:p>
          </p:txBody>
        </p:sp>
        <p:sp>
          <p:nvSpPr>
            <p:cNvPr id="187" name="TekstSylinder 227"/>
            <p:cNvSpPr txBox="1"/>
            <p:nvPr userDrawn="1"/>
          </p:nvSpPr>
          <p:spPr>
            <a:xfrm rot="2908214">
              <a:off x="4483420" y="1466245"/>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t>Argument 2</a:t>
              </a:r>
              <a:endParaRPr lang="en-GB" sz="794" b="1" cap="all" dirty="0"/>
            </a:p>
          </p:txBody>
        </p:sp>
        <p:sp>
          <p:nvSpPr>
            <p:cNvPr id="188" name="TekstSylinder 234"/>
            <p:cNvSpPr txBox="1"/>
            <p:nvPr userDrawn="1"/>
          </p:nvSpPr>
          <p:spPr>
            <a:xfrm rot="8153325">
              <a:off x="4432189" y="3817742"/>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t>Argument 3</a:t>
              </a:r>
              <a:endParaRPr lang="en-GB" sz="794" b="1" cap="all" dirty="0"/>
            </a:p>
          </p:txBody>
        </p:sp>
        <p:sp>
          <p:nvSpPr>
            <p:cNvPr id="189" name="TekstSylinder 242"/>
            <p:cNvSpPr txBox="1"/>
            <p:nvPr userDrawn="1"/>
          </p:nvSpPr>
          <p:spPr>
            <a:xfrm rot="13545459">
              <a:off x="1982187" y="3897048"/>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t>Argument 4</a:t>
              </a:r>
              <a:endParaRPr lang="en-GB" sz="794" b="1" cap="all" dirty="0"/>
            </a:p>
          </p:txBody>
        </p:sp>
      </p:grpSp>
      <p:grpSp>
        <p:nvGrpSpPr>
          <p:cNvPr id="171" name="prosses1" hidden="1"/>
          <p:cNvGrpSpPr/>
          <p:nvPr userDrawn="1"/>
        </p:nvGrpSpPr>
        <p:grpSpPr>
          <a:xfrm>
            <a:off x="3213895" y="1200715"/>
            <a:ext cx="2717801" cy="2707147"/>
            <a:chOff x="1865313" y="727076"/>
            <a:chExt cx="5435600" cy="5411787"/>
          </a:xfrm>
        </p:grpSpPr>
        <p:grpSp>
          <p:nvGrpSpPr>
            <p:cNvPr id="172" name="prosses1"/>
            <p:cNvGrpSpPr/>
            <p:nvPr userDrawn="1"/>
          </p:nvGrpSpPr>
          <p:grpSpPr>
            <a:xfrm>
              <a:off x="1865313" y="727076"/>
              <a:ext cx="5435600" cy="5411787"/>
              <a:chOff x="1865313" y="727076"/>
              <a:chExt cx="5435600" cy="5411787"/>
            </a:xfrm>
          </p:grpSpPr>
          <p:sp>
            <p:nvSpPr>
              <p:cNvPr id="178" name="Freeform 5"/>
              <p:cNvSpPr>
                <a:spLocks/>
              </p:cNvSpPr>
              <p:nvPr userDrawn="1"/>
            </p:nvSpPr>
            <p:spPr bwMode="auto">
              <a:xfrm>
                <a:off x="1865313" y="2014538"/>
                <a:ext cx="1319213" cy="3095625"/>
              </a:xfrm>
              <a:custGeom>
                <a:avLst/>
                <a:gdLst>
                  <a:gd name="T0" fmla="*/ 249 w 351"/>
                  <a:gd name="T1" fmla="*/ 378 h 824"/>
                  <a:gd name="T2" fmla="*/ 312 w 351"/>
                  <a:gd name="T3" fmla="*/ 142 h 824"/>
                  <a:gd name="T4" fmla="*/ 235 w 351"/>
                  <a:gd name="T5" fmla="*/ 31 h 824"/>
                  <a:gd name="T6" fmla="*/ 235 w 351"/>
                  <a:gd name="T7" fmla="*/ 31 h 824"/>
                  <a:gd name="T8" fmla="*/ 106 w 351"/>
                  <a:gd name="T9" fmla="*/ 0 h 824"/>
                  <a:gd name="T10" fmla="*/ 0 w 351"/>
                  <a:gd name="T11" fmla="*/ 378 h 824"/>
                  <a:gd name="T12" fmla="*/ 154 w 351"/>
                  <a:gd name="T13" fmla="*/ 824 h 824"/>
                  <a:gd name="T14" fmla="*/ 222 w 351"/>
                  <a:gd name="T15" fmla="*/ 711 h 824"/>
                  <a:gd name="T16" fmla="*/ 226 w 351"/>
                  <a:gd name="T17" fmla="*/ 710 h 824"/>
                  <a:gd name="T18" fmla="*/ 351 w 351"/>
                  <a:gd name="T19" fmla="*/ 671 h 824"/>
                  <a:gd name="T20" fmla="*/ 249 w 351"/>
                  <a:gd name="T21" fmla="*/ 378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824">
                    <a:moveTo>
                      <a:pt x="249" y="378"/>
                    </a:moveTo>
                    <a:cubicBezTo>
                      <a:pt x="249" y="293"/>
                      <a:pt x="271" y="213"/>
                      <a:pt x="312" y="142"/>
                    </a:cubicBezTo>
                    <a:cubicBezTo>
                      <a:pt x="235" y="31"/>
                      <a:pt x="235" y="31"/>
                      <a:pt x="235" y="31"/>
                    </a:cubicBezTo>
                    <a:cubicBezTo>
                      <a:pt x="235" y="31"/>
                      <a:pt x="235" y="31"/>
                      <a:pt x="235" y="31"/>
                    </a:cubicBezTo>
                    <a:cubicBezTo>
                      <a:pt x="106" y="0"/>
                      <a:pt x="106" y="0"/>
                      <a:pt x="106" y="0"/>
                    </a:cubicBezTo>
                    <a:cubicBezTo>
                      <a:pt x="37" y="113"/>
                      <a:pt x="0" y="242"/>
                      <a:pt x="0" y="378"/>
                    </a:cubicBezTo>
                    <a:cubicBezTo>
                      <a:pt x="0" y="541"/>
                      <a:pt x="54" y="697"/>
                      <a:pt x="154" y="824"/>
                    </a:cubicBezTo>
                    <a:cubicBezTo>
                      <a:pt x="222" y="711"/>
                      <a:pt x="222" y="711"/>
                      <a:pt x="222" y="711"/>
                    </a:cubicBezTo>
                    <a:cubicBezTo>
                      <a:pt x="226" y="710"/>
                      <a:pt x="226" y="710"/>
                      <a:pt x="226" y="710"/>
                    </a:cubicBezTo>
                    <a:cubicBezTo>
                      <a:pt x="351" y="671"/>
                      <a:pt x="351" y="671"/>
                      <a:pt x="351" y="671"/>
                    </a:cubicBezTo>
                    <a:cubicBezTo>
                      <a:pt x="285" y="588"/>
                      <a:pt x="249" y="485"/>
                      <a:pt x="249" y="378"/>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79" name="Freeform 6"/>
              <p:cNvSpPr>
                <a:spLocks/>
              </p:cNvSpPr>
              <p:nvPr userDrawn="1"/>
            </p:nvSpPr>
            <p:spPr bwMode="auto">
              <a:xfrm>
                <a:off x="5287963" y="3340101"/>
                <a:ext cx="2012950" cy="2592388"/>
              </a:xfrm>
              <a:custGeom>
                <a:avLst/>
                <a:gdLst>
                  <a:gd name="T0" fmla="*/ 530 w 536"/>
                  <a:gd name="T1" fmla="*/ 0 h 690"/>
                  <a:gd name="T2" fmla="*/ 407 w 536"/>
                  <a:gd name="T3" fmla="*/ 50 h 690"/>
                  <a:gd name="T4" fmla="*/ 405 w 536"/>
                  <a:gd name="T5" fmla="*/ 50 h 690"/>
                  <a:gd name="T6" fmla="*/ 280 w 536"/>
                  <a:gd name="T7" fmla="*/ 6 h 690"/>
                  <a:gd name="T8" fmla="*/ 143 w 536"/>
                  <a:gd name="T9" fmla="*/ 358 h 690"/>
                  <a:gd name="T10" fmla="*/ 1 w 536"/>
                  <a:gd name="T11" fmla="*/ 455 h 690"/>
                  <a:gd name="T12" fmla="*/ 0 w 536"/>
                  <a:gd name="T13" fmla="*/ 587 h 690"/>
                  <a:gd name="T14" fmla="*/ 1 w 536"/>
                  <a:gd name="T15" fmla="*/ 589 h 690"/>
                  <a:gd name="T16" fmla="*/ 88 w 536"/>
                  <a:gd name="T17" fmla="*/ 690 h 690"/>
                  <a:gd name="T18" fmla="*/ 319 w 536"/>
                  <a:gd name="T19" fmla="*/ 534 h 690"/>
                  <a:gd name="T20" fmla="*/ 530 w 536"/>
                  <a:gd name="T21"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6" h="690">
                    <a:moveTo>
                      <a:pt x="530" y="0"/>
                    </a:moveTo>
                    <a:cubicBezTo>
                      <a:pt x="407" y="50"/>
                      <a:pt x="407" y="50"/>
                      <a:pt x="407" y="50"/>
                    </a:cubicBezTo>
                    <a:cubicBezTo>
                      <a:pt x="405" y="50"/>
                      <a:pt x="405" y="50"/>
                      <a:pt x="405" y="50"/>
                    </a:cubicBezTo>
                    <a:cubicBezTo>
                      <a:pt x="280" y="6"/>
                      <a:pt x="280" y="6"/>
                      <a:pt x="280" y="6"/>
                    </a:cubicBezTo>
                    <a:cubicBezTo>
                      <a:pt x="285" y="133"/>
                      <a:pt x="239" y="261"/>
                      <a:pt x="143" y="358"/>
                    </a:cubicBezTo>
                    <a:cubicBezTo>
                      <a:pt x="101" y="399"/>
                      <a:pt x="53" y="432"/>
                      <a:pt x="1" y="455"/>
                    </a:cubicBezTo>
                    <a:cubicBezTo>
                      <a:pt x="0" y="587"/>
                      <a:pt x="0" y="587"/>
                      <a:pt x="0" y="587"/>
                    </a:cubicBezTo>
                    <a:cubicBezTo>
                      <a:pt x="1" y="589"/>
                      <a:pt x="1" y="589"/>
                      <a:pt x="1" y="589"/>
                    </a:cubicBezTo>
                    <a:cubicBezTo>
                      <a:pt x="88" y="690"/>
                      <a:pt x="88" y="690"/>
                      <a:pt x="88" y="690"/>
                    </a:cubicBezTo>
                    <a:cubicBezTo>
                      <a:pt x="174" y="654"/>
                      <a:pt x="252" y="602"/>
                      <a:pt x="319" y="534"/>
                    </a:cubicBezTo>
                    <a:cubicBezTo>
                      <a:pt x="466" y="387"/>
                      <a:pt x="536" y="192"/>
                      <a:pt x="530"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80" name="Freeform 7"/>
              <p:cNvSpPr>
                <a:spLocks/>
              </p:cNvSpPr>
              <p:nvPr userDrawn="1"/>
            </p:nvSpPr>
            <p:spPr bwMode="auto">
              <a:xfrm>
                <a:off x="5051426" y="827088"/>
                <a:ext cx="2219325" cy="2589213"/>
              </a:xfrm>
              <a:custGeom>
                <a:avLst/>
                <a:gdLst>
                  <a:gd name="T0" fmla="*/ 382 w 591"/>
                  <a:gd name="T1" fmla="*/ 184 h 689"/>
                  <a:gd name="T2" fmla="*/ 71 w 591"/>
                  <a:gd name="T3" fmla="*/ 0 h 689"/>
                  <a:gd name="T4" fmla="*/ 81 w 591"/>
                  <a:gd name="T5" fmla="*/ 133 h 689"/>
                  <a:gd name="T6" fmla="*/ 80 w 591"/>
                  <a:gd name="T7" fmla="*/ 135 h 689"/>
                  <a:gd name="T8" fmla="*/ 0 w 591"/>
                  <a:gd name="T9" fmla="*/ 240 h 689"/>
                  <a:gd name="T10" fmla="*/ 206 w 591"/>
                  <a:gd name="T11" fmla="*/ 360 h 689"/>
                  <a:gd name="T12" fmla="*/ 341 w 591"/>
                  <a:gd name="T13" fmla="*/ 644 h 689"/>
                  <a:gd name="T14" fmla="*/ 469 w 591"/>
                  <a:gd name="T15" fmla="*/ 689 h 689"/>
                  <a:gd name="T16" fmla="*/ 469 w 591"/>
                  <a:gd name="T17" fmla="*/ 689 h 689"/>
                  <a:gd name="T18" fmla="*/ 591 w 591"/>
                  <a:gd name="T19" fmla="*/ 639 h 689"/>
                  <a:gd name="T20" fmla="*/ 382 w 591"/>
                  <a:gd name="T21" fmla="*/ 184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1" h="689">
                    <a:moveTo>
                      <a:pt x="382" y="184"/>
                    </a:moveTo>
                    <a:cubicBezTo>
                      <a:pt x="294" y="96"/>
                      <a:pt x="187" y="33"/>
                      <a:pt x="71" y="0"/>
                    </a:cubicBezTo>
                    <a:cubicBezTo>
                      <a:pt x="81" y="133"/>
                      <a:pt x="81" y="133"/>
                      <a:pt x="81" y="133"/>
                    </a:cubicBezTo>
                    <a:cubicBezTo>
                      <a:pt x="80" y="135"/>
                      <a:pt x="80" y="135"/>
                      <a:pt x="80" y="135"/>
                    </a:cubicBezTo>
                    <a:cubicBezTo>
                      <a:pt x="0" y="240"/>
                      <a:pt x="0" y="240"/>
                      <a:pt x="0" y="240"/>
                    </a:cubicBezTo>
                    <a:cubicBezTo>
                      <a:pt x="77" y="261"/>
                      <a:pt x="148" y="302"/>
                      <a:pt x="206" y="360"/>
                    </a:cubicBezTo>
                    <a:cubicBezTo>
                      <a:pt x="285" y="440"/>
                      <a:pt x="330" y="541"/>
                      <a:pt x="341" y="644"/>
                    </a:cubicBezTo>
                    <a:cubicBezTo>
                      <a:pt x="469" y="689"/>
                      <a:pt x="469" y="689"/>
                      <a:pt x="469" y="689"/>
                    </a:cubicBezTo>
                    <a:cubicBezTo>
                      <a:pt x="469" y="689"/>
                      <a:pt x="469" y="689"/>
                      <a:pt x="469" y="689"/>
                    </a:cubicBezTo>
                    <a:cubicBezTo>
                      <a:pt x="591" y="639"/>
                      <a:pt x="591" y="639"/>
                      <a:pt x="591" y="639"/>
                    </a:cubicBezTo>
                    <a:cubicBezTo>
                      <a:pt x="578" y="473"/>
                      <a:pt x="509" y="310"/>
                      <a:pt x="382" y="184"/>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81" name="Freeform 8"/>
              <p:cNvSpPr>
                <a:spLocks/>
              </p:cNvSpPr>
              <p:nvPr userDrawn="1"/>
            </p:nvSpPr>
            <p:spPr bwMode="auto">
              <a:xfrm>
                <a:off x="2324101" y="727076"/>
                <a:ext cx="2922588" cy="1724025"/>
              </a:xfrm>
              <a:custGeom>
                <a:avLst/>
                <a:gdLst>
                  <a:gd name="T0" fmla="*/ 767 w 778"/>
                  <a:gd name="T1" fmla="*/ 20 h 459"/>
                  <a:gd name="T2" fmla="*/ 599 w 778"/>
                  <a:gd name="T3" fmla="*/ 0 h 459"/>
                  <a:gd name="T4" fmla="*/ 89 w 778"/>
                  <a:gd name="T5" fmla="*/ 211 h 459"/>
                  <a:gd name="T6" fmla="*/ 0 w 778"/>
                  <a:gd name="T7" fmla="*/ 318 h 459"/>
                  <a:gd name="T8" fmla="*/ 130 w 778"/>
                  <a:gd name="T9" fmla="*/ 349 h 459"/>
                  <a:gd name="T10" fmla="*/ 131 w 778"/>
                  <a:gd name="T11" fmla="*/ 350 h 459"/>
                  <a:gd name="T12" fmla="*/ 207 w 778"/>
                  <a:gd name="T13" fmla="*/ 459 h 459"/>
                  <a:gd name="T14" fmla="*/ 265 w 778"/>
                  <a:gd name="T15" fmla="*/ 387 h 459"/>
                  <a:gd name="T16" fmla="*/ 599 w 778"/>
                  <a:gd name="T17" fmla="*/ 249 h 459"/>
                  <a:gd name="T18" fmla="*/ 696 w 778"/>
                  <a:gd name="T19" fmla="*/ 259 h 459"/>
                  <a:gd name="T20" fmla="*/ 778 w 778"/>
                  <a:gd name="T21" fmla="*/ 152 h 459"/>
                  <a:gd name="T22" fmla="*/ 778 w 778"/>
                  <a:gd name="T23" fmla="*/ 152 h 459"/>
                  <a:gd name="T24" fmla="*/ 767 w 778"/>
                  <a:gd name="T25" fmla="*/ 2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8" h="459">
                    <a:moveTo>
                      <a:pt x="767" y="20"/>
                    </a:moveTo>
                    <a:cubicBezTo>
                      <a:pt x="713" y="6"/>
                      <a:pt x="656" y="0"/>
                      <a:pt x="599" y="0"/>
                    </a:cubicBezTo>
                    <a:cubicBezTo>
                      <a:pt x="406" y="0"/>
                      <a:pt x="225" y="75"/>
                      <a:pt x="89" y="211"/>
                    </a:cubicBezTo>
                    <a:cubicBezTo>
                      <a:pt x="56" y="244"/>
                      <a:pt x="26" y="280"/>
                      <a:pt x="0" y="318"/>
                    </a:cubicBezTo>
                    <a:cubicBezTo>
                      <a:pt x="130" y="349"/>
                      <a:pt x="130" y="349"/>
                      <a:pt x="130" y="349"/>
                    </a:cubicBezTo>
                    <a:cubicBezTo>
                      <a:pt x="131" y="350"/>
                      <a:pt x="131" y="350"/>
                      <a:pt x="131" y="350"/>
                    </a:cubicBezTo>
                    <a:cubicBezTo>
                      <a:pt x="207" y="459"/>
                      <a:pt x="207" y="459"/>
                      <a:pt x="207" y="459"/>
                    </a:cubicBezTo>
                    <a:cubicBezTo>
                      <a:pt x="224" y="433"/>
                      <a:pt x="243" y="409"/>
                      <a:pt x="265" y="387"/>
                    </a:cubicBezTo>
                    <a:cubicBezTo>
                      <a:pt x="354" y="298"/>
                      <a:pt x="473" y="249"/>
                      <a:pt x="599" y="249"/>
                    </a:cubicBezTo>
                    <a:cubicBezTo>
                      <a:pt x="632" y="249"/>
                      <a:pt x="665" y="253"/>
                      <a:pt x="696" y="259"/>
                    </a:cubicBezTo>
                    <a:cubicBezTo>
                      <a:pt x="778" y="152"/>
                      <a:pt x="778" y="152"/>
                      <a:pt x="778" y="152"/>
                    </a:cubicBezTo>
                    <a:cubicBezTo>
                      <a:pt x="778" y="152"/>
                      <a:pt x="778" y="152"/>
                      <a:pt x="778" y="152"/>
                    </a:cubicBezTo>
                    <a:lnTo>
                      <a:pt x="767" y="2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82" name="Freeform 9"/>
              <p:cNvSpPr>
                <a:spLocks/>
              </p:cNvSpPr>
              <p:nvPr userDrawn="1"/>
            </p:nvSpPr>
            <p:spPr bwMode="auto">
              <a:xfrm>
                <a:off x="2514601" y="4621213"/>
                <a:ext cx="2998788" cy="1517650"/>
              </a:xfrm>
              <a:custGeom>
                <a:avLst/>
                <a:gdLst>
                  <a:gd name="T0" fmla="*/ 709 w 798"/>
                  <a:gd name="T1" fmla="*/ 257 h 404"/>
                  <a:gd name="T2" fmla="*/ 709 w 798"/>
                  <a:gd name="T3" fmla="*/ 257 h 404"/>
                  <a:gd name="T4" fmla="*/ 711 w 798"/>
                  <a:gd name="T5" fmla="*/ 126 h 404"/>
                  <a:gd name="T6" fmla="*/ 548 w 798"/>
                  <a:gd name="T7" fmla="*/ 155 h 404"/>
                  <a:gd name="T8" fmla="*/ 214 w 798"/>
                  <a:gd name="T9" fmla="*/ 17 h 404"/>
                  <a:gd name="T10" fmla="*/ 198 w 798"/>
                  <a:gd name="T11" fmla="*/ 0 h 404"/>
                  <a:gd name="T12" fmla="*/ 70 w 798"/>
                  <a:gd name="T13" fmla="*/ 40 h 404"/>
                  <a:gd name="T14" fmla="*/ 68 w 798"/>
                  <a:gd name="T15" fmla="*/ 41 h 404"/>
                  <a:gd name="T16" fmla="*/ 0 w 798"/>
                  <a:gd name="T17" fmla="*/ 153 h 404"/>
                  <a:gd name="T18" fmla="*/ 38 w 798"/>
                  <a:gd name="T19" fmla="*/ 193 h 404"/>
                  <a:gd name="T20" fmla="*/ 548 w 798"/>
                  <a:gd name="T21" fmla="*/ 404 h 404"/>
                  <a:gd name="T22" fmla="*/ 798 w 798"/>
                  <a:gd name="T23" fmla="*/ 360 h 404"/>
                  <a:gd name="T24" fmla="*/ 709 w 798"/>
                  <a:gd name="T25" fmla="*/ 25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8" h="404">
                    <a:moveTo>
                      <a:pt x="709" y="257"/>
                    </a:moveTo>
                    <a:cubicBezTo>
                      <a:pt x="709" y="257"/>
                      <a:pt x="709" y="257"/>
                      <a:pt x="709" y="257"/>
                    </a:cubicBezTo>
                    <a:cubicBezTo>
                      <a:pt x="711" y="126"/>
                      <a:pt x="711" y="126"/>
                      <a:pt x="711" y="126"/>
                    </a:cubicBezTo>
                    <a:cubicBezTo>
                      <a:pt x="659" y="145"/>
                      <a:pt x="604" y="155"/>
                      <a:pt x="548" y="155"/>
                    </a:cubicBezTo>
                    <a:cubicBezTo>
                      <a:pt x="422" y="155"/>
                      <a:pt x="303" y="106"/>
                      <a:pt x="214" y="17"/>
                    </a:cubicBezTo>
                    <a:cubicBezTo>
                      <a:pt x="209" y="11"/>
                      <a:pt x="203" y="6"/>
                      <a:pt x="198" y="0"/>
                    </a:cubicBezTo>
                    <a:cubicBezTo>
                      <a:pt x="70" y="40"/>
                      <a:pt x="70" y="40"/>
                      <a:pt x="70" y="40"/>
                    </a:cubicBezTo>
                    <a:cubicBezTo>
                      <a:pt x="68" y="41"/>
                      <a:pt x="68" y="41"/>
                      <a:pt x="68" y="41"/>
                    </a:cubicBezTo>
                    <a:cubicBezTo>
                      <a:pt x="0" y="153"/>
                      <a:pt x="0" y="153"/>
                      <a:pt x="0" y="153"/>
                    </a:cubicBezTo>
                    <a:cubicBezTo>
                      <a:pt x="12" y="167"/>
                      <a:pt x="25" y="180"/>
                      <a:pt x="38" y="193"/>
                    </a:cubicBezTo>
                    <a:cubicBezTo>
                      <a:pt x="174" y="329"/>
                      <a:pt x="355" y="404"/>
                      <a:pt x="548" y="404"/>
                    </a:cubicBezTo>
                    <a:cubicBezTo>
                      <a:pt x="635" y="404"/>
                      <a:pt x="719" y="389"/>
                      <a:pt x="798" y="360"/>
                    </a:cubicBezTo>
                    <a:lnTo>
                      <a:pt x="709" y="257"/>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83" name="Rectangle 56"/>
              <p:cNvSpPr>
                <a:spLocks noChangeArrowheads="1"/>
              </p:cNvSpPr>
              <p:nvPr userDrawn="1"/>
            </p:nvSpPr>
            <p:spPr bwMode="auto">
              <a:xfrm>
                <a:off x="4152901" y="2884488"/>
                <a:ext cx="8208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lnSpcReduction="10000"/>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defTabSz="454011" eaLnBrk="0" fontAlgn="base" hangingPunct="0">
                  <a:spcBef>
                    <a:spcPct val="0"/>
                  </a:spcBef>
                  <a:spcAft>
                    <a:spcPct val="0"/>
                  </a:spcAft>
                </a:pPr>
                <a:r>
                  <a:rPr lang="en-US" altLang="en-US" sz="1390" b="1" dirty="0">
                    <a:solidFill>
                      <a:srgbClr val="010101"/>
                    </a:solidFill>
                    <a:latin typeface="Arial" panose="020B0604020202020204" pitchFamily="34" charset="0"/>
                  </a:rPr>
                  <a:t>Tittel</a:t>
                </a:r>
                <a:endParaRPr lang="en-US" altLang="en-US" sz="894" dirty="0">
                  <a:latin typeface="Arial" panose="020B0604020202020204" pitchFamily="34" charset="0"/>
                </a:endParaRPr>
              </a:p>
            </p:txBody>
          </p:sp>
          <p:sp>
            <p:nvSpPr>
              <p:cNvPr id="184" name="Rectangle 58"/>
              <p:cNvSpPr>
                <a:spLocks noChangeArrowheads="1"/>
              </p:cNvSpPr>
              <p:nvPr userDrawn="1"/>
            </p:nvSpPr>
            <p:spPr bwMode="auto">
              <a:xfrm>
                <a:off x="3670301" y="3370263"/>
                <a:ext cx="18723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894" dirty="0">
                    <a:solidFill>
                      <a:srgbClr val="010101"/>
                    </a:solidFill>
                    <a:latin typeface="Arial" panose="020B0604020202020204" pitchFamily="34" charset="0"/>
                  </a:rPr>
                  <a:t>Hva handler dette</a:t>
                </a:r>
                <a:br>
                  <a:rPr lang="en-US" altLang="en-US" sz="894" dirty="0">
                    <a:solidFill>
                      <a:srgbClr val="010101"/>
                    </a:solidFill>
                    <a:latin typeface="Arial" panose="020B0604020202020204" pitchFamily="34" charset="0"/>
                  </a:rPr>
                </a:br>
                <a:r>
                  <a:rPr lang="en-US" altLang="en-US" sz="894" dirty="0">
                    <a:solidFill>
                      <a:srgbClr val="010101"/>
                    </a:solidFill>
                    <a:latin typeface="Arial" panose="020B0604020202020204" pitchFamily="34" charset="0"/>
                  </a:rPr>
                  <a:t>prosseshjulet om?</a:t>
                </a:r>
                <a:endParaRPr lang="en-US" altLang="en-US" sz="894" dirty="0">
                  <a:latin typeface="Arial" panose="020B0604020202020204" pitchFamily="34" charset="0"/>
                </a:endParaRPr>
              </a:p>
            </p:txBody>
          </p:sp>
        </p:grpSp>
        <p:sp>
          <p:nvSpPr>
            <p:cNvPr id="173" name="TekstSylinder 244"/>
            <p:cNvSpPr txBox="1"/>
            <p:nvPr userDrawn="1"/>
          </p:nvSpPr>
          <p:spPr>
            <a:xfrm rot="20460000">
              <a:off x="2775995" y="1325613"/>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solidFill>
                    <a:schemeClr val="bg1"/>
                  </a:solidFill>
                </a:rPr>
                <a:t>Argument 1</a:t>
              </a:r>
              <a:endParaRPr lang="en-GB" sz="794" b="1" cap="all" dirty="0">
                <a:solidFill>
                  <a:schemeClr val="bg1"/>
                </a:solidFill>
              </a:endParaRPr>
            </a:p>
          </p:txBody>
        </p:sp>
        <p:sp>
          <p:nvSpPr>
            <p:cNvPr id="174" name="TekstSylinder 264"/>
            <p:cNvSpPr txBox="1"/>
            <p:nvPr userDrawn="1"/>
          </p:nvSpPr>
          <p:spPr>
            <a:xfrm rot="3300000">
              <a:off x="4338890" y="1813672"/>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solidFill>
                    <a:schemeClr val="bg1"/>
                  </a:solidFill>
                </a:rPr>
                <a:t>Argument 2</a:t>
              </a:r>
              <a:endParaRPr lang="en-GB" sz="794" b="1" cap="all" dirty="0">
                <a:solidFill>
                  <a:schemeClr val="bg1"/>
                </a:solidFill>
              </a:endParaRPr>
            </a:p>
          </p:txBody>
        </p:sp>
        <p:sp>
          <p:nvSpPr>
            <p:cNvPr id="175" name="TekstSylinder 265"/>
            <p:cNvSpPr txBox="1"/>
            <p:nvPr userDrawn="1"/>
          </p:nvSpPr>
          <p:spPr>
            <a:xfrm rot="7500000">
              <a:off x="4354628" y="3473997"/>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solidFill>
                    <a:schemeClr val="bg1"/>
                  </a:solidFill>
                </a:rPr>
                <a:t>Argument 3</a:t>
              </a:r>
              <a:endParaRPr lang="en-GB" sz="794" b="1" cap="all" dirty="0">
                <a:solidFill>
                  <a:schemeClr val="bg1"/>
                </a:solidFill>
              </a:endParaRPr>
            </a:p>
          </p:txBody>
        </p:sp>
        <p:sp>
          <p:nvSpPr>
            <p:cNvPr id="176" name="TekstSylinder 266"/>
            <p:cNvSpPr txBox="1"/>
            <p:nvPr userDrawn="1"/>
          </p:nvSpPr>
          <p:spPr>
            <a:xfrm rot="11820000">
              <a:off x="2814890" y="3998684"/>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solidFill>
                    <a:schemeClr val="bg1"/>
                  </a:solidFill>
                </a:rPr>
                <a:t>Argument 4</a:t>
              </a:r>
              <a:endParaRPr lang="en-GB" sz="794" b="1" cap="all" dirty="0">
                <a:solidFill>
                  <a:schemeClr val="bg1"/>
                </a:solidFill>
              </a:endParaRPr>
            </a:p>
          </p:txBody>
        </p:sp>
        <p:sp>
          <p:nvSpPr>
            <p:cNvPr id="177" name="TekstSylinder 267"/>
            <p:cNvSpPr txBox="1"/>
            <p:nvPr userDrawn="1"/>
          </p:nvSpPr>
          <p:spPr>
            <a:xfrm rot="16200000">
              <a:off x="1824776" y="2704309"/>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solidFill>
                    <a:schemeClr val="bg1"/>
                  </a:solidFill>
                </a:rPr>
                <a:t>Argument 5</a:t>
              </a:r>
              <a:endParaRPr lang="en-GB" sz="794" b="1" cap="all" dirty="0">
                <a:solidFill>
                  <a:schemeClr val="bg1"/>
                </a:solidFill>
              </a:endParaRPr>
            </a:p>
          </p:txBody>
        </p:sp>
      </p:grpSp>
      <p:pic>
        <p:nvPicPr>
          <p:cNvPr id="309" name="Bilde 30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88036" y="288037"/>
            <a:ext cx="543600" cy="657234"/>
          </a:xfrm>
          <a:prstGeom prst="rect">
            <a:avLst/>
          </a:prstGeom>
        </p:spPr>
      </p:pic>
      <p:grpSp>
        <p:nvGrpSpPr>
          <p:cNvPr id="7" name="Verden" hidden="1"/>
          <p:cNvGrpSpPr>
            <a:grpSpLocks noChangeAspect="1"/>
          </p:cNvGrpSpPr>
          <p:nvPr userDrawn="1"/>
        </p:nvGrpSpPr>
        <p:grpSpPr bwMode="auto">
          <a:xfrm>
            <a:off x="4067176" y="2047875"/>
            <a:ext cx="1011237" cy="1012824"/>
            <a:chOff x="2585" y="369"/>
            <a:chExt cx="637" cy="638"/>
          </a:xfrm>
        </p:grpSpPr>
        <p:sp>
          <p:nvSpPr>
            <p:cNvPr id="9" name="Freeform 5"/>
            <p:cNvSpPr>
              <a:spLocks/>
            </p:cNvSpPr>
            <p:nvPr userDrawn="1"/>
          </p:nvSpPr>
          <p:spPr bwMode="auto">
            <a:xfrm>
              <a:off x="2585" y="369"/>
              <a:ext cx="637" cy="638"/>
            </a:xfrm>
            <a:custGeom>
              <a:avLst/>
              <a:gdLst>
                <a:gd name="T0" fmla="*/ 1216 w 1246"/>
                <a:gd name="T1" fmla="*/ 569 h 1247"/>
                <a:gd name="T2" fmla="*/ 677 w 1246"/>
                <a:gd name="T3" fmla="*/ 1217 h 1247"/>
                <a:gd name="T4" fmla="*/ 30 w 1246"/>
                <a:gd name="T5" fmla="*/ 678 h 1247"/>
                <a:gd name="T6" fmla="*/ 569 w 1246"/>
                <a:gd name="T7" fmla="*/ 30 h 1247"/>
                <a:gd name="T8" fmla="*/ 1216 w 1246"/>
                <a:gd name="T9" fmla="*/ 569 h 1247"/>
              </a:gdLst>
              <a:ahLst/>
              <a:cxnLst>
                <a:cxn ang="0">
                  <a:pos x="T0" y="T1"/>
                </a:cxn>
                <a:cxn ang="0">
                  <a:pos x="T2" y="T3"/>
                </a:cxn>
                <a:cxn ang="0">
                  <a:pos x="T4" y="T5"/>
                </a:cxn>
                <a:cxn ang="0">
                  <a:pos x="T6" y="T7"/>
                </a:cxn>
                <a:cxn ang="0">
                  <a:pos x="T8" y="T9"/>
                </a:cxn>
              </a:cxnLst>
              <a:rect l="0" t="0" r="r" b="b"/>
              <a:pathLst>
                <a:path w="1246" h="1247">
                  <a:moveTo>
                    <a:pt x="1216" y="569"/>
                  </a:moveTo>
                  <a:cubicBezTo>
                    <a:pt x="1246" y="897"/>
                    <a:pt x="1005" y="1187"/>
                    <a:pt x="677" y="1217"/>
                  </a:cubicBezTo>
                  <a:cubicBezTo>
                    <a:pt x="349" y="1247"/>
                    <a:pt x="59" y="1006"/>
                    <a:pt x="30" y="678"/>
                  </a:cubicBezTo>
                  <a:cubicBezTo>
                    <a:pt x="0" y="350"/>
                    <a:pt x="241" y="60"/>
                    <a:pt x="569" y="30"/>
                  </a:cubicBezTo>
                  <a:cubicBezTo>
                    <a:pt x="896" y="0"/>
                    <a:pt x="1186" y="242"/>
                    <a:pt x="1216" y="569"/>
                  </a:cubicBezTo>
                  <a:close/>
                </a:path>
              </a:pathLst>
            </a:custGeom>
            <a:solidFill>
              <a:srgbClr val="000000"/>
            </a:solidFill>
            <a:ln w="20638"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 name="Freeform 6"/>
            <p:cNvSpPr>
              <a:spLocks noEditPoints="1"/>
            </p:cNvSpPr>
            <p:nvPr userDrawn="1"/>
          </p:nvSpPr>
          <p:spPr bwMode="auto">
            <a:xfrm>
              <a:off x="2829" y="417"/>
              <a:ext cx="362" cy="542"/>
            </a:xfrm>
            <a:custGeom>
              <a:avLst/>
              <a:gdLst>
                <a:gd name="T0" fmla="*/ 333 w 708"/>
                <a:gd name="T1" fmla="*/ 0 h 1059"/>
                <a:gd name="T2" fmla="*/ 319 w 708"/>
                <a:gd name="T3" fmla="*/ 9 h 1059"/>
                <a:gd name="T4" fmla="*/ 276 w 708"/>
                <a:gd name="T5" fmla="*/ 32 h 1059"/>
                <a:gd name="T6" fmla="*/ 256 w 708"/>
                <a:gd name="T7" fmla="*/ 40 h 1059"/>
                <a:gd name="T8" fmla="*/ 235 w 708"/>
                <a:gd name="T9" fmla="*/ 98 h 1059"/>
                <a:gd name="T10" fmla="*/ 228 w 708"/>
                <a:gd name="T11" fmla="*/ 128 h 1059"/>
                <a:gd name="T12" fmla="*/ 169 w 708"/>
                <a:gd name="T13" fmla="*/ 148 h 1059"/>
                <a:gd name="T14" fmla="*/ 87 w 708"/>
                <a:gd name="T15" fmla="*/ 258 h 1059"/>
                <a:gd name="T16" fmla="*/ 127 w 708"/>
                <a:gd name="T17" fmla="*/ 295 h 1059"/>
                <a:gd name="T18" fmla="*/ 56 w 708"/>
                <a:gd name="T19" fmla="*/ 372 h 1059"/>
                <a:gd name="T20" fmla="*/ 11 w 708"/>
                <a:gd name="T21" fmla="*/ 461 h 1059"/>
                <a:gd name="T22" fmla="*/ 3 w 708"/>
                <a:gd name="T23" fmla="*/ 529 h 1059"/>
                <a:gd name="T24" fmla="*/ 29 w 708"/>
                <a:gd name="T25" fmla="*/ 607 h 1059"/>
                <a:gd name="T26" fmla="*/ 99 w 708"/>
                <a:gd name="T27" fmla="*/ 671 h 1059"/>
                <a:gd name="T28" fmla="*/ 169 w 708"/>
                <a:gd name="T29" fmla="*/ 679 h 1059"/>
                <a:gd name="T30" fmla="*/ 229 w 708"/>
                <a:gd name="T31" fmla="*/ 658 h 1059"/>
                <a:gd name="T32" fmla="*/ 262 w 708"/>
                <a:gd name="T33" fmla="*/ 670 h 1059"/>
                <a:gd name="T34" fmla="*/ 299 w 708"/>
                <a:gd name="T35" fmla="*/ 751 h 1059"/>
                <a:gd name="T36" fmla="*/ 319 w 708"/>
                <a:gd name="T37" fmla="*/ 796 h 1059"/>
                <a:gd name="T38" fmla="*/ 320 w 708"/>
                <a:gd name="T39" fmla="*/ 862 h 1059"/>
                <a:gd name="T40" fmla="*/ 317 w 708"/>
                <a:gd name="T41" fmla="*/ 941 h 1059"/>
                <a:gd name="T42" fmla="*/ 352 w 708"/>
                <a:gd name="T43" fmla="*/ 1049 h 1059"/>
                <a:gd name="T44" fmla="*/ 357 w 708"/>
                <a:gd name="T45" fmla="*/ 1059 h 1059"/>
                <a:gd name="T46" fmla="*/ 505 w 708"/>
                <a:gd name="T47" fmla="*/ 971 h 1059"/>
                <a:gd name="T48" fmla="*/ 527 w 708"/>
                <a:gd name="T49" fmla="*/ 940 h 1059"/>
                <a:gd name="T50" fmla="*/ 577 w 708"/>
                <a:gd name="T51" fmla="*/ 853 h 1059"/>
                <a:gd name="T52" fmla="*/ 590 w 708"/>
                <a:gd name="T53" fmla="*/ 785 h 1059"/>
                <a:gd name="T54" fmla="*/ 600 w 708"/>
                <a:gd name="T55" fmla="*/ 730 h 1059"/>
                <a:gd name="T56" fmla="*/ 650 w 708"/>
                <a:gd name="T57" fmla="*/ 656 h 1059"/>
                <a:gd name="T58" fmla="*/ 658 w 708"/>
                <a:gd name="T59" fmla="*/ 580 h 1059"/>
                <a:gd name="T60" fmla="*/ 651 w 708"/>
                <a:gd name="T61" fmla="*/ 564 h 1059"/>
                <a:gd name="T62" fmla="*/ 661 w 708"/>
                <a:gd name="T63" fmla="*/ 544 h 1059"/>
                <a:gd name="T64" fmla="*/ 697 w 708"/>
                <a:gd name="T65" fmla="*/ 505 h 1059"/>
                <a:gd name="T66" fmla="*/ 706 w 708"/>
                <a:gd name="T67" fmla="*/ 473 h 1059"/>
                <a:gd name="T68" fmla="*/ 708 w 708"/>
                <a:gd name="T69" fmla="*/ 473 h 1059"/>
                <a:gd name="T70" fmla="*/ 333 w 708"/>
                <a:gd name="T71" fmla="*/ 0 h 1059"/>
                <a:gd name="T72" fmla="*/ 345 w 708"/>
                <a:gd name="T73" fmla="*/ 293 h 1059"/>
                <a:gd name="T74" fmla="*/ 203 w 708"/>
                <a:gd name="T75" fmla="*/ 281 h 1059"/>
                <a:gd name="T76" fmla="*/ 247 w 708"/>
                <a:gd name="T77" fmla="*/ 234 h 1059"/>
                <a:gd name="T78" fmla="*/ 271 w 708"/>
                <a:gd name="T79" fmla="*/ 233 h 1059"/>
                <a:gd name="T80" fmla="*/ 347 w 708"/>
                <a:gd name="T81" fmla="*/ 276 h 1059"/>
                <a:gd name="T82" fmla="*/ 345 w 708"/>
                <a:gd name="T83" fmla="*/ 293 h 1059"/>
                <a:gd name="T84" fmla="*/ 523 w 708"/>
                <a:gd name="T85" fmla="*/ 341 h 1059"/>
                <a:gd name="T86" fmla="*/ 496 w 708"/>
                <a:gd name="T87" fmla="*/ 362 h 1059"/>
                <a:gd name="T88" fmla="*/ 387 w 708"/>
                <a:gd name="T89" fmla="*/ 352 h 1059"/>
                <a:gd name="T90" fmla="*/ 366 w 708"/>
                <a:gd name="T91" fmla="*/ 334 h 1059"/>
                <a:gd name="T92" fmla="*/ 352 w 708"/>
                <a:gd name="T93" fmla="*/ 306 h 1059"/>
                <a:gd name="T94" fmla="*/ 397 w 708"/>
                <a:gd name="T95" fmla="*/ 287 h 1059"/>
                <a:gd name="T96" fmla="*/ 432 w 708"/>
                <a:gd name="T97" fmla="*/ 307 h 1059"/>
                <a:gd name="T98" fmla="*/ 489 w 708"/>
                <a:gd name="T99" fmla="*/ 313 h 1059"/>
                <a:gd name="T100" fmla="*/ 503 w 708"/>
                <a:gd name="T101" fmla="*/ 316 h 1059"/>
                <a:gd name="T102" fmla="*/ 523 w 708"/>
                <a:gd name="T103" fmla="*/ 341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8" h="1059">
                  <a:moveTo>
                    <a:pt x="333" y="0"/>
                  </a:moveTo>
                  <a:cubicBezTo>
                    <a:pt x="328" y="3"/>
                    <a:pt x="323" y="6"/>
                    <a:pt x="319" y="9"/>
                  </a:cubicBezTo>
                  <a:cubicBezTo>
                    <a:pt x="305" y="17"/>
                    <a:pt x="291" y="24"/>
                    <a:pt x="276" y="32"/>
                  </a:cubicBezTo>
                  <a:cubicBezTo>
                    <a:pt x="270" y="35"/>
                    <a:pt x="263" y="37"/>
                    <a:pt x="256" y="40"/>
                  </a:cubicBezTo>
                  <a:cubicBezTo>
                    <a:pt x="232" y="53"/>
                    <a:pt x="224" y="73"/>
                    <a:pt x="235" y="98"/>
                  </a:cubicBezTo>
                  <a:cubicBezTo>
                    <a:pt x="241" y="112"/>
                    <a:pt x="238" y="118"/>
                    <a:pt x="228" y="128"/>
                  </a:cubicBezTo>
                  <a:cubicBezTo>
                    <a:pt x="211" y="147"/>
                    <a:pt x="191" y="148"/>
                    <a:pt x="169" y="148"/>
                  </a:cubicBezTo>
                  <a:cubicBezTo>
                    <a:pt x="110" y="148"/>
                    <a:pt x="70" y="202"/>
                    <a:pt x="87" y="258"/>
                  </a:cubicBezTo>
                  <a:cubicBezTo>
                    <a:pt x="92" y="277"/>
                    <a:pt x="104" y="288"/>
                    <a:pt x="127" y="295"/>
                  </a:cubicBezTo>
                  <a:cubicBezTo>
                    <a:pt x="102" y="322"/>
                    <a:pt x="79" y="347"/>
                    <a:pt x="56" y="372"/>
                  </a:cubicBezTo>
                  <a:cubicBezTo>
                    <a:pt x="31" y="397"/>
                    <a:pt x="14" y="425"/>
                    <a:pt x="11" y="461"/>
                  </a:cubicBezTo>
                  <a:cubicBezTo>
                    <a:pt x="9" y="484"/>
                    <a:pt x="6" y="507"/>
                    <a:pt x="3" y="529"/>
                  </a:cubicBezTo>
                  <a:cubicBezTo>
                    <a:pt x="0" y="559"/>
                    <a:pt x="14" y="584"/>
                    <a:pt x="29" y="607"/>
                  </a:cubicBezTo>
                  <a:cubicBezTo>
                    <a:pt x="47" y="634"/>
                    <a:pt x="71" y="654"/>
                    <a:pt x="99" y="671"/>
                  </a:cubicBezTo>
                  <a:cubicBezTo>
                    <a:pt x="121" y="685"/>
                    <a:pt x="144" y="687"/>
                    <a:pt x="169" y="679"/>
                  </a:cubicBezTo>
                  <a:cubicBezTo>
                    <a:pt x="189" y="672"/>
                    <a:pt x="209" y="665"/>
                    <a:pt x="229" y="658"/>
                  </a:cubicBezTo>
                  <a:cubicBezTo>
                    <a:pt x="248" y="651"/>
                    <a:pt x="251" y="654"/>
                    <a:pt x="262" y="670"/>
                  </a:cubicBezTo>
                  <a:cubicBezTo>
                    <a:pt x="279" y="695"/>
                    <a:pt x="294" y="720"/>
                    <a:pt x="299" y="751"/>
                  </a:cubicBezTo>
                  <a:cubicBezTo>
                    <a:pt x="301" y="766"/>
                    <a:pt x="311" y="781"/>
                    <a:pt x="319" y="796"/>
                  </a:cubicBezTo>
                  <a:cubicBezTo>
                    <a:pt x="330" y="818"/>
                    <a:pt x="331" y="840"/>
                    <a:pt x="320" y="862"/>
                  </a:cubicBezTo>
                  <a:cubicBezTo>
                    <a:pt x="307" y="888"/>
                    <a:pt x="307" y="914"/>
                    <a:pt x="317" y="941"/>
                  </a:cubicBezTo>
                  <a:cubicBezTo>
                    <a:pt x="330" y="977"/>
                    <a:pt x="340" y="1013"/>
                    <a:pt x="352" y="1049"/>
                  </a:cubicBezTo>
                  <a:cubicBezTo>
                    <a:pt x="353" y="1053"/>
                    <a:pt x="355" y="1056"/>
                    <a:pt x="357" y="1059"/>
                  </a:cubicBezTo>
                  <a:cubicBezTo>
                    <a:pt x="411" y="1038"/>
                    <a:pt x="461" y="1008"/>
                    <a:pt x="505" y="971"/>
                  </a:cubicBezTo>
                  <a:cubicBezTo>
                    <a:pt x="513" y="961"/>
                    <a:pt x="520" y="951"/>
                    <a:pt x="527" y="940"/>
                  </a:cubicBezTo>
                  <a:cubicBezTo>
                    <a:pt x="546" y="912"/>
                    <a:pt x="561" y="882"/>
                    <a:pt x="577" y="853"/>
                  </a:cubicBezTo>
                  <a:cubicBezTo>
                    <a:pt x="589" y="832"/>
                    <a:pt x="594" y="809"/>
                    <a:pt x="590" y="785"/>
                  </a:cubicBezTo>
                  <a:cubicBezTo>
                    <a:pt x="587" y="765"/>
                    <a:pt x="590" y="747"/>
                    <a:pt x="600" y="730"/>
                  </a:cubicBezTo>
                  <a:cubicBezTo>
                    <a:pt x="616" y="705"/>
                    <a:pt x="632" y="680"/>
                    <a:pt x="650" y="656"/>
                  </a:cubicBezTo>
                  <a:cubicBezTo>
                    <a:pt x="669" y="632"/>
                    <a:pt x="673" y="607"/>
                    <a:pt x="658" y="580"/>
                  </a:cubicBezTo>
                  <a:cubicBezTo>
                    <a:pt x="655" y="575"/>
                    <a:pt x="653" y="570"/>
                    <a:pt x="651" y="564"/>
                  </a:cubicBezTo>
                  <a:cubicBezTo>
                    <a:pt x="648" y="555"/>
                    <a:pt x="649" y="548"/>
                    <a:pt x="661" y="544"/>
                  </a:cubicBezTo>
                  <a:cubicBezTo>
                    <a:pt x="680" y="538"/>
                    <a:pt x="692" y="524"/>
                    <a:pt x="697" y="505"/>
                  </a:cubicBezTo>
                  <a:cubicBezTo>
                    <a:pt x="701" y="494"/>
                    <a:pt x="703" y="483"/>
                    <a:pt x="706" y="473"/>
                  </a:cubicBezTo>
                  <a:cubicBezTo>
                    <a:pt x="707" y="473"/>
                    <a:pt x="707" y="473"/>
                    <a:pt x="708" y="473"/>
                  </a:cubicBezTo>
                  <a:cubicBezTo>
                    <a:pt x="684" y="253"/>
                    <a:pt x="535" y="71"/>
                    <a:pt x="333" y="0"/>
                  </a:cubicBezTo>
                  <a:close/>
                  <a:moveTo>
                    <a:pt x="345" y="293"/>
                  </a:moveTo>
                  <a:cubicBezTo>
                    <a:pt x="302" y="253"/>
                    <a:pt x="255" y="270"/>
                    <a:pt x="203" y="281"/>
                  </a:cubicBezTo>
                  <a:cubicBezTo>
                    <a:pt x="219" y="263"/>
                    <a:pt x="232" y="247"/>
                    <a:pt x="247" y="234"/>
                  </a:cubicBezTo>
                  <a:cubicBezTo>
                    <a:pt x="251" y="230"/>
                    <a:pt x="264" y="230"/>
                    <a:pt x="271" y="233"/>
                  </a:cubicBezTo>
                  <a:cubicBezTo>
                    <a:pt x="296" y="247"/>
                    <a:pt x="321" y="262"/>
                    <a:pt x="347" y="276"/>
                  </a:cubicBezTo>
                  <a:cubicBezTo>
                    <a:pt x="346" y="281"/>
                    <a:pt x="346" y="286"/>
                    <a:pt x="345" y="293"/>
                  </a:cubicBezTo>
                  <a:close/>
                  <a:moveTo>
                    <a:pt x="523" y="341"/>
                  </a:moveTo>
                  <a:cubicBezTo>
                    <a:pt x="521" y="357"/>
                    <a:pt x="509" y="363"/>
                    <a:pt x="496" y="362"/>
                  </a:cubicBezTo>
                  <a:cubicBezTo>
                    <a:pt x="460" y="360"/>
                    <a:pt x="423" y="357"/>
                    <a:pt x="387" y="352"/>
                  </a:cubicBezTo>
                  <a:cubicBezTo>
                    <a:pt x="379" y="351"/>
                    <a:pt x="371" y="341"/>
                    <a:pt x="366" y="334"/>
                  </a:cubicBezTo>
                  <a:cubicBezTo>
                    <a:pt x="360" y="326"/>
                    <a:pt x="357" y="316"/>
                    <a:pt x="352" y="306"/>
                  </a:cubicBezTo>
                  <a:cubicBezTo>
                    <a:pt x="371" y="310"/>
                    <a:pt x="386" y="303"/>
                    <a:pt x="397" y="287"/>
                  </a:cubicBezTo>
                  <a:cubicBezTo>
                    <a:pt x="406" y="302"/>
                    <a:pt x="418" y="306"/>
                    <a:pt x="432" y="307"/>
                  </a:cubicBezTo>
                  <a:cubicBezTo>
                    <a:pt x="451" y="308"/>
                    <a:pt x="470" y="310"/>
                    <a:pt x="489" y="313"/>
                  </a:cubicBezTo>
                  <a:cubicBezTo>
                    <a:pt x="494" y="313"/>
                    <a:pt x="499" y="314"/>
                    <a:pt x="503" y="316"/>
                  </a:cubicBezTo>
                  <a:cubicBezTo>
                    <a:pt x="514" y="321"/>
                    <a:pt x="526" y="326"/>
                    <a:pt x="523" y="3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 name="Freeform 7"/>
            <p:cNvSpPr>
              <a:spLocks/>
            </p:cNvSpPr>
            <p:nvPr userDrawn="1"/>
          </p:nvSpPr>
          <p:spPr bwMode="auto">
            <a:xfrm>
              <a:off x="2669" y="489"/>
              <a:ext cx="33" cy="38"/>
            </a:xfrm>
            <a:custGeom>
              <a:avLst/>
              <a:gdLst>
                <a:gd name="T0" fmla="*/ 36 w 64"/>
                <a:gd name="T1" fmla="*/ 67 h 76"/>
                <a:gd name="T2" fmla="*/ 59 w 64"/>
                <a:gd name="T3" fmla="*/ 16 h 76"/>
                <a:gd name="T4" fmla="*/ 54 w 64"/>
                <a:gd name="T5" fmla="*/ 0 h 76"/>
                <a:gd name="T6" fmla="*/ 0 w 64"/>
                <a:gd name="T7" fmla="*/ 63 h 76"/>
                <a:gd name="T8" fmla="*/ 36 w 64"/>
                <a:gd name="T9" fmla="*/ 67 h 76"/>
              </a:gdLst>
              <a:ahLst/>
              <a:cxnLst>
                <a:cxn ang="0">
                  <a:pos x="T0" y="T1"/>
                </a:cxn>
                <a:cxn ang="0">
                  <a:pos x="T2" y="T3"/>
                </a:cxn>
                <a:cxn ang="0">
                  <a:pos x="T4" y="T5"/>
                </a:cxn>
                <a:cxn ang="0">
                  <a:pos x="T6" y="T7"/>
                </a:cxn>
                <a:cxn ang="0">
                  <a:pos x="T8" y="T9"/>
                </a:cxn>
              </a:cxnLst>
              <a:rect l="0" t="0" r="r" b="b"/>
              <a:pathLst>
                <a:path w="64" h="76">
                  <a:moveTo>
                    <a:pt x="36" y="67"/>
                  </a:moveTo>
                  <a:cubicBezTo>
                    <a:pt x="57" y="55"/>
                    <a:pt x="64" y="39"/>
                    <a:pt x="59" y="16"/>
                  </a:cubicBezTo>
                  <a:cubicBezTo>
                    <a:pt x="57" y="11"/>
                    <a:pt x="55" y="5"/>
                    <a:pt x="54" y="0"/>
                  </a:cubicBezTo>
                  <a:cubicBezTo>
                    <a:pt x="34" y="19"/>
                    <a:pt x="16" y="41"/>
                    <a:pt x="0" y="63"/>
                  </a:cubicBezTo>
                  <a:cubicBezTo>
                    <a:pt x="16" y="75"/>
                    <a:pt x="23" y="76"/>
                    <a:pt x="36"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2" name="Freeform 8"/>
            <p:cNvSpPr>
              <a:spLocks/>
            </p:cNvSpPr>
            <p:nvPr userDrawn="1"/>
          </p:nvSpPr>
          <p:spPr bwMode="auto">
            <a:xfrm>
              <a:off x="2617" y="727"/>
              <a:ext cx="130" cy="185"/>
            </a:xfrm>
            <a:custGeom>
              <a:avLst/>
              <a:gdLst>
                <a:gd name="T0" fmla="*/ 223 w 256"/>
                <a:gd name="T1" fmla="*/ 305 h 361"/>
                <a:gd name="T2" fmla="*/ 238 w 256"/>
                <a:gd name="T3" fmla="*/ 234 h 361"/>
                <a:gd name="T4" fmla="*/ 247 w 256"/>
                <a:gd name="T5" fmla="*/ 214 h 361"/>
                <a:gd name="T6" fmla="*/ 224 w 256"/>
                <a:gd name="T7" fmla="*/ 155 h 361"/>
                <a:gd name="T8" fmla="*/ 148 w 256"/>
                <a:gd name="T9" fmla="*/ 121 h 361"/>
                <a:gd name="T10" fmla="*/ 110 w 256"/>
                <a:gd name="T11" fmla="*/ 103 h 361"/>
                <a:gd name="T12" fmla="*/ 96 w 256"/>
                <a:gd name="T13" fmla="*/ 86 h 361"/>
                <a:gd name="T14" fmla="*/ 67 w 256"/>
                <a:gd name="T15" fmla="*/ 47 h 361"/>
                <a:gd name="T16" fmla="*/ 0 w 256"/>
                <a:gd name="T17" fmla="*/ 0 h 361"/>
                <a:gd name="T18" fmla="*/ 197 w 256"/>
                <a:gd name="T19" fmla="*/ 361 h 361"/>
                <a:gd name="T20" fmla="*/ 223 w 256"/>
                <a:gd name="T21" fmla="*/ 30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361">
                  <a:moveTo>
                    <a:pt x="223" y="305"/>
                  </a:moveTo>
                  <a:cubicBezTo>
                    <a:pt x="220" y="279"/>
                    <a:pt x="223" y="256"/>
                    <a:pt x="238" y="234"/>
                  </a:cubicBezTo>
                  <a:cubicBezTo>
                    <a:pt x="242" y="228"/>
                    <a:pt x="245" y="221"/>
                    <a:pt x="247" y="214"/>
                  </a:cubicBezTo>
                  <a:cubicBezTo>
                    <a:pt x="256" y="189"/>
                    <a:pt x="248" y="167"/>
                    <a:pt x="224" y="155"/>
                  </a:cubicBezTo>
                  <a:cubicBezTo>
                    <a:pt x="199" y="143"/>
                    <a:pt x="173" y="133"/>
                    <a:pt x="148" y="121"/>
                  </a:cubicBezTo>
                  <a:cubicBezTo>
                    <a:pt x="135" y="116"/>
                    <a:pt x="122" y="110"/>
                    <a:pt x="110" y="103"/>
                  </a:cubicBezTo>
                  <a:cubicBezTo>
                    <a:pt x="104" y="100"/>
                    <a:pt x="98" y="93"/>
                    <a:pt x="96" y="86"/>
                  </a:cubicBezTo>
                  <a:cubicBezTo>
                    <a:pt x="91" y="69"/>
                    <a:pt x="81" y="56"/>
                    <a:pt x="67" y="47"/>
                  </a:cubicBezTo>
                  <a:cubicBezTo>
                    <a:pt x="44" y="32"/>
                    <a:pt x="21" y="17"/>
                    <a:pt x="0" y="0"/>
                  </a:cubicBezTo>
                  <a:cubicBezTo>
                    <a:pt x="18" y="144"/>
                    <a:pt x="91" y="272"/>
                    <a:pt x="197" y="361"/>
                  </a:cubicBezTo>
                  <a:cubicBezTo>
                    <a:pt x="224" y="347"/>
                    <a:pt x="226" y="340"/>
                    <a:pt x="223" y="3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 name="Freeform 9"/>
            <p:cNvSpPr>
              <a:spLocks/>
            </p:cNvSpPr>
            <p:nvPr userDrawn="1"/>
          </p:nvSpPr>
          <p:spPr bwMode="auto">
            <a:xfrm>
              <a:off x="2740" y="402"/>
              <a:ext cx="147" cy="66"/>
            </a:xfrm>
            <a:custGeom>
              <a:avLst/>
              <a:gdLst>
                <a:gd name="T0" fmla="*/ 36 w 289"/>
                <a:gd name="T1" fmla="*/ 118 h 129"/>
                <a:gd name="T2" fmla="*/ 82 w 289"/>
                <a:gd name="T3" fmla="*/ 89 h 129"/>
                <a:gd name="T4" fmla="*/ 160 w 289"/>
                <a:gd name="T5" fmla="*/ 59 h 129"/>
                <a:gd name="T6" fmla="*/ 200 w 289"/>
                <a:gd name="T7" fmla="*/ 54 h 129"/>
                <a:gd name="T8" fmla="*/ 276 w 289"/>
                <a:gd name="T9" fmla="*/ 13 h 129"/>
                <a:gd name="T10" fmla="*/ 289 w 289"/>
                <a:gd name="T11" fmla="*/ 0 h 129"/>
                <a:gd name="T12" fmla="*/ 0 w 289"/>
                <a:gd name="T13" fmla="*/ 99 h 129"/>
                <a:gd name="T14" fmla="*/ 36 w 289"/>
                <a:gd name="T15" fmla="*/ 11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129">
                  <a:moveTo>
                    <a:pt x="36" y="118"/>
                  </a:moveTo>
                  <a:cubicBezTo>
                    <a:pt x="52" y="110"/>
                    <a:pt x="67" y="100"/>
                    <a:pt x="82" y="89"/>
                  </a:cubicBezTo>
                  <a:cubicBezTo>
                    <a:pt x="106" y="73"/>
                    <a:pt x="130" y="60"/>
                    <a:pt x="160" y="59"/>
                  </a:cubicBezTo>
                  <a:cubicBezTo>
                    <a:pt x="174" y="58"/>
                    <a:pt x="187" y="56"/>
                    <a:pt x="200" y="54"/>
                  </a:cubicBezTo>
                  <a:cubicBezTo>
                    <a:pt x="230" y="48"/>
                    <a:pt x="255" y="35"/>
                    <a:pt x="276" y="13"/>
                  </a:cubicBezTo>
                  <a:cubicBezTo>
                    <a:pt x="280" y="9"/>
                    <a:pt x="285" y="4"/>
                    <a:pt x="289" y="0"/>
                  </a:cubicBezTo>
                  <a:cubicBezTo>
                    <a:pt x="182" y="6"/>
                    <a:pt x="83" y="41"/>
                    <a:pt x="0" y="99"/>
                  </a:cubicBezTo>
                  <a:cubicBezTo>
                    <a:pt x="0" y="120"/>
                    <a:pt x="14" y="129"/>
                    <a:pt x="36"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6" name="Vaskeboette" hidden="1"/>
          <p:cNvGrpSpPr>
            <a:grpSpLocks noChangeAspect="1"/>
          </p:cNvGrpSpPr>
          <p:nvPr userDrawn="1"/>
        </p:nvGrpSpPr>
        <p:grpSpPr bwMode="auto">
          <a:xfrm>
            <a:off x="4102895" y="1946276"/>
            <a:ext cx="939799" cy="1216025"/>
            <a:chOff x="1610" y="386"/>
            <a:chExt cx="592" cy="766"/>
          </a:xfrm>
        </p:grpSpPr>
        <p:sp>
          <p:nvSpPr>
            <p:cNvPr id="18" name="Freeform 13"/>
            <p:cNvSpPr>
              <a:spLocks/>
            </p:cNvSpPr>
            <p:nvPr userDrawn="1"/>
          </p:nvSpPr>
          <p:spPr bwMode="auto">
            <a:xfrm>
              <a:off x="1622" y="802"/>
              <a:ext cx="265" cy="148"/>
            </a:xfrm>
            <a:custGeom>
              <a:avLst/>
              <a:gdLst>
                <a:gd name="T0" fmla="*/ 432 w 432"/>
                <a:gd name="T1" fmla="*/ 0 h 242"/>
                <a:gd name="T2" fmla="*/ 208 w 432"/>
                <a:gd name="T3" fmla="*/ 242 h 242"/>
                <a:gd name="T4" fmla="*/ 0 w 432"/>
                <a:gd name="T5" fmla="*/ 0 h 242"/>
              </a:gdLst>
              <a:ahLst/>
              <a:cxnLst>
                <a:cxn ang="0">
                  <a:pos x="T0" y="T1"/>
                </a:cxn>
                <a:cxn ang="0">
                  <a:pos x="T2" y="T3"/>
                </a:cxn>
                <a:cxn ang="0">
                  <a:pos x="T4" y="T5"/>
                </a:cxn>
              </a:cxnLst>
              <a:rect l="0" t="0" r="r" b="b"/>
              <a:pathLst>
                <a:path w="432" h="242">
                  <a:moveTo>
                    <a:pt x="432" y="0"/>
                  </a:moveTo>
                  <a:cubicBezTo>
                    <a:pt x="432" y="0"/>
                    <a:pt x="393" y="242"/>
                    <a:pt x="208" y="242"/>
                  </a:cubicBezTo>
                  <a:cubicBezTo>
                    <a:pt x="23" y="242"/>
                    <a:pt x="0" y="0"/>
                    <a:pt x="0"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9" name="Freeform 14"/>
            <p:cNvSpPr>
              <a:spLocks/>
            </p:cNvSpPr>
            <p:nvPr userDrawn="1"/>
          </p:nvSpPr>
          <p:spPr bwMode="auto">
            <a:xfrm>
              <a:off x="1712" y="386"/>
              <a:ext cx="315" cy="626"/>
            </a:xfrm>
            <a:custGeom>
              <a:avLst/>
              <a:gdLst>
                <a:gd name="T0" fmla="*/ 11 w 513"/>
                <a:gd name="T1" fmla="*/ 43 h 1020"/>
                <a:gd name="T2" fmla="*/ 242 w 513"/>
                <a:gd name="T3" fmla="*/ 526 h 1020"/>
                <a:gd name="T4" fmla="*/ 467 w 513"/>
                <a:gd name="T5" fmla="*/ 997 h 1020"/>
                <a:gd name="T6" fmla="*/ 502 w 513"/>
                <a:gd name="T7" fmla="*/ 977 h 1020"/>
                <a:gd name="T8" fmla="*/ 271 w 513"/>
                <a:gd name="T9" fmla="*/ 495 h 1020"/>
                <a:gd name="T10" fmla="*/ 45 w 513"/>
                <a:gd name="T11" fmla="*/ 23 h 1020"/>
                <a:gd name="T12" fmla="*/ 11 w 513"/>
                <a:gd name="T13" fmla="*/ 43 h 1020"/>
              </a:gdLst>
              <a:ahLst/>
              <a:cxnLst>
                <a:cxn ang="0">
                  <a:pos x="T0" y="T1"/>
                </a:cxn>
                <a:cxn ang="0">
                  <a:pos x="T2" y="T3"/>
                </a:cxn>
                <a:cxn ang="0">
                  <a:pos x="T4" y="T5"/>
                </a:cxn>
                <a:cxn ang="0">
                  <a:pos x="T6" y="T7"/>
                </a:cxn>
                <a:cxn ang="0">
                  <a:pos x="T8" y="T9"/>
                </a:cxn>
                <a:cxn ang="0">
                  <a:pos x="T10" y="T11"/>
                </a:cxn>
                <a:cxn ang="0">
                  <a:pos x="T12" y="T13"/>
                </a:cxn>
              </a:cxnLst>
              <a:rect l="0" t="0" r="r" b="b"/>
              <a:pathLst>
                <a:path w="513" h="1020">
                  <a:moveTo>
                    <a:pt x="11" y="43"/>
                  </a:moveTo>
                  <a:cubicBezTo>
                    <a:pt x="88" y="204"/>
                    <a:pt x="165" y="365"/>
                    <a:pt x="242" y="526"/>
                  </a:cubicBezTo>
                  <a:cubicBezTo>
                    <a:pt x="317" y="683"/>
                    <a:pt x="392" y="840"/>
                    <a:pt x="467" y="997"/>
                  </a:cubicBezTo>
                  <a:cubicBezTo>
                    <a:pt x="478" y="1020"/>
                    <a:pt x="513" y="1000"/>
                    <a:pt x="502" y="977"/>
                  </a:cubicBezTo>
                  <a:cubicBezTo>
                    <a:pt x="425" y="816"/>
                    <a:pt x="348" y="655"/>
                    <a:pt x="271" y="495"/>
                  </a:cubicBezTo>
                  <a:cubicBezTo>
                    <a:pt x="196" y="337"/>
                    <a:pt x="120" y="180"/>
                    <a:pt x="45" y="23"/>
                  </a:cubicBezTo>
                  <a:cubicBezTo>
                    <a:pt x="34" y="0"/>
                    <a:pt x="0" y="20"/>
                    <a:pt x="11" y="4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20" name="Freeform 15"/>
            <p:cNvSpPr>
              <a:spLocks/>
            </p:cNvSpPr>
            <p:nvPr userDrawn="1"/>
          </p:nvSpPr>
          <p:spPr bwMode="auto">
            <a:xfrm>
              <a:off x="1910" y="997"/>
              <a:ext cx="206" cy="155"/>
            </a:xfrm>
            <a:custGeom>
              <a:avLst/>
              <a:gdLst>
                <a:gd name="T0" fmla="*/ 329 w 337"/>
                <a:gd name="T1" fmla="*/ 245 h 252"/>
                <a:gd name="T2" fmla="*/ 300 w 337"/>
                <a:gd name="T3" fmla="*/ 123 h 252"/>
                <a:gd name="T4" fmla="*/ 281 w 337"/>
                <a:gd name="T5" fmla="*/ 39 h 252"/>
                <a:gd name="T6" fmla="*/ 163 w 337"/>
                <a:gd name="T7" fmla="*/ 0 h 252"/>
                <a:gd name="T8" fmla="*/ 108 w 337"/>
                <a:gd name="T9" fmla="*/ 28 h 252"/>
                <a:gd name="T10" fmla="*/ 45 w 337"/>
                <a:gd name="T11" fmla="*/ 95 h 252"/>
                <a:gd name="T12" fmla="*/ 4 w 337"/>
                <a:gd name="T13" fmla="*/ 170 h 252"/>
                <a:gd name="T14" fmla="*/ 2 w 337"/>
                <a:gd name="T15" fmla="*/ 223 h 252"/>
                <a:gd name="T16" fmla="*/ 8 w 337"/>
                <a:gd name="T17" fmla="*/ 237 h 252"/>
                <a:gd name="T18" fmla="*/ 189 w 337"/>
                <a:gd name="T19" fmla="*/ 25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252">
                  <a:moveTo>
                    <a:pt x="329" y="245"/>
                  </a:moveTo>
                  <a:cubicBezTo>
                    <a:pt x="337" y="245"/>
                    <a:pt x="301" y="184"/>
                    <a:pt x="300" y="123"/>
                  </a:cubicBezTo>
                  <a:cubicBezTo>
                    <a:pt x="295" y="93"/>
                    <a:pt x="307" y="62"/>
                    <a:pt x="281" y="39"/>
                  </a:cubicBezTo>
                  <a:cubicBezTo>
                    <a:pt x="259" y="16"/>
                    <a:pt x="199" y="0"/>
                    <a:pt x="163" y="0"/>
                  </a:cubicBezTo>
                  <a:cubicBezTo>
                    <a:pt x="134" y="0"/>
                    <a:pt x="126" y="11"/>
                    <a:pt x="108" y="28"/>
                  </a:cubicBezTo>
                  <a:cubicBezTo>
                    <a:pt x="92" y="46"/>
                    <a:pt x="67" y="70"/>
                    <a:pt x="45" y="95"/>
                  </a:cubicBezTo>
                  <a:cubicBezTo>
                    <a:pt x="24" y="120"/>
                    <a:pt x="6" y="147"/>
                    <a:pt x="4" y="170"/>
                  </a:cubicBezTo>
                  <a:cubicBezTo>
                    <a:pt x="0" y="193"/>
                    <a:pt x="11" y="212"/>
                    <a:pt x="2" y="223"/>
                  </a:cubicBezTo>
                  <a:cubicBezTo>
                    <a:pt x="1" y="229"/>
                    <a:pt x="3" y="234"/>
                    <a:pt x="8" y="237"/>
                  </a:cubicBezTo>
                  <a:cubicBezTo>
                    <a:pt x="27" y="247"/>
                    <a:pt x="123" y="252"/>
                    <a:pt x="189" y="25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1" name="Freeform 16"/>
            <p:cNvSpPr>
              <a:spLocks/>
            </p:cNvSpPr>
            <p:nvPr userDrawn="1"/>
          </p:nvSpPr>
          <p:spPr bwMode="auto">
            <a:xfrm>
              <a:off x="1941" y="996"/>
              <a:ext cx="139" cy="151"/>
            </a:xfrm>
            <a:custGeom>
              <a:avLst/>
              <a:gdLst>
                <a:gd name="T0" fmla="*/ 2 w 227"/>
                <a:gd name="T1" fmla="*/ 246 h 246"/>
                <a:gd name="T2" fmla="*/ 1 w 227"/>
                <a:gd name="T3" fmla="*/ 208 h 246"/>
                <a:gd name="T4" fmla="*/ 22 w 227"/>
                <a:gd name="T5" fmla="*/ 124 h 246"/>
                <a:gd name="T6" fmla="*/ 112 w 227"/>
                <a:gd name="T7" fmla="*/ 1 h 246"/>
                <a:gd name="T8" fmla="*/ 206 w 227"/>
                <a:gd name="T9" fmla="*/ 122 h 246"/>
                <a:gd name="T10" fmla="*/ 213 w 227"/>
                <a:gd name="T11" fmla="*/ 206 h 246"/>
                <a:gd name="T12" fmla="*/ 218 w 227"/>
                <a:gd name="T13" fmla="*/ 245 h 246"/>
              </a:gdLst>
              <a:ahLst/>
              <a:cxnLst>
                <a:cxn ang="0">
                  <a:pos x="T0" y="T1"/>
                </a:cxn>
                <a:cxn ang="0">
                  <a:pos x="T2" y="T3"/>
                </a:cxn>
                <a:cxn ang="0">
                  <a:pos x="T4" y="T5"/>
                </a:cxn>
                <a:cxn ang="0">
                  <a:pos x="T6" y="T7"/>
                </a:cxn>
                <a:cxn ang="0">
                  <a:pos x="T8" y="T9"/>
                </a:cxn>
                <a:cxn ang="0">
                  <a:pos x="T10" y="T11"/>
                </a:cxn>
                <a:cxn ang="0">
                  <a:pos x="T12" y="T13"/>
                </a:cxn>
              </a:cxnLst>
              <a:rect l="0" t="0" r="r" b="b"/>
              <a:pathLst>
                <a:path w="227" h="246">
                  <a:moveTo>
                    <a:pt x="2" y="246"/>
                  </a:moveTo>
                  <a:cubicBezTo>
                    <a:pt x="11" y="246"/>
                    <a:pt x="1" y="231"/>
                    <a:pt x="1" y="208"/>
                  </a:cubicBezTo>
                  <a:cubicBezTo>
                    <a:pt x="0" y="185"/>
                    <a:pt x="8" y="155"/>
                    <a:pt x="22" y="124"/>
                  </a:cubicBezTo>
                  <a:cubicBezTo>
                    <a:pt x="53" y="63"/>
                    <a:pt x="90" y="2"/>
                    <a:pt x="112" y="1"/>
                  </a:cubicBezTo>
                  <a:cubicBezTo>
                    <a:pt x="188" y="0"/>
                    <a:pt x="209" y="61"/>
                    <a:pt x="206" y="122"/>
                  </a:cubicBezTo>
                  <a:cubicBezTo>
                    <a:pt x="207" y="153"/>
                    <a:pt x="207" y="183"/>
                    <a:pt x="213" y="206"/>
                  </a:cubicBezTo>
                  <a:cubicBezTo>
                    <a:pt x="217" y="229"/>
                    <a:pt x="227" y="245"/>
                    <a:pt x="218" y="245"/>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2" name="Freeform 17"/>
            <p:cNvSpPr>
              <a:spLocks/>
            </p:cNvSpPr>
            <p:nvPr userDrawn="1"/>
          </p:nvSpPr>
          <p:spPr bwMode="auto">
            <a:xfrm>
              <a:off x="1967" y="997"/>
              <a:ext cx="80" cy="153"/>
            </a:xfrm>
            <a:custGeom>
              <a:avLst/>
              <a:gdLst>
                <a:gd name="T0" fmla="*/ 9 w 130"/>
                <a:gd name="T1" fmla="*/ 249 h 249"/>
                <a:gd name="T2" fmla="*/ 28 w 130"/>
                <a:gd name="T3" fmla="*/ 125 h 249"/>
                <a:gd name="T4" fmla="*/ 70 w 130"/>
                <a:gd name="T5" fmla="*/ 0 h 249"/>
                <a:gd name="T6" fmla="*/ 113 w 130"/>
                <a:gd name="T7" fmla="*/ 124 h 249"/>
                <a:gd name="T8" fmla="*/ 124 w 130"/>
                <a:gd name="T9" fmla="*/ 249 h 249"/>
              </a:gdLst>
              <a:ahLst/>
              <a:cxnLst>
                <a:cxn ang="0">
                  <a:pos x="T0" y="T1"/>
                </a:cxn>
                <a:cxn ang="0">
                  <a:pos x="T2" y="T3"/>
                </a:cxn>
                <a:cxn ang="0">
                  <a:pos x="T4" y="T5"/>
                </a:cxn>
                <a:cxn ang="0">
                  <a:pos x="T6" y="T7"/>
                </a:cxn>
                <a:cxn ang="0">
                  <a:pos x="T8" y="T9"/>
                </a:cxn>
              </a:cxnLst>
              <a:rect l="0" t="0" r="r" b="b"/>
              <a:pathLst>
                <a:path w="130" h="249">
                  <a:moveTo>
                    <a:pt x="9" y="249"/>
                  </a:moveTo>
                  <a:cubicBezTo>
                    <a:pt x="16" y="249"/>
                    <a:pt x="0" y="187"/>
                    <a:pt x="28" y="125"/>
                  </a:cubicBezTo>
                  <a:cubicBezTo>
                    <a:pt x="54" y="62"/>
                    <a:pt x="66" y="0"/>
                    <a:pt x="70" y="0"/>
                  </a:cubicBezTo>
                  <a:cubicBezTo>
                    <a:pt x="101" y="0"/>
                    <a:pt x="116" y="62"/>
                    <a:pt x="113" y="124"/>
                  </a:cubicBezTo>
                  <a:cubicBezTo>
                    <a:pt x="106" y="187"/>
                    <a:pt x="130" y="249"/>
                    <a:pt x="124" y="249"/>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3" name="Freeform 18"/>
            <p:cNvSpPr>
              <a:spLocks/>
            </p:cNvSpPr>
            <p:nvPr userDrawn="1"/>
          </p:nvSpPr>
          <p:spPr bwMode="auto">
            <a:xfrm>
              <a:off x="2005" y="997"/>
              <a:ext cx="5" cy="153"/>
            </a:xfrm>
            <a:custGeom>
              <a:avLst/>
              <a:gdLst>
                <a:gd name="T0" fmla="*/ 1 w 7"/>
                <a:gd name="T1" fmla="*/ 249 h 249"/>
                <a:gd name="T2" fmla="*/ 7 w 7"/>
                <a:gd name="T3" fmla="*/ 0 h 249"/>
              </a:gdLst>
              <a:ahLst/>
              <a:cxnLst>
                <a:cxn ang="0">
                  <a:pos x="T0" y="T1"/>
                </a:cxn>
                <a:cxn ang="0">
                  <a:pos x="T2" y="T3"/>
                </a:cxn>
              </a:cxnLst>
              <a:rect l="0" t="0" r="r" b="b"/>
              <a:pathLst>
                <a:path w="7" h="249">
                  <a:moveTo>
                    <a:pt x="1" y="249"/>
                  </a:moveTo>
                  <a:cubicBezTo>
                    <a:pt x="0" y="166"/>
                    <a:pt x="7" y="83"/>
                    <a:pt x="7"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4" name="Freeform 19"/>
            <p:cNvSpPr>
              <a:spLocks/>
            </p:cNvSpPr>
            <p:nvPr userDrawn="1"/>
          </p:nvSpPr>
          <p:spPr bwMode="auto">
            <a:xfrm>
              <a:off x="1610" y="802"/>
              <a:ext cx="290" cy="346"/>
            </a:xfrm>
            <a:custGeom>
              <a:avLst/>
              <a:gdLst>
                <a:gd name="T0" fmla="*/ 265 w 290"/>
                <a:gd name="T1" fmla="*/ 346 h 346"/>
                <a:gd name="T2" fmla="*/ 25 w 290"/>
                <a:gd name="T3" fmla="*/ 346 h 346"/>
                <a:gd name="T4" fmla="*/ 0 w 290"/>
                <a:gd name="T5" fmla="*/ 0 h 346"/>
                <a:gd name="T6" fmla="*/ 290 w 290"/>
                <a:gd name="T7" fmla="*/ 0 h 346"/>
                <a:gd name="T8" fmla="*/ 265 w 290"/>
                <a:gd name="T9" fmla="*/ 346 h 346"/>
              </a:gdLst>
              <a:ahLst/>
              <a:cxnLst>
                <a:cxn ang="0">
                  <a:pos x="T0" y="T1"/>
                </a:cxn>
                <a:cxn ang="0">
                  <a:pos x="T2" y="T3"/>
                </a:cxn>
                <a:cxn ang="0">
                  <a:pos x="T4" y="T5"/>
                </a:cxn>
                <a:cxn ang="0">
                  <a:pos x="T6" y="T7"/>
                </a:cxn>
                <a:cxn ang="0">
                  <a:pos x="T8" y="T9"/>
                </a:cxn>
              </a:cxnLst>
              <a:rect l="0" t="0" r="r" b="b"/>
              <a:pathLst>
                <a:path w="290" h="346">
                  <a:moveTo>
                    <a:pt x="265" y="346"/>
                  </a:moveTo>
                  <a:lnTo>
                    <a:pt x="25" y="346"/>
                  </a:lnTo>
                  <a:lnTo>
                    <a:pt x="0" y="0"/>
                  </a:lnTo>
                  <a:lnTo>
                    <a:pt x="290" y="0"/>
                  </a:lnTo>
                  <a:lnTo>
                    <a:pt x="265" y="346"/>
                  </a:lnTo>
                  <a:close/>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5" name="Freeform 20"/>
            <p:cNvSpPr>
              <a:spLocks/>
            </p:cNvSpPr>
            <p:nvPr userDrawn="1"/>
          </p:nvSpPr>
          <p:spPr bwMode="auto">
            <a:xfrm>
              <a:off x="2026" y="1073"/>
              <a:ext cx="176" cy="77"/>
            </a:xfrm>
            <a:custGeom>
              <a:avLst/>
              <a:gdLst>
                <a:gd name="T0" fmla="*/ 107 w 287"/>
                <a:gd name="T1" fmla="*/ 0 h 127"/>
                <a:gd name="T2" fmla="*/ 206 w 287"/>
                <a:gd name="T3" fmla="*/ 105 h 127"/>
                <a:gd name="T4" fmla="*/ 0 w 287"/>
                <a:gd name="T5" fmla="*/ 127 h 127"/>
              </a:gdLst>
              <a:ahLst/>
              <a:cxnLst>
                <a:cxn ang="0">
                  <a:pos x="T0" y="T1"/>
                </a:cxn>
                <a:cxn ang="0">
                  <a:pos x="T2" y="T3"/>
                </a:cxn>
                <a:cxn ang="0">
                  <a:pos x="T4" y="T5"/>
                </a:cxn>
              </a:cxnLst>
              <a:rect l="0" t="0" r="r" b="b"/>
              <a:pathLst>
                <a:path w="287" h="127">
                  <a:moveTo>
                    <a:pt x="107" y="0"/>
                  </a:moveTo>
                  <a:cubicBezTo>
                    <a:pt x="127" y="29"/>
                    <a:pt x="125" y="90"/>
                    <a:pt x="206" y="105"/>
                  </a:cubicBezTo>
                  <a:cubicBezTo>
                    <a:pt x="287" y="120"/>
                    <a:pt x="0" y="127"/>
                    <a:pt x="0" y="127"/>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27" name="UtenlandskArbeidstaker" hidden="1"/>
          <p:cNvGrpSpPr>
            <a:grpSpLocks noChangeAspect="1"/>
          </p:cNvGrpSpPr>
          <p:nvPr userDrawn="1"/>
        </p:nvGrpSpPr>
        <p:grpSpPr bwMode="auto">
          <a:xfrm>
            <a:off x="4131469" y="1826418"/>
            <a:ext cx="882650" cy="1455738"/>
            <a:chOff x="1137" y="1217"/>
            <a:chExt cx="556" cy="917"/>
          </a:xfrm>
        </p:grpSpPr>
        <p:sp>
          <p:nvSpPr>
            <p:cNvPr id="29" name="Freeform 24"/>
            <p:cNvSpPr>
              <a:spLocks/>
            </p:cNvSpPr>
            <p:nvPr userDrawn="1"/>
          </p:nvSpPr>
          <p:spPr bwMode="auto">
            <a:xfrm>
              <a:off x="1137" y="1543"/>
              <a:ext cx="556" cy="425"/>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30" name="Oval 25"/>
            <p:cNvSpPr>
              <a:spLocks noChangeArrowheads="1"/>
            </p:cNvSpPr>
            <p:nvPr userDrawn="1"/>
          </p:nvSpPr>
          <p:spPr bwMode="auto">
            <a:xfrm>
              <a:off x="1268" y="1217"/>
              <a:ext cx="294" cy="301"/>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31" name="Freeform 26"/>
            <p:cNvSpPr>
              <a:spLocks/>
            </p:cNvSpPr>
            <p:nvPr userDrawn="1"/>
          </p:nvSpPr>
          <p:spPr bwMode="auto">
            <a:xfrm>
              <a:off x="1200" y="1705"/>
              <a:ext cx="430" cy="429"/>
            </a:xfrm>
            <a:custGeom>
              <a:avLst/>
              <a:gdLst>
                <a:gd name="T0" fmla="*/ 641 w 657"/>
                <a:gd name="T1" fmla="*/ 300 h 657"/>
                <a:gd name="T2" fmla="*/ 357 w 657"/>
                <a:gd name="T3" fmla="*/ 641 h 657"/>
                <a:gd name="T4" fmla="*/ 16 w 657"/>
                <a:gd name="T5" fmla="*/ 357 h 657"/>
                <a:gd name="T6" fmla="*/ 300 w 657"/>
                <a:gd name="T7" fmla="*/ 16 h 657"/>
                <a:gd name="T8" fmla="*/ 641 w 657"/>
                <a:gd name="T9" fmla="*/ 300 h 657"/>
              </a:gdLst>
              <a:ahLst/>
              <a:cxnLst>
                <a:cxn ang="0">
                  <a:pos x="T0" y="T1"/>
                </a:cxn>
                <a:cxn ang="0">
                  <a:pos x="T2" y="T3"/>
                </a:cxn>
                <a:cxn ang="0">
                  <a:pos x="T4" y="T5"/>
                </a:cxn>
                <a:cxn ang="0">
                  <a:pos x="T6" y="T7"/>
                </a:cxn>
                <a:cxn ang="0">
                  <a:pos x="T8" y="T9"/>
                </a:cxn>
              </a:cxnLst>
              <a:rect l="0" t="0" r="r" b="b"/>
              <a:pathLst>
                <a:path w="657" h="657">
                  <a:moveTo>
                    <a:pt x="641" y="300"/>
                  </a:moveTo>
                  <a:cubicBezTo>
                    <a:pt x="657" y="473"/>
                    <a:pt x="530" y="625"/>
                    <a:pt x="357" y="641"/>
                  </a:cubicBezTo>
                  <a:cubicBezTo>
                    <a:pt x="185" y="657"/>
                    <a:pt x="32" y="530"/>
                    <a:pt x="16" y="357"/>
                  </a:cubicBezTo>
                  <a:cubicBezTo>
                    <a:pt x="0" y="185"/>
                    <a:pt x="128" y="32"/>
                    <a:pt x="300" y="16"/>
                  </a:cubicBezTo>
                  <a:cubicBezTo>
                    <a:pt x="473" y="0"/>
                    <a:pt x="625" y="127"/>
                    <a:pt x="641" y="300"/>
                  </a:cubicBezTo>
                  <a:close/>
                </a:path>
              </a:pathLst>
            </a:custGeom>
            <a:solidFill>
              <a:srgbClr val="000000"/>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28" name="Freeform 27"/>
            <p:cNvSpPr>
              <a:spLocks noEditPoints="1"/>
            </p:cNvSpPr>
            <p:nvPr userDrawn="1"/>
          </p:nvSpPr>
          <p:spPr bwMode="auto">
            <a:xfrm>
              <a:off x="1365" y="1737"/>
              <a:ext cx="244" cy="365"/>
            </a:xfrm>
            <a:custGeom>
              <a:avLst/>
              <a:gdLst>
                <a:gd name="T0" fmla="*/ 175 w 373"/>
                <a:gd name="T1" fmla="*/ 0 h 558"/>
                <a:gd name="T2" fmla="*/ 168 w 373"/>
                <a:gd name="T3" fmla="*/ 4 h 558"/>
                <a:gd name="T4" fmla="*/ 146 w 373"/>
                <a:gd name="T5" fmla="*/ 16 h 558"/>
                <a:gd name="T6" fmla="*/ 135 w 373"/>
                <a:gd name="T7" fmla="*/ 21 h 558"/>
                <a:gd name="T8" fmla="*/ 124 w 373"/>
                <a:gd name="T9" fmla="*/ 51 h 558"/>
                <a:gd name="T10" fmla="*/ 120 w 373"/>
                <a:gd name="T11" fmla="*/ 67 h 558"/>
                <a:gd name="T12" fmla="*/ 89 w 373"/>
                <a:gd name="T13" fmla="*/ 77 h 558"/>
                <a:gd name="T14" fmla="*/ 46 w 373"/>
                <a:gd name="T15" fmla="*/ 135 h 558"/>
                <a:gd name="T16" fmla="*/ 67 w 373"/>
                <a:gd name="T17" fmla="*/ 155 h 558"/>
                <a:gd name="T18" fmla="*/ 29 w 373"/>
                <a:gd name="T19" fmla="*/ 195 h 558"/>
                <a:gd name="T20" fmla="*/ 6 w 373"/>
                <a:gd name="T21" fmla="*/ 243 h 558"/>
                <a:gd name="T22" fmla="*/ 2 w 373"/>
                <a:gd name="T23" fmla="*/ 278 h 558"/>
                <a:gd name="T24" fmla="*/ 15 w 373"/>
                <a:gd name="T25" fmla="*/ 320 h 558"/>
                <a:gd name="T26" fmla="*/ 52 w 373"/>
                <a:gd name="T27" fmla="*/ 353 h 558"/>
                <a:gd name="T28" fmla="*/ 89 w 373"/>
                <a:gd name="T29" fmla="*/ 357 h 558"/>
                <a:gd name="T30" fmla="*/ 121 w 373"/>
                <a:gd name="T31" fmla="*/ 346 h 558"/>
                <a:gd name="T32" fmla="*/ 138 w 373"/>
                <a:gd name="T33" fmla="*/ 352 h 558"/>
                <a:gd name="T34" fmla="*/ 157 w 373"/>
                <a:gd name="T35" fmla="*/ 395 h 558"/>
                <a:gd name="T36" fmla="*/ 168 w 373"/>
                <a:gd name="T37" fmla="*/ 419 h 558"/>
                <a:gd name="T38" fmla="*/ 169 w 373"/>
                <a:gd name="T39" fmla="*/ 453 h 558"/>
                <a:gd name="T40" fmla="*/ 167 w 373"/>
                <a:gd name="T41" fmla="*/ 495 h 558"/>
                <a:gd name="T42" fmla="*/ 185 w 373"/>
                <a:gd name="T43" fmla="*/ 552 h 558"/>
                <a:gd name="T44" fmla="*/ 188 w 373"/>
                <a:gd name="T45" fmla="*/ 558 h 558"/>
                <a:gd name="T46" fmla="*/ 266 w 373"/>
                <a:gd name="T47" fmla="*/ 511 h 558"/>
                <a:gd name="T48" fmla="*/ 278 w 373"/>
                <a:gd name="T49" fmla="*/ 495 h 558"/>
                <a:gd name="T50" fmla="*/ 304 w 373"/>
                <a:gd name="T51" fmla="*/ 449 h 558"/>
                <a:gd name="T52" fmla="*/ 311 w 373"/>
                <a:gd name="T53" fmla="*/ 413 h 558"/>
                <a:gd name="T54" fmla="*/ 316 w 373"/>
                <a:gd name="T55" fmla="*/ 384 h 558"/>
                <a:gd name="T56" fmla="*/ 342 w 373"/>
                <a:gd name="T57" fmla="*/ 345 h 558"/>
                <a:gd name="T58" fmla="*/ 347 w 373"/>
                <a:gd name="T59" fmla="*/ 305 h 558"/>
                <a:gd name="T60" fmla="*/ 343 w 373"/>
                <a:gd name="T61" fmla="*/ 297 h 558"/>
                <a:gd name="T62" fmla="*/ 348 w 373"/>
                <a:gd name="T63" fmla="*/ 286 h 558"/>
                <a:gd name="T64" fmla="*/ 367 w 373"/>
                <a:gd name="T65" fmla="*/ 265 h 558"/>
                <a:gd name="T66" fmla="*/ 372 w 373"/>
                <a:gd name="T67" fmla="*/ 249 h 558"/>
                <a:gd name="T68" fmla="*/ 373 w 373"/>
                <a:gd name="T69" fmla="*/ 249 h 558"/>
                <a:gd name="T70" fmla="*/ 175 w 373"/>
                <a:gd name="T71" fmla="*/ 0 h 558"/>
                <a:gd name="T72" fmla="*/ 182 w 373"/>
                <a:gd name="T73" fmla="*/ 154 h 558"/>
                <a:gd name="T74" fmla="*/ 107 w 373"/>
                <a:gd name="T75" fmla="*/ 148 h 558"/>
                <a:gd name="T76" fmla="*/ 130 w 373"/>
                <a:gd name="T77" fmla="*/ 123 h 558"/>
                <a:gd name="T78" fmla="*/ 143 w 373"/>
                <a:gd name="T79" fmla="*/ 123 h 558"/>
                <a:gd name="T80" fmla="*/ 183 w 373"/>
                <a:gd name="T81" fmla="*/ 145 h 558"/>
                <a:gd name="T82" fmla="*/ 182 w 373"/>
                <a:gd name="T83" fmla="*/ 154 h 558"/>
                <a:gd name="T84" fmla="*/ 276 w 373"/>
                <a:gd name="T85" fmla="*/ 179 h 558"/>
                <a:gd name="T86" fmla="*/ 261 w 373"/>
                <a:gd name="T87" fmla="*/ 190 h 558"/>
                <a:gd name="T88" fmla="*/ 204 w 373"/>
                <a:gd name="T89" fmla="*/ 185 h 558"/>
                <a:gd name="T90" fmla="*/ 192 w 373"/>
                <a:gd name="T91" fmla="*/ 175 h 558"/>
                <a:gd name="T92" fmla="*/ 185 w 373"/>
                <a:gd name="T93" fmla="*/ 161 h 558"/>
                <a:gd name="T94" fmla="*/ 209 w 373"/>
                <a:gd name="T95" fmla="*/ 151 h 558"/>
                <a:gd name="T96" fmla="*/ 228 w 373"/>
                <a:gd name="T97" fmla="*/ 161 h 558"/>
                <a:gd name="T98" fmla="*/ 258 w 373"/>
                <a:gd name="T99" fmla="*/ 164 h 558"/>
                <a:gd name="T100" fmla="*/ 265 w 373"/>
                <a:gd name="T101" fmla="*/ 166 h 558"/>
                <a:gd name="T102" fmla="*/ 276 w 373"/>
                <a:gd name="T103" fmla="*/ 179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3" h="558">
                  <a:moveTo>
                    <a:pt x="175" y="0"/>
                  </a:moveTo>
                  <a:cubicBezTo>
                    <a:pt x="173" y="1"/>
                    <a:pt x="170" y="3"/>
                    <a:pt x="168" y="4"/>
                  </a:cubicBezTo>
                  <a:cubicBezTo>
                    <a:pt x="160" y="9"/>
                    <a:pt x="153" y="12"/>
                    <a:pt x="146" y="16"/>
                  </a:cubicBezTo>
                  <a:cubicBezTo>
                    <a:pt x="142" y="18"/>
                    <a:pt x="138" y="19"/>
                    <a:pt x="135" y="21"/>
                  </a:cubicBezTo>
                  <a:cubicBezTo>
                    <a:pt x="122" y="27"/>
                    <a:pt x="118" y="38"/>
                    <a:pt x="124" y="51"/>
                  </a:cubicBezTo>
                  <a:cubicBezTo>
                    <a:pt x="127" y="58"/>
                    <a:pt x="125" y="62"/>
                    <a:pt x="120" y="67"/>
                  </a:cubicBezTo>
                  <a:cubicBezTo>
                    <a:pt x="111" y="77"/>
                    <a:pt x="101" y="77"/>
                    <a:pt x="89" y="77"/>
                  </a:cubicBezTo>
                  <a:cubicBezTo>
                    <a:pt x="58" y="77"/>
                    <a:pt x="37" y="106"/>
                    <a:pt x="46" y="135"/>
                  </a:cubicBezTo>
                  <a:cubicBezTo>
                    <a:pt x="48" y="145"/>
                    <a:pt x="55" y="151"/>
                    <a:pt x="67" y="155"/>
                  </a:cubicBezTo>
                  <a:cubicBezTo>
                    <a:pt x="53" y="169"/>
                    <a:pt x="42" y="183"/>
                    <a:pt x="29" y="195"/>
                  </a:cubicBezTo>
                  <a:cubicBezTo>
                    <a:pt x="16" y="209"/>
                    <a:pt x="7" y="224"/>
                    <a:pt x="6" y="243"/>
                  </a:cubicBezTo>
                  <a:cubicBezTo>
                    <a:pt x="5" y="255"/>
                    <a:pt x="3" y="267"/>
                    <a:pt x="2" y="278"/>
                  </a:cubicBezTo>
                  <a:cubicBezTo>
                    <a:pt x="0" y="294"/>
                    <a:pt x="7" y="307"/>
                    <a:pt x="15" y="320"/>
                  </a:cubicBezTo>
                  <a:cubicBezTo>
                    <a:pt x="25" y="334"/>
                    <a:pt x="37" y="344"/>
                    <a:pt x="52" y="353"/>
                  </a:cubicBezTo>
                  <a:cubicBezTo>
                    <a:pt x="64" y="360"/>
                    <a:pt x="76" y="362"/>
                    <a:pt x="89" y="357"/>
                  </a:cubicBezTo>
                  <a:cubicBezTo>
                    <a:pt x="100" y="354"/>
                    <a:pt x="110" y="350"/>
                    <a:pt x="121" y="346"/>
                  </a:cubicBezTo>
                  <a:cubicBezTo>
                    <a:pt x="130" y="343"/>
                    <a:pt x="132" y="344"/>
                    <a:pt x="138" y="352"/>
                  </a:cubicBezTo>
                  <a:cubicBezTo>
                    <a:pt x="147" y="366"/>
                    <a:pt x="155" y="379"/>
                    <a:pt x="157" y="395"/>
                  </a:cubicBezTo>
                  <a:cubicBezTo>
                    <a:pt x="159" y="403"/>
                    <a:pt x="164" y="411"/>
                    <a:pt x="168" y="419"/>
                  </a:cubicBezTo>
                  <a:cubicBezTo>
                    <a:pt x="174" y="430"/>
                    <a:pt x="174" y="442"/>
                    <a:pt x="169" y="453"/>
                  </a:cubicBezTo>
                  <a:cubicBezTo>
                    <a:pt x="162" y="467"/>
                    <a:pt x="162" y="481"/>
                    <a:pt x="167" y="495"/>
                  </a:cubicBezTo>
                  <a:cubicBezTo>
                    <a:pt x="174" y="514"/>
                    <a:pt x="179" y="533"/>
                    <a:pt x="185" y="552"/>
                  </a:cubicBezTo>
                  <a:cubicBezTo>
                    <a:pt x="186" y="554"/>
                    <a:pt x="187" y="556"/>
                    <a:pt x="188" y="558"/>
                  </a:cubicBezTo>
                  <a:cubicBezTo>
                    <a:pt x="216" y="546"/>
                    <a:pt x="243" y="530"/>
                    <a:pt x="266" y="511"/>
                  </a:cubicBezTo>
                  <a:cubicBezTo>
                    <a:pt x="270" y="506"/>
                    <a:pt x="274" y="500"/>
                    <a:pt x="278" y="495"/>
                  </a:cubicBezTo>
                  <a:cubicBezTo>
                    <a:pt x="288" y="480"/>
                    <a:pt x="295" y="464"/>
                    <a:pt x="304" y="449"/>
                  </a:cubicBezTo>
                  <a:cubicBezTo>
                    <a:pt x="310" y="438"/>
                    <a:pt x="313" y="426"/>
                    <a:pt x="311" y="413"/>
                  </a:cubicBezTo>
                  <a:cubicBezTo>
                    <a:pt x="309" y="403"/>
                    <a:pt x="311" y="393"/>
                    <a:pt x="316" y="384"/>
                  </a:cubicBezTo>
                  <a:cubicBezTo>
                    <a:pt x="324" y="371"/>
                    <a:pt x="333" y="358"/>
                    <a:pt x="342" y="345"/>
                  </a:cubicBezTo>
                  <a:cubicBezTo>
                    <a:pt x="352" y="332"/>
                    <a:pt x="354" y="320"/>
                    <a:pt x="347" y="305"/>
                  </a:cubicBezTo>
                  <a:cubicBezTo>
                    <a:pt x="345" y="302"/>
                    <a:pt x="344" y="300"/>
                    <a:pt x="343" y="297"/>
                  </a:cubicBezTo>
                  <a:cubicBezTo>
                    <a:pt x="341" y="292"/>
                    <a:pt x="342" y="288"/>
                    <a:pt x="348" y="286"/>
                  </a:cubicBezTo>
                  <a:cubicBezTo>
                    <a:pt x="358" y="283"/>
                    <a:pt x="364" y="275"/>
                    <a:pt x="367" y="265"/>
                  </a:cubicBezTo>
                  <a:cubicBezTo>
                    <a:pt x="369" y="260"/>
                    <a:pt x="370" y="254"/>
                    <a:pt x="372" y="249"/>
                  </a:cubicBezTo>
                  <a:cubicBezTo>
                    <a:pt x="372" y="249"/>
                    <a:pt x="373" y="249"/>
                    <a:pt x="373" y="249"/>
                  </a:cubicBezTo>
                  <a:cubicBezTo>
                    <a:pt x="360" y="133"/>
                    <a:pt x="282" y="37"/>
                    <a:pt x="175" y="0"/>
                  </a:cubicBezTo>
                  <a:close/>
                  <a:moveTo>
                    <a:pt x="182" y="154"/>
                  </a:moveTo>
                  <a:cubicBezTo>
                    <a:pt x="159" y="133"/>
                    <a:pt x="134" y="142"/>
                    <a:pt x="107" y="148"/>
                  </a:cubicBezTo>
                  <a:cubicBezTo>
                    <a:pt x="115" y="138"/>
                    <a:pt x="122" y="130"/>
                    <a:pt x="130" y="123"/>
                  </a:cubicBezTo>
                  <a:cubicBezTo>
                    <a:pt x="132" y="121"/>
                    <a:pt x="139" y="121"/>
                    <a:pt x="143" y="123"/>
                  </a:cubicBezTo>
                  <a:cubicBezTo>
                    <a:pt x="156" y="129"/>
                    <a:pt x="169" y="137"/>
                    <a:pt x="183" y="145"/>
                  </a:cubicBezTo>
                  <a:cubicBezTo>
                    <a:pt x="182" y="147"/>
                    <a:pt x="182" y="150"/>
                    <a:pt x="182" y="154"/>
                  </a:cubicBezTo>
                  <a:close/>
                  <a:moveTo>
                    <a:pt x="276" y="179"/>
                  </a:moveTo>
                  <a:cubicBezTo>
                    <a:pt x="274" y="187"/>
                    <a:pt x="268" y="191"/>
                    <a:pt x="261" y="190"/>
                  </a:cubicBezTo>
                  <a:cubicBezTo>
                    <a:pt x="242" y="189"/>
                    <a:pt x="223" y="188"/>
                    <a:pt x="204" y="185"/>
                  </a:cubicBezTo>
                  <a:cubicBezTo>
                    <a:pt x="200" y="184"/>
                    <a:pt x="195" y="179"/>
                    <a:pt x="192" y="175"/>
                  </a:cubicBezTo>
                  <a:cubicBezTo>
                    <a:pt x="189" y="171"/>
                    <a:pt x="188" y="166"/>
                    <a:pt x="185" y="161"/>
                  </a:cubicBezTo>
                  <a:cubicBezTo>
                    <a:pt x="196" y="163"/>
                    <a:pt x="203" y="159"/>
                    <a:pt x="209" y="151"/>
                  </a:cubicBezTo>
                  <a:cubicBezTo>
                    <a:pt x="214" y="159"/>
                    <a:pt x="220" y="161"/>
                    <a:pt x="228" y="161"/>
                  </a:cubicBezTo>
                  <a:cubicBezTo>
                    <a:pt x="238" y="162"/>
                    <a:pt x="248" y="163"/>
                    <a:pt x="258" y="164"/>
                  </a:cubicBezTo>
                  <a:cubicBezTo>
                    <a:pt x="260" y="164"/>
                    <a:pt x="263" y="165"/>
                    <a:pt x="265" y="166"/>
                  </a:cubicBezTo>
                  <a:cubicBezTo>
                    <a:pt x="271" y="169"/>
                    <a:pt x="277" y="171"/>
                    <a:pt x="276" y="1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29" name="Freeform 28"/>
            <p:cNvSpPr>
              <a:spLocks/>
            </p:cNvSpPr>
            <p:nvPr userDrawn="1"/>
          </p:nvSpPr>
          <p:spPr bwMode="auto">
            <a:xfrm>
              <a:off x="1257" y="1785"/>
              <a:ext cx="22" cy="26"/>
            </a:xfrm>
            <a:custGeom>
              <a:avLst/>
              <a:gdLst>
                <a:gd name="T0" fmla="*/ 19 w 34"/>
                <a:gd name="T1" fmla="*/ 35 h 40"/>
                <a:gd name="T2" fmla="*/ 31 w 34"/>
                <a:gd name="T3" fmla="*/ 8 h 40"/>
                <a:gd name="T4" fmla="*/ 28 w 34"/>
                <a:gd name="T5" fmla="*/ 0 h 40"/>
                <a:gd name="T6" fmla="*/ 0 w 34"/>
                <a:gd name="T7" fmla="*/ 33 h 40"/>
                <a:gd name="T8" fmla="*/ 19 w 34"/>
                <a:gd name="T9" fmla="*/ 35 h 40"/>
              </a:gdLst>
              <a:ahLst/>
              <a:cxnLst>
                <a:cxn ang="0">
                  <a:pos x="T0" y="T1"/>
                </a:cxn>
                <a:cxn ang="0">
                  <a:pos x="T2" y="T3"/>
                </a:cxn>
                <a:cxn ang="0">
                  <a:pos x="T4" y="T5"/>
                </a:cxn>
                <a:cxn ang="0">
                  <a:pos x="T6" y="T7"/>
                </a:cxn>
                <a:cxn ang="0">
                  <a:pos x="T8" y="T9"/>
                </a:cxn>
              </a:cxnLst>
              <a:rect l="0" t="0" r="r" b="b"/>
              <a:pathLst>
                <a:path w="34" h="40">
                  <a:moveTo>
                    <a:pt x="19" y="35"/>
                  </a:moveTo>
                  <a:cubicBezTo>
                    <a:pt x="30" y="29"/>
                    <a:pt x="34" y="20"/>
                    <a:pt x="31" y="8"/>
                  </a:cubicBezTo>
                  <a:cubicBezTo>
                    <a:pt x="30" y="5"/>
                    <a:pt x="29" y="3"/>
                    <a:pt x="28" y="0"/>
                  </a:cubicBezTo>
                  <a:cubicBezTo>
                    <a:pt x="18" y="10"/>
                    <a:pt x="9" y="21"/>
                    <a:pt x="0" y="33"/>
                  </a:cubicBezTo>
                  <a:cubicBezTo>
                    <a:pt x="9" y="39"/>
                    <a:pt x="12" y="40"/>
                    <a:pt x="19"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0" name="Freeform 29"/>
            <p:cNvSpPr>
              <a:spLocks/>
            </p:cNvSpPr>
            <p:nvPr userDrawn="1"/>
          </p:nvSpPr>
          <p:spPr bwMode="auto">
            <a:xfrm>
              <a:off x="1222" y="1946"/>
              <a:ext cx="88" cy="124"/>
            </a:xfrm>
            <a:custGeom>
              <a:avLst/>
              <a:gdLst>
                <a:gd name="T0" fmla="*/ 117 w 135"/>
                <a:gd name="T1" fmla="*/ 160 h 190"/>
                <a:gd name="T2" fmla="*/ 125 w 135"/>
                <a:gd name="T3" fmla="*/ 123 h 190"/>
                <a:gd name="T4" fmla="*/ 130 w 135"/>
                <a:gd name="T5" fmla="*/ 113 h 190"/>
                <a:gd name="T6" fmla="*/ 118 w 135"/>
                <a:gd name="T7" fmla="*/ 81 h 190"/>
                <a:gd name="T8" fmla="*/ 78 w 135"/>
                <a:gd name="T9" fmla="*/ 64 h 190"/>
                <a:gd name="T10" fmla="*/ 58 w 135"/>
                <a:gd name="T11" fmla="*/ 54 h 190"/>
                <a:gd name="T12" fmla="*/ 50 w 135"/>
                <a:gd name="T13" fmla="*/ 45 h 190"/>
                <a:gd name="T14" fmla="*/ 35 w 135"/>
                <a:gd name="T15" fmla="*/ 25 h 190"/>
                <a:gd name="T16" fmla="*/ 0 w 135"/>
                <a:gd name="T17" fmla="*/ 0 h 190"/>
                <a:gd name="T18" fmla="*/ 104 w 135"/>
                <a:gd name="T19" fmla="*/ 190 h 190"/>
                <a:gd name="T20" fmla="*/ 117 w 135"/>
                <a:gd name="T21" fmla="*/ 16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90">
                  <a:moveTo>
                    <a:pt x="117" y="160"/>
                  </a:moveTo>
                  <a:cubicBezTo>
                    <a:pt x="116" y="147"/>
                    <a:pt x="117" y="134"/>
                    <a:pt x="125" y="123"/>
                  </a:cubicBezTo>
                  <a:cubicBezTo>
                    <a:pt x="127" y="120"/>
                    <a:pt x="129" y="116"/>
                    <a:pt x="130" y="113"/>
                  </a:cubicBezTo>
                  <a:cubicBezTo>
                    <a:pt x="135" y="99"/>
                    <a:pt x="131" y="88"/>
                    <a:pt x="118" y="81"/>
                  </a:cubicBezTo>
                  <a:cubicBezTo>
                    <a:pt x="105" y="75"/>
                    <a:pt x="91" y="70"/>
                    <a:pt x="78" y="64"/>
                  </a:cubicBezTo>
                  <a:cubicBezTo>
                    <a:pt x="71" y="61"/>
                    <a:pt x="64" y="58"/>
                    <a:pt x="58" y="54"/>
                  </a:cubicBezTo>
                  <a:cubicBezTo>
                    <a:pt x="55" y="52"/>
                    <a:pt x="51" y="49"/>
                    <a:pt x="50" y="45"/>
                  </a:cubicBezTo>
                  <a:cubicBezTo>
                    <a:pt x="48" y="36"/>
                    <a:pt x="43" y="29"/>
                    <a:pt x="35" y="25"/>
                  </a:cubicBezTo>
                  <a:cubicBezTo>
                    <a:pt x="23" y="17"/>
                    <a:pt x="11" y="9"/>
                    <a:pt x="0" y="0"/>
                  </a:cubicBezTo>
                  <a:cubicBezTo>
                    <a:pt x="9" y="76"/>
                    <a:pt x="48" y="143"/>
                    <a:pt x="104" y="190"/>
                  </a:cubicBezTo>
                  <a:cubicBezTo>
                    <a:pt x="118" y="182"/>
                    <a:pt x="119" y="179"/>
                    <a:pt x="117" y="1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1" name="Freeform 30"/>
            <p:cNvSpPr>
              <a:spLocks/>
            </p:cNvSpPr>
            <p:nvPr userDrawn="1"/>
          </p:nvSpPr>
          <p:spPr bwMode="auto">
            <a:xfrm>
              <a:off x="1305" y="1726"/>
              <a:ext cx="99" cy="45"/>
            </a:xfrm>
            <a:custGeom>
              <a:avLst/>
              <a:gdLst>
                <a:gd name="T0" fmla="*/ 19 w 152"/>
                <a:gd name="T1" fmla="*/ 63 h 68"/>
                <a:gd name="T2" fmla="*/ 43 w 152"/>
                <a:gd name="T3" fmla="*/ 47 h 68"/>
                <a:gd name="T4" fmla="*/ 84 w 152"/>
                <a:gd name="T5" fmla="*/ 31 h 68"/>
                <a:gd name="T6" fmla="*/ 105 w 152"/>
                <a:gd name="T7" fmla="*/ 29 h 68"/>
                <a:gd name="T8" fmla="*/ 145 w 152"/>
                <a:gd name="T9" fmla="*/ 7 h 68"/>
                <a:gd name="T10" fmla="*/ 152 w 152"/>
                <a:gd name="T11" fmla="*/ 0 h 68"/>
                <a:gd name="T12" fmla="*/ 0 w 152"/>
                <a:gd name="T13" fmla="*/ 52 h 68"/>
                <a:gd name="T14" fmla="*/ 19 w 152"/>
                <a:gd name="T15" fmla="*/ 63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68">
                  <a:moveTo>
                    <a:pt x="19" y="63"/>
                  </a:moveTo>
                  <a:cubicBezTo>
                    <a:pt x="27" y="58"/>
                    <a:pt x="35" y="53"/>
                    <a:pt x="43" y="47"/>
                  </a:cubicBezTo>
                  <a:cubicBezTo>
                    <a:pt x="55" y="39"/>
                    <a:pt x="69" y="32"/>
                    <a:pt x="84" y="31"/>
                  </a:cubicBezTo>
                  <a:cubicBezTo>
                    <a:pt x="91" y="31"/>
                    <a:pt x="98" y="30"/>
                    <a:pt x="105" y="29"/>
                  </a:cubicBezTo>
                  <a:cubicBezTo>
                    <a:pt x="121" y="26"/>
                    <a:pt x="134" y="19"/>
                    <a:pt x="145" y="7"/>
                  </a:cubicBezTo>
                  <a:cubicBezTo>
                    <a:pt x="147" y="5"/>
                    <a:pt x="150" y="3"/>
                    <a:pt x="152" y="0"/>
                  </a:cubicBezTo>
                  <a:cubicBezTo>
                    <a:pt x="96" y="3"/>
                    <a:pt x="44" y="22"/>
                    <a:pt x="0" y="52"/>
                  </a:cubicBezTo>
                  <a:cubicBezTo>
                    <a:pt x="0" y="64"/>
                    <a:pt x="7" y="68"/>
                    <a:pt x="19"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33" name="Transportmiddel_tog" hidden="1"/>
          <p:cNvGrpSpPr>
            <a:grpSpLocks noChangeAspect="1"/>
          </p:cNvGrpSpPr>
          <p:nvPr userDrawn="1"/>
        </p:nvGrpSpPr>
        <p:grpSpPr bwMode="auto">
          <a:xfrm>
            <a:off x="4068764" y="1806576"/>
            <a:ext cx="1008063" cy="1495425"/>
            <a:chOff x="3547" y="1142"/>
            <a:chExt cx="635" cy="942"/>
          </a:xfrm>
        </p:grpSpPr>
        <p:sp>
          <p:nvSpPr>
            <p:cNvPr id="135" name="Freeform 34"/>
            <p:cNvSpPr>
              <a:spLocks/>
            </p:cNvSpPr>
            <p:nvPr userDrawn="1"/>
          </p:nvSpPr>
          <p:spPr bwMode="auto">
            <a:xfrm>
              <a:off x="3615" y="2036"/>
              <a:ext cx="499" cy="48"/>
            </a:xfrm>
            <a:custGeom>
              <a:avLst/>
              <a:gdLst>
                <a:gd name="T0" fmla="*/ 38 w 499"/>
                <a:gd name="T1" fmla="*/ 0 h 48"/>
                <a:gd name="T2" fmla="*/ 0 w 499"/>
                <a:gd name="T3" fmla="*/ 48 h 48"/>
                <a:gd name="T4" fmla="*/ 499 w 499"/>
                <a:gd name="T5" fmla="*/ 48 h 48"/>
                <a:gd name="T6" fmla="*/ 460 w 499"/>
                <a:gd name="T7" fmla="*/ 0 h 48"/>
                <a:gd name="T8" fmla="*/ 38 w 499"/>
                <a:gd name="T9" fmla="*/ 0 h 48"/>
              </a:gdLst>
              <a:ahLst/>
              <a:cxnLst>
                <a:cxn ang="0">
                  <a:pos x="T0" y="T1"/>
                </a:cxn>
                <a:cxn ang="0">
                  <a:pos x="T2" y="T3"/>
                </a:cxn>
                <a:cxn ang="0">
                  <a:pos x="T4" y="T5"/>
                </a:cxn>
                <a:cxn ang="0">
                  <a:pos x="T6" y="T7"/>
                </a:cxn>
                <a:cxn ang="0">
                  <a:pos x="T8" y="T9"/>
                </a:cxn>
              </a:cxnLst>
              <a:rect l="0" t="0" r="r" b="b"/>
              <a:pathLst>
                <a:path w="499" h="48">
                  <a:moveTo>
                    <a:pt x="38" y="0"/>
                  </a:moveTo>
                  <a:lnTo>
                    <a:pt x="0" y="48"/>
                  </a:lnTo>
                  <a:lnTo>
                    <a:pt x="499" y="48"/>
                  </a:lnTo>
                  <a:lnTo>
                    <a:pt x="460" y="0"/>
                  </a:lnTo>
                  <a:lnTo>
                    <a:pt x="38"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6" name="Freeform 35"/>
            <p:cNvSpPr>
              <a:spLocks/>
            </p:cNvSpPr>
            <p:nvPr userDrawn="1"/>
          </p:nvSpPr>
          <p:spPr bwMode="auto">
            <a:xfrm>
              <a:off x="3687" y="1944"/>
              <a:ext cx="354" cy="49"/>
            </a:xfrm>
            <a:custGeom>
              <a:avLst/>
              <a:gdLst>
                <a:gd name="T0" fmla="*/ 39 w 354"/>
                <a:gd name="T1" fmla="*/ 0 h 49"/>
                <a:gd name="T2" fmla="*/ 0 w 354"/>
                <a:gd name="T3" fmla="*/ 49 h 49"/>
                <a:gd name="T4" fmla="*/ 354 w 354"/>
                <a:gd name="T5" fmla="*/ 49 h 49"/>
                <a:gd name="T6" fmla="*/ 316 w 354"/>
                <a:gd name="T7" fmla="*/ 0 h 49"/>
                <a:gd name="T8" fmla="*/ 39 w 354"/>
                <a:gd name="T9" fmla="*/ 0 h 49"/>
              </a:gdLst>
              <a:ahLst/>
              <a:cxnLst>
                <a:cxn ang="0">
                  <a:pos x="T0" y="T1"/>
                </a:cxn>
                <a:cxn ang="0">
                  <a:pos x="T2" y="T3"/>
                </a:cxn>
                <a:cxn ang="0">
                  <a:pos x="T4" y="T5"/>
                </a:cxn>
                <a:cxn ang="0">
                  <a:pos x="T6" y="T7"/>
                </a:cxn>
                <a:cxn ang="0">
                  <a:pos x="T8" y="T9"/>
                </a:cxn>
              </a:cxnLst>
              <a:rect l="0" t="0" r="r" b="b"/>
              <a:pathLst>
                <a:path w="354" h="49">
                  <a:moveTo>
                    <a:pt x="39" y="0"/>
                  </a:moveTo>
                  <a:lnTo>
                    <a:pt x="0" y="49"/>
                  </a:lnTo>
                  <a:lnTo>
                    <a:pt x="354" y="49"/>
                  </a:lnTo>
                  <a:lnTo>
                    <a:pt x="316" y="0"/>
                  </a:lnTo>
                  <a:lnTo>
                    <a:pt x="39"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7" name="Freeform 36"/>
            <p:cNvSpPr>
              <a:spLocks noEditPoints="1"/>
            </p:cNvSpPr>
            <p:nvPr userDrawn="1"/>
          </p:nvSpPr>
          <p:spPr bwMode="auto">
            <a:xfrm>
              <a:off x="3547" y="1142"/>
              <a:ext cx="635" cy="763"/>
            </a:xfrm>
            <a:custGeom>
              <a:avLst/>
              <a:gdLst>
                <a:gd name="T0" fmla="*/ 698 w 698"/>
                <a:gd name="T1" fmla="*/ 281 h 839"/>
                <a:gd name="T2" fmla="*/ 698 w 698"/>
                <a:gd name="T3" fmla="*/ 262 h 839"/>
                <a:gd name="T4" fmla="*/ 436 w 698"/>
                <a:gd name="T5" fmla="*/ 0 h 839"/>
                <a:gd name="T6" fmla="*/ 262 w 698"/>
                <a:gd name="T7" fmla="*/ 0 h 839"/>
                <a:gd name="T8" fmla="*/ 0 w 698"/>
                <a:gd name="T9" fmla="*/ 262 h 839"/>
                <a:gd name="T10" fmla="*/ 0 w 698"/>
                <a:gd name="T11" fmla="*/ 281 h 839"/>
                <a:gd name="T12" fmla="*/ 0 w 698"/>
                <a:gd name="T13" fmla="*/ 287 h 839"/>
                <a:gd name="T14" fmla="*/ 0 w 698"/>
                <a:gd name="T15" fmla="*/ 792 h 839"/>
                <a:gd name="T16" fmla="*/ 47 w 698"/>
                <a:gd name="T17" fmla="*/ 839 h 839"/>
                <a:gd name="T18" fmla="*/ 650 w 698"/>
                <a:gd name="T19" fmla="*/ 839 h 839"/>
                <a:gd name="T20" fmla="*/ 698 w 698"/>
                <a:gd name="T21" fmla="*/ 792 h 839"/>
                <a:gd name="T22" fmla="*/ 698 w 698"/>
                <a:gd name="T23" fmla="*/ 287 h 839"/>
                <a:gd name="T24" fmla="*/ 698 w 698"/>
                <a:gd name="T25" fmla="*/ 281 h 839"/>
                <a:gd name="T26" fmla="*/ 230 w 698"/>
                <a:gd name="T27" fmla="*/ 70 h 839"/>
                <a:gd name="T28" fmla="*/ 468 w 698"/>
                <a:gd name="T29" fmla="*/ 70 h 839"/>
                <a:gd name="T30" fmla="*/ 489 w 698"/>
                <a:gd name="T31" fmla="*/ 92 h 839"/>
                <a:gd name="T32" fmla="*/ 468 w 698"/>
                <a:gd name="T33" fmla="*/ 114 h 839"/>
                <a:gd name="T34" fmla="*/ 230 w 698"/>
                <a:gd name="T35" fmla="*/ 114 h 839"/>
                <a:gd name="T36" fmla="*/ 208 w 698"/>
                <a:gd name="T37" fmla="*/ 92 h 839"/>
                <a:gd name="T38" fmla="*/ 230 w 698"/>
                <a:gd name="T39" fmla="*/ 70 h 839"/>
                <a:gd name="T40" fmla="*/ 167 w 698"/>
                <a:gd name="T41" fmla="*/ 758 h 839"/>
                <a:gd name="T42" fmla="*/ 95 w 698"/>
                <a:gd name="T43" fmla="*/ 686 h 839"/>
                <a:gd name="T44" fmla="*/ 167 w 698"/>
                <a:gd name="T45" fmla="*/ 614 h 839"/>
                <a:gd name="T46" fmla="*/ 239 w 698"/>
                <a:gd name="T47" fmla="*/ 686 h 839"/>
                <a:gd name="T48" fmla="*/ 167 w 698"/>
                <a:gd name="T49" fmla="*/ 758 h 839"/>
                <a:gd name="T50" fmla="*/ 537 w 698"/>
                <a:gd name="T51" fmla="*/ 758 h 839"/>
                <a:gd name="T52" fmla="*/ 465 w 698"/>
                <a:gd name="T53" fmla="*/ 686 h 839"/>
                <a:gd name="T54" fmla="*/ 537 w 698"/>
                <a:gd name="T55" fmla="*/ 614 h 839"/>
                <a:gd name="T56" fmla="*/ 610 w 698"/>
                <a:gd name="T57" fmla="*/ 686 h 839"/>
                <a:gd name="T58" fmla="*/ 537 w 698"/>
                <a:gd name="T59" fmla="*/ 758 h 839"/>
                <a:gd name="T60" fmla="*/ 616 w 698"/>
                <a:gd name="T61" fmla="*/ 442 h 839"/>
                <a:gd name="T62" fmla="*/ 81 w 698"/>
                <a:gd name="T63" fmla="*/ 442 h 839"/>
                <a:gd name="T64" fmla="*/ 81 w 698"/>
                <a:gd name="T65" fmla="*/ 181 h 839"/>
                <a:gd name="T66" fmla="*/ 616 w 698"/>
                <a:gd name="T67" fmla="*/ 181 h 839"/>
                <a:gd name="T68" fmla="*/ 616 w 698"/>
                <a:gd name="T69" fmla="*/ 442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8" h="839">
                  <a:moveTo>
                    <a:pt x="698" y="281"/>
                  </a:moveTo>
                  <a:cubicBezTo>
                    <a:pt x="698" y="262"/>
                    <a:pt x="698" y="262"/>
                    <a:pt x="698" y="262"/>
                  </a:cubicBezTo>
                  <a:cubicBezTo>
                    <a:pt x="698" y="118"/>
                    <a:pt x="580" y="0"/>
                    <a:pt x="436" y="0"/>
                  </a:cubicBezTo>
                  <a:cubicBezTo>
                    <a:pt x="262" y="0"/>
                    <a:pt x="262" y="0"/>
                    <a:pt x="262" y="0"/>
                  </a:cubicBezTo>
                  <a:cubicBezTo>
                    <a:pt x="118" y="0"/>
                    <a:pt x="0" y="118"/>
                    <a:pt x="0" y="262"/>
                  </a:cubicBezTo>
                  <a:cubicBezTo>
                    <a:pt x="0" y="281"/>
                    <a:pt x="0" y="281"/>
                    <a:pt x="0" y="281"/>
                  </a:cubicBezTo>
                  <a:cubicBezTo>
                    <a:pt x="0" y="283"/>
                    <a:pt x="0" y="285"/>
                    <a:pt x="0" y="287"/>
                  </a:cubicBezTo>
                  <a:cubicBezTo>
                    <a:pt x="0" y="792"/>
                    <a:pt x="0" y="792"/>
                    <a:pt x="0" y="792"/>
                  </a:cubicBezTo>
                  <a:cubicBezTo>
                    <a:pt x="0" y="818"/>
                    <a:pt x="21" y="839"/>
                    <a:pt x="47" y="839"/>
                  </a:cubicBezTo>
                  <a:cubicBezTo>
                    <a:pt x="650" y="839"/>
                    <a:pt x="650" y="839"/>
                    <a:pt x="650" y="839"/>
                  </a:cubicBezTo>
                  <a:cubicBezTo>
                    <a:pt x="677" y="839"/>
                    <a:pt x="698" y="818"/>
                    <a:pt x="698" y="792"/>
                  </a:cubicBezTo>
                  <a:cubicBezTo>
                    <a:pt x="698" y="287"/>
                    <a:pt x="698" y="287"/>
                    <a:pt x="698" y="287"/>
                  </a:cubicBezTo>
                  <a:cubicBezTo>
                    <a:pt x="698" y="285"/>
                    <a:pt x="698" y="283"/>
                    <a:pt x="698" y="281"/>
                  </a:cubicBezTo>
                  <a:close/>
                  <a:moveTo>
                    <a:pt x="230" y="70"/>
                  </a:moveTo>
                  <a:cubicBezTo>
                    <a:pt x="468" y="70"/>
                    <a:pt x="468" y="70"/>
                    <a:pt x="468" y="70"/>
                  </a:cubicBezTo>
                  <a:cubicBezTo>
                    <a:pt x="480" y="70"/>
                    <a:pt x="489" y="80"/>
                    <a:pt x="489" y="92"/>
                  </a:cubicBezTo>
                  <a:cubicBezTo>
                    <a:pt x="489" y="104"/>
                    <a:pt x="480" y="114"/>
                    <a:pt x="468" y="114"/>
                  </a:cubicBezTo>
                  <a:cubicBezTo>
                    <a:pt x="230" y="114"/>
                    <a:pt x="230" y="114"/>
                    <a:pt x="230" y="114"/>
                  </a:cubicBezTo>
                  <a:cubicBezTo>
                    <a:pt x="218" y="114"/>
                    <a:pt x="208" y="104"/>
                    <a:pt x="208" y="92"/>
                  </a:cubicBezTo>
                  <a:cubicBezTo>
                    <a:pt x="208" y="80"/>
                    <a:pt x="218" y="70"/>
                    <a:pt x="230" y="70"/>
                  </a:cubicBezTo>
                  <a:close/>
                  <a:moveTo>
                    <a:pt x="167" y="758"/>
                  </a:moveTo>
                  <a:cubicBezTo>
                    <a:pt x="127" y="758"/>
                    <a:pt x="95" y="726"/>
                    <a:pt x="95" y="686"/>
                  </a:cubicBezTo>
                  <a:cubicBezTo>
                    <a:pt x="95" y="646"/>
                    <a:pt x="127" y="614"/>
                    <a:pt x="167" y="614"/>
                  </a:cubicBezTo>
                  <a:cubicBezTo>
                    <a:pt x="207" y="614"/>
                    <a:pt x="239" y="646"/>
                    <a:pt x="239" y="686"/>
                  </a:cubicBezTo>
                  <a:cubicBezTo>
                    <a:pt x="239" y="726"/>
                    <a:pt x="207" y="758"/>
                    <a:pt x="167" y="758"/>
                  </a:cubicBezTo>
                  <a:close/>
                  <a:moveTo>
                    <a:pt x="537" y="758"/>
                  </a:moveTo>
                  <a:cubicBezTo>
                    <a:pt x="498" y="758"/>
                    <a:pt x="465" y="726"/>
                    <a:pt x="465" y="686"/>
                  </a:cubicBezTo>
                  <a:cubicBezTo>
                    <a:pt x="465" y="646"/>
                    <a:pt x="498" y="614"/>
                    <a:pt x="537" y="614"/>
                  </a:cubicBezTo>
                  <a:cubicBezTo>
                    <a:pt x="577" y="614"/>
                    <a:pt x="610" y="646"/>
                    <a:pt x="610" y="686"/>
                  </a:cubicBezTo>
                  <a:cubicBezTo>
                    <a:pt x="610" y="726"/>
                    <a:pt x="577" y="758"/>
                    <a:pt x="537" y="758"/>
                  </a:cubicBezTo>
                  <a:close/>
                  <a:moveTo>
                    <a:pt x="616" y="442"/>
                  </a:moveTo>
                  <a:cubicBezTo>
                    <a:pt x="81" y="442"/>
                    <a:pt x="81" y="442"/>
                    <a:pt x="81" y="442"/>
                  </a:cubicBezTo>
                  <a:cubicBezTo>
                    <a:pt x="81" y="181"/>
                    <a:pt x="81" y="181"/>
                    <a:pt x="81" y="181"/>
                  </a:cubicBezTo>
                  <a:cubicBezTo>
                    <a:pt x="616" y="181"/>
                    <a:pt x="616" y="181"/>
                    <a:pt x="616" y="181"/>
                  </a:cubicBezTo>
                  <a:lnTo>
                    <a:pt x="616"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39" name="SvartArbeid" hidden="1"/>
          <p:cNvGrpSpPr>
            <a:grpSpLocks noChangeAspect="1"/>
          </p:cNvGrpSpPr>
          <p:nvPr userDrawn="1"/>
        </p:nvGrpSpPr>
        <p:grpSpPr bwMode="auto">
          <a:xfrm>
            <a:off x="4143376" y="1974851"/>
            <a:ext cx="858838" cy="1158875"/>
            <a:chOff x="1863" y="1517"/>
            <a:chExt cx="541" cy="730"/>
          </a:xfrm>
        </p:grpSpPr>
        <p:sp>
          <p:nvSpPr>
            <p:cNvPr id="141" name="Freeform 40"/>
            <p:cNvSpPr>
              <a:spLocks/>
            </p:cNvSpPr>
            <p:nvPr userDrawn="1"/>
          </p:nvSpPr>
          <p:spPr bwMode="auto">
            <a:xfrm>
              <a:off x="1863" y="1833"/>
              <a:ext cx="541" cy="414"/>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2" y="650"/>
                    <a:pt x="743" y="576"/>
                    <a:pt x="851" y="457"/>
                  </a:cubicBezTo>
                  <a:cubicBezTo>
                    <a:pt x="851" y="165"/>
                    <a:pt x="660" y="0"/>
                    <a:pt x="426"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42" name="Oval 41"/>
            <p:cNvSpPr>
              <a:spLocks noChangeArrowheads="1"/>
            </p:cNvSpPr>
            <p:nvPr userDrawn="1"/>
          </p:nvSpPr>
          <p:spPr bwMode="auto">
            <a:xfrm>
              <a:off x="1990" y="1517"/>
              <a:ext cx="287" cy="29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43" name="Freeform 42"/>
            <p:cNvSpPr>
              <a:spLocks noEditPoints="1"/>
            </p:cNvSpPr>
            <p:nvPr userDrawn="1"/>
          </p:nvSpPr>
          <p:spPr bwMode="auto">
            <a:xfrm>
              <a:off x="1995" y="1612"/>
              <a:ext cx="275" cy="89"/>
            </a:xfrm>
            <a:custGeom>
              <a:avLst/>
              <a:gdLst>
                <a:gd name="T0" fmla="*/ 420 w 434"/>
                <a:gd name="T1" fmla="*/ 54 h 140"/>
                <a:gd name="T2" fmla="*/ 434 w 434"/>
                <a:gd name="T3" fmla="*/ 12 h 140"/>
                <a:gd name="T4" fmla="*/ 420 w 434"/>
                <a:gd name="T5" fmla="*/ 7 h 140"/>
                <a:gd name="T6" fmla="*/ 221 w 434"/>
                <a:gd name="T7" fmla="*/ 21 h 140"/>
                <a:gd name="T8" fmla="*/ 219 w 434"/>
                <a:gd name="T9" fmla="*/ 21 h 140"/>
                <a:gd name="T10" fmla="*/ 216 w 434"/>
                <a:gd name="T11" fmla="*/ 21 h 140"/>
                <a:gd name="T12" fmla="*/ 17 w 434"/>
                <a:gd name="T13" fmla="*/ 7 h 140"/>
                <a:gd name="T14" fmla="*/ 7 w 434"/>
                <a:gd name="T15" fmla="*/ 10 h 140"/>
                <a:gd name="T16" fmla="*/ 1 w 434"/>
                <a:gd name="T17" fmla="*/ 20 h 140"/>
                <a:gd name="T18" fmla="*/ 0 w 434"/>
                <a:gd name="T19" fmla="*/ 34 h 140"/>
                <a:gd name="T20" fmla="*/ 17 w 434"/>
                <a:gd name="T21" fmla="*/ 54 h 140"/>
                <a:gd name="T22" fmla="*/ 137 w 434"/>
                <a:gd name="T23" fmla="*/ 140 h 140"/>
                <a:gd name="T24" fmla="*/ 143 w 434"/>
                <a:gd name="T25" fmla="*/ 140 h 140"/>
                <a:gd name="T26" fmla="*/ 184 w 434"/>
                <a:gd name="T27" fmla="*/ 117 h 140"/>
                <a:gd name="T28" fmla="*/ 217 w 434"/>
                <a:gd name="T29" fmla="*/ 97 h 140"/>
                <a:gd name="T30" fmla="*/ 220 w 434"/>
                <a:gd name="T31" fmla="*/ 97 h 140"/>
                <a:gd name="T32" fmla="*/ 253 w 434"/>
                <a:gd name="T33" fmla="*/ 117 h 140"/>
                <a:gd name="T34" fmla="*/ 294 w 434"/>
                <a:gd name="T35" fmla="*/ 140 h 140"/>
                <a:gd name="T36" fmla="*/ 300 w 434"/>
                <a:gd name="T37" fmla="*/ 140 h 140"/>
                <a:gd name="T38" fmla="*/ 420 w 434"/>
                <a:gd name="T39" fmla="*/ 54 h 140"/>
                <a:gd name="T40" fmla="*/ 137 w 434"/>
                <a:gd name="T41" fmla="*/ 95 h 140"/>
                <a:gd name="T42" fmla="*/ 90 w 434"/>
                <a:gd name="T43" fmla="*/ 65 h 140"/>
                <a:gd name="T44" fmla="*/ 128 w 434"/>
                <a:gd name="T45" fmla="*/ 51 h 140"/>
                <a:gd name="T46" fmla="*/ 136 w 434"/>
                <a:gd name="T47" fmla="*/ 51 h 140"/>
                <a:gd name="T48" fmla="*/ 183 w 434"/>
                <a:gd name="T49" fmla="*/ 76 h 140"/>
                <a:gd name="T50" fmla="*/ 137 w 434"/>
                <a:gd name="T51" fmla="*/ 95 h 140"/>
                <a:gd name="T52" fmla="*/ 300 w 434"/>
                <a:gd name="T53" fmla="*/ 95 h 140"/>
                <a:gd name="T54" fmla="*/ 254 w 434"/>
                <a:gd name="T55" fmla="*/ 76 h 140"/>
                <a:gd name="T56" fmla="*/ 301 w 434"/>
                <a:gd name="T57" fmla="*/ 51 h 140"/>
                <a:gd name="T58" fmla="*/ 309 w 434"/>
                <a:gd name="T59" fmla="*/ 51 h 140"/>
                <a:gd name="T60" fmla="*/ 347 w 434"/>
                <a:gd name="T61" fmla="*/ 65 h 140"/>
                <a:gd name="T62" fmla="*/ 300 w 434"/>
                <a:gd name="T63" fmla="*/ 9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140">
                  <a:moveTo>
                    <a:pt x="420" y="54"/>
                  </a:moveTo>
                  <a:cubicBezTo>
                    <a:pt x="433" y="38"/>
                    <a:pt x="434" y="14"/>
                    <a:pt x="434" y="12"/>
                  </a:cubicBezTo>
                  <a:cubicBezTo>
                    <a:pt x="434" y="3"/>
                    <a:pt x="427" y="7"/>
                    <a:pt x="420" y="7"/>
                  </a:cubicBezTo>
                  <a:cubicBezTo>
                    <a:pt x="376" y="11"/>
                    <a:pt x="265" y="21"/>
                    <a:pt x="221" y="21"/>
                  </a:cubicBezTo>
                  <a:cubicBezTo>
                    <a:pt x="220" y="21"/>
                    <a:pt x="219" y="21"/>
                    <a:pt x="219" y="21"/>
                  </a:cubicBezTo>
                  <a:cubicBezTo>
                    <a:pt x="218" y="21"/>
                    <a:pt x="217" y="21"/>
                    <a:pt x="216" y="21"/>
                  </a:cubicBezTo>
                  <a:cubicBezTo>
                    <a:pt x="172" y="21"/>
                    <a:pt x="61" y="11"/>
                    <a:pt x="17" y="7"/>
                  </a:cubicBezTo>
                  <a:cubicBezTo>
                    <a:pt x="17" y="15"/>
                    <a:pt x="7" y="0"/>
                    <a:pt x="7" y="10"/>
                  </a:cubicBezTo>
                  <a:cubicBezTo>
                    <a:pt x="1" y="20"/>
                    <a:pt x="1" y="20"/>
                    <a:pt x="1" y="20"/>
                  </a:cubicBezTo>
                  <a:cubicBezTo>
                    <a:pt x="1" y="28"/>
                    <a:pt x="0" y="25"/>
                    <a:pt x="0" y="34"/>
                  </a:cubicBezTo>
                  <a:cubicBezTo>
                    <a:pt x="1" y="35"/>
                    <a:pt x="17" y="53"/>
                    <a:pt x="17" y="54"/>
                  </a:cubicBezTo>
                  <a:cubicBezTo>
                    <a:pt x="32" y="73"/>
                    <a:pt x="101" y="140"/>
                    <a:pt x="137" y="140"/>
                  </a:cubicBezTo>
                  <a:cubicBezTo>
                    <a:pt x="139" y="140"/>
                    <a:pt x="141" y="140"/>
                    <a:pt x="143" y="140"/>
                  </a:cubicBezTo>
                  <a:cubicBezTo>
                    <a:pt x="156" y="138"/>
                    <a:pt x="169" y="128"/>
                    <a:pt x="184" y="117"/>
                  </a:cubicBezTo>
                  <a:cubicBezTo>
                    <a:pt x="195" y="108"/>
                    <a:pt x="209" y="97"/>
                    <a:pt x="217" y="97"/>
                  </a:cubicBezTo>
                  <a:cubicBezTo>
                    <a:pt x="217" y="97"/>
                    <a:pt x="220" y="97"/>
                    <a:pt x="220" y="97"/>
                  </a:cubicBezTo>
                  <a:cubicBezTo>
                    <a:pt x="228" y="97"/>
                    <a:pt x="242" y="108"/>
                    <a:pt x="253" y="117"/>
                  </a:cubicBezTo>
                  <a:cubicBezTo>
                    <a:pt x="268" y="128"/>
                    <a:pt x="281" y="138"/>
                    <a:pt x="294" y="140"/>
                  </a:cubicBezTo>
                  <a:cubicBezTo>
                    <a:pt x="296" y="140"/>
                    <a:pt x="298" y="140"/>
                    <a:pt x="300" y="140"/>
                  </a:cubicBezTo>
                  <a:cubicBezTo>
                    <a:pt x="336" y="140"/>
                    <a:pt x="405" y="73"/>
                    <a:pt x="420" y="54"/>
                  </a:cubicBezTo>
                  <a:close/>
                  <a:moveTo>
                    <a:pt x="137" y="95"/>
                  </a:moveTo>
                  <a:cubicBezTo>
                    <a:pt x="104" y="95"/>
                    <a:pt x="92" y="71"/>
                    <a:pt x="90" y="65"/>
                  </a:cubicBezTo>
                  <a:cubicBezTo>
                    <a:pt x="92" y="62"/>
                    <a:pt x="100" y="51"/>
                    <a:pt x="128" y="51"/>
                  </a:cubicBezTo>
                  <a:cubicBezTo>
                    <a:pt x="131" y="51"/>
                    <a:pt x="134" y="51"/>
                    <a:pt x="136" y="51"/>
                  </a:cubicBezTo>
                  <a:cubicBezTo>
                    <a:pt x="168" y="58"/>
                    <a:pt x="180" y="71"/>
                    <a:pt x="183" y="76"/>
                  </a:cubicBezTo>
                  <a:cubicBezTo>
                    <a:pt x="180" y="81"/>
                    <a:pt x="168" y="95"/>
                    <a:pt x="137" y="95"/>
                  </a:cubicBezTo>
                  <a:close/>
                  <a:moveTo>
                    <a:pt x="300" y="95"/>
                  </a:moveTo>
                  <a:cubicBezTo>
                    <a:pt x="269" y="95"/>
                    <a:pt x="257" y="81"/>
                    <a:pt x="254" y="76"/>
                  </a:cubicBezTo>
                  <a:cubicBezTo>
                    <a:pt x="257" y="71"/>
                    <a:pt x="269" y="58"/>
                    <a:pt x="301" y="51"/>
                  </a:cubicBezTo>
                  <a:cubicBezTo>
                    <a:pt x="303" y="51"/>
                    <a:pt x="306" y="51"/>
                    <a:pt x="309" y="51"/>
                  </a:cubicBezTo>
                  <a:cubicBezTo>
                    <a:pt x="337" y="51"/>
                    <a:pt x="345" y="62"/>
                    <a:pt x="347" y="65"/>
                  </a:cubicBezTo>
                  <a:cubicBezTo>
                    <a:pt x="345" y="71"/>
                    <a:pt x="333" y="95"/>
                    <a:pt x="300" y="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45" name="Skjema" hidden="1"/>
          <p:cNvGrpSpPr>
            <a:grpSpLocks noChangeAspect="1"/>
          </p:cNvGrpSpPr>
          <p:nvPr userDrawn="1"/>
        </p:nvGrpSpPr>
        <p:grpSpPr bwMode="auto">
          <a:xfrm>
            <a:off x="3430589" y="1896268"/>
            <a:ext cx="2284413" cy="1316038"/>
            <a:chOff x="2733" y="2022"/>
            <a:chExt cx="1439" cy="829"/>
          </a:xfrm>
        </p:grpSpPr>
        <p:sp>
          <p:nvSpPr>
            <p:cNvPr id="147" name="Freeform 46"/>
            <p:cNvSpPr>
              <a:spLocks/>
            </p:cNvSpPr>
            <p:nvPr userDrawn="1"/>
          </p:nvSpPr>
          <p:spPr bwMode="auto">
            <a:xfrm>
              <a:off x="2733" y="2024"/>
              <a:ext cx="606" cy="827"/>
            </a:xfrm>
            <a:custGeom>
              <a:avLst/>
              <a:gdLst>
                <a:gd name="T0" fmla="*/ 677 w 700"/>
                <a:gd name="T1" fmla="*/ 952 h 952"/>
                <a:gd name="T2" fmla="*/ 23 w 700"/>
                <a:gd name="T3" fmla="*/ 952 h 952"/>
                <a:gd name="T4" fmla="*/ 0 w 700"/>
                <a:gd name="T5" fmla="*/ 928 h 952"/>
                <a:gd name="T6" fmla="*/ 0 w 700"/>
                <a:gd name="T7" fmla="*/ 24 h 952"/>
                <a:gd name="T8" fmla="*/ 23 w 700"/>
                <a:gd name="T9" fmla="*/ 0 h 952"/>
                <a:gd name="T10" fmla="*/ 677 w 700"/>
                <a:gd name="T11" fmla="*/ 0 h 952"/>
                <a:gd name="T12" fmla="*/ 700 w 700"/>
                <a:gd name="T13" fmla="*/ 24 h 952"/>
                <a:gd name="T14" fmla="*/ 700 w 700"/>
                <a:gd name="T15" fmla="*/ 928 h 952"/>
                <a:gd name="T16" fmla="*/ 677 w 700"/>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0" h="952">
                  <a:moveTo>
                    <a:pt x="677" y="952"/>
                  </a:moveTo>
                  <a:cubicBezTo>
                    <a:pt x="23" y="952"/>
                    <a:pt x="23" y="952"/>
                    <a:pt x="23" y="952"/>
                  </a:cubicBezTo>
                  <a:cubicBezTo>
                    <a:pt x="10" y="952"/>
                    <a:pt x="0" y="941"/>
                    <a:pt x="0" y="928"/>
                  </a:cubicBezTo>
                  <a:cubicBezTo>
                    <a:pt x="0" y="24"/>
                    <a:pt x="0" y="24"/>
                    <a:pt x="0" y="24"/>
                  </a:cubicBezTo>
                  <a:cubicBezTo>
                    <a:pt x="0" y="11"/>
                    <a:pt x="10" y="0"/>
                    <a:pt x="23" y="0"/>
                  </a:cubicBezTo>
                  <a:cubicBezTo>
                    <a:pt x="677" y="0"/>
                    <a:pt x="677" y="0"/>
                    <a:pt x="677" y="0"/>
                  </a:cubicBezTo>
                  <a:cubicBezTo>
                    <a:pt x="690" y="0"/>
                    <a:pt x="700" y="11"/>
                    <a:pt x="700" y="24"/>
                  </a:cubicBezTo>
                  <a:cubicBezTo>
                    <a:pt x="700" y="928"/>
                    <a:pt x="700" y="928"/>
                    <a:pt x="700" y="928"/>
                  </a:cubicBezTo>
                  <a:cubicBezTo>
                    <a:pt x="700"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48" name="Freeform 47"/>
            <p:cNvSpPr>
              <a:spLocks/>
            </p:cNvSpPr>
            <p:nvPr userDrawn="1"/>
          </p:nvSpPr>
          <p:spPr bwMode="auto">
            <a:xfrm>
              <a:off x="3565" y="2022"/>
              <a:ext cx="607" cy="827"/>
            </a:xfrm>
            <a:custGeom>
              <a:avLst/>
              <a:gdLst>
                <a:gd name="T0" fmla="*/ 677 w 701"/>
                <a:gd name="T1" fmla="*/ 952 h 952"/>
                <a:gd name="T2" fmla="*/ 24 w 701"/>
                <a:gd name="T3" fmla="*/ 952 h 952"/>
                <a:gd name="T4" fmla="*/ 0 w 701"/>
                <a:gd name="T5" fmla="*/ 928 h 952"/>
                <a:gd name="T6" fmla="*/ 0 w 701"/>
                <a:gd name="T7" fmla="*/ 24 h 952"/>
                <a:gd name="T8" fmla="*/ 24 w 701"/>
                <a:gd name="T9" fmla="*/ 0 h 952"/>
                <a:gd name="T10" fmla="*/ 677 w 701"/>
                <a:gd name="T11" fmla="*/ 0 h 952"/>
                <a:gd name="T12" fmla="*/ 701 w 701"/>
                <a:gd name="T13" fmla="*/ 24 h 952"/>
                <a:gd name="T14" fmla="*/ 701 w 701"/>
                <a:gd name="T15" fmla="*/ 928 h 952"/>
                <a:gd name="T16" fmla="*/ 677 w 701"/>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952">
                  <a:moveTo>
                    <a:pt x="677" y="952"/>
                  </a:moveTo>
                  <a:cubicBezTo>
                    <a:pt x="24" y="952"/>
                    <a:pt x="24" y="952"/>
                    <a:pt x="24" y="952"/>
                  </a:cubicBezTo>
                  <a:cubicBezTo>
                    <a:pt x="11" y="952"/>
                    <a:pt x="0" y="941"/>
                    <a:pt x="0" y="928"/>
                  </a:cubicBezTo>
                  <a:cubicBezTo>
                    <a:pt x="0" y="24"/>
                    <a:pt x="0" y="24"/>
                    <a:pt x="0" y="24"/>
                  </a:cubicBezTo>
                  <a:cubicBezTo>
                    <a:pt x="0" y="11"/>
                    <a:pt x="11" y="0"/>
                    <a:pt x="24" y="0"/>
                  </a:cubicBezTo>
                  <a:cubicBezTo>
                    <a:pt x="677" y="0"/>
                    <a:pt x="677" y="0"/>
                    <a:pt x="677" y="0"/>
                  </a:cubicBezTo>
                  <a:cubicBezTo>
                    <a:pt x="690" y="0"/>
                    <a:pt x="701" y="11"/>
                    <a:pt x="701" y="24"/>
                  </a:cubicBezTo>
                  <a:cubicBezTo>
                    <a:pt x="701" y="928"/>
                    <a:pt x="701" y="928"/>
                    <a:pt x="701" y="928"/>
                  </a:cubicBezTo>
                  <a:cubicBezTo>
                    <a:pt x="701"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49" name="Line 48"/>
            <p:cNvSpPr>
              <a:spLocks noChangeShapeType="1"/>
            </p:cNvSpPr>
            <p:nvPr userDrawn="1"/>
          </p:nvSpPr>
          <p:spPr bwMode="auto">
            <a:xfrm>
              <a:off x="2814" y="2293"/>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0" name="Line 49"/>
            <p:cNvSpPr>
              <a:spLocks noChangeShapeType="1"/>
            </p:cNvSpPr>
            <p:nvPr userDrawn="1"/>
          </p:nvSpPr>
          <p:spPr bwMode="auto">
            <a:xfrm>
              <a:off x="2814" y="2441"/>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1" name="Line 50"/>
            <p:cNvSpPr>
              <a:spLocks noChangeShapeType="1"/>
            </p:cNvSpPr>
            <p:nvPr userDrawn="1"/>
          </p:nvSpPr>
          <p:spPr bwMode="auto">
            <a:xfrm>
              <a:off x="2814" y="2589"/>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2" name="Line 51"/>
            <p:cNvSpPr>
              <a:spLocks noChangeShapeType="1"/>
            </p:cNvSpPr>
            <p:nvPr userDrawn="1"/>
          </p:nvSpPr>
          <p:spPr bwMode="auto">
            <a:xfrm>
              <a:off x="3670" y="2250"/>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3" name="Freeform 52"/>
            <p:cNvSpPr>
              <a:spLocks/>
            </p:cNvSpPr>
            <p:nvPr userDrawn="1"/>
          </p:nvSpPr>
          <p:spPr bwMode="auto">
            <a:xfrm>
              <a:off x="3986" y="2180"/>
              <a:ext cx="96" cy="104"/>
            </a:xfrm>
            <a:custGeom>
              <a:avLst/>
              <a:gdLst>
                <a:gd name="T0" fmla="*/ 0 w 96"/>
                <a:gd name="T1" fmla="*/ 49 h 104"/>
                <a:gd name="T2" fmla="*/ 31 w 96"/>
                <a:gd name="T3" fmla="*/ 104 h 104"/>
                <a:gd name="T4" fmla="*/ 96 w 96"/>
                <a:gd name="T5" fmla="*/ 0 h 104"/>
              </a:gdLst>
              <a:ahLst/>
              <a:cxnLst>
                <a:cxn ang="0">
                  <a:pos x="T0" y="T1"/>
                </a:cxn>
                <a:cxn ang="0">
                  <a:pos x="T2" y="T3"/>
                </a:cxn>
                <a:cxn ang="0">
                  <a:pos x="T4" y="T5"/>
                </a:cxn>
              </a:cxnLst>
              <a:rect l="0" t="0" r="r" b="b"/>
              <a:pathLst>
                <a:path w="96" h="104">
                  <a:moveTo>
                    <a:pt x="0" y="49"/>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4" name="Line 53"/>
            <p:cNvSpPr>
              <a:spLocks noChangeShapeType="1"/>
            </p:cNvSpPr>
            <p:nvPr userDrawn="1"/>
          </p:nvSpPr>
          <p:spPr bwMode="auto">
            <a:xfrm>
              <a:off x="3670" y="24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60" name="Freeform 54"/>
            <p:cNvSpPr>
              <a:spLocks/>
            </p:cNvSpPr>
            <p:nvPr userDrawn="1"/>
          </p:nvSpPr>
          <p:spPr bwMode="auto">
            <a:xfrm>
              <a:off x="3986" y="2383"/>
              <a:ext cx="96" cy="105"/>
            </a:xfrm>
            <a:custGeom>
              <a:avLst/>
              <a:gdLst>
                <a:gd name="T0" fmla="*/ 0 w 96"/>
                <a:gd name="T1" fmla="*/ 49 h 105"/>
                <a:gd name="T2" fmla="*/ 31 w 96"/>
                <a:gd name="T3" fmla="*/ 105 h 105"/>
                <a:gd name="T4" fmla="*/ 96 w 96"/>
                <a:gd name="T5" fmla="*/ 0 h 105"/>
              </a:gdLst>
              <a:ahLst/>
              <a:cxnLst>
                <a:cxn ang="0">
                  <a:pos x="T0" y="T1"/>
                </a:cxn>
                <a:cxn ang="0">
                  <a:pos x="T2" y="T3"/>
                </a:cxn>
                <a:cxn ang="0">
                  <a:pos x="T4" y="T5"/>
                </a:cxn>
              </a:cxnLst>
              <a:rect l="0" t="0" r="r" b="b"/>
              <a:pathLst>
                <a:path w="96" h="105">
                  <a:moveTo>
                    <a:pt x="0" y="49"/>
                  </a:moveTo>
                  <a:lnTo>
                    <a:pt x="31" y="105"/>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61" name="Line 55"/>
            <p:cNvSpPr>
              <a:spLocks noChangeShapeType="1"/>
            </p:cNvSpPr>
            <p:nvPr userDrawn="1"/>
          </p:nvSpPr>
          <p:spPr bwMode="auto">
            <a:xfrm>
              <a:off x="3670" y="26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62" name="Freeform 56"/>
            <p:cNvSpPr>
              <a:spLocks/>
            </p:cNvSpPr>
            <p:nvPr userDrawn="1"/>
          </p:nvSpPr>
          <p:spPr bwMode="auto">
            <a:xfrm>
              <a:off x="3986" y="2587"/>
              <a:ext cx="96" cy="104"/>
            </a:xfrm>
            <a:custGeom>
              <a:avLst/>
              <a:gdLst>
                <a:gd name="T0" fmla="*/ 0 w 96"/>
                <a:gd name="T1" fmla="*/ 48 h 104"/>
                <a:gd name="T2" fmla="*/ 31 w 96"/>
                <a:gd name="T3" fmla="*/ 104 h 104"/>
                <a:gd name="T4" fmla="*/ 96 w 96"/>
                <a:gd name="T5" fmla="*/ 0 h 104"/>
              </a:gdLst>
              <a:ahLst/>
              <a:cxnLst>
                <a:cxn ang="0">
                  <a:pos x="T0" y="T1"/>
                </a:cxn>
                <a:cxn ang="0">
                  <a:pos x="T2" y="T3"/>
                </a:cxn>
                <a:cxn ang="0">
                  <a:pos x="T4" y="T5"/>
                </a:cxn>
              </a:cxnLst>
              <a:rect l="0" t="0" r="r" b="b"/>
              <a:pathLst>
                <a:path w="96" h="104">
                  <a:moveTo>
                    <a:pt x="0" y="48"/>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964" name="Regnskapsfoerer" hidden="1"/>
          <p:cNvGrpSpPr>
            <a:grpSpLocks noChangeAspect="1"/>
          </p:cNvGrpSpPr>
          <p:nvPr userDrawn="1"/>
        </p:nvGrpSpPr>
        <p:grpSpPr bwMode="auto">
          <a:xfrm>
            <a:off x="4132264" y="1943101"/>
            <a:ext cx="881063" cy="1222375"/>
            <a:chOff x="3989" y="190"/>
            <a:chExt cx="555" cy="770"/>
          </a:xfrm>
        </p:grpSpPr>
        <p:sp>
          <p:nvSpPr>
            <p:cNvPr id="966" name="Freeform 60"/>
            <p:cNvSpPr>
              <a:spLocks/>
            </p:cNvSpPr>
            <p:nvPr userDrawn="1"/>
          </p:nvSpPr>
          <p:spPr bwMode="auto">
            <a:xfrm>
              <a:off x="3989" y="516"/>
              <a:ext cx="555" cy="423"/>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67" name="Oval 61"/>
            <p:cNvSpPr>
              <a:spLocks noChangeArrowheads="1"/>
            </p:cNvSpPr>
            <p:nvPr userDrawn="1"/>
          </p:nvSpPr>
          <p:spPr bwMode="auto">
            <a:xfrm>
              <a:off x="4120" y="190"/>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68" name="Freeform 62"/>
            <p:cNvSpPr>
              <a:spLocks noEditPoints="1"/>
            </p:cNvSpPr>
            <p:nvPr userDrawn="1"/>
          </p:nvSpPr>
          <p:spPr bwMode="auto">
            <a:xfrm>
              <a:off x="4161" y="677"/>
              <a:ext cx="213" cy="283"/>
            </a:xfrm>
            <a:custGeom>
              <a:avLst/>
              <a:gdLst>
                <a:gd name="T0" fmla="*/ 268 w 327"/>
                <a:gd name="T1" fmla="*/ 0 h 435"/>
                <a:gd name="T2" fmla="*/ 58 w 327"/>
                <a:gd name="T3" fmla="*/ 0 h 435"/>
                <a:gd name="T4" fmla="*/ 0 w 327"/>
                <a:gd name="T5" fmla="*/ 59 h 435"/>
                <a:gd name="T6" fmla="*/ 0 w 327"/>
                <a:gd name="T7" fmla="*/ 376 h 435"/>
                <a:gd name="T8" fmla="*/ 58 w 327"/>
                <a:gd name="T9" fmla="*/ 435 h 435"/>
                <a:gd name="T10" fmla="*/ 268 w 327"/>
                <a:gd name="T11" fmla="*/ 435 h 435"/>
                <a:gd name="T12" fmla="*/ 327 w 327"/>
                <a:gd name="T13" fmla="*/ 376 h 435"/>
                <a:gd name="T14" fmla="*/ 327 w 327"/>
                <a:gd name="T15" fmla="*/ 59 h 435"/>
                <a:gd name="T16" fmla="*/ 268 w 327"/>
                <a:gd name="T17" fmla="*/ 0 h 435"/>
                <a:gd name="T18" fmla="*/ 100 w 327"/>
                <a:gd name="T19" fmla="*/ 380 h 435"/>
                <a:gd name="T20" fmla="*/ 47 w 327"/>
                <a:gd name="T21" fmla="*/ 380 h 435"/>
                <a:gd name="T22" fmla="*/ 47 w 327"/>
                <a:gd name="T23" fmla="*/ 327 h 435"/>
                <a:gd name="T24" fmla="*/ 100 w 327"/>
                <a:gd name="T25" fmla="*/ 327 h 435"/>
                <a:gd name="T26" fmla="*/ 100 w 327"/>
                <a:gd name="T27" fmla="*/ 380 h 435"/>
                <a:gd name="T28" fmla="*/ 100 w 327"/>
                <a:gd name="T29" fmla="*/ 308 h 435"/>
                <a:gd name="T30" fmla="*/ 47 w 327"/>
                <a:gd name="T31" fmla="*/ 308 h 435"/>
                <a:gd name="T32" fmla="*/ 47 w 327"/>
                <a:gd name="T33" fmla="*/ 255 h 435"/>
                <a:gd name="T34" fmla="*/ 100 w 327"/>
                <a:gd name="T35" fmla="*/ 255 h 435"/>
                <a:gd name="T36" fmla="*/ 100 w 327"/>
                <a:gd name="T37" fmla="*/ 308 h 435"/>
                <a:gd name="T38" fmla="*/ 100 w 327"/>
                <a:gd name="T39" fmla="*/ 231 h 435"/>
                <a:gd name="T40" fmla="*/ 47 w 327"/>
                <a:gd name="T41" fmla="*/ 231 h 435"/>
                <a:gd name="T42" fmla="*/ 47 w 327"/>
                <a:gd name="T43" fmla="*/ 178 h 435"/>
                <a:gd name="T44" fmla="*/ 100 w 327"/>
                <a:gd name="T45" fmla="*/ 178 h 435"/>
                <a:gd name="T46" fmla="*/ 100 w 327"/>
                <a:gd name="T47" fmla="*/ 231 h 435"/>
                <a:gd name="T48" fmla="*/ 190 w 327"/>
                <a:gd name="T49" fmla="*/ 380 h 435"/>
                <a:gd name="T50" fmla="*/ 137 w 327"/>
                <a:gd name="T51" fmla="*/ 380 h 435"/>
                <a:gd name="T52" fmla="*/ 137 w 327"/>
                <a:gd name="T53" fmla="*/ 327 h 435"/>
                <a:gd name="T54" fmla="*/ 190 w 327"/>
                <a:gd name="T55" fmla="*/ 327 h 435"/>
                <a:gd name="T56" fmla="*/ 190 w 327"/>
                <a:gd name="T57" fmla="*/ 380 h 435"/>
                <a:gd name="T58" fmla="*/ 190 w 327"/>
                <a:gd name="T59" fmla="*/ 308 h 435"/>
                <a:gd name="T60" fmla="*/ 137 w 327"/>
                <a:gd name="T61" fmla="*/ 308 h 435"/>
                <a:gd name="T62" fmla="*/ 137 w 327"/>
                <a:gd name="T63" fmla="*/ 255 h 435"/>
                <a:gd name="T64" fmla="*/ 190 w 327"/>
                <a:gd name="T65" fmla="*/ 255 h 435"/>
                <a:gd name="T66" fmla="*/ 190 w 327"/>
                <a:gd name="T67" fmla="*/ 308 h 435"/>
                <a:gd name="T68" fmla="*/ 190 w 327"/>
                <a:gd name="T69" fmla="*/ 231 h 435"/>
                <a:gd name="T70" fmla="*/ 137 w 327"/>
                <a:gd name="T71" fmla="*/ 231 h 435"/>
                <a:gd name="T72" fmla="*/ 137 w 327"/>
                <a:gd name="T73" fmla="*/ 178 h 435"/>
                <a:gd name="T74" fmla="*/ 190 w 327"/>
                <a:gd name="T75" fmla="*/ 178 h 435"/>
                <a:gd name="T76" fmla="*/ 190 w 327"/>
                <a:gd name="T77" fmla="*/ 231 h 435"/>
                <a:gd name="T78" fmla="*/ 279 w 327"/>
                <a:gd name="T79" fmla="*/ 380 h 435"/>
                <a:gd name="T80" fmla="*/ 226 w 327"/>
                <a:gd name="T81" fmla="*/ 380 h 435"/>
                <a:gd name="T82" fmla="*/ 226 w 327"/>
                <a:gd name="T83" fmla="*/ 327 h 435"/>
                <a:gd name="T84" fmla="*/ 279 w 327"/>
                <a:gd name="T85" fmla="*/ 327 h 435"/>
                <a:gd name="T86" fmla="*/ 279 w 327"/>
                <a:gd name="T87" fmla="*/ 380 h 435"/>
                <a:gd name="T88" fmla="*/ 279 w 327"/>
                <a:gd name="T89" fmla="*/ 308 h 435"/>
                <a:gd name="T90" fmla="*/ 226 w 327"/>
                <a:gd name="T91" fmla="*/ 308 h 435"/>
                <a:gd name="T92" fmla="*/ 226 w 327"/>
                <a:gd name="T93" fmla="*/ 255 h 435"/>
                <a:gd name="T94" fmla="*/ 279 w 327"/>
                <a:gd name="T95" fmla="*/ 255 h 435"/>
                <a:gd name="T96" fmla="*/ 279 w 327"/>
                <a:gd name="T97" fmla="*/ 308 h 435"/>
                <a:gd name="T98" fmla="*/ 279 w 327"/>
                <a:gd name="T99" fmla="*/ 231 h 435"/>
                <a:gd name="T100" fmla="*/ 226 w 327"/>
                <a:gd name="T101" fmla="*/ 231 h 435"/>
                <a:gd name="T102" fmla="*/ 226 w 327"/>
                <a:gd name="T103" fmla="*/ 178 h 435"/>
                <a:gd name="T104" fmla="*/ 279 w 327"/>
                <a:gd name="T105" fmla="*/ 178 h 435"/>
                <a:gd name="T106" fmla="*/ 279 w 327"/>
                <a:gd name="T107" fmla="*/ 231 h 435"/>
                <a:gd name="T108" fmla="*/ 279 w 327"/>
                <a:gd name="T109" fmla="*/ 128 h 435"/>
                <a:gd name="T110" fmla="*/ 47 w 327"/>
                <a:gd name="T111" fmla="*/ 128 h 435"/>
                <a:gd name="T112" fmla="*/ 47 w 327"/>
                <a:gd name="T113" fmla="*/ 55 h 435"/>
                <a:gd name="T114" fmla="*/ 279 w 327"/>
                <a:gd name="T115" fmla="*/ 55 h 435"/>
                <a:gd name="T116" fmla="*/ 279 w 327"/>
                <a:gd name="T117" fmla="*/ 12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7" h="435">
                  <a:moveTo>
                    <a:pt x="268" y="0"/>
                  </a:moveTo>
                  <a:cubicBezTo>
                    <a:pt x="58" y="0"/>
                    <a:pt x="58" y="0"/>
                    <a:pt x="58" y="0"/>
                  </a:cubicBezTo>
                  <a:cubicBezTo>
                    <a:pt x="26" y="0"/>
                    <a:pt x="0" y="26"/>
                    <a:pt x="0" y="59"/>
                  </a:cubicBezTo>
                  <a:cubicBezTo>
                    <a:pt x="0" y="376"/>
                    <a:pt x="0" y="376"/>
                    <a:pt x="0" y="376"/>
                  </a:cubicBezTo>
                  <a:cubicBezTo>
                    <a:pt x="0" y="409"/>
                    <a:pt x="26" y="435"/>
                    <a:pt x="58" y="435"/>
                  </a:cubicBezTo>
                  <a:cubicBezTo>
                    <a:pt x="268" y="435"/>
                    <a:pt x="268" y="435"/>
                    <a:pt x="268" y="435"/>
                  </a:cubicBezTo>
                  <a:cubicBezTo>
                    <a:pt x="300" y="435"/>
                    <a:pt x="327" y="409"/>
                    <a:pt x="327" y="376"/>
                  </a:cubicBezTo>
                  <a:cubicBezTo>
                    <a:pt x="327" y="59"/>
                    <a:pt x="327" y="59"/>
                    <a:pt x="327" y="59"/>
                  </a:cubicBezTo>
                  <a:cubicBezTo>
                    <a:pt x="327" y="26"/>
                    <a:pt x="300" y="0"/>
                    <a:pt x="268" y="0"/>
                  </a:cubicBezTo>
                  <a:close/>
                  <a:moveTo>
                    <a:pt x="100" y="380"/>
                  </a:moveTo>
                  <a:cubicBezTo>
                    <a:pt x="47" y="380"/>
                    <a:pt x="47" y="380"/>
                    <a:pt x="47" y="380"/>
                  </a:cubicBezTo>
                  <a:cubicBezTo>
                    <a:pt x="47" y="327"/>
                    <a:pt x="47" y="327"/>
                    <a:pt x="47" y="327"/>
                  </a:cubicBezTo>
                  <a:cubicBezTo>
                    <a:pt x="100" y="327"/>
                    <a:pt x="100" y="327"/>
                    <a:pt x="100" y="327"/>
                  </a:cubicBezTo>
                  <a:lnTo>
                    <a:pt x="100" y="380"/>
                  </a:lnTo>
                  <a:close/>
                  <a:moveTo>
                    <a:pt x="100" y="308"/>
                  </a:moveTo>
                  <a:cubicBezTo>
                    <a:pt x="47" y="308"/>
                    <a:pt x="47" y="308"/>
                    <a:pt x="47" y="308"/>
                  </a:cubicBezTo>
                  <a:cubicBezTo>
                    <a:pt x="47" y="255"/>
                    <a:pt x="47" y="255"/>
                    <a:pt x="47" y="255"/>
                  </a:cubicBezTo>
                  <a:cubicBezTo>
                    <a:pt x="100" y="255"/>
                    <a:pt x="100" y="255"/>
                    <a:pt x="100" y="255"/>
                  </a:cubicBezTo>
                  <a:lnTo>
                    <a:pt x="100" y="308"/>
                  </a:lnTo>
                  <a:close/>
                  <a:moveTo>
                    <a:pt x="100" y="231"/>
                  </a:moveTo>
                  <a:cubicBezTo>
                    <a:pt x="47" y="231"/>
                    <a:pt x="47" y="231"/>
                    <a:pt x="47" y="231"/>
                  </a:cubicBezTo>
                  <a:cubicBezTo>
                    <a:pt x="47" y="178"/>
                    <a:pt x="47" y="178"/>
                    <a:pt x="47" y="178"/>
                  </a:cubicBezTo>
                  <a:cubicBezTo>
                    <a:pt x="100" y="178"/>
                    <a:pt x="100" y="178"/>
                    <a:pt x="100" y="178"/>
                  </a:cubicBezTo>
                  <a:lnTo>
                    <a:pt x="100" y="231"/>
                  </a:lnTo>
                  <a:close/>
                  <a:moveTo>
                    <a:pt x="190" y="380"/>
                  </a:moveTo>
                  <a:cubicBezTo>
                    <a:pt x="137" y="380"/>
                    <a:pt x="137" y="380"/>
                    <a:pt x="137" y="380"/>
                  </a:cubicBezTo>
                  <a:cubicBezTo>
                    <a:pt x="137" y="327"/>
                    <a:pt x="137" y="327"/>
                    <a:pt x="137" y="327"/>
                  </a:cubicBezTo>
                  <a:cubicBezTo>
                    <a:pt x="190" y="327"/>
                    <a:pt x="190" y="327"/>
                    <a:pt x="190" y="327"/>
                  </a:cubicBezTo>
                  <a:lnTo>
                    <a:pt x="190" y="380"/>
                  </a:lnTo>
                  <a:close/>
                  <a:moveTo>
                    <a:pt x="190" y="308"/>
                  </a:moveTo>
                  <a:cubicBezTo>
                    <a:pt x="137" y="308"/>
                    <a:pt x="137" y="308"/>
                    <a:pt x="137" y="308"/>
                  </a:cubicBezTo>
                  <a:cubicBezTo>
                    <a:pt x="137" y="255"/>
                    <a:pt x="137" y="255"/>
                    <a:pt x="137" y="255"/>
                  </a:cubicBezTo>
                  <a:cubicBezTo>
                    <a:pt x="190" y="255"/>
                    <a:pt x="190" y="255"/>
                    <a:pt x="190" y="255"/>
                  </a:cubicBezTo>
                  <a:lnTo>
                    <a:pt x="190" y="308"/>
                  </a:lnTo>
                  <a:close/>
                  <a:moveTo>
                    <a:pt x="190" y="231"/>
                  </a:moveTo>
                  <a:cubicBezTo>
                    <a:pt x="137" y="231"/>
                    <a:pt x="137" y="231"/>
                    <a:pt x="137" y="231"/>
                  </a:cubicBezTo>
                  <a:cubicBezTo>
                    <a:pt x="137" y="178"/>
                    <a:pt x="137" y="178"/>
                    <a:pt x="137" y="178"/>
                  </a:cubicBezTo>
                  <a:cubicBezTo>
                    <a:pt x="190" y="178"/>
                    <a:pt x="190" y="178"/>
                    <a:pt x="190" y="178"/>
                  </a:cubicBezTo>
                  <a:lnTo>
                    <a:pt x="190" y="231"/>
                  </a:lnTo>
                  <a:close/>
                  <a:moveTo>
                    <a:pt x="279" y="380"/>
                  </a:moveTo>
                  <a:cubicBezTo>
                    <a:pt x="226" y="380"/>
                    <a:pt x="226" y="380"/>
                    <a:pt x="226" y="380"/>
                  </a:cubicBezTo>
                  <a:cubicBezTo>
                    <a:pt x="226" y="327"/>
                    <a:pt x="226" y="327"/>
                    <a:pt x="226" y="327"/>
                  </a:cubicBezTo>
                  <a:cubicBezTo>
                    <a:pt x="279" y="327"/>
                    <a:pt x="279" y="327"/>
                    <a:pt x="279" y="327"/>
                  </a:cubicBezTo>
                  <a:lnTo>
                    <a:pt x="279" y="380"/>
                  </a:lnTo>
                  <a:close/>
                  <a:moveTo>
                    <a:pt x="279" y="308"/>
                  </a:moveTo>
                  <a:cubicBezTo>
                    <a:pt x="226" y="308"/>
                    <a:pt x="226" y="308"/>
                    <a:pt x="226" y="308"/>
                  </a:cubicBezTo>
                  <a:cubicBezTo>
                    <a:pt x="226" y="255"/>
                    <a:pt x="226" y="255"/>
                    <a:pt x="226" y="255"/>
                  </a:cubicBezTo>
                  <a:cubicBezTo>
                    <a:pt x="279" y="255"/>
                    <a:pt x="279" y="255"/>
                    <a:pt x="279" y="255"/>
                  </a:cubicBezTo>
                  <a:lnTo>
                    <a:pt x="279" y="308"/>
                  </a:lnTo>
                  <a:close/>
                  <a:moveTo>
                    <a:pt x="279" y="231"/>
                  </a:moveTo>
                  <a:cubicBezTo>
                    <a:pt x="226" y="231"/>
                    <a:pt x="226" y="231"/>
                    <a:pt x="226" y="231"/>
                  </a:cubicBezTo>
                  <a:cubicBezTo>
                    <a:pt x="226" y="178"/>
                    <a:pt x="226" y="178"/>
                    <a:pt x="226" y="178"/>
                  </a:cubicBezTo>
                  <a:cubicBezTo>
                    <a:pt x="279" y="178"/>
                    <a:pt x="279" y="178"/>
                    <a:pt x="279" y="178"/>
                  </a:cubicBezTo>
                  <a:lnTo>
                    <a:pt x="279" y="231"/>
                  </a:lnTo>
                  <a:close/>
                  <a:moveTo>
                    <a:pt x="279" y="128"/>
                  </a:moveTo>
                  <a:cubicBezTo>
                    <a:pt x="47" y="128"/>
                    <a:pt x="47" y="128"/>
                    <a:pt x="47" y="128"/>
                  </a:cubicBezTo>
                  <a:cubicBezTo>
                    <a:pt x="47" y="55"/>
                    <a:pt x="47" y="55"/>
                    <a:pt x="47" y="55"/>
                  </a:cubicBezTo>
                  <a:cubicBezTo>
                    <a:pt x="279" y="55"/>
                    <a:pt x="279" y="55"/>
                    <a:pt x="279" y="55"/>
                  </a:cubicBezTo>
                  <a:lnTo>
                    <a:pt x="279"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970" name="Pensjonist" hidden="1"/>
          <p:cNvGrpSpPr>
            <a:grpSpLocks noChangeAspect="1"/>
          </p:cNvGrpSpPr>
          <p:nvPr userDrawn="1"/>
        </p:nvGrpSpPr>
        <p:grpSpPr bwMode="auto">
          <a:xfrm>
            <a:off x="4133057" y="1893888"/>
            <a:ext cx="879475" cy="1320801"/>
            <a:chOff x="4341" y="1057"/>
            <a:chExt cx="554" cy="832"/>
          </a:xfrm>
        </p:grpSpPr>
        <p:sp>
          <p:nvSpPr>
            <p:cNvPr id="972" name="Freeform 66"/>
            <p:cNvSpPr>
              <a:spLocks/>
            </p:cNvSpPr>
            <p:nvPr userDrawn="1"/>
          </p:nvSpPr>
          <p:spPr bwMode="auto">
            <a:xfrm>
              <a:off x="4341" y="1382"/>
              <a:ext cx="554" cy="423"/>
            </a:xfrm>
            <a:custGeom>
              <a:avLst/>
              <a:gdLst>
                <a:gd name="T0" fmla="*/ 0 w 851"/>
                <a:gd name="T1" fmla="*/ 456 h 649"/>
                <a:gd name="T2" fmla="*/ 426 w 851"/>
                <a:gd name="T3" fmla="*/ 649 h 649"/>
                <a:gd name="T4" fmla="*/ 851 w 851"/>
                <a:gd name="T5" fmla="*/ 456 h 649"/>
                <a:gd name="T6" fmla="*/ 426 w 851"/>
                <a:gd name="T7" fmla="*/ 0 h 649"/>
                <a:gd name="T8" fmla="*/ 0 w 851"/>
                <a:gd name="T9" fmla="*/ 456 h 649"/>
              </a:gdLst>
              <a:ahLst/>
              <a:cxnLst>
                <a:cxn ang="0">
                  <a:pos x="T0" y="T1"/>
                </a:cxn>
                <a:cxn ang="0">
                  <a:pos x="T2" y="T3"/>
                </a:cxn>
                <a:cxn ang="0">
                  <a:pos x="T4" y="T5"/>
                </a:cxn>
                <a:cxn ang="0">
                  <a:pos x="T6" y="T7"/>
                </a:cxn>
                <a:cxn ang="0">
                  <a:pos x="T8" y="T9"/>
                </a:cxn>
              </a:cxnLst>
              <a:rect l="0" t="0" r="r" b="b"/>
              <a:pathLst>
                <a:path w="851" h="649">
                  <a:moveTo>
                    <a:pt x="0" y="456"/>
                  </a:moveTo>
                  <a:cubicBezTo>
                    <a:pt x="108" y="575"/>
                    <a:pt x="259" y="649"/>
                    <a:pt x="426" y="649"/>
                  </a:cubicBezTo>
                  <a:cubicBezTo>
                    <a:pt x="592" y="649"/>
                    <a:pt x="743" y="575"/>
                    <a:pt x="851" y="456"/>
                  </a:cubicBezTo>
                  <a:cubicBezTo>
                    <a:pt x="851" y="165"/>
                    <a:pt x="660" y="0"/>
                    <a:pt x="426" y="0"/>
                  </a:cubicBezTo>
                  <a:cubicBezTo>
                    <a:pt x="191" y="0"/>
                    <a:pt x="0" y="165"/>
                    <a:pt x="0" y="45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73" name="Oval 67"/>
            <p:cNvSpPr>
              <a:spLocks noChangeArrowheads="1"/>
            </p:cNvSpPr>
            <p:nvPr userDrawn="1"/>
          </p:nvSpPr>
          <p:spPr bwMode="auto">
            <a:xfrm>
              <a:off x="4472" y="1057"/>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74" name="Freeform 68"/>
            <p:cNvSpPr>
              <a:spLocks/>
            </p:cNvSpPr>
            <p:nvPr userDrawn="1"/>
          </p:nvSpPr>
          <p:spPr bwMode="auto">
            <a:xfrm>
              <a:off x="4663" y="1463"/>
              <a:ext cx="122" cy="426"/>
            </a:xfrm>
            <a:custGeom>
              <a:avLst/>
              <a:gdLst>
                <a:gd name="T0" fmla="*/ 68 w 186"/>
                <a:gd name="T1" fmla="*/ 131 h 654"/>
                <a:gd name="T2" fmla="*/ 82 w 186"/>
                <a:gd name="T3" fmla="*/ 70 h 654"/>
                <a:gd name="T4" fmla="*/ 120 w 186"/>
                <a:gd name="T5" fmla="*/ 72 h 654"/>
                <a:gd name="T6" fmla="*/ 124 w 186"/>
                <a:gd name="T7" fmla="*/ 145 h 654"/>
                <a:gd name="T8" fmla="*/ 117 w 186"/>
                <a:gd name="T9" fmla="*/ 239 h 654"/>
                <a:gd name="T10" fmla="*/ 87 w 186"/>
                <a:gd name="T11" fmla="*/ 616 h 654"/>
                <a:gd name="T12" fmla="*/ 147 w 186"/>
                <a:gd name="T13" fmla="*/ 616 h 654"/>
                <a:gd name="T14" fmla="*/ 184 w 186"/>
                <a:gd name="T15" fmla="*/ 137 h 654"/>
                <a:gd name="T16" fmla="*/ 172 w 186"/>
                <a:gd name="T17" fmla="*/ 42 h 654"/>
                <a:gd name="T18" fmla="*/ 98 w 186"/>
                <a:gd name="T19" fmla="*/ 1 h 654"/>
                <a:gd name="T20" fmla="*/ 10 w 186"/>
                <a:gd name="T21" fmla="*/ 147 h 654"/>
                <a:gd name="T22" fmla="*/ 68 w 186"/>
                <a:gd name="T23" fmla="*/ 131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654">
                  <a:moveTo>
                    <a:pt x="68" y="131"/>
                  </a:moveTo>
                  <a:cubicBezTo>
                    <a:pt x="65" y="110"/>
                    <a:pt x="68" y="86"/>
                    <a:pt x="82" y="70"/>
                  </a:cubicBezTo>
                  <a:cubicBezTo>
                    <a:pt x="93" y="57"/>
                    <a:pt x="111" y="57"/>
                    <a:pt x="120" y="72"/>
                  </a:cubicBezTo>
                  <a:cubicBezTo>
                    <a:pt x="132" y="91"/>
                    <a:pt x="125" y="124"/>
                    <a:pt x="124" y="145"/>
                  </a:cubicBezTo>
                  <a:cubicBezTo>
                    <a:pt x="122" y="177"/>
                    <a:pt x="120" y="208"/>
                    <a:pt x="117" y="239"/>
                  </a:cubicBezTo>
                  <a:cubicBezTo>
                    <a:pt x="109" y="365"/>
                    <a:pt x="99" y="490"/>
                    <a:pt x="87" y="616"/>
                  </a:cubicBezTo>
                  <a:cubicBezTo>
                    <a:pt x="84" y="654"/>
                    <a:pt x="144" y="654"/>
                    <a:pt x="147" y="616"/>
                  </a:cubicBezTo>
                  <a:cubicBezTo>
                    <a:pt x="162" y="456"/>
                    <a:pt x="174" y="297"/>
                    <a:pt x="184" y="137"/>
                  </a:cubicBezTo>
                  <a:cubicBezTo>
                    <a:pt x="186" y="104"/>
                    <a:pt x="186" y="72"/>
                    <a:pt x="172" y="42"/>
                  </a:cubicBezTo>
                  <a:cubicBezTo>
                    <a:pt x="159" y="14"/>
                    <a:pt x="127" y="0"/>
                    <a:pt x="98" y="1"/>
                  </a:cubicBezTo>
                  <a:cubicBezTo>
                    <a:pt x="24" y="3"/>
                    <a:pt x="0" y="86"/>
                    <a:pt x="10" y="147"/>
                  </a:cubicBezTo>
                  <a:cubicBezTo>
                    <a:pt x="17" y="185"/>
                    <a:pt x="74" y="169"/>
                    <a:pt x="68" y="1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976" name="Pengeoverfoering" hidden="1"/>
          <p:cNvGrpSpPr>
            <a:grpSpLocks noChangeAspect="1"/>
          </p:cNvGrpSpPr>
          <p:nvPr userDrawn="1"/>
        </p:nvGrpSpPr>
        <p:grpSpPr bwMode="auto">
          <a:xfrm>
            <a:off x="3571082" y="1752601"/>
            <a:ext cx="2003425" cy="1603375"/>
            <a:chOff x="2307" y="187"/>
            <a:chExt cx="1262" cy="1010"/>
          </a:xfrm>
        </p:grpSpPr>
        <p:sp>
          <p:nvSpPr>
            <p:cNvPr id="978" name="Freeform 72"/>
            <p:cNvSpPr>
              <a:spLocks/>
            </p:cNvSpPr>
            <p:nvPr userDrawn="1"/>
          </p:nvSpPr>
          <p:spPr bwMode="auto">
            <a:xfrm>
              <a:off x="2307" y="611"/>
              <a:ext cx="1262" cy="586"/>
            </a:xfrm>
            <a:custGeom>
              <a:avLst/>
              <a:gdLst>
                <a:gd name="T0" fmla="*/ 951 w 962"/>
                <a:gd name="T1" fmla="*/ 209 h 446"/>
                <a:gd name="T2" fmla="*/ 835 w 962"/>
                <a:gd name="T3" fmla="*/ 136 h 446"/>
                <a:gd name="T4" fmla="*/ 813 w 962"/>
                <a:gd name="T5" fmla="*/ 123 h 446"/>
                <a:gd name="T6" fmla="*/ 630 w 962"/>
                <a:gd name="T7" fmla="*/ 9 h 446"/>
                <a:gd name="T8" fmla="*/ 599 w 962"/>
                <a:gd name="T9" fmla="*/ 23 h 446"/>
                <a:gd name="T10" fmla="*/ 599 w 962"/>
                <a:gd name="T11" fmla="*/ 129 h 446"/>
                <a:gd name="T12" fmla="*/ 0 w 962"/>
                <a:gd name="T13" fmla="*/ 129 h 446"/>
                <a:gd name="T14" fmla="*/ 0 w 962"/>
                <a:gd name="T15" fmla="*/ 317 h 446"/>
                <a:gd name="T16" fmla="*/ 599 w 962"/>
                <a:gd name="T17" fmla="*/ 317 h 446"/>
                <a:gd name="T18" fmla="*/ 599 w 962"/>
                <a:gd name="T19" fmla="*/ 423 h 446"/>
                <a:gd name="T20" fmla="*/ 630 w 962"/>
                <a:gd name="T21" fmla="*/ 437 h 446"/>
                <a:gd name="T22" fmla="*/ 951 w 962"/>
                <a:gd name="T23" fmla="*/ 237 h 446"/>
                <a:gd name="T24" fmla="*/ 951 w 962"/>
                <a:gd name="T25" fmla="*/ 20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2" h="446">
                  <a:moveTo>
                    <a:pt x="951" y="209"/>
                  </a:moveTo>
                  <a:cubicBezTo>
                    <a:pt x="835" y="136"/>
                    <a:pt x="835" y="136"/>
                    <a:pt x="835" y="136"/>
                  </a:cubicBezTo>
                  <a:cubicBezTo>
                    <a:pt x="813" y="123"/>
                    <a:pt x="813" y="123"/>
                    <a:pt x="813" y="123"/>
                  </a:cubicBezTo>
                  <a:cubicBezTo>
                    <a:pt x="630" y="9"/>
                    <a:pt x="630" y="9"/>
                    <a:pt x="630" y="9"/>
                  </a:cubicBezTo>
                  <a:cubicBezTo>
                    <a:pt x="617" y="0"/>
                    <a:pt x="599" y="9"/>
                    <a:pt x="599" y="23"/>
                  </a:cubicBezTo>
                  <a:cubicBezTo>
                    <a:pt x="599" y="129"/>
                    <a:pt x="599" y="129"/>
                    <a:pt x="599" y="129"/>
                  </a:cubicBezTo>
                  <a:cubicBezTo>
                    <a:pt x="0" y="129"/>
                    <a:pt x="0" y="129"/>
                    <a:pt x="0" y="129"/>
                  </a:cubicBezTo>
                  <a:cubicBezTo>
                    <a:pt x="0" y="317"/>
                    <a:pt x="0" y="317"/>
                    <a:pt x="0" y="317"/>
                  </a:cubicBezTo>
                  <a:cubicBezTo>
                    <a:pt x="599" y="317"/>
                    <a:pt x="599" y="317"/>
                    <a:pt x="599" y="317"/>
                  </a:cubicBezTo>
                  <a:cubicBezTo>
                    <a:pt x="599" y="423"/>
                    <a:pt x="599" y="423"/>
                    <a:pt x="599" y="423"/>
                  </a:cubicBezTo>
                  <a:cubicBezTo>
                    <a:pt x="599" y="437"/>
                    <a:pt x="617" y="446"/>
                    <a:pt x="630" y="437"/>
                  </a:cubicBezTo>
                  <a:cubicBezTo>
                    <a:pt x="951" y="237"/>
                    <a:pt x="951" y="237"/>
                    <a:pt x="951" y="237"/>
                  </a:cubicBezTo>
                  <a:cubicBezTo>
                    <a:pt x="962" y="230"/>
                    <a:pt x="962" y="216"/>
                    <a:pt x="951" y="209"/>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79" name="Freeform 73"/>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0" name="Freeform 74"/>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1" name="Freeform 75"/>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2" name="Freeform 76"/>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3" name="Freeform 77"/>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4" name="Freeform 78"/>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5" name="Freeform 79"/>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6" name="Freeform 80"/>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7" name="Oval 81"/>
            <p:cNvSpPr>
              <a:spLocks noChangeArrowheads="1"/>
            </p:cNvSpPr>
            <p:nvPr userDrawn="1"/>
          </p:nvSpPr>
          <p:spPr bwMode="auto">
            <a:xfrm>
              <a:off x="2441" y="283"/>
              <a:ext cx="383"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8" name="Oval 82"/>
            <p:cNvSpPr>
              <a:spLocks noChangeArrowheads="1"/>
            </p:cNvSpPr>
            <p:nvPr userDrawn="1"/>
          </p:nvSpPr>
          <p:spPr bwMode="auto">
            <a:xfrm>
              <a:off x="2441" y="283"/>
              <a:ext cx="383"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9" name="Freeform 83"/>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0" name="Freeform 84"/>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1" name="Freeform 85"/>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2" name="Freeform 86"/>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3" name="Freeform 87"/>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4" name="Freeform 88"/>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5" name="Oval 89"/>
            <p:cNvSpPr>
              <a:spLocks noChangeArrowheads="1"/>
            </p:cNvSpPr>
            <p:nvPr userDrawn="1"/>
          </p:nvSpPr>
          <p:spPr bwMode="auto">
            <a:xfrm>
              <a:off x="2896" y="405"/>
              <a:ext cx="385" cy="14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6" name="Oval 90"/>
            <p:cNvSpPr>
              <a:spLocks noChangeArrowheads="1"/>
            </p:cNvSpPr>
            <p:nvPr userDrawn="1"/>
          </p:nvSpPr>
          <p:spPr bwMode="auto">
            <a:xfrm>
              <a:off x="2896" y="405"/>
              <a:ext cx="385" cy="147"/>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7" name="Freeform 91"/>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8" name="Freeform 92"/>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9" name="Freeform 93"/>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0" name="Freeform 94"/>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1" name="Freeform 95"/>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2" name="Freeform 96"/>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3" name="Freeform 97"/>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4" name="Freeform 98"/>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5" name="Freeform 99"/>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6" name="Freeform 100"/>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7" name="Freeform 101"/>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8" name="Freeform 102"/>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9" name="Oval 103"/>
            <p:cNvSpPr>
              <a:spLocks noChangeArrowheads="1"/>
            </p:cNvSpPr>
            <p:nvPr userDrawn="1"/>
          </p:nvSpPr>
          <p:spPr bwMode="auto">
            <a:xfrm>
              <a:off x="2612" y="187"/>
              <a:ext cx="384"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10" name="Oval 104"/>
            <p:cNvSpPr>
              <a:spLocks noChangeArrowheads="1"/>
            </p:cNvSpPr>
            <p:nvPr userDrawn="1"/>
          </p:nvSpPr>
          <p:spPr bwMode="auto">
            <a:xfrm>
              <a:off x="2612" y="187"/>
              <a:ext cx="384"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12" name="Nettbrett" hidden="1"/>
          <p:cNvGrpSpPr>
            <a:grpSpLocks noChangeAspect="1"/>
          </p:cNvGrpSpPr>
          <p:nvPr userDrawn="1"/>
        </p:nvGrpSpPr>
        <p:grpSpPr bwMode="auto">
          <a:xfrm>
            <a:off x="3467101" y="1872457"/>
            <a:ext cx="2211388" cy="1363663"/>
            <a:chOff x="2517" y="961"/>
            <a:chExt cx="1393" cy="859"/>
          </a:xfrm>
        </p:grpSpPr>
        <p:sp>
          <p:nvSpPr>
            <p:cNvPr id="1014" name="Freeform 108"/>
            <p:cNvSpPr>
              <a:spLocks/>
            </p:cNvSpPr>
            <p:nvPr userDrawn="1"/>
          </p:nvSpPr>
          <p:spPr bwMode="auto">
            <a:xfrm>
              <a:off x="2517" y="961"/>
              <a:ext cx="1393" cy="859"/>
            </a:xfrm>
            <a:custGeom>
              <a:avLst/>
              <a:gdLst>
                <a:gd name="T0" fmla="*/ 1675 w 1675"/>
                <a:gd name="T1" fmla="*/ 146 h 1030"/>
                <a:gd name="T2" fmla="*/ 1675 w 1675"/>
                <a:gd name="T3" fmla="*/ 885 h 1030"/>
                <a:gd name="T4" fmla="*/ 1530 w 1675"/>
                <a:gd name="T5" fmla="*/ 1030 h 1030"/>
                <a:gd name="T6" fmla="*/ 145 w 1675"/>
                <a:gd name="T7" fmla="*/ 1030 h 1030"/>
                <a:gd name="T8" fmla="*/ 0 w 1675"/>
                <a:gd name="T9" fmla="*/ 885 h 1030"/>
                <a:gd name="T10" fmla="*/ 0 w 1675"/>
                <a:gd name="T11" fmla="*/ 146 h 1030"/>
                <a:gd name="T12" fmla="*/ 145 w 1675"/>
                <a:gd name="T13" fmla="*/ 0 h 1030"/>
                <a:gd name="T14" fmla="*/ 1530 w 1675"/>
                <a:gd name="T15" fmla="*/ 0 h 1030"/>
                <a:gd name="T16" fmla="*/ 1675 w 1675"/>
                <a:gd name="T17" fmla="*/ 14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5" h="1030">
                  <a:moveTo>
                    <a:pt x="1675" y="146"/>
                  </a:moveTo>
                  <a:cubicBezTo>
                    <a:pt x="1675" y="885"/>
                    <a:pt x="1675" y="885"/>
                    <a:pt x="1675" y="885"/>
                  </a:cubicBezTo>
                  <a:cubicBezTo>
                    <a:pt x="1675" y="965"/>
                    <a:pt x="1610" y="1030"/>
                    <a:pt x="1530" y="1030"/>
                  </a:cubicBezTo>
                  <a:cubicBezTo>
                    <a:pt x="145" y="1030"/>
                    <a:pt x="145" y="1030"/>
                    <a:pt x="145" y="1030"/>
                  </a:cubicBezTo>
                  <a:cubicBezTo>
                    <a:pt x="65" y="1030"/>
                    <a:pt x="0" y="965"/>
                    <a:pt x="0" y="885"/>
                  </a:cubicBezTo>
                  <a:cubicBezTo>
                    <a:pt x="0" y="146"/>
                    <a:pt x="0" y="146"/>
                    <a:pt x="0" y="146"/>
                  </a:cubicBezTo>
                  <a:cubicBezTo>
                    <a:pt x="0" y="65"/>
                    <a:pt x="65" y="0"/>
                    <a:pt x="145" y="0"/>
                  </a:cubicBezTo>
                  <a:cubicBezTo>
                    <a:pt x="1530" y="0"/>
                    <a:pt x="1530" y="0"/>
                    <a:pt x="1530" y="0"/>
                  </a:cubicBezTo>
                  <a:cubicBezTo>
                    <a:pt x="1610" y="0"/>
                    <a:pt x="1675" y="65"/>
                    <a:pt x="1675" y="14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15" name="Rectangle 109"/>
            <p:cNvSpPr>
              <a:spLocks noChangeArrowheads="1"/>
            </p:cNvSpPr>
            <p:nvPr userDrawn="1"/>
          </p:nvSpPr>
          <p:spPr bwMode="auto">
            <a:xfrm>
              <a:off x="2727" y="1064"/>
              <a:ext cx="919" cy="6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16" name="Oval 110"/>
            <p:cNvSpPr>
              <a:spLocks noChangeArrowheads="1"/>
            </p:cNvSpPr>
            <p:nvPr userDrawn="1"/>
          </p:nvSpPr>
          <p:spPr bwMode="auto">
            <a:xfrm>
              <a:off x="3709" y="1329"/>
              <a:ext cx="122" cy="1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18" name="Mobil" hidden="1"/>
          <p:cNvGrpSpPr>
            <a:grpSpLocks noChangeAspect="1"/>
          </p:cNvGrpSpPr>
          <p:nvPr userDrawn="1"/>
        </p:nvGrpSpPr>
        <p:grpSpPr bwMode="auto">
          <a:xfrm>
            <a:off x="3971926" y="1579563"/>
            <a:ext cx="1201738" cy="1949450"/>
            <a:chOff x="1351" y="832"/>
            <a:chExt cx="757" cy="1228"/>
          </a:xfrm>
        </p:grpSpPr>
        <p:sp>
          <p:nvSpPr>
            <p:cNvPr id="1020" name="Freeform 114"/>
            <p:cNvSpPr>
              <a:spLocks/>
            </p:cNvSpPr>
            <p:nvPr userDrawn="1"/>
          </p:nvSpPr>
          <p:spPr bwMode="auto">
            <a:xfrm>
              <a:off x="1351" y="832"/>
              <a:ext cx="757" cy="1228"/>
            </a:xfrm>
            <a:custGeom>
              <a:avLst/>
              <a:gdLst>
                <a:gd name="T0" fmla="*/ 590 w 687"/>
                <a:gd name="T1" fmla="*/ 1116 h 1116"/>
                <a:gd name="T2" fmla="*/ 97 w 687"/>
                <a:gd name="T3" fmla="*/ 1116 h 1116"/>
                <a:gd name="T4" fmla="*/ 0 w 687"/>
                <a:gd name="T5" fmla="*/ 1020 h 1116"/>
                <a:gd name="T6" fmla="*/ 0 w 687"/>
                <a:gd name="T7" fmla="*/ 97 h 1116"/>
                <a:gd name="T8" fmla="*/ 97 w 687"/>
                <a:gd name="T9" fmla="*/ 0 h 1116"/>
                <a:gd name="T10" fmla="*/ 590 w 687"/>
                <a:gd name="T11" fmla="*/ 0 h 1116"/>
                <a:gd name="T12" fmla="*/ 687 w 687"/>
                <a:gd name="T13" fmla="*/ 97 h 1116"/>
                <a:gd name="T14" fmla="*/ 687 w 687"/>
                <a:gd name="T15" fmla="*/ 1020 h 1116"/>
                <a:gd name="T16" fmla="*/ 590 w 687"/>
                <a:gd name="T17" fmla="*/ 1116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7" h="1116">
                  <a:moveTo>
                    <a:pt x="590" y="1116"/>
                  </a:moveTo>
                  <a:cubicBezTo>
                    <a:pt x="97" y="1116"/>
                    <a:pt x="97" y="1116"/>
                    <a:pt x="97" y="1116"/>
                  </a:cubicBezTo>
                  <a:cubicBezTo>
                    <a:pt x="44" y="1116"/>
                    <a:pt x="0" y="1073"/>
                    <a:pt x="0" y="1020"/>
                  </a:cubicBezTo>
                  <a:cubicBezTo>
                    <a:pt x="0" y="97"/>
                    <a:pt x="0" y="97"/>
                    <a:pt x="0" y="97"/>
                  </a:cubicBezTo>
                  <a:cubicBezTo>
                    <a:pt x="0" y="43"/>
                    <a:pt x="44" y="0"/>
                    <a:pt x="97" y="0"/>
                  </a:cubicBezTo>
                  <a:cubicBezTo>
                    <a:pt x="590" y="0"/>
                    <a:pt x="590" y="0"/>
                    <a:pt x="590" y="0"/>
                  </a:cubicBezTo>
                  <a:cubicBezTo>
                    <a:pt x="643" y="0"/>
                    <a:pt x="687" y="43"/>
                    <a:pt x="687" y="97"/>
                  </a:cubicBezTo>
                  <a:cubicBezTo>
                    <a:pt x="687" y="1020"/>
                    <a:pt x="687" y="1020"/>
                    <a:pt x="687" y="1020"/>
                  </a:cubicBezTo>
                  <a:cubicBezTo>
                    <a:pt x="687" y="1073"/>
                    <a:pt x="643" y="1116"/>
                    <a:pt x="590" y="111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1" name="Rectangle 115"/>
            <p:cNvSpPr>
              <a:spLocks noChangeArrowheads="1"/>
            </p:cNvSpPr>
            <p:nvPr userDrawn="1"/>
          </p:nvSpPr>
          <p:spPr bwMode="auto">
            <a:xfrm>
              <a:off x="1441" y="1017"/>
              <a:ext cx="575" cy="8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2" name="Oval 116"/>
            <p:cNvSpPr>
              <a:spLocks noChangeArrowheads="1"/>
            </p:cNvSpPr>
            <p:nvPr userDrawn="1"/>
          </p:nvSpPr>
          <p:spPr bwMode="auto">
            <a:xfrm>
              <a:off x="1675" y="1883"/>
              <a:ext cx="109" cy="10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24" name="Institusjon" hidden="1"/>
          <p:cNvGrpSpPr>
            <a:grpSpLocks noChangeAspect="1"/>
          </p:cNvGrpSpPr>
          <p:nvPr userDrawn="1"/>
        </p:nvGrpSpPr>
        <p:grpSpPr bwMode="auto">
          <a:xfrm>
            <a:off x="3409951" y="1926432"/>
            <a:ext cx="2325688" cy="1255712"/>
            <a:chOff x="2465" y="1978"/>
            <a:chExt cx="1465" cy="791"/>
          </a:xfrm>
        </p:grpSpPr>
        <p:sp>
          <p:nvSpPr>
            <p:cNvPr id="1026" name="Freeform 120"/>
            <p:cNvSpPr>
              <a:spLocks/>
            </p:cNvSpPr>
            <p:nvPr userDrawn="1"/>
          </p:nvSpPr>
          <p:spPr bwMode="auto">
            <a:xfrm>
              <a:off x="2527" y="2298"/>
              <a:ext cx="350" cy="359"/>
            </a:xfrm>
            <a:custGeom>
              <a:avLst/>
              <a:gdLst>
                <a:gd name="T0" fmla="*/ 263 w 350"/>
                <a:gd name="T1" fmla="*/ 0 h 359"/>
                <a:gd name="T2" fmla="*/ 0 w 350"/>
                <a:gd name="T3" fmla="*/ 0 h 359"/>
                <a:gd name="T4" fmla="*/ 0 w 350"/>
                <a:gd name="T5" fmla="*/ 359 h 359"/>
                <a:gd name="T6" fmla="*/ 350 w 350"/>
                <a:gd name="T7" fmla="*/ 299 h 359"/>
                <a:gd name="T8" fmla="*/ 350 w 350"/>
                <a:gd name="T9" fmla="*/ 0 h 359"/>
                <a:gd name="T10" fmla="*/ 263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263" y="0"/>
                  </a:moveTo>
                  <a:lnTo>
                    <a:pt x="0" y="0"/>
                  </a:lnTo>
                  <a:lnTo>
                    <a:pt x="0" y="359"/>
                  </a:lnTo>
                  <a:lnTo>
                    <a:pt x="350" y="299"/>
                  </a:lnTo>
                  <a:lnTo>
                    <a:pt x="350" y="0"/>
                  </a:lnTo>
                  <a:lnTo>
                    <a:pt x="2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7" name="Freeform 121"/>
            <p:cNvSpPr>
              <a:spLocks/>
            </p:cNvSpPr>
            <p:nvPr userDrawn="1"/>
          </p:nvSpPr>
          <p:spPr bwMode="auto">
            <a:xfrm>
              <a:off x="3518" y="2298"/>
              <a:ext cx="350" cy="359"/>
            </a:xfrm>
            <a:custGeom>
              <a:avLst/>
              <a:gdLst>
                <a:gd name="T0" fmla="*/ 87 w 350"/>
                <a:gd name="T1" fmla="*/ 0 h 359"/>
                <a:gd name="T2" fmla="*/ 0 w 350"/>
                <a:gd name="T3" fmla="*/ 0 h 359"/>
                <a:gd name="T4" fmla="*/ 0 w 350"/>
                <a:gd name="T5" fmla="*/ 299 h 359"/>
                <a:gd name="T6" fmla="*/ 350 w 350"/>
                <a:gd name="T7" fmla="*/ 359 h 359"/>
                <a:gd name="T8" fmla="*/ 350 w 350"/>
                <a:gd name="T9" fmla="*/ 0 h 359"/>
                <a:gd name="T10" fmla="*/ 87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87" y="0"/>
                  </a:moveTo>
                  <a:lnTo>
                    <a:pt x="0" y="0"/>
                  </a:lnTo>
                  <a:lnTo>
                    <a:pt x="0" y="299"/>
                  </a:lnTo>
                  <a:lnTo>
                    <a:pt x="350" y="359"/>
                  </a:lnTo>
                  <a:lnTo>
                    <a:pt x="350" y="0"/>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8" name="Rectangle 122"/>
            <p:cNvSpPr>
              <a:spLocks noChangeArrowheads="1"/>
            </p:cNvSpPr>
            <p:nvPr userDrawn="1"/>
          </p:nvSpPr>
          <p:spPr bwMode="auto">
            <a:xfrm>
              <a:off x="2897" y="2202"/>
              <a:ext cx="601" cy="3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9" name="Freeform 123"/>
            <p:cNvSpPr>
              <a:spLocks/>
            </p:cNvSpPr>
            <p:nvPr userDrawn="1"/>
          </p:nvSpPr>
          <p:spPr bwMode="auto">
            <a:xfrm>
              <a:off x="2867" y="2087"/>
              <a:ext cx="660" cy="92"/>
            </a:xfrm>
            <a:custGeom>
              <a:avLst/>
              <a:gdLst>
                <a:gd name="T0" fmla="*/ 660 w 660"/>
                <a:gd name="T1" fmla="*/ 92 h 92"/>
                <a:gd name="T2" fmla="*/ 330 w 660"/>
                <a:gd name="T3" fmla="*/ 0 h 92"/>
                <a:gd name="T4" fmla="*/ 0 w 660"/>
                <a:gd name="T5" fmla="*/ 92 h 92"/>
                <a:gd name="T6" fmla="*/ 660 w 660"/>
                <a:gd name="T7" fmla="*/ 92 h 92"/>
              </a:gdLst>
              <a:ahLst/>
              <a:cxnLst>
                <a:cxn ang="0">
                  <a:pos x="T0" y="T1"/>
                </a:cxn>
                <a:cxn ang="0">
                  <a:pos x="T2" y="T3"/>
                </a:cxn>
                <a:cxn ang="0">
                  <a:pos x="T4" y="T5"/>
                </a:cxn>
                <a:cxn ang="0">
                  <a:pos x="T6" y="T7"/>
                </a:cxn>
              </a:cxnLst>
              <a:rect l="0" t="0" r="r" b="b"/>
              <a:pathLst>
                <a:path w="660" h="92">
                  <a:moveTo>
                    <a:pt x="660" y="92"/>
                  </a:moveTo>
                  <a:lnTo>
                    <a:pt x="330" y="0"/>
                  </a:lnTo>
                  <a:lnTo>
                    <a:pt x="0" y="92"/>
                  </a:lnTo>
                  <a:lnTo>
                    <a:pt x="66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0" name="Freeform 124"/>
            <p:cNvSpPr>
              <a:spLocks/>
            </p:cNvSpPr>
            <p:nvPr userDrawn="1"/>
          </p:nvSpPr>
          <p:spPr bwMode="auto">
            <a:xfrm>
              <a:off x="2556" y="2243"/>
              <a:ext cx="321" cy="35"/>
            </a:xfrm>
            <a:custGeom>
              <a:avLst/>
              <a:gdLst>
                <a:gd name="T0" fmla="*/ 321 w 321"/>
                <a:gd name="T1" fmla="*/ 35 h 35"/>
                <a:gd name="T2" fmla="*/ 321 w 321"/>
                <a:gd name="T3" fmla="*/ 0 h 35"/>
                <a:gd name="T4" fmla="*/ 102 w 321"/>
                <a:gd name="T5" fmla="*/ 0 h 35"/>
                <a:gd name="T6" fmla="*/ 0 w 321"/>
                <a:gd name="T7" fmla="*/ 35 h 35"/>
                <a:gd name="T8" fmla="*/ 321 w 321"/>
                <a:gd name="T9" fmla="*/ 35 h 35"/>
              </a:gdLst>
              <a:ahLst/>
              <a:cxnLst>
                <a:cxn ang="0">
                  <a:pos x="T0" y="T1"/>
                </a:cxn>
                <a:cxn ang="0">
                  <a:pos x="T2" y="T3"/>
                </a:cxn>
                <a:cxn ang="0">
                  <a:pos x="T4" y="T5"/>
                </a:cxn>
                <a:cxn ang="0">
                  <a:pos x="T6" y="T7"/>
                </a:cxn>
                <a:cxn ang="0">
                  <a:pos x="T8" y="T9"/>
                </a:cxn>
              </a:cxnLst>
              <a:rect l="0" t="0" r="r" b="b"/>
              <a:pathLst>
                <a:path w="321" h="35">
                  <a:moveTo>
                    <a:pt x="321" y="35"/>
                  </a:moveTo>
                  <a:lnTo>
                    <a:pt x="321" y="0"/>
                  </a:lnTo>
                  <a:lnTo>
                    <a:pt x="102" y="0"/>
                  </a:lnTo>
                  <a:lnTo>
                    <a:pt x="0" y="35"/>
                  </a:lnTo>
                  <a:lnTo>
                    <a:pt x="32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1" name="Freeform 125"/>
            <p:cNvSpPr>
              <a:spLocks/>
            </p:cNvSpPr>
            <p:nvPr userDrawn="1"/>
          </p:nvSpPr>
          <p:spPr bwMode="auto">
            <a:xfrm>
              <a:off x="3520" y="2243"/>
              <a:ext cx="321" cy="35"/>
            </a:xfrm>
            <a:custGeom>
              <a:avLst/>
              <a:gdLst>
                <a:gd name="T0" fmla="*/ 0 w 321"/>
                <a:gd name="T1" fmla="*/ 35 h 35"/>
                <a:gd name="T2" fmla="*/ 0 w 321"/>
                <a:gd name="T3" fmla="*/ 0 h 35"/>
                <a:gd name="T4" fmla="*/ 218 w 321"/>
                <a:gd name="T5" fmla="*/ 0 h 35"/>
                <a:gd name="T6" fmla="*/ 321 w 321"/>
                <a:gd name="T7" fmla="*/ 35 h 35"/>
                <a:gd name="T8" fmla="*/ 0 w 321"/>
                <a:gd name="T9" fmla="*/ 35 h 35"/>
              </a:gdLst>
              <a:ahLst/>
              <a:cxnLst>
                <a:cxn ang="0">
                  <a:pos x="T0" y="T1"/>
                </a:cxn>
                <a:cxn ang="0">
                  <a:pos x="T2" y="T3"/>
                </a:cxn>
                <a:cxn ang="0">
                  <a:pos x="T4" y="T5"/>
                </a:cxn>
                <a:cxn ang="0">
                  <a:pos x="T6" y="T7"/>
                </a:cxn>
                <a:cxn ang="0">
                  <a:pos x="T8" y="T9"/>
                </a:cxn>
              </a:cxnLst>
              <a:rect l="0" t="0" r="r" b="b"/>
              <a:pathLst>
                <a:path w="321" h="35">
                  <a:moveTo>
                    <a:pt x="0" y="35"/>
                  </a:moveTo>
                  <a:lnTo>
                    <a:pt x="0" y="0"/>
                  </a:lnTo>
                  <a:lnTo>
                    <a:pt x="218" y="0"/>
                  </a:lnTo>
                  <a:lnTo>
                    <a:pt x="321" y="35"/>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2" name="Freeform 126"/>
            <p:cNvSpPr>
              <a:spLocks/>
            </p:cNvSpPr>
            <p:nvPr userDrawn="1"/>
          </p:nvSpPr>
          <p:spPr bwMode="auto">
            <a:xfrm>
              <a:off x="3188" y="1978"/>
              <a:ext cx="152" cy="117"/>
            </a:xfrm>
            <a:custGeom>
              <a:avLst/>
              <a:gdLst>
                <a:gd name="T0" fmla="*/ 152 w 152"/>
                <a:gd name="T1" fmla="*/ 32 h 117"/>
                <a:gd name="T2" fmla="*/ 17 w 152"/>
                <a:gd name="T3" fmla="*/ 0 h 117"/>
                <a:gd name="T4" fmla="*/ 17 w 152"/>
                <a:gd name="T5" fmla="*/ 0 h 117"/>
                <a:gd name="T6" fmla="*/ 0 w 152"/>
                <a:gd name="T7" fmla="*/ 0 h 117"/>
                <a:gd name="T8" fmla="*/ 0 w 152"/>
                <a:gd name="T9" fmla="*/ 117 h 117"/>
                <a:gd name="T10" fmla="*/ 17 w 152"/>
                <a:gd name="T11" fmla="*/ 117 h 117"/>
                <a:gd name="T12" fmla="*/ 17 w 152"/>
                <a:gd name="T13" fmla="*/ 71 h 117"/>
                <a:gd name="T14" fmla="*/ 152 w 152"/>
                <a:gd name="T15" fmla="*/ 32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17">
                  <a:moveTo>
                    <a:pt x="152" y="32"/>
                  </a:moveTo>
                  <a:lnTo>
                    <a:pt x="17" y="0"/>
                  </a:lnTo>
                  <a:lnTo>
                    <a:pt x="17" y="0"/>
                  </a:lnTo>
                  <a:lnTo>
                    <a:pt x="0" y="0"/>
                  </a:lnTo>
                  <a:lnTo>
                    <a:pt x="0" y="117"/>
                  </a:lnTo>
                  <a:lnTo>
                    <a:pt x="17" y="117"/>
                  </a:lnTo>
                  <a:lnTo>
                    <a:pt x="17" y="71"/>
                  </a:lnTo>
                  <a:lnTo>
                    <a:pt x="15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3" name="Freeform 127"/>
            <p:cNvSpPr>
              <a:spLocks/>
            </p:cNvSpPr>
            <p:nvPr userDrawn="1"/>
          </p:nvSpPr>
          <p:spPr bwMode="auto">
            <a:xfrm>
              <a:off x="3038" y="2297"/>
              <a:ext cx="83"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4" name="Freeform 128"/>
            <p:cNvSpPr>
              <a:spLocks/>
            </p:cNvSpPr>
            <p:nvPr userDrawn="1"/>
          </p:nvSpPr>
          <p:spPr bwMode="auto">
            <a:xfrm>
              <a:off x="2956"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5" name="Freeform 129"/>
            <p:cNvSpPr>
              <a:spLocks/>
            </p:cNvSpPr>
            <p:nvPr userDrawn="1"/>
          </p:nvSpPr>
          <p:spPr bwMode="auto">
            <a:xfrm>
              <a:off x="3385"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6" name="Freeform 130"/>
            <p:cNvSpPr>
              <a:spLocks/>
            </p:cNvSpPr>
            <p:nvPr userDrawn="1"/>
          </p:nvSpPr>
          <p:spPr bwMode="auto">
            <a:xfrm>
              <a:off x="3156" y="2297"/>
              <a:ext cx="82" cy="150"/>
            </a:xfrm>
            <a:custGeom>
              <a:avLst/>
              <a:gdLst>
                <a:gd name="T0" fmla="*/ 115 w 115"/>
                <a:gd name="T1" fmla="*/ 57 h 209"/>
                <a:gd name="T2" fmla="*/ 58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90" y="0"/>
                    <a:pt x="58" y="0"/>
                  </a:cubicBezTo>
                  <a:cubicBezTo>
                    <a:pt x="26"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7" name="Freeform 131"/>
            <p:cNvSpPr>
              <a:spLocks/>
            </p:cNvSpPr>
            <p:nvPr userDrawn="1"/>
          </p:nvSpPr>
          <p:spPr bwMode="auto">
            <a:xfrm>
              <a:off x="3274" y="2297"/>
              <a:ext cx="82"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8" name="Freeform 132"/>
            <p:cNvSpPr>
              <a:spLocks/>
            </p:cNvSpPr>
            <p:nvPr userDrawn="1"/>
          </p:nvSpPr>
          <p:spPr bwMode="auto">
            <a:xfrm>
              <a:off x="2567"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9" name="Freeform 133"/>
            <p:cNvSpPr>
              <a:spLocks/>
            </p:cNvSpPr>
            <p:nvPr userDrawn="1"/>
          </p:nvSpPr>
          <p:spPr bwMode="auto">
            <a:xfrm>
              <a:off x="2641"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0" name="Freeform 134"/>
            <p:cNvSpPr>
              <a:spLocks/>
            </p:cNvSpPr>
            <p:nvPr userDrawn="1"/>
          </p:nvSpPr>
          <p:spPr bwMode="auto">
            <a:xfrm>
              <a:off x="2715"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1" name="Freeform 135"/>
            <p:cNvSpPr>
              <a:spLocks/>
            </p:cNvSpPr>
            <p:nvPr userDrawn="1"/>
          </p:nvSpPr>
          <p:spPr bwMode="auto">
            <a:xfrm>
              <a:off x="2789"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2" name="Freeform 136"/>
            <p:cNvSpPr>
              <a:spLocks/>
            </p:cNvSpPr>
            <p:nvPr userDrawn="1"/>
          </p:nvSpPr>
          <p:spPr bwMode="auto">
            <a:xfrm>
              <a:off x="3559"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3" name="Freeform 137"/>
            <p:cNvSpPr>
              <a:spLocks/>
            </p:cNvSpPr>
            <p:nvPr userDrawn="1"/>
          </p:nvSpPr>
          <p:spPr bwMode="auto">
            <a:xfrm>
              <a:off x="3632"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4" name="Freeform 138"/>
            <p:cNvSpPr>
              <a:spLocks/>
            </p:cNvSpPr>
            <p:nvPr userDrawn="1"/>
          </p:nvSpPr>
          <p:spPr bwMode="auto">
            <a:xfrm>
              <a:off x="3706"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5" name="Freeform 139"/>
            <p:cNvSpPr>
              <a:spLocks/>
            </p:cNvSpPr>
            <p:nvPr userDrawn="1"/>
          </p:nvSpPr>
          <p:spPr bwMode="auto">
            <a:xfrm>
              <a:off x="3780"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6" name="Freeform 140"/>
            <p:cNvSpPr>
              <a:spLocks/>
            </p:cNvSpPr>
            <p:nvPr userDrawn="1"/>
          </p:nvSpPr>
          <p:spPr bwMode="auto">
            <a:xfrm>
              <a:off x="2465" y="2618"/>
              <a:ext cx="1465" cy="151"/>
            </a:xfrm>
            <a:custGeom>
              <a:avLst/>
              <a:gdLst>
                <a:gd name="T0" fmla="*/ 1465 w 1465"/>
                <a:gd name="T1" fmla="*/ 151 h 151"/>
                <a:gd name="T2" fmla="*/ 0 w 1465"/>
                <a:gd name="T3" fmla="*/ 151 h 151"/>
                <a:gd name="T4" fmla="*/ 0 w 1465"/>
                <a:gd name="T5" fmla="*/ 75 h 151"/>
                <a:gd name="T6" fmla="*/ 423 w 1465"/>
                <a:gd name="T7" fmla="*/ 0 h 151"/>
                <a:gd name="T8" fmla="*/ 1042 w 1465"/>
                <a:gd name="T9" fmla="*/ 0 h 151"/>
                <a:gd name="T10" fmla="*/ 1465 w 1465"/>
                <a:gd name="T11" fmla="*/ 75 h 151"/>
                <a:gd name="T12" fmla="*/ 1465 w 1465"/>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1465" h="151">
                  <a:moveTo>
                    <a:pt x="1465" y="151"/>
                  </a:moveTo>
                  <a:lnTo>
                    <a:pt x="0" y="151"/>
                  </a:lnTo>
                  <a:lnTo>
                    <a:pt x="0" y="75"/>
                  </a:lnTo>
                  <a:lnTo>
                    <a:pt x="423" y="0"/>
                  </a:lnTo>
                  <a:lnTo>
                    <a:pt x="1042" y="0"/>
                  </a:lnTo>
                  <a:lnTo>
                    <a:pt x="1465" y="75"/>
                  </a:lnTo>
                  <a:lnTo>
                    <a:pt x="1465"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7" name="Line 141"/>
            <p:cNvSpPr>
              <a:spLocks noChangeShapeType="1"/>
            </p:cNvSpPr>
            <p:nvPr userDrawn="1"/>
          </p:nvSpPr>
          <p:spPr bwMode="auto">
            <a:xfrm>
              <a:off x="2764" y="2616"/>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48" name="Line 142"/>
            <p:cNvSpPr>
              <a:spLocks noChangeShapeType="1"/>
            </p:cNvSpPr>
            <p:nvPr userDrawn="1"/>
          </p:nvSpPr>
          <p:spPr bwMode="auto">
            <a:xfrm>
              <a:off x="2764" y="229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49" name="Line 143"/>
            <p:cNvSpPr>
              <a:spLocks noChangeShapeType="1"/>
            </p:cNvSpPr>
            <p:nvPr userDrawn="1"/>
          </p:nvSpPr>
          <p:spPr bwMode="auto">
            <a:xfrm>
              <a:off x="2757" y="2290"/>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50" name="Line 144"/>
            <p:cNvSpPr>
              <a:spLocks noChangeShapeType="1"/>
            </p:cNvSpPr>
            <p:nvPr userDrawn="1"/>
          </p:nvSpPr>
          <p:spPr bwMode="auto">
            <a:xfrm>
              <a:off x="2757" y="263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52" name="Handpenger" hidden="1"/>
          <p:cNvGrpSpPr>
            <a:grpSpLocks noChangeAspect="1"/>
          </p:cNvGrpSpPr>
          <p:nvPr userDrawn="1"/>
        </p:nvGrpSpPr>
        <p:grpSpPr bwMode="auto">
          <a:xfrm>
            <a:off x="3331369" y="1750219"/>
            <a:ext cx="2482850" cy="1608138"/>
            <a:chOff x="2178" y="950"/>
            <a:chExt cx="1564" cy="1013"/>
          </a:xfrm>
        </p:grpSpPr>
        <p:sp>
          <p:nvSpPr>
            <p:cNvPr id="1054" name="Freeform 148"/>
            <p:cNvSpPr>
              <a:spLocks/>
            </p:cNvSpPr>
            <p:nvPr userDrawn="1"/>
          </p:nvSpPr>
          <p:spPr bwMode="auto">
            <a:xfrm>
              <a:off x="2228" y="1599"/>
              <a:ext cx="868" cy="364"/>
            </a:xfrm>
            <a:custGeom>
              <a:avLst/>
              <a:gdLst>
                <a:gd name="T0" fmla="*/ 0 w 769"/>
                <a:gd name="T1" fmla="*/ 270 h 322"/>
                <a:gd name="T2" fmla="*/ 135 w 769"/>
                <a:gd name="T3" fmla="*/ 270 h 322"/>
                <a:gd name="T4" fmla="*/ 181 w 769"/>
                <a:gd name="T5" fmla="*/ 276 h 322"/>
                <a:gd name="T6" fmla="*/ 291 w 769"/>
                <a:gd name="T7" fmla="*/ 295 h 322"/>
                <a:gd name="T8" fmla="*/ 418 w 769"/>
                <a:gd name="T9" fmla="*/ 317 h 322"/>
                <a:gd name="T10" fmla="*/ 467 w 769"/>
                <a:gd name="T11" fmla="*/ 316 h 322"/>
                <a:gd name="T12" fmla="*/ 510 w 769"/>
                <a:gd name="T13" fmla="*/ 299 h 322"/>
                <a:gd name="T14" fmla="*/ 668 w 769"/>
                <a:gd name="T15" fmla="*/ 230 h 322"/>
                <a:gd name="T16" fmla="*/ 742 w 769"/>
                <a:gd name="T17" fmla="*/ 198 h 322"/>
                <a:gd name="T18" fmla="*/ 764 w 769"/>
                <a:gd name="T19" fmla="*/ 178 h 322"/>
                <a:gd name="T20" fmla="*/ 768 w 769"/>
                <a:gd name="T21" fmla="*/ 148 h 322"/>
                <a:gd name="T22" fmla="*/ 756 w 769"/>
                <a:gd name="T23" fmla="*/ 129 h 322"/>
                <a:gd name="T24" fmla="*/ 742 w 769"/>
                <a:gd name="T25" fmla="*/ 123 h 322"/>
                <a:gd name="T26" fmla="*/ 708 w 769"/>
                <a:gd name="T27" fmla="*/ 135 h 322"/>
                <a:gd name="T28" fmla="*/ 563 w 769"/>
                <a:gd name="T29" fmla="*/ 197 h 322"/>
                <a:gd name="T30" fmla="*/ 517 w 769"/>
                <a:gd name="T31" fmla="*/ 216 h 322"/>
                <a:gd name="T32" fmla="*/ 488 w 769"/>
                <a:gd name="T33" fmla="*/ 221 h 322"/>
                <a:gd name="T34" fmla="*/ 401 w 769"/>
                <a:gd name="T35" fmla="*/ 212 h 322"/>
                <a:gd name="T36" fmla="*/ 286 w 769"/>
                <a:gd name="T37" fmla="*/ 189 h 322"/>
                <a:gd name="T38" fmla="*/ 269 w 769"/>
                <a:gd name="T39" fmla="*/ 182 h 322"/>
                <a:gd name="T40" fmla="*/ 260 w 769"/>
                <a:gd name="T41" fmla="*/ 134 h 322"/>
                <a:gd name="T42" fmla="*/ 290 w 769"/>
                <a:gd name="T43" fmla="*/ 108 h 322"/>
                <a:gd name="T44" fmla="*/ 336 w 769"/>
                <a:gd name="T45" fmla="*/ 112 h 322"/>
                <a:gd name="T46" fmla="*/ 471 w 769"/>
                <a:gd name="T47" fmla="*/ 129 h 322"/>
                <a:gd name="T48" fmla="*/ 519 w 769"/>
                <a:gd name="T49" fmla="*/ 134 h 322"/>
                <a:gd name="T50" fmla="*/ 574 w 769"/>
                <a:gd name="T51" fmla="*/ 98 h 322"/>
                <a:gd name="T52" fmla="*/ 549 w 769"/>
                <a:gd name="T53" fmla="*/ 61 h 322"/>
                <a:gd name="T54" fmla="*/ 475 w 769"/>
                <a:gd name="T55" fmla="*/ 46 h 322"/>
                <a:gd name="T56" fmla="*/ 307 w 769"/>
                <a:gd name="T57" fmla="*/ 13 h 322"/>
                <a:gd name="T58" fmla="*/ 232 w 769"/>
                <a:gd name="T59" fmla="*/ 2 h 322"/>
                <a:gd name="T60" fmla="*/ 195 w 769"/>
                <a:gd name="T61" fmla="*/ 8 h 322"/>
                <a:gd name="T62" fmla="*/ 35 w 769"/>
                <a:gd name="T63" fmla="*/ 73 h 322"/>
                <a:gd name="T64" fmla="*/ 0 w 769"/>
                <a:gd name="T65" fmla="*/ 73 h 322"/>
                <a:gd name="T66" fmla="*/ 0 w 769"/>
                <a:gd name="T67" fmla="*/ 27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9" h="322">
                  <a:moveTo>
                    <a:pt x="0" y="270"/>
                  </a:moveTo>
                  <a:cubicBezTo>
                    <a:pt x="135" y="270"/>
                    <a:pt x="135" y="270"/>
                    <a:pt x="135" y="270"/>
                  </a:cubicBezTo>
                  <a:cubicBezTo>
                    <a:pt x="151" y="272"/>
                    <a:pt x="166" y="274"/>
                    <a:pt x="181" y="276"/>
                  </a:cubicBezTo>
                  <a:cubicBezTo>
                    <a:pt x="218" y="282"/>
                    <a:pt x="255" y="288"/>
                    <a:pt x="291" y="295"/>
                  </a:cubicBezTo>
                  <a:cubicBezTo>
                    <a:pt x="333" y="302"/>
                    <a:pt x="376" y="309"/>
                    <a:pt x="418" y="317"/>
                  </a:cubicBezTo>
                  <a:cubicBezTo>
                    <a:pt x="435" y="320"/>
                    <a:pt x="451" y="322"/>
                    <a:pt x="467" y="316"/>
                  </a:cubicBezTo>
                  <a:cubicBezTo>
                    <a:pt x="482" y="310"/>
                    <a:pt x="496" y="305"/>
                    <a:pt x="510" y="299"/>
                  </a:cubicBezTo>
                  <a:cubicBezTo>
                    <a:pt x="563" y="276"/>
                    <a:pt x="616" y="253"/>
                    <a:pt x="668" y="230"/>
                  </a:cubicBezTo>
                  <a:cubicBezTo>
                    <a:pt x="706" y="213"/>
                    <a:pt x="704" y="216"/>
                    <a:pt x="742" y="198"/>
                  </a:cubicBezTo>
                  <a:cubicBezTo>
                    <a:pt x="751" y="194"/>
                    <a:pt x="758" y="187"/>
                    <a:pt x="764" y="178"/>
                  </a:cubicBezTo>
                  <a:cubicBezTo>
                    <a:pt x="769" y="169"/>
                    <a:pt x="769" y="158"/>
                    <a:pt x="768" y="148"/>
                  </a:cubicBezTo>
                  <a:cubicBezTo>
                    <a:pt x="766" y="144"/>
                    <a:pt x="764" y="138"/>
                    <a:pt x="756" y="129"/>
                  </a:cubicBezTo>
                  <a:cubicBezTo>
                    <a:pt x="756" y="129"/>
                    <a:pt x="755" y="124"/>
                    <a:pt x="742" y="123"/>
                  </a:cubicBezTo>
                  <a:cubicBezTo>
                    <a:pt x="729" y="122"/>
                    <a:pt x="708" y="135"/>
                    <a:pt x="708" y="135"/>
                  </a:cubicBezTo>
                  <a:cubicBezTo>
                    <a:pt x="708" y="135"/>
                    <a:pt x="618" y="174"/>
                    <a:pt x="563" y="197"/>
                  </a:cubicBezTo>
                  <a:cubicBezTo>
                    <a:pt x="549" y="203"/>
                    <a:pt x="531" y="210"/>
                    <a:pt x="517" y="216"/>
                  </a:cubicBezTo>
                  <a:cubicBezTo>
                    <a:pt x="508" y="220"/>
                    <a:pt x="498" y="222"/>
                    <a:pt x="488" y="221"/>
                  </a:cubicBezTo>
                  <a:cubicBezTo>
                    <a:pt x="459" y="218"/>
                    <a:pt x="430" y="217"/>
                    <a:pt x="401" y="212"/>
                  </a:cubicBezTo>
                  <a:cubicBezTo>
                    <a:pt x="361" y="206"/>
                    <a:pt x="326" y="196"/>
                    <a:pt x="286" y="189"/>
                  </a:cubicBezTo>
                  <a:cubicBezTo>
                    <a:pt x="280" y="187"/>
                    <a:pt x="274" y="185"/>
                    <a:pt x="269" y="182"/>
                  </a:cubicBezTo>
                  <a:cubicBezTo>
                    <a:pt x="258" y="175"/>
                    <a:pt x="257" y="145"/>
                    <a:pt x="260" y="134"/>
                  </a:cubicBezTo>
                  <a:cubicBezTo>
                    <a:pt x="264" y="120"/>
                    <a:pt x="274" y="109"/>
                    <a:pt x="290" y="108"/>
                  </a:cubicBezTo>
                  <a:cubicBezTo>
                    <a:pt x="305" y="107"/>
                    <a:pt x="321" y="110"/>
                    <a:pt x="336" y="112"/>
                  </a:cubicBezTo>
                  <a:cubicBezTo>
                    <a:pt x="381" y="117"/>
                    <a:pt x="426" y="123"/>
                    <a:pt x="471" y="129"/>
                  </a:cubicBezTo>
                  <a:cubicBezTo>
                    <a:pt x="487" y="131"/>
                    <a:pt x="503" y="133"/>
                    <a:pt x="519" y="134"/>
                  </a:cubicBezTo>
                  <a:cubicBezTo>
                    <a:pt x="544" y="136"/>
                    <a:pt x="568" y="120"/>
                    <a:pt x="574" y="98"/>
                  </a:cubicBezTo>
                  <a:cubicBezTo>
                    <a:pt x="578" y="81"/>
                    <a:pt x="569" y="66"/>
                    <a:pt x="549" y="61"/>
                  </a:cubicBezTo>
                  <a:cubicBezTo>
                    <a:pt x="525" y="56"/>
                    <a:pt x="500" y="51"/>
                    <a:pt x="475" y="46"/>
                  </a:cubicBezTo>
                  <a:cubicBezTo>
                    <a:pt x="419" y="35"/>
                    <a:pt x="363" y="24"/>
                    <a:pt x="307" y="13"/>
                  </a:cubicBezTo>
                  <a:cubicBezTo>
                    <a:pt x="283" y="8"/>
                    <a:pt x="257" y="6"/>
                    <a:pt x="232" y="2"/>
                  </a:cubicBezTo>
                  <a:cubicBezTo>
                    <a:pt x="219" y="0"/>
                    <a:pt x="207" y="4"/>
                    <a:pt x="195" y="8"/>
                  </a:cubicBezTo>
                  <a:cubicBezTo>
                    <a:pt x="140" y="26"/>
                    <a:pt x="87" y="49"/>
                    <a:pt x="35" y="73"/>
                  </a:cubicBezTo>
                  <a:cubicBezTo>
                    <a:pt x="0" y="73"/>
                    <a:pt x="0" y="73"/>
                    <a:pt x="0" y="73"/>
                  </a:cubicBezTo>
                  <a:lnTo>
                    <a:pt x="0"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5" name="Rectangle 149"/>
            <p:cNvSpPr>
              <a:spLocks noChangeArrowheads="1"/>
            </p:cNvSpPr>
            <p:nvPr userDrawn="1"/>
          </p:nvSpPr>
          <p:spPr bwMode="auto">
            <a:xfrm>
              <a:off x="2178" y="1684"/>
              <a:ext cx="33" cy="2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6" name="Freeform 150"/>
            <p:cNvSpPr>
              <a:spLocks/>
            </p:cNvSpPr>
            <p:nvPr userDrawn="1"/>
          </p:nvSpPr>
          <p:spPr bwMode="auto">
            <a:xfrm>
              <a:off x="2843" y="950"/>
              <a:ext cx="849" cy="364"/>
            </a:xfrm>
            <a:custGeom>
              <a:avLst/>
              <a:gdLst>
                <a:gd name="T0" fmla="*/ 752 w 752"/>
                <a:gd name="T1" fmla="*/ 52 h 322"/>
                <a:gd name="T2" fmla="*/ 616 w 752"/>
                <a:gd name="T3" fmla="*/ 52 h 322"/>
                <a:gd name="T4" fmla="*/ 570 w 752"/>
                <a:gd name="T5" fmla="*/ 46 h 322"/>
                <a:gd name="T6" fmla="*/ 460 w 752"/>
                <a:gd name="T7" fmla="*/ 28 h 322"/>
                <a:gd name="T8" fmla="*/ 334 w 752"/>
                <a:gd name="T9" fmla="*/ 5 h 322"/>
                <a:gd name="T10" fmla="*/ 284 w 752"/>
                <a:gd name="T11" fmla="*/ 7 h 322"/>
                <a:gd name="T12" fmla="*/ 241 w 752"/>
                <a:gd name="T13" fmla="*/ 23 h 322"/>
                <a:gd name="T14" fmla="*/ 83 w 752"/>
                <a:gd name="T15" fmla="*/ 92 h 322"/>
                <a:gd name="T16" fmla="*/ 10 w 752"/>
                <a:gd name="T17" fmla="*/ 124 h 322"/>
                <a:gd name="T18" fmla="*/ 235 w 752"/>
                <a:gd name="T19" fmla="*/ 106 h 322"/>
                <a:gd name="T20" fmla="*/ 263 w 752"/>
                <a:gd name="T21" fmla="*/ 101 h 322"/>
                <a:gd name="T22" fmla="*/ 351 w 752"/>
                <a:gd name="T23" fmla="*/ 110 h 322"/>
                <a:gd name="T24" fmla="*/ 465 w 752"/>
                <a:gd name="T25" fmla="*/ 134 h 322"/>
                <a:gd name="T26" fmla="*/ 482 w 752"/>
                <a:gd name="T27" fmla="*/ 140 h 322"/>
                <a:gd name="T28" fmla="*/ 491 w 752"/>
                <a:gd name="T29" fmla="*/ 189 h 322"/>
                <a:gd name="T30" fmla="*/ 462 w 752"/>
                <a:gd name="T31" fmla="*/ 214 h 322"/>
                <a:gd name="T32" fmla="*/ 416 w 752"/>
                <a:gd name="T33" fmla="*/ 211 h 322"/>
                <a:gd name="T34" fmla="*/ 281 w 752"/>
                <a:gd name="T35" fmla="*/ 194 h 322"/>
                <a:gd name="T36" fmla="*/ 233 w 752"/>
                <a:gd name="T37" fmla="*/ 188 h 322"/>
                <a:gd name="T38" fmla="*/ 178 w 752"/>
                <a:gd name="T39" fmla="*/ 224 h 322"/>
                <a:gd name="T40" fmla="*/ 202 w 752"/>
                <a:gd name="T41" fmla="*/ 261 h 322"/>
                <a:gd name="T42" fmla="*/ 277 w 752"/>
                <a:gd name="T43" fmla="*/ 276 h 322"/>
                <a:gd name="T44" fmla="*/ 444 w 752"/>
                <a:gd name="T45" fmla="*/ 309 h 322"/>
                <a:gd name="T46" fmla="*/ 519 w 752"/>
                <a:gd name="T47" fmla="*/ 320 h 322"/>
                <a:gd name="T48" fmla="*/ 557 w 752"/>
                <a:gd name="T49" fmla="*/ 314 h 322"/>
                <a:gd name="T50" fmla="*/ 717 w 752"/>
                <a:gd name="T51" fmla="*/ 250 h 322"/>
                <a:gd name="T52" fmla="*/ 752 w 752"/>
                <a:gd name="T53" fmla="*/ 250 h 322"/>
                <a:gd name="T54" fmla="*/ 752 w 752"/>
                <a:gd name="T55" fmla="*/ 5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2" h="322">
                  <a:moveTo>
                    <a:pt x="752" y="52"/>
                  </a:moveTo>
                  <a:cubicBezTo>
                    <a:pt x="616" y="52"/>
                    <a:pt x="616" y="52"/>
                    <a:pt x="616" y="52"/>
                  </a:cubicBezTo>
                  <a:cubicBezTo>
                    <a:pt x="601" y="50"/>
                    <a:pt x="585" y="49"/>
                    <a:pt x="570" y="46"/>
                  </a:cubicBezTo>
                  <a:cubicBezTo>
                    <a:pt x="534" y="40"/>
                    <a:pt x="497" y="34"/>
                    <a:pt x="460" y="28"/>
                  </a:cubicBezTo>
                  <a:cubicBezTo>
                    <a:pt x="418" y="20"/>
                    <a:pt x="376" y="13"/>
                    <a:pt x="334" y="5"/>
                  </a:cubicBezTo>
                  <a:cubicBezTo>
                    <a:pt x="317" y="2"/>
                    <a:pt x="301" y="0"/>
                    <a:pt x="284" y="7"/>
                  </a:cubicBezTo>
                  <a:cubicBezTo>
                    <a:pt x="270" y="12"/>
                    <a:pt x="255" y="17"/>
                    <a:pt x="241" y="23"/>
                  </a:cubicBezTo>
                  <a:cubicBezTo>
                    <a:pt x="188" y="46"/>
                    <a:pt x="136" y="69"/>
                    <a:pt x="83" y="92"/>
                  </a:cubicBezTo>
                  <a:cubicBezTo>
                    <a:pt x="45" y="109"/>
                    <a:pt x="47" y="106"/>
                    <a:pt x="10" y="124"/>
                  </a:cubicBezTo>
                  <a:cubicBezTo>
                    <a:pt x="0" y="128"/>
                    <a:pt x="221" y="112"/>
                    <a:pt x="235" y="106"/>
                  </a:cubicBezTo>
                  <a:cubicBezTo>
                    <a:pt x="244" y="102"/>
                    <a:pt x="253" y="100"/>
                    <a:pt x="263" y="101"/>
                  </a:cubicBezTo>
                  <a:cubicBezTo>
                    <a:pt x="293" y="104"/>
                    <a:pt x="322" y="106"/>
                    <a:pt x="351" y="110"/>
                  </a:cubicBezTo>
                  <a:cubicBezTo>
                    <a:pt x="391" y="116"/>
                    <a:pt x="426" y="126"/>
                    <a:pt x="465" y="134"/>
                  </a:cubicBezTo>
                  <a:cubicBezTo>
                    <a:pt x="471" y="135"/>
                    <a:pt x="477" y="137"/>
                    <a:pt x="482" y="140"/>
                  </a:cubicBezTo>
                  <a:cubicBezTo>
                    <a:pt x="494" y="147"/>
                    <a:pt x="495" y="178"/>
                    <a:pt x="491" y="189"/>
                  </a:cubicBezTo>
                  <a:cubicBezTo>
                    <a:pt x="487" y="202"/>
                    <a:pt x="478" y="213"/>
                    <a:pt x="462" y="214"/>
                  </a:cubicBezTo>
                  <a:cubicBezTo>
                    <a:pt x="447" y="215"/>
                    <a:pt x="431" y="213"/>
                    <a:pt x="416" y="211"/>
                  </a:cubicBezTo>
                  <a:cubicBezTo>
                    <a:pt x="371" y="205"/>
                    <a:pt x="326" y="199"/>
                    <a:pt x="281" y="194"/>
                  </a:cubicBezTo>
                  <a:cubicBezTo>
                    <a:pt x="265" y="192"/>
                    <a:pt x="249" y="189"/>
                    <a:pt x="233" y="188"/>
                  </a:cubicBezTo>
                  <a:cubicBezTo>
                    <a:pt x="207" y="186"/>
                    <a:pt x="183" y="202"/>
                    <a:pt x="178" y="224"/>
                  </a:cubicBezTo>
                  <a:cubicBezTo>
                    <a:pt x="173" y="241"/>
                    <a:pt x="183" y="257"/>
                    <a:pt x="202" y="261"/>
                  </a:cubicBezTo>
                  <a:cubicBezTo>
                    <a:pt x="227" y="266"/>
                    <a:pt x="252" y="271"/>
                    <a:pt x="277" y="276"/>
                  </a:cubicBezTo>
                  <a:cubicBezTo>
                    <a:pt x="333" y="287"/>
                    <a:pt x="388" y="299"/>
                    <a:pt x="444" y="309"/>
                  </a:cubicBezTo>
                  <a:cubicBezTo>
                    <a:pt x="469" y="314"/>
                    <a:pt x="494" y="316"/>
                    <a:pt x="519" y="320"/>
                  </a:cubicBezTo>
                  <a:cubicBezTo>
                    <a:pt x="532" y="322"/>
                    <a:pt x="545" y="318"/>
                    <a:pt x="557" y="314"/>
                  </a:cubicBezTo>
                  <a:cubicBezTo>
                    <a:pt x="612" y="296"/>
                    <a:pt x="664" y="273"/>
                    <a:pt x="717" y="250"/>
                  </a:cubicBezTo>
                  <a:cubicBezTo>
                    <a:pt x="752" y="250"/>
                    <a:pt x="752" y="250"/>
                    <a:pt x="752" y="250"/>
                  </a:cubicBezTo>
                  <a:lnTo>
                    <a:pt x="7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7" name="Rectangle 151"/>
            <p:cNvSpPr>
              <a:spLocks noChangeArrowheads="1"/>
            </p:cNvSpPr>
            <p:nvPr userDrawn="1"/>
          </p:nvSpPr>
          <p:spPr bwMode="auto">
            <a:xfrm>
              <a:off x="3708" y="1005"/>
              <a:ext cx="34" cy="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8" name="Freeform 152"/>
            <p:cNvSpPr>
              <a:spLocks/>
            </p:cNvSpPr>
            <p:nvPr userDrawn="1"/>
          </p:nvSpPr>
          <p:spPr bwMode="auto">
            <a:xfrm>
              <a:off x="2627" y="1047"/>
              <a:ext cx="810" cy="465"/>
            </a:xfrm>
            <a:custGeom>
              <a:avLst/>
              <a:gdLst>
                <a:gd name="T0" fmla="*/ 810 w 810"/>
                <a:gd name="T1" fmla="*/ 395 h 465"/>
                <a:gd name="T2" fmla="*/ 35 w 810"/>
                <a:gd name="T3" fmla="*/ 465 h 465"/>
                <a:gd name="T4" fmla="*/ 0 w 810"/>
                <a:gd name="T5" fmla="*/ 70 h 465"/>
                <a:gd name="T6" fmla="*/ 774 w 810"/>
                <a:gd name="T7" fmla="*/ 0 h 465"/>
                <a:gd name="T8" fmla="*/ 810 w 810"/>
                <a:gd name="T9" fmla="*/ 395 h 465"/>
              </a:gdLst>
              <a:ahLst/>
              <a:cxnLst>
                <a:cxn ang="0">
                  <a:pos x="T0" y="T1"/>
                </a:cxn>
                <a:cxn ang="0">
                  <a:pos x="T2" y="T3"/>
                </a:cxn>
                <a:cxn ang="0">
                  <a:pos x="T4" y="T5"/>
                </a:cxn>
                <a:cxn ang="0">
                  <a:pos x="T6" y="T7"/>
                </a:cxn>
                <a:cxn ang="0">
                  <a:pos x="T8" y="T9"/>
                </a:cxn>
              </a:cxnLst>
              <a:rect l="0" t="0" r="r" b="b"/>
              <a:pathLst>
                <a:path w="810" h="465">
                  <a:moveTo>
                    <a:pt x="810" y="395"/>
                  </a:moveTo>
                  <a:lnTo>
                    <a:pt x="35" y="465"/>
                  </a:lnTo>
                  <a:lnTo>
                    <a:pt x="0" y="70"/>
                  </a:lnTo>
                  <a:lnTo>
                    <a:pt x="774" y="0"/>
                  </a:lnTo>
                  <a:lnTo>
                    <a:pt x="810" y="395"/>
                  </a:lnTo>
                  <a:close/>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59" name="Freeform 153"/>
            <p:cNvSpPr>
              <a:spLocks noEditPoints="1"/>
            </p:cNvSpPr>
            <p:nvPr userDrawn="1"/>
          </p:nvSpPr>
          <p:spPr bwMode="auto">
            <a:xfrm>
              <a:off x="2809" y="1189"/>
              <a:ext cx="121" cy="210"/>
            </a:xfrm>
            <a:custGeom>
              <a:avLst/>
              <a:gdLst>
                <a:gd name="T0" fmla="*/ 65 w 107"/>
                <a:gd name="T1" fmla="*/ 184 h 185"/>
                <a:gd name="T2" fmla="*/ 56 w 107"/>
                <a:gd name="T3" fmla="*/ 185 h 185"/>
                <a:gd name="T4" fmla="*/ 54 w 107"/>
                <a:gd name="T5" fmla="*/ 165 h 185"/>
                <a:gd name="T6" fmla="*/ 23 w 107"/>
                <a:gd name="T7" fmla="*/ 159 h 185"/>
                <a:gd name="T8" fmla="*/ 3 w 107"/>
                <a:gd name="T9" fmla="*/ 121 h 185"/>
                <a:gd name="T10" fmla="*/ 30 w 107"/>
                <a:gd name="T11" fmla="*/ 118 h 185"/>
                <a:gd name="T12" fmla="*/ 36 w 107"/>
                <a:gd name="T13" fmla="*/ 135 h 185"/>
                <a:gd name="T14" fmla="*/ 52 w 107"/>
                <a:gd name="T15" fmla="*/ 142 h 185"/>
                <a:gd name="T16" fmla="*/ 48 w 107"/>
                <a:gd name="T17" fmla="*/ 99 h 185"/>
                <a:gd name="T18" fmla="*/ 40 w 107"/>
                <a:gd name="T19" fmla="*/ 98 h 185"/>
                <a:gd name="T20" fmla="*/ 11 w 107"/>
                <a:gd name="T21" fmla="*/ 84 h 185"/>
                <a:gd name="T22" fmla="*/ 1 w 107"/>
                <a:gd name="T23" fmla="*/ 61 h 185"/>
                <a:gd name="T24" fmla="*/ 2 w 107"/>
                <a:gd name="T25" fmla="*/ 43 h 185"/>
                <a:gd name="T26" fmla="*/ 10 w 107"/>
                <a:gd name="T27" fmla="*/ 29 h 185"/>
                <a:gd name="T28" fmla="*/ 25 w 107"/>
                <a:gd name="T29" fmla="*/ 18 h 185"/>
                <a:gd name="T30" fmla="*/ 40 w 107"/>
                <a:gd name="T31" fmla="*/ 14 h 185"/>
                <a:gd name="T32" fmla="*/ 39 w 107"/>
                <a:gd name="T33" fmla="*/ 1 h 185"/>
                <a:gd name="T34" fmla="*/ 49 w 107"/>
                <a:gd name="T35" fmla="*/ 0 h 185"/>
                <a:gd name="T36" fmla="*/ 50 w 107"/>
                <a:gd name="T37" fmla="*/ 13 h 185"/>
                <a:gd name="T38" fmla="*/ 76 w 107"/>
                <a:gd name="T39" fmla="*/ 19 h 185"/>
                <a:gd name="T40" fmla="*/ 97 w 107"/>
                <a:gd name="T41" fmla="*/ 53 h 185"/>
                <a:gd name="T42" fmla="*/ 71 w 107"/>
                <a:gd name="T43" fmla="*/ 55 h 185"/>
                <a:gd name="T44" fmla="*/ 66 w 107"/>
                <a:gd name="T45" fmla="*/ 42 h 185"/>
                <a:gd name="T46" fmla="*/ 52 w 107"/>
                <a:gd name="T47" fmla="*/ 36 h 185"/>
                <a:gd name="T48" fmla="*/ 55 w 107"/>
                <a:gd name="T49" fmla="*/ 74 h 185"/>
                <a:gd name="T50" fmla="*/ 89 w 107"/>
                <a:gd name="T51" fmla="*/ 86 h 185"/>
                <a:gd name="T52" fmla="*/ 105 w 107"/>
                <a:gd name="T53" fmla="*/ 114 h 185"/>
                <a:gd name="T54" fmla="*/ 90 w 107"/>
                <a:gd name="T55" fmla="*/ 153 h 185"/>
                <a:gd name="T56" fmla="*/ 64 w 107"/>
                <a:gd name="T57" fmla="*/ 164 h 185"/>
                <a:gd name="T58" fmla="*/ 65 w 107"/>
                <a:gd name="T59" fmla="*/ 184 h 185"/>
                <a:gd name="T60" fmla="*/ 42 w 107"/>
                <a:gd name="T61" fmla="*/ 37 h 185"/>
                <a:gd name="T62" fmla="*/ 30 w 107"/>
                <a:gd name="T63" fmla="*/ 42 h 185"/>
                <a:gd name="T64" fmla="*/ 27 w 107"/>
                <a:gd name="T65" fmla="*/ 55 h 185"/>
                <a:gd name="T66" fmla="*/ 34 w 107"/>
                <a:gd name="T67" fmla="*/ 68 h 185"/>
                <a:gd name="T68" fmla="*/ 45 w 107"/>
                <a:gd name="T69" fmla="*/ 72 h 185"/>
                <a:gd name="T70" fmla="*/ 42 w 107"/>
                <a:gd name="T71" fmla="*/ 37 h 185"/>
                <a:gd name="T72" fmla="*/ 62 w 107"/>
                <a:gd name="T73" fmla="*/ 141 h 185"/>
                <a:gd name="T74" fmla="*/ 73 w 107"/>
                <a:gd name="T75" fmla="*/ 136 h 185"/>
                <a:gd name="T76" fmla="*/ 78 w 107"/>
                <a:gd name="T77" fmla="*/ 120 h 185"/>
                <a:gd name="T78" fmla="*/ 70 w 107"/>
                <a:gd name="T79" fmla="*/ 107 h 185"/>
                <a:gd name="T80" fmla="*/ 58 w 107"/>
                <a:gd name="T81" fmla="*/ 102 h 185"/>
                <a:gd name="T82" fmla="*/ 62 w 107"/>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5">
                  <a:moveTo>
                    <a:pt x="65" y="184"/>
                  </a:moveTo>
                  <a:cubicBezTo>
                    <a:pt x="56" y="185"/>
                    <a:pt x="56" y="185"/>
                    <a:pt x="56" y="185"/>
                  </a:cubicBezTo>
                  <a:cubicBezTo>
                    <a:pt x="54" y="165"/>
                    <a:pt x="54" y="165"/>
                    <a:pt x="54" y="165"/>
                  </a:cubicBezTo>
                  <a:cubicBezTo>
                    <a:pt x="40" y="164"/>
                    <a:pt x="30" y="162"/>
                    <a:pt x="23" y="159"/>
                  </a:cubicBezTo>
                  <a:cubicBezTo>
                    <a:pt x="11" y="152"/>
                    <a:pt x="4" y="139"/>
                    <a:pt x="3" y="121"/>
                  </a:cubicBezTo>
                  <a:cubicBezTo>
                    <a:pt x="30" y="118"/>
                    <a:pt x="30" y="118"/>
                    <a:pt x="30" y="118"/>
                  </a:cubicBezTo>
                  <a:cubicBezTo>
                    <a:pt x="32" y="127"/>
                    <a:pt x="34" y="132"/>
                    <a:pt x="36" y="135"/>
                  </a:cubicBezTo>
                  <a:cubicBezTo>
                    <a:pt x="39" y="139"/>
                    <a:pt x="44" y="142"/>
                    <a:pt x="52" y="142"/>
                  </a:cubicBezTo>
                  <a:cubicBezTo>
                    <a:pt x="48" y="99"/>
                    <a:pt x="48" y="99"/>
                    <a:pt x="48" y="99"/>
                  </a:cubicBezTo>
                  <a:cubicBezTo>
                    <a:pt x="40" y="98"/>
                    <a:pt x="40" y="98"/>
                    <a:pt x="40" y="98"/>
                  </a:cubicBezTo>
                  <a:cubicBezTo>
                    <a:pt x="26" y="95"/>
                    <a:pt x="17" y="90"/>
                    <a:pt x="11" y="84"/>
                  </a:cubicBezTo>
                  <a:cubicBezTo>
                    <a:pt x="5" y="78"/>
                    <a:pt x="2" y="70"/>
                    <a:pt x="1" y="61"/>
                  </a:cubicBezTo>
                  <a:cubicBezTo>
                    <a:pt x="0" y="54"/>
                    <a:pt x="1" y="49"/>
                    <a:pt x="2" y="43"/>
                  </a:cubicBezTo>
                  <a:cubicBezTo>
                    <a:pt x="4" y="38"/>
                    <a:pt x="6" y="33"/>
                    <a:pt x="10" y="29"/>
                  </a:cubicBezTo>
                  <a:cubicBezTo>
                    <a:pt x="14" y="24"/>
                    <a:pt x="19" y="20"/>
                    <a:pt x="25" y="18"/>
                  </a:cubicBezTo>
                  <a:cubicBezTo>
                    <a:pt x="28" y="17"/>
                    <a:pt x="33" y="15"/>
                    <a:pt x="40" y="14"/>
                  </a:cubicBezTo>
                  <a:cubicBezTo>
                    <a:pt x="39" y="1"/>
                    <a:pt x="39" y="1"/>
                    <a:pt x="39" y="1"/>
                  </a:cubicBezTo>
                  <a:cubicBezTo>
                    <a:pt x="49" y="0"/>
                    <a:pt x="49" y="0"/>
                    <a:pt x="49" y="0"/>
                  </a:cubicBezTo>
                  <a:cubicBezTo>
                    <a:pt x="50" y="13"/>
                    <a:pt x="50" y="13"/>
                    <a:pt x="50" y="13"/>
                  </a:cubicBezTo>
                  <a:cubicBezTo>
                    <a:pt x="61" y="13"/>
                    <a:pt x="70" y="15"/>
                    <a:pt x="76" y="19"/>
                  </a:cubicBezTo>
                  <a:cubicBezTo>
                    <a:pt x="88" y="25"/>
                    <a:pt x="95" y="36"/>
                    <a:pt x="97" y="53"/>
                  </a:cubicBezTo>
                  <a:cubicBezTo>
                    <a:pt x="71" y="55"/>
                    <a:pt x="71" y="55"/>
                    <a:pt x="71" y="55"/>
                  </a:cubicBezTo>
                  <a:cubicBezTo>
                    <a:pt x="70" y="49"/>
                    <a:pt x="68" y="45"/>
                    <a:pt x="66" y="42"/>
                  </a:cubicBezTo>
                  <a:cubicBezTo>
                    <a:pt x="64" y="38"/>
                    <a:pt x="59" y="35"/>
                    <a:pt x="52" y="36"/>
                  </a:cubicBezTo>
                  <a:cubicBezTo>
                    <a:pt x="55" y="74"/>
                    <a:pt x="55" y="74"/>
                    <a:pt x="55" y="74"/>
                  </a:cubicBezTo>
                  <a:cubicBezTo>
                    <a:pt x="72" y="78"/>
                    <a:pt x="83" y="82"/>
                    <a:pt x="89" y="86"/>
                  </a:cubicBezTo>
                  <a:cubicBezTo>
                    <a:pt x="99" y="92"/>
                    <a:pt x="104" y="101"/>
                    <a:pt x="105" y="114"/>
                  </a:cubicBezTo>
                  <a:cubicBezTo>
                    <a:pt x="107" y="131"/>
                    <a:pt x="102" y="144"/>
                    <a:pt x="90" y="153"/>
                  </a:cubicBezTo>
                  <a:cubicBezTo>
                    <a:pt x="83" y="158"/>
                    <a:pt x="74" y="162"/>
                    <a:pt x="64" y="164"/>
                  </a:cubicBezTo>
                  <a:lnTo>
                    <a:pt x="65" y="184"/>
                  </a:lnTo>
                  <a:close/>
                  <a:moveTo>
                    <a:pt x="42" y="37"/>
                  </a:moveTo>
                  <a:cubicBezTo>
                    <a:pt x="36" y="37"/>
                    <a:pt x="32" y="39"/>
                    <a:pt x="30" y="42"/>
                  </a:cubicBezTo>
                  <a:cubicBezTo>
                    <a:pt x="27" y="46"/>
                    <a:pt x="26" y="50"/>
                    <a:pt x="27" y="55"/>
                  </a:cubicBezTo>
                  <a:cubicBezTo>
                    <a:pt x="27" y="61"/>
                    <a:pt x="30" y="65"/>
                    <a:pt x="34" y="68"/>
                  </a:cubicBezTo>
                  <a:cubicBezTo>
                    <a:pt x="37" y="70"/>
                    <a:pt x="40" y="71"/>
                    <a:pt x="45" y="72"/>
                  </a:cubicBezTo>
                  <a:lnTo>
                    <a:pt x="42" y="37"/>
                  </a:lnTo>
                  <a:close/>
                  <a:moveTo>
                    <a:pt x="62" y="141"/>
                  </a:moveTo>
                  <a:cubicBezTo>
                    <a:pt x="67" y="140"/>
                    <a:pt x="70" y="138"/>
                    <a:pt x="73" y="136"/>
                  </a:cubicBezTo>
                  <a:cubicBezTo>
                    <a:pt x="77" y="133"/>
                    <a:pt x="78" y="127"/>
                    <a:pt x="78" y="120"/>
                  </a:cubicBezTo>
                  <a:cubicBezTo>
                    <a:pt x="77" y="114"/>
                    <a:pt x="75" y="110"/>
                    <a:pt x="70" y="107"/>
                  </a:cubicBezTo>
                  <a:cubicBezTo>
                    <a:pt x="68" y="105"/>
                    <a:pt x="64" y="103"/>
                    <a:pt x="58" y="102"/>
                  </a:cubicBezTo>
                  <a:lnTo>
                    <a:pt x="62"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0" name="Freeform 154"/>
            <p:cNvSpPr>
              <a:spLocks noEditPoints="1"/>
            </p:cNvSpPr>
            <p:nvPr userDrawn="1"/>
          </p:nvSpPr>
          <p:spPr bwMode="auto">
            <a:xfrm>
              <a:off x="2974" y="1175"/>
              <a:ext cx="120" cy="209"/>
            </a:xfrm>
            <a:custGeom>
              <a:avLst/>
              <a:gdLst>
                <a:gd name="T0" fmla="*/ 65 w 106"/>
                <a:gd name="T1" fmla="*/ 184 h 185"/>
                <a:gd name="T2" fmla="*/ 55 w 106"/>
                <a:gd name="T3" fmla="*/ 185 h 185"/>
                <a:gd name="T4" fmla="*/ 53 w 106"/>
                <a:gd name="T5" fmla="*/ 164 h 185"/>
                <a:gd name="T6" fmla="*/ 23 w 106"/>
                <a:gd name="T7" fmla="*/ 158 h 185"/>
                <a:gd name="T8" fmla="*/ 2 w 106"/>
                <a:gd name="T9" fmla="*/ 121 h 185"/>
                <a:gd name="T10" fmla="*/ 30 w 106"/>
                <a:gd name="T11" fmla="*/ 118 h 185"/>
                <a:gd name="T12" fmla="*/ 35 w 106"/>
                <a:gd name="T13" fmla="*/ 135 h 185"/>
                <a:gd name="T14" fmla="*/ 51 w 106"/>
                <a:gd name="T15" fmla="*/ 142 h 185"/>
                <a:gd name="T16" fmla="*/ 47 w 106"/>
                <a:gd name="T17" fmla="*/ 99 h 185"/>
                <a:gd name="T18" fmla="*/ 39 w 106"/>
                <a:gd name="T19" fmla="*/ 97 h 185"/>
                <a:gd name="T20" fmla="*/ 10 w 106"/>
                <a:gd name="T21" fmla="*/ 84 h 185"/>
                <a:gd name="T22" fmla="*/ 0 w 106"/>
                <a:gd name="T23" fmla="*/ 61 h 185"/>
                <a:gd name="T24" fmla="*/ 2 w 106"/>
                <a:gd name="T25" fmla="*/ 43 h 185"/>
                <a:gd name="T26" fmla="*/ 9 w 106"/>
                <a:gd name="T27" fmla="*/ 29 h 185"/>
                <a:gd name="T28" fmla="*/ 24 w 106"/>
                <a:gd name="T29" fmla="*/ 18 h 185"/>
                <a:gd name="T30" fmla="*/ 40 w 106"/>
                <a:gd name="T31" fmla="*/ 14 h 185"/>
                <a:gd name="T32" fmla="*/ 38 w 106"/>
                <a:gd name="T33" fmla="*/ 1 h 185"/>
                <a:gd name="T34" fmla="*/ 48 w 106"/>
                <a:gd name="T35" fmla="*/ 0 h 185"/>
                <a:gd name="T36" fmla="*/ 49 w 106"/>
                <a:gd name="T37" fmla="*/ 13 h 185"/>
                <a:gd name="T38" fmla="*/ 76 w 106"/>
                <a:gd name="T39" fmla="*/ 19 h 185"/>
                <a:gd name="T40" fmla="*/ 97 w 106"/>
                <a:gd name="T41" fmla="*/ 52 h 185"/>
                <a:gd name="T42" fmla="*/ 70 w 106"/>
                <a:gd name="T43" fmla="*/ 55 h 185"/>
                <a:gd name="T44" fmla="*/ 66 w 106"/>
                <a:gd name="T45" fmla="*/ 42 h 185"/>
                <a:gd name="T46" fmla="*/ 51 w 106"/>
                <a:gd name="T47" fmla="*/ 35 h 185"/>
                <a:gd name="T48" fmla="*/ 55 w 106"/>
                <a:gd name="T49" fmla="*/ 74 h 185"/>
                <a:gd name="T50" fmla="*/ 88 w 106"/>
                <a:gd name="T51" fmla="*/ 85 h 185"/>
                <a:gd name="T52" fmla="*/ 105 w 106"/>
                <a:gd name="T53" fmla="*/ 114 h 185"/>
                <a:gd name="T54" fmla="*/ 89 w 106"/>
                <a:gd name="T55" fmla="*/ 153 h 185"/>
                <a:gd name="T56" fmla="*/ 63 w 106"/>
                <a:gd name="T57" fmla="*/ 163 h 185"/>
                <a:gd name="T58" fmla="*/ 65 w 106"/>
                <a:gd name="T59" fmla="*/ 184 h 185"/>
                <a:gd name="T60" fmla="*/ 42 w 106"/>
                <a:gd name="T61" fmla="*/ 36 h 185"/>
                <a:gd name="T62" fmla="*/ 29 w 106"/>
                <a:gd name="T63" fmla="*/ 42 h 185"/>
                <a:gd name="T64" fmla="*/ 26 w 106"/>
                <a:gd name="T65" fmla="*/ 55 h 185"/>
                <a:gd name="T66" fmla="*/ 34 w 106"/>
                <a:gd name="T67" fmla="*/ 68 h 185"/>
                <a:gd name="T68" fmla="*/ 45 w 106"/>
                <a:gd name="T69" fmla="*/ 72 h 185"/>
                <a:gd name="T70" fmla="*/ 42 w 106"/>
                <a:gd name="T71" fmla="*/ 36 h 185"/>
                <a:gd name="T72" fmla="*/ 61 w 106"/>
                <a:gd name="T73" fmla="*/ 141 h 185"/>
                <a:gd name="T74" fmla="*/ 72 w 106"/>
                <a:gd name="T75" fmla="*/ 136 h 185"/>
                <a:gd name="T76" fmla="*/ 77 w 106"/>
                <a:gd name="T77" fmla="*/ 120 h 185"/>
                <a:gd name="T78" fmla="*/ 70 w 106"/>
                <a:gd name="T79" fmla="*/ 106 h 185"/>
                <a:gd name="T80" fmla="*/ 57 w 106"/>
                <a:gd name="T81" fmla="*/ 101 h 185"/>
                <a:gd name="T82" fmla="*/ 61 w 106"/>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85">
                  <a:moveTo>
                    <a:pt x="65" y="184"/>
                  </a:moveTo>
                  <a:cubicBezTo>
                    <a:pt x="55" y="185"/>
                    <a:pt x="55" y="185"/>
                    <a:pt x="55" y="185"/>
                  </a:cubicBezTo>
                  <a:cubicBezTo>
                    <a:pt x="53" y="164"/>
                    <a:pt x="53" y="164"/>
                    <a:pt x="53" y="164"/>
                  </a:cubicBezTo>
                  <a:cubicBezTo>
                    <a:pt x="40" y="164"/>
                    <a:pt x="30" y="162"/>
                    <a:pt x="23" y="158"/>
                  </a:cubicBezTo>
                  <a:cubicBezTo>
                    <a:pt x="11" y="152"/>
                    <a:pt x="4" y="139"/>
                    <a:pt x="2" y="121"/>
                  </a:cubicBezTo>
                  <a:cubicBezTo>
                    <a:pt x="30" y="118"/>
                    <a:pt x="30" y="118"/>
                    <a:pt x="30" y="118"/>
                  </a:cubicBezTo>
                  <a:cubicBezTo>
                    <a:pt x="31" y="126"/>
                    <a:pt x="33" y="132"/>
                    <a:pt x="35" y="135"/>
                  </a:cubicBezTo>
                  <a:cubicBezTo>
                    <a:pt x="38" y="139"/>
                    <a:pt x="43" y="141"/>
                    <a:pt x="51" y="142"/>
                  </a:cubicBezTo>
                  <a:cubicBezTo>
                    <a:pt x="47" y="99"/>
                    <a:pt x="47" y="99"/>
                    <a:pt x="47" y="99"/>
                  </a:cubicBezTo>
                  <a:cubicBezTo>
                    <a:pt x="39" y="97"/>
                    <a:pt x="39" y="97"/>
                    <a:pt x="39" y="97"/>
                  </a:cubicBezTo>
                  <a:cubicBezTo>
                    <a:pt x="26" y="95"/>
                    <a:pt x="16" y="90"/>
                    <a:pt x="10" y="84"/>
                  </a:cubicBezTo>
                  <a:cubicBezTo>
                    <a:pt x="4" y="78"/>
                    <a:pt x="1" y="70"/>
                    <a:pt x="0" y="61"/>
                  </a:cubicBezTo>
                  <a:cubicBezTo>
                    <a:pt x="0" y="54"/>
                    <a:pt x="0" y="49"/>
                    <a:pt x="2" y="43"/>
                  </a:cubicBezTo>
                  <a:cubicBezTo>
                    <a:pt x="3" y="38"/>
                    <a:pt x="6" y="33"/>
                    <a:pt x="9" y="29"/>
                  </a:cubicBezTo>
                  <a:cubicBezTo>
                    <a:pt x="14" y="24"/>
                    <a:pt x="19" y="20"/>
                    <a:pt x="24" y="18"/>
                  </a:cubicBezTo>
                  <a:cubicBezTo>
                    <a:pt x="28" y="16"/>
                    <a:pt x="33" y="15"/>
                    <a:pt x="40" y="14"/>
                  </a:cubicBezTo>
                  <a:cubicBezTo>
                    <a:pt x="38" y="1"/>
                    <a:pt x="38" y="1"/>
                    <a:pt x="38" y="1"/>
                  </a:cubicBezTo>
                  <a:cubicBezTo>
                    <a:pt x="48" y="0"/>
                    <a:pt x="48" y="0"/>
                    <a:pt x="48" y="0"/>
                  </a:cubicBezTo>
                  <a:cubicBezTo>
                    <a:pt x="49" y="13"/>
                    <a:pt x="49" y="13"/>
                    <a:pt x="49" y="13"/>
                  </a:cubicBezTo>
                  <a:cubicBezTo>
                    <a:pt x="60" y="13"/>
                    <a:pt x="69" y="15"/>
                    <a:pt x="76" y="19"/>
                  </a:cubicBezTo>
                  <a:cubicBezTo>
                    <a:pt x="88" y="25"/>
                    <a:pt x="95" y="36"/>
                    <a:pt x="97" y="52"/>
                  </a:cubicBezTo>
                  <a:cubicBezTo>
                    <a:pt x="70" y="55"/>
                    <a:pt x="70" y="55"/>
                    <a:pt x="70" y="55"/>
                  </a:cubicBezTo>
                  <a:cubicBezTo>
                    <a:pt x="69" y="49"/>
                    <a:pt x="68" y="45"/>
                    <a:pt x="66" y="42"/>
                  </a:cubicBezTo>
                  <a:cubicBezTo>
                    <a:pt x="63" y="37"/>
                    <a:pt x="58" y="35"/>
                    <a:pt x="51" y="35"/>
                  </a:cubicBezTo>
                  <a:cubicBezTo>
                    <a:pt x="55" y="74"/>
                    <a:pt x="55" y="74"/>
                    <a:pt x="55" y="74"/>
                  </a:cubicBezTo>
                  <a:cubicBezTo>
                    <a:pt x="71" y="78"/>
                    <a:pt x="82" y="82"/>
                    <a:pt x="88" y="85"/>
                  </a:cubicBezTo>
                  <a:cubicBezTo>
                    <a:pt x="98" y="92"/>
                    <a:pt x="103" y="101"/>
                    <a:pt x="105" y="114"/>
                  </a:cubicBezTo>
                  <a:cubicBezTo>
                    <a:pt x="106" y="131"/>
                    <a:pt x="101" y="144"/>
                    <a:pt x="89" y="153"/>
                  </a:cubicBezTo>
                  <a:cubicBezTo>
                    <a:pt x="82" y="158"/>
                    <a:pt x="73" y="162"/>
                    <a:pt x="63" y="163"/>
                  </a:cubicBezTo>
                  <a:lnTo>
                    <a:pt x="65" y="184"/>
                  </a:lnTo>
                  <a:close/>
                  <a:moveTo>
                    <a:pt x="42" y="36"/>
                  </a:moveTo>
                  <a:cubicBezTo>
                    <a:pt x="36" y="37"/>
                    <a:pt x="32" y="39"/>
                    <a:pt x="29" y="42"/>
                  </a:cubicBezTo>
                  <a:cubicBezTo>
                    <a:pt x="27" y="46"/>
                    <a:pt x="25" y="50"/>
                    <a:pt x="26" y="55"/>
                  </a:cubicBezTo>
                  <a:cubicBezTo>
                    <a:pt x="26" y="61"/>
                    <a:pt x="29" y="65"/>
                    <a:pt x="34" y="68"/>
                  </a:cubicBezTo>
                  <a:cubicBezTo>
                    <a:pt x="36" y="69"/>
                    <a:pt x="40" y="71"/>
                    <a:pt x="45" y="72"/>
                  </a:cubicBezTo>
                  <a:lnTo>
                    <a:pt x="42" y="36"/>
                  </a:lnTo>
                  <a:close/>
                  <a:moveTo>
                    <a:pt x="61" y="141"/>
                  </a:moveTo>
                  <a:cubicBezTo>
                    <a:pt x="66" y="140"/>
                    <a:pt x="70" y="138"/>
                    <a:pt x="72" y="136"/>
                  </a:cubicBezTo>
                  <a:cubicBezTo>
                    <a:pt x="76" y="133"/>
                    <a:pt x="78" y="127"/>
                    <a:pt x="77" y="120"/>
                  </a:cubicBezTo>
                  <a:cubicBezTo>
                    <a:pt x="76" y="114"/>
                    <a:pt x="74" y="109"/>
                    <a:pt x="70" y="106"/>
                  </a:cubicBezTo>
                  <a:cubicBezTo>
                    <a:pt x="67" y="105"/>
                    <a:pt x="63" y="103"/>
                    <a:pt x="57"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1" name="Freeform 155"/>
            <p:cNvSpPr>
              <a:spLocks noEditPoints="1"/>
            </p:cNvSpPr>
            <p:nvPr userDrawn="1"/>
          </p:nvSpPr>
          <p:spPr bwMode="auto">
            <a:xfrm>
              <a:off x="3138" y="1160"/>
              <a:ext cx="121" cy="208"/>
            </a:xfrm>
            <a:custGeom>
              <a:avLst/>
              <a:gdLst>
                <a:gd name="T0" fmla="*/ 65 w 107"/>
                <a:gd name="T1" fmla="*/ 184 h 184"/>
                <a:gd name="T2" fmla="*/ 55 w 107"/>
                <a:gd name="T3" fmla="*/ 184 h 184"/>
                <a:gd name="T4" fmla="*/ 54 w 107"/>
                <a:gd name="T5" fmla="*/ 164 h 184"/>
                <a:gd name="T6" fmla="*/ 23 w 107"/>
                <a:gd name="T7" fmla="*/ 158 h 184"/>
                <a:gd name="T8" fmla="*/ 3 w 107"/>
                <a:gd name="T9" fmla="*/ 120 h 184"/>
                <a:gd name="T10" fmla="*/ 30 w 107"/>
                <a:gd name="T11" fmla="*/ 118 h 184"/>
                <a:gd name="T12" fmla="*/ 35 w 107"/>
                <a:gd name="T13" fmla="*/ 135 h 184"/>
                <a:gd name="T14" fmla="*/ 52 w 107"/>
                <a:gd name="T15" fmla="*/ 142 h 184"/>
                <a:gd name="T16" fmla="*/ 48 w 107"/>
                <a:gd name="T17" fmla="*/ 99 h 184"/>
                <a:gd name="T18" fmla="*/ 39 w 107"/>
                <a:gd name="T19" fmla="*/ 97 h 184"/>
                <a:gd name="T20" fmla="*/ 11 w 107"/>
                <a:gd name="T21" fmla="*/ 84 h 184"/>
                <a:gd name="T22" fmla="*/ 1 w 107"/>
                <a:gd name="T23" fmla="*/ 60 h 184"/>
                <a:gd name="T24" fmla="*/ 2 w 107"/>
                <a:gd name="T25" fmla="*/ 43 h 184"/>
                <a:gd name="T26" fmla="*/ 10 w 107"/>
                <a:gd name="T27" fmla="*/ 29 h 184"/>
                <a:gd name="T28" fmla="*/ 25 w 107"/>
                <a:gd name="T29" fmla="*/ 18 h 184"/>
                <a:gd name="T30" fmla="*/ 40 w 107"/>
                <a:gd name="T31" fmla="*/ 14 h 184"/>
                <a:gd name="T32" fmla="*/ 39 w 107"/>
                <a:gd name="T33" fmla="*/ 0 h 184"/>
                <a:gd name="T34" fmla="*/ 49 w 107"/>
                <a:gd name="T35" fmla="*/ 0 h 184"/>
                <a:gd name="T36" fmla="*/ 50 w 107"/>
                <a:gd name="T37" fmla="*/ 13 h 184"/>
                <a:gd name="T38" fmla="*/ 76 w 107"/>
                <a:gd name="T39" fmla="*/ 19 h 184"/>
                <a:gd name="T40" fmla="*/ 97 w 107"/>
                <a:gd name="T41" fmla="*/ 52 h 184"/>
                <a:gd name="T42" fmla="*/ 70 w 107"/>
                <a:gd name="T43" fmla="*/ 55 h 184"/>
                <a:gd name="T44" fmla="*/ 66 w 107"/>
                <a:gd name="T45" fmla="*/ 42 h 184"/>
                <a:gd name="T46" fmla="*/ 52 w 107"/>
                <a:gd name="T47" fmla="*/ 35 h 184"/>
                <a:gd name="T48" fmla="*/ 55 w 107"/>
                <a:gd name="T49" fmla="*/ 74 h 184"/>
                <a:gd name="T50" fmla="*/ 89 w 107"/>
                <a:gd name="T51" fmla="*/ 85 h 184"/>
                <a:gd name="T52" fmla="*/ 105 w 107"/>
                <a:gd name="T53" fmla="*/ 114 h 184"/>
                <a:gd name="T54" fmla="*/ 90 w 107"/>
                <a:gd name="T55" fmla="*/ 153 h 184"/>
                <a:gd name="T56" fmla="*/ 63 w 107"/>
                <a:gd name="T57" fmla="*/ 163 h 184"/>
                <a:gd name="T58" fmla="*/ 65 w 107"/>
                <a:gd name="T59" fmla="*/ 184 h 184"/>
                <a:gd name="T60" fmla="*/ 42 w 107"/>
                <a:gd name="T61" fmla="*/ 36 h 184"/>
                <a:gd name="T62" fmla="*/ 29 w 107"/>
                <a:gd name="T63" fmla="*/ 42 h 184"/>
                <a:gd name="T64" fmla="*/ 26 w 107"/>
                <a:gd name="T65" fmla="*/ 55 h 184"/>
                <a:gd name="T66" fmla="*/ 34 w 107"/>
                <a:gd name="T67" fmla="*/ 68 h 184"/>
                <a:gd name="T68" fmla="*/ 45 w 107"/>
                <a:gd name="T69" fmla="*/ 72 h 184"/>
                <a:gd name="T70" fmla="*/ 42 w 107"/>
                <a:gd name="T71" fmla="*/ 36 h 184"/>
                <a:gd name="T72" fmla="*/ 61 w 107"/>
                <a:gd name="T73" fmla="*/ 141 h 184"/>
                <a:gd name="T74" fmla="*/ 73 w 107"/>
                <a:gd name="T75" fmla="*/ 136 h 184"/>
                <a:gd name="T76" fmla="*/ 77 w 107"/>
                <a:gd name="T77" fmla="*/ 120 h 184"/>
                <a:gd name="T78" fmla="*/ 70 w 107"/>
                <a:gd name="T79" fmla="*/ 106 h 184"/>
                <a:gd name="T80" fmla="*/ 58 w 107"/>
                <a:gd name="T81" fmla="*/ 101 h 184"/>
                <a:gd name="T82" fmla="*/ 61 w 107"/>
                <a:gd name="T83" fmla="*/ 14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4">
                  <a:moveTo>
                    <a:pt x="65" y="184"/>
                  </a:moveTo>
                  <a:cubicBezTo>
                    <a:pt x="55" y="184"/>
                    <a:pt x="55" y="184"/>
                    <a:pt x="55" y="184"/>
                  </a:cubicBezTo>
                  <a:cubicBezTo>
                    <a:pt x="54" y="164"/>
                    <a:pt x="54" y="164"/>
                    <a:pt x="54" y="164"/>
                  </a:cubicBezTo>
                  <a:cubicBezTo>
                    <a:pt x="40" y="164"/>
                    <a:pt x="30" y="162"/>
                    <a:pt x="23" y="158"/>
                  </a:cubicBezTo>
                  <a:cubicBezTo>
                    <a:pt x="11" y="152"/>
                    <a:pt x="4" y="139"/>
                    <a:pt x="3" y="120"/>
                  </a:cubicBezTo>
                  <a:cubicBezTo>
                    <a:pt x="30" y="118"/>
                    <a:pt x="30" y="118"/>
                    <a:pt x="30" y="118"/>
                  </a:cubicBezTo>
                  <a:cubicBezTo>
                    <a:pt x="32" y="126"/>
                    <a:pt x="33" y="132"/>
                    <a:pt x="35" y="135"/>
                  </a:cubicBezTo>
                  <a:cubicBezTo>
                    <a:pt x="38" y="139"/>
                    <a:pt x="44" y="141"/>
                    <a:pt x="52" y="142"/>
                  </a:cubicBezTo>
                  <a:cubicBezTo>
                    <a:pt x="48" y="99"/>
                    <a:pt x="48" y="99"/>
                    <a:pt x="48" y="99"/>
                  </a:cubicBezTo>
                  <a:cubicBezTo>
                    <a:pt x="39" y="97"/>
                    <a:pt x="39" y="97"/>
                    <a:pt x="39" y="97"/>
                  </a:cubicBezTo>
                  <a:cubicBezTo>
                    <a:pt x="26" y="95"/>
                    <a:pt x="17" y="90"/>
                    <a:pt x="11" y="84"/>
                  </a:cubicBezTo>
                  <a:cubicBezTo>
                    <a:pt x="5" y="78"/>
                    <a:pt x="2" y="70"/>
                    <a:pt x="1" y="60"/>
                  </a:cubicBezTo>
                  <a:cubicBezTo>
                    <a:pt x="0" y="54"/>
                    <a:pt x="1" y="48"/>
                    <a:pt x="2" y="43"/>
                  </a:cubicBezTo>
                  <a:cubicBezTo>
                    <a:pt x="4" y="38"/>
                    <a:pt x="6" y="33"/>
                    <a:pt x="10" y="29"/>
                  </a:cubicBezTo>
                  <a:cubicBezTo>
                    <a:pt x="14" y="24"/>
                    <a:pt x="19" y="20"/>
                    <a:pt x="25" y="18"/>
                  </a:cubicBezTo>
                  <a:cubicBezTo>
                    <a:pt x="28" y="16"/>
                    <a:pt x="33" y="15"/>
                    <a:pt x="40" y="14"/>
                  </a:cubicBezTo>
                  <a:cubicBezTo>
                    <a:pt x="39" y="0"/>
                    <a:pt x="39" y="0"/>
                    <a:pt x="39" y="0"/>
                  </a:cubicBezTo>
                  <a:cubicBezTo>
                    <a:pt x="49" y="0"/>
                    <a:pt x="49" y="0"/>
                    <a:pt x="49" y="0"/>
                  </a:cubicBezTo>
                  <a:cubicBezTo>
                    <a:pt x="50" y="13"/>
                    <a:pt x="50" y="13"/>
                    <a:pt x="50" y="13"/>
                  </a:cubicBezTo>
                  <a:cubicBezTo>
                    <a:pt x="61" y="13"/>
                    <a:pt x="70" y="15"/>
                    <a:pt x="76" y="19"/>
                  </a:cubicBezTo>
                  <a:cubicBezTo>
                    <a:pt x="88" y="25"/>
                    <a:pt x="95" y="36"/>
                    <a:pt x="97" y="52"/>
                  </a:cubicBezTo>
                  <a:cubicBezTo>
                    <a:pt x="70" y="55"/>
                    <a:pt x="70" y="55"/>
                    <a:pt x="70" y="55"/>
                  </a:cubicBezTo>
                  <a:cubicBezTo>
                    <a:pt x="69" y="49"/>
                    <a:pt x="68" y="44"/>
                    <a:pt x="66" y="42"/>
                  </a:cubicBezTo>
                  <a:cubicBezTo>
                    <a:pt x="63" y="37"/>
                    <a:pt x="59" y="35"/>
                    <a:pt x="52" y="35"/>
                  </a:cubicBezTo>
                  <a:cubicBezTo>
                    <a:pt x="55" y="74"/>
                    <a:pt x="55" y="74"/>
                    <a:pt x="55" y="74"/>
                  </a:cubicBezTo>
                  <a:cubicBezTo>
                    <a:pt x="72" y="78"/>
                    <a:pt x="83" y="82"/>
                    <a:pt x="89" y="85"/>
                  </a:cubicBezTo>
                  <a:cubicBezTo>
                    <a:pt x="98" y="92"/>
                    <a:pt x="104" y="101"/>
                    <a:pt x="105" y="114"/>
                  </a:cubicBezTo>
                  <a:cubicBezTo>
                    <a:pt x="107" y="131"/>
                    <a:pt x="101" y="144"/>
                    <a:pt x="90" y="153"/>
                  </a:cubicBezTo>
                  <a:cubicBezTo>
                    <a:pt x="83" y="158"/>
                    <a:pt x="74" y="161"/>
                    <a:pt x="63" y="163"/>
                  </a:cubicBezTo>
                  <a:lnTo>
                    <a:pt x="65" y="184"/>
                  </a:lnTo>
                  <a:close/>
                  <a:moveTo>
                    <a:pt x="42" y="36"/>
                  </a:moveTo>
                  <a:cubicBezTo>
                    <a:pt x="36" y="37"/>
                    <a:pt x="32" y="39"/>
                    <a:pt x="29" y="42"/>
                  </a:cubicBezTo>
                  <a:cubicBezTo>
                    <a:pt x="27" y="45"/>
                    <a:pt x="26" y="50"/>
                    <a:pt x="26" y="55"/>
                  </a:cubicBezTo>
                  <a:cubicBezTo>
                    <a:pt x="27" y="60"/>
                    <a:pt x="29" y="65"/>
                    <a:pt x="34" y="68"/>
                  </a:cubicBezTo>
                  <a:cubicBezTo>
                    <a:pt x="36" y="69"/>
                    <a:pt x="40" y="71"/>
                    <a:pt x="45" y="72"/>
                  </a:cubicBezTo>
                  <a:lnTo>
                    <a:pt x="42" y="36"/>
                  </a:lnTo>
                  <a:close/>
                  <a:moveTo>
                    <a:pt x="61" y="141"/>
                  </a:moveTo>
                  <a:cubicBezTo>
                    <a:pt x="67" y="140"/>
                    <a:pt x="70" y="138"/>
                    <a:pt x="73" y="136"/>
                  </a:cubicBezTo>
                  <a:cubicBezTo>
                    <a:pt x="76" y="133"/>
                    <a:pt x="78" y="127"/>
                    <a:pt x="77" y="120"/>
                  </a:cubicBezTo>
                  <a:cubicBezTo>
                    <a:pt x="77" y="114"/>
                    <a:pt x="74" y="109"/>
                    <a:pt x="70" y="106"/>
                  </a:cubicBezTo>
                  <a:cubicBezTo>
                    <a:pt x="68" y="105"/>
                    <a:pt x="64" y="103"/>
                    <a:pt x="58"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63" name="Familie" hidden="1"/>
          <p:cNvGrpSpPr>
            <a:grpSpLocks noChangeAspect="1"/>
          </p:cNvGrpSpPr>
          <p:nvPr userDrawn="1"/>
        </p:nvGrpSpPr>
        <p:grpSpPr bwMode="auto">
          <a:xfrm>
            <a:off x="3744119" y="1870076"/>
            <a:ext cx="1657350" cy="1368425"/>
            <a:chOff x="2484" y="566"/>
            <a:chExt cx="1044" cy="862"/>
          </a:xfrm>
        </p:grpSpPr>
        <p:sp>
          <p:nvSpPr>
            <p:cNvPr id="1065" name="Freeform 159"/>
            <p:cNvSpPr>
              <a:spLocks/>
            </p:cNvSpPr>
            <p:nvPr userDrawn="1"/>
          </p:nvSpPr>
          <p:spPr bwMode="auto">
            <a:xfrm>
              <a:off x="2879" y="894"/>
              <a:ext cx="559" cy="427"/>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6" name="Oval 160"/>
            <p:cNvSpPr>
              <a:spLocks noChangeArrowheads="1"/>
            </p:cNvSpPr>
            <p:nvPr userDrawn="1"/>
          </p:nvSpPr>
          <p:spPr bwMode="auto">
            <a:xfrm>
              <a:off x="3011" y="566"/>
              <a:ext cx="295" cy="302"/>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7" name="Freeform 161"/>
            <p:cNvSpPr>
              <a:spLocks/>
            </p:cNvSpPr>
            <p:nvPr userDrawn="1"/>
          </p:nvSpPr>
          <p:spPr bwMode="auto">
            <a:xfrm>
              <a:off x="2484" y="894"/>
              <a:ext cx="558" cy="42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68" name="Oval 162"/>
            <p:cNvSpPr>
              <a:spLocks noChangeArrowheads="1"/>
            </p:cNvSpPr>
            <p:nvPr userDrawn="1"/>
          </p:nvSpPr>
          <p:spPr bwMode="auto">
            <a:xfrm>
              <a:off x="2615" y="566"/>
              <a:ext cx="296" cy="30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69" name="Freeform 163"/>
            <p:cNvSpPr>
              <a:spLocks/>
            </p:cNvSpPr>
            <p:nvPr userDrawn="1"/>
          </p:nvSpPr>
          <p:spPr bwMode="auto">
            <a:xfrm>
              <a:off x="2709" y="1240"/>
              <a:ext cx="246" cy="188"/>
            </a:xfrm>
            <a:custGeom>
              <a:avLst/>
              <a:gdLst>
                <a:gd name="T0" fmla="*/ 0 w 374"/>
                <a:gd name="T1" fmla="*/ 201 h 285"/>
                <a:gd name="T2" fmla="*/ 187 w 374"/>
                <a:gd name="T3" fmla="*/ 285 h 285"/>
                <a:gd name="T4" fmla="*/ 374 w 374"/>
                <a:gd name="T5" fmla="*/ 201 h 285"/>
                <a:gd name="T6" fmla="*/ 187 w 374"/>
                <a:gd name="T7" fmla="*/ 0 h 285"/>
                <a:gd name="T8" fmla="*/ 0 w 374"/>
                <a:gd name="T9" fmla="*/ 201 h 285"/>
              </a:gdLst>
              <a:ahLst/>
              <a:cxnLst>
                <a:cxn ang="0">
                  <a:pos x="T0" y="T1"/>
                </a:cxn>
                <a:cxn ang="0">
                  <a:pos x="T2" y="T3"/>
                </a:cxn>
                <a:cxn ang="0">
                  <a:pos x="T4" y="T5"/>
                </a:cxn>
                <a:cxn ang="0">
                  <a:pos x="T6" y="T7"/>
                </a:cxn>
                <a:cxn ang="0">
                  <a:pos x="T8" y="T9"/>
                </a:cxn>
              </a:cxnLst>
              <a:rect l="0" t="0" r="r" b="b"/>
              <a:pathLst>
                <a:path w="374" h="285">
                  <a:moveTo>
                    <a:pt x="0" y="201"/>
                  </a:moveTo>
                  <a:cubicBezTo>
                    <a:pt x="47" y="253"/>
                    <a:pt x="114" y="285"/>
                    <a:pt x="187" y="285"/>
                  </a:cubicBezTo>
                  <a:cubicBezTo>
                    <a:pt x="260" y="285"/>
                    <a:pt x="326" y="253"/>
                    <a:pt x="374" y="201"/>
                  </a:cubicBezTo>
                  <a:cubicBezTo>
                    <a:pt x="374" y="73"/>
                    <a:pt x="290" y="0"/>
                    <a:pt x="187" y="0"/>
                  </a:cubicBezTo>
                  <a:cubicBezTo>
                    <a:pt x="84" y="0"/>
                    <a:pt x="0" y="73"/>
                    <a:pt x="0" y="20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70" name="Oval 164"/>
            <p:cNvSpPr>
              <a:spLocks noChangeArrowheads="1"/>
            </p:cNvSpPr>
            <p:nvPr userDrawn="1"/>
          </p:nvSpPr>
          <p:spPr bwMode="auto">
            <a:xfrm>
              <a:off x="2752" y="1068"/>
              <a:ext cx="160" cy="164"/>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71" name="Freeform 165"/>
            <p:cNvSpPr>
              <a:spLocks/>
            </p:cNvSpPr>
            <p:nvPr userDrawn="1"/>
          </p:nvSpPr>
          <p:spPr bwMode="auto">
            <a:xfrm>
              <a:off x="3113" y="1145"/>
              <a:ext cx="371" cy="283"/>
            </a:xfrm>
            <a:custGeom>
              <a:avLst/>
              <a:gdLst>
                <a:gd name="T0" fmla="*/ 0 w 564"/>
                <a:gd name="T1" fmla="*/ 303 h 430"/>
                <a:gd name="T2" fmla="*/ 282 w 564"/>
                <a:gd name="T3" fmla="*/ 430 h 430"/>
                <a:gd name="T4" fmla="*/ 564 w 564"/>
                <a:gd name="T5" fmla="*/ 303 h 430"/>
                <a:gd name="T6" fmla="*/ 282 w 564"/>
                <a:gd name="T7" fmla="*/ 0 h 430"/>
                <a:gd name="T8" fmla="*/ 0 w 564"/>
                <a:gd name="T9" fmla="*/ 303 h 430"/>
              </a:gdLst>
              <a:ahLst/>
              <a:cxnLst>
                <a:cxn ang="0">
                  <a:pos x="T0" y="T1"/>
                </a:cxn>
                <a:cxn ang="0">
                  <a:pos x="T2" y="T3"/>
                </a:cxn>
                <a:cxn ang="0">
                  <a:pos x="T4" y="T5"/>
                </a:cxn>
                <a:cxn ang="0">
                  <a:pos x="T6" y="T7"/>
                </a:cxn>
                <a:cxn ang="0">
                  <a:pos x="T8" y="T9"/>
                </a:cxn>
              </a:cxnLst>
              <a:rect l="0" t="0" r="r" b="b"/>
              <a:pathLst>
                <a:path w="564" h="430">
                  <a:moveTo>
                    <a:pt x="0" y="303"/>
                  </a:moveTo>
                  <a:cubicBezTo>
                    <a:pt x="72" y="381"/>
                    <a:pt x="171" y="430"/>
                    <a:pt x="282" y="430"/>
                  </a:cubicBezTo>
                  <a:cubicBezTo>
                    <a:pt x="392" y="430"/>
                    <a:pt x="492" y="381"/>
                    <a:pt x="564" y="303"/>
                  </a:cubicBezTo>
                  <a:cubicBezTo>
                    <a:pt x="564" y="109"/>
                    <a:pt x="437" y="0"/>
                    <a:pt x="282" y="0"/>
                  </a:cubicBezTo>
                  <a:cubicBezTo>
                    <a:pt x="127" y="0"/>
                    <a:pt x="0" y="109"/>
                    <a:pt x="0" y="303"/>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2" name="Oval 166"/>
            <p:cNvSpPr>
              <a:spLocks noChangeArrowheads="1"/>
            </p:cNvSpPr>
            <p:nvPr userDrawn="1"/>
          </p:nvSpPr>
          <p:spPr bwMode="auto">
            <a:xfrm>
              <a:off x="3178" y="885"/>
              <a:ext cx="241" cy="247"/>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3" name="Line 167"/>
            <p:cNvSpPr>
              <a:spLocks noChangeShapeType="1"/>
            </p:cNvSpPr>
            <p:nvPr userDrawn="1"/>
          </p:nvSpPr>
          <p:spPr bwMode="auto">
            <a:xfrm>
              <a:off x="2832" y="1030"/>
              <a:ext cx="0" cy="50"/>
            </a:xfrm>
            <a:prstGeom prst="line">
              <a:avLst/>
            </a:prstGeom>
            <a:noFill/>
            <a:ln w="23813"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74" name="Line 168"/>
            <p:cNvSpPr>
              <a:spLocks noChangeShapeType="1"/>
            </p:cNvSpPr>
            <p:nvPr userDrawn="1"/>
          </p:nvSpPr>
          <p:spPr bwMode="auto">
            <a:xfrm>
              <a:off x="3407" y="10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75" name="Line 169"/>
            <p:cNvSpPr>
              <a:spLocks noChangeShapeType="1"/>
            </p:cNvSpPr>
            <p:nvPr userDrawn="1"/>
          </p:nvSpPr>
          <p:spPr bwMode="auto">
            <a:xfrm>
              <a:off x="3407" y="1007"/>
              <a:ext cx="0" cy="0"/>
            </a:xfrm>
            <a:prstGeom prst="line">
              <a:avLst/>
            </a:prstGeom>
            <a:noFill/>
            <a:ln w="23813" cap="rnd">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76" name="Freeform 170"/>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7" name="Freeform 171"/>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78" name="Freeform 172"/>
            <p:cNvSpPr>
              <a:spLocks/>
            </p:cNvSpPr>
            <p:nvPr userDrawn="1"/>
          </p:nvSpPr>
          <p:spPr bwMode="auto">
            <a:xfrm>
              <a:off x="2797" y="1025"/>
              <a:ext cx="70" cy="35"/>
            </a:xfrm>
            <a:custGeom>
              <a:avLst/>
              <a:gdLst>
                <a:gd name="T0" fmla="*/ 53 w 106"/>
                <a:gd name="T1" fmla="*/ 21 h 54"/>
                <a:gd name="T2" fmla="*/ 102 w 106"/>
                <a:gd name="T3" fmla="*/ 0 h 54"/>
                <a:gd name="T4" fmla="*/ 106 w 106"/>
                <a:gd name="T5" fmla="*/ 1 h 54"/>
                <a:gd name="T6" fmla="*/ 106 w 106"/>
                <a:gd name="T7" fmla="*/ 52 h 54"/>
                <a:gd name="T8" fmla="*/ 102 w 106"/>
                <a:gd name="T9" fmla="*/ 53 h 54"/>
                <a:gd name="T10" fmla="*/ 53 w 106"/>
                <a:gd name="T11" fmla="*/ 32 h 54"/>
                <a:gd name="T12" fmla="*/ 4 w 106"/>
                <a:gd name="T13" fmla="*/ 53 h 54"/>
                <a:gd name="T14" fmla="*/ 0 w 106"/>
                <a:gd name="T15" fmla="*/ 52 h 54"/>
                <a:gd name="T16" fmla="*/ 0 w 106"/>
                <a:gd name="T17" fmla="*/ 1 h 54"/>
                <a:gd name="T18" fmla="*/ 4 w 106"/>
                <a:gd name="T19" fmla="*/ 0 h 54"/>
                <a:gd name="T20" fmla="*/ 53 w 106"/>
                <a:gd name="T21"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21"/>
                  </a:moveTo>
                  <a:cubicBezTo>
                    <a:pt x="102" y="0"/>
                    <a:pt x="102" y="0"/>
                    <a:pt x="102" y="0"/>
                  </a:cubicBezTo>
                  <a:cubicBezTo>
                    <a:pt x="104" y="0"/>
                    <a:pt x="105" y="0"/>
                    <a:pt x="106" y="1"/>
                  </a:cubicBezTo>
                  <a:cubicBezTo>
                    <a:pt x="106" y="52"/>
                    <a:pt x="106" y="52"/>
                    <a:pt x="106" y="52"/>
                  </a:cubicBezTo>
                  <a:cubicBezTo>
                    <a:pt x="105" y="53"/>
                    <a:pt x="104" y="54"/>
                    <a:pt x="102" y="53"/>
                  </a:cubicBezTo>
                  <a:cubicBezTo>
                    <a:pt x="53" y="32"/>
                    <a:pt x="53" y="32"/>
                    <a:pt x="53" y="32"/>
                  </a:cubicBezTo>
                  <a:cubicBezTo>
                    <a:pt x="4" y="53"/>
                    <a:pt x="4" y="53"/>
                    <a:pt x="4" y="53"/>
                  </a:cubicBezTo>
                  <a:cubicBezTo>
                    <a:pt x="2" y="54"/>
                    <a:pt x="1" y="53"/>
                    <a:pt x="0" y="52"/>
                  </a:cubicBezTo>
                  <a:cubicBezTo>
                    <a:pt x="0" y="1"/>
                    <a:pt x="0" y="1"/>
                    <a:pt x="0" y="1"/>
                  </a:cubicBezTo>
                  <a:cubicBezTo>
                    <a:pt x="1" y="0"/>
                    <a:pt x="2" y="0"/>
                    <a:pt x="4" y="0"/>
                  </a:cubicBezTo>
                  <a:lnTo>
                    <a:pt x="53" y="21"/>
                  </a:lnTo>
                  <a:close/>
                </a:path>
              </a:pathLst>
            </a:custGeom>
            <a:solidFill>
              <a:srgbClr val="FFFFFF"/>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9" name="Freeform 173"/>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80" name="Freeform 174"/>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82" name="Ektepar" hidden="1"/>
          <p:cNvGrpSpPr>
            <a:grpSpLocks noChangeAspect="1"/>
          </p:cNvGrpSpPr>
          <p:nvPr userDrawn="1"/>
        </p:nvGrpSpPr>
        <p:grpSpPr bwMode="auto">
          <a:xfrm>
            <a:off x="3798094" y="1906587"/>
            <a:ext cx="1549400" cy="1295400"/>
            <a:chOff x="1152" y="582"/>
            <a:chExt cx="976" cy="816"/>
          </a:xfrm>
        </p:grpSpPr>
        <p:sp>
          <p:nvSpPr>
            <p:cNvPr id="1084" name="Freeform 178"/>
            <p:cNvSpPr>
              <a:spLocks/>
            </p:cNvSpPr>
            <p:nvPr userDrawn="1"/>
          </p:nvSpPr>
          <p:spPr bwMode="auto">
            <a:xfrm>
              <a:off x="1557" y="961"/>
              <a:ext cx="571" cy="43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85" name="Oval 179"/>
            <p:cNvSpPr>
              <a:spLocks noChangeArrowheads="1"/>
            </p:cNvSpPr>
            <p:nvPr userDrawn="1"/>
          </p:nvSpPr>
          <p:spPr bwMode="auto">
            <a:xfrm>
              <a:off x="1691" y="625"/>
              <a:ext cx="302" cy="31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86" name="Freeform 180"/>
            <p:cNvSpPr>
              <a:spLocks/>
            </p:cNvSpPr>
            <p:nvPr userDrawn="1"/>
          </p:nvSpPr>
          <p:spPr bwMode="auto">
            <a:xfrm>
              <a:off x="1733" y="1016"/>
              <a:ext cx="219" cy="72"/>
            </a:xfrm>
            <a:custGeom>
              <a:avLst/>
              <a:gdLst>
                <a:gd name="T0" fmla="*/ 163 w 327"/>
                <a:gd name="T1" fmla="*/ 42 h 107"/>
                <a:gd name="T2" fmla="*/ 262 w 327"/>
                <a:gd name="T3" fmla="*/ 0 h 107"/>
                <a:gd name="T4" fmla="*/ 269 w 327"/>
                <a:gd name="T5" fmla="*/ 2 h 107"/>
                <a:gd name="T6" fmla="*/ 323 w 327"/>
                <a:gd name="T7" fmla="*/ 46 h 107"/>
                <a:gd name="T8" fmla="*/ 323 w 327"/>
                <a:gd name="T9" fmla="*/ 60 h 107"/>
                <a:gd name="T10" fmla="*/ 269 w 327"/>
                <a:gd name="T11" fmla="*/ 105 h 107"/>
                <a:gd name="T12" fmla="*/ 262 w 327"/>
                <a:gd name="T13" fmla="*/ 107 h 107"/>
                <a:gd name="T14" fmla="*/ 163 w 327"/>
                <a:gd name="T15" fmla="*/ 65 h 107"/>
                <a:gd name="T16" fmla="*/ 64 w 327"/>
                <a:gd name="T17" fmla="*/ 107 h 107"/>
                <a:gd name="T18" fmla="*/ 58 w 327"/>
                <a:gd name="T19" fmla="*/ 105 h 107"/>
                <a:gd name="T20" fmla="*/ 4 w 327"/>
                <a:gd name="T21" fmla="*/ 60 h 107"/>
                <a:gd name="T22" fmla="*/ 4 w 327"/>
                <a:gd name="T23" fmla="*/ 46 h 107"/>
                <a:gd name="T24" fmla="*/ 58 w 327"/>
                <a:gd name="T25" fmla="*/ 2 h 107"/>
                <a:gd name="T26" fmla="*/ 64 w 327"/>
                <a:gd name="T27" fmla="*/ 0 h 107"/>
                <a:gd name="T28" fmla="*/ 163 w 327"/>
                <a:gd name="T29" fmla="*/ 4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7" h="107">
                  <a:moveTo>
                    <a:pt x="163" y="42"/>
                  </a:moveTo>
                  <a:cubicBezTo>
                    <a:pt x="262" y="0"/>
                    <a:pt x="262" y="0"/>
                    <a:pt x="262" y="0"/>
                  </a:cubicBezTo>
                  <a:cubicBezTo>
                    <a:pt x="265" y="0"/>
                    <a:pt x="267" y="0"/>
                    <a:pt x="269" y="2"/>
                  </a:cubicBezTo>
                  <a:cubicBezTo>
                    <a:pt x="323" y="46"/>
                    <a:pt x="323" y="46"/>
                    <a:pt x="323" y="46"/>
                  </a:cubicBezTo>
                  <a:cubicBezTo>
                    <a:pt x="327" y="50"/>
                    <a:pt x="327" y="56"/>
                    <a:pt x="323" y="60"/>
                  </a:cubicBezTo>
                  <a:cubicBezTo>
                    <a:pt x="269" y="105"/>
                    <a:pt x="269" y="105"/>
                    <a:pt x="269" y="105"/>
                  </a:cubicBezTo>
                  <a:cubicBezTo>
                    <a:pt x="267" y="106"/>
                    <a:pt x="265" y="107"/>
                    <a:pt x="262" y="107"/>
                  </a:cubicBezTo>
                  <a:cubicBezTo>
                    <a:pt x="163" y="65"/>
                    <a:pt x="163" y="65"/>
                    <a:pt x="163" y="65"/>
                  </a:cubicBezTo>
                  <a:cubicBezTo>
                    <a:pt x="64" y="107"/>
                    <a:pt x="64" y="107"/>
                    <a:pt x="64" y="107"/>
                  </a:cubicBezTo>
                  <a:cubicBezTo>
                    <a:pt x="62" y="107"/>
                    <a:pt x="60" y="106"/>
                    <a:pt x="58" y="105"/>
                  </a:cubicBezTo>
                  <a:cubicBezTo>
                    <a:pt x="4" y="60"/>
                    <a:pt x="4" y="60"/>
                    <a:pt x="4" y="60"/>
                  </a:cubicBezTo>
                  <a:cubicBezTo>
                    <a:pt x="0" y="56"/>
                    <a:pt x="0" y="50"/>
                    <a:pt x="4" y="46"/>
                  </a:cubicBezTo>
                  <a:cubicBezTo>
                    <a:pt x="58" y="2"/>
                    <a:pt x="58" y="2"/>
                    <a:pt x="58" y="2"/>
                  </a:cubicBezTo>
                  <a:cubicBezTo>
                    <a:pt x="60" y="0"/>
                    <a:pt x="62" y="0"/>
                    <a:pt x="64" y="0"/>
                  </a:cubicBezTo>
                  <a:lnTo>
                    <a:pt x="163"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87" name="Freeform 181"/>
            <p:cNvSpPr>
              <a:spLocks/>
            </p:cNvSpPr>
            <p:nvPr userDrawn="1"/>
          </p:nvSpPr>
          <p:spPr bwMode="auto">
            <a:xfrm>
              <a:off x="1152" y="961"/>
              <a:ext cx="571" cy="437"/>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88" name="Oval 182"/>
            <p:cNvSpPr>
              <a:spLocks noChangeArrowheads="1"/>
            </p:cNvSpPr>
            <p:nvPr userDrawn="1"/>
          </p:nvSpPr>
          <p:spPr bwMode="auto">
            <a:xfrm>
              <a:off x="1287" y="625"/>
              <a:ext cx="302" cy="310"/>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89" name="Freeform 183"/>
            <p:cNvSpPr>
              <a:spLocks/>
            </p:cNvSpPr>
            <p:nvPr userDrawn="1"/>
          </p:nvSpPr>
          <p:spPr bwMode="auto">
            <a:xfrm>
              <a:off x="1244" y="582"/>
              <a:ext cx="388" cy="413"/>
            </a:xfrm>
            <a:custGeom>
              <a:avLst/>
              <a:gdLst>
                <a:gd name="T0" fmla="*/ 0 w 578"/>
                <a:gd name="T1" fmla="*/ 614 h 614"/>
                <a:gd name="T2" fmla="*/ 0 w 578"/>
                <a:gd name="T3" fmla="*/ 255 h 614"/>
                <a:gd name="T4" fmla="*/ 289 w 578"/>
                <a:gd name="T5" fmla="*/ 0 h 614"/>
                <a:gd name="T6" fmla="*/ 578 w 578"/>
                <a:gd name="T7" fmla="*/ 255 h 614"/>
                <a:gd name="T8" fmla="*/ 578 w 578"/>
                <a:gd name="T9" fmla="*/ 607 h 614"/>
              </a:gdLst>
              <a:ahLst/>
              <a:cxnLst>
                <a:cxn ang="0">
                  <a:pos x="T0" y="T1"/>
                </a:cxn>
                <a:cxn ang="0">
                  <a:pos x="T2" y="T3"/>
                </a:cxn>
                <a:cxn ang="0">
                  <a:pos x="T4" y="T5"/>
                </a:cxn>
                <a:cxn ang="0">
                  <a:pos x="T6" y="T7"/>
                </a:cxn>
                <a:cxn ang="0">
                  <a:pos x="T8" y="T9"/>
                </a:cxn>
              </a:cxnLst>
              <a:rect l="0" t="0" r="r" b="b"/>
              <a:pathLst>
                <a:path w="578" h="614">
                  <a:moveTo>
                    <a:pt x="0" y="614"/>
                  </a:moveTo>
                  <a:cubicBezTo>
                    <a:pt x="0" y="255"/>
                    <a:pt x="0" y="255"/>
                    <a:pt x="0" y="255"/>
                  </a:cubicBezTo>
                  <a:cubicBezTo>
                    <a:pt x="0" y="114"/>
                    <a:pt x="151" y="0"/>
                    <a:pt x="289" y="0"/>
                  </a:cubicBezTo>
                  <a:cubicBezTo>
                    <a:pt x="426" y="0"/>
                    <a:pt x="578" y="114"/>
                    <a:pt x="578" y="255"/>
                  </a:cubicBezTo>
                  <a:cubicBezTo>
                    <a:pt x="578" y="607"/>
                    <a:pt x="578" y="607"/>
                    <a:pt x="578" y="607"/>
                  </a:cubicBezTo>
                </a:path>
              </a:pathLst>
            </a:custGeom>
            <a:noFill/>
            <a:ln w="25400"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91" name="Byggekloss" hidden="1"/>
          <p:cNvGrpSpPr>
            <a:grpSpLocks noChangeAspect="1"/>
          </p:cNvGrpSpPr>
          <p:nvPr userDrawn="1"/>
        </p:nvGrpSpPr>
        <p:grpSpPr bwMode="auto">
          <a:xfrm>
            <a:off x="3734594" y="2005807"/>
            <a:ext cx="1676400" cy="1096962"/>
            <a:chOff x="2705" y="1748"/>
            <a:chExt cx="1056" cy="691"/>
          </a:xfrm>
        </p:grpSpPr>
        <p:sp>
          <p:nvSpPr>
            <p:cNvPr id="1093" name="Rectangle 187"/>
            <p:cNvSpPr>
              <a:spLocks noChangeArrowheads="1"/>
            </p:cNvSpPr>
            <p:nvPr userDrawn="1"/>
          </p:nvSpPr>
          <p:spPr bwMode="auto">
            <a:xfrm>
              <a:off x="2705"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4" name="Rectangle 188"/>
            <p:cNvSpPr>
              <a:spLocks noChangeArrowheads="1"/>
            </p:cNvSpPr>
            <p:nvPr userDrawn="1"/>
          </p:nvSpPr>
          <p:spPr bwMode="auto">
            <a:xfrm>
              <a:off x="3248"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5" name="Rectangle 189"/>
            <p:cNvSpPr>
              <a:spLocks noChangeArrowheads="1"/>
            </p:cNvSpPr>
            <p:nvPr userDrawn="1"/>
          </p:nvSpPr>
          <p:spPr bwMode="auto">
            <a:xfrm>
              <a:off x="3311"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6" name="Rectangle 190"/>
            <p:cNvSpPr>
              <a:spLocks noChangeArrowheads="1"/>
            </p:cNvSpPr>
            <p:nvPr userDrawn="1"/>
          </p:nvSpPr>
          <p:spPr bwMode="auto">
            <a:xfrm>
              <a:off x="3466"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7" name="Rectangle 191"/>
            <p:cNvSpPr>
              <a:spLocks noChangeArrowheads="1"/>
            </p:cNvSpPr>
            <p:nvPr userDrawn="1"/>
          </p:nvSpPr>
          <p:spPr bwMode="auto">
            <a:xfrm>
              <a:off x="3621"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8" name="Freeform 192"/>
            <p:cNvSpPr>
              <a:spLocks/>
            </p:cNvSpPr>
            <p:nvPr userDrawn="1"/>
          </p:nvSpPr>
          <p:spPr bwMode="auto">
            <a:xfrm>
              <a:off x="2964" y="1768"/>
              <a:ext cx="542" cy="318"/>
            </a:xfrm>
            <a:custGeom>
              <a:avLst/>
              <a:gdLst>
                <a:gd name="T0" fmla="*/ 542 w 542"/>
                <a:gd name="T1" fmla="*/ 248 h 318"/>
                <a:gd name="T2" fmla="*/ 34 w 542"/>
                <a:gd name="T3" fmla="*/ 318 h 318"/>
                <a:gd name="T4" fmla="*/ 0 w 542"/>
                <a:gd name="T5" fmla="*/ 70 h 318"/>
                <a:gd name="T6" fmla="*/ 508 w 542"/>
                <a:gd name="T7" fmla="*/ 0 h 318"/>
                <a:gd name="T8" fmla="*/ 542 w 542"/>
                <a:gd name="T9" fmla="*/ 248 h 318"/>
              </a:gdLst>
              <a:ahLst/>
              <a:cxnLst>
                <a:cxn ang="0">
                  <a:pos x="T0" y="T1"/>
                </a:cxn>
                <a:cxn ang="0">
                  <a:pos x="T2" y="T3"/>
                </a:cxn>
                <a:cxn ang="0">
                  <a:pos x="T4" y="T5"/>
                </a:cxn>
                <a:cxn ang="0">
                  <a:pos x="T6" y="T7"/>
                </a:cxn>
                <a:cxn ang="0">
                  <a:pos x="T8" y="T9"/>
                </a:cxn>
              </a:cxnLst>
              <a:rect l="0" t="0" r="r" b="b"/>
              <a:pathLst>
                <a:path w="542" h="318">
                  <a:moveTo>
                    <a:pt x="542" y="248"/>
                  </a:moveTo>
                  <a:lnTo>
                    <a:pt x="34" y="318"/>
                  </a:lnTo>
                  <a:lnTo>
                    <a:pt x="0" y="70"/>
                  </a:lnTo>
                  <a:lnTo>
                    <a:pt x="508" y="0"/>
                  </a:lnTo>
                  <a:lnTo>
                    <a:pt x="542"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9" name="Freeform 193"/>
            <p:cNvSpPr>
              <a:spLocks/>
            </p:cNvSpPr>
            <p:nvPr userDrawn="1"/>
          </p:nvSpPr>
          <p:spPr bwMode="auto">
            <a:xfrm>
              <a:off x="3023" y="1790"/>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0" name="Freeform 194"/>
            <p:cNvSpPr>
              <a:spLocks/>
            </p:cNvSpPr>
            <p:nvPr userDrawn="1"/>
          </p:nvSpPr>
          <p:spPr bwMode="auto">
            <a:xfrm>
              <a:off x="3176" y="1769"/>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1" name="Freeform 195"/>
            <p:cNvSpPr>
              <a:spLocks/>
            </p:cNvSpPr>
            <p:nvPr userDrawn="1"/>
          </p:nvSpPr>
          <p:spPr bwMode="auto">
            <a:xfrm>
              <a:off x="3329" y="1748"/>
              <a:ext cx="84" cy="69"/>
            </a:xfrm>
            <a:custGeom>
              <a:avLst/>
              <a:gdLst>
                <a:gd name="T0" fmla="*/ 84 w 84"/>
                <a:gd name="T1" fmla="*/ 59 h 69"/>
                <a:gd name="T2" fmla="*/ 8 w 84"/>
                <a:gd name="T3" fmla="*/ 69 h 69"/>
                <a:gd name="T4" fmla="*/ 0 w 84"/>
                <a:gd name="T5" fmla="*/ 10 h 69"/>
                <a:gd name="T6" fmla="*/ 76 w 84"/>
                <a:gd name="T7" fmla="*/ 0 h 69"/>
                <a:gd name="T8" fmla="*/ 84 w 84"/>
                <a:gd name="T9" fmla="*/ 59 h 69"/>
              </a:gdLst>
              <a:ahLst/>
              <a:cxnLst>
                <a:cxn ang="0">
                  <a:pos x="T0" y="T1"/>
                </a:cxn>
                <a:cxn ang="0">
                  <a:pos x="T2" y="T3"/>
                </a:cxn>
                <a:cxn ang="0">
                  <a:pos x="T4" y="T5"/>
                </a:cxn>
                <a:cxn ang="0">
                  <a:pos x="T6" y="T7"/>
                </a:cxn>
                <a:cxn ang="0">
                  <a:pos x="T8" y="T9"/>
                </a:cxn>
              </a:cxnLst>
              <a:rect l="0" t="0" r="r" b="b"/>
              <a:pathLst>
                <a:path w="84" h="69">
                  <a:moveTo>
                    <a:pt x="84" y="59"/>
                  </a:moveTo>
                  <a:lnTo>
                    <a:pt x="8" y="69"/>
                  </a:lnTo>
                  <a:lnTo>
                    <a:pt x="0" y="10"/>
                  </a:lnTo>
                  <a:lnTo>
                    <a:pt x="76" y="0"/>
                  </a:lnTo>
                  <a:lnTo>
                    <a:pt x="84"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2" name="Rectangle 196"/>
            <p:cNvSpPr>
              <a:spLocks noChangeArrowheads="1"/>
            </p:cNvSpPr>
            <p:nvPr userDrawn="1"/>
          </p:nvSpPr>
          <p:spPr bwMode="auto">
            <a:xfrm>
              <a:off x="2769"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3" name="Rectangle 197"/>
            <p:cNvSpPr>
              <a:spLocks noChangeArrowheads="1"/>
            </p:cNvSpPr>
            <p:nvPr userDrawn="1"/>
          </p:nvSpPr>
          <p:spPr bwMode="auto">
            <a:xfrm>
              <a:off x="2923"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4" name="Rectangle 198"/>
            <p:cNvSpPr>
              <a:spLocks noChangeArrowheads="1"/>
            </p:cNvSpPr>
            <p:nvPr userDrawn="1"/>
          </p:nvSpPr>
          <p:spPr bwMode="auto">
            <a:xfrm>
              <a:off x="3077"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106" name="Baby" hidden="1"/>
          <p:cNvGrpSpPr>
            <a:grpSpLocks noChangeAspect="1"/>
          </p:cNvGrpSpPr>
          <p:nvPr userDrawn="1"/>
        </p:nvGrpSpPr>
        <p:grpSpPr bwMode="auto">
          <a:xfrm>
            <a:off x="4132264" y="1843088"/>
            <a:ext cx="881063" cy="1422400"/>
            <a:chOff x="3889" y="1680"/>
            <a:chExt cx="555" cy="896"/>
          </a:xfrm>
        </p:grpSpPr>
        <p:sp>
          <p:nvSpPr>
            <p:cNvPr id="1108" name="Freeform 202"/>
            <p:cNvSpPr>
              <a:spLocks/>
            </p:cNvSpPr>
            <p:nvPr userDrawn="1"/>
          </p:nvSpPr>
          <p:spPr bwMode="auto">
            <a:xfrm>
              <a:off x="4088" y="1680"/>
              <a:ext cx="156" cy="78"/>
            </a:xfrm>
            <a:custGeom>
              <a:avLst/>
              <a:gdLst>
                <a:gd name="T0" fmla="*/ 88 w 175"/>
                <a:gd name="T1" fmla="*/ 35 h 88"/>
                <a:gd name="T2" fmla="*/ 170 w 175"/>
                <a:gd name="T3" fmla="*/ 0 h 88"/>
                <a:gd name="T4" fmla="*/ 175 w 175"/>
                <a:gd name="T5" fmla="*/ 1 h 88"/>
                <a:gd name="T6" fmla="*/ 175 w 175"/>
                <a:gd name="T7" fmla="*/ 87 h 88"/>
                <a:gd name="T8" fmla="*/ 170 w 175"/>
                <a:gd name="T9" fmla="*/ 88 h 88"/>
                <a:gd name="T10" fmla="*/ 88 w 175"/>
                <a:gd name="T11" fmla="*/ 54 h 88"/>
                <a:gd name="T12" fmla="*/ 6 w 175"/>
                <a:gd name="T13" fmla="*/ 88 h 88"/>
                <a:gd name="T14" fmla="*/ 0 w 175"/>
                <a:gd name="T15" fmla="*/ 87 h 88"/>
                <a:gd name="T16" fmla="*/ 0 w 175"/>
                <a:gd name="T17" fmla="*/ 1 h 88"/>
                <a:gd name="T18" fmla="*/ 6 w 175"/>
                <a:gd name="T19" fmla="*/ 0 h 88"/>
                <a:gd name="T20" fmla="*/ 88 w 175"/>
                <a:gd name="T21"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88">
                  <a:moveTo>
                    <a:pt x="88" y="35"/>
                  </a:moveTo>
                  <a:cubicBezTo>
                    <a:pt x="170" y="0"/>
                    <a:pt x="170" y="0"/>
                    <a:pt x="170" y="0"/>
                  </a:cubicBezTo>
                  <a:cubicBezTo>
                    <a:pt x="172" y="0"/>
                    <a:pt x="174" y="0"/>
                    <a:pt x="175" y="1"/>
                  </a:cubicBezTo>
                  <a:cubicBezTo>
                    <a:pt x="175" y="87"/>
                    <a:pt x="175" y="87"/>
                    <a:pt x="175" y="87"/>
                  </a:cubicBezTo>
                  <a:cubicBezTo>
                    <a:pt x="174" y="88"/>
                    <a:pt x="172" y="88"/>
                    <a:pt x="170" y="88"/>
                  </a:cubicBezTo>
                  <a:cubicBezTo>
                    <a:pt x="88" y="54"/>
                    <a:pt x="88" y="54"/>
                    <a:pt x="88" y="54"/>
                  </a:cubicBezTo>
                  <a:cubicBezTo>
                    <a:pt x="6" y="88"/>
                    <a:pt x="6" y="88"/>
                    <a:pt x="6" y="88"/>
                  </a:cubicBezTo>
                  <a:cubicBezTo>
                    <a:pt x="4" y="88"/>
                    <a:pt x="2" y="88"/>
                    <a:pt x="0" y="87"/>
                  </a:cubicBezTo>
                  <a:cubicBezTo>
                    <a:pt x="0" y="1"/>
                    <a:pt x="0" y="1"/>
                    <a:pt x="0" y="1"/>
                  </a:cubicBezTo>
                  <a:cubicBezTo>
                    <a:pt x="2" y="0"/>
                    <a:pt x="4" y="0"/>
                    <a:pt x="6" y="0"/>
                  </a:cubicBezTo>
                  <a:lnTo>
                    <a:pt x="88" y="35"/>
                  </a:lnTo>
                  <a:close/>
                </a:path>
              </a:pathLst>
            </a:custGeom>
            <a:solidFill>
              <a:srgbClr val="FFFFFF"/>
            </a:solidFill>
            <a:ln w="333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109" name="Line 203"/>
            <p:cNvSpPr>
              <a:spLocks noChangeShapeType="1"/>
            </p:cNvSpPr>
            <p:nvPr userDrawn="1"/>
          </p:nvSpPr>
          <p:spPr bwMode="auto">
            <a:xfrm>
              <a:off x="4166" y="1695"/>
              <a:ext cx="0" cy="96"/>
            </a:xfrm>
            <a:prstGeom prst="line">
              <a:avLst/>
            </a:prstGeom>
            <a:noFill/>
            <a:ln w="33338"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10" name="Freeform 204"/>
            <p:cNvSpPr>
              <a:spLocks/>
            </p:cNvSpPr>
            <p:nvPr userDrawn="1"/>
          </p:nvSpPr>
          <p:spPr bwMode="auto">
            <a:xfrm>
              <a:off x="3889" y="2152"/>
              <a:ext cx="555" cy="424"/>
            </a:xfrm>
            <a:custGeom>
              <a:avLst/>
              <a:gdLst>
                <a:gd name="T0" fmla="*/ 0 w 620"/>
                <a:gd name="T1" fmla="*/ 333 h 474"/>
                <a:gd name="T2" fmla="*/ 310 w 620"/>
                <a:gd name="T3" fmla="*/ 474 h 474"/>
                <a:gd name="T4" fmla="*/ 620 w 620"/>
                <a:gd name="T5" fmla="*/ 333 h 474"/>
                <a:gd name="T6" fmla="*/ 310 w 620"/>
                <a:gd name="T7" fmla="*/ 0 h 474"/>
                <a:gd name="T8" fmla="*/ 0 w 620"/>
                <a:gd name="T9" fmla="*/ 333 h 474"/>
              </a:gdLst>
              <a:ahLst/>
              <a:cxnLst>
                <a:cxn ang="0">
                  <a:pos x="T0" y="T1"/>
                </a:cxn>
                <a:cxn ang="0">
                  <a:pos x="T2" y="T3"/>
                </a:cxn>
                <a:cxn ang="0">
                  <a:pos x="T4" y="T5"/>
                </a:cxn>
                <a:cxn ang="0">
                  <a:pos x="T6" y="T7"/>
                </a:cxn>
                <a:cxn ang="0">
                  <a:pos x="T8" y="T9"/>
                </a:cxn>
              </a:cxnLst>
              <a:rect l="0" t="0" r="r" b="b"/>
              <a:pathLst>
                <a:path w="620" h="474">
                  <a:moveTo>
                    <a:pt x="0" y="333"/>
                  </a:moveTo>
                  <a:cubicBezTo>
                    <a:pt x="78" y="420"/>
                    <a:pt x="188" y="474"/>
                    <a:pt x="310" y="474"/>
                  </a:cubicBezTo>
                  <a:cubicBezTo>
                    <a:pt x="431" y="474"/>
                    <a:pt x="541" y="420"/>
                    <a:pt x="620" y="333"/>
                  </a:cubicBezTo>
                  <a:cubicBezTo>
                    <a:pt x="620" y="121"/>
                    <a:pt x="481" y="0"/>
                    <a:pt x="310" y="0"/>
                  </a:cubicBezTo>
                  <a:cubicBezTo>
                    <a:pt x="139" y="0"/>
                    <a:pt x="0" y="121"/>
                    <a:pt x="0" y="3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1" name="Oval 205"/>
            <p:cNvSpPr>
              <a:spLocks noChangeArrowheads="1"/>
            </p:cNvSpPr>
            <p:nvPr userDrawn="1"/>
          </p:nvSpPr>
          <p:spPr bwMode="auto">
            <a:xfrm>
              <a:off x="3985" y="1764"/>
              <a:ext cx="362" cy="37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2" name="Oval 206"/>
            <p:cNvSpPr>
              <a:spLocks noChangeArrowheads="1"/>
            </p:cNvSpPr>
            <p:nvPr userDrawn="1"/>
          </p:nvSpPr>
          <p:spPr bwMode="auto">
            <a:xfrm>
              <a:off x="4103" y="1985"/>
              <a:ext cx="127" cy="6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3" name="Oval 207"/>
            <p:cNvSpPr>
              <a:spLocks noChangeArrowheads="1"/>
            </p:cNvSpPr>
            <p:nvPr userDrawn="1"/>
          </p:nvSpPr>
          <p:spPr bwMode="auto">
            <a:xfrm>
              <a:off x="4134" y="2034"/>
              <a:ext cx="65" cy="65"/>
            </a:xfrm>
            <a:prstGeom prst="ellipse">
              <a:avLst/>
            </a:prstGeom>
            <a:noFill/>
            <a:ln w="333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115" name="Utropstegn" hidden="1"/>
          <p:cNvGrpSpPr>
            <a:grpSpLocks noChangeAspect="1"/>
          </p:cNvGrpSpPr>
          <p:nvPr userDrawn="1"/>
        </p:nvGrpSpPr>
        <p:grpSpPr bwMode="auto">
          <a:xfrm>
            <a:off x="4279902" y="1889125"/>
            <a:ext cx="280987" cy="1117600"/>
            <a:chOff x="2696" y="1190"/>
            <a:chExt cx="177" cy="704"/>
          </a:xfrm>
        </p:grpSpPr>
        <p:sp>
          <p:nvSpPr>
            <p:cNvPr id="1117" name="Freeform 211"/>
            <p:cNvSpPr>
              <a:spLocks/>
            </p:cNvSpPr>
            <p:nvPr userDrawn="1"/>
          </p:nvSpPr>
          <p:spPr bwMode="auto">
            <a:xfrm>
              <a:off x="2696" y="1190"/>
              <a:ext cx="177" cy="479"/>
            </a:xfrm>
            <a:custGeom>
              <a:avLst/>
              <a:gdLst>
                <a:gd name="T0" fmla="*/ 178 w 280"/>
                <a:gd name="T1" fmla="*/ 759 h 759"/>
                <a:gd name="T2" fmla="*/ 102 w 280"/>
                <a:gd name="T3" fmla="*/ 759 h 759"/>
                <a:gd name="T4" fmla="*/ 41 w 280"/>
                <a:gd name="T5" fmla="*/ 701 h 759"/>
                <a:gd name="T6" fmla="*/ 2 w 280"/>
                <a:gd name="T7" fmla="*/ 58 h 759"/>
                <a:gd name="T8" fmla="*/ 57 w 280"/>
                <a:gd name="T9" fmla="*/ 0 h 759"/>
                <a:gd name="T10" fmla="*/ 224 w 280"/>
                <a:gd name="T11" fmla="*/ 0 h 759"/>
                <a:gd name="T12" fmla="*/ 279 w 280"/>
                <a:gd name="T13" fmla="*/ 58 h 759"/>
                <a:gd name="T14" fmla="*/ 239 w 280"/>
                <a:gd name="T15" fmla="*/ 701 h 759"/>
                <a:gd name="T16" fmla="*/ 178 w 280"/>
                <a:gd name="T17" fmla="*/ 75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759">
                  <a:moveTo>
                    <a:pt x="178" y="759"/>
                  </a:moveTo>
                  <a:cubicBezTo>
                    <a:pt x="102" y="759"/>
                    <a:pt x="102" y="759"/>
                    <a:pt x="102" y="759"/>
                  </a:cubicBezTo>
                  <a:cubicBezTo>
                    <a:pt x="70" y="759"/>
                    <a:pt x="43" y="733"/>
                    <a:pt x="41" y="701"/>
                  </a:cubicBezTo>
                  <a:cubicBezTo>
                    <a:pt x="2" y="58"/>
                    <a:pt x="2" y="58"/>
                    <a:pt x="2" y="58"/>
                  </a:cubicBezTo>
                  <a:cubicBezTo>
                    <a:pt x="0" y="26"/>
                    <a:pt x="25" y="0"/>
                    <a:pt x="57" y="0"/>
                  </a:cubicBezTo>
                  <a:cubicBezTo>
                    <a:pt x="224" y="0"/>
                    <a:pt x="224" y="0"/>
                    <a:pt x="224" y="0"/>
                  </a:cubicBezTo>
                  <a:cubicBezTo>
                    <a:pt x="256" y="0"/>
                    <a:pt x="280" y="26"/>
                    <a:pt x="279" y="58"/>
                  </a:cubicBezTo>
                  <a:cubicBezTo>
                    <a:pt x="239" y="701"/>
                    <a:pt x="239" y="701"/>
                    <a:pt x="239" y="701"/>
                  </a:cubicBezTo>
                  <a:cubicBezTo>
                    <a:pt x="238" y="733"/>
                    <a:pt x="210" y="759"/>
                    <a:pt x="178" y="75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8" name="Oval 212"/>
            <p:cNvSpPr>
              <a:spLocks noChangeArrowheads="1"/>
            </p:cNvSpPr>
            <p:nvPr userDrawn="1"/>
          </p:nvSpPr>
          <p:spPr bwMode="auto">
            <a:xfrm>
              <a:off x="2703" y="1734"/>
              <a:ext cx="161" cy="16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120" name="penger" hidden="1"/>
          <p:cNvGrpSpPr>
            <a:grpSpLocks noChangeAspect="1"/>
          </p:cNvGrpSpPr>
          <p:nvPr userDrawn="1"/>
        </p:nvGrpSpPr>
        <p:grpSpPr bwMode="auto">
          <a:xfrm>
            <a:off x="3976689" y="1817688"/>
            <a:ext cx="1150938" cy="995362"/>
            <a:chOff x="2505" y="1145"/>
            <a:chExt cx="725" cy="627"/>
          </a:xfrm>
        </p:grpSpPr>
        <p:sp>
          <p:nvSpPr>
            <p:cNvPr id="1122" name="Freeform 216"/>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3" name="Freeform 217"/>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24" name="Freeform 218"/>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5" name="Freeform 219"/>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26" name="Freeform 220"/>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7" name="Freeform 221"/>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28" name="Freeform 222"/>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9" name="Freeform 223"/>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0" name="Oval 224"/>
            <p:cNvSpPr>
              <a:spLocks noChangeArrowheads="1"/>
            </p:cNvSpPr>
            <p:nvPr userDrawn="1"/>
          </p:nvSpPr>
          <p:spPr bwMode="auto">
            <a:xfrm>
              <a:off x="2505" y="1227"/>
              <a:ext cx="331"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1" name="Oval 225"/>
            <p:cNvSpPr>
              <a:spLocks noChangeArrowheads="1"/>
            </p:cNvSpPr>
            <p:nvPr userDrawn="1"/>
          </p:nvSpPr>
          <p:spPr bwMode="auto">
            <a:xfrm>
              <a:off x="2505" y="1227"/>
              <a:ext cx="331"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2" name="Freeform 226"/>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3" name="Freeform 227"/>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4" name="Freeform 228"/>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5" name="Freeform 229"/>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6" name="Freeform 230"/>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7" name="Freeform 231"/>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8" name="Oval 232"/>
            <p:cNvSpPr>
              <a:spLocks noChangeArrowheads="1"/>
            </p:cNvSpPr>
            <p:nvPr userDrawn="1"/>
          </p:nvSpPr>
          <p:spPr bwMode="auto">
            <a:xfrm>
              <a:off x="2898" y="1332"/>
              <a:ext cx="332" cy="1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9" name="Oval 233"/>
            <p:cNvSpPr>
              <a:spLocks noChangeArrowheads="1"/>
            </p:cNvSpPr>
            <p:nvPr userDrawn="1"/>
          </p:nvSpPr>
          <p:spPr bwMode="auto">
            <a:xfrm>
              <a:off x="2898" y="1332"/>
              <a:ext cx="332" cy="126"/>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0" name="Freeform 234"/>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1" name="Freeform 235"/>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2" name="Freeform 236"/>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3" name="Freeform 237"/>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4" name="Freeform 238"/>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5" name="Freeform 239"/>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6" name="Freeform 240"/>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7" name="Freeform 241"/>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8" name="Freeform 242"/>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9" name="Freeform 243"/>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50" name="Freeform 244"/>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51" name="Freeform 245"/>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52" name="Oval 246"/>
            <p:cNvSpPr>
              <a:spLocks noChangeArrowheads="1"/>
            </p:cNvSpPr>
            <p:nvPr userDrawn="1"/>
          </p:nvSpPr>
          <p:spPr bwMode="auto">
            <a:xfrm>
              <a:off x="2653" y="1145"/>
              <a:ext cx="332"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53" name="Oval 247"/>
            <p:cNvSpPr>
              <a:spLocks noChangeArrowheads="1"/>
            </p:cNvSpPr>
            <p:nvPr userDrawn="1"/>
          </p:nvSpPr>
          <p:spPr bwMode="auto">
            <a:xfrm>
              <a:off x="2653" y="1145"/>
              <a:ext cx="332"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spTree>
    <p:extLst>
      <p:ext uri="{BB962C8B-B14F-4D97-AF65-F5344CB8AC3E}">
        <p14:creationId xmlns:p14="http://schemas.microsoft.com/office/powerpoint/2010/main" val="2373813906"/>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Lst>
  <p:hf sldNum="0" hdr="0" ftr="0" dt="0"/>
  <p:txStyles>
    <p:titleStyle>
      <a:lvl1pPr algn="l" defTabSz="676341" rtl="0" eaLnBrk="1" latinLnBrk="0" hangingPunct="1">
        <a:lnSpc>
          <a:spcPct val="90000"/>
        </a:lnSpc>
        <a:spcBef>
          <a:spcPct val="0"/>
        </a:spcBef>
        <a:buNone/>
        <a:defRPr sz="3674" b="1" kern="1200">
          <a:solidFill>
            <a:schemeClr val="tx1"/>
          </a:solidFill>
          <a:latin typeface="+mj-lt"/>
          <a:ea typeface="+mj-ea"/>
          <a:cs typeface="+mj-cs"/>
        </a:defRPr>
      </a:lvl1pPr>
    </p:titleStyle>
    <p:bodyStyle>
      <a:lvl1pPr marL="169085" indent="-169085" algn="l" defTabSz="676341" rtl="0" eaLnBrk="1" latinLnBrk="0" hangingPunct="1">
        <a:lnSpc>
          <a:spcPct val="90000"/>
        </a:lnSpc>
        <a:spcBef>
          <a:spcPts val="740"/>
        </a:spcBef>
        <a:buFont typeface="Arial" panose="020B0604020202020204" pitchFamily="34" charset="0"/>
        <a:buChar char="•"/>
        <a:defRPr sz="1788" kern="1200">
          <a:solidFill>
            <a:schemeClr val="tx1"/>
          </a:solidFill>
          <a:latin typeface="+mn-lt"/>
          <a:ea typeface="+mn-ea"/>
          <a:cs typeface="+mn-cs"/>
        </a:defRPr>
      </a:lvl1pPr>
      <a:lvl2pPr marL="507257" indent="-169085" algn="l" defTabSz="676341" rtl="0" eaLnBrk="1" latinLnBrk="0" hangingPunct="1">
        <a:lnSpc>
          <a:spcPct val="90000"/>
        </a:lnSpc>
        <a:spcBef>
          <a:spcPts val="370"/>
        </a:spcBef>
        <a:buFont typeface="Arial" panose="020B0604020202020204" pitchFamily="34" charset="0"/>
        <a:buChar char="•"/>
        <a:defRPr sz="1589" kern="1200">
          <a:solidFill>
            <a:schemeClr val="tx1"/>
          </a:solidFill>
          <a:latin typeface="+mn-lt"/>
          <a:ea typeface="+mn-ea"/>
          <a:cs typeface="+mn-cs"/>
        </a:defRPr>
      </a:lvl2pPr>
      <a:lvl3pPr marL="845426" indent="-169085" algn="l" defTabSz="676341" rtl="0" eaLnBrk="1" latinLnBrk="0" hangingPunct="1">
        <a:lnSpc>
          <a:spcPct val="90000"/>
        </a:lnSpc>
        <a:spcBef>
          <a:spcPts val="370"/>
        </a:spcBef>
        <a:buFont typeface="Arial" panose="020B0604020202020204" pitchFamily="34" charset="0"/>
        <a:buChar char="•"/>
        <a:defRPr sz="1490" kern="1200">
          <a:solidFill>
            <a:schemeClr val="tx1"/>
          </a:solidFill>
          <a:latin typeface="+mn-lt"/>
          <a:ea typeface="+mn-ea"/>
          <a:cs typeface="+mn-cs"/>
        </a:defRPr>
      </a:lvl3pPr>
      <a:lvl4pPr marL="1183596"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4pPr>
      <a:lvl5pPr marL="1521767" indent="-169085" algn="l" defTabSz="676341" rtl="0" eaLnBrk="1" latinLnBrk="0" hangingPunct="1">
        <a:lnSpc>
          <a:spcPct val="90000"/>
        </a:lnSpc>
        <a:spcBef>
          <a:spcPts val="370"/>
        </a:spcBef>
        <a:buFont typeface="Arial" panose="020B0604020202020204" pitchFamily="34" charset="0"/>
        <a:buChar char="•"/>
        <a:defRPr sz="1192" kern="1200">
          <a:solidFill>
            <a:schemeClr val="tx1"/>
          </a:solidFill>
          <a:latin typeface="+mn-lt"/>
          <a:ea typeface="+mn-ea"/>
          <a:cs typeface="+mn-cs"/>
        </a:defRPr>
      </a:lvl5pPr>
      <a:lvl6pPr marL="1859938"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6pPr>
      <a:lvl7pPr marL="219810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7pPr>
      <a:lvl8pPr marL="253627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8pPr>
      <a:lvl9pPr marL="287444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9pPr>
    </p:bodyStyle>
    <p:otherStyle>
      <a:defPPr>
        <a:defRPr lang="en-US"/>
      </a:defPPr>
      <a:lvl1pPr marL="0" algn="l" defTabSz="676341" rtl="0" eaLnBrk="1" latinLnBrk="0" hangingPunct="1">
        <a:defRPr sz="1291" kern="1200">
          <a:solidFill>
            <a:schemeClr val="tx1"/>
          </a:solidFill>
          <a:latin typeface="+mn-lt"/>
          <a:ea typeface="+mn-ea"/>
          <a:cs typeface="+mn-cs"/>
        </a:defRPr>
      </a:lvl1pPr>
      <a:lvl2pPr marL="338170" algn="l" defTabSz="676341" rtl="0" eaLnBrk="1" latinLnBrk="0" hangingPunct="1">
        <a:defRPr sz="1291" kern="1200">
          <a:solidFill>
            <a:schemeClr val="tx1"/>
          </a:solidFill>
          <a:latin typeface="+mn-lt"/>
          <a:ea typeface="+mn-ea"/>
          <a:cs typeface="+mn-cs"/>
        </a:defRPr>
      </a:lvl2pPr>
      <a:lvl3pPr marL="676341" algn="l" defTabSz="676341" rtl="0" eaLnBrk="1" latinLnBrk="0" hangingPunct="1">
        <a:defRPr sz="1291" kern="1200">
          <a:solidFill>
            <a:schemeClr val="tx1"/>
          </a:solidFill>
          <a:latin typeface="+mn-lt"/>
          <a:ea typeface="+mn-ea"/>
          <a:cs typeface="+mn-cs"/>
        </a:defRPr>
      </a:lvl3pPr>
      <a:lvl4pPr marL="1014511" algn="l" defTabSz="676341" rtl="0" eaLnBrk="1" latinLnBrk="0" hangingPunct="1">
        <a:defRPr sz="1291" kern="1200">
          <a:solidFill>
            <a:schemeClr val="tx1"/>
          </a:solidFill>
          <a:latin typeface="+mn-lt"/>
          <a:ea typeface="+mn-ea"/>
          <a:cs typeface="+mn-cs"/>
        </a:defRPr>
      </a:lvl4pPr>
      <a:lvl5pPr marL="1352683" algn="l" defTabSz="676341" rtl="0" eaLnBrk="1" latinLnBrk="0" hangingPunct="1">
        <a:defRPr sz="1291" kern="1200">
          <a:solidFill>
            <a:schemeClr val="tx1"/>
          </a:solidFill>
          <a:latin typeface="+mn-lt"/>
          <a:ea typeface="+mn-ea"/>
          <a:cs typeface="+mn-cs"/>
        </a:defRPr>
      </a:lvl5pPr>
      <a:lvl6pPr marL="1690852" algn="l" defTabSz="676341" rtl="0" eaLnBrk="1" latinLnBrk="0" hangingPunct="1">
        <a:defRPr sz="1291" kern="1200">
          <a:solidFill>
            <a:schemeClr val="tx1"/>
          </a:solidFill>
          <a:latin typeface="+mn-lt"/>
          <a:ea typeface="+mn-ea"/>
          <a:cs typeface="+mn-cs"/>
        </a:defRPr>
      </a:lvl6pPr>
      <a:lvl7pPr marL="2029023" algn="l" defTabSz="676341" rtl="0" eaLnBrk="1" latinLnBrk="0" hangingPunct="1">
        <a:defRPr sz="1291" kern="1200">
          <a:solidFill>
            <a:schemeClr val="tx1"/>
          </a:solidFill>
          <a:latin typeface="+mn-lt"/>
          <a:ea typeface="+mn-ea"/>
          <a:cs typeface="+mn-cs"/>
        </a:defRPr>
      </a:lvl7pPr>
      <a:lvl8pPr marL="2367194" algn="l" defTabSz="676341" rtl="0" eaLnBrk="1" latinLnBrk="0" hangingPunct="1">
        <a:defRPr sz="1291" kern="1200">
          <a:solidFill>
            <a:schemeClr val="tx1"/>
          </a:solidFill>
          <a:latin typeface="+mn-lt"/>
          <a:ea typeface="+mn-ea"/>
          <a:cs typeface="+mn-cs"/>
        </a:defRPr>
      </a:lvl8pPr>
      <a:lvl9pPr marL="2705364" algn="l" defTabSz="676341" rtl="0" eaLnBrk="1" latinLnBrk="0" hangingPunct="1">
        <a:defRPr sz="129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980" y="1296192"/>
            <a:ext cx="8515018" cy="987421"/>
          </a:xfrm>
          <a:prstGeom prst="rect">
            <a:avLst/>
          </a:prstGeom>
        </p:spPr>
        <p:txBody>
          <a:bodyPr vert="horz" lIns="0" tIns="0" rIns="0" bIns="0" rtlCol="0" anchor="t" anchorCtr="0">
            <a:normAutofit/>
          </a:bodyPr>
          <a:lstStyle/>
          <a:p>
            <a:r>
              <a:rPr lang="nb-NO" dirty="0"/>
              <a:t>Klikk for å redigere tittelstil</a:t>
            </a:r>
            <a:endParaRPr lang="en-US" dirty="0"/>
          </a:p>
        </p:txBody>
      </p:sp>
      <p:sp>
        <p:nvSpPr>
          <p:cNvPr id="3" name="Text Placeholder 2"/>
          <p:cNvSpPr>
            <a:spLocks noGrp="1"/>
          </p:cNvSpPr>
          <p:nvPr>
            <p:ph type="body" idx="1"/>
          </p:nvPr>
        </p:nvSpPr>
        <p:spPr>
          <a:xfrm>
            <a:off x="321980" y="2743688"/>
            <a:ext cx="8515018" cy="2093302"/>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7982414" y="268201"/>
            <a:ext cx="670791" cy="268200"/>
          </a:xfrm>
          <a:prstGeom prst="rect">
            <a:avLst/>
          </a:prstGeom>
        </p:spPr>
        <p:txBody>
          <a:bodyPr vert="horz" lIns="0" tIns="0" rIns="0" bIns="0" rtlCol="0" anchor="t" anchorCtr="0">
            <a:normAutofit/>
          </a:bodyPr>
          <a:lstStyle>
            <a:lvl1pPr algn="l">
              <a:defRPr sz="695" b="1">
                <a:solidFill>
                  <a:schemeClr val="tx1"/>
                </a:solidFill>
              </a:defRPr>
            </a:lvl1pPr>
          </a:lstStyle>
          <a:p>
            <a:fld id="{A925799E-84BC-4161-A2BE-305BF3CD3D33}" type="datetime4">
              <a:rPr lang="nb-NO" smtClean="0">
                <a:solidFill>
                  <a:prstClr val="black"/>
                </a:solidFill>
              </a:rPr>
              <a:pPr/>
              <a:t>13. oktober 2021</a:t>
            </a:fld>
            <a:endParaRPr lang="nb-NO">
              <a:solidFill>
                <a:prstClr val="black"/>
              </a:solidFill>
            </a:endParaRPr>
          </a:p>
        </p:txBody>
      </p:sp>
      <p:sp>
        <p:nvSpPr>
          <p:cNvPr id="5" name="Footer Placeholder 4"/>
          <p:cNvSpPr>
            <a:spLocks noGrp="1"/>
          </p:cNvSpPr>
          <p:nvPr>
            <p:ph type="ftr" sz="quarter" idx="3"/>
          </p:nvPr>
        </p:nvSpPr>
        <p:spPr>
          <a:xfrm>
            <a:off x="6144444" y="268201"/>
            <a:ext cx="1609898" cy="268200"/>
          </a:xfrm>
          <a:prstGeom prst="rect">
            <a:avLst/>
          </a:prstGeom>
        </p:spPr>
        <p:txBody>
          <a:bodyPr vert="horz" lIns="0" tIns="0" rIns="0" bIns="0" rtlCol="0" anchor="t" anchorCtr="0">
            <a:normAutofit/>
          </a:bodyPr>
          <a:lstStyle>
            <a:lvl1pPr algn="l">
              <a:defRPr sz="695" b="1">
                <a:solidFill>
                  <a:schemeClr val="tx1"/>
                </a:solidFill>
              </a:defRPr>
            </a:lvl1pPr>
          </a:lstStyle>
          <a:p>
            <a:endParaRPr lang="nb-NO" dirty="0">
              <a:solidFill>
                <a:prstClr val="black"/>
              </a:solidFill>
            </a:endParaRPr>
          </a:p>
        </p:txBody>
      </p:sp>
      <p:sp>
        <p:nvSpPr>
          <p:cNvPr id="6" name="Slide Number Placeholder 5"/>
          <p:cNvSpPr>
            <a:spLocks noGrp="1"/>
          </p:cNvSpPr>
          <p:nvPr>
            <p:ph type="sldNum" sz="quarter" idx="4"/>
          </p:nvPr>
        </p:nvSpPr>
        <p:spPr>
          <a:xfrm>
            <a:off x="5648058" y="268201"/>
            <a:ext cx="268316" cy="268200"/>
          </a:xfrm>
          <a:prstGeom prst="rect">
            <a:avLst/>
          </a:prstGeom>
        </p:spPr>
        <p:txBody>
          <a:bodyPr vert="horz" lIns="0" tIns="0" rIns="0" bIns="0" rtlCol="0" anchor="t" anchorCtr="0">
            <a:normAutofit/>
          </a:bodyPr>
          <a:lstStyle>
            <a:lvl1pPr algn="l">
              <a:defRPr sz="695" b="1">
                <a:solidFill>
                  <a:schemeClr val="tx1"/>
                </a:solidFill>
              </a:defRPr>
            </a:lvl1pPr>
          </a:lstStyle>
          <a:p>
            <a:fld id="{D8865200-363A-4A27-BFE2-9D2920C8E885}" type="slidenum">
              <a:rPr lang="nb-NO" smtClean="0">
                <a:solidFill>
                  <a:prstClr val="black"/>
                </a:solidFill>
              </a:rPr>
              <a:pPr/>
              <a:t>‹#›</a:t>
            </a:fld>
            <a:endParaRPr lang="nb-NO">
              <a:solidFill>
                <a:prstClr val="black"/>
              </a:solidFill>
            </a:endParaRPr>
          </a:p>
        </p:txBody>
      </p:sp>
      <p:pic>
        <p:nvPicPr>
          <p:cNvPr id="9" name="Bilde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8036" y="288037"/>
            <a:ext cx="543600" cy="657234"/>
          </a:xfrm>
          <a:prstGeom prst="rect">
            <a:avLst/>
          </a:prstGeom>
        </p:spPr>
      </p:pic>
    </p:spTree>
    <p:extLst>
      <p:ext uri="{BB962C8B-B14F-4D97-AF65-F5344CB8AC3E}">
        <p14:creationId xmlns:p14="http://schemas.microsoft.com/office/powerpoint/2010/main" val="1785510837"/>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Lst>
  <p:hf sldNum="0" hdr="0" ftr="0"/>
  <p:txStyles>
    <p:titleStyle>
      <a:lvl1pPr algn="l" defTabSz="676341" rtl="0" eaLnBrk="1" latinLnBrk="0" hangingPunct="1">
        <a:lnSpc>
          <a:spcPct val="90000"/>
        </a:lnSpc>
        <a:spcBef>
          <a:spcPct val="0"/>
        </a:spcBef>
        <a:buNone/>
        <a:defRPr sz="3674" b="1" kern="1200">
          <a:solidFill>
            <a:schemeClr val="tx1"/>
          </a:solidFill>
          <a:latin typeface="+mj-lt"/>
          <a:ea typeface="+mj-ea"/>
          <a:cs typeface="+mj-cs"/>
        </a:defRPr>
      </a:lvl1pPr>
    </p:titleStyle>
    <p:bodyStyle>
      <a:lvl1pPr marL="169085" indent="-169085" algn="l" defTabSz="676341" rtl="0" eaLnBrk="1" latinLnBrk="0" hangingPunct="1">
        <a:lnSpc>
          <a:spcPct val="100000"/>
        </a:lnSpc>
        <a:spcBef>
          <a:spcPts val="740"/>
        </a:spcBef>
        <a:buFont typeface="Arial" panose="020B0604020202020204" pitchFamily="34" charset="0"/>
        <a:buChar char="•"/>
        <a:defRPr sz="1788" kern="1200">
          <a:solidFill>
            <a:schemeClr val="tx1"/>
          </a:solidFill>
          <a:latin typeface="+mn-lt"/>
          <a:ea typeface="+mn-ea"/>
          <a:cs typeface="+mn-cs"/>
        </a:defRPr>
      </a:lvl1pPr>
      <a:lvl2pPr marL="507257" indent="-169085" algn="l" defTabSz="676341" rtl="0" eaLnBrk="1" latinLnBrk="0" hangingPunct="1">
        <a:lnSpc>
          <a:spcPct val="100000"/>
        </a:lnSpc>
        <a:spcBef>
          <a:spcPts val="370"/>
        </a:spcBef>
        <a:buFont typeface="Arial" panose="020B0604020202020204" pitchFamily="34" charset="0"/>
        <a:buChar char="•"/>
        <a:defRPr sz="1589" kern="1200">
          <a:solidFill>
            <a:schemeClr val="tx1"/>
          </a:solidFill>
          <a:latin typeface="+mn-lt"/>
          <a:ea typeface="+mn-ea"/>
          <a:cs typeface="+mn-cs"/>
        </a:defRPr>
      </a:lvl2pPr>
      <a:lvl3pPr marL="845426" indent="-169085" algn="l" defTabSz="676341" rtl="0" eaLnBrk="1" latinLnBrk="0" hangingPunct="1">
        <a:lnSpc>
          <a:spcPct val="100000"/>
        </a:lnSpc>
        <a:spcBef>
          <a:spcPts val="370"/>
        </a:spcBef>
        <a:buFont typeface="Arial" panose="020B0604020202020204" pitchFamily="34" charset="0"/>
        <a:buChar char="•"/>
        <a:defRPr sz="1490" kern="1200">
          <a:solidFill>
            <a:schemeClr val="tx1"/>
          </a:solidFill>
          <a:latin typeface="+mn-lt"/>
          <a:ea typeface="+mn-ea"/>
          <a:cs typeface="+mn-cs"/>
        </a:defRPr>
      </a:lvl3pPr>
      <a:lvl4pPr marL="1183596" indent="-169085" algn="l" defTabSz="676341" rtl="0" eaLnBrk="1" latinLnBrk="0" hangingPunct="1">
        <a:lnSpc>
          <a:spcPct val="100000"/>
        </a:lnSpc>
        <a:spcBef>
          <a:spcPts val="370"/>
        </a:spcBef>
        <a:buFont typeface="Arial" panose="020B0604020202020204" pitchFamily="34" charset="0"/>
        <a:buChar char="•"/>
        <a:defRPr sz="1291" kern="1200">
          <a:solidFill>
            <a:schemeClr val="tx1"/>
          </a:solidFill>
          <a:latin typeface="+mn-lt"/>
          <a:ea typeface="+mn-ea"/>
          <a:cs typeface="+mn-cs"/>
        </a:defRPr>
      </a:lvl4pPr>
      <a:lvl5pPr marL="1521767" indent="-169085" algn="l" defTabSz="676341" rtl="0" eaLnBrk="1" latinLnBrk="0" hangingPunct="1">
        <a:lnSpc>
          <a:spcPct val="100000"/>
        </a:lnSpc>
        <a:spcBef>
          <a:spcPts val="370"/>
        </a:spcBef>
        <a:buFont typeface="Arial" panose="020B0604020202020204" pitchFamily="34" charset="0"/>
        <a:buChar char="•"/>
        <a:defRPr sz="1192" kern="1200">
          <a:solidFill>
            <a:schemeClr val="tx1"/>
          </a:solidFill>
          <a:latin typeface="+mn-lt"/>
          <a:ea typeface="+mn-ea"/>
          <a:cs typeface="+mn-cs"/>
        </a:defRPr>
      </a:lvl5pPr>
      <a:lvl6pPr marL="1859938"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6pPr>
      <a:lvl7pPr marL="219810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7pPr>
      <a:lvl8pPr marL="253627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8pPr>
      <a:lvl9pPr marL="287444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9pPr>
    </p:bodyStyle>
    <p:otherStyle>
      <a:defPPr>
        <a:defRPr lang="en-US"/>
      </a:defPPr>
      <a:lvl1pPr marL="0" algn="l" defTabSz="676341" rtl="0" eaLnBrk="1" latinLnBrk="0" hangingPunct="1">
        <a:defRPr sz="1291" kern="1200">
          <a:solidFill>
            <a:schemeClr val="tx1"/>
          </a:solidFill>
          <a:latin typeface="+mn-lt"/>
          <a:ea typeface="+mn-ea"/>
          <a:cs typeface="+mn-cs"/>
        </a:defRPr>
      </a:lvl1pPr>
      <a:lvl2pPr marL="338170" algn="l" defTabSz="676341" rtl="0" eaLnBrk="1" latinLnBrk="0" hangingPunct="1">
        <a:defRPr sz="1291" kern="1200">
          <a:solidFill>
            <a:schemeClr val="tx1"/>
          </a:solidFill>
          <a:latin typeface="+mn-lt"/>
          <a:ea typeface="+mn-ea"/>
          <a:cs typeface="+mn-cs"/>
        </a:defRPr>
      </a:lvl2pPr>
      <a:lvl3pPr marL="676341" algn="l" defTabSz="676341" rtl="0" eaLnBrk="1" latinLnBrk="0" hangingPunct="1">
        <a:defRPr sz="1291" kern="1200">
          <a:solidFill>
            <a:schemeClr val="tx1"/>
          </a:solidFill>
          <a:latin typeface="+mn-lt"/>
          <a:ea typeface="+mn-ea"/>
          <a:cs typeface="+mn-cs"/>
        </a:defRPr>
      </a:lvl3pPr>
      <a:lvl4pPr marL="1014511" algn="l" defTabSz="676341" rtl="0" eaLnBrk="1" latinLnBrk="0" hangingPunct="1">
        <a:defRPr sz="1291" kern="1200">
          <a:solidFill>
            <a:schemeClr val="tx1"/>
          </a:solidFill>
          <a:latin typeface="+mn-lt"/>
          <a:ea typeface="+mn-ea"/>
          <a:cs typeface="+mn-cs"/>
        </a:defRPr>
      </a:lvl4pPr>
      <a:lvl5pPr marL="1352683" algn="l" defTabSz="676341" rtl="0" eaLnBrk="1" latinLnBrk="0" hangingPunct="1">
        <a:defRPr sz="1291" kern="1200">
          <a:solidFill>
            <a:schemeClr val="tx1"/>
          </a:solidFill>
          <a:latin typeface="+mn-lt"/>
          <a:ea typeface="+mn-ea"/>
          <a:cs typeface="+mn-cs"/>
        </a:defRPr>
      </a:lvl5pPr>
      <a:lvl6pPr marL="1690852" algn="l" defTabSz="676341" rtl="0" eaLnBrk="1" latinLnBrk="0" hangingPunct="1">
        <a:defRPr sz="1291" kern="1200">
          <a:solidFill>
            <a:schemeClr val="tx1"/>
          </a:solidFill>
          <a:latin typeface="+mn-lt"/>
          <a:ea typeface="+mn-ea"/>
          <a:cs typeface="+mn-cs"/>
        </a:defRPr>
      </a:lvl6pPr>
      <a:lvl7pPr marL="2029023" algn="l" defTabSz="676341" rtl="0" eaLnBrk="1" latinLnBrk="0" hangingPunct="1">
        <a:defRPr sz="1291" kern="1200">
          <a:solidFill>
            <a:schemeClr val="tx1"/>
          </a:solidFill>
          <a:latin typeface="+mn-lt"/>
          <a:ea typeface="+mn-ea"/>
          <a:cs typeface="+mn-cs"/>
        </a:defRPr>
      </a:lvl7pPr>
      <a:lvl8pPr marL="2367194" algn="l" defTabSz="676341" rtl="0" eaLnBrk="1" latinLnBrk="0" hangingPunct="1">
        <a:defRPr sz="1291" kern="1200">
          <a:solidFill>
            <a:schemeClr val="tx1"/>
          </a:solidFill>
          <a:latin typeface="+mn-lt"/>
          <a:ea typeface="+mn-ea"/>
          <a:cs typeface="+mn-cs"/>
        </a:defRPr>
      </a:lvl8pPr>
      <a:lvl9pPr marL="2705364" algn="l" defTabSz="676341" rtl="0" eaLnBrk="1" latinLnBrk="0" hangingPunct="1">
        <a:defRPr sz="129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28759" y="271985"/>
            <a:ext cx="7888070" cy="987422"/>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28759" y="1359922"/>
            <a:ext cx="7888070" cy="3241344"/>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28759" y="4734893"/>
            <a:ext cx="2057757" cy="271984"/>
          </a:xfrm>
          <a:prstGeom prst="rect">
            <a:avLst/>
          </a:prstGeom>
        </p:spPr>
        <p:txBody>
          <a:bodyPr vert="horz" lIns="91440" tIns="45720" rIns="91440" bIns="45720" rtlCol="0" anchor="ctr"/>
          <a:lstStyle>
            <a:lvl1pPr algn="l">
              <a:defRPr sz="894">
                <a:solidFill>
                  <a:schemeClr val="tx1">
                    <a:tint val="75000"/>
                  </a:schemeClr>
                </a:solidFill>
              </a:defRPr>
            </a:lvl1pPr>
          </a:lstStyle>
          <a:p>
            <a:fld id="{03C899A0-9405-4D6E-A312-0C12ECFB2396}" type="datetimeFigureOut">
              <a:rPr lang="nb-NO" smtClean="0"/>
              <a:t>13.10.2021</a:t>
            </a:fld>
            <a:endParaRPr lang="nb-NO"/>
          </a:p>
        </p:txBody>
      </p:sp>
      <p:sp>
        <p:nvSpPr>
          <p:cNvPr id="5" name="Plassholder for bunntekst 4"/>
          <p:cNvSpPr>
            <a:spLocks noGrp="1"/>
          </p:cNvSpPr>
          <p:nvPr>
            <p:ph type="ftr" sz="quarter" idx="3"/>
          </p:nvPr>
        </p:nvSpPr>
        <p:spPr>
          <a:xfrm>
            <a:off x="3029476" y="4734893"/>
            <a:ext cx="3086636" cy="271984"/>
          </a:xfrm>
          <a:prstGeom prst="rect">
            <a:avLst/>
          </a:prstGeom>
        </p:spPr>
        <p:txBody>
          <a:bodyPr vert="horz" lIns="91440" tIns="45720" rIns="91440" bIns="45720" rtlCol="0" anchor="ctr"/>
          <a:lstStyle>
            <a:lvl1pPr algn="ctr">
              <a:defRPr sz="894">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459072" y="4734893"/>
            <a:ext cx="2057757" cy="271984"/>
          </a:xfrm>
          <a:prstGeom prst="rect">
            <a:avLst/>
          </a:prstGeom>
        </p:spPr>
        <p:txBody>
          <a:bodyPr vert="horz" lIns="91440" tIns="45720" rIns="91440" bIns="45720" rtlCol="0" anchor="ctr"/>
          <a:lstStyle>
            <a:lvl1pPr algn="r">
              <a:defRPr sz="894">
                <a:solidFill>
                  <a:schemeClr val="tx1">
                    <a:tint val="75000"/>
                  </a:schemeClr>
                </a:solidFill>
              </a:defRPr>
            </a:lvl1pPr>
          </a:lstStyle>
          <a:p>
            <a:fld id="{517487A3-BC12-4C61-8879-C71838E06A57}" type="slidenum">
              <a:rPr lang="nb-NO" smtClean="0"/>
              <a:t>‹#›</a:t>
            </a:fld>
            <a:endParaRPr lang="nb-NO"/>
          </a:p>
        </p:txBody>
      </p:sp>
    </p:spTree>
    <p:extLst>
      <p:ext uri="{BB962C8B-B14F-4D97-AF65-F5344CB8AC3E}">
        <p14:creationId xmlns:p14="http://schemas.microsoft.com/office/powerpoint/2010/main" val="225810731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l" defTabSz="681137" rtl="0" eaLnBrk="1" latinLnBrk="0" hangingPunct="1">
        <a:lnSpc>
          <a:spcPct val="90000"/>
        </a:lnSpc>
        <a:spcBef>
          <a:spcPct val="0"/>
        </a:spcBef>
        <a:buNone/>
        <a:defRPr sz="3278" kern="1200">
          <a:solidFill>
            <a:schemeClr val="tx1"/>
          </a:solidFill>
          <a:latin typeface="+mj-lt"/>
          <a:ea typeface="+mj-ea"/>
          <a:cs typeface="+mj-cs"/>
        </a:defRPr>
      </a:lvl1pPr>
    </p:titleStyle>
    <p:bodyStyle>
      <a:lvl1pPr marL="170284" indent="-170284" algn="l" defTabSz="681137" rtl="0" eaLnBrk="1" latinLnBrk="0" hangingPunct="1">
        <a:lnSpc>
          <a:spcPct val="90000"/>
        </a:lnSpc>
        <a:spcBef>
          <a:spcPts val="745"/>
        </a:spcBef>
        <a:buFont typeface="Arial" panose="020B0604020202020204" pitchFamily="34" charset="0"/>
        <a:buChar char="•"/>
        <a:defRPr sz="2086" kern="1200">
          <a:solidFill>
            <a:schemeClr val="tx1"/>
          </a:solidFill>
          <a:latin typeface="+mn-lt"/>
          <a:ea typeface="+mn-ea"/>
          <a:cs typeface="+mn-cs"/>
        </a:defRPr>
      </a:lvl1pPr>
      <a:lvl2pPr marL="510852" indent="-170284" algn="l" defTabSz="681137" rtl="0" eaLnBrk="1" latinLnBrk="0" hangingPunct="1">
        <a:lnSpc>
          <a:spcPct val="90000"/>
        </a:lnSpc>
        <a:spcBef>
          <a:spcPts val="372"/>
        </a:spcBef>
        <a:buFont typeface="Arial" panose="020B0604020202020204" pitchFamily="34" charset="0"/>
        <a:buChar char="•"/>
        <a:defRPr sz="1788" kern="1200">
          <a:solidFill>
            <a:schemeClr val="tx1"/>
          </a:solidFill>
          <a:latin typeface="+mn-lt"/>
          <a:ea typeface="+mn-ea"/>
          <a:cs typeface="+mn-cs"/>
        </a:defRPr>
      </a:lvl2pPr>
      <a:lvl3pPr marL="851421" indent="-170284" algn="l" defTabSz="681137" rtl="0" eaLnBrk="1" latinLnBrk="0" hangingPunct="1">
        <a:lnSpc>
          <a:spcPct val="90000"/>
        </a:lnSpc>
        <a:spcBef>
          <a:spcPts val="372"/>
        </a:spcBef>
        <a:buFont typeface="Arial" panose="020B0604020202020204" pitchFamily="34" charset="0"/>
        <a:buChar char="•"/>
        <a:defRPr sz="1490" kern="1200">
          <a:solidFill>
            <a:schemeClr val="tx1"/>
          </a:solidFill>
          <a:latin typeface="+mn-lt"/>
          <a:ea typeface="+mn-ea"/>
          <a:cs typeface="+mn-cs"/>
        </a:defRPr>
      </a:lvl3pPr>
      <a:lvl4pPr marL="1191989" indent="-170284" algn="l" defTabSz="681137"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4pPr>
      <a:lvl5pPr marL="1532557" indent="-170284" algn="l" defTabSz="681137"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5pPr>
      <a:lvl6pPr marL="1873126" indent="-170284" algn="l" defTabSz="681137"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6pPr>
      <a:lvl7pPr marL="2213694" indent="-170284" algn="l" defTabSz="681137"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7pPr>
      <a:lvl8pPr marL="2554262" indent="-170284" algn="l" defTabSz="681137"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8pPr>
      <a:lvl9pPr marL="2894830" indent="-170284" algn="l" defTabSz="681137"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9pPr>
    </p:bodyStyle>
    <p:otherStyle>
      <a:defPPr>
        <a:defRPr lang="nb-NO"/>
      </a:defPPr>
      <a:lvl1pPr marL="0" algn="l" defTabSz="681137" rtl="0" eaLnBrk="1" latinLnBrk="0" hangingPunct="1">
        <a:defRPr sz="1341" kern="1200">
          <a:solidFill>
            <a:schemeClr val="tx1"/>
          </a:solidFill>
          <a:latin typeface="+mn-lt"/>
          <a:ea typeface="+mn-ea"/>
          <a:cs typeface="+mn-cs"/>
        </a:defRPr>
      </a:lvl1pPr>
      <a:lvl2pPr marL="340568" algn="l" defTabSz="681137" rtl="0" eaLnBrk="1" latinLnBrk="0" hangingPunct="1">
        <a:defRPr sz="1341" kern="1200">
          <a:solidFill>
            <a:schemeClr val="tx1"/>
          </a:solidFill>
          <a:latin typeface="+mn-lt"/>
          <a:ea typeface="+mn-ea"/>
          <a:cs typeface="+mn-cs"/>
        </a:defRPr>
      </a:lvl2pPr>
      <a:lvl3pPr marL="681137" algn="l" defTabSz="681137" rtl="0" eaLnBrk="1" latinLnBrk="0" hangingPunct="1">
        <a:defRPr sz="1341" kern="1200">
          <a:solidFill>
            <a:schemeClr val="tx1"/>
          </a:solidFill>
          <a:latin typeface="+mn-lt"/>
          <a:ea typeface="+mn-ea"/>
          <a:cs typeface="+mn-cs"/>
        </a:defRPr>
      </a:lvl3pPr>
      <a:lvl4pPr marL="1021705" algn="l" defTabSz="681137" rtl="0" eaLnBrk="1" latinLnBrk="0" hangingPunct="1">
        <a:defRPr sz="1341" kern="1200">
          <a:solidFill>
            <a:schemeClr val="tx1"/>
          </a:solidFill>
          <a:latin typeface="+mn-lt"/>
          <a:ea typeface="+mn-ea"/>
          <a:cs typeface="+mn-cs"/>
        </a:defRPr>
      </a:lvl4pPr>
      <a:lvl5pPr marL="1362273" algn="l" defTabSz="681137" rtl="0" eaLnBrk="1" latinLnBrk="0" hangingPunct="1">
        <a:defRPr sz="1341" kern="1200">
          <a:solidFill>
            <a:schemeClr val="tx1"/>
          </a:solidFill>
          <a:latin typeface="+mn-lt"/>
          <a:ea typeface="+mn-ea"/>
          <a:cs typeface="+mn-cs"/>
        </a:defRPr>
      </a:lvl5pPr>
      <a:lvl6pPr marL="1702841" algn="l" defTabSz="681137" rtl="0" eaLnBrk="1" latinLnBrk="0" hangingPunct="1">
        <a:defRPr sz="1341" kern="1200">
          <a:solidFill>
            <a:schemeClr val="tx1"/>
          </a:solidFill>
          <a:latin typeface="+mn-lt"/>
          <a:ea typeface="+mn-ea"/>
          <a:cs typeface="+mn-cs"/>
        </a:defRPr>
      </a:lvl6pPr>
      <a:lvl7pPr marL="2043410" algn="l" defTabSz="681137" rtl="0" eaLnBrk="1" latinLnBrk="0" hangingPunct="1">
        <a:defRPr sz="1341" kern="1200">
          <a:solidFill>
            <a:schemeClr val="tx1"/>
          </a:solidFill>
          <a:latin typeface="+mn-lt"/>
          <a:ea typeface="+mn-ea"/>
          <a:cs typeface="+mn-cs"/>
        </a:defRPr>
      </a:lvl7pPr>
      <a:lvl8pPr marL="2383978" algn="l" defTabSz="681137" rtl="0" eaLnBrk="1" latinLnBrk="0" hangingPunct="1">
        <a:defRPr sz="1341" kern="1200">
          <a:solidFill>
            <a:schemeClr val="tx1"/>
          </a:solidFill>
          <a:latin typeface="+mn-lt"/>
          <a:ea typeface="+mn-ea"/>
          <a:cs typeface="+mn-cs"/>
        </a:defRPr>
      </a:lvl8pPr>
      <a:lvl9pPr marL="2724546" algn="l" defTabSz="681137" rtl="0" eaLnBrk="1" latinLnBrk="0" hangingPunct="1">
        <a:defRPr sz="134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gi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hyperlink" Target="https://www.difi.no/fagomrader-og-tjenester/digitalisering-og-samordning/nasjonal-arkitektur/informasjonsforvaltning" TargetMode="External"/><Relationship Id="rId2" Type="http://schemas.openxmlformats.org/officeDocument/2006/relationships/image" Target="../media/image44.png"/><Relationship Id="rId1" Type="http://schemas.openxmlformats.org/officeDocument/2006/relationships/slideLayout" Target="../slideLayouts/slideLayout72.xml"/><Relationship Id="rId5" Type="http://schemas.openxmlformats.org/officeDocument/2006/relationships/image" Target="../media/image45.png"/><Relationship Id="rId4" Type="http://schemas.openxmlformats.org/officeDocument/2006/relationships/hyperlink" Target="file:///C:\Users\KMD5160\AppData\Local\Microsoft\Windows\Temporary%20Internet%20Files\Content.Outlook\VFKY5NJ0\Digitaliseringsrundskrivet%202016.docx#_ftn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2.png"/><Relationship Id="rId7" Type="http://schemas.openxmlformats.org/officeDocument/2006/relationships/diagramColors" Target="../diagrams/colors2.xml"/><Relationship Id="rId2" Type="http://schemas.openxmlformats.org/officeDocument/2006/relationships/image" Target="../media/image51.png"/><Relationship Id="rId1" Type="http://schemas.openxmlformats.org/officeDocument/2006/relationships/slideLayout" Target="../slideLayouts/slideLayout5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63.emf"/><Relationship Id="rId5" Type="http://schemas.openxmlformats.org/officeDocument/2006/relationships/oleObject" Target="../embeddings/oleObject2.bin"/><Relationship Id="rId4"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image" Target="../media/image19.svg"/><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martinfowler.com/articles/data-monolith-to-mesh.html"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5.xml"/><Relationship Id="rId4" Type="http://schemas.openxmlformats.org/officeDocument/2006/relationships/image" Target="../media/image230.sv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72.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mailto:geir.myrind@skatteetaten.no" TargetMode="Externa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C331A9-B59F-4169-852C-66E561DEC7FF}"/>
              </a:ext>
            </a:extLst>
          </p:cNvPr>
          <p:cNvSpPr>
            <a:spLocks noGrp="1"/>
          </p:cNvSpPr>
          <p:nvPr>
            <p:ph type="title"/>
          </p:nvPr>
        </p:nvSpPr>
        <p:spPr>
          <a:xfrm>
            <a:off x="298379" y="2798604"/>
            <a:ext cx="8456821" cy="1869743"/>
          </a:xfrm>
        </p:spPr>
        <p:txBody>
          <a:bodyPr wrap="square" anchor="t">
            <a:noAutofit/>
          </a:bodyPr>
          <a:lstStyle/>
          <a:p>
            <a:r>
              <a:rPr lang="nb-NO" sz="3600" dirty="0" smtClean="0">
                <a:cs typeface="Arial"/>
              </a:rPr>
              <a:t>Statlig IT - </a:t>
            </a:r>
            <a:r>
              <a:rPr lang="nb-NO" sz="3600" dirty="0">
                <a:solidFill>
                  <a:srgbClr val="000000"/>
                </a:solidFill>
              </a:rPr>
              <a:t>S</a:t>
            </a:r>
            <a:r>
              <a:rPr lang="nb-NO" sz="3600" dirty="0" smtClean="0">
                <a:solidFill>
                  <a:srgbClr val="000000"/>
                </a:solidFill>
                <a:ea typeface="Calibri" panose="020F0502020204030204" pitchFamily="34" charset="0"/>
              </a:rPr>
              <a:t>tatus</a:t>
            </a:r>
            <a:r>
              <a:rPr lang="nb-NO" sz="3600" dirty="0">
                <a:solidFill>
                  <a:srgbClr val="000000"/>
                </a:solidFill>
                <a:ea typeface="Calibri" panose="020F0502020204030204" pitchFamily="34" charset="0"/>
              </a:rPr>
              <a:t>, styring og viktige </a:t>
            </a:r>
            <a:r>
              <a:rPr lang="nb-NO" sz="3600" dirty="0" smtClean="0">
                <a:solidFill>
                  <a:srgbClr val="000000"/>
                </a:solidFill>
                <a:ea typeface="Calibri" panose="020F0502020204030204" pitchFamily="34" charset="0"/>
              </a:rPr>
              <a:t>utfordringer</a:t>
            </a:r>
            <a:r>
              <a:rPr lang="nb-NO" sz="3600" dirty="0" smtClean="0">
                <a:solidFill>
                  <a:srgbClr val="212121"/>
                </a:solidFill>
                <a:ea typeface="Calibri" panose="020F0502020204030204" pitchFamily="34" charset="0"/>
              </a:rPr>
              <a:t> </a:t>
            </a:r>
            <a:r>
              <a:rPr lang="nb-NO" sz="3600" dirty="0" smtClean="0">
                <a:solidFill>
                  <a:srgbClr val="000000"/>
                </a:solidFill>
                <a:ea typeface="Calibri" panose="020F0502020204030204" pitchFamily="34" charset="0"/>
              </a:rPr>
              <a:t>sett fra Skatteetaten</a:t>
            </a:r>
            <a:br>
              <a:rPr lang="nb-NO" sz="3600" dirty="0" smtClean="0">
                <a:solidFill>
                  <a:srgbClr val="000000"/>
                </a:solidFill>
                <a:ea typeface="Calibri" panose="020F0502020204030204" pitchFamily="34" charset="0"/>
              </a:rPr>
            </a:br>
            <a:r>
              <a:rPr lang="nb-NO" sz="3600" dirty="0" smtClean="0">
                <a:solidFill>
                  <a:srgbClr val="000000"/>
                </a:solidFill>
                <a:ea typeface="Calibri" panose="020F0502020204030204" pitchFamily="34" charset="0"/>
              </a:rPr>
              <a:t/>
            </a:r>
            <a:br>
              <a:rPr lang="nb-NO" sz="3600" dirty="0" smtClean="0">
                <a:solidFill>
                  <a:srgbClr val="000000"/>
                </a:solidFill>
                <a:ea typeface="Calibri" panose="020F0502020204030204" pitchFamily="34" charset="0"/>
              </a:rPr>
            </a:br>
            <a:r>
              <a:rPr lang="nb-NO" sz="2000" dirty="0" smtClean="0">
                <a:solidFill>
                  <a:srgbClr val="000000"/>
                </a:solidFill>
                <a:ea typeface="Calibri" panose="020F0502020204030204" pitchFamily="34" charset="0"/>
              </a:rPr>
              <a:t>Geir Myrind, Sjefsinformasjonsarkitekt</a:t>
            </a:r>
            <a:endParaRPr lang="nb-NO" sz="3200" dirty="0">
              <a:cs typeface="Arial"/>
            </a:endParaRPr>
          </a:p>
        </p:txBody>
      </p:sp>
      <p:pic>
        <p:nvPicPr>
          <p:cNvPr id="4" name="Bilde 3" descr="Personer som deltar på et møte">
            <a:extLst>
              <a:ext uri="{FF2B5EF4-FFF2-40B4-BE49-F238E27FC236}">
                <a16:creationId xmlns:a16="http://schemas.microsoft.com/office/drawing/2014/main" id="{97FE2B71-CD56-4343-B4F1-4763838896FC}"/>
              </a:ext>
            </a:extLst>
          </p:cNvPr>
          <p:cNvPicPr>
            <a:picLocks noChangeAspect="1"/>
          </p:cNvPicPr>
          <p:nvPr/>
        </p:nvPicPr>
        <p:blipFill rotWithShape="1">
          <a:blip r:embed="rId2"/>
          <a:srcRect l="8947" r="2226"/>
          <a:stretch/>
        </p:blipFill>
        <p:spPr>
          <a:xfrm>
            <a:off x="6051898" y="177306"/>
            <a:ext cx="2920358" cy="2199847"/>
          </a:xfrm>
          <a:prstGeom prst="rect">
            <a:avLst/>
          </a:prstGeom>
          <a:noFill/>
        </p:spPr>
      </p:pic>
    </p:spTree>
    <p:extLst>
      <p:ext uri="{BB962C8B-B14F-4D97-AF65-F5344CB8AC3E}">
        <p14:creationId xmlns:p14="http://schemas.microsoft.com/office/powerpoint/2010/main" val="27832383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secret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52444"/>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288035" y="268201"/>
            <a:ext cx="8686999" cy="346249"/>
          </a:xfrm>
        </p:spPr>
        <p:txBody>
          <a:bodyPr/>
          <a:lstStyle/>
          <a:p>
            <a:r>
              <a:rPr lang="nb-NO" dirty="0" smtClean="0">
                <a:solidFill>
                  <a:schemeClr val="bg1"/>
                </a:solidFill>
              </a:rPr>
              <a:t>Transaksjoner flyttes til lukkede nettverk utenfor Norge</a:t>
            </a:r>
            <a:endParaRPr lang="nb-NO" dirty="0">
              <a:solidFill>
                <a:schemeClr val="bg1"/>
              </a:solidFill>
            </a:endParaRPr>
          </a:p>
        </p:txBody>
      </p:sp>
      <p:sp>
        <p:nvSpPr>
          <p:cNvPr id="3" name="Plassholder for innhold 2"/>
          <p:cNvSpPr>
            <a:spLocks noGrp="1"/>
          </p:cNvSpPr>
          <p:nvPr>
            <p:ph idx="1"/>
          </p:nvPr>
        </p:nvSpPr>
        <p:spPr/>
        <p:txBody>
          <a:bodyPr/>
          <a:lstStyle/>
          <a:p>
            <a:endParaRPr lang="nb-NO"/>
          </a:p>
        </p:txBody>
      </p:sp>
    </p:spTree>
    <p:extLst>
      <p:ext uri="{BB962C8B-B14F-4D97-AF65-F5344CB8AC3E}">
        <p14:creationId xmlns:p14="http://schemas.microsoft.com/office/powerpoint/2010/main" val="13018034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lstStyle/>
          <a:p>
            <a:endParaRPr lang="nb-NO"/>
          </a:p>
        </p:txBody>
      </p:sp>
      <p:pic>
        <p:nvPicPr>
          <p:cNvPr id="5" name="HOLD KÆFT, hvor det sejler inde hos SKAT">
            <a:hlinkClick r:id="" action="ppaction://media"/>
          </p:cNvPr>
          <p:cNvPicPr>
            <a:picLocks noGrp="1" noChangeAspect="1"/>
          </p:cNvPicPr>
          <p:nvPr>
            <p:ph idx="1"/>
            <a:videoFile r:link="rId1"/>
            <p:extLst>
              <p:ext uri="{DAA4B4D4-6D71-4841-9C94-3DE7FCFB9230}">
                <p14:media xmlns:p14="http://schemas.microsoft.com/office/powerpoint/2010/main" r:embed="rId2">
                  <p14:trim end="2784"/>
                </p14:media>
              </p:ext>
            </p:extLst>
          </p:nvPr>
        </p:nvPicPr>
        <p:blipFill>
          <a:blip r:embed="rId4"/>
          <a:stretch>
            <a:fillRect/>
          </a:stretch>
        </p:blipFill>
        <p:spPr>
          <a:xfrm>
            <a:off x="0" y="-1"/>
            <a:ext cx="9145588" cy="5121261"/>
          </a:xfrm>
        </p:spPr>
      </p:pic>
    </p:spTree>
    <p:extLst>
      <p:ext uri="{BB962C8B-B14F-4D97-AF65-F5344CB8AC3E}">
        <p14:creationId xmlns:p14="http://schemas.microsoft.com/office/powerpoint/2010/main" val="16877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8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288036" y="1264108"/>
            <a:ext cx="8371046" cy="1024896"/>
          </a:xfrm>
        </p:spPr>
        <p:txBody>
          <a:bodyPr/>
          <a:lstStyle/>
          <a:p>
            <a:r>
              <a:rPr lang="nb-NO" dirty="0" smtClean="0"/>
              <a:t>Svindel og sikkerhetsbrudd med konsekvenser</a:t>
            </a:r>
            <a:endParaRPr lang="nb-NO" dirty="0"/>
          </a:p>
        </p:txBody>
      </p:sp>
      <p:sp>
        <p:nvSpPr>
          <p:cNvPr id="6" name="Plassholder for innhold 5"/>
          <p:cNvSpPr>
            <a:spLocks noGrp="1"/>
          </p:cNvSpPr>
          <p:nvPr>
            <p:ph idx="1"/>
          </p:nvPr>
        </p:nvSpPr>
        <p:spPr>
          <a:xfrm>
            <a:off x="288036" y="2405270"/>
            <a:ext cx="6291668" cy="2514600"/>
          </a:xfrm>
        </p:spPr>
        <p:txBody>
          <a:bodyPr>
            <a:normAutofit fontScale="85000" lnSpcReduction="20000"/>
          </a:bodyPr>
          <a:lstStyle/>
          <a:p>
            <a:r>
              <a:rPr lang="nb-NO" sz="2400" dirty="0" smtClean="0"/>
              <a:t>Danske Skat svindlet for 12,3 MRD DKK</a:t>
            </a:r>
          </a:p>
          <a:p>
            <a:r>
              <a:rPr lang="nb-NO" sz="2400" dirty="0" smtClean="0"/>
              <a:t>Nytt IT-system for innkreving vraket etter 8 uker</a:t>
            </a:r>
          </a:p>
          <a:p>
            <a:r>
              <a:rPr lang="nb-NO" sz="2400" dirty="0" smtClean="0"/>
              <a:t>Stadige saker i media om sikkerhetsbrudd</a:t>
            </a:r>
          </a:p>
          <a:p>
            <a:pPr lvl="1"/>
            <a:r>
              <a:rPr lang="nb-NO" sz="2000" dirty="0" smtClean="0"/>
              <a:t>Vesentlig bortfall av tillit i befolkningen og politisk ledelse</a:t>
            </a:r>
          </a:p>
          <a:p>
            <a:r>
              <a:rPr lang="nb-NO" sz="2400" dirty="0" smtClean="0"/>
              <a:t>Danske Skat ble nedlagt 1. juli 2018</a:t>
            </a:r>
          </a:p>
          <a:p>
            <a:pPr lvl="1"/>
            <a:r>
              <a:rPr lang="nb-NO" sz="2000" dirty="0" smtClean="0"/>
              <a:t>Statsminister og Finansminister hadde ingen tillit til ledelsen og organisasjonen</a:t>
            </a:r>
          </a:p>
          <a:p>
            <a:pPr lvl="1"/>
            <a:r>
              <a:rPr lang="nb-NO" sz="2000" dirty="0" smtClean="0"/>
              <a:t>Tre av fire siste skattedirektører fått sparken</a:t>
            </a:r>
          </a:p>
          <a:p>
            <a:r>
              <a:rPr lang="nb-NO" sz="2200" dirty="0" smtClean="0"/>
              <a:t>Ny skandale på vei om eiendomsskatt i disse dager…</a:t>
            </a:r>
          </a:p>
        </p:txBody>
      </p:sp>
      <p:sp>
        <p:nvSpPr>
          <p:cNvPr id="4" name="Plassholder for dato 3"/>
          <p:cNvSpPr>
            <a:spLocks noGrp="1"/>
          </p:cNvSpPr>
          <p:nvPr>
            <p:ph type="dt" sz="half" idx="10"/>
          </p:nvPr>
        </p:nvSpPr>
        <p:spPr/>
        <p:txBody>
          <a:bodyPr/>
          <a:lstStyle/>
          <a:p>
            <a:fld id="{587A696B-9A70-43E3-B282-79930C633F78}" type="datetime4">
              <a:rPr lang="nb-NO" smtClean="0"/>
              <a:t>13. oktober 2021</a:t>
            </a:fld>
            <a:endParaRPr lang="nb-NO" dirty="0"/>
          </a:p>
        </p:txBody>
      </p:sp>
      <p:pic>
        <p:nvPicPr>
          <p:cNvPr id="7" name="Picture 8" descr="Image result for skat danm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3413" y="2289004"/>
            <a:ext cx="2397135" cy="1348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1933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8036" y="1264108"/>
            <a:ext cx="8371046" cy="512448"/>
          </a:xfrm>
        </p:spPr>
        <p:txBody>
          <a:bodyPr/>
          <a:lstStyle/>
          <a:p>
            <a:r>
              <a:rPr lang="nb-NO" dirty="0" smtClean="0"/>
              <a:t>Nesten ingen betalt skatt til Norge</a:t>
            </a:r>
            <a:endParaRPr lang="nb-NO" dirty="0"/>
          </a:p>
        </p:txBody>
      </p:sp>
      <p:sp>
        <p:nvSpPr>
          <p:cNvPr id="3" name="Plassholder for innhold 2"/>
          <p:cNvSpPr>
            <a:spLocks noGrp="1"/>
          </p:cNvSpPr>
          <p:nvPr>
            <p:ph idx="1"/>
          </p:nvPr>
        </p:nvSpPr>
        <p:spPr/>
        <p:txBody>
          <a:bodyPr/>
          <a:lstStyle/>
          <a:p>
            <a:endParaRPr lang="nb-NO"/>
          </a:p>
        </p:txBody>
      </p:sp>
      <p:sp>
        <p:nvSpPr>
          <p:cNvPr id="4" name="Plassholder for dato 3"/>
          <p:cNvSpPr>
            <a:spLocks noGrp="1"/>
          </p:cNvSpPr>
          <p:nvPr>
            <p:ph type="dt" sz="half" idx="10"/>
          </p:nvPr>
        </p:nvSpPr>
        <p:spPr/>
        <p:txBody>
          <a:bodyPr/>
          <a:lstStyle/>
          <a:p>
            <a:fld id="{9ACEDFA6-BCD5-4232-A6E1-61270AF02151}" type="datetime4">
              <a:rPr lang="nb-NO" smtClean="0"/>
              <a:t>13. oktober 2021</a:t>
            </a:fld>
            <a:endParaRPr lang="nb-NO" dirty="0"/>
          </a:p>
        </p:txBody>
      </p:sp>
      <p:pic>
        <p:nvPicPr>
          <p:cNvPr id="3074" name="Picture 2" descr="Image result for googl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36" y="2624459"/>
            <a:ext cx="2128135" cy="212813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175" y="1882986"/>
            <a:ext cx="2533438" cy="22716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Image result for ap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1099" y="2366512"/>
            <a:ext cx="2386081" cy="23860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starbuc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5009" y="2050003"/>
            <a:ext cx="1937571" cy="1937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81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Plassholder for lysbildenummer 1"/>
          <p:cNvSpPr>
            <a:spLocks noGrp="1"/>
          </p:cNvSpPr>
          <p:nvPr>
            <p:ph type="sldNum" sz="quarter" idx="10"/>
          </p:nvPr>
        </p:nvSpPr>
        <p:spPr bwMode="auto">
          <a:xfrm>
            <a:off x="0" y="3900808"/>
            <a:ext cx="9145588" cy="3563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eaLnBrk="1" hangingPunct="1">
              <a:lnSpc>
                <a:spcPct val="100000"/>
              </a:lnSpc>
              <a:spcBef>
                <a:spcPct val="0"/>
              </a:spcBef>
              <a:buFontTx/>
              <a:buNone/>
            </a:pPr>
            <a:fld id="{08A05240-F087-442B-B113-1F2DBF526EB6}" type="slidenum">
              <a:rPr lang="en-US" altLang="nb-NO" sz="1200" smtClean="0">
                <a:solidFill>
                  <a:srgbClr val="FFFFFF"/>
                </a:solidFill>
                <a:latin typeface="Verdana" pitchFamily="34" charset="0"/>
              </a:rPr>
              <a:pPr eaLnBrk="1" hangingPunct="1">
                <a:lnSpc>
                  <a:spcPct val="100000"/>
                </a:lnSpc>
                <a:spcBef>
                  <a:spcPct val="0"/>
                </a:spcBef>
                <a:buFontTx/>
                <a:buNone/>
              </a:pPr>
              <a:t>14</a:t>
            </a:fld>
            <a:endParaRPr lang="en-US" altLang="nb-NO" sz="1200" smtClean="0">
              <a:solidFill>
                <a:srgbClr val="FFFFFF"/>
              </a:solidFill>
              <a:latin typeface="Verdana" pitchFamily="34" charset="0"/>
            </a:endParaRPr>
          </a:p>
        </p:txBody>
      </p:sp>
      <p:sp>
        <p:nvSpPr>
          <p:cNvPr id="55299" name="Rektangel 2"/>
          <p:cNvSpPr>
            <a:spLocks noChangeArrowheads="1"/>
          </p:cNvSpPr>
          <p:nvPr/>
        </p:nvSpPr>
        <p:spPr bwMode="auto">
          <a:xfrm>
            <a:off x="5781093" y="266466"/>
            <a:ext cx="2951675" cy="368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defTabSz="457200" eaLnBrk="1" fontAlgn="base" hangingPunct="1">
              <a:lnSpc>
                <a:spcPct val="100000"/>
              </a:lnSpc>
              <a:spcBef>
                <a:spcPct val="0"/>
              </a:spcBef>
              <a:spcAft>
                <a:spcPct val="0"/>
              </a:spcAft>
              <a:buFontTx/>
              <a:buNone/>
            </a:pPr>
            <a:endParaRPr lang="nb-NO" altLang="nb-NO" sz="2400" smtClean="0">
              <a:solidFill>
                <a:srgbClr val="000000"/>
              </a:solidFill>
              <a:latin typeface="Calibri" pitchFamily="34" charset="0"/>
            </a:endParaRPr>
          </a:p>
        </p:txBody>
      </p:sp>
      <p:sp>
        <p:nvSpPr>
          <p:cNvPr id="55300" name="Rektangel 3"/>
          <p:cNvSpPr>
            <a:spLocks noChangeArrowheads="1"/>
          </p:cNvSpPr>
          <p:nvPr/>
        </p:nvSpPr>
        <p:spPr bwMode="auto">
          <a:xfrm>
            <a:off x="458869" y="408373"/>
            <a:ext cx="2953263" cy="368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defTabSz="457200" eaLnBrk="1" fontAlgn="base" hangingPunct="1">
              <a:lnSpc>
                <a:spcPct val="100000"/>
              </a:lnSpc>
              <a:spcBef>
                <a:spcPct val="0"/>
              </a:spcBef>
              <a:spcAft>
                <a:spcPct val="0"/>
              </a:spcAft>
              <a:buFontTx/>
              <a:buNone/>
            </a:pPr>
            <a:endParaRPr lang="nb-NO" altLang="nb-NO" sz="2400" smtClean="0">
              <a:solidFill>
                <a:srgbClr val="000000"/>
              </a:solidFill>
              <a:latin typeface="Calibri" pitchFamily="34" charset="0"/>
            </a:endParaRPr>
          </a:p>
        </p:txBody>
      </p:sp>
      <p:pic>
        <p:nvPicPr>
          <p:cNvPr id="5" name="Bild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83906" y="1541652"/>
            <a:ext cx="1602546" cy="1994379"/>
          </a:xfrm>
          <a:prstGeom prst="rect">
            <a:avLst/>
          </a:prstGeom>
          <a:effectLst>
            <a:reflection stA="0" endPos="65000" dist="50800" dir="5400000" sy="-100000" algn="bl" rotWithShape="0"/>
          </a:effectLst>
        </p:spPr>
      </p:pic>
      <p:pic>
        <p:nvPicPr>
          <p:cNvPr id="55302" name="Bil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4440" y="951393"/>
            <a:ext cx="1476631" cy="167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TekstSylinder 6"/>
          <p:cNvSpPr txBox="1">
            <a:spLocks noChangeArrowheads="1"/>
          </p:cNvSpPr>
          <p:nvPr/>
        </p:nvSpPr>
        <p:spPr bwMode="auto">
          <a:xfrm>
            <a:off x="878603" y="1238129"/>
            <a:ext cx="1143199" cy="3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defTabSz="457200" eaLnBrk="1" fontAlgn="base" hangingPunct="1">
              <a:lnSpc>
                <a:spcPct val="100000"/>
              </a:lnSpc>
              <a:spcBef>
                <a:spcPct val="0"/>
              </a:spcBef>
              <a:spcAft>
                <a:spcPct val="0"/>
              </a:spcAft>
              <a:buFontTx/>
              <a:buNone/>
            </a:pPr>
            <a:r>
              <a:rPr lang="nb-NO" altLang="nb-NO" sz="1800" b="1" smtClean="0">
                <a:solidFill>
                  <a:srgbClr val="28458D"/>
                </a:solidFill>
                <a:latin typeface="Arial" pitchFamily="34" charset="0"/>
              </a:rPr>
              <a:t>Tidligere</a:t>
            </a:r>
          </a:p>
        </p:txBody>
      </p:sp>
      <p:sp>
        <p:nvSpPr>
          <p:cNvPr id="55304" name="TekstSylinder 7"/>
          <p:cNvSpPr txBox="1">
            <a:spLocks noChangeArrowheads="1"/>
          </p:cNvSpPr>
          <p:nvPr/>
        </p:nvSpPr>
        <p:spPr bwMode="auto">
          <a:xfrm>
            <a:off x="4921917" y="1238129"/>
            <a:ext cx="479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defTabSz="457200" eaLnBrk="1" fontAlgn="base" hangingPunct="1">
              <a:lnSpc>
                <a:spcPct val="100000"/>
              </a:lnSpc>
              <a:spcBef>
                <a:spcPct val="0"/>
              </a:spcBef>
              <a:spcAft>
                <a:spcPct val="0"/>
              </a:spcAft>
              <a:buFontTx/>
              <a:buNone/>
            </a:pPr>
            <a:r>
              <a:rPr lang="nb-NO" altLang="nb-NO" sz="1800" b="1" dirty="0" smtClean="0">
                <a:solidFill>
                  <a:srgbClr val="28458D"/>
                </a:solidFill>
                <a:latin typeface="Arial" pitchFamily="34" charset="0"/>
              </a:rPr>
              <a:t>Nå</a:t>
            </a:r>
          </a:p>
        </p:txBody>
      </p:sp>
      <p:sp>
        <p:nvSpPr>
          <p:cNvPr id="55305" name="Rektangel 8"/>
          <p:cNvSpPr>
            <a:spLocks noChangeArrowheads="1"/>
          </p:cNvSpPr>
          <p:nvPr/>
        </p:nvSpPr>
        <p:spPr bwMode="auto">
          <a:xfrm>
            <a:off x="4805766" y="2140463"/>
            <a:ext cx="3026300" cy="1467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285750"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defTabSz="457200" eaLnBrk="1" fontAlgn="base" hangingPunct="1">
              <a:lnSpc>
                <a:spcPct val="100000"/>
              </a:lnSpc>
              <a:spcBef>
                <a:spcPct val="0"/>
              </a:spcBef>
              <a:spcAft>
                <a:spcPct val="0"/>
              </a:spcAft>
            </a:pPr>
            <a:r>
              <a:rPr lang="nb-NO" altLang="nb-NO" sz="1800" b="1" smtClean="0">
                <a:solidFill>
                  <a:srgbClr val="28458D"/>
                </a:solidFill>
                <a:latin typeface="Arial" pitchFamily="34" charset="0"/>
              </a:rPr>
              <a:t>Globalisering</a:t>
            </a:r>
          </a:p>
          <a:p>
            <a:pPr defTabSz="457200" eaLnBrk="1" fontAlgn="base" hangingPunct="1">
              <a:lnSpc>
                <a:spcPct val="100000"/>
              </a:lnSpc>
              <a:spcBef>
                <a:spcPct val="0"/>
              </a:spcBef>
              <a:spcAft>
                <a:spcPct val="0"/>
              </a:spcAft>
            </a:pPr>
            <a:r>
              <a:rPr lang="nb-NO" altLang="nb-NO" sz="1800" b="1" smtClean="0">
                <a:solidFill>
                  <a:srgbClr val="28458D"/>
                </a:solidFill>
                <a:latin typeface="Arial" pitchFamily="34" charset="0"/>
              </a:rPr>
              <a:t>Stor mobilitet i befolkningen</a:t>
            </a:r>
          </a:p>
          <a:p>
            <a:pPr defTabSz="457200" eaLnBrk="1" fontAlgn="base" hangingPunct="1">
              <a:lnSpc>
                <a:spcPct val="100000"/>
              </a:lnSpc>
              <a:spcBef>
                <a:spcPct val="0"/>
              </a:spcBef>
              <a:spcAft>
                <a:spcPct val="0"/>
              </a:spcAft>
            </a:pPr>
            <a:r>
              <a:rPr lang="nb-NO" altLang="nb-NO" sz="1800" b="1" smtClean="0">
                <a:solidFill>
                  <a:srgbClr val="28458D"/>
                </a:solidFill>
                <a:latin typeface="Arial" pitchFamily="34" charset="0"/>
              </a:rPr>
              <a:t>ID-problematikk</a:t>
            </a:r>
          </a:p>
          <a:p>
            <a:pPr defTabSz="457200" eaLnBrk="1" fontAlgn="base" hangingPunct="1">
              <a:lnSpc>
                <a:spcPct val="100000"/>
              </a:lnSpc>
              <a:spcBef>
                <a:spcPct val="0"/>
              </a:spcBef>
              <a:spcAft>
                <a:spcPct val="0"/>
              </a:spcAft>
            </a:pPr>
            <a:r>
              <a:rPr lang="nb-NO" altLang="nb-NO" sz="1800" b="1" smtClean="0">
                <a:solidFill>
                  <a:srgbClr val="28458D"/>
                </a:solidFill>
                <a:latin typeface="Arial" pitchFamily="34" charset="0"/>
              </a:rPr>
              <a:t>Kompliserte saker</a:t>
            </a:r>
          </a:p>
        </p:txBody>
      </p:sp>
      <p:sp>
        <p:nvSpPr>
          <p:cNvPr id="55306" name="Rektangel 9"/>
          <p:cNvSpPr>
            <a:spLocks noChangeArrowheads="1"/>
          </p:cNvSpPr>
          <p:nvPr/>
        </p:nvSpPr>
        <p:spPr bwMode="auto">
          <a:xfrm>
            <a:off x="696748" y="2140463"/>
            <a:ext cx="2873874" cy="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65138" indent="-285750"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defTabSz="457200" eaLnBrk="1" fontAlgn="base" hangingPunct="1">
              <a:lnSpc>
                <a:spcPct val="100000"/>
              </a:lnSpc>
              <a:spcBef>
                <a:spcPct val="0"/>
              </a:spcBef>
              <a:spcAft>
                <a:spcPct val="0"/>
              </a:spcAft>
            </a:pPr>
            <a:r>
              <a:rPr lang="nb-NO" altLang="nb-NO" sz="1800" b="1" smtClean="0">
                <a:solidFill>
                  <a:srgbClr val="28458D"/>
                </a:solidFill>
                <a:latin typeface="Arial" pitchFamily="34" charset="0"/>
              </a:rPr>
              <a:t>Oversiktlig samfunn</a:t>
            </a:r>
          </a:p>
          <a:p>
            <a:pPr defTabSz="457200" eaLnBrk="1" fontAlgn="base" hangingPunct="1">
              <a:lnSpc>
                <a:spcPct val="100000"/>
              </a:lnSpc>
              <a:spcBef>
                <a:spcPct val="0"/>
              </a:spcBef>
              <a:spcAft>
                <a:spcPct val="0"/>
              </a:spcAft>
            </a:pPr>
            <a:r>
              <a:rPr lang="nb-NO" altLang="nb-NO" sz="1800" b="1" smtClean="0">
                <a:solidFill>
                  <a:srgbClr val="28458D"/>
                </a:solidFill>
                <a:latin typeface="Arial" pitchFamily="34" charset="0"/>
              </a:rPr>
              <a:t>Begrenset mobilitet</a:t>
            </a:r>
          </a:p>
        </p:txBody>
      </p:sp>
      <p:sp>
        <p:nvSpPr>
          <p:cNvPr id="12" name="TekstSylinder 11"/>
          <p:cNvSpPr txBox="1"/>
          <p:nvPr/>
        </p:nvSpPr>
        <p:spPr>
          <a:xfrm>
            <a:off x="790657" y="3720415"/>
            <a:ext cx="7545110" cy="917651"/>
          </a:xfrm>
          <a:prstGeom prst="rect">
            <a:avLst/>
          </a:prstGeom>
          <a:solidFill>
            <a:schemeClr val="tx2">
              <a:lumMod val="60000"/>
              <a:lumOff val="40000"/>
            </a:schemeClr>
          </a:solidFill>
        </p:spPr>
        <p:txBody>
          <a:bodyPr>
            <a:spAutoFit/>
          </a:bodyPr>
          <a:lstStyle/>
          <a:p>
            <a:pPr marL="285750" indent="-285750" defTabSz="457200">
              <a:buClr>
                <a:srgbClr val="FFFFFF"/>
              </a:buClr>
              <a:buFont typeface="Wingdings" panose="05000000000000000000" pitchFamily="2" charset="2"/>
              <a:buChar char="ð"/>
              <a:defRPr/>
            </a:pPr>
            <a:r>
              <a:rPr lang="nb-NO" sz="1800" dirty="0">
                <a:solidFill>
                  <a:srgbClr val="FFFFFF"/>
                </a:solidFill>
                <a:ea typeface="MS PGothic" pitchFamily="34" charset="-128"/>
              </a:rPr>
              <a:t>Behov for et folkeregister </a:t>
            </a:r>
            <a:r>
              <a:rPr lang="nb-NO" sz="1800">
                <a:solidFill>
                  <a:srgbClr val="FFFFFF"/>
                </a:solidFill>
                <a:ea typeface="MS PGothic" pitchFamily="34" charset="-128"/>
              </a:rPr>
              <a:t>med </a:t>
            </a:r>
            <a:r>
              <a:rPr lang="nb-NO" sz="1800" smtClean="0">
                <a:solidFill>
                  <a:srgbClr val="FFFFFF"/>
                </a:solidFill>
                <a:ea typeface="MS PGothic" pitchFamily="34" charset="-128"/>
              </a:rPr>
              <a:t>oppdatert lov, oppdaterte </a:t>
            </a:r>
            <a:r>
              <a:rPr lang="nb-NO" sz="1800" dirty="0">
                <a:solidFill>
                  <a:srgbClr val="FFFFFF"/>
                </a:solidFill>
                <a:ea typeface="MS PGothic" pitchFamily="34" charset="-128"/>
              </a:rPr>
              <a:t>prosesser, økt samhandling og elektroniske løsninger som møter samfunnets behov for identitetsforvaltning og personopplysninger</a:t>
            </a:r>
          </a:p>
        </p:txBody>
      </p:sp>
      <p:sp>
        <p:nvSpPr>
          <p:cNvPr id="13" name="Trekk ut 12"/>
          <p:cNvSpPr/>
          <p:nvPr/>
        </p:nvSpPr>
        <p:spPr bwMode="auto">
          <a:xfrm>
            <a:off x="3329534" y="2047580"/>
            <a:ext cx="2016574" cy="344164"/>
          </a:xfrm>
          <a:prstGeom prst="flowChartExtract">
            <a:avLst/>
          </a:prstGeom>
          <a:solidFill>
            <a:schemeClr val="tx2">
              <a:lumMod val="40000"/>
              <a:lumOff val="60000"/>
            </a:schemeClr>
          </a:solidFill>
          <a:ln w="9525" cap="flat" cmpd="sng" algn="ctr">
            <a:solidFill>
              <a:srgbClr val="000000"/>
            </a:solidFill>
            <a:prstDash val="solid"/>
            <a:round/>
            <a:headEnd type="none" w="med" len="med"/>
            <a:tailEnd type="none" w="med" len="med"/>
          </a:ln>
          <a:effectLst/>
          <a:scene3d>
            <a:camera prst="orthographicFront">
              <a:rot lat="0" lon="0" rev="16200000"/>
            </a:camera>
            <a:lightRig rig="threePt" dir="t"/>
          </a:scene3d>
          <a:extLst/>
        </p:spPr>
        <p:txBody>
          <a:bodyPr wrap="none" anchor="ctr"/>
          <a:lstStyle/>
          <a:p>
            <a:pPr defTabSz="457200" fontAlgn="base">
              <a:spcBef>
                <a:spcPct val="0"/>
              </a:spcBef>
              <a:spcAft>
                <a:spcPct val="0"/>
              </a:spcAft>
              <a:defRPr/>
            </a:pPr>
            <a:endParaRPr lang="nb-NO" sz="2400" dirty="0">
              <a:solidFill>
                <a:srgbClr val="000000"/>
              </a:solidFill>
              <a:ea typeface="MS PGothic" pitchFamily="34" charset="-128"/>
            </a:endParaRPr>
          </a:p>
        </p:txBody>
      </p:sp>
      <p:sp>
        <p:nvSpPr>
          <p:cNvPr id="55310" name="Tittel 1"/>
          <p:cNvSpPr txBox="1">
            <a:spLocks/>
          </p:cNvSpPr>
          <p:nvPr/>
        </p:nvSpPr>
        <p:spPr bwMode="auto">
          <a:xfrm>
            <a:off x="1060350" y="371701"/>
            <a:ext cx="7578453"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81038"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defTabSz="681038"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defTabSz="681038"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defTabSz="681038"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defTabSz="681038"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681038"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681038"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681038"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681038"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eaLnBrk="1" fontAlgn="base" hangingPunct="1">
              <a:lnSpc>
                <a:spcPct val="90000"/>
              </a:lnSpc>
              <a:spcBef>
                <a:spcPct val="0"/>
              </a:spcBef>
              <a:spcAft>
                <a:spcPct val="0"/>
              </a:spcAft>
              <a:buFontTx/>
              <a:buNone/>
            </a:pPr>
            <a:r>
              <a:rPr lang="nb-NO" altLang="nb-NO" sz="2800" b="1" dirty="0" smtClean="0">
                <a:solidFill>
                  <a:srgbClr val="000000"/>
                </a:solidFill>
                <a:latin typeface="Arial" pitchFamily="34" charset="0"/>
              </a:rPr>
              <a:t>Folkeregisteret og manntall under press</a:t>
            </a:r>
          </a:p>
        </p:txBody>
      </p:sp>
    </p:spTree>
    <p:extLst>
      <p:ext uri="{BB962C8B-B14F-4D97-AF65-F5344CB8AC3E}">
        <p14:creationId xmlns:p14="http://schemas.microsoft.com/office/powerpoint/2010/main" val="38288616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Etterkontroll mister betydning</a:t>
            </a:r>
            <a:endParaRPr lang="nb-NO" dirty="0"/>
          </a:p>
        </p:txBody>
      </p:sp>
      <p:sp>
        <p:nvSpPr>
          <p:cNvPr id="3" name="Plassholder for innhold 2"/>
          <p:cNvSpPr>
            <a:spLocks noGrp="1"/>
          </p:cNvSpPr>
          <p:nvPr>
            <p:ph idx="1"/>
          </p:nvPr>
        </p:nvSpPr>
        <p:spPr>
          <a:xfrm>
            <a:off x="5867399" y="817301"/>
            <a:ext cx="3015344" cy="4026841"/>
          </a:xfrm>
        </p:spPr>
        <p:txBody>
          <a:bodyPr/>
          <a:lstStyle/>
          <a:p>
            <a:r>
              <a:rPr lang="nb-NO" dirty="0" smtClean="0"/>
              <a:t>Aktivitet og virksomhet er oftere avsluttet før våre prosesser leder til tiltak</a:t>
            </a:r>
          </a:p>
          <a:p>
            <a:r>
              <a:rPr lang="nb-NO" dirty="0" smtClean="0"/>
              <a:t>Kontrollene må komme tettere på hendelsene ute i samfunnet</a:t>
            </a:r>
          </a:p>
          <a:p>
            <a:r>
              <a:rPr lang="nb-NO" dirty="0" smtClean="0"/>
              <a:t>Behov for løpende analyser av unndragelsesrisiko og tilhørende aktiviteter</a:t>
            </a:r>
            <a:endParaRPr lang="nb-NO" dirty="0"/>
          </a:p>
        </p:txBody>
      </p:sp>
      <p:sp>
        <p:nvSpPr>
          <p:cNvPr id="4" name="Plassholder for dato 3"/>
          <p:cNvSpPr>
            <a:spLocks noGrp="1"/>
          </p:cNvSpPr>
          <p:nvPr>
            <p:ph type="dt" sz="half" idx="10"/>
          </p:nvPr>
        </p:nvSpPr>
        <p:spPr/>
        <p:txBody>
          <a:bodyPr/>
          <a:lstStyle/>
          <a:p>
            <a:fld id="{587A696B-9A70-43E3-B282-79930C633F78}" type="datetime4">
              <a:rPr lang="nb-NO" smtClean="0"/>
              <a:t>13. oktober 2021</a:t>
            </a:fld>
            <a:endParaRPr lang="nb-NO" dirty="0"/>
          </a:p>
        </p:txBody>
      </p:sp>
      <p:pic>
        <p:nvPicPr>
          <p:cNvPr id="12292" name="Picture 4" descr="Image result for 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7302"/>
            <a:ext cx="5715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8224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Analyse på strukturerte data</a:t>
            </a:r>
            <a:endParaRPr lang="nb-NO" dirty="0"/>
          </a:p>
        </p:txBody>
      </p:sp>
      <p:sp>
        <p:nvSpPr>
          <p:cNvPr id="3" name="Plassholder for innhold 2"/>
          <p:cNvSpPr>
            <a:spLocks noGrp="1"/>
          </p:cNvSpPr>
          <p:nvPr>
            <p:ph idx="1"/>
          </p:nvPr>
        </p:nvSpPr>
        <p:spPr/>
        <p:txBody>
          <a:bodyPr/>
          <a:lstStyle/>
          <a:p>
            <a:endParaRPr lang="nb-NO"/>
          </a:p>
        </p:txBody>
      </p:sp>
      <p:pic>
        <p:nvPicPr>
          <p:cNvPr id="6146" name="Picture 2" descr="Image result for analy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2501"/>
            <a:ext cx="9981164" cy="443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3706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8035" y="268201"/>
            <a:ext cx="8524071" cy="346249"/>
          </a:xfrm>
        </p:spPr>
        <p:txBody>
          <a:bodyPr/>
          <a:lstStyle/>
          <a:p>
            <a:r>
              <a:rPr lang="nb-NO" dirty="0" smtClean="0"/>
              <a:t>Maskinlæring avslører </a:t>
            </a:r>
            <a:r>
              <a:rPr lang="nb-NO" dirty="0" err="1" smtClean="0"/>
              <a:t>alzheimers</a:t>
            </a:r>
            <a:r>
              <a:rPr lang="nb-NO" dirty="0" smtClean="0"/>
              <a:t> 10 år før symptomer </a:t>
            </a:r>
            <a:endParaRPr lang="nb-NO" dirty="0"/>
          </a:p>
        </p:txBody>
      </p:sp>
      <p:sp>
        <p:nvSpPr>
          <p:cNvPr id="3" name="Plassholder for innhold 2"/>
          <p:cNvSpPr>
            <a:spLocks noGrp="1"/>
          </p:cNvSpPr>
          <p:nvPr>
            <p:ph idx="1"/>
          </p:nvPr>
        </p:nvSpPr>
        <p:spPr/>
        <p:txBody>
          <a:bodyPr/>
          <a:lstStyle/>
          <a:p>
            <a:endParaRPr lang="nb-NO"/>
          </a:p>
        </p:txBody>
      </p:sp>
      <p:pic>
        <p:nvPicPr>
          <p:cNvPr id="2050" name="Picture 2" descr="https://o.aolcdn.com/images/dims?crop=2126%2C1412%2C0%2C0&amp;quality=85&amp;format=jpg&amp;resize=1600%2C1063&amp;image_uri=http%3A%2F%2Fo.aolcdn.com%2Fhss%2Fstorage%2Fmidas%2F78ef02ac91cfdcc2b6a742fc68c35a6c%2F203214781%2F168715138.jpg&amp;client=a1acac3e1b3290917d92&amp;signature=c78d24f871af130edf6f4ad385b736b0b37eb4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4747"/>
            <a:ext cx="8155093" cy="4383828"/>
          </a:xfrm>
          <a:prstGeom prst="rect">
            <a:avLst/>
          </a:prstGeom>
          <a:noFill/>
          <a:extLst>
            <a:ext uri="{909E8E84-426E-40DD-AFC4-6F175D3DCCD1}">
              <a14:hiddenFill xmlns:a14="http://schemas.microsoft.com/office/drawing/2010/main">
                <a:solidFill>
                  <a:srgbClr val="FFFFFF"/>
                </a:solidFill>
              </a14:hiddenFill>
            </a:ext>
          </a:extLst>
        </p:spPr>
      </p:pic>
      <p:sp>
        <p:nvSpPr>
          <p:cNvPr id="6" name="Plassholder for innhold 2"/>
          <p:cNvSpPr txBox="1">
            <a:spLocks/>
          </p:cNvSpPr>
          <p:nvPr/>
        </p:nvSpPr>
        <p:spPr>
          <a:xfrm>
            <a:off x="936116" y="817302"/>
            <a:ext cx="7547925" cy="3647256"/>
          </a:xfrm>
          <a:prstGeom prst="rect">
            <a:avLst/>
          </a:prstGeom>
        </p:spPr>
        <p:txBody>
          <a:bodyPr vert="vert" lIns="0" tIns="0" rIns="0" bIns="0" rtlCol="0">
            <a:normAutofit/>
          </a:bodyPr>
          <a:lstStyle>
            <a:lvl1pPr marL="170272" indent="-170272" algn="l" defTabSz="681091" rtl="0" eaLnBrk="1" latinLnBrk="0" hangingPunct="1">
              <a:lnSpc>
                <a:spcPct val="90000"/>
              </a:lnSpc>
              <a:spcBef>
                <a:spcPts val="745"/>
              </a:spcBef>
              <a:buFont typeface="Arial" panose="020B0604020202020204" pitchFamily="34" charset="0"/>
              <a:buChar char="•"/>
              <a:defRPr sz="1800" kern="1200">
                <a:solidFill>
                  <a:schemeClr val="tx1"/>
                </a:solidFill>
                <a:latin typeface="+mn-lt"/>
                <a:ea typeface="+mn-ea"/>
                <a:cs typeface="+mn-cs"/>
              </a:defRPr>
            </a:lvl1pPr>
            <a:lvl2pPr marL="510819" indent="-170272" algn="l" defTabSz="681091" rtl="0" eaLnBrk="1" latinLnBrk="0" hangingPunct="1">
              <a:lnSpc>
                <a:spcPct val="90000"/>
              </a:lnSpc>
              <a:spcBef>
                <a:spcPts val="373"/>
              </a:spcBef>
              <a:buFont typeface="Arial" panose="020B0604020202020204" pitchFamily="34" charset="0"/>
              <a:buChar char="•"/>
              <a:defRPr sz="1600" kern="1200">
                <a:solidFill>
                  <a:schemeClr val="tx1"/>
                </a:solidFill>
                <a:latin typeface="+mn-lt"/>
                <a:ea typeface="+mn-ea"/>
                <a:cs typeface="+mn-cs"/>
              </a:defRPr>
            </a:lvl2pPr>
            <a:lvl3pPr marL="851364" indent="-170272" algn="l" defTabSz="681091" rtl="0" eaLnBrk="1" latinLnBrk="0" hangingPunct="1">
              <a:lnSpc>
                <a:spcPct val="90000"/>
              </a:lnSpc>
              <a:spcBef>
                <a:spcPts val="373"/>
              </a:spcBef>
              <a:buFont typeface="Arial" panose="020B0604020202020204" pitchFamily="34" charset="0"/>
              <a:buChar char="•"/>
              <a:defRPr sz="1500" kern="1200">
                <a:solidFill>
                  <a:schemeClr val="tx1"/>
                </a:solidFill>
                <a:latin typeface="+mn-lt"/>
                <a:ea typeface="+mn-ea"/>
                <a:cs typeface="+mn-cs"/>
              </a:defRPr>
            </a:lvl3pPr>
            <a:lvl4pPr marL="1191908"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4pPr>
            <a:lvl5pPr marL="1532454" indent="-170272" algn="l" defTabSz="681091" rtl="0" eaLnBrk="1" latinLnBrk="0" hangingPunct="1">
              <a:lnSpc>
                <a:spcPct val="90000"/>
              </a:lnSpc>
              <a:spcBef>
                <a:spcPts val="373"/>
              </a:spcBef>
              <a:buFont typeface="Arial" panose="020B0604020202020204" pitchFamily="34" charset="0"/>
              <a:buChar char="•"/>
              <a:defRPr sz="1200" kern="1200">
                <a:solidFill>
                  <a:schemeClr val="tx1"/>
                </a:solidFill>
                <a:latin typeface="+mn-lt"/>
                <a:ea typeface="+mn-ea"/>
                <a:cs typeface="+mn-cs"/>
              </a:defRPr>
            </a:lvl5pPr>
            <a:lvl6pPr marL="1873000"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6pPr>
            <a:lvl7pPr marL="221354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7pPr>
            <a:lvl8pPr marL="2554091"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8pPr>
            <a:lvl9pPr marL="289463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9pPr>
          </a:lstStyle>
          <a:p>
            <a:r>
              <a:rPr lang="nb-NO" dirty="0" err="1" smtClean="0"/>
              <a:t>Univ</a:t>
            </a:r>
            <a:r>
              <a:rPr lang="nb-NO" dirty="0" smtClean="0"/>
              <a:t> Bari, nevrale forbindelser </a:t>
            </a:r>
            <a:endParaRPr lang="nb-NO" dirty="0"/>
          </a:p>
        </p:txBody>
      </p:sp>
    </p:spTree>
    <p:extLst>
      <p:ext uri="{BB962C8B-B14F-4D97-AF65-F5344CB8AC3E}">
        <p14:creationId xmlns:p14="http://schemas.microsoft.com/office/powerpoint/2010/main" val="7799150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17301"/>
            <a:ext cx="9145589" cy="4289451"/>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288035" y="268201"/>
            <a:ext cx="8686999" cy="346249"/>
          </a:xfrm>
        </p:spPr>
        <p:txBody>
          <a:bodyPr/>
          <a:lstStyle/>
          <a:p>
            <a:r>
              <a:rPr lang="nb-NO" dirty="0" smtClean="0"/>
              <a:t>Tilgang på informasjon og forståelse av den avgjørende!</a:t>
            </a:r>
            <a:endParaRPr lang="nb-NO" dirty="0"/>
          </a:p>
        </p:txBody>
      </p:sp>
      <p:sp>
        <p:nvSpPr>
          <p:cNvPr id="3" name="Plassholder for innhold 2"/>
          <p:cNvSpPr>
            <a:spLocks noGrp="1"/>
          </p:cNvSpPr>
          <p:nvPr>
            <p:ph idx="1"/>
          </p:nvPr>
        </p:nvSpPr>
        <p:spPr/>
        <p:txBody>
          <a:bodyPr/>
          <a:lstStyle/>
          <a:p>
            <a:endParaRPr lang="nb-NO"/>
          </a:p>
        </p:txBody>
      </p:sp>
    </p:spTree>
    <p:extLst>
      <p:ext uri="{BB962C8B-B14F-4D97-AF65-F5344CB8AC3E}">
        <p14:creationId xmlns:p14="http://schemas.microsoft.com/office/powerpoint/2010/main" val="15356046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glob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35" y="1635600"/>
            <a:ext cx="3693936" cy="1574783"/>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288035" y="1028975"/>
            <a:ext cx="8371046" cy="512448"/>
          </a:xfrm>
        </p:spPr>
        <p:txBody>
          <a:bodyPr>
            <a:normAutofit/>
          </a:bodyPr>
          <a:lstStyle/>
          <a:p>
            <a:r>
              <a:rPr lang="en-GB" dirty="0" err="1" smtClean="0"/>
              <a:t>En</a:t>
            </a:r>
            <a:r>
              <a:rPr lang="en-GB" dirty="0" smtClean="0"/>
              <a:t> </a:t>
            </a:r>
            <a:r>
              <a:rPr lang="en-GB" dirty="0" err="1" smtClean="0"/>
              <a:t>stor</a:t>
            </a:r>
            <a:r>
              <a:rPr lang="en-GB" dirty="0" smtClean="0"/>
              <a:t> </a:t>
            </a:r>
            <a:r>
              <a:rPr lang="en-GB" dirty="0" err="1" smtClean="0"/>
              <a:t>omstilling</a:t>
            </a:r>
            <a:r>
              <a:rPr lang="en-GB" dirty="0" smtClean="0"/>
              <a:t> for Skatt </a:t>
            </a:r>
            <a:r>
              <a:rPr lang="en-GB" dirty="0" err="1" smtClean="0"/>
              <a:t>fremover</a:t>
            </a:r>
            <a:endParaRPr lang="en-GB" dirty="0"/>
          </a:p>
        </p:txBody>
      </p:sp>
      <p:sp>
        <p:nvSpPr>
          <p:cNvPr id="3" name="Plassholder for innhold 2"/>
          <p:cNvSpPr>
            <a:spLocks noGrp="1"/>
          </p:cNvSpPr>
          <p:nvPr>
            <p:ph idx="1"/>
          </p:nvPr>
        </p:nvSpPr>
        <p:spPr>
          <a:xfrm>
            <a:off x="237635" y="3379026"/>
            <a:ext cx="4062583" cy="1163799"/>
          </a:xfrm>
        </p:spPr>
        <p:txBody>
          <a:bodyPr>
            <a:normAutofit/>
          </a:bodyPr>
          <a:lstStyle/>
          <a:p>
            <a:r>
              <a:rPr lang="en-GB" dirty="0" err="1" smtClean="0"/>
              <a:t>Globale</a:t>
            </a:r>
            <a:r>
              <a:rPr lang="en-GB" dirty="0" smtClean="0"/>
              <a:t> </a:t>
            </a:r>
            <a:r>
              <a:rPr lang="en-GB" dirty="0" err="1" smtClean="0"/>
              <a:t>utfordringer</a:t>
            </a:r>
            <a:endParaRPr lang="en-GB" dirty="0" smtClean="0"/>
          </a:p>
          <a:p>
            <a:pPr lvl="1"/>
            <a:r>
              <a:rPr lang="en-GB" dirty="0" err="1" smtClean="0"/>
              <a:t>Lovlig</a:t>
            </a:r>
            <a:r>
              <a:rPr lang="en-GB" dirty="0" smtClean="0"/>
              <a:t> </a:t>
            </a:r>
            <a:r>
              <a:rPr lang="en-GB" dirty="0" err="1" smtClean="0"/>
              <a:t>og</a:t>
            </a:r>
            <a:r>
              <a:rPr lang="en-GB" dirty="0" smtClean="0"/>
              <a:t> </a:t>
            </a:r>
            <a:r>
              <a:rPr lang="en-GB" dirty="0" err="1" smtClean="0"/>
              <a:t>ulovlig</a:t>
            </a:r>
            <a:r>
              <a:rPr lang="en-GB" dirty="0" smtClean="0"/>
              <a:t> </a:t>
            </a:r>
            <a:r>
              <a:rPr lang="en-GB" dirty="0" err="1" smtClean="0"/>
              <a:t>skatteunnvikelse</a:t>
            </a:r>
            <a:endParaRPr lang="en-GB" dirty="0" smtClean="0"/>
          </a:p>
          <a:p>
            <a:pPr lvl="1"/>
            <a:r>
              <a:rPr lang="en-GB" dirty="0" err="1" smtClean="0"/>
              <a:t>Svindel</a:t>
            </a:r>
            <a:r>
              <a:rPr lang="en-GB" dirty="0" smtClean="0"/>
              <a:t> </a:t>
            </a:r>
            <a:r>
              <a:rPr lang="en-GB" dirty="0" err="1" smtClean="0"/>
              <a:t>og</a:t>
            </a:r>
            <a:r>
              <a:rPr lang="en-GB" dirty="0" smtClean="0"/>
              <a:t> </a:t>
            </a:r>
            <a:r>
              <a:rPr lang="en-GB" dirty="0" err="1" smtClean="0"/>
              <a:t>ulovlige</a:t>
            </a:r>
            <a:r>
              <a:rPr lang="en-GB" dirty="0" smtClean="0"/>
              <a:t> </a:t>
            </a:r>
            <a:r>
              <a:rPr lang="en-GB" dirty="0" err="1" smtClean="0"/>
              <a:t>skatteavtaler</a:t>
            </a:r>
            <a:endParaRPr lang="en-GB" dirty="0" smtClean="0"/>
          </a:p>
          <a:p>
            <a:pPr lvl="1"/>
            <a:r>
              <a:rPr lang="en-GB" dirty="0" err="1" smtClean="0"/>
              <a:t>Delingsøkonomi</a:t>
            </a:r>
            <a:r>
              <a:rPr lang="en-GB" dirty="0" smtClean="0"/>
              <a:t> </a:t>
            </a:r>
            <a:r>
              <a:rPr lang="en-GB" dirty="0" err="1" smtClean="0"/>
              <a:t>og</a:t>
            </a:r>
            <a:r>
              <a:rPr lang="en-GB" dirty="0" smtClean="0"/>
              <a:t> </a:t>
            </a:r>
            <a:r>
              <a:rPr lang="en-GB" dirty="0" err="1" smtClean="0"/>
              <a:t>informasjonstilgang</a:t>
            </a:r>
            <a:endParaRPr lang="en-GB" dirty="0"/>
          </a:p>
        </p:txBody>
      </p:sp>
      <p:pic>
        <p:nvPicPr>
          <p:cNvPr id="2052" name="Picture 4" descr="Image result for opportunities"/>
          <p:cNvPicPr>
            <a:picLocks noChangeAspect="1" noChangeArrowheads="1"/>
          </p:cNvPicPr>
          <p:nvPr/>
        </p:nvPicPr>
        <p:blipFill rotWithShape="1">
          <a:blip r:embed="rId4">
            <a:extLst>
              <a:ext uri="{28A0092B-C50C-407E-A947-70E740481C1C}">
                <a14:useLocalDpi xmlns:a14="http://schemas.microsoft.com/office/drawing/2010/main" val="0"/>
              </a:ext>
            </a:extLst>
          </a:blip>
          <a:srcRect t="-12989" b="12989"/>
          <a:stretch/>
        </p:blipFill>
        <p:spPr bwMode="auto">
          <a:xfrm>
            <a:off x="4784172" y="1398980"/>
            <a:ext cx="3600000" cy="1811403"/>
          </a:xfrm>
          <a:prstGeom prst="rect">
            <a:avLst/>
          </a:prstGeom>
          <a:noFill/>
          <a:extLst>
            <a:ext uri="{909E8E84-426E-40DD-AFC4-6F175D3DCCD1}">
              <a14:hiddenFill xmlns:a14="http://schemas.microsoft.com/office/drawing/2010/main">
                <a:solidFill>
                  <a:srgbClr val="FFFFFF"/>
                </a:solidFill>
              </a14:hiddenFill>
            </a:ext>
          </a:extLst>
        </p:spPr>
      </p:pic>
      <p:sp>
        <p:nvSpPr>
          <p:cNvPr id="8" name="Plassholder for innhold 2"/>
          <p:cNvSpPr txBox="1">
            <a:spLocks/>
          </p:cNvSpPr>
          <p:nvPr/>
        </p:nvSpPr>
        <p:spPr>
          <a:xfrm>
            <a:off x="4860036" y="3379025"/>
            <a:ext cx="3922014" cy="1163799"/>
          </a:xfrm>
          <a:prstGeom prst="rect">
            <a:avLst/>
          </a:prstGeom>
        </p:spPr>
        <p:txBody>
          <a:bodyPr vert="horz" lIns="0" tIns="0" rIns="0" bIns="0" rtlCol="0">
            <a:normAutofit fontScale="92500" lnSpcReduction="10000"/>
          </a:bodyPr>
          <a:lstStyle>
            <a:lvl1pPr marL="170272" indent="-170272" algn="l" defTabSz="681091" rtl="0" eaLnBrk="1" latinLnBrk="0" hangingPunct="1">
              <a:lnSpc>
                <a:spcPct val="90000"/>
              </a:lnSpc>
              <a:spcBef>
                <a:spcPts val="745"/>
              </a:spcBef>
              <a:buFont typeface="Arial" panose="020B0604020202020204" pitchFamily="34" charset="0"/>
              <a:buChar char="•"/>
              <a:defRPr sz="1800" kern="1200">
                <a:solidFill>
                  <a:schemeClr val="tx1"/>
                </a:solidFill>
                <a:latin typeface="+mn-lt"/>
                <a:ea typeface="+mn-ea"/>
                <a:cs typeface="+mn-cs"/>
              </a:defRPr>
            </a:lvl1pPr>
            <a:lvl2pPr marL="510819" indent="-170272" algn="l" defTabSz="681091" rtl="0" eaLnBrk="1" latinLnBrk="0" hangingPunct="1">
              <a:lnSpc>
                <a:spcPct val="90000"/>
              </a:lnSpc>
              <a:spcBef>
                <a:spcPts val="373"/>
              </a:spcBef>
              <a:buFont typeface="Arial" panose="020B0604020202020204" pitchFamily="34" charset="0"/>
              <a:buChar char="•"/>
              <a:defRPr sz="1600" kern="1200">
                <a:solidFill>
                  <a:schemeClr val="tx1"/>
                </a:solidFill>
                <a:latin typeface="+mn-lt"/>
                <a:ea typeface="+mn-ea"/>
                <a:cs typeface="+mn-cs"/>
              </a:defRPr>
            </a:lvl2pPr>
            <a:lvl3pPr marL="851364" indent="-170272" algn="l" defTabSz="681091" rtl="0" eaLnBrk="1" latinLnBrk="0" hangingPunct="1">
              <a:lnSpc>
                <a:spcPct val="90000"/>
              </a:lnSpc>
              <a:spcBef>
                <a:spcPts val="373"/>
              </a:spcBef>
              <a:buFont typeface="Arial" panose="020B0604020202020204" pitchFamily="34" charset="0"/>
              <a:buChar char="•"/>
              <a:defRPr sz="1500" kern="1200">
                <a:solidFill>
                  <a:schemeClr val="tx1"/>
                </a:solidFill>
                <a:latin typeface="+mn-lt"/>
                <a:ea typeface="+mn-ea"/>
                <a:cs typeface="+mn-cs"/>
              </a:defRPr>
            </a:lvl3pPr>
            <a:lvl4pPr marL="1191908"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4pPr>
            <a:lvl5pPr marL="1532454" indent="-170272" algn="l" defTabSz="681091" rtl="0" eaLnBrk="1" latinLnBrk="0" hangingPunct="1">
              <a:lnSpc>
                <a:spcPct val="90000"/>
              </a:lnSpc>
              <a:spcBef>
                <a:spcPts val="373"/>
              </a:spcBef>
              <a:buFont typeface="Arial" panose="020B0604020202020204" pitchFamily="34" charset="0"/>
              <a:buChar char="•"/>
              <a:defRPr sz="1200" kern="1200">
                <a:solidFill>
                  <a:schemeClr val="tx1"/>
                </a:solidFill>
                <a:latin typeface="+mn-lt"/>
                <a:ea typeface="+mn-ea"/>
                <a:cs typeface="+mn-cs"/>
              </a:defRPr>
            </a:lvl5pPr>
            <a:lvl6pPr marL="1873000"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6pPr>
            <a:lvl7pPr marL="221354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7pPr>
            <a:lvl8pPr marL="2554091"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8pPr>
            <a:lvl9pPr marL="289463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9pPr>
          </a:lstStyle>
          <a:p>
            <a:pPr marL="170272" marR="0" lvl="0" indent="-170272" algn="l" defTabSz="681091" rtl="0" eaLnBrk="1" fontAlgn="auto" latinLnBrk="0" hangingPunct="1">
              <a:lnSpc>
                <a:spcPct val="90000"/>
              </a:lnSpc>
              <a:spcBef>
                <a:spcPts val="745"/>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err="1" smtClean="0">
                <a:ln>
                  <a:noFill/>
                </a:ln>
                <a:solidFill>
                  <a:prstClr val="black"/>
                </a:solidFill>
                <a:effectLst/>
                <a:uLnTx/>
                <a:uFillTx/>
                <a:latin typeface="Arial" panose="020B0604020202020204"/>
                <a:ea typeface="+mn-ea"/>
                <a:cs typeface="+mn-cs"/>
              </a:rPr>
              <a:t>Muligheter</a:t>
            </a:r>
            <a:r>
              <a:rPr kumimoji="0" lang="en-GB" sz="1800" b="0" i="0" u="none" strike="noStrike" kern="1200" cap="none" spc="0" normalizeH="0" baseline="0" noProof="0" dirty="0" smtClean="0">
                <a:ln>
                  <a:noFill/>
                </a:ln>
                <a:solidFill>
                  <a:prstClr val="black"/>
                </a:solidFill>
                <a:effectLst/>
                <a:uLnTx/>
                <a:uFillTx/>
                <a:latin typeface="Arial" panose="020B0604020202020204"/>
                <a:ea typeface="+mn-ea"/>
                <a:cs typeface="+mn-cs"/>
              </a:rPr>
              <a:t> med </a:t>
            </a:r>
            <a:r>
              <a:rPr kumimoji="0" lang="en-GB" sz="1800" b="0" i="0" u="none" strike="noStrike" kern="1200" cap="none" spc="0" normalizeH="0" baseline="0" noProof="0" dirty="0" err="1" smtClean="0">
                <a:ln>
                  <a:noFill/>
                </a:ln>
                <a:solidFill>
                  <a:prstClr val="black"/>
                </a:solidFill>
                <a:effectLst/>
                <a:uLnTx/>
                <a:uFillTx/>
                <a:latin typeface="Arial" panose="020B0604020202020204"/>
                <a:ea typeface="+mn-ea"/>
                <a:cs typeface="+mn-cs"/>
              </a:rPr>
              <a:t>ny</a:t>
            </a:r>
            <a:r>
              <a:rPr kumimoji="0" lang="en-GB" sz="1800" b="0" i="0" u="none" strike="noStrike" kern="1200" cap="none" spc="0" normalizeH="0" baseline="0" noProof="0" dirty="0" smtClean="0">
                <a:ln>
                  <a:noFill/>
                </a:ln>
                <a:solidFill>
                  <a:prstClr val="black"/>
                </a:solidFill>
                <a:effectLst/>
                <a:uLnTx/>
                <a:uFillTx/>
                <a:latin typeface="Arial" panose="020B0604020202020204"/>
                <a:ea typeface="+mn-ea"/>
                <a:cs typeface="+mn-cs"/>
              </a:rPr>
              <a:t> </a:t>
            </a:r>
            <a:r>
              <a:rPr kumimoji="0" lang="en-GB" sz="1800" b="0" i="0" u="none" strike="noStrike" kern="1200" cap="none" spc="0" normalizeH="0" baseline="0" noProof="0" dirty="0" err="1" smtClean="0">
                <a:ln>
                  <a:noFill/>
                </a:ln>
                <a:solidFill>
                  <a:prstClr val="black"/>
                </a:solidFill>
                <a:effectLst/>
                <a:uLnTx/>
                <a:uFillTx/>
                <a:latin typeface="Arial" panose="020B0604020202020204"/>
                <a:ea typeface="+mn-ea"/>
                <a:cs typeface="+mn-cs"/>
              </a:rPr>
              <a:t>teknologi</a:t>
            </a:r>
            <a:endParaRPr kumimoji="0" lang="en-GB" sz="1800" b="0" i="0" u="none" strike="noStrike" kern="1200" cap="none" spc="0" normalizeH="0" baseline="0" noProof="0" dirty="0" smtClean="0">
              <a:ln>
                <a:noFill/>
              </a:ln>
              <a:solidFill>
                <a:prstClr val="black"/>
              </a:solidFill>
              <a:effectLst/>
              <a:uLnTx/>
              <a:uFillTx/>
              <a:latin typeface="Arial" panose="020B0604020202020204"/>
              <a:ea typeface="+mn-ea"/>
              <a:cs typeface="+mn-cs"/>
            </a:endParaRPr>
          </a:p>
          <a:p>
            <a:pPr marL="510819" marR="0" lvl="1" indent="-170272" algn="l" defTabSz="681091" rtl="0" eaLnBrk="1" fontAlgn="auto" latinLnBrk="0" hangingPunct="1">
              <a:lnSpc>
                <a:spcPct val="90000"/>
              </a:lnSpc>
              <a:spcBef>
                <a:spcPts val="373"/>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err="1" smtClean="0">
                <a:ln>
                  <a:noFill/>
                </a:ln>
                <a:solidFill>
                  <a:prstClr val="black"/>
                </a:solidFill>
                <a:effectLst/>
                <a:uLnTx/>
                <a:uFillTx/>
                <a:latin typeface="Arial" panose="020B0604020202020204"/>
                <a:ea typeface="+mn-ea"/>
                <a:cs typeface="+mn-cs"/>
              </a:rPr>
              <a:t>Utveksling</a:t>
            </a:r>
            <a:r>
              <a:rPr kumimoji="0" lang="en-GB" sz="1600" b="0" i="0" u="none" strike="noStrike" kern="1200" cap="none" spc="0" normalizeH="0" baseline="0" noProof="0" dirty="0" smtClean="0">
                <a:ln>
                  <a:noFill/>
                </a:ln>
                <a:solidFill>
                  <a:prstClr val="black"/>
                </a:solidFill>
                <a:effectLst/>
                <a:uLnTx/>
                <a:uFillTx/>
                <a:latin typeface="Arial" panose="020B0604020202020204"/>
                <a:ea typeface="+mn-ea"/>
                <a:cs typeface="+mn-cs"/>
              </a:rPr>
              <a:t> </a:t>
            </a:r>
            <a:r>
              <a:rPr kumimoji="0" lang="en-GB" sz="1600" b="0" i="0" u="none" strike="noStrike" kern="1200" cap="none" spc="0" normalizeH="0" baseline="0" noProof="0" dirty="0" err="1" smtClean="0">
                <a:ln>
                  <a:noFill/>
                </a:ln>
                <a:solidFill>
                  <a:prstClr val="black"/>
                </a:solidFill>
                <a:effectLst/>
                <a:uLnTx/>
                <a:uFillTx/>
                <a:latin typeface="Arial" panose="020B0604020202020204"/>
                <a:ea typeface="+mn-ea"/>
                <a:cs typeface="+mn-cs"/>
              </a:rPr>
              <a:t>av</a:t>
            </a:r>
            <a:r>
              <a:rPr kumimoji="0" lang="en-GB" sz="1600" b="0" i="0" u="none" strike="noStrike" kern="1200" cap="none" spc="0" normalizeH="0" baseline="0" noProof="0" dirty="0" smtClean="0">
                <a:ln>
                  <a:noFill/>
                </a:ln>
                <a:solidFill>
                  <a:prstClr val="black"/>
                </a:solidFill>
                <a:effectLst/>
                <a:uLnTx/>
                <a:uFillTx/>
                <a:latin typeface="Arial" panose="020B0604020202020204"/>
                <a:ea typeface="+mn-ea"/>
                <a:cs typeface="+mn-cs"/>
              </a:rPr>
              <a:t> </a:t>
            </a:r>
            <a:r>
              <a:rPr kumimoji="0" lang="en-GB" sz="1600" b="0" i="0" u="none" strike="noStrike" kern="1200" cap="none" spc="0" normalizeH="0" baseline="0" noProof="0" dirty="0" err="1" smtClean="0">
                <a:ln>
                  <a:noFill/>
                </a:ln>
                <a:solidFill>
                  <a:prstClr val="black"/>
                </a:solidFill>
                <a:effectLst/>
                <a:uLnTx/>
                <a:uFillTx/>
                <a:latin typeface="Arial" panose="020B0604020202020204"/>
                <a:ea typeface="+mn-ea"/>
                <a:cs typeface="+mn-cs"/>
              </a:rPr>
              <a:t>informasjon</a:t>
            </a:r>
            <a:endParaRPr kumimoji="0" lang="en-GB" sz="1600" b="0" i="0" u="none" strike="noStrike" kern="1200" cap="none" spc="0" normalizeH="0" baseline="0" noProof="0" dirty="0" smtClean="0">
              <a:ln>
                <a:noFill/>
              </a:ln>
              <a:solidFill>
                <a:prstClr val="black"/>
              </a:solidFill>
              <a:effectLst/>
              <a:uLnTx/>
              <a:uFillTx/>
              <a:latin typeface="Arial" panose="020B0604020202020204"/>
              <a:ea typeface="+mn-ea"/>
              <a:cs typeface="+mn-cs"/>
            </a:endParaRPr>
          </a:p>
          <a:p>
            <a:pPr marL="510819" marR="0" lvl="1" indent="-170272" algn="l" defTabSz="681091" rtl="0" eaLnBrk="1" fontAlgn="auto" latinLnBrk="0" hangingPunct="1">
              <a:lnSpc>
                <a:spcPct val="90000"/>
              </a:lnSpc>
              <a:spcBef>
                <a:spcPts val="373"/>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err="1" smtClean="0">
                <a:ln>
                  <a:noFill/>
                </a:ln>
                <a:solidFill>
                  <a:prstClr val="black"/>
                </a:solidFill>
                <a:effectLst/>
                <a:uLnTx/>
                <a:uFillTx/>
                <a:latin typeface="Arial" panose="020B0604020202020204"/>
                <a:ea typeface="+mn-ea"/>
                <a:cs typeface="+mn-cs"/>
              </a:rPr>
              <a:t>Kommunikasjon</a:t>
            </a:r>
            <a:r>
              <a:rPr kumimoji="0" lang="en-GB" sz="1600" b="0" i="0" u="none" strike="noStrike" kern="1200" cap="none" spc="0" normalizeH="0" baseline="0" noProof="0" dirty="0" smtClean="0">
                <a:ln>
                  <a:noFill/>
                </a:ln>
                <a:solidFill>
                  <a:prstClr val="black"/>
                </a:solidFill>
                <a:effectLst/>
                <a:uLnTx/>
                <a:uFillTx/>
                <a:latin typeface="Arial" panose="020B0604020202020204"/>
                <a:ea typeface="+mn-ea"/>
                <a:cs typeface="+mn-cs"/>
              </a:rPr>
              <a:t> </a:t>
            </a:r>
            <a:r>
              <a:rPr kumimoji="0" lang="en-GB" sz="1600" b="0" i="0" u="none" strike="noStrike" kern="1200" cap="none" spc="0" normalizeH="0" baseline="0" noProof="0" dirty="0" err="1" smtClean="0">
                <a:ln>
                  <a:noFill/>
                </a:ln>
                <a:solidFill>
                  <a:prstClr val="black"/>
                </a:solidFill>
                <a:effectLst/>
                <a:uLnTx/>
                <a:uFillTx/>
                <a:latin typeface="Arial" panose="020B0604020202020204"/>
                <a:ea typeface="+mn-ea"/>
                <a:cs typeface="+mn-cs"/>
              </a:rPr>
              <a:t>i</a:t>
            </a:r>
            <a:r>
              <a:rPr kumimoji="0" lang="en-GB" sz="1600" b="0" i="0" u="none" strike="noStrike" kern="1200" cap="none" spc="0" normalizeH="0" baseline="0" noProof="0" dirty="0" smtClean="0">
                <a:ln>
                  <a:noFill/>
                </a:ln>
                <a:solidFill>
                  <a:prstClr val="black"/>
                </a:solidFill>
                <a:effectLst/>
                <a:uLnTx/>
                <a:uFillTx/>
                <a:latin typeface="Arial" panose="020B0604020202020204"/>
                <a:ea typeface="+mn-ea"/>
                <a:cs typeface="+mn-cs"/>
              </a:rPr>
              <a:t> </a:t>
            </a:r>
            <a:r>
              <a:rPr kumimoji="0" lang="en-GB" sz="1600" b="0" i="0" u="none" strike="noStrike" kern="1200" cap="none" spc="0" normalizeH="0" baseline="0" noProof="0" dirty="0" err="1" smtClean="0">
                <a:ln>
                  <a:noFill/>
                </a:ln>
                <a:solidFill>
                  <a:prstClr val="black"/>
                </a:solidFill>
                <a:effectLst/>
                <a:uLnTx/>
                <a:uFillTx/>
                <a:latin typeface="Arial" panose="020B0604020202020204"/>
                <a:ea typeface="+mn-ea"/>
                <a:cs typeface="+mn-cs"/>
              </a:rPr>
              <a:t>sanntid</a:t>
            </a:r>
            <a:endParaRPr kumimoji="0" lang="en-GB" sz="1600" b="0" i="0" u="none" strike="noStrike" kern="1200" cap="none" spc="0" normalizeH="0" baseline="0" noProof="0" dirty="0" smtClean="0">
              <a:ln>
                <a:noFill/>
              </a:ln>
              <a:solidFill>
                <a:prstClr val="black"/>
              </a:solidFill>
              <a:effectLst/>
              <a:uLnTx/>
              <a:uFillTx/>
              <a:latin typeface="Arial" panose="020B0604020202020204"/>
              <a:ea typeface="+mn-ea"/>
              <a:cs typeface="+mn-cs"/>
            </a:endParaRPr>
          </a:p>
          <a:p>
            <a:pPr marL="510819" marR="0" lvl="1" indent="-170272" algn="l" defTabSz="681091" rtl="0" eaLnBrk="1" fontAlgn="auto" latinLnBrk="0" hangingPunct="1">
              <a:lnSpc>
                <a:spcPct val="90000"/>
              </a:lnSpc>
              <a:spcBef>
                <a:spcPts val="373"/>
              </a:spcBef>
              <a:spcAft>
                <a:spcPts val="0"/>
              </a:spcAft>
              <a:buClrTx/>
              <a:buSzTx/>
              <a:buFont typeface="Arial" panose="020B0604020202020204" pitchFamily="34" charset="0"/>
              <a:buChar char="•"/>
              <a:tabLst/>
              <a:defRPr/>
            </a:pPr>
            <a:r>
              <a:rPr lang="en-GB" noProof="0" dirty="0" err="1" smtClean="0">
                <a:solidFill>
                  <a:prstClr val="black"/>
                </a:solidFill>
                <a:latin typeface="Arial" panose="020B0604020202020204"/>
              </a:rPr>
              <a:t>Maskin</a:t>
            </a:r>
            <a:r>
              <a:rPr lang="en-GB" dirty="0" err="1" smtClean="0">
                <a:solidFill>
                  <a:prstClr val="black"/>
                </a:solidFill>
                <a:latin typeface="Arial" panose="020B0604020202020204"/>
              </a:rPr>
              <a:t>læring</a:t>
            </a:r>
            <a:r>
              <a:rPr lang="en-GB" dirty="0" smtClean="0">
                <a:solidFill>
                  <a:prstClr val="black"/>
                </a:solidFill>
                <a:latin typeface="Arial" panose="020B0604020202020204"/>
              </a:rPr>
              <a:t> </a:t>
            </a:r>
            <a:endParaRPr kumimoji="0" lang="en-GB" sz="1600" b="0" i="0" u="none" strike="noStrike" kern="1200" cap="none" spc="0" normalizeH="0" baseline="0" noProof="0" dirty="0" smtClean="0">
              <a:ln>
                <a:noFill/>
              </a:ln>
              <a:solidFill>
                <a:prstClr val="black"/>
              </a:solidFill>
              <a:effectLst/>
              <a:uLnTx/>
              <a:uFillTx/>
              <a:latin typeface="Arial" panose="020B0604020202020204"/>
              <a:ea typeface="+mn-ea"/>
              <a:cs typeface="+mn-cs"/>
            </a:endParaRPr>
          </a:p>
          <a:p>
            <a:pPr marL="510819" marR="0" lvl="1" indent="-170272" algn="l" defTabSz="681091" rtl="0" eaLnBrk="1" fontAlgn="auto" latinLnBrk="0" hangingPunct="1">
              <a:lnSpc>
                <a:spcPct val="90000"/>
              </a:lnSpc>
              <a:spcBef>
                <a:spcPts val="373"/>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prstClr val="black"/>
                </a:solidFill>
                <a:effectLst/>
                <a:uLnTx/>
                <a:uFillTx/>
                <a:latin typeface="Arial" panose="020B0604020202020204"/>
                <a:ea typeface="+mn-ea"/>
                <a:cs typeface="+mn-cs"/>
              </a:rPr>
              <a:t>Big Data </a:t>
            </a:r>
            <a:r>
              <a:rPr kumimoji="0" lang="en-GB" sz="1600" b="0" i="0" u="none" strike="noStrike" kern="1200" cap="none" spc="0" normalizeH="0" baseline="0" noProof="0" dirty="0" err="1" smtClean="0">
                <a:ln>
                  <a:noFill/>
                </a:ln>
                <a:solidFill>
                  <a:prstClr val="black"/>
                </a:solidFill>
                <a:effectLst/>
                <a:uLnTx/>
                <a:uFillTx/>
                <a:latin typeface="Arial" panose="020B0604020202020204"/>
                <a:ea typeface="+mn-ea"/>
                <a:cs typeface="+mn-cs"/>
              </a:rPr>
              <a:t>og</a:t>
            </a:r>
            <a:r>
              <a:rPr kumimoji="0" lang="en-GB" sz="1600" b="0" i="0" u="none" strike="noStrike" kern="1200" cap="none" spc="0" normalizeH="0" baseline="0" noProof="0" dirty="0" smtClean="0">
                <a:ln>
                  <a:noFill/>
                </a:ln>
                <a:solidFill>
                  <a:prstClr val="black"/>
                </a:solidFill>
                <a:effectLst/>
                <a:uLnTx/>
                <a:uFillTx/>
                <a:latin typeface="Arial" panose="020B0604020202020204"/>
                <a:ea typeface="+mn-ea"/>
                <a:cs typeface="+mn-cs"/>
              </a:rPr>
              <a:t> analyse</a:t>
            </a:r>
          </a:p>
        </p:txBody>
      </p:sp>
    </p:spTree>
    <p:extLst>
      <p:ext uri="{BB962C8B-B14F-4D97-AF65-F5344CB8AC3E}">
        <p14:creationId xmlns:p14="http://schemas.microsoft.com/office/powerpoint/2010/main" val="4230602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4327"/>
            <a:ext cx="9145588" cy="6097058"/>
          </a:xfrm>
          <a:prstGeom prst="rect">
            <a:avLst/>
          </a:prstGeom>
        </p:spPr>
      </p:pic>
      <p:sp>
        <p:nvSpPr>
          <p:cNvPr id="4" name="Tittel 3"/>
          <p:cNvSpPr>
            <a:spLocks noGrp="1"/>
          </p:cNvSpPr>
          <p:nvPr>
            <p:ph type="title"/>
          </p:nvPr>
        </p:nvSpPr>
        <p:spPr>
          <a:xfrm>
            <a:off x="288035" y="185582"/>
            <a:ext cx="8596657" cy="512448"/>
          </a:xfrm>
          <a:solidFill>
            <a:schemeClr val="bg1">
              <a:alpha val="50000"/>
            </a:schemeClr>
          </a:solidFill>
        </p:spPr>
        <p:txBody>
          <a:bodyPr>
            <a:normAutofit fontScale="90000"/>
          </a:bodyPr>
          <a:lstStyle/>
          <a:p>
            <a:r>
              <a:rPr lang="nb-NO" dirty="0" smtClean="0"/>
              <a:t>Mål: Sikre finansieringen av velferdsstaten</a:t>
            </a:r>
            <a:endParaRPr lang="nb-NO" dirty="0"/>
          </a:p>
        </p:txBody>
      </p:sp>
    </p:spTree>
    <p:extLst>
      <p:ext uri="{BB962C8B-B14F-4D97-AF65-F5344CB8AC3E}">
        <p14:creationId xmlns:p14="http://schemas.microsoft.com/office/powerpoint/2010/main" val="25173311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210242" y="1544520"/>
            <a:ext cx="3460515" cy="2575014"/>
          </a:xfrm>
          <a:prstGeom prst="rect">
            <a:avLst/>
          </a:prstGeom>
        </p:spPr>
      </p:pic>
      <p:sp>
        <p:nvSpPr>
          <p:cNvPr id="5" name="TekstSylinder 4"/>
          <p:cNvSpPr txBox="1"/>
          <p:nvPr/>
        </p:nvSpPr>
        <p:spPr>
          <a:xfrm>
            <a:off x="2191410" y="76848"/>
            <a:ext cx="4354912" cy="646331"/>
          </a:xfrm>
          <a:prstGeom prst="rect">
            <a:avLst/>
          </a:prstGeom>
          <a:noFill/>
        </p:spPr>
        <p:txBody>
          <a:bodyPr wrap="square" rtlCol="0">
            <a:spAutoFit/>
          </a:bodyPr>
          <a:lstStyle/>
          <a:p>
            <a:r>
              <a:rPr lang="nb-NO" sz="3600" b="1" dirty="0" smtClean="0"/>
              <a:t>Noen føringer </a:t>
            </a:r>
            <a:endParaRPr lang="nb-NO" sz="3600" b="1" dirty="0"/>
          </a:p>
        </p:txBody>
      </p:sp>
      <p:sp>
        <p:nvSpPr>
          <p:cNvPr id="6" name="TekstSylinder 5"/>
          <p:cNvSpPr txBox="1"/>
          <p:nvPr/>
        </p:nvSpPr>
        <p:spPr>
          <a:xfrm>
            <a:off x="210242" y="1236743"/>
            <a:ext cx="2632131" cy="307777"/>
          </a:xfrm>
          <a:prstGeom prst="rect">
            <a:avLst/>
          </a:prstGeom>
          <a:noFill/>
        </p:spPr>
        <p:txBody>
          <a:bodyPr wrap="none" rtlCol="0">
            <a:spAutoFit/>
          </a:bodyPr>
          <a:lstStyle/>
          <a:p>
            <a:r>
              <a:rPr lang="nb-NO" dirty="0" smtClean="0"/>
              <a:t>Statsbudsjetter - Tildelingsbrev</a:t>
            </a:r>
            <a:endParaRPr lang="nb-NO" dirty="0"/>
          </a:p>
        </p:txBody>
      </p:sp>
      <p:pic>
        <p:nvPicPr>
          <p:cNvPr id="7" name="Bilde 6"/>
          <p:cNvPicPr>
            <a:picLocks noChangeAspect="1"/>
          </p:cNvPicPr>
          <p:nvPr/>
        </p:nvPicPr>
        <p:blipFill>
          <a:blip r:embed="rId3"/>
          <a:stretch>
            <a:fillRect/>
          </a:stretch>
        </p:blipFill>
        <p:spPr>
          <a:xfrm>
            <a:off x="3670757" y="3098434"/>
            <a:ext cx="1798897" cy="1813838"/>
          </a:xfrm>
          <a:prstGeom prst="rect">
            <a:avLst/>
          </a:prstGeom>
        </p:spPr>
      </p:pic>
      <p:grpSp>
        <p:nvGrpSpPr>
          <p:cNvPr id="10" name="Gruppe 9"/>
          <p:cNvGrpSpPr/>
          <p:nvPr/>
        </p:nvGrpSpPr>
        <p:grpSpPr>
          <a:xfrm>
            <a:off x="3749698" y="983337"/>
            <a:ext cx="2591896" cy="1896459"/>
            <a:chOff x="3887845" y="955515"/>
            <a:chExt cx="2591896" cy="1896459"/>
          </a:xfrm>
        </p:grpSpPr>
        <p:pic>
          <p:nvPicPr>
            <p:cNvPr id="8" name="Bilde 7"/>
            <p:cNvPicPr>
              <a:picLocks noChangeAspect="1"/>
            </p:cNvPicPr>
            <p:nvPr/>
          </p:nvPicPr>
          <p:blipFill>
            <a:blip r:embed="rId4"/>
            <a:stretch>
              <a:fillRect/>
            </a:stretch>
          </p:blipFill>
          <p:spPr>
            <a:xfrm>
              <a:off x="3887845" y="955515"/>
              <a:ext cx="2591896" cy="813735"/>
            </a:xfrm>
            <a:prstGeom prst="rect">
              <a:avLst/>
            </a:prstGeom>
          </p:spPr>
        </p:pic>
        <p:pic>
          <p:nvPicPr>
            <p:cNvPr id="9" name="Bilde 8"/>
            <p:cNvPicPr>
              <a:picLocks noChangeAspect="1"/>
            </p:cNvPicPr>
            <p:nvPr/>
          </p:nvPicPr>
          <p:blipFill>
            <a:blip r:embed="rId5"/>
            <a:stretch>
              <a:fillRect/>
            </a:stretch>
          </p:blipFill>
          <p:spPr>
            <a:xfrm>
              <a:off x="3887845" y="1772017"/>
              <a:ext cx="2591896" cy="1079957"/>
            </a:xfrm>
            <a:prstGeom prst="rect">
              <a:avLst/>
            </a:prstGeom>
          </p:spPr>
        </p:pic>
      </p:grpSp>
      <p:pic>
        <p:nvPicPr>
          <p:cNvPr id="11" name="Bilde 10"/>
          <p:cNvPicPr>
            <a:picLocks noChangeAspect="1"/>
          </p:cNvPicPr>
          <p:nvPr/>
        </p:nvPicPr>
        <p:blipFill>
          <a:blip r:embed="rId6"/>
          <a:stretch>
            <a:fillRect/>
          </a:stretch>
        </p:blipFill>
        <p:spPr>
          <a:xfrm>
            <a:off x="5661007" y="2907618"/>
            <a:ext cx="3147494" cy="2004654"/>
          </a:xfrm>
          <a:prstGeom prst="rect">
            <a:avLst/>
          </a:prstGeom>
        </p:spPr>
      </p:pic>
      <p:pic>
        <p:nvPicPr>
          <p:cNvPr id="12" name="Bilde 11"/>
          <p:cNvPicPr>
            <a:picLocks noChangeAspect="1"/>
          </p:cNvPicPr>
          <p:nvPr/>
        </p:nvPicPr>
        <p:blipFill>
          <a:blip r:embed="rId7"/>
          <a:stretch>
            <a:fillRect/>
          </a:stretch>
        </p:blipFill>
        <p:spPr>
          <a:xfrm>
            <a:off x="5979781" y="150671"/>
            <a:ext cx="3041921" cy="2637075"/>
          </a:xfrm>
          <a:prstGeom prst="rect">
            <a:avLst/>
          </a:prstGeom>
        </p:spPr>
      </p:pic>
    </p:spTree>
    <p:extLst>
      <p:ext uri="{BB962C8B-B14F-4D97-AF65-F5344CB8AC3E}">
        <p14:creationId xmlns:p14="http://schemas.microsoft.com/office/powerpoint/2010/main" val="177701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31626" y="870707"/>
            <a:ext cx="2115747" cy="1152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Sylinder 4"/>
          <p:cNvSpPr txBox="1"/>
          <p:nvPr/>
        </p:nvSpPr>
        <p:spPr>
          <a:xfrm>
            <a:off x="327442" y="2199513"/>
            <a:ext cx="5600700" cy="58477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nb-NO" sz="3200" b="1" dirty="0" smtClean="0"/>
              <a:t>Once only – kun en gang</a:t>
            </a:r>
            <a:endParaRPr lang="nb-NO" sz="3600" b="1" dirty="0"/>
          </a:p>
        </p:txBody>
      </p:sp>
      <p:grpSp>
        <p:nvGrpSpPr>
          <p:cNvPr id="8" name="Gruppe 7"/>
          <p:cNvGrpSpPr/>
          <p:nvPr/>
        </p:nvGrpSpPr>
        <p:grpSpPr>
          <a:xfrm>
            <a:off x="929640" y="103388"/>
            <a:ext cx="5280660" cy="2008018"/>
            <a:chOff x="1203960" y="453908"/>
            <a:chExt cx="5280660" cy="2008018"/>
          </a:xfrm>
        </p:grpSpPr>
        <p:sp>
          <p:nvSpPr>
            <p:cNvPr id="4" name="Rektangel 3"/>
            <p:cNvSpPr/>
            <p:nvPr/>
          </p:nvSpPr>
          <p:spPr>
            <a:xfrm>
              <a:off x="1203960" y="646044"/>
              <a:ext cx="5280660" cy="1815882"/>
            </a:xfrm>
            <a:prstGeom prst="rect">
              <a:avLst/>
            </a:prstGeom>
          </p:spPr>
          <p:txBody>
            <a:bodyPr wrap="square">
              <a:spAutoFit/>
            </a:bodyPr>
            <a:lstStyle/>
            <a:p>
              <a:r>
                <a:rPr lang="nb-NO" dirty="0"/>
                <a:t>Den enkelte virksomhet skal ha oversikt over hvilke data den håndterer, hva dataene betyr, hva de kan brukes til, hvilke prosesser de inngår i, og hvem som kan bruke dem (informasjonsforvaltning). </a:t>
              </a:r>
              <a:r>
                <a:rPr lang="nb-NO" dirty="0" err="1"/>
                <a:t>Difi</a:t>
              </a:r>
              <a:r>
                <a:rPr lang="nb-NO" dirty="0"/>
                <a:t> etablerer et </a:t>
              </a:r>
              <a:r>
                <a:rPr lang="nb-NO" dirty="0">
                  <a:hlinkClick r:id="rId3"/>
                </a:rPr>
                <a:t>rammeverk for informasjonsforvaltning</a:t>
              </a:r>
              <a:r>
                <a:rPr lang="nb-NO" dirty="0"/>
                <a:t> som kan brukes av virksomheten.</a:t>
              </a:r>
              <a:r>
                <a:rPr lang="nb-NO" dirty="0">
                  <a:hlinkClick r:id="rId4"/>
                </a:rPr>
                <a:t/>
              </a:r>
              <a:br>
                <a:rPr lang="nb-NO" dirty="0">
                  <a:hlinkClick r:id="rId4"/>
                </a:rPr>
              </a:br>
              <a:endParaRPr lang="nb-NO" dirty="0"/>
            </a:p>
            <a:p>
              <a:r>
                <a:rPr lang="nb-NO" dirty="0"/>
                <a:t>Virksomheten skal gjenbruke informasjon, i stedet for å spørre brukerne på nytt om forhold de allerede har opplyst.</a:t>
              </a:r>
            </a:p>
          </p:txBody>
        </p:sp>
        <p:sp>
          <p:nvSpPr>
            <p:cNvPr id="6" name="TekstSylinder 5"/>
            <p:cNvSpPr txBox="1"/>
            <p:nvPr/>
          </p:nvSpPr>
          <p:spPr>
            <a:xfrm>
              <a:off x="1206124" y="453908"/>
              <a:ext cx="2501006" cy="307777"/>
            </a:xfrm>
            <a:prstGeom prst="rect">
              <a:avLst/>
            </a:prstGeom>
            <a:noFill/>
          </p:spPr>
          <p:txBody>
            <a:bodyPr wrap="none" rtlCol="0">
              <a:spAutoFit/>
            </a:bodyPr>
            <a:lstStyle/>
            <a:p>
              <a:r>
                <a:rPr lang="nb-NO" b="1" dirty="0" smtClean="0"/>
                <a:t>Digitaliseringsrundskrivet:</a:t>
              </a:r>
              <a:r>
                <a:rPr lang="nb-NO" dirty="0" smtClean="0"/>
                <a:t> </a:t>
              </a:r>
              <a:endParaRPr lang="nb-NO" dirty="0"/>
            </a:p>
          </p:txBody>
        </p:sp>
      </p:grpSp>
      <p:sp>
        <p:nvSpPr>
          <p:cNvPr id="7" name="TekstSylinder 6"/>
          <p:cNvSpPr txBox="1"/>
          <p:nvPr/>
        </p:nvSpPr>
        <p:spPr>
          <a:xfrm>
            <a:off x="6812497" y="2743487"/>
            <a:ext cx="1754006" cy="523220"/>
          </a:xfrm>
          <a:prstGeom prst="rect">
            <a:avLst/>
          </a:prstGeom>
          <a:noFill/>
        </p:spPr>
        <p:txBody>
          <a:bodyPr wrap="none" rtlCol="0">
            <a:spAutoFit/>
          </a:bodyPr>
          <a:lstStyle/>
          <a:p>
            <a:r>
              <a:rPr lang="nb-NO" b="1" dirty="0" smtClean="0"/>
              <a:t>Skatteetatens nye </a:t>
            </a:r>
          </a:p>
          <a:p>
            <a:r>
              <a:rPr lang="nb-NO" b="1" dirty="0" smtClean="0"/>
              <a:t>Digitale Plattform</a:t>
            </a:r>
            <a:endParaRPr lang="nb-NO" b="1" dirty="0"/>
          </a:p>
        </p:txBody>
      </p:sp>
      <p:grpSp>
        <p:nvGrpSpPr>
          <p:cNvPr id="9" name="Gruppe 8"/>
          <p:cNvGrpSpPr/>
          <p:nvPr/>
        </p:nvGrpSpPr>
        <p:grpSpPr>
          <a:xfrm>
            <a:off x="327442" y="3005097"/>
            <a:ext cx="6485055" cy="1319311"/>
            <a:chOff x="327442" y="3005097"/>
            <a:chExt cx="6485055" cy="1319311"/>
          </a:xfrm>
        </p:grpSpPr>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442" y="3280429"/>
              <a:ext cx="6485055" cy="1043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kstSylinder 9"/>
            <p:cNvSpPr txBox="1"/>
            <p:nvPr/>
          </p:nvSpPr>
          <p:spPr>
            <a:xfrm>
              <a:off x="328628" y="3005097"/>
              <a:ext cx="2799164" cy="307777"/>
            </a:xfrm>
            <a:prstGeom prst="rect">
              <a:avLst/>
            </a:prstGeom>
            <a:noFill/>
          </p:spPr>
          <p:txBody>
            <a:bodyPr wrap="none" rtlCol="0">
              <a:spAutoFit/>
            </a:bodyPr>
            <a:lstStyle/>
            <a:p>
              <a:r>
                <a:rPr lang="nb-NO" b="1" dirty="0" smtClean="0"/>
                <a:t>Skatteetatens nye mål for 2018</a:t>
              </a:r>
              <a:endParaRPr lang="nb-NO" dirty="0"/>
            </a:p>
          </p:txBody>
        </p:sp>
      </p:grpSp>
      <p:sp>
        <p:nvSpPr>
          <p:cNvPr id="14" name="TekstSylinder 13"/>
          <p:cNvSpPr txBox="1"/>
          <p:nvPr/>
        </p:nvSpPr>
        <p:spPr>
          <a:xfrm>
            <a:off x="4526279" y="4291760"/>
            <a:ext cx="3872583" cy="64633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nb-NO" sz="3600" dirty="0" smtClean="0"/>
              <a:t>Orden i eget hus!</a:t>
            </a:r>
            <a:endParaRPr lang="nb-NO" sz="3600" dirty="0"/>
          </a:p>
        </p:txBody>
      </p:sp>
    </p:spTree>
    <p:extLst>
      <p:ext uri="{BB962C8B-B14F-4D97-AF65-F5344CB8AC3E}">
        <p14:creationId xmlns:p14="http://schemas.microsoft.com/office/powerpoint/2010/main" val="11166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pPr marL="0" marR="0" lvl="0" indent="0" algn="l" defTabSz="683951" rtl="0" eaLnBrk="1" fontAlgn="auto" latinLnBrk="0" hangingPunct="1">
              <a:lnSpc>
                <a:spcPct val="100000"/>
              </a:lnSpc>
              <a:spcBef>
                <a:spcPts val="0"/>
              </a:spcBef>
              <a:spcAft>
                <a:spcPts val="0"/>
              </a:spcAft>
              <a:buClrTx/>
              <a:buSzTx/>
              <a:buFontTx/>
              <a:buNone/>
              <a:tabLst/>
              <a:defRPr/>
            </a:pPr>
            <a:fld id="{9ACEDFA6-BCD5-4232-A6E1-61270AF02151}" type="datetime4">
              <a:rPr kumimoji="0" lang="nb-NO" sz="7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683951" rtl="0" eaLnBrk="1" fontAlgn="auto" latinLnBrk="0" hangingPunct="1">
                <a:lnSpc>
                  <a:spcPct val="100000"/>
                </a:lnSpc>
                <a:spcBef>
                  <a:spcPts val="0"/>
                </a:spcBef>
                <a:spcAft>
                  <a:spcPts val="0"/>
                </a:spcAft>
                <a:buClrTx/>
                <a:buSzTx/>
                <a:buFontTx/>
                <a:buNone/>
                <a:tabLst/>
                <a:defRPr/>
              </a:pPr>
              <a:t>13. oktober 2021</a:t>
            </a:fld>
            <a:endParaRPr kumimoji="0" lang="nb-NO" sz="7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tel 4"/>
          <p:cNvSpPr>
            <a:spLocks noGrp="1"/>
          </p:cNvSpPr>
          <p:nvPr>
            <p:ph type="title"/>
          </p:nvPr>
        </p:nvSpPr>
        <p:spPr>
          <a:xfrm>
            <a:off x="329941" y="1296192"/>
            <a:ext cx="3796676" cy="987421"/>
          </a:xfrm>
        </p:spPr>
        <p:txBody>
          <a:bodyPr>
            <a:normAutofit fontScale="90000"/>
          </a:bodyPr>
          <a:lstStyle/>
          <a:p>
            <a:r>
              <a:rPr lang="nb-NO"/>
              <a:t>IT utvikling – </a:t>
            </a:r>
            <a:br>
              <a:rPr lang="nb-NO"/>
            </a:br>
            <a:r>
              <a:rPr lang="nb-NO"/>
              <a:t>en risikosport</a:t>
            </a:r>
          </a:p>
        </p:txBody>
      </p:sp>
      <p:pic>
        <p:nvPicPr>
          <p:cNvPr id="6" name="Plassholder for innhold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3907" y="2743200"/>
            <a:ext cx="3212424" cy="2093913"/>
          </a:xfrm>
        </p:spPr>
      </p:pic>
      <p:pic>
        <p:nvPicPr>
          <p:cNvPr id="3" name="Plassholder for bilde 2"/>
          <p:cNvPicPr>
            <a:picLocks noGrp="1" noChangeAspect="1"/>
          </p:cNvPicPr>
          <p:nvPr>
            <p:ph type="pic" sz="quarter" idx="13"/>
          </p:nvPr>
        </p:nvPicPr>
        <p:blipFill>
          <a:blip r:embed="rId4"/>
          <a:srcRect l="26465" r="26465"/>
          <a:stretch>
            <a:fillRect/>
          </a:stretch>
        </p:blipFill>
        <p:spPr>
          <a:prstGeom prst="rect">
            <a:avLst/>
          </a:prstGeom>
        </p:spPr>
      </p:pic>
    </p:spTree>
    <p:extLst>
      <p:ext uri="{BB962C8B-B14F-4D97-AF65-F5344CB8AC3E}">
        <p14:creationId xmlns:p14="http://schemas.microsoft.com/office/powerpoint/2010/main" val="15308585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Felles system-</a:t>
            </a:r>
            <a:br>
              <a:rPr lang="nb-NO" dirty="0" smtClean="0"/>
            </a:br>
            <a:r>
              <a:rPr lang="nb-NO" dirty="0" smtClean="0"/>
              <a:t>utviklingsmetode?</a:t>
            </a:r>
            <a:endParaRPr lang="nb-NO" dirty="0"/>
          </a:p>
        </p:txBody>
      </p:sp>
      <p:sp>
        <p:nvSpPr>
          <p:cNvPr id="3" name="Plassholder for innhold 2"/>
          <p:cNvSpPr>
            <a:spLocks noGrp="1"/>
          </p:cNvSpPr>
          <p:nvPr>
            <p:ph idx="1"/>
          </p:nvPr>
        </p:nvSpPr>
        <p:spPr>
          <a:xfrm>
            <a:off x="288036" y="817301"/>
            <a:ext cx="7668959" cy="3947531"/>
          </a:xfrm>
        </p:spPr>
        <p:txBody>
          <a:bodyPr vert="horz" lIns="72000" tIns="72000" rIns="72000" bIns="0" rtlCol="0" anchor="t">
            <a:normAutofit/>
          </a:bodyPr>
          <a:lstStyle/>
          <a:p>
            <a:pPr marL="0" indent="0">
              <a:lnSpc>
                <a:spcPct val="120000"/>
              </a:lnSpc>
              <a:buNone/>
            </a:pPr>
            <a:r>
              <a:rPr lang="nb-NO" sz="1900" dirty="0"/>
              <a:t>Vi tror på smidig tilnærming, men...</a:t>
            </a:r>
            <a:endParaRPr lang="nb-NO" sz="1700" dirty="0"/>
          </a:p>
        </p:txBody>
      </p:sp>
      <p:pic>
        <p:nvPicPr>
          <p:cNvPr id="7" name="Bilde 6"/>
          <p:cNvPicPr>
            <a:picLocks noChangeAspect="1"/>
          </p:cNvPicPr>
          <p:nvPr/>
        </p:nvPicPr>
        <p:blipFill>
          <a:blip r:embed="rId3"/>
          <a:stretch>
            <a:fillRect/>
          </a:stretch>
        </p:blipFill>
        <p:spPr>
          <a:xfrm>
            <a:off x="449870" y="1250357"/>
            <a:ext cx="3702549" cy="2421695"/>
          </a:xfrm>
          <a:prstGeom prst="rect">
            <a:avLst/>
          </a:prstGeom>
        </p:spPr>
      </p:pic>
      <p:sp>
        <p:nvSpPr>
          <p:cNvPr id="8" name="Ellipse 7"/>
          <p:cNvSpPr/>
          <p:nvPr/>
        </p:nvSpPr>
        <p:spPr>
          <a:xfrm>
            <a:off x="4785267" y="2781130"/>
            <a:ext cx="1377718"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Teknisk arkitektur</a:t>
            </a:r>
          </a:p>
        </p:txBody>
      </p:sp>
      <p:sp>
        <p:nvSpPr>
          <p:cNvPr id="10" name="Ellipse 9"/>
          <p:cNvSpPr/>
          <p:nvPr/>
        </p:nvSpPr>
        <p:spPr>
          <a:xfrm>
            <a:off x="6129076" y="335926"/>
            <a:ext cx="2243191" cy="557047"/>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Forretningsregler</a:t>
            </a:r>
          </a:p>
        </p:txBody>
      </p:sp>
      <p:sp>
        <p:nvSpPr>
          <p:cNvPr id="11" name="Ellipse 10"/>
          <p:cNvSpPr/>
          <p:nvPr/>
        </p:nvSpPr>
        <p:spPr>
          <a:xfrm>
            <a:off x="3630515" y="115918"/>
            <a:ext cx="1753891"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Brukerinnsikt</a:t>
            </a:r>
          </a:p>
        </p:txBody>
      </p:sp>
      <p:sp>
        <p:nvSpPr>
          <p:cNvPr id="12" name="Ellipse 11"/>
          <p:cNvSpPr/>
          <p:nvPr/>
        </p:nvSpPr>
        <p:spPr>
          <a:xfrm>
            <a:off x="4242212" y="1771465"/>
            <a:ext cx="2463827"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Løsningsdesign</a:t>
            </a:r>
          </a:p>
        </p:txBody>
      </p:sp>
      <p:sp>
        <p:nvSpPr>
          <p:cNvPr id="13" name="Ellipse 12"/>
          <p:cNvSpPr/>
          <p:nvPr/>
        </p:nvSpPr>
        <p:spPr>
          <a:xfrm>
            <a:off x="6346555" y="2747640"/>
            <a:ext cx="2668369"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Informasjonsmodeller</a:t>
            </a:r>
          </a:p>
        </p:txBody>
      </p:sp>
      <p:sp>
        <p:nvSpPr>
          <p:cNvPr id="15" name="Ellipse 14"/>
          <p:cNvSpPr/>
          <p:nvPr/>
        </p:nvSpPr>
        <p:spPr>
          <a:xfrm>
            <a:off x="5607874" y="3640542"/>
            <a:ext cx="2187773"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Prosessmodeller</a:t>
            </a:r>
          </a:p>
        </p:txBody>
      </p:sp>
      <p:sp>
        <p:nvSpPr>
          <p:cNvPr id="16" name="Ellipse 15"/>
          <p:cNvSpPr/>
          <p:nvPr/>
        </p:nvSpPr>
        <p:spPr>
          <a:xfrm>
            <a:off x="4313767" y="4494698"/>
            <a:ext cx="2841778" cy="52691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Kommunikasjonsplan</a:t>
            </a:r>
          </a:p>
        </p:txBody>
      </p:sp>
      <p:sp>
        <p:nvSpPr>
          <p:cNvPr id="17" name="Ellipse 16"/>
          <p:cNvSpPr/>
          <p:nvPr/>
        </p:nvSpPr>
        <p:spPr>
          <a:xfrm>
            <a:off x="2001886" y="4256445"/>
            <a:ext cx="2073662"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Regelverkskrav</a:t>
            </a:r>
          </a:p>
        </p:txBody>
      </p:sp>
      <p:sp>
        <p:nvSpPr>
          <p:cNvPr id="18" name="Ellipse 17"/>
          <p:cNvSpPr/>
          <p:nvPr/>
        </p:nvSpPr>
        <p:spPr>
          <a:xfrm>
            <a:off x="7012865" y="4077130"/>
            <a:ext cx="2303532" cy="1048680"/>
          </a:xfrm>
          <a:prstGeom prst="ellipse">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Og mye</a:t>
            </a:r>
            <a:r>
              <a:rPr kumimoji="0" lang="nb-NO" sz="1400" b="0" i="0" u="none" strike="noStrike" kern="1200" cap="none" spc="0" normalizeH="0" noProof="0" dirty="0">
                <a:ln>
                  <a:noFill/>
                </a:ln>
                <a:solidFill>
                  <a:prstClr val="white"/>
                </a:solidFill>
                <a:effectLst/>
                <a:uLnTx/>
                <a:uFillTx/>
                <a:latin typeface="Arial" panose="020B0604020202020204"/>
                <a:ea typeface="+mn-ea"/>
                <a:cs typeface="+mn-cs"/>
              </a:rPr>
              <a:t> mer…</a:t>
            </a:r>
            <a:endPar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 name="Ellipse 18"/>
          <p:cNvSpPr/>
          <p:nvPr/>
        </p:nvSpPr>
        <p:spPr>
          <a:xfrm>
            <a:off x="4697420" y="959741"/>
            <a:ext cx="1504348"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Prototyper</a:t>
            </a:r>
          </a:p>
        </p:txBody>
      </p:sp>
      <p:sp>
        <p:nvSpPr>
          <p:cNvPr id="20" name="Ellipse 19"/>
          <p:cNvSpPr/>
          <p:nvPr/>
        </p:nvSpPr>
        <p:spPr>
          <a:xfrm>
            <a:off x="247995" y="3804453"/>
            <a:ext cx="1753891"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Brukertesting</a:t>
            </a:r>
          </a:p>
        </p:txBody>
      </p:sp>
      <p:sp>
        <p:nvSpPr>
          <p:cNvPr id="21" name="Ellipse 20"/>
          <p:cNvSpPr/>
          <p:nvPr/>
        </p:nvSpPr>
        <p:spPr>
          <a:xfrm>
            <a:off x="6864742" y="1114069"/>
            <a:ext cx="1631994"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Ikke-funksjonelle krav </a:t>
            </a:r>
          </a:p>
        </p:txBody>
      </p:sp>
      <p:sp>
        <p:nvSpPr>
          <p:cNvPr id="22" name="Ellipse 21"/>
          <p:cNvSpPr/>
          <p:nvPr/>
        </p:nvSpPr>
        <p:spPr>
          <a:xfrm>
            <a:off x="3969778" y="3640541"/>
            <a:ext cx="1504348"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Estimat</a:t>
            </a:r>
          </a:p>
        </p:txBody>
      </p:sp>
      <p:sp>
        <p:nvSpPr>
          <p:cNvPr id="23" name="Ellipse 22"/>
          <p:cNvSpPr/>
          <p:nvPr/>
        </p:nvSpPr>
        <p:spPr>
          <a:xfrm>
            <a:off x="6881286" y="1956163"/>
            <a:ext cx="1859758"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Interessenter</a:t>
            </a:r>
          </a:p>
        </p:txBody>
      </p:sp>
    </p:spTree>
    <p:extLst>
      <p:ext uri="{BB962C8B-B14F-4D97-AF65-F5344CB8AC3E}">
        <p14:creationId xmlns:p14="http://schemas.microsoft.com/office/powerpoint/2010/main" val="206346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53500" y="280832"/>
            <a:ext cx="7487385" cy="561869"/>
          </a:xfrm>
        </p:spPr>
        <p:txBody>
          <a:bodyPr>
            <a:normAutofit/>
          </a:bodyPr>
          <a:lstStyle/>
          <a:p>
            <a:r>
              <a:rPr lang="nb-NO" sz="2460"/>
              <a:t>Forvaltning av informasjon i etaten – forenklet</a:t>
            </a:r>
          </a:p>
        </p:txBody>
      </p:sp>
      <p:graphicFrame>
        <p:nvGraphicFramePr>
          <p:cNvPr id="5" name="Plassholder for innhold 4"/>
          <p:cNvGraphicFramePr>
            <a:graphicFrameLocks noGrp="1"/>
          </p:cNvGraphicFramePr>
          <p:nvPr>
            <p:ph idx="1"/>
          </p:nvPr>
        </p:nvGraphicFramePr>
        <p:xfrm>
          <a:off x="1053500" y="2071301"/>
          <a:ext cx="6547452" cy="16100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ktangel 2"/>
          <p:cNvSpPr/>
          <p:nvPr/>
        </p:nvSpPr>
        <p:spPr>
          <a:xfrm>
            <a:off x="746150" y="2054623"/>
            <a:ext cx="7183527" cy="1683444"/>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ktangel 3"/>
          <p:cNvSpPr/>
          <p:nvPr/>
        </p:nvSpPr>
        <p:spPr>
          <a:xfrm>
            <a:off x="2099462" y="1023577"/>
            <a:ext cx="2011680" cy="482804"/>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latin typeface="+mj-lt"/>
              </a:rPr>
              <a:t>Fagsystem</a:t>
            </a:r>
          </a:p>
        </p:txBody>
      </p:sp>
      <p:sp>
        <p:nvSpPr>
          <p:cNvPr id="6" name="Rektangel 5"/>
          <p:cNvSpPr/>
          <p:nvPr/>
        </p:nvSpPr>
        <p:spPr>
          <a:xfrm>
            <a:off x="4111142" y="1023577"/>
            <a:ext cx="2011680" cy="482804"/>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latin typeface="+mj-lt"/>
              </a:rPr>
              <a:t>Saksbehandling</a:t>
            </a:r>
          </a:p>
        </p:txBody>
      </p:sp>
      <p:grpSp>
        <p:nvGrpSpPr>
          <p:cNvPr id="11" name="Gruppe 10"/>
          <p:cNvGrpSpPr/>
          <p:nvPr/>
        </p:nvGrpSpPr>
        <p:grpSpPr>
          <a:xfrm>
            <a:off x="2721255" y="1644760"/>
            <a:ext cx="790040" cy="271545"/>
            <a:chOff x="2721255" y="1556980"/>
            <a:chExt cx="790040" cy="271545"/>
          </a:xfrm>
        </p:grpSpPr>
        <p:sp>
          <p:nvSpPr>
            <p:cNvPr id="7" name="Pil opp 6"/>
            <p:cNvSpPr/>
            <p:nvPr/>
          </p:nvSpPr>
          <p:spPr>
            <a:xfrm>
              <a:off x="2721255" y="1565178"/>
              <a:ext cx="358445" cy="263347"/>
            </a:xfrm>
            <a:prstGeom prst="upArrow">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il opp 7"/>
            <p:cNvSpPr/>
            <p:nvPr/>
          </p:nvSpPr>
          <p:spPr>
            <a:xfrm flipV="1">
              <a:off x="3152850" y="1556980"/>
              <a:ext cx="358445" cy="263347"/>
            </a:xfrm>
            <a:prstGeom prst="upArrow">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 name="Gruppe 11"/>
          <p:cNvGrpSpPr/>
          <p:nvPr/>
        </p:nvGrpSpPr>
        <p:grpSpPr>
          <a:xfrm>
            <a:off x="4721962" y="1648858"/>
            <a:ext cx="790040" cy="271545"/>
            <a:chOff x="2721255" y="1556980"/>
            <a:chExt cx="790040" cy="271545"/>
          </a:xfrm>
        </p:grpSpPr>
        <p:sp>
          <p:nvSpPr>
            <p:cNvPr id="13" name="Pil opp 12"/>
            <p:cNvSpPr/>
            <p:nvPr/>
          </p:nvSpPr>
          <p:spPr>
            <a:xfrm>
              <a:off x="2721255" y="1565178"/>
              <a:ext cx="358445" cy="263347"/>
            </a:xfrm>
            <a:prstGeom prst="upArrow">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il opp 13"/>
            <p:cNvSpPr/>
            <p:nvPr/>
          </p:nvSpPr>
          <p:spPr>
            <a:xfrm flipV="1">
              <a:off x="3152850" y="1556980"/>
              <a:ext cx="358445" cy="263347"/>
            </a:xfrm>
            <a:prstGeom prst="upArrow">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5" name="TekstSylinder 14"/>
          <p:cNvSpPr txBox="1"/>
          <p:nvPr/>
        </p:nvSpPr>
        <p:spPr>
          <a:xfrm>
            <a:off x="6722669" y="1111090"/>
            <a:ext cx="1120820" cy="307777"/>
          </a:xfrm>
          <a:prstGeom prst="rect">
            <a:avLst/>
          </a:prstGeom>
          <a:noFill/>
        </p:spPr>
        <p:txBody>
          <a:bodyPr wrap="none" rtlCol="0">
            <a:spAutoFit/>
          </a:bodyPr>
          <a:lstStyle/>
          <a:p>
            <a:r>
              <a:rPr lang="nb-NO">
                <a:latin typeface="+mj-lt"/>
              </a:rPr>
              <a:t>Primærbruk</a:t>
            </a:r>
          </a:p>
        </p:txBody>
      </p:sp>
      <p:sp>
        <p:nvSpPr>
          <p:cNvPr id="16" name="TekstSylinder 15"/>
          <p:cNvSpPr txBox="1"/>
          <p:nvPr/>
        </p:nvSpPr>
        <p:spPr>
          <a:xfrm>
            <a:off x="6377554" y="4404581"/>
            <a:ext cx="1359668" cy="307777"/>
          </a:xfrm>
          <a:prstGeom prst="rect">
            <a:avLst/>
          </a:prstGeom>
          <a:noFill/>
        </p:spPr>
        <p:txBody>
          <a:bodyPr wrap="none" rtlCol="0">
            <a:spAutoFit/>
          </a:bodyPr>
          <a:lstStyle/>
          <a:p>
            <a:r>
              <a:rPr lang="nb-NO">
                <a:latin typeface="+mj-lt"/>
              </a:rPr>
              <a:t>Sekundærbruk</a:t>
            </a:r>
          </a:p>
        </p:txBody>
      </p:sp>
      <p:sp>
        <p:nvSpPr>
          <p:cNvPr id="17" name="Rektangel 16"/>
          <p:cNvSpPr/>
          <p:nvPr/>
        </p:nvSpPr>
        <p:spPr>
          <a:xfrm>
            <a:off x="1894637" y="4317067"/>
            <a:ext cx="2011680" cy="482804"/>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latin typeface="+mj-lt"/>
              </a:rPr>
              <a:t>Analyse</a:t>
            </a:r>
          </a:p>
        </p:txBody>
      </p:sp>
      <p:grpSp>
        <p:nvGrpSpPr>
          <p:cNvPr id="18" name="Gruppe 17"/>
          <p:cNvGrpSpPr/>
          <p:nvPr/>
        </p:nvGrpSpPr>
        <p:grpSpPr>
          <a:xfrm>
            <a:off x="2542032" y="3896064"/>
            <a:ext cx="790040" cy="271545"/>
            <a:chOff x="2721255" y="1556980"/>
            <a:chExt cx="790040" cy="271545"/>
          </a:xfrm>
        </p:grpSpPr>
        <p:sp>
          <p:nvSpPr>
            <p:cNvPr id="19" name="Pil opp 18"/>
            <p:cNvSpPr/>
            <p:nvPr/>
          </p:nvSpPr>
          <p:spPr>
            <a:xfrm>
              <a:off x="2721255" y="1565178"/>
              <a:ext cx="358445" cy="263347"/>
            </a:xfrm>
            <a:prstGeom prst="upArrow">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Pil opp 19"/>
            <p:cNvSpPr/>
            <p:nvPr/>
          </p:nvSpPr>
          <p:spPr>
            <a:xfrm flipV="1">
              <a:off x="3152850" y="1556980"/>
              <a:ext cx="358445" cy="263347"/>
            </a:xfrm>
            <a:prstGeom prst="upArrow">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21" name="Rektangel 20"/>
          <p:cNvSpPr/>
          <p:nvPr/>
        </p:nvSpPr>
        <p:spPr>
          <a:xfrm>
            <a:off x="4147717" y="4317067"/>
            <a:ext cx="2011680" cy="482804"/>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latin typeface="+mj-lt"/>
              </a:rPr>
              <a:t>Ekstern</a:t>
            </a:r>
            <a:r>
              <a:rPr lang="nb-NO" b="1">
                <a:solidFill>
                  <a:schemeClr val="tx1"/>
                </a:solidFill>
                <a:latin typeface="Arial Black" panose="020B0A04020102020204" pitchFamily="34" charset="0"/>
              </a:rPr>
              <a:t> </a:t>
            </a:r>
            <a:r>
              <a:rPr lang="nb-NO">
                <a:solidFill>
                  <a:schemeClr val="tx1"/>
                </a:solidFill>
                <a:latin typeface="+mj-lt"/>
              </a:rPr>
              <a:t>deling</a:t>
            </a:r>
          </a:p>
        </p:txBody>
      </p:sp>
      <p:sp>
        <p:nvSpPr>
          <p:cNvPr id="24" name="Pil opp 23"/>
          <p:cNvSpPr/>
          <p:nvPr/>
        </p:nvSpPr>
        <p:spPr>
          <a:xfrm flipV="1">
            <a:off x="4963362" y="3905373"/>
            <a:ext cx="358445" cy="263347"/>
          </a:xfrm>
          <a:prstGeom prst="upArrow">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5070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16" grpId="0"/>
      <p:bldP spid="17" grpId="0" animBg="1"/>
      <p:bldP spid="21"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sz="half" idx="2"/>
          </p:nvPr>
        </p:nvSpPr>
        <p:spPr>
          <a:xfrm>
            <a:off x="321979" y="1341002"/>
            <a:ext cx="4134115" cy="3495989"/>
          </a:xfrm>
        </p:spPr>
        <p:txBody>
          <a:bodyPr>
            <a:normAutofit/>
          </a:bodyPr>
          <a:lstStyle/>
          <a:p>
            <a:r>
              <a:rPr lang="nb-NO" dirty="0"/>
              <a:t>Ingen har egentlig ansvar for helheten</a:t>
            </a:r>
          </a:p>
          <a:p>
            <a:pPr lvl="1"/>
            <a:r>
              <a:rPr lang="nb-NO" dirty="0"/>
              <a:t>Sektorprinsippet er sterkest i styringen</a:t>
            </a:r>
          </a:p>
          <a:p>
            <a:pPr lvl="1"/>
            <a:endParaRPr lang="nb-NO" dirty="0"/>
          </a:p>
          <a:p>
            <a:r>
              <a:rPr lang="nb-NO" dirty="0"/>
              <a:t>Hver offentlig myndighet har egne:</a:t>
            </a:r>
          </a:p>
          <a:p>
            <a:pPr lvl="1"/>
            <a:r>
              <a:rPr lang="nb-NO" dirty="0"/>
              <a:t>Ansvarsområder</a:t>
            </a:r>
          </a:p>
          <a:p>
            <a:pPr lvl="1"/>
            <a:r>
              <a:rPr lang="nb-NO" dirty="0"/>
              <a:t>Regelverk</a:t>
            </a:r>
          </a:p>
          <a:p>
            <a:pPr lvl="1"/>
            <a:r>
              <a:rPr lang="nb-NO" dirty="0"/>
              <a:t>Systemer</a:t>
            </a:r>
          </a:p>
          <a:p>
            <a:pPr lvl="1"/>
            <a:r>
              <a:rPr lang="nb-NO" dirty="0" smtClean="0"/>
              <a:t>Begreper og datastrukturer</a:t>
            </a:r>
            <a:endParaRPr lang="nb-NO" dirty="0"/>
          </a:p>
          <a:p>
            <a:pPr lvl="1"/>
            <a:r>
              <a:rPr lang="nb-NO" dirty="0"/>
              <a:t>Skjemaer</a:t>
            </a:r>
          </a:p>
          <a:p>
            <a:pPr lvl="1"/>
            <a:endParaRPr lang="nb-NO" dirty="0"/>
          </a:p>
          <a:p>
            <a:r>
              <a:rPr lang="nb-NO" dirty="0"/>
              <a:t>Rapporteringskrav er utviklet for å optimalisere hver etat sine prosesser </a:t>
            </a:r>
          </a:p>
          <a:p>
            <a:endParaRPr lang="nb-NO" dirty="0"/>
          </a:p>
          <a:p>
            <a:endParaRPr lang="nb-NO" dirty="0"/>
          </a:p>
        </p:txBody>
      </p:sp>
      <p:pic>
        <p:nvPicPr>
          <p:cNvPr id="4" name="Plassholder for bilde 3"/>
          <p:cNvPicPr>
            <a:picLocks noGrp="1" noChangeAspect="1"/>
          </p:cNvPicPr>
          <p:nvPr>
            <p:ph type="pic" sz="quarter" idx="13"/>
          </p:nvPr>
        </p:nvPicPr>
        <p:blipFill>
          <a:blip r:embed="rId2"/>
          <a:srcRect l="10820" r="10820"/>
          <a:stretch>
            <a:fillRect/>
          </a:stretch>
        </p:blipFill>
        <p:spPr>
          <a:prstGeom prst="rect">
            <a:avLst/>
          </a:prstGeom>
        </p:spPr>
      </p:pic>
      <p:sp>
        <p:nvSpPr>
          <p:cNvPr id="5" name="TekstSylinder 4"/>
          <p:cNvSpPr txBox="1"/>
          <p:nvPr/>
        </p:nvSpPr>
        <p:spPr>
          <a:xfrm>
            <a:off x="4718342" y="3297600"/>
            <a:ext cx="588058" cy="246221"/>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FFFF00"/>
                </a:solidFill>
                <a:effectLst/>
                <a:uLnTx/>
                <a:uFillTx/>
                <a:latin typeface="Arial" panose="020B0604020202020204"/>
                <a:ea typeface="+mn-ea"/>
                <a:cs typeface="+mn-cs"/>
              </a:rPr>
              <a:t>NAV</a:t>
            </a:r>
            <a:endParaRPr kumimoji="0" lang="nb-NO" sz="1400" b="0"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
        <p:nvSpPr>
          <p:cNvPr id="7" name="TekstSylinder 6"/>
          <p:cNvSpPr txBox="1"/>
          <p:nvPr/>
        </p:nvSpPr>
        <p:spPr>
          <a:xfrm>
            <a:off x="6321021" y="3382238"/>
            <a:ext cx="982858" cy="261610"/>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00"/>
                </a:solidFill>
                <a:effectLst/>
                <a:uLnTx/>
                <a:uFillTx/>
                <a:latin typeface="Arial" panose="020B0604020202020204"/>
                <a:ea typeface="+mn-ea"/>
                <a:cs typeface="+mn-cs"/>
              </a:rPr>
              <a:t>Skatteetaten</a:t>
            </a:r>
            <a:endParaRPr kumimoji="0" lang="nb-NO" sz="1800" b="0"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
        <p:nvSpPr>
          <p:cNvPr id="8" name="TekstSylinder 7"/>
          <p:cNvSpPr txBox="1"/>
          <p:nvPr/>
        </p:nvSpPr>
        <p:spPr>
          <a:xfrm>
            <a:off x="7513991" y="3020600"/>
            <a:ext cx="722931" cy="400110"/>
          </a:xfrm>
          <a:prstGeom prst="rect">
            <a:avLst/>
          </a:prstGeom>
          <a:noFill/>
        </p:spPr>
        <p:txBody>
          <a:bodyPr wrap="square" rtlCol="0">
            <a:spAutoFit/>
          </a:bodyP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FFFF00"/>
                </a:solidFill>
                <a:effectLst/>
                <a:uLnTx/>
                <a:uFillTx/>
                <a:latin typeface="Arial" panose="020B0604020202020204"/>
                <a:ea typeface="+mn-ea"/>
                <a:cs typeface="+mn-cs"/>
              </a:rPr>
              <a:t>Brønnøy-sund</a:t>
            </a:r>
            <a:endParaRPr kumimoji="0" lang="nb-NO" sz="1400" b="0"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
        <p:nvSpPr>
          <p:cNvPr id="9" name="TekstSylinder 8"/>
          <p:cNvSpPr txBox="1"/>
          <p:nvPr/>
        </p:nvSpPr>
        <p:spPr>
          <a:xfrm>
            <a:off x="5656538" y="2928268"/>
            <a:ext cx="919258" cy="369332"/>
          </a:xfrm>
          <a:prstGeom prst="rect">
            <a:avLst/>
          </a:prstGeom>
          <a:noFill/>
        </p:spPr>
        <p:txBody>
          <a:bodyPr wrap="square" rtlCol="0">
            <a:spAutoFit/>
          </a:bodyP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00"/>
                </a:solidFill>
                <a:effectLst/>
                <a:uLnTx/>
                <a:uFillTx/>
                <a:latin typeface="Arial" panose="020B0604020202020204"/>
                <a:ea typeface="+mn-ea"/>
                <a:cs typeface="+mn-cs"/>
              </a:rPr>
              <a:t>Mat-</a:t>
            </a:r>
          </a:p>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00"/>
                </a:solidFill>
                <a:effectLst/>
                <a:uLnTx/>
                <a:uFillTx/>
                <a:latin typeface="Arial" panose="020B0604020202020204"/>
                <a:ea typeface="+mn-ea"/>
                <a:cs typeface="+mn-cs"/>
              </a:rPr>
              <a:t>tilsynet</a:t>
            </a:r>
            <a:endParaRPr kumimoji="0" lang="nb-NO" sz="1200" b="0"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
        <p:nvSpPr>
          <p:cNvPr id="10" name="TekstSylinder 9"/>
          <p:cNvSpPr txBox="1"/>
          <p:nvPr/>
        </p:nvSpPr>
        <p:spPr>
          <a:xfrm>
            <a:off x="8273463" y="3278255"/>
            <a:ext cx="563535" cy="400110"/>
          </a:xfrm>
          <a:prstGeom prst="rect">
            <a:avLst/>
          </a:prstGeom>
          <a:noFill/>
        </p:spPr>
        <p:txBody>
          <a:bodyPr wrap="square" rtlCol="0">
            <a:spAutoFit/>
          </a:bodyP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FFFF00"/>
                </a:solidFill>
                <a:effectLst/>
                <a:uLnTx/>
                <a:uFillTx/>
                <a:latin typeface="Arial" panose="020B0604020202020204"/>
                <a:ea typeface="+mn-ea"/>
                <a:cs typeface="+mn-cs"/>
              </a:rPr>
              <a:t>Toll-etaten</a:t>
            </a:r>
            <a:endParaRPr kumimoji="0" lang="nb-NO" sz="1400" b="0"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
        <p:nvSpPr>
          <p:cNvPr id="11" name="TekstSylinder 10"/>
          <p:cNvSpPr txBox="1"/>
          <p:nvPr/>
        </p:nvSpPr>
        <p:spPr>
          <a:xfrm>
            <a:off x="5425679" y="3005211"/>
            <a:ext cx="519891" cy="276999"/>
          </a:xfrm>
          <a:prstGeom prst="rect">
            <a:avLst/>
          </a:prstGeom>
          <a:noFill/>
        </p:spPr>
        <p:txBody>
          <a:bodyPr wrap="square" rtlCol="0">
            <a:spAutoFit/>
          </a:bodyP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FFFF00"/>
                </a:solidFill>
                <a:effectLst/>
                <a:uLnTx/>
                <a:uFillTx/>
                <a:latin typeface="Arial" panose="020B0604020202020204"/>
                <a:ea typeface="+mn-ea"/>
                <a:cs typeface="+mn-cs"/>
              </a:rPr>
              <a:t>Lotteri-</a:t>
            </a:r>
          </a:p>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FFFF00"/>
                </a:solidFill>
                <a:effectLst/>
                <a:uLnTx/>
                <a:uFillTx/>
                <a:latin typeface="Arial" panose="020B0604020202020204"/>
                <a:ea typeface="+mn-ea"/>
                <a:cs typeface="+mn-cs"/>
              </a:rPr>
              <a:t>tilsynet</a:t>
            </a:r>
            <a:endParaRPr kumimoji="0" lang="nb-NO" sz="1000" b="0"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
        <p:nvSpPr>
          <p:cNvPr id="3" name="TekstSylinder 2"/>
          <p:cNvSpPr txBox="1"/>
          <p:nvPr/>
        </p:nvSpPr>
        <p:spPr>
          <a:xfrm>
            <a:off x="806824" y="457200"/>
            <a:ext cx="8184776" cy="461665"/>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Arial" panose="020B0604020202020204"/>
                <a:ea typeface="+mn-ea"/>
                <a:cs typeface="+mn-cs"/>
              </a:rPr>
              <a:t>Alle er salet til å ri sine egne hester og ha skylapper på</a:t>
            </a:r>
          </a:p>
        </p:txBody>
      </p:sp>
      <p:pic>
        <p:nvPicPr>
          <p:cNvPr id="19" name="Bilde 18"/>
          <p:cNvPicPr>
            <a:picLocks noChangeAspect="1"/>
          </p:cNvPicPr>
          <p:nvPr/>
        </p:nvPicPr>
        <p:blipFill>
          <a:blip r:embed="rId3"/>
          <a:stretch>
            <a:fillRect/>
          </a:stretch>
        </p:blipFill>
        <p:spPr>
          <a:xfrm>
            <a:off x="5151925" y="108065"/>
            <a:ext cx="3475679" cy="4929447"/>
          </a:xfrm>
          <a:prstGeom prst="rect">
            <a:avLst/>
          </a:prstGeom>
          <a:ln>
            <a:solidFill>
              <a:schemeClr val="accent2"/>
            </a:solidFill>
          </a:ln>
        </p:spPr>
      </p:pic>
    </p:spTree>
    <p:extLst>
      <p:ext uri="{BB962C8B-B14F-4D97-AF65-F5344CB8AC3E}">
        <p14:creationId xmlns:p14="http://schemas.microsoft.com/office/powerpoint/2010/main" val="171519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sz="half" idx="2"/>
          </p:nvPr>
        </p:nvSpPr>
        <p:spPr>
          <a:xfrm>
            <a:off x="321979" y="1341002"/>
            <a:ext cx="4447040" cy="3495989"/>
          </a:xfrm>
        </p:spPr>
        <p:txBody>
          <a:bodyPr>
            <a:normAutofit/>
          </a:bodyPr>
          <a:lstStyle/>
          <a:p>
            <a:r>
              <a:rPr lang="nb-NO" dirty="0"/>
              <a:t>Sterke knytninger mellom: </a:t>
            </a:r>
          </a:p>
          <a:p>
            <a:pPr lvl="1"/>
            <a:r>
              <a:rPr lang="nb-NO" dirty="0"/>
              <a:t>Regelverk </a:t>
            </a:r>
          </a:p>
          <a:p>
            <a:pPr lvl="1"/>
            <a:r>
              <a:rPr lang="nb-NO" dirty="0"/>
              <a:t>Prosess</a:t>
            </a:r>
          </a:p>
          <a:p>
            <a:pPr lvl="1"/>
            <a:r>
              <a:rPr lang="nb-NO" dirty="0"/>
              <a:t>Informasjon</a:t>
            </a:r>
          </a:p>
          <a:p>
            <a:pPr lvl="1"/>
            <a:endParaRPr lang="nb-NO" dirty="0"/>
          </a:p>
          <a:p>
            <a:endParaRPr lang="nb-NO" dirty="0"/>
          </a:p>
          <a:p>
            <a:r>
              <a:rPr lang="nb-NO" dirty="0"/>
              <a:t>Rapporteringskrav er utviklet for å optimalisere hvert system sine prosesser </a:t>
            </a:r>
          </a:p>
          <a:p>
            <a:endParaRPr lang="nb-NO" dirty="0"/>
          </a:p>
          <a:p>
            <a:r>
              <a:rPr lang="nb-NO" dirty="0"/>
              <a:t>Silosystemene blir nå erstattet av </a:t>
            </a:r>
            <a:r>
              <a:rPr lang="nb-NO" dirty="0" smtClean="0"/>
              <a:t>fagsystemer og noen få felleskomponenter</a:t>
            </a:r>
            <a:endParaRPr lang="nb-NO" dirty="0"/>
          </a:p>
          <a:p>
            <a:endParaRPr lang="nb-NO" dirty="0"/>
          </a:p>
        </p:txBody>
      </p:sp>
      <p:pic>
        <p:nvPicPr>
          <p:cNvPr id="6" name="Bilde 5"/>
          <p:cNvPicPr>
            <a:picLocks noChangeAspect="1"/>
          </p:cNvPicPr>
          <p:nvPr/>
        </p:nvPicPr>
        <p:blipFill>
          <a:blip r:embed="rId2"/>
          <a:stretch>
            <a:fillRect/>
          </a:stretch>
        </p:blipFill>
        <p:spPr>
          <a:xfrm>
            <a:off x="5035297" y="1341002"/>
            <a:ext cx="3612102" cy="3459478"/>
          </a:xfrm>
          <a:prstGeom prst="rect">
            <a:avLst/>
          </a:prstGeom>
        </p:spPr>
      </p:pic>
      <p:sp>
        <p:nvSpPr>
          <p:cNvPr id="7" name="TekstSylinder 6"/>
          <p:cNvSpPr txBox="1"/>
          <p:nvPr/>
        </p:nvSpPr>
        <p:spPr>
          <a:xfrm>
            <a:off x="7829756" y="3086394"/>
            <a:ext cx="627888" cy="261610"/>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dirty="0">
                <a:ln>
                  <a:noFill/>
                </a:ln>
                <a:solidFill>
                  <a:prstClr val="black"/>
                </a:solidFill>
                <a:effectLst/>
                <a:uLnTx/>
                <a:uFillTx/>
                <a:latin typeface="Arial" panose="020B0604020202020204"/>
                <a:ea typeface="+mn-ea"/>
                <a:cs typeface="+mn-cs"/>
              </a:rPr>
              <a:t>MVA</a:t>
            </a:r>
            <a:endParaRPr kumimoji="0" lang="nb-NO"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TekstSylinder 7"/>
          <p:cNvSpPr txBox="1"/>
          <p:nvPr/>
        </p:nvSpPr>
        <p:spPr>
          <a:xfrm>
            <a:off x="6182980" y="3063311"/>
            <a:ext cx="627888" cy="307777"/>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Arial" panose="020B0604020202020204"/>
                <a:ea typeface="+mn-ea"/>
                <a:cs typeface="+mn-cs"/>
              </a:rPr>
              <a:t>Skatt</a:t>
            </a:r>
          </a:p>
        </p:txBody>
      </p:sp>
      <p:sp>
        <p:nvSpPr>
          <p:cNvPr id="9" name="TekstSylinder 8"/>
          <p:cNvSpPr txBox="1"/>
          <p:nvPr/>
        </p:nvSpPr>
        <p:spPr>
          <a:xfrm>
            <a:off x="5331550" y="2990006"/>
            <a:ext cx="627888" cy="369332"/>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prstClr val="black"/>
                </a:solidFill>
                <a:effectLst/>
                <a:uLnTx/>
                <a:uFillTx/>
                <a:latin typeface="Arial" panose="020B0604020202020204"/>
                <a:ea typeface="+mn-ea"/>
                <a:cs typeface="+mn-cs"/>
              </a:rPr>
              <a:t>Sær-</a:t>
            </a:r>
          </a:p>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prstClr val="black"/>
                </a:solidFill>
                <a:effectLst/>
                <a:uLnTx/>
                <a:uFillTx/>
                <a:latin typeface="Arial" panose="020B0604020202020204"/>
                <a:ea typeface="+mn-ea"/>
                <a:cs typeface="+mn-cs"/>
              </a:rPr>
              <a:t>avgift</a:t>
            </a:r>
            <a:endParaRPr kumimoji="0" lang="nb-NO" sz="10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0" name="Bilde 9"/>
          <p:cNvPicPr>
            <a:picLocks noChangeAspect="1"/>
          </p:cNvPicPr>
          <p:nvPr/>
        </p:nvPicPr>
        <p:blipFill>
          <a:blip r:embed="rId3"/>
          <a:stretch>
            <a:fillRect/>
          </a:stretch>
        </p:blipFill>
        <p:spPr>
          <a:xfrm>
            <a:off x="6363784" y="2935012"/>
            <a:ext cx="133140" cy="128299"/>
          </a:xfrm>
          <a:prstGeom prst="rect">
            <a:avLst/>
          </a:prstGeom>
        </p:spPr>
      </p:pic>
      <p:pic>
        <p:nvPicPr>
          <p:cNvPr id="11" name="Bilde 10"/>
          <p:cNvPicPr>
            <a:picLocks noChangeAspect="1"/>
          </p:cNvPicPr>
          <p:nvPr/>
        </p:nvPicPr>
        <p:blipFill>
          <a:blip r:embed="rId3"/>
          <a:stretch>
            <a:fillRect/>
          </a:stretch>
        </p:blipFill>
        <p:spPr>
          <a:xfrm>
            <a:off x="8021301" y="2990006"/>
            <a:ext cx="133140" cy="128299"/>
          </a:xfrm>
          <a:prstGeom prst="rect">
            <a:avLst/>
          </a:prstGeom>
        </p:spPr>
      </p:pic>
      <p:pic>
        <p:nvPicPr>
          <p:cNvPr id="12" name="Bilde 11"/>
          <p:cNvPicPr>
            <a:picLocks noChangeAspect="1"/>
          </p:cNvPicPr>
          <p:nvPr/>
        </p:nvPicPr>
        <p:blipFill>
          <a:blip r:embed="rId3"/>
          <a:stretch>
            <a:fillRect/>
          </a:stretch>
        </p:blipFill>
        <p:spPr>
          <a:xfrm>
            <a:off x="5499831" y="2886823"/>
            <a:ext cx="133140" cy="128299"/>
          </a:xfrm>
          <a:prstGeom prst="rect">
            <a:avLst/>
          </a:prstGeom>
        </p:spPr>
      </p:pic>
      <p:graphicFrame>
        <p:nvGraphicFramePr>
          <p:cNvPr id="3" name="Diagram 2"/>
          <p:cNvGraphicFramePr/>
          <p:nvPr/>
        </p:nvGraphicFramePr>
        <p:xfrm>
          <a:off x="2627377" y="1527415"/>
          <a:ext cx="2407920" cy="13594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kstSylinder 12"/>
          <p:cNvSpPr txBox="1"/>
          <p:nvPr/>
        </p:nvSpPr>
        <p:spPr>
          <a:xfrm>
            <a:off x="1048512" y="457200"/>
            <a:ext cx="6876288" cy="461665"/>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Arial" panose="020B0604020202020204"/>
                <a:ea typeface="+mn-ea"/>
                <a:cs typeface="+mn-cs"/>
              </a:rPr>
              <a:t>Også skylapper på i eget hus</a:t>
            </a:r>
          </a:p>
        </p:txBody>
      </p:sp>
      <p:sp>
        <p:nvSpPr>
          <p:cNvPr id="4" name="Bildeforklaring formet som en sky 3"/>
          <p:cNvSpPr/>
          <p:nvPr/>
        </p:nvSpPr>
        <p:spPr>
          <a:xfrm>
            <a:off x="5401731" y="1657543"/>
            <a:ext cx="566095" cy="29823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TekstSylinder 13"/>
          <p:cNvSpPr txBox="1"/>
          <p:nvPr/>
        </p:nvSpPr>
        <p:spPr>
          <a:xfrm>
            <a:off x="5430341" y="1698938"/>
            <a:ext cx="627888" cy="215444"/>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prstClr val="black"/>
                </a:solidFill>
                <a:effectLst/>
                <a:uLnTx/>
                <a:uFillTx/>
                <a:latin typeface="Arial" panose="020B0604020202020204"/>
                <a:ea typeface="+mn-ea"/>
                <a:cs typeface="+mn-cs"/>
              </a:rPr>
              <a:t>SAFIR</a:t>
            </a:r>
          </a:p>
        </p:txBody>
      </p:sp>
      <p:sp>
        <p:nvSpPr>
          <p:cNvPr id="18" name="Bildeforklaring formet som en sky 17"/>
          <p:cNvSpPr/>
          <p:nvPr/>
        </p:nvSpPr>
        <p:spPr>
          <a:xfrm>
            <a:off x="6430354" y="1084163"/>
            <a:ext cx="566095" cy="298234"/>
          </a:xfrm>
          <a:prstGeom prst="cloudCallout">
            <a:avLst>
              <a:gd name="adj1" fmla="val -246"/>
              <a:gd name="adj2" fmla="val 6550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kstSylinder 18"/>
          <p:cNvSpPr txBox="1"/>
          <p:nvPr/>
        </p:nvSpPr>
        <p:spPr>
          <a:xfrm>
            <a:off x="6430354" y="1125558"/>
            <a:ext cx="627888" cy="215444"/>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prstClr val="black"/>
                </a:solidFill>
                <a:effectLst/>
                <a:uLnTx/>
                <a:uFillTx/>
                <a:latin typeface="Arial" panose="020B0604020202020204"/>
                <a:ea typeface="+mn-ea"/>
                <a:cs typeface="+mn-cs"/>
              </a:rPr>
              <a:t>SIRIUS</a:t>
            </a:r>
          </a:p>
        </p:txBody>
      </p:sp>
      <p:sp>
        <p:nvSpPr>
          <p:cNvPr id="20" name="Bildeforklaring formet som en sky 19"/>
          <p:cNvSpPr/>
          <p:nvPr/>
        </p:nvSpPr>
        <p:spPr>
          <a:xfrm>
            <a:off x="7990901" y="1774100"/>
            <a:ext cx="566095" cy="29823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TekstSylinder 20"/>
          <p:cNvSpPr txBox="1"/>
          <p:nvPr/>
        </p:nvSpPr>
        <p:spPr>
          <a:xfrm>
            <a:off x="8019511" y="1815495"/>
            <a:ext cx="627888" cy="215444"/>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prstClr val="black"/>
                </a:solidFill>
                <a:effectLst/>
                <a:uLnTx/>
                <a:uFillTx/>
                <a:latin typeface="Arial" panose="020B0604020202020204"/>
                <a:ea typeface="+mn-ea"/>
                <a:cs typeface="+mn-cs"/>
              </a:rPr>
              <a:t>MEMO</a:t>
            </a:r>
          </a:p>
        </p:txBody>
      </p:sp>
      <p:grpSp>
        <p:nvGrpSpPr>
          <p:cNvPr id="16" name="Gruppe 15"/>
          <p:cNvGrpSpPr/>
          <p:nvPr/>
        </p:nvGrpSpPr>
        <p:grpSpPr>
          <a:xfrm>
            <a:off x="3193774" y="1162458"/>
            <a:ext cx="1524000" cy="1827548"/>
            <a:chOff x="3193774" y="1162458"/>
            <a:chExt cx="1524000" cy="1827548"/>
          </a:xfrm>
        </p:grpSpPr>
        <p:sp>
          <p:nvSpPr>
            <p:cNvPr id="5" name="Avrundet rektangel 4"/>
            <p:cNvSpPr/>
            <p:nvPr/>
          </p:nvSpPr>
          <p:spPr>
            <a:xfrm>
              <a:off x="3193774" y="1470991"/>
              <a:ext cx="1524000" cy="1519015"/>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ekstSylinder 14"/>
            <p:cNvSpPr txBox="1"/>
            <p:nvPr/>
          </p:nvSpPr>
          <p:spPr>
            <a:xfrm>
              <a:off x="3528391" y="1162458"/>
              <a:ext cx="990600" cy="307777"/>
            </a:xfrm>
            <a:prstGeom prst="rect">
              <a:avLst/>
            </a:prstGeom>
            <a:noFill/>
          </p:spPr>
          <p:txBody>
            <a:bodyPr wrap="square" rtlCol="0">
              <a:spAutoFit/>
            </a:bodyPr>
            <a:lstStyle/>
            <a:p>
              <a:r>
                <a:rPr lang="nb-NO" dirty="0"/>
                <a:t>IT-system</a:t>
              </a:r>
            </a:p>
          </p:txBody>
        </p:sp>
      </p:grpSp>
      <p:pic>
        <p:nvPicPr>
          <p:cNvPr id="22" name="Bilde 21"/>
          <p:cNvPicPr>
            <a:picLocks noChangeAspect="1"/>
          </p:cNvPicPr>
          <p:nvPr/>
        </p:nvPicPr>
        <p:blipFill>
          <a:blip r:embed="rId9"/>
          <a:stretch>
            <a:fillRect/>
          </a:stretch>
        </p:blipFill>
        <p:spPr>
          <a:xfrm>
            <a:off x="5259519" y="827400"/>
            <a:ext cx="3293476" cy="4028681"/>
          </a:xfrm>
          <a:prstGeom prst="rect">
            <a:avLst/>
          </a:prstGeom>
        </p:spPr>
      </p:pic>
    </p:spTree>
    <p:extLst>
      <p:ext uri="{BB962C8B-B14F-4D97-AF65-F5344CB8AC3E}">
        <p14:creationId xmlns:p14="http://schemas.microsoft.com/office/powerpoint/2010/main" val="216637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ChangeAspect="1"/>
          </p:cNvPicPr>
          <p:nvPr/>
        </p:nvPicPr>
        <p:blipFill>
          <a:blip r:embed="rId2"/>
          <a:stretch>
            <a:fillRect/>
          </a:stretch>
        </p:blipFill>
        <p:spPr>
          <a:xfrm>
            <a:off x="5465806" y="1341002"/>
            <a:ext cx="2806465" cy="3456663"/>
          </a:xfrm>
          <a:prstGeom prst="rect">
            <a:avLst/>
          </a:prstGeom>
        </p:spPr>
      </p:pic>
      <p:sp>
        <p:nvSpPr>
          <p:cNvPr id="6" name="Plassholder for innhold 1"/>
          <p:cNvSpPr>
            <a:spLocks noGrp="1"/>
          </p:cNvSpPr>
          <p:nvPr>
            <p:ph sz="half" idx="2"/>
          </p:nvPr>
        </p:nvSpPr>
        <p:spPr>
          <a:xfrm>
            <a:off x="321979" y="1341002"/>
            <a:ext cx="5031899" cy="3495989"/>
          </a:xfrm>
        </p:spPr>
        <p:txBody>
          <a:bodyPr/>
          <a:lstStyle/>
          <a:p>
            <a:r>
              <a:rPr lang="nb-NO" dirty="0"/>
              <a:t>Det krever endring i hvordan vi styrer utvikling og endring av </a:t>
            </a:r>
            <a:r>
              <a:rPr lang="nb-NO" dirty="0" smtClean="0"/>
              <a:t>produkter og informasjon </a:t>
            </a:r>
            <a:endParaRPr lang="nb-NO" dirty="0"/>
          </a:p>
        </p:txBody>
      </p:sp>
      <p:grpSp>
        <p:nvGrpSpPr>
          <p:cNvPr id="7" name="Gruppe 6"/>
          <p:cNvGrpSpPr/>
          <p:nvPr/>
        </p:nvGrpSpPr>
        <p:grpSpPr>
          <a:xfrm>
            <a:off x="652000" y="2640685"/>
            <a:ext cx="3326631" cy="2470750"/>
            <a:chOff x="1135989" y="611733"/>
            <a:chExt cx="747674" cy="747674"/>
          </a:xfrm>
        </p:grpSpPr>
        <p:sp>
          <p:nvSpPr>
            <p:cNvPr id="8" name="Figur 7"/>
            <p:cNvSpPr/>
            <p:nvPr/>
          </p:nvSpPr>
          <p:spPr>
            <a:xfrm>
              <a:off x="1135989" y="611733"/>
              <a:ext cx="747674" cy="747674"/>
            </a:xfrm>
            <a:prstGeom prst="gear9">
              <a:avLst/>
            </a:pr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Figur 4"/>
            <p:cNvSpPr txBox="1"/>
            <p:nvPr/>
          </p:nvSpPr>
          <p:spPr>
            <a:xfrm>
              <a:off x="1286305" y="786872"/>
              <a:ext cx="447042" cy="3843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nb-NO" sz="2800" b="0" i="0" u="none" strike="noStrike" kern="1200" cap="none" spc="0" normalizeH="0" baseline="0" noProof="0" dirty="0">
                  <a:ln>
                    <a:noFill/>
                  </a:ln>
                  <a:solidFill>
                    <a:prstClr val="white"/>
                  </a:solidFill>
                  <a:effectLst/>
                  <a:uLnTx/>
                  <a:uFillTx/>
                  <a:latin typeface="Arial" panose="020B0604020202020204"/>
                  <a:ea typeface="+mn-ea"/>
                  <a:cs typeface="+mn-cs"/>
                </a:rPr>
                <a:t>Informasjon</a:t>
              </a:r>
            </a:p>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nb-NO" sz="1050" b="0" i="0" u="none" strike="noStrike" kern="1200" cap="none" spc="0" normalizeH="0" baseline="0" noProof="0" dirty="0">
                  <a:ln>
                    <a:noFill/>
                  </a:ln>
                  <a:solidFill>
                    <a:prstClr val="white"/>
                  </a:solidFill>
                  <a:effectLst/>
                  <a:uLnTx/>
                  <a:uFillTx/>
                  <a:latin typeface="Arial" panose="020B0604020202020204"/>
                  <a:ea typeface="+mn-ea"/>
                  <a:cs typeface="+mn-cs"/>
                </a:rPr>
                <a:t>«Kun en gang»</a:t>
              </a:r>
            </a:p>
          </p:txBody>
        </p:sp>
      </p:grpSp>
      <p:grpSp>
        <p:nvGrpSpPr>
          <p:cNvPr id="10" name="Gruppe 9"/>
          <p:cNvGrpSpPr/>
          <p:nvPr/>
        </p:nvGrpSpPr>
        <p:grpSpPr>
          <a:xfrm>
            <a:off x="2226745" y="2081328"/>
            <a:ext cx="726019" cy="688930"/>
            <a:chOff x="700979" y="435010"/>
            <a:chExt cx="543763" cy="543763"/>
          </a:xfrm>
        </p:grpSpPr>
        <p:sp>
          <p:nvSpPr>
            <p:cNvPr id="11" name="Figur 10"/>
            <p:cNvSpPr/>
            <p:nvPr/>
          </p:nvSpPr>
          <p:spPr>
            <a:xfrm>
              <a:off x="700979" y="435010"/>
              <a:ext cx="543763" cy="543763"/>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igur 4"/>
            <p:cNvSpPr txBox="1"/>
            <p:nvPr/>
          </p:nvSpPr>
          <p:spPr>
            <a:xfrm>
              <a:off x="837873" y="572731"/>
              <a:ext cx="269975" cy="26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nb-NO" sz="500" b="0" i="0" u="none" strike="noStrike" kern="1200" cap="none" spc="0" normalizeH="0" baseline="0" noProof="0" dirty="0">
                  <a:ln>
                    <a:noFill/>
                  </a:ln>
                  <a:solidFill>
                    <a:prstClr val="white"/>
                  </a:solidFill>
                  <a:effectLst/>
                  <a:uLnTx/>
                  <a:uFillTx/>
                  <a:latin typeface="Arial" panose="020B0604020202020204"/>
                  <a:ea typeface="+mn-ea"/>
                  <a:cs typeface="+mn-cs"/>
                </a:rPr>
                <a:t>Prosess</a:t>
              </a:r>
            </a:p>
          </p:txBody>
        </p:sp>
      </p:grpSp>
      <p:grpSp>
        <p:nvGrpSpPr>
          <p:cNvPr id="13" name="Gruppe 12"/>
          <p:cNvGrpSpPr/>
          <p:nvPr/>
        </p:nvGrpSpPr>
        <p:grpSpPr>
          <a:xfrm rot="21086139">
            <a:off x="3343868" y="2585601"/>
            <a:ext cx="726019" cy="688930"/>
            <a:chOff x="700979" y="435010"/>
            <a:chExt cx="543763" cy="543763"/>
          </a:xfrm>
        </p:grpSpPr>
        <p:sp>
          <p:nvSpPr>
            <p:cNvPr id="14" name="Figur 13"/>
            <p:cNvSpPr/>
            <p:nvPr/>
          </p:nvSpPr>
          <p:spPr>
            <a:xfrm>
              <a:off x="700979" y="435010"/>
              <a:ext cx="543763" cy="543763"/>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igur 4"/>
            <p:cNvSpPr txBox="1"/>
            <p:nvPr/>
          </p:nvSpPr>
          <p:spPr>
            <a:xfrm>
              <a:off x="837873" y="572731"/>
              <a:ext cx="269975" cy="26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nb-NO" sz="500" b="0" i="0" u="none" strike="noStrike" kern="1200" cap="none" spc="0" normalizeH="0" baseline="0" noProof="0" dirty="0">
                  <a:ln>
                    <a:noFill/>
                  </a:ln>
                  <a:solidFill>
                    <a:prstClr val="white"/>
                  </a:solidFill>
                  <a:effectLst/>
                  <a:uLnTx/>
                  <a:uFillTx/>
                  <a:latin typeface="Arial" panose="020B0604020202020204"/>
                  <a:ea typeface="+mn-ea"/>
                  <a:cs typeface="+mn-cs"/>
                </a:rPr>
                <a:t>Prosess</a:t>
              </a:r>
            </a:p>
          </p:txBody>
        </p:sp>
      </p:grpSp>
      <p:grpSp>
        <p:nvGrpSpPr>
          <p:cNvPr id="16" name="Gruppe 15"/>
          <p:cNvGrpSpPr/>
          <p:nvPr/>
        </p:nvGrpSpPr>
        <p:grpSpPr>
          <a:xfrm rot="20796545">
            <a:off x="1117863" y="2273763"/>
            <a:ext cx="726019" cy="688930"/>
            <a:chOff x="700979" y="435010"/>
            <a:chExt cx="543763" cy="543763"/>
          </a:xfrm>
        </p:grpSpPr>
        <p:sp>
          <p:nvSpPr>
            <p:cNvPr id="17" name="Figur 16"/>
            <p:cNvSpPr/>
            <p:nvPr/>
          </p:nvSpPr>
          <p:spPr>
            <a:xfrm>
              <a:off x="700979" y="435010"/>
              <a:ext cx="543763" cy="543763"/>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igur 4"/>
            <p:cNvSpPr txBox="1"/>
            <p:nvPr/>
          </p:nvSpPr>
          <p:spPr>
            <a:xfrm>
              <a:off x="837873" y="572731"/>
              <a:ext cx="269975" cy="26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nb-NO" sz="500" b="0" i="0" u="none" strike="noStrike" kern="1200" cap="none" spc="0" normalizeH="0" baseline="0" noProof="0" dirty="0">
                  <a:ln>
                    <a:noFill/>
                  </a:ln>
                  <a:solidFill>
                    <a:prstClr val="white"/>
                  </a:solidFill>
                  <a:effectLst/>
                  <a:uLnTx/>
                  <a:uFillTx/>
                  <a:latin typeface="Arial" panose="020B0604020202020204"/>
                  <a:ea typeface="+mn-ea"/>
                  <a:cs typeface="+mn-cs"/>
                </a:rPr>
                <a:t>Prosess</a:t>
              </a:r>
            </a:p>
          </p:txBody>
        </p:sp>
      </p:grpSp>
      <p:grpSp>
        <p:nvGrpSpPr>
          <p:cNvPr id="19" name="Gruppe 18"/>
          <p:cNvGrpSpPr/>
          <p:nvPr/>
        </p:nvGrpSpPr>
        <p:grpSpPr>
          <a:xfrm rot="1925222">
            <a:off x="3834407" y="3531594"/>
            <a:ext cx="726019" cy="688930"/>
            <a:chOff x="700979" y="435010"/>
            <a:chExt cx="543763" cy="543763"/>
          </a:xfrm>
        </p:grpSpPr>
        <p:sp>
          <p:nvSpPr>
            <p:cNvPr id="20" name="Figur 19"/>
            <p:cNvSpPr/>
            <p:nvPr/>
          </p:nvSpPr>
          <p:spPr>
            <a:xfrm>
              <a:off x="700979" y="435010"/>
              <a:ext cx="543763" cy="543763"/>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Figur 4"/>
            <p:cNvSpPr txBox="1"/>
            <p:nvPr/>
          </p:nvSpPr>
          <p:spPr>
            <a:xfrm>
              <a:off x="837873" y="572731"/>
              <a:ext cx="269975" cy="26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nb-NO" sz="500" b="0" i="0" u="none" strike="noStrike" kern="1200" cap="none" spc="0" normalizeH="0" baseline="0" noProof="0" dirty="0">
                  <a:ln>
                    <a:noFill/>
                  </a:ln>
                  <a:solidFill>
                    <a:prstClr val="white"/>
                  </a:solidFill>
                  <a:effectLst/>
                  <a:uLnTx/>
                  <a:uFillTx/>
                  <a:latin typeface="Arial" panose="020B0604020202020204"/>
                  <a:ea typeface="+mn-ea"/>
                  <a:cs typeface="+mn-cs"/>
                </a:rPr>
                <a:t>Prosess</a:t>
              </a:r>
            </a:p>
          </p:txBody>
        </p:sp>
      </p:grpSp>
      <p:sp>
        <p:nvSpPr>
          <p:cNvPr id="22" name="TekstSylinder 21"/>
          <p:cNvSpPr txBox="1"/>
          <p:nvPr/>
        </p:nvSpPr>
        <p:spPr>
          <a:xfrm>
            <a:off x="801109" y="457200"/>
            <a:ext cx="8130856" cy="461665"/>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Arial" panose="020B0604020202020204"/>
                <a:ea typeface="+mn-ea"/>
                <a:cs typeface="+mn-cs"/>
              </a:rPr>
              <a:t>«Kun en gang» </a:t>
            </a:r>
            <a:r>
              <a:rPr lang="nb-NO" sz="2400" b="1" noProof="0" dirty="0">
                <a:solidFill>
                  <a:prstClr val="black"/>
                </a:solidFill>
                <a:latin typeface="Arial" panose="020B0604020202020204"/>
              </a:rPr>
              <a:t>gjør også data til «felleskomponenter»</a:t>
            </a:r>
            <a:endParaRPr kumimoji="0" lang="nb-NO" sz="2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23" name="Gruppe 22"/>
          <p:cNvGrpSpPr/>
          <p:nvPr/>
        </p:nvGrpSpPr>
        <p:grpSpPr>
          <a:xfrm>
            <a:off x="653875" y="2040678"/>
            <a:ext cx="671282" cy="635604"/>
            <a:chOff x="1005541" y="59869"/>
            <a:chExt cx="532776" cy="532776"/>
          </a:xfrm>
        </p:grpSpPr>
        <p:sp>
          <p:nvSpPr>
            <p:cNvPr id="24" name="Figur 23"/>
            <p:cNvSpPr/>
            <p:nvPr/>
          </p:nvSpPr>
          <p:spPr>
            <a:xfrm rot="20700000">
              <a:off x="1005541" y="59869"/>
              <a:ext cx="532776" cy="532776"/>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Figur 4"/>
            <p:cNvSpPr txBox="1"/>
            <p:nvPr/>
          </p:nvSpPr>
          <p:spPr>
            <a:xfrm>
              <a:off x="1122395" y="176723"/>
              <a:ext cx="299069" cy="2990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nb-NO" sz="500" kern="1200" dirty="0"/>
                <a:t>Lov</a:t>
              </a:r>
            </a:p>
          </p:txBody>
        </p:sp>
      </p:grpSp>
      <p:grpSp>
        <p:nvGrpSpPr>
          <p:cNvPr id="26" name="Gruppe 25"/>
          <p:cNvGrpSpPr/>
          <p:nvPr/>
        </p:nvGrpSpPr>
        <p:grpSpPr>
          <a:xfrm>
            <a:off x="3910414" y="2358480"/>
            <a:ext cx="671282" cy="635604"/>
            <a:chOff x="1005541" y="59869"/>
            <a:chExt cx="532776" cy="532776"/>
          </a:xfrm>
        </p:grpSpPr>
        <p:sp>
          <p:nvSpPr>
            <p:cNvPr id="27" name="Figur 26"/>
            <p:cNvSpPr/>
            <p:nvPr/>
          </p:nvSpPr>
          <p:spPr>
            <a:xfrm rot="20700000">
              <a:off x="1005541" y="59869"/>
              <a:ext cx="532776" cy="532776"/>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Figur 4"/>
            <p:cNvSpPr txBox="1"/>
            <p:nvPr/>
          </p:nvSpPr>
          <p:spPr>
            <a:xfrm>
              <a:off x="1122395" y="176723"/>
              <a:ext cx="299069" cy="2990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nb-NO" sz="500" kern="1200" dirty="0"/>
                <a:t>Lov</a:t>
              </a:r>
            </a:p>
          </p:txBody>
        </p:sp>
      </p:grpSp>
      <p:grpSp>
        <p:nvGrpSpPr>
          <p:cNvPr id="29" name="Gruppe 28"/>
          <p:cNvGrpSpPr/>
          <p:nvPr/>
        </p:nvGrpSpPr>
        <p:grpSpPr>
          <a:xfrm>
            <a:off x="4456283" y="3480208"/>
            <a:ext cx="671282" cy="635604"/>
            <a:chOff x="1005541" y="59869"/>
            <a:chExt cx="532776" cy="532776"/>
          </a:xfrm>
        </p:grpSpPr>
        <p:sp>
          <p:nvSpPr>
            <p:cNvPr id="30" name="Figur 29"/>
            <p:cNvSpPr/>
            <p:nvPr/>
          </p:nvSpPr>
          <p:spPr>
            <a:xfrm rot="20700000">
              <a:off x="1005541" y="59869"/>
              <a:ext cx="532776" cy="532776"/>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Figur 4"/>
            <p:cNvSpPr txBox="1"/>
            <p:nvPr/>
          </p:nvSpPr>
          <p:spPr>
            <a:xfrm>
              <a:off x="1122395" y="176723"/>
              <a:ext cx="299069" cy="2990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nb-NO" sz="500" kern="1200" dirty="0"/>
                <a:t>Lov</a:t>
              </a:r>
            </a:p>
          </p:txBody>
        </p:sp>
      </p:grpSp>
      <p:grpSp>
        <p:nvGrpSpPr>
          <p:cNvPr id="32" name="Gruppe 31"/>
          <p:cNvGrpSpPr/>
          <p:nvPr/>
        </p:nvGrpSpPr>
        <p:grpSpPr>
          <a:xfrm>
            <a:off x="2800622" y="1900746"/>
            <a:ext cx="671282" cy="635604"/>
            <a:chOff x="1005541" y="59869"/>
            <a:chExt cx="532776" cy="532776"/>
          </a:xfrm>
        </p:grpSpPr>
        <p:sp>
          <p:nvSpPr>
            <p:cNvPr id="33" name="Figur 32"/>
            <p:cNvSpPr/>
            <p:nvPr/>
          </p:nvSpPr>
          <p:spPr>
            <a:xfrm rot="20700000">
              <a:off x="1005541" y="59869"/>
              <a:ext cx="532776" cy="532776"/>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Figur 4"/>
            <p:cNvSpPr txBox="1"/>
            <p:nvPr/>
          </p:nvSpPr>
          <p:spPr>
            <a:xfrm>
              <a:off x="1122395" y="176723"/>
              <a:ext cx="299069" cy="2990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nb-NO" sz="500" kern="1200" dirty="0"/>
                <a:t>Lov</a:t>
              </a:r>
            </a:p>
          </p:txBody>
        </p:sp>
      </p:grpSp>
    </p:spTree>
    <p:extLst>
      <p:ext uri="{BB962C8B-B14F-4D97-AF65-F5344CB8AC3E}">
        <p14:creationId xmlns:p14="http://schemas.microsoft.com/office/powerpoint/2010/main" val="32836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00" name="Rektangel 99"/>
          <p:cNvSpPr/>
          <p:nvPr/>
        </p:nvSpPr>
        <p:spPr>
          <a:xfrm>
            <a:off x="1327549" y="3340450"/>
            <a:ext cx="1652383" cy="79404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endParaRPr kumimoji="0" lang="nb-NO" sz="104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5" name="Rektangel 124"/>
          <p:cNvSpPr/>
          <p:nvPr/>
        </p:nvSpPr>
        <p:spPr>
          <a:xfrm>
            <a:off x="1573381" y="859873"/>
            <a:ext cx="2685737" cy="1293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1137"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Informasjon og analyseplattform</a:t>
            </a: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ktangel 24"/>
          <p:cNvSpPr/>
          <p:nvPr/>
        </p:nvSpPr>
        <p:spPr>
          <a:xfrm>
            <a:off x="-12068" y="3317526"/>
            <a:ext cx="1311834" cy="830997"/>
          </a:xfrm>
          <a:prstGeom prst="rect">
            <a:avLst/>
          </a:prstGeom>
        </p:spPr>
        <p:txBody>
          <a:bodyPr wrap="none">
            <a:spAutoFit/>
          </a:bodyP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err="1">
                <a:ln>
                  <a:noFill/>
                </a:ln>
                <a:solidFill>
                  <a:prstClr val="white"/>
                </a:solidFill>
                <a:effectLst/>
                <a:uLnTx/>
                <a:uFillTx/>
                <a:latin typeface="Calibri" panose="020F0502020204030204"/>
                <a:ea typeface="+mn-ea"/>
                <a:cs typeface="+mn-cs"/>
              </a:rPr>
              <a:t>Skattekister</a:t>
            </a:r>
            <a:endParaRPr kumimoji="0" lang="nb-NO"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prstClr val="white"/>
                </a:solidFill>
                <a:effectLst/>
                <a:uLnTx/>
                <a:uFillTx/>
                <a:latin typeface="Calibri" panose="020F0502020204030204"/>
                <a:ea typeface="+mn-ea"/>
                <a:cs typeface="+mn-cs"/>
              </a:rPr>
              <a:t>med datasett</a:t>
            </a:r>
          </a:p>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prstClr val="white"/>
                </a:solidFill>
                <a:effectLst/>
                <a:uLnTx/>
                <a:uFillTx/>
                <a:latin typeface="Calibri" panose="020F0502020204030204"/>
                <a:ea typeface="+mn-ea"/>
                <a:cs typeface="+mn-cs"/>
              </a:rPr>
              <a:t>(Skatteinfo)</a:t>
            </a:r>
          </a:p>
        </p:txBody>
      </p:sp>
      <p:sp>
        <p:nvSpPr>
          <p:cNvPr id="46" name="Avrund ett hjørne i rektangel 45"/>
          <p:cNvSpPr/>
          <p:nvPr/>
        </p:nvSpPr>
        <p:spPr>
          <a:xfrm>
            <a:off x="1397232" y="3519237"/>
            <a:ext cx="382352"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sp>
        <p:nvSpPr>
          <p:cNvPr id="132" name="Avrund ett hjørne i rektangel 131"/>
          <p:cNvSpPr/>
          <p:nvPr/>
        </p:nvSpPr>
        <p:spPr>
          <a:xfrm>
            <a:off x="1815843" y="3523008"/>
            <a:ext cx="340235"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D2</a:t>
            </a:r>
          </a:p>
        </p:txBody>
      </p:sp>
      <p:sp>
        <p:nvSpPr>
          <p:cNvPr id="134" name="Avrund ett hjørne i rektangel 133"/>
          <p:cNvSpPr/>
          <p:nvPr/>
        </p:nvSpPr>
        <p:spPr>
          <a:xfrm>
            <a:off x="2192339" y="3521912"/>
            <a:ext cx="337209"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D3</a:t>
            </a:r>
          </a:p>
        </p:txBody>
      </p:sp>
      <p:sp>
        <p:nvSpPr>
          <p:cNvPr id="136" name="Avrund ett hjørne i rektangel 135"/>
          <p:cNvSpPr/>
          <p:nvPr/>
        </p:nvSpPr>
        <p:spPr>
          <a:xfrm>
            <a:off x="2599281" y="3521912"/>
            <a:ext cx="330833"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E7E6E6">
                    <a:lumMod val="25000"/>
                  </a:srgbClr>
                </a:solidFill>
                <a:effectLst/>
                <a:uLnTx/>
                <a:uFillTx/>
                <a:latin typeface="Calibri" panose="020F0502020204030204"/>
                <a:ea typeface="+mn-ea"/>
                <a:cs typeface="+mn-cs"/>
              </a:rPr>
              <a:t>Dn</a:t>
            </a:r>
            <a:endPar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138" name="Rektangel 137"/>
          <p:cNvSpPr/>
          <p:nvPr/>
        </p:nvSpPr>
        <p:spPr>
          <a:xfrm>
            <a:off x="3116626" y="3340450"/>
            <a:ext cx="1685939" cy="79404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endParaRPr kumimoji="0" lang="nb-NO" sz="104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0" name="Avrund ett hjørne i rektangel 139"/>
          <p:cNvSpPr/>
          <p:nvPr/>
        </p:nvSpPr>
        <p:spPr>
          <a:xfrm>
            <a:off x="3186309" y="3519237"/>
            <a:ext cx="382352"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sp>
        <p:nvSpPr>
          <p:cNvPr id="141" name="Avrund ett hjørne i rektangel 140"/>
          <p:cNvSpPr/>
          <p:nvPr/>
        </p:nvSpPr>
        <p:spPr>
          <a:xfrm>
            <a:off x="3604920" y="3523008"/>
            <a:ext cx="340235"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D2</a:t>
            </a:r>
          </a:p>
        </p:txBody>
      </p:sp>
      <p:sp>
        <p:nvSpPr>
          <p:cNvPr id="142" name="Avrund ett hjørne i rektangel 141"/>
          <p:cNvSpPr/>
          <p:nvPr/>
        </p:nvSpPr>
        <p:spPr>
          <a:xfrm>
            <a:off x="3981416" y="3521912"/>
            <a:ext cx="337210"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D3</a:t>
            </a:r>
          </a:p>
        </p:txBody>
      </p:sp>
      <p:sp>
        <p:nvSpPr>
          <p:cNvPr id="143" name="Avrund ett hjørne i rektangel 142"/>
          <p:cNvSpPr/>
          <p:nvPr/>
        </p:nvSpPr>
        <p:spPr>
          <a:xfrm>
            <a:off x="4388358" y="3521912"/>
            <a:ext cx="332623"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E7E6E6">
                    <a:lumMod val="25000"/>
                  </a:srgbClr>
                </a:solidFill>
                <a:effectLst/>
                <a:uLnTx/>
                <a:uFillTx/>
                <a:latin typeface="Calibri" panose="020F0502020204030204"/>
                <a:ea typeface="+mn-ea"/>
                <a:cs typeface="+mn-cs"/>
              </a:rPr>
              <a:t>Dn</a:t>
            </a:r>
            <a:endPar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144" name="Rektangel 143"/>
          <p:cNvSpPr/>
          <p:nvPr/>
        </p:nvSpPr>
        <p:spPr>
          <a:xfrm>
            <a:off x="4905704" y="3336209"/>
            <a:ext cx="1710801" cy="77211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endParaRPr kumimoji="0" lang="nb-NO" sz="104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6" name="Avrund ett hjørne i rektangel 145"/>
          <p:cNvSpPr/>
          <p:nvPr/>
        </p:nvSpPr>
        <p:spPr>
          <a:xfrm>
            <a:off x="4997041" y="3514996"/>
            <a:ext cx="382352"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sp>
        <p:nvSpPr>
          <p:cNvPr id="149" name="Avrund ett hjørne i rektangel 148"/>
          <p:cNvSpPr/>
          <p:nvPr/>
        </p:nvSpPr>
        <p:spPr>
          <a:xfrm>
            <a:off x="5415652" y="3518767"/>
            <a:ext cx="340235"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D2</a:t>
            </a:r>
          </a:p>
        </p:txBody>
      </p:sp>
      <p:sp>
        <p:nvSpPr>
          <p:cNvPr id="152" name="Avrund ett hjørne i rektangel 151"/>
          <p:cNvSpPr/>
          <p:nvPr/>
        </p:nvSpPr>
        <p:spPr>
          <a:xfrm>
            <a:off x="5792148" y="3517671"/>
            <a:ext cx="349492"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D3</a:t>
            </a:r>
          </a:p>
        </p:txBody>
      </p:sp>
      <p:sp>
        <p:nvSpPr>
          <p:cNvPr id="153" name="Avrund ett hjørne i rektangel 152"/>
          <p:cNvSpPr/>
          <p:nvPr/>
        </p:nvSpPr>
        <p:spPr>
          <a:xfrm>
            <a:off x="6199090" y="3517671"/>
            <a:ext cx="332623"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E7E6E6">
                    <a:lumMod val="25000"/>
                  </a:srgbClr>
                </a:solidFill>
                <a:effectLst/>
                <a:uLnTx/>
                <a:uFillTx/>
                <a:latin typeface="Calibri" panose="020F0502020204030204"/>
                <a:ea typeface="+mn-ea"/>
                <a:cs typeface="+mn-cs"/>
              </a:rPr>
              <a:t>Dn</a:t>
            </a:r>
            <a:endPar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155" name="Rektangel 154"/>
          <p:cNvSpPr/>
          <p:nvPr/>
        </p:nvSpPr>
        <p:spPr>
          <a:xfrm>
            <a:off x="6774825" y="3336208"/>
            <a:ext cx="1786079" cy="77145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endParaRPr kumimoji="0" lang="nb-NO" sz="104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6" name="Avrund ett hjørne i rektangel 155"/>
          <p:cNvSpPr/>
          <p:nvPr/>
        </p:nvSpPr>
        <p:spPr>
          <a:xfrm>
            <a:off x="6844508" y="3514996"/>
            <a:ext cx="382352"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sp>
        <p:nvSpPr>
          <p:cNvPr id="157" name="Avrund ett hjørne i rektangel 156"/>
          <p:cNvSpPr/>
          <p:nvPr/>
        </p:nvSpPr>
        <p:spPr>
          <a:xfrm>
            <a:off x="7263120" y="3518767"/>
            <a:ext cx="376495"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D2</a:t>
            </a:r>
          </a:p>
        </p:txBody>
      </p:sp>
      <p:sp>
        <p:nvSpPr>
          <p:cNvPr id="159" name="Avrund ett hjørne i rektangel 158"/>
          <p:cNvSpPr/>
          <p:nvPr/>
        </p:nvSpPr>
        <p:spPr>
          <a:xfrm>
            <a:off x="7679371" y="3517671"/>
            <a:ext cx="337210"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D3</a:t>
            </a:r>
          </a:p>
        </p:txBody>
      </p:sp>
      <p:sp>
        <p:nvSpPr>
          <p:cNvPr id="160" name="Avrund ett hjørne i rektangel 159"/>
          <p:cNvSpPr/>
          <p:nvPr/>
        </p:nvSpPr>
        <p:spPr>
          <a:xfrm>
            <a:off x="8046557" y="3517671"/>
            <a:ext cx="338063"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E7E6E6">
                    <a:lumMod val="25000"/>
                  </a:srgbClr>
                </a:solidFill>
                <a:effectLst/>
                <a:uLnTx/>
                <a:uFillTx/>
                <a:latin typeface="Calibri" panose="020F0502020204030204"/>
                <a:ea typeface="+mn-ea"/>
                <a:cs typeface="+mn-cs"/>
              </a:rPr>
              <a:t>Dn</a:t>
            </a:r>
            <a:endPar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161" name="Rektangel 160"/>
          <p:cNvSpPr/>
          <p:nvPr/>
        </p:nvSpPr>
        <p:spPr>
          <a:xfrm>
            <a:off x="4997041" y="864357"/>
            <a:ext cx="2682330" cy="1303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white"/>
                </a:solidFill>
                <a:effectLst/>
                <a:uLnTx/>
                <a:uFillTx/>
                <a:latin typeface="Calibri" panose="020F0502020204030204"/>
                <a:ea typeface="+mn-ea"/>
                <a:cs typeface="+mn-cs"/>
              </a:rPr>
              <a:t>Datasamarbeid </a:t>
            </a:r>
          </a:p>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white"/>
                </a:solidFill>
                <a:effectLst/>
                <a:uLnTx/>
                <a:uFillTx/>
                <a:latin typeface="Calibri" panose="020F0502020204030204"/>
                <a:ea typeface="+mn-ea"/>
                <a:cs typeface="+mn-cs"/>
              </a:rPr>
              <a:t>(deling)</a:t>
            </a:r>
            <a:endParaRPr kumimoji="0" lang="nb-NO" sz="74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2" name="Avrundet rektangel 161"/>
          <p:cNvSpPr/>
          <p:nvPr/>
        </p:nvSpPr>
        <p:spPr>
          <a:xfrm rot="10800000" flipV="1">
            <a:off x="3100848" y="3953608"/>
            <a:ext cx="914532" cy="180885"/>
          </a:xfrm>
          <a:prstGeom prst="round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1137" rtl="0" eaLnBrk="1" fontAlgn="auto" latinLnBrk="0" hangingPunct="1">
              <a:lnSpc>
                <a:spcPct val="100000"/>
              </a:lnSpc>
              <a:spcBef>
                <a:spcPts val="0"/>
              </a:spcBef>
              <a:spcAft>
                <a:spcPts val="0"/>
              </a:spcAft>
              <a:buClrTx/>
              <a:buSzTx/>
              <a:buFontTx/>
              <a:buNone/>
              <a:tabLst/>
              <a:defRPr/>
            </a:pPr>
            <a:r>
              <a:rPr kumimoji="0" lang="nb-NO" sz="894" b="1" i="0" u="none" strike="noStrike" kern="1200" cap="none" spc="0" normalizeH="0" baseline="0" noProof="0" dirty="0">
                <a:ln>
                  <a:noFill/>
                </a:ln>
                <a:solidFill>
                  <a:prstClr val="white"/>
                </a:solidFill>
                <a:effectLst/>
                <a:uLnTx/>
                <a:uFillTx/>
                <a:latin typeface="Calibri" panose="020F0502020204030204"/>
                <a:ea typeface="+mn-ea"/>
                <a:cs typeface="+mn-cs"/>
              </a:rPr>
              <a:t>Skatt</a:t>
            </a:r>
          </a:p>
        </p:txBody>
      </p:sp>
      <p:sp>
        <p:nvSpPr>
          <p:cNvPr id="164" name="Avrundet rektangel 163"/>
          <p:cNvSpPr/>
          <p:nvPr/>
        </p:nvSpPr>
        <p:spPr>
          <a:xfrm rot="10800000" flipV="1">
            <a:off x="4915501" y="3927436"/>
            <a:ext cx="914532" cy="180885"/>
          </a:xfrm>
          <a:prstGeom prst="round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1137" rtl="0" eaLnBrk="1" fontAlgn="auto" latinLnBrk="0" hangingPunct="1">
              <a:lnSpc>
                <a:spcPct val="100000"/>
              </a:lnSpc>
              <a:spcBef>
                <a:spcPts val="0"/>
              </a:spcBef>
              <a:spcAft>
                <a:spcPts val="0"/>
              </a:spcAft>
              <a:buClrTx/>
              <a:buSzTx/>
              <a:buFontTx/>
              <a:buNone/>
              <a:tabLst/>
              <a:defRPr/>
            </a:pPr>
            <a:r>
              <a:rPr kumimoji="0" lang="nb-NO" sz="894" b="1" i="0" u="none" strike="noStrike" kern="1200" cap="none" spc="0" normalizeH="0" baseline="0" noProof="0" dirty="0">
                <a:ln>
                  <a:noFill/>
                </a:ln>
                <a:solidFill>
                  <a:prstClr val="white"/>
                </a:solidFill>
                <a:effectLst/>
                <a:uLnTx/>
                <a:uFillTx/>
                <a:latin typeface="Calibri" panose="020F0502020204030204"/>
                <a:ea typeface="+mn-ea"/>
                <a:cs typeface="+mn-cs"/>
              </a:rPr>
              <a:t>Avgift</a:t>
            </a:r>
          </a:p>
        </p:txBody>
      </p:sp>
      <p:sp>
        <p:nvSpPr>
          <p:cNvPr id="165" name="Avrundet rektangel 164"/>
          <p:cNvSpPr/>
          <p:nvPr/>
        </p:nvSpPr>
        <p:spPr>
          <a:xfrm rot="10800000" flipV="1">
            <a:off x="6769594" y="3926775"/>
            <a:ext cx="914532" cy="180885"/>
          </a:xfrm>
          <a:prstGeom prst="round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1137" rtl="0" eaLnBrk="1" fontAlgn="auto" latinLnBrk="0" hangingPunct="1">
              <a:lnSpc>
                <a:spcPct val="100000"/>
              </a:lnSpc>
              <a:spcBef>
                <a:spcPts val="0"/>
              </a:spcBef>
              <a:spcAft>
                <a:spcPts val="0"/>
              </a:spcAft>
              <a:buClrTx/>
              <a:buSzTx/>
              <a:buFontTx/>
              <a:buNone/>
              <a:tabLst/>
              <a:defRPr/>
            </a:pPr>
            <a:r>
              <a:rPr kumimoji="0" lang="nb-NO" sz="894" b="1" i="0" u="none" strike="noStrike" kern="1200" cap="none" spc="0" normalizeH="0" baseline="0" noProof="0" dirty="0">
                <a:ln>
                  <a:noFill/>
                </a:ln>
                <a:solidFill>
                  <a:prstClr val="white"/>
                </a:solidFill>
                <a:effectLst/>
                <a:uLnTx/>
                <a:uFillTx/>
                <a:latin typeface="Calibri" panose="020F0502020204030204"/>
                <a:ea typeface="+mn-ea"/>
                <a:cs typeface="+mn-cs"/>
              </a:rPr>
              <a:t>Innkreving</a:t>
            </a:r>
          </a:p>
        </p:txBody>
      </p:sp>
      <p:sp>
        <p:nvSpPr>
          <p:cNvPr id="167" name="Avrund ett hjørne i rektangel 166"/>
          <p:cNvSpPr/>
          <p:nvPr/>
        </p:nvSpPr>
        <p:spPr>
          <a:xfrm>
            <a:off x="2236849" y="1715040"/>
            <a:ext cx="326391"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cxnSp>
        <p:nvCxnSpPr>
          <p:cNvPr id="29" name="Rett pilkobling 28"/>
          <p:cNvCxnSpPr/>
          <p:nvPr/>
        </p:nvCxnSpPr>
        <p:spPr>
          <a:xfrm flipV="1">
            <a:off x="1576149" y="1978242"/>
            <a:ext cx="790463" cy="15367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0" name="Avrund ett hjørne i rektangel 169"/>
          <p:cNvSpPr/>
          <p:nvPr/>
        </p:nvSpPr>
        <p:spPr>
          <a:xfrm>
            <a:off x="2876849" y="1715040"/>
            <a:ext cx="541576"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D3+D2</a:t>
            </a:r>
          </a:p>
        </p:txBody>
      </p:sp>
      <p:cxnSp>
        <p:nvCxnSpPr>
          <p:cNvPr id="171" name="Rett pilkobling 170"/>
          <p:cNvCxnSpPr/>
          <p:nvPr/>
        </p:nvCxnSpPr>
        <p:spPr>
          <a:xfrm flipV="1">
            <a:off x="2366612" y="1970230"/>
            <a:ext cx="710938" cy="15447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Rett pilkobling 171"/>
          <p:cNvCxnSpPr>
            <a:stCxn id="141" idx="0"/>
          </p:cNvCxnSpPr>
          <p:nvPr/>
        </p:nvCxnSpPr>
        <p:spPr>
          <a:xfrm flipH="1" flipV="1">
            <a:off x="3175018" y="1978242"/>
            <a:ext cx="600020" cy="15447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Rett pilkobling 172"/>
          <p:cNvCxnSpPr/>
          <p:nvPr/>
        </p:nvCxnSpPr>
        <p:spPr>
          <a:xfrm flipV="1">
            <a:off x="5245768" y="1990826"/>
            <a:ext cx="709360" cy="15241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4" name="Avrund ett hjørne i rektangel 173"/>
          <p:cNvSpPr/>
          <p:nvPr/>
        </p:nvSpPr>
        <p:spPr>
          <a:xfrm>
            <a:off x="5791448" y="1736435"/>
            <a:ext cx="382352"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cxnSp>
        <p:nvCxnSpPr>
          <p:cNvPr id="175" name="Rett pilkobling 174"/>
          <p:cNvCxnSpPr>
            <a:stCxn id="157" idx="0"/>
          </p:cNvCxnSpPr>
          <p:nvPr/>
        </p:nvCxnSpPr>
        <p:spPr>
          <a:xfrm flipH="1" flipV="1">
            <a:off x="6888380" y="1999637"/>
            <a:ext cx="562988" cy="15191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6" name="Avrund ett hjørne i rektangel 175"/>
          <p:cNvSpPr/>
          <p:nvPr/>
        </p:nvSpPr>
        <p:spPr>
          <a:xfrm>
            <a:off x="6735575" y="1691365"/>
            <a:ext cx="357516" cy="31055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D2</a:t>
            </a:r>
          </a:p>
        </p:txBody>
      </p:sp>
      <p:sp>
        <p:nvSpPr>
          <p:cNvPr id="50" name="Avrundet rektangel 49"/>
          <p:cNvSpPr/>
          <p:nvPr/>
        </p:nvSpPr>
        <p:spPr>
          <a:xfrm rot="10800000" flipV="1">
            <a:off x="1322318" y="3961226"/>
            <a:ext cx="914532" cy="180885"/>
          </a:xfrm>
          <a:prstGeom prst="round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1137" rtl="0" eaLnBrk="1" fontAlgn="auto" latinLnBrk="0" hangingPunct="1">
              <a:lnSpc>
                <a:spcPct val="100000"/>
              </a:lnSpc>
              <a:spcBef>
                <a:spcPts val="0"/>
              </a:spcBef>
              <a:spcAft>
                <a:spcPts val="0"/>
              </a:spcAft>
              <a:buClrTx/>
              <a:buSzTx/>
              <a:buFontTx/>
              <a:buNone/>
              <a:tabLst/>
              <a:defRPr/>
            </a:pPr>
            <a:r>
              <a:rPr kumimoji="0" lang="nb-NO" sz="894" b="1" i="0" u="none" strike="noStrike" kern="1200" cap="none" spc="0" normalizeH="0" baseline="0" noProof="0" dirty="0">
                <a:ln>
                  <a:noFill/>
                </a:ln>
                <a:solidFill>
                  <a:prstClr val="white"/>
                </a:solidFill>
                <a:effectLst/>
                <a:uLnTx/>
                <a:uFillTx/>
                <a:latin typeface="Calibri" panose="020F0502020204030204"/>
                <a:ea typeface="+mn-ea"/>
                <a:cs typeface="+mn-cs"/>
              </a:rPr>
              <a:t>Grunnlagsdata</a:t>
            </a:r>
          </a:p>
        </p:txBody>
      </p:sp>
    </p:spTree>
    <p:extLst>
      <p:ext uri="{BB962C8B-B14F-4D97-AF65-F5344CB8AC3E}">
        <p14:creationId xmlns:p14="http://schemas.microsoft.com/office/powerpoint/2010/main" val="26826395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00" name="Rektangel 99"/>
          <p:cNvSpPr/>
          <p:nvPr/>
        </p:nvSpPr>
        <p:spPr>
          <a:xfrm>
            <a:off x="1260175" y="3340447"/>
            <a:ext cx="1645474" cy="80166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endParaRPr kumimoji="0" lang="nb-NO" sz="104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5" name="Rektangel 124"/>
          <p:cNvSpPr/>
          <p:nvPr/>
        </p:nvSpPr>
        <p:spPr>
          <a:xfrm>
            <a:off x="1583681" y="864354"/>
            <a:ext cx="2793509" cy="1293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rPr>
              <a:t>Minerva </a:t>
            </a:r>
          </a:p>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rPr>
              <a:t>(analyse og rapportering)</a:t>
            </a:r>
          </a:p>
        </p:txBody>
      </p:sp>
      <p:sp>
        <p:nvSpPr>
          <p:cNvPr id="25" name="Rektangel 24"/>
          <p:cNvSpPr/>
          <p:nvPr/>
        </p:nvSpPr>
        <p:spPr>
          <a:xfrm>
            <a:off x="-53251" y="3295254"/>
            <a:ext cx="1311834" cy="830997"/>
          </a:xfrm>
          <a:prstGeom prst="rect">
            <a:avLst/>
          </a:prstGeom>
        </p:spPr>
        <p:txBody>
          <a:bodyPr wrap="none">
            <a:spAutoFit/>
          </a:bodyP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err="1">
                <a:ln>
                  <a:noFill/>
                </a:ln>
                <a:solidFill>
                  <a:prstClr val="white"/>
                </a:solidFill>
                <a:effectLst/>
                <a:uLnTx/>
                <a:uFillTx/>
                <a:latin typeface="Calibri" panose="020F0502020204030204"/>
                <a:ea typeface="+mn-ea"/>
                <a:cs typeface="+mn-cs"/>
              </a:rPr>
              <a:t>Skattekister</a:t>
            </a:r>
            <a:endParaRPr kumimoji="0" lang="nb-NO"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prstClr val="white"/>
                </a:solidFill>
                <a:effectLst/>
                <a:uLnTx/>
                <a:uFillTx/>
                <a:latin typeface="Calibri" panose="020F0502020204030204"/>
                <a:ea typeface="+mn-ea"/>
                <a:cs typeface="+mn-cs"/>
              </a:rPr>
              <a:t>med datasett</a:t>
            </a:r>
          </a:p>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prstClr val="white"/>
                </a:solidFill>
                <a:effectLst/>
                <a:uLnTx/>
                <a:uFillTx/>
                <a:latin typeface="Calibri" panose="020F0502020204030204"/>
                <a:ea typeface="+mn-ea"/>
                <a:cs typeface="+mn-cs"/>
              </a:rPr>
              <a:t>(Skatteinfo)</a:t>
            </a:r>
          </a:p>
        </p:txBody>
      </p:sp>
      <p:sp>
        <p:nvSpPr>
          <p:cNvPr id="46" name="Avrund ett hjørne i rektangel 45"/>
          <p:cNvSpPr/>
          <p:nvPr/>
        </p:nvSpPr>
        <p:spPr>
          <a:xfrm rot="20119992">
            <a:off x="1317219" y="3521304"/>
            <a:ext cx="393281" cy="328229"/>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sp>
        <p:nvSpPr>
          <p:cNvPr id="132" name="Avrund ett hjørne i rektangel 131"/>
          <p:cNvSpPr/>
          <p:nvPr/>
        </p:nvSpPr>
        <p:spPr>
          <a:xfrm rot="3826055">
            <a:off x="1743533" y="3530938"/>
            <a:ext cx="338425"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D2</a:t>
            </a:r>
          </a:p>
        </p:txBody>
      </p:sp>
      <p:sp>
        <p:nvSpPr>
          <p:cNvPr id="134" name="Avrund ett hjørne i rektangel 133"/>
          <p:cNvSpPr/>
          <p:nvPr/>
        </p:nvSpPr>
        <p:spPr>
          <a:xfrm rot="1704503">
            <a:off x="2120228" y="3530277"/>
            <a:ext cx="356088" cy="273545"/>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D3</a:t>
            </a:r>
          </a:p>
        </p:txBody>
      </p:sp>
      <p:sp>
        <p:nvSpPr>
          <p:cNvPr id="136" name="Avrund ett hjørne i rektangel 135"/>
          <p:cNvSpPr/>
          <p:nvPr/>
        </p:nvSpPr>
        <p:spPr>
          <a:xfrm rot="4451396">
            <a:off x="2525496" y="3530385"/>
            <a:ext cx="337111"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E7E6E6">
                    <a:lumMod val="25000"/>
                  </a:srgbClr>
                </a:solidFill>
                <a:effectLst/>
                <a:uLnTx/>
                <a:uFillTx/>
                <a:latin typeface="Calibri" panose="020F0502020204030204"/>
                <a:ea typeface="+mn-ea"/>
                <a:cs typeface="+mn-cs"/>
              </a:rPr>
              <a:t>Dn</a:t>
            </a:r>
            <a:endPar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138" name="Rektangel 137"/>
          <p:cNvSpPr/>
          <p:nvPr/>
        </p:nvSpPr>
        <p:spPr>
          <a:xfrm>
            <a:off x="3049251" y="3340447"/>
            <a:ext cx="1645925" cy="80166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endParaRPr kumimoji="0" lang="nb-NO" sz="104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0" name="Avrund ett hjørne i rektangel 139"/>
          <p:cNvSpPr/>
          <p:nvPr/>
        </p:nvSpPr>
        <p:spPr>
          <a:xfrm rot="20419441">
            <a:off x="3121377" y="3518810"/>
            <a:ext cx="382352" cy="277717"/>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sp>
        <p:nvSpPr>
          <p:cNvPr id="141" name="Avrund ett hjørne i rektangel 140"/>
          <p:cNvSpPr/>
          <p:nvPr/>
        </p:nvSpPr>
        <p:spPr>
          <a:xfrm rot="17254660">
            <a:off x="3526031" y="3531437"/>
            <a:ext cx="338425"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D2</a:t>
            </a:r>
          </a:p>
        </p:txBody>
      </p:sp>
      <p:sp>
        <p:nvSpPr>
          <p:cNvPr id="142" name="Avrund ett hjørne i rektangel 141"/>
          <p:cNvSpPr/>
          <p:nvPr/>
        </p:nvSpPr>
        <p:spPr>
          <a:xfrm rot="17798315">
            <a:off x="3906777" y="3526392"/>
            <a:ext cx="330799" cy="267216"/>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D3</a:t>
            </a:r>
          </a:p>
        </p:txBody>
      </p:sp>
      <p:sp>
        <p:nvSpPr>
          <p:cNvPr id="143" name="Avrund ett hjørne i rektangel 142"/>
          <p:cNvSpPr/>
          <p:nvPr/>
        </p:nvSpPr>
        <p:spPr>
          <a:xfrm rot="1037302">
            <a:off x="4318468" y="3523935"/>
            <a:ext cx="335341" cy="277717"/>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E7E6E6">
                    <a:lumMod val="25000"/>
                  </a:srgbClr>
                </a:solidFill>
                <a:effectLst/>
                <a:uLnTx/>
                <a:uFillTx/>
                <a:latin typeface="Calibri" panose="020F0502020204030204"/>
                <a:ea typeface="+mn-ea"/>
                <a:cs typeface="+mn-cs"/>
              </a:rPr>
              <a:t>Dn</a:t>
            </a:r>
            <a:endPar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144" name="Rektangel 143"/>
          <p:cNvSpPr/>
          <p:nvPr/>
        </p:nvSpPr>
        <p:spPr>
          <a:xfrm>
            <a:off x="4853810" y="3344493"/>
            <a:ext cx="1653794" cy="78999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endParaRPr kumimoji="0" lang="nb-NO" sz="104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6" name="Avrund ett hjørne i rektangel 145"/>
          <p:cNvSpPr/>
          <p:nvPr/>
        </p:nvSpPr>
        <p:spPr>
          <a:xfrm rot="2949085">
            <a:off x="4926018" y="3522968"/>
            <a:ext cx="403439"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sp>
        <p:nvSpPr>
          <p:cNvPr id="149" name="Avrund ett hjørne i rektangel 148"/>
          <p:cNvSpPr/>
          <p:nvPr/>
        </p:nvSpPr>
        <p:spPr>
          <a:xfrm rot="6991846">
            <a:off x="5340955" y="3523291"/>
            <a:ext cx="333341" cy="267216"/>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D2</a:t>
            </a:r>
          </a:p>
        </p:txBody>
      </p:sp>
      <p:sp>
        <p:nvSpPr>
          <p:cNvPr id="152" name="Avrund ett hjørne i rektangel 151"/>
          <p:cNvSpPr/>
          <p:nvPr/>
        </p:nvSpPr>
        <p:spPr>
          <a:xfrm rot="19710630">
            <a:off x="5725982" y="3507441"/>
            <a:ext cx="353354" cy="277717"/>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D3</a:t>
            </a:r>
          </a:p>
        </p:txBody>
      </p:sp>
      <p:sp>
        <p:nvSpPr>
          <p:cNvPr id="153" name="Avrund ett hjørne i rektangel 152"/>
          <p:cNvSpPr/>
          <p:nvPr/>
        </p:nvSpPr>
        <p:spPr>
          <a:xfrm rot="8058443">
            <a:off x="6126532" y="3519848"/>
            <a:ext cx="331706" cy="277717"/>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E7E6E6">
                    <a:lumMod val="25000"/>
                  </a:srgbClr>
                </a:solidFill>
                <a:effectLst/>
                <a:uLnTx/>
                <a:uFillTx/>
                <a:latin typeface="Calibri" panose="020F0502020204030204"/>
                <a:ea typeface="+mn-ea"/>
                <a:cs typeface="+mn-cs"/>
              </a:rPr>
              <a:t>Dn</a:t>
            </a:r>
            <a:endPar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155" name="Rektangel 154"/>
          <p:cNvSpPr/>
          <p:nvPr/>
        </p:nvSpPr>
        <p:spPr>
          <a:xfrm>
            <a:off x="6702219" y="3351333"/>
            <a:ext cx="1636378" cy="78315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endParaRPr kumimoji="0" lang="nb-NO" sz="104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6" name="Avrund ett hjørne i rektangel 155"/>
          <p:cNvSpPr/>
          <p:nvPr/>
        </p:nvSpPr>
        <p:spPr>
          <a:xfrm rot="18697452">
            <a:off x="6782558" y="3512556"/>
            <a:ext cx="382352" cy="277718"/>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sp>
        <p:nvSpPr>
          <p:cNvPr id="157" name="Avrund ett hjørne i rektangel 156"/>
          <p:cNvSpPr/>
          <p:nvPr/>
        </p:nvSpPr>
        <p:spPr>
          <a:xfrm rot="3079137">
            <a:off x="7192427" y="3525668"/>
            <a:ext cx="338425"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D2</a:t>
            </a:r>
          </a:p>
        </p:txBody>
      </p:sp>
      <p:sp>
        <p:nvSpPr>
          <p:cNvPr id="159" name="Avrund ett hjørne i rektangel 158"/>
          <p:cNvSpPr/>
          <p:nvPr/>
        </p:nvSpPr>
        <p:spPr>
          <a:xfrm rot="15014179">
            <a:off x="7566430" y="3525927"/>
            <a:ext cx="335845"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D3</a:t>
            </a:r>
          </a:p>
        </p:txBody>
      </p:sp>
      <p:sp>
        <p:nvSpPr>
          <p:cNvPr id="160" name="Avrund ett hjørne i rektangel 159"/>
          <p:cNvSpPr/>
          <p:nvPr/>
        </p:nvSpPr>
        <p:spPr>
          <a:xfrm rot="3712599">
            <a:off x="7974524" y="3525438"/>
            <a:ext cx="337111" cy="263202"/>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E7E6E6">
                    <a:lumMod val="25000"/>
                  </a:srgbClr>
                </a:solidFill>
                <a:effectLst/>
                <a:uLnTx/>
                <a:uFillTx/>
                <a:latin typeface="Calibri" panose="020F0502020204030204"/>
                <a:ea typeface="+mn-ea"/>
                <a:cs typeface="+mn-cs"/>
              </a:rPr>
              <a:t>Dn</a:t>
            </a:r>
            <a:endPar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endParaRPr>
          </a:p>
        </p:txBody>
      </p:sp>
      <p:sp>
        <p:nvSpPr>
          <p:cNvPr id="161" name="Rektangel 160"/>
          <p:cNvSpPr/>
          <p:nvPr/>
        </p:nvSpPr>
        <p:spPr>
          <a:xfrm>
            <a:off x="4929665" y="864354"/>
            <a:ext cx="2687085" cy="1303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white"/>
                </a:solidFill>
                <a:effectLst/>
                <a:uLnTx/>
                <a:uFillTx/>
                <a:latin typeface="Calibri" panose="020F0502020204030204"/>
                <a:ea typeface="+mn-ea"/>
                <a:cs typeface="+mn-cs"/>
              </a:rPr>
              <a:t>Datasamarbeid </a:t>
            </a:r>
          </a:p>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white"/>
                </a:solidFill>
                <a:effectLst/>
                <a:uLnTx/>
                <a:uFillTx/>
                <a:latin typeface="Calibri" panose="020F0502020204030204"/>
                <a:ea typeface="+mn-ea"/>
                <a:cs typeface="+mn-cs"/>
              </a:rPr>
              <a:t>(deling)</a:t>
            </a:r>
            <a:endParaRPr kumimoji="0" lang="nb-NO" sz="74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2" name="Avrundet rektangel 161"/>
          <p:cNvSpPr/>
          <p:nvPr/>
        </p:nvSpPr>
        <p:spPr>
          <a:xfrm rot="10800000" flipV="1">
            <a:off x="3033473" y="3953605"/>
            <a:ext cx="914532" cy="180885"/>
          </a:xfrm>
          <a:prstGeom prst="round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1137" rtl="0" eaLnBrk="1" fontAlgn="auto" latinLnBrk="0" hangingPunct="1">
              <a:lnSpc>
                <a:spcPct val="100000"/>
              </a:lnSpc>
              <a:spcBef>
                <a:spcPts val="0"/>
              </a:spcBef>
              <a:spcAft>
                <a:spcPts val="0"/>
              </a:spcAft>
              <a:buClrTx/>
              <a:buSzTx/>
              <a:buFontTx/>
              <a:buNone/>
              <a:tabLst/>
              <a:defRPr/>
            </a:pPr>
            <a:r>
              <a:rPr kumimoji="0" lang="nb-NO" sz="894" b="1" i="0" u="none" strike="noStrike" kern="1200" cap="none" spc="0" normalizeH="0" baseline="0" noProof="0" dirty="0">
                <a:ln>
                  <a:noFill/>
                </a:ln>
                <a:solidFill>
                  <a:prstClr val="white"/>
                </a:solidFill>
                <a:effectLst/>
                <a:uLnTx/>
                <a:uFillTx/>
                <a:latin typeface="Calibri" panose="020F0502020204030204"/>
                <a:ea typeface="+mn-ea"/>
                <a:cs typeface="+mn-cs"/>
              </a:rPr>
              <a:t>Skatt</a:t>
            </a:r>
          </a:p>
        </p:txBody>
      </p:sp>
      <p:sp>
        <p:nvSpPr>
          <p:cNvPr id="164" name="Avrundet rektangel 163"/>
          <p:cNvSpPr/>
          <p:nvPr/>
        </p:nvSpPr>
        <p:spPr>
          <a:xfrm rot="10800000" flipV="1">
            <a:off x="4854752" y="3960563"/>
            <a:ext cx="914532" cy="180885"/>
          </a:xfrm>
          <a:prstGeom prst="round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1137" rtl="0" eaLnBrk="1" fontAlgn="auto" latinLnBrk="0" hangingPunct="1">
              <a:lnSpc>
                <a:spcPct val="100000"/>
              </a:lnSpc>
              <a:spcBef>
                <a:spcPts val="0"/>
              </a:spcBef>
              <a:spcAft>
                <a:spcPts val="0"/>
              </a:spcAft>
              <a:buClrTx/>
              <a:buSzTx/>
              <a:buFontTx/>
              <a:buNone/>
              <a:tabLst/>
              <a:defRPr/>
            </a:pPr>
            <a:r>
              <a:rPr kumimoji="0" lang="nb-NO" sz="894" b="1" i="0" u="none" strike="noStrike" kern="1200" cap="none" spc="0" normalizeH="0" baseline="0" noProof="0" dirty="0">
                <a:ln>
                  <a:noFill/>
                </a:ln>
                <a:solidFill>
                  <a:prstClr val="white"/>
                </a:solidFill>
                <a:effectLst/>
                <a:uLnTx/>
                <a:uFillTx/>
                <a:latin typeface="Calibri" panose="020F0502020204030204"/>
                <a:ea typeface="+mn-ea"/>
                <a:cs typeface="+mn-cs"/>
              </a:rPr>
              <a:t>Avgift</a:t>
            </a:r>
          </a:p>
        </p:txBody>
      </p:sp>
      <p:sp>
        <p:nvSpPr>
          <p:cNvPr id="165" name="Avrundet rektangel 164"/>
          <p:cNvSpPr/>
          <p:nvPr/>
        </p:nvSpPr>
        <p:spPr>
          <a:xfrm rot="10800000" flipV="1">
            <a:off x="6702219" y="3946650"/>
            <a:ext cx="914532" cy="180885"/>
          </a:xfrm>
          <a:prstGeom prst="round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1137" rtl="0" eaLnBrk="1" fontAlgn="auto" latinLnBrk="0" hangingPunct="1">
              <a:lnSpc>
                <a:spcPct val="100000"/>
              </a:lnSpc>
              <a:spcBef>
                <a:spcPts val="0"/>
              </a:spcBef>
              <a:spcAft>
                <a:spcPts val="0"/>
              </a:spcAft>
              <a:buClrTx/>
              <a:buSzTx/>
              <a:buFontTx/>
              <a:buNone/>
              <a:tabLst/>
              <a:defRPr/>
            </a:pPr>
            <a:r>
              <a:rPr kumimoji="0" lang="nb-NO" sz="894" b="1" i="0" u="none" strike="noStrike" kern="1200" cap="none" spc="0" normalizeH="0" baseline="0" noProof="0" dirty="0">
                <a:ln>
                  <a:noFill/>
                </a:ln>
                <a:solidFill>
                  <a:prstClr val="white"/>
                </a:solidFill>
                <a:effectLst/>
                <a:uLnTx/>
                <a:uFillTx/>
                <a:latin typeface="Calibri" panose="020F0502020204030204"/>
                <a:ea typeface="+mn-ea"/>
                <a:cs typeface="+mn-cs"/>
              </a:rPr>
              <a:t>Innkreving</a:t>
            </a:r>
          </a:p>
        </p:txBody>
      </p:sp>
      <p:sp>
        <p:nvSpPr>
          <p:cNvPr id="167" name="Avrund ett hjørne i rektangel 166"/>
          <p:cNvSpPr/>
          <p:nvPr/>
        </p:nvSpPr>
        <p:spPr>
          <a:xfrm>
            <a:off x="2169474" y="1715036"/>
            <a:ext cx="421317" cy="277717"/>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cxnSp>
        <p:nvCxnSpPr>
          <p:cNvPr id="29" name="Rett pilkobling 28"/>
          <p:cNvCxnSpPr/>
          <p:nvPr/>
        </p:nvCxnSpPr>
        <p:spPr>
          <a:xfrm flipV="1">
            <a:off x="1508774" y="1978239"/>
            <a:ext cx="790463" cy="15367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Rett linje 3"/>
          <p:cNvCxnSpPr/>
          <p:nvPr/>
        </p:nvCxnSpPr>
        <p:spPr>
          <a:xfrm>
            <a:off x="1719904" y="2636312"/>
            <a:ext cx="545348" cy="69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Rett linje 36"/>
          <p:cNvCxnSpPr/>
          <p:nvPr/>
        </p:nvCxnSpPr>
        <p:spPr>
          <a:xfrm>
            <a:off x="1583681" y="2778383"/>
            <a:ext cx="545348" cy="69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Avrund ett hjørne i rektangel 39"/>
          <p:cNvSpPr/>
          <p:nvPr/>
        </p:nvSpPr>
        <p:spPr>
          <a:xfrm>
            <a:off x="2836853" y="1715036"/>
            <a:ext cx="541576" cy="277717"/>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D3+D2</a:t>
            </a:r>
          </a:p>
        </p:txBody>
      </p:sp>
      <p:cxnSp>
        <p:nvCxnSpPr>
          <p:cNvPr id="41" name="Rett pilkobling 40"/>
          <p:cNvCxnSpPr>
            <a:stCxn id="134" idx="0"/>
          </p:cNvCxnSpPr>
          <p:nvPr/>
        </p:nvCxnSpPr>
        <p:spPr>
          <a:xfrm flipV="1">
            <a:off x="2363342" y="1970229"/>
            <a:ext cx="646833" cy="15765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Rett pilkobling 41"/>
          <p:cNvCxnSpPr>
            <a:stCxn id="141" idx="3"/>
          </p:cNvCxnSpPr>
          <p:nvPr/>
        </p:nvCxnSpPr>
        <p:spPr>
          <a:xfrm flipH="1" flipV="1">
            <a:off x="3107645" y="1978240"/>
            <a:ext cx="638700" cy="15234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Rett linje 44"/>
          <p:cNvCxnSpPr/>
          <p:nvPr/>
        </p:nvCxnSpPr>
        <p:spPr>
          <a:xfrm>
            <a:off x="2420215" y="2678962"/>
            <a:ext cx="545348" cy="69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Rett linje 46"/>
          <p:cNvCxnSpPr/>
          <p:nvPr/>
        </p:nvCxnSpPr>
        <p:spPr>
          <a:xfrm>
            <a:off x="2283992" y="2821033"/>
            <a:ext cx="545348" cy="69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Rett linje 47"/>
          <p:cNvCxnSpPr/>
          <p:nvPr/>
        </p:nvCxnSpPr>
        <p:spPr>
          <a:xfrm>
            <a:off x="3222853" y="2859574"/>
            <a:ext cx="545348" cy="69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Rett linje 48"/>
          <p:cNvCxnSpPr/>
          <p:nvPr/>
        </p:nvCxnSpPr>
        <p:spPr>
          <a:xfrm>
            <a:off x="3148328" y="2685942"/>
            <a:ext cx="545348" cy="69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ett pilkobling 42"/>
          <p:cNvCxnSpPr>
            <a:stCxn id="146" idx="0"/>
          </p:cNvCxnSpPr>
          <p:nvPr/>
        </p:nvCxnSpPr>
        <p:spPr>
          <a:xfrm flipV="1">
            <a:off x="5227286" y="1990828"/>
            <a:ext cx="727842" cy="15776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Avrund ett hjørne i rektangel 43"/>
          <p:cNvSpPr/>
          <p:nvPr/>
        </p:nvSpPr>
        <p:spPr>
          <a:xfrm>
            <a:off x="5791448" y="1736434"/>
            <a:ext cx="382352" cy="277717"/>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D1</a:t>
            </a:r>
          </a:p>
        </p:txBody>
      </p:sp>
      <p:cxnSp>
        <p:nvCxnSpPr>
          <p:cNvPr id="51" name="Rett pilkobling 50"/>
          <p:cNvCxnSpPr>
            <a:stCxn id="157" idx="1"/>
          </p:cNvCxnSpPr>
          <p:nvPr/>
        </p:nvCxnSpPr>
        <p:spPr>
          <a:xfrm flipH="1" flipV="1">
            <a:off x="6888382" y="1999639"/>
            <a:ext cx="367502" cy="15255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Avrund ett hjørne i rektangel 51"/>
          <p:cNvSpPr/>
          <p:nvPr/>
        </p:nvSpPr>
        <p:spPr>
          <a:xfrm>
            <a:off x="6735575" y="1691364"/>
            <a:ext cx="357516" cy="327679"/>
          </a:xfrm>
          <a:prstGeom prst="round1Rect">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3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D2</a:t>
            </a:r>
          </a:p>
        </p:txBody>
      </p:sp>
      <p:cxnSp>
        <p:nvCxnSpPr>
          <p:cNvPr id="53" name="Rett linje 52"/>
          <p:cNvCxnSpPr/>
          <p:nvPr/>
        </p:nvCxnSpPr>
        <p:spPr>
          <a:xfrm>
            <a:off x="5385961" y="2668232"/>
            <a:ext cx="545348" cy="69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Rett linje 53"/>
          <p:cNvCxnSpPr/>
          <p:nvPr/>
        </p:nvCxnSpPr>
        <p:spPr>
          <a:xfrm>
            <a:off x="5249738" y="2810303"/>
            <a:ext cx="545348" cy="69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Rett linje 54"/>
          <p:cNvCxnSpPr/>
          <p:nvPr/>
        </p:nvCxnSpPr>
        <p:spPr>
          <a:xfrm>
            <a:off x="6869169" y="2840324"/>
            <a:ext cx="545348" cy="69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Rett linje 55"/>
          <p:cNvCxnSpPr/>
          <p:nvPr/>
        </p:nvCxnSpPr>
        <p:spPr>
          <a:xfrm>
            <a:off x="6794644" y="2666692"/>
            <a:ext cx="545348" cy="69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Avrundet rektangel 49"/>
          <p:cNvSpPr/>
          <p:nvPr/>
        </p:nvSpPr>
        <p:spPr>
          <a:xfrm rot="10800000" flipV="1">
            <a:off x="1254943" y="3961223"/>
            <a:ext cx="914532" cy="180885"/>
          </a:xfrm>
          <a:prstGeom prst="round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1137" rtl="0" eaLnBrk="1" fontAlgn="auto" latinLnBrk="0" hangingPunct="1">
              <a:lnSpc>
                <a:spcPct val="100000"/>
              </a:lnSpc>
              <a:spcBef>
                <a:spcPts val="0"/>
              </a:spcBef>
              <a:spcAft>
                <a:spcPts val="0"/>
              </a:spcAft>
              <a:buClrTx/>
              <a:buSzTx/>
              <a:buFontTx/>
              <a:buNone/>
              <a:tabLst/>
              <a:defRPr/>
            </a:pPr>
            <a:r>
              <a:rPr kumimoji="0" lang="nb-NO" sz="894" b="1" i="0" u="none" strike="noStrike" kern="1200" cap="none" spc="0" normalizeH="0" baseline="0" noProof="0" dirty="0">
                <a:ln>
                  <a:noFill/>
                </a:ln>
                <a:solidFill>
                  <a:prstClr val="white"/>
                </a:solidFill>
                <a:effectLst/>
                <a:uLnTx/>
                <a:uFillTx/>
                <a:latin typeface="Calibri" panose="020F0502020204030204"/>
                <a:ea typeface="+mn-ea"/>
                <a:cs typeface="+mn-cs"/>
              </a:rPr>
              <a:t>Opplysninger</a:t>
            </a:r>
          </a:p>
        </p:txBody>
      </p:sp>
    </p:spTree>
    <p:extLst>
      <p:ext uri="{BB962C8B-B14F-4D97-AF65-F5344CB8AC3E}">
        <p14:creationId xmlns:p14="http://schemas.microsoft.com/office/powerpoint/2010/main" val="84749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29D576-534A-4B91-87E3-1A0281A0494B}"/>
              </a:ext>
            </a:extLst>
          </p:cNvPr>
          <p:cNvSpPr>
            <a:spLocks noGrp="1"/>
          </p:cNvSpPr>
          <p:nvPr>
            <p:ph type="title"/>
          </p:nvPr>
        </p:nvSpPr>
        <p:spPr>
          <a:xfrm>
            <a:off x="887643" y="359368"/>
            <a:ext cx="8371046" cy="512448"/>
          </a:xfrm>
        </p:spPr>
        <p:txBody>
          <a:bodyPr/>
          <a:lstStyle/>
          <a:p>
            <a:r>
              <a:rPr lang="nb-NO"/>
              <a:t>Samfunnsoppdrag og hovedmålene</a:t>
            </a:r>
          </a:p>
        </p:txBody>
      </p:sp>
      <p:pic>
        <p:nvPicPr>
          <p:cNvPr id="12" name="Bilde 11">
            <a:extLst>
              <a:ext uri="{FF2B5EF4-FFF2-40B4-BE49-F238E27FC236}">
                <a16:creationId xmlns:a16="http://schemas.microsoft.com/office/drawing/2014/main" id="{7C9FFEEE-9ECA-41F1-9D9B-C5A3666AEA6B}"/>
              </a:ext>
            </a:extLst>
          </p:cNvPr>
          <p:cNvPicPr>
            <a:picLocks noChangeAspect="1"/>
          </p:cNvPicPr>
          <p:nvPr/>
        </p:nvPicPr>
        <p:blipFill>
          <a:blip r:embed="rId2"/>
          <a:stretch>
            <a:fillRect/>
          </a:stretch>
        </p:blipFill>
        <p:spPr>
          <a:xfrm>
            <a:off x="4572794" y="1559966"/>
            <a:ext cx="4025350" cy="2512388"/>
          </a:xfrm>
          <a:prstGeom prst="rect">
            <a:avLst/>
          </a:prstGeom>
        </p:spPr>
      </p:pic>
      <p:sp>
        <p:nvSpPr>
          <p:cNvPr id="13" name="Plassholder for innhold 2">
            <a:extLst>
              <a:ext uri="{FF2B5EF4-FFF2-40B4-BE49-F238E27FC236}">
                <a16:creationId xmlns:a16="http://schemas.microsoft.com/office/drawing/2014/main" id="{F67337D4-4E20-4732-BA94-BF9666B56D5C}"/>
              </a:ext>
            </a:extLst>
          </p:cNvPr>
          <p:cNvSpPr>
            <a:spLocks noGrp="1"/>
          </p:cNvSpPr>
          <p:nvPr>
            <p:ph idx="1"/>
          </p:nvPr>
        </p:nvSpPr>
        <p:spPr>
          <a:xfrm>
            <a:off x="169080" y="1299055"/>
            <a:ext cx="3887397" cy="3448452"/>
          </a:xfrm>
        </p:spPr>
        <p:txBody>
          <a:bodyPr>
            <a:normAutofit/>
          </a:bodyPr>
          <a:lstStyle/>
          <a:p>
            <a:r>
              <a:rPr lang="nb-NO" sz="900"/>
              <a:t>Samfunnsoppdraget og hovedmålene er nye siden 2018, og ventes å være gjeldende frem mot 2030.</a:t>
            </a:r>
          </a:p>
          <a:p>
            <a:pPr lvl="1"/>
            <a:r>
              <a:rPr lang="nb-NO" sz="900" b="0" i="0" u="none" strike="noStrike">
                <a:solidFill>
                  <a:srgbClr val="000000"/>
                </a:solidFill>
                <a:effectLst/>
                <a:latin typeface="Arial" panose="020B0604020202020204" pitchFamily="34" charset="0"/>
              </a:rPr>
              <a:t>H1: </a:t>
            </a:r>
            <a:r>
              <a:rPr lang="nb-NO" sz="900" b="1" i="0" u="none" strike="noStrike">
                <a:solidFill>
                  <a:srgbClr val="000000"/>
                </a:solidFill>
                <a:effectLst/>
                <a:latin typeface="Arial" panose="020B0604020202020204" pitchFamily="34" charset="0"/>
              </a:rPr>
              <a:t>Skatte- og opplysningspliktige </a:t>
            </a:r>
            <a:r>
              <a:rPr lang="nb-NO" sz="900" b="0" i="0" u="none" strike="noStrike">
                <a:solidFill>
                  <a:srgbClr val="000000"/>
                </a:solidFill>
                <a:effectLst/>
                <a:latin typeface="Arial" panose="020B0604020202020204" pitchFamily="34" charset="0"/>
              </a:rPr>
              <a:t>erfarer velfungerende ordninger som sikrer enkel og riktig registrering, rapportering og innbetaling. Skatteetaten skal likebehandle, og uriktige og manglende opplysninger avdekkes og korrigeres.</a:t>
            </a:r>
          </a:p>
          <a:p>
            <a:pPr lvl="1"/>
            <a:r>
              <a:rPr lang="nb-NO" sz="900"/>
              <a:t>H2: </a:t>
            </a:r>
            <a:r>
              <a:rPr lang="nb-NO" sz="900" b="0" i="0" u="none" strike="noStrike">
                <a:solidFill>
                  <a:srgbClr val="000000"/>
                </a:solidFill>
                <a:effectLst/>
                <a:latin typeface="Arial" panose="020B0604020202020204" pitchFamily="34" charset="0"/>
              </a:rPr>
              <a:t>Skatteetaten ivaretar </a:t>
            </a:r>
            <a:r>
              <a:rPr lang="nb-NO" sz="900" b="1" i="0" u="none" strike="noStrike">
                <a:solidFill>
                  <a:srgbClr val="000000"/>
                </a:solidFill>
                <a:effectLst/>
                <a:latin typeface="Arial" panose="020B0604020202020204" pitchFamily="34" charset="0"/>
              </a:rPr>
              <a:t>det offentlige og andre brukeres behov </a:t>
            </a:r>
            <a:r>
              <a:rPr lang="nb-NO" sz="900" b="0" i="0" u="none" strike="noStrike">
                <a:solidFill>
                  <a:srgbClr val="000000"/>
                </a:solidFill>
                <a:effectLst/>
                <a:latin typeface="Arial" panose="020B0604020202020204" pitchFamily="34" charset="0"/>
              </a:rPr>
              <a:t>for registerdata og informasjon som de kan legge til grunn i sitt arbeid. Skatteetaten har en effektiv og sikker innsamling, bearbeiding og tilgjengeliggjøring av informasjon nasjonalt og internasjonalt.</a:t>
            </a:r>
          </a:p>
          <a:p>
            <a:pPr lvl="1"/>
            <a:r>
              <a:rPr lang="nb-NO" sz="900">
                <a:solidFill>
                  <a:srgbClr val="000000"/>
                </a:solidFill>
                <a:latin typeface="Arial" panose="020B0604020202020204" pitchFamily="34" charset="0"/>
              </a:rPr>
              <a:t>H3: </a:t>
            </a:r>
            <a:r>
              <a:rPr lang="nb-NO" sz="900" b="0" i="0" u="none" strike="noStrike">
                <a:solidFill>
                  <a:srgbClr val="000000"/>
                </a:solidFill>
                <a:effectLst/>
                <a:latin typeface="Arial" panose="020B0604020202020204" pitchFamily="34" charset="0"/>
              </a:rPr>
              <a:t>Skatte- og opplysningspliktige opplever at Skatteetaten </a:t>
            </a:r>
            <a:r>
              <a:rPr lang="nb-NO" sz="900" b="1" i="0" u="none" strike="noStrike">
                <a:solidFill>
                  <a:srgbClr val="000000"/>
                </a:solidFill>
                <a:effectLst/>
                <a:latin typeface="Arial" panose="020B0604020202020204" pitchFamily="34" charset="0"/>
              </a:rPr>
              <a:t>forvalter regelverket slik at rettigheter og plikter ivaretas</a:t>
            </a:r>
            <a:r>
              <a:rPr lang="nb-NO" sz="900" b="0" i="0" u="none" strike="noStrike">
                <a:solidFill>
                  <a:srgbClr val="000000"/>
                </a:solidFill>
                <a:effectLst/>
                <a:latin typeface="Arial" panose="020B0604020202020204" pitchFamily="34" charset="0"/>
              </a:rPr>
              <a:t>. Skatte- og opplysningspliktige opplever profesjonell og effektiv saksbehandling, god informasjon og at informasjon forvaltes på en trygg måte.</a:t>
            </a:r>
            <a:endParaRPr lang="nb-NO" sz="900"/>
          </a:p>
          <a:p>
            <a:r>
              <a:rPr lang="nb-NO" sz="900"/>
              <a:t>Hovedmålene dreier styringen til Finansdepartementet av Skatteetaten mer mot fokus på effekter for samfunnet og brukerne. </a:t>
            </a:r>
          </a:p>
          <a:p>
            <a:r>
              <a:rPr lang="nb-NO" sz="900"/>
              <a:t>Finansdepartementets styring påvirker utviklingen av den interne styringen i Skatteetaten. Det jobbes med å utvikle gode effektindikatorer til hvert av hovedmålene som grunnlag for bedre rapportering til Finansdepartementet.</a:t>
            </a:r>
          </a:p>
          <a:p>
            <a:r>
              <a:rPr lang="nb-NO" sz="900"/>
              <a:t>I stort har vi rapportert gode resultater til hver enkelt hovedmål siden 2018.</a:t>
            </a:r>
          </a:p>
        </p:txBody>
      </p:sp>
    </p:spTree>
    <p:extLst>
      <p:ext uri="{BB962C8B-B14F-4D97-AF65-F5344CB8AC3E}">
        <p14:creationId xmlns:p14="http://schemas.microsoft.com/office/powerpoint/2010/main" val="36472512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344306" y="748145"/>
            <a:ext cx="8574612" cy="336665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tel 1"/>
          <p:cNvSpPr>
            <a:spLocks noGrp="1"/>
          </p:cNvSpPr>
          <p:nvPr>
            <p:ph type="title"/>
          </p:nvPr>
        </p:nvSpPr>
        <p:spPr>
          <a:xfrm>
            <a:off x="288036" y="268201"/>
            <a:ext cx="7339136" cy="346249"/>
          </a:xfrm>
        </p:spPr>
        <p:txBody>
          <a:bodyPr>
            <a:normAutofit/>
          </a:bodyPr>
          <a:lstStyle/>
          <a:p>
            <a:r>
              <a:rPr lang="nb-NO" dirty="0" smtClean="0"/>
              <a:t>Helhetlig informasjonsforvaltning</a:t>
            </a:r>
            <a:endParaRPr lang="nb-NO" dirty="0"/>
          </a:p>
        </p:txBody>
      </p:sp>
      <p:sp>
        <p:nvSpPr>
          <p:cNvPr id="3" name="Plassholder for innhold 2"/>
          <p:cNvSpPr>
            <a:spLocks noGrp="1"/>
          </p:cNvSpPr>
          <p:nvPr>
            <p:ph idx="1"/>
          </p:nvPr>
        </p:nvSpPr>
        <p:spPr>
          <a:xfrm>
            <a:off x="1643002" y="927849"/>
            <a:ext cx="7020878" cy="3034262"/>
          </a:xfrm>
        </p:spPr>
        <p:txBody>
          <a:bodyPr>
            <a:normAutofit fontScale="85000" lnSpcReduction="10000"/>
          </a:bodyPr>
          <a:lstStyle/>
          <a:p>
            <a:r>
              <a:rPr lang="nb-NO" dirty="0"/>
              <a:t>Informasjon må forvaltes som en egen viktig </a:t>
            </a:r>
            <a:r>
              <a:rPr lang="nb-NO" b="1" dirty="0" smtClean="0"/>
              <a:t>felles</a:t>
            </a:r>
            <a:r>
              <a:rPr lang="nb-NO" dirty="0" smtClean="0"/>
              <a:t> </a:t>
            </a:r>
            <a:r>
              <a:rPr lang="nb-NO" b="1" dirty="0" smtClean="0"/>
              <a:t>ressurs – for flerbruk</a:t>
            </a:r>
            <a:endParaRPr lang="nb-NO" dirty="0"/>
          </a:p>
          <a:p>
            <a:pPr lvl="1"/>
            <a:r>
              <a:rPr lang="nb-NO" dirty="0"/>
              <a:t>Informasjon som beskriver </a:t>
            </a:r>
            <a:r>
              <a:rPr lang="nb-NO" b="1" dirty="0"/>
              <a:t>brukerens </a:t>
            </a:r>
            <a:r>
              <a:rPr lang="nb-NO" b="1" dirty="0" smtClean="0"/>
              <a:t>virkelighet</a:t>
            </a:r>
          </a:p>
          <a:p>
            <a:pPr lvl="1"/>
            <a:r>
              <a:rPr lang="nb-NO" dirty="0" smtClean="0"/>
              <a:t>Finnes </a:t>
            </a:r>
            <a:r>
              <a:rPr lang="nb-NO" b="1" dirty="0"/>
              <a:t>digitalt </a:t>
            </a:r>
            <a:r>
              <a:rPr lang="nb-NO" dirty="0"/>
              <a:t>i brukerens prosesser</a:t>
            </a:r>
          </a:p>
          <a:p>
            <a:pPr lvl="1"/>
            <a:r>
              <a:rPr lang="nb-NO" dirty="0"/>
              <a:t>Er oppdatert og </a:t>
            </a:r>
            <a:r>
              <a:rPr lang="nb-NO" b="1" dirty="0"/>
              <a:t>tett på </a:t>
            </a:r>
            <a:r>
              <a:rPr lang="nb-NO" b="1" dirty="0" smtClean="0"/>
              <a:t>brukerens hendelser</a:t>
            </a:r>
            <a:endParaRPr lang="nb-NO" b="1" dirty="0"/>
          </a:p>
          <a:p>
            <a:pPr marL="340547" lvl="1" indent="0">
              <a:buNone/>
            </a:pPr>
            <a:endParaRPr lang="nb-NO" dirty="0" smtClean="0"/>
          </a:p>
          <a:p>
            <a:r>
              <a:rPr lang="nb-NO" dirty="0" smtClean="0"/>
              <a:t>Krever en </a:t>
            </a:r>
            <a:r>
              <a:rPr lang="nb-NO" b="1" dirty="0" smtClean="0"/>
              <a:t>nasjonal tilnærming </a:t>
            </a:r>
            <a:r>
              <a:rPr lang="nb-NO" dirty="0" smtClean="0"/>
              <a:t>til hvilken informasjon vi skal ha kilder for </a:t>
            </a:r>
          </a:p>
          <a:p>
            <a:pPr lvl="1"/>
            <a:r>
              <a:rPr lang="nb-NO" dirty="0"/>
              <a:t>H</a:t>
            </a:r>
            <a:r>
              <a:rPr lang="nb-NO" dirty="0" smtClean="0"/>
              <a:t>vem skal hente inn informasjonen "kun en gang"?</a:t>
            </a:r>
          </a:p>
          <a:p>
            <a:pPr lvl="1"/>
            <a:r>
              <a:rPr lang="nb-NO" dirty="0" smtClean="0"/>
              <a:t>Tydelige roller og ansvar for informasjon</a:t>
            </a:r>
          </a:p>
          <a:p>
            <a:endParaRPr lang="nb-NO" dirty="0" smtClean="0"/>
          </a:p>
          <a:p>
            <a:r>
              <a:rPr lang="nb-NO" dirty="0" smtClean="0"/>
              <a:t>Krever en </a:t>
            </a:r>
            <a:r>
              <a:rPr lang="nb-NO" b="1" dirty="0" smtClean="0"/>
              <a:t>lokal tilnærming – orden i eget hus</a:t>
            </a:r>
          </a:p>
          <a:p>
            <a:pPr lvl="1"/>
            <a:r>
              <a:rPr lang="nb-NO" dirty="0" smtClean="0"/>
              <a:t>Informasjon som er godt </a:t>
            </a:r>
            <a:r>
              <a:rPr lang="nb-NO" dirty="0"/>
              <a:t>dokumentert og riktig forstått av alle </a:t>
            </a:r>
            <a:r>
              <a:rPr lang="nb-NO" dirty="0" smtClean="0"/>
              <a:t>brukere</a:t>
            </a:r>
          </a:p>
          <a:p>
            <a:pPr lvl="1"/>
            <a:r>
              <a:rPr lang="nb-NO" dirty="0" smtClean="0"/>
              <a:t>Standarder og datakataloger</a:t>
            </a:r>
          </a:p>
          <a:p>
            <a:pPr lvl="1"/>
            <a:r>
              <a:rPr lang="nb-NO" dirty="0" smtClean="0"/>
              <a:t>Inntekt </a:t>
            </a:r>
            <a:r>
              <a:rPr lang="nb-NO" dirty="0"/>
              <a:t>er ikke inntekt – samboer er ikke samboer</a:t>
            </a:r>
          </a:p>
          <a:p>
            <a:endParaRPr lang="nb-NO" dirty="0" smtClean="0"/>
          </a:p>
          <a:p>
            <a:endParaRPr lang="nb-NO" dirty="0" smtClean="0"/>
          </a:p>
          <a:p>
            <a:endParaRPr lang="nb-NO" dirty="0" smtClean="0"/>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041" y="1751970"/>
            <a:ext cx="611926" cy="611926"/>
          </a:xfrm>
          <a:prstGeom prst="rect">
            <a:avLst/>
          </a:prstGeom>
          <a:ln>
            <a:solidFill>
              <a:schemeClr val="accent1">
                <a:shade val="50000"/>
              </a:schemeClr>
            </a:solidFill>
          </a:ln>
        </p:spPr>
      </p:pic>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041" y="927849"/>
            <a:ext cx="611925" cy="611925"/>
          </a:xfrm>
          <a:prstGeom prst="rect">
            <a:avLst/>
          </a:prstGeom>
          <a:ln>
            <a:solidFill>
              <a:schemeClr val="accent1">
                <a:shade val="50000"/>
              </a:schemeClr>
            </a:solidFill>
          </a:ln>
        </p:spPr>
      </p:pic>
      <p:pic>
        <p:nvPicPr>
          <p:cNvPr id="8" name="Bilde 7">
            <a:extLst>
              <a:ext uri="{FF2B5EF4-FFF2-40B4-BE49-F238E27FC236}">
                <a16:creationId xmlns:a16="http://schemas.microsoft.com/office/drawing/2014/main" id="{CCBFFBA6-ED3F-044E-9B53-07F6185DFFFB}"/>
              </a:ext>
            </a:extLst>
          </p:cNvPr>
          <p:cNvPicPr>
            <a:picLocks noChangeAspect="1"/>
          </p:cNvPicPr>
          <p:nvPr/>
        </p:nvPicPr>
        <p:blipFill>
          <a:blip r:embed="rId5"/>
          <a:stretch>
            <a:fillRect/>
          </a:stretch>
        </p:blipFill>
        <p:spPr>
          <a:xfrm>
            <a:off x="776041" y="2576092"/>
            <a:ext cx="611926" cy="611926"/>
          </a:xfrm>
          <a:prstGeom prst="rect">
            <a:avLst/>
          </a:prstGeom>
          <a:ln>
            <a:solidFill>
              <a:schemeClr val="accent1">
                <a:shade val="50000"/>
              </a:schemeClr>
            </a:solidFill>
          </a:ln>
        </p:spPr>
      </p:pic>
      <p:grpSp>
        <p:nvGrpSpPr>
          <p:cNvPr id="9" name="Gruppe 8">
            <a:extLst>
              <a:ext uri="{FF2B5EF4-FFF2-40B4-BE49-F238E27FC236}">
                <a16:creationId xmlns:a16="http://schemas.microsoft.com/office/drawing/2014/main" id="{9F983455-E9A0-9D40-A172-392DE7086347}"/>
              </a:ext>
            </a:extLst>
          </p:cNvPr>
          <p:cNvGrpSpPr/>
          <p:nvPr/>
        </p:nvGrpSpPr>
        <p:grpSpPr>
          <a:xfrm>
            <a:off x="776041" y="3400214"/>
            <a:ext cx="611926" cy="534477"/>
            <a:chOff x="1173402" y="3446023"/>
            <a:chExt cx="750583" cy="750583"/>
          </a:xfrm>
        </p:grpSpPr>
        <p:pic>
          <p:nvPicPr>
            <p:cNvPr id="10" name="Bilde 9">
              <a:extLst>
                <a:ext uri="{FF2B5EF4-FFF2-40B4-BE49-F238E27FC236}">
                  <a16:creationId xmlns:a16="http://schemas.microsoft.com/office/drawing/2014/main" id="{F80119B1-130D-1349-9BF6-79C96CDEC8BB}"/>
                </a:ext>
              </a:extLst>
            </p:cNvPr>
            <p:cNvPicPr>
              <a:picLocks noChangeAspect="1"/>
            </p:cNvPicPr>
            <p:nvPr/>
          </p:nvPicPr>
          <p:blipFill>
            <a:blip r:embed="rId6"/>
            <a:stretch>
              <a:fillRect/>
            </a:stretch>
          </p:blipFill>
          <p:spPr>
            <a:xfrm>
              <a:off x="1173402" y="3446023"/>
              <a:ext cx="750583" cy="750583"/>
            </a:xfrm>
            <a:prstGeom prst="rect">
              <a:avLst/>
            </a:prstGeom>
            <a:ln>
              <a:solidFill>
                <a:schemeClr val="accent1">
                  <a:shade val="50000"/>
                </a:schemeClr>
              </a:solidFill>
            </a:ln>
          </p:spPr>
        </p:pic>
        <p:pic>
          <p:nvPicPr>
            <p:cNvPr id="11" name="Picture 4">
              <a:extLst>
                <a:ext uri="{FF2B5EF4-FFF2-40B4-BE49-F238E27FC236}">
                  <a16:creationId xmlns:a16="http://schemas.microsoft.com/office/drawing/2014/main" id="{82E98D33-2FFA-DC42-9602-953B71B380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6675" y="3545189"/>
              <a:ext cx="449460" cy="447057"/>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188321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26236" y="319228"/>
            <a:ext cx="8371046" cy="512448"/>
          </a:xfrm>
        </p:spPr>
        <p:txBody>
          <a:bodyPr/>
          <a:lstStyle/>
          <a:p>
            <a:r>
              <a:rPr lang="nb-NO" dirty="0" smtClean="0"/>
              <a:t>		Samhandlingsevne</a:t>
            </a:r>
            <a:endParaRPr lang="nb-NO" dirty="0"/>
          </a:p>
        </p:txBody>
      </p:sp>
      <p:pic>
        <p:nvPicPr>
          <p:cNvPr id="4" name="Bilde 3"/>
          <p:cNvPicPr>
            <a:picLocks noChangeAspect="1"/>
          </p:cNvPicPr>
          <p:nvPr/>
        </p:nvPicPr>
        <p:blipFill>
          <a:blip r:embed="rId2"/>
          <a:stretch>
            <a:fillRect/>
          </a:stretch>
        </p:blipFill>
        <p:spPr>
          <a:xfrm>
            <a:off x="1024540" y="922516"/>
            <a:ext cx="7634542" cy="4164295"/>
          </a:xfrm>
          <a:prstGeom prst="rect">
            <a:avLst/>
          </a:prstGeom>
        </p:spPr>
      </p:pic>
    </p:spTree>
    <p:extLst>
      <p:ext uri="{BB962C8B-B14F-4D97-AF65-F5344CB8AC3E}">
        <p14:creationId xmlns:p14="http://schemas.microsoft.com/office/powerpoint/2010/main" val="5228870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a:stretch>
            <a:fillRect/>
          </a:stretch>
        </p:blipFill>
        <p:spPr>
          <a:xfrm>
            <a:off x="259200" y="222139"/>
            <a:ext cx="6515294" cy="4691063"/>
          </a:xfrm>
          <a:prstGeom prst="rect">
            <a:avLst/>
          </a:prstGeom>
        </p:spPr>
      </p:pic>
      <p:sp>
        <p:nvSpPr>
          <p:cNvPr id="6" name="Rektangel 5"/>
          <p:cNvSpPr/>
          <p:nvPr/>
        </p:nvSpPr>
        <p:spPr>
          <a:xfrm>
            <a:off x="6840000" y="1908000"/>
            <a:ext cx="2376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p:cNvSpPr txBox="1"/>
          <p:nvPr/>
        </p:nvSpPr>
        <p:spPr>
          <a:xfrm>
            <a:off x="6710047" y="1797271"/>
            <a:ext cx="2612090" cy="2308324"/>
          </a:xfrm>
          <a:prstGeom prst="rect">
            <a:avLst/>
          </a:prstGeom>
          <a:noFill/>
        </p:spPr>
        <p:txBody>
          <a:bodyPr wrap="square" rtlCol="0">
            <a:spAutoFit/>
          </a:bodyPr>
          <a:lstStyle/>
          <a:p>
            <a:pPr algn="ctr"/>
            <a:r>
              <a:rPr lang="nb-NO" sz="2400" b="1" dirty="0" smtClean="0"/>
              <a:t>Hvem styrer? </a:t>
            </a:r>
          </a:p>
          <a:p>
            <a:pPr algn="ctr"/>
            <a:endParaRPr lang="nb-NO" sz="2400" b="1" dirty="0" smtClean="0"/>
          </a:p>
          <a:p>
            <a:pPr algn="ctr"/>
            <a:r>
              <a:rPr lang="nb-NO" sz="2400" b="1" dirty="0" smtClean="0"/>
              <a:t>Nasjonal </a:t>
            </a:r>
            <a:r>
              <a:rPr lang="nb-NO" sz="2400" b="1" dirty="0" err="1" smtClean="0"/>
              <a:t>governance</a:t>
            </a:r>
            <a:r>
              <a:rPr lang="nb-NO" sz="2400" b="1" dirty="0" smtClean="0"/>
              <a:t>!</a:t>
            </a:r>
          </a:p>
          <a:p>
            <a:pPr algn="ctr"/>
            <a:r>
              <a:rPr lang="nb-NO" sz="2400" b="1" dirty="0" smtClean="0"/>
              <a:t> </a:t>
            </a:r>
          </a:p>
          <a:p>
            <a:pPr algn="ctr"/>
            <a:r>
              <a:rPr lang="nb-NO" sz="2400" b="1" dirty="0" err="1" smtClean="0"/>
              <a:t>Digdir</a:t>
            </a:r>
            <a:r>
              <a:rPr lang="nb-NO" sz="2400" b="1" dirty="0" smtClean="0"/>
              <a:t>?</a:t>
            </a:r>
            <a:r>
              <a:rPr lang="nb-NO" sz="1800" b="1" dirty="0" smtClean="0"/>
              <a:t> </a:t>
            </a:r>
            <a:endParaRPr lang="nb-NO" b="1" dirty="0"/>
          </a:p>
        </p:txBody>
      </p:sp>
      <p:sp>
        <p:nvSpPr>
          <p:cNvPr id="8" name="Rektangel 7"/>
          <p:cNvSpPr/>
          <p:nvPr/>
        </p:nvSpPr>
        <p:spPr>
          <a:xfrm flipV="1">
            <a:off x="6515647" y="2008800"/>
            <a:ext cx="1944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6350047" y="4725999"/>
            <a:ext cx="194400" cy="187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17112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1A1F10B7-A01E-430E-A625-DB4259FCF2CA}" type="datetime4">
              <a:rPr lang="nb-NO" smtClean="0">
                <a:solidFill>
                  <a:prstClr val="black"/>
                </a:solidFill>
              </a:rPr>
              <a:pPr/>
              <a:t>13. oktober 2021</a:t>
            </a:fld>
            <a:endParaRPr lang="nb-NO">
              <a:solidFill>
                <a:prstClr val="black"/>
              </a:solidFill>
            </a:endParaRPr>
          </a:p>
        </p:txBody>
      </p:sp>
      <p:pic>
        <p:nvPicPr>
          <p:cNvPr id="5" name="Bilde 4"/>
          <p:cNvPicPr>
            <a:picLocks noChangeAspect="1"/>
          </p:cNvPicPr>
          <p:nvPr/>
        </p:nvPicPr>
        <p:blipFill>
          <a:blip r:embed="rId2"/>
          <a:stretch>
            <a:fillRect/>
          </a:stretch>
        </p:blipFill>
        <p:spPr>
          <a:xfrm>
            <a:off x="978681" y="1621869"/>
            <a:ext cx="6185320" cy="3486705"/>
          </a:xfrm>
          <a:prstGeom prst="rect">
            <a:avLst/>
          </a:prstGeom>
        </p:spPr>
      </p:pic>
      <p:sp>
        <p:nvSpPr>
          <p:cNvPr id="2" name="Plassholder for innhold 1"/>
          <p:cNvSpPr>
            <a:spLocks noGrp="1"/>
          </p:cNvSpPr>
          <p:nvPr>
            <p:ph sz="half" idx="2"/>
          </p:nvPr>
        </p:nvSpPr>
        <p:spPr>
          <a:xfrm>
            <a:off x="1230471" y="402301"/>
            <a:ext cx="7087338" cy="968399"/>
          </a:xfrm>
        </p:spPr>
        <p:txBody>
          <a:bodyPr>
            <a:normAutofit fontScale="40000" lnSpcReduction="20000"/>
          </a:bodyPr>
          <a:lstStyle/>
          <a:p>
            <a:pPr marL="0" indent="0">
              <a:buNone/>
            </a:pPr>
            <a:endParaRPr lang="nb-NO" sz="4800" dirty="0" smtClean="0"/>
          </a:p>
          <a:p>
            <a:pPr marL="0" indent="0">
              <a:buNone/>
            </a:pPr>
            <a:r>
              <a:rPr lang="nb-NO" sz="12000" dirty="0" smtClean="0"/>
              <a:t>Pause</a:t>
            </a:r>
            <a:r>
              <a:rPr lang="nb-NO" sz="8000" dirty="0" smtClean="0"/>
              <a:t> </a:t>
            </a:r>
            <a:r>
              <a:rPr lang="nb-NO" sz="4800" dirty="0" smtClean="0"/>
              <a:t>     (med MVA-satser)</a:t>
            </a:r>
            <a:endParaRPr lang="nb-NO" sz="4800" dirty="0"/>
          </a:p>
        </p:txBody>
      </p:sp>
    </p:spTree>
    <p:extLst>
      <p:ext uri="{BB962C8B-B14F-4D97-AF65-F5344CB8AC3E}">
        <p14:creationId xmlns:p14="http://schemas.microsoft.com/office/powerpoint/2010/main" val="12883053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 name="Object 74" hidden="1">
            <a:extLst>
              <a:ext uri="{FF2B5EF4-FFF2-40B4-BE49-F238E27FC236}">
                <a16:creationId xmlns:a16="http://schemas.microsoft.com/office/drawing/2014/main" id="{19748989-8E48-4074-A23A-D2989B634023}"/>
              </a:ext>
            </a:extLst>
          </p:cNvPr>
          <p:cNvGraphicFramePr>
            <a:graphicFrameLocks noChangeAspect="1"/>
          </p:cNvGraphicFramePr>
          <p:nvPr>
            <p:custDataLst>
              <p:tags r:id="rId2"/>
            </p:custDataLst>
          </p:nvPr>
        </p:nvGraphicFramePr>
        <p:xfrm>
          <a:off x="33416" y="19361"/>
          <a:ext cx="1577" cy="1577"/>
        </p:xfrm>
        <a:graphic>
          <a:graphicData uri="http://schemas.openxmlformats.org/presentationml/2006/ole">
            <mc:AlternateContent xmlns:mc="http://schemas.openxmlformats.org/markup-compatibility/2006">
              <mc:Choice xmlns:v="urn:schemas-microsoft-com:vml" Requires="v">
                <p:oleObj spid="_x0000_s85064" name="think-cell Slide" r:id="rId5" imgW="349" imgH="349" progId="TCLayout.ActiveDocument.1">
                  <p:embed/>
                </p:oleObj>
              </mc:Choice>
              <mc:Fallback>
                <p:oleObj name="think-cell Slide" r:id="rId5" imgW="349" imgH="349" progId="TCLayout.ActiveDocument.1">
                  <p:embed/>
                  <p:pic>
                    <p:nvPicPr>
                      <p:cNvPr id="75" name="Object 74" hidden="1">
                        <a:extLst>
                          <a:ext uri="{FF2B5EF4-FFF2-40B4-BE49-F238E27FC236}">
                            <a16:creationId xmlns:a16="http://schemas.microsoft.com/office/drawing/2014/main" id="{19748989-8E48-4074-A23A-D2989B634023}"/>
                          </a:ext>
                        </a:extLst>
                      </p:cNvPr>
                      <p:cNvPicPr/>
                      <p:nvPr/>
                    </p:nvPicPr>
                    <p:blipFill>
                      <a:blip r:embed="rId6"/>
                      <a:stretch>
                        <a:fillRect/>
                      </a:stretch>
                    </p:blipFill>
                    <p:spPr>
                      <a:xfrm>
                        <a:off x="33416" y="19361"/>
                        <a:ext cx="1577" cy="157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467EA9A-ED80-41B4-B7E9-5DA5106DC0C7}"/>
              </a:ext>
            </a:extLst>
          </p:cNvPr>
          <p:cNvSpPr>
            <a:spLocks noGrp="1"/>
          </p:cNvSpPr>
          <p:nvPr>
            <p:ph type="title"/>
          </p:nvPr>
        </p:nvSpPr>
        <p:spPr>
          <a:xfrm>
            <a:off x="994112" y="375208"/>
            <a:ext cx="7331128" cy="595593"/>
          </a:xfrm>
        </p:spPr>
        <p:txBody>
          <a:bodyPr vert="horz">
            <a:noAutofit/>
          </a:bodyPr>
          <a:lstStyle/>
          <a:p>
            <a:r>
              <a:rPr lang="nb-NO" sz="1800" dirty="0" smtClean="0"/>
              <a:t>Skatteetatens </a:t>
            </a:r>
            <a:r>
              <a:rPr lang="nb-NO" sz="1800" dirty="0"/>
              <a:t>forretningsmål </a:t>
            </a:r>
            <a:r>
              <a:rPr lang="nb-NO" sz="1800" i="1" dirty="0"/>
              <a:t>krever</a:t>
            </a:r>
            <a:r>
              <a:rPr lang="nb-NO" sz="1800" dirty="0"/>
              <a:t> god forvaltning av informasjon</a:t>
            </a:r>
          </a:p>
        </p:txBody>
      </p:sp>
      <p:grpSp>
        <p:nvGrpSpPr>
          <p:cNvPr id="5" name="Group 525"/>
          <p:cNvGrpSpPr/>
          <p:nvPr/>
        </p:nvGrpSpPr>
        <p:grpSpPr>
          <a:xfrm>
            <a:off x="1066112" y="2923301"/>
            <a:ext cx="470606" cy="470610"/>
            <a:chOff x="7098164" y="3360405"/>
            <a:chExt cx="202814" cy="202816"/>
          </a:xfrm>
          <a:solidFill>
            <a:schemeClr val="accent1"/>
          </a:solidFill>
        </p:grpSpPr>
        <p:sp>
          <p:nvSpPr>
            <p:cNvPr id="6" name="Freeform 131"/>
            <p:cNvSpPr>
              <a:spLocks noEditPoints="1"/>
            </p:cNvSpPr>
            <p:nvPr/>
          </p:nvSpPr>
          <p:spPr bwMode="auto">
            <a:xfrm>
              <a:off x="7098164" y="3360405"/>
              <a:ext cx="202814" cy="202816"/>
            </a:xfrm>
            <a:custGeom>
              <a:avLst/>
              <a:gdLst>
                <a:gd name="T0" fmla="*/ 0 w 61"/>
                <a:gd name="T1" fmla="*/ 0 h 61"/>
                <a:gd name="T2" fmla="*/ 0 w 61"/>
                <a:gd name="T3" fmla="*/ 61 h 61"/>
                <a:gd name="T4" fmla="*/ 61 w 61"/>
                <a:gd name="T5" fmla="*/ 61 h 61"/>
                <a:gd name="T6" fmla="*/ 61 w 61"/>
                <a:gd name="T7" fmla="*/ 0 h 61"/>
                <a:gd name="T8" fmla="*/ 0 w 61"/>
                <a:gd name="T9" fmla="*/ 0 h 61"/>
                <a:gd name="T10" fmla="*/ 59 w 61"/>
                <a:gd name="T11" fmla="*/ 59 h 61"/>
                <a:gd name="T12" fmla="*/ 3 w 61"/>
                <a:gd name="T13" fmla="*/ 59 h 61"/>
                <a:gd name="T14" fmla="*/ 3 w 61"/>
                <a:gd name="T15" fmla="*/ 2 h 61"/>
                <a:gd name="T16" fmla="*/ 59 w 61"/>
                <a:gd name="T17" fmla="*/ 2 h 61"/>
                <a:gd name="T18" fmla="*/ 59 w 61"/>
                <a:gd name="T19" fmla="*/ 5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1">
                  <a:moveTo>
                    <a:pt x="0" y="0"/>
                  </a:moveTo>
                  <a:lnTo>
                    <a:pt x="0" y="61"/>
                  </a:lnTo>
                  <a:lnTo>
                    <a:pt x="61" y="61"/>
                  </a:lnTo>
                  <a:lnTo>
                    <a:pt x="61" y="0"/>
                  </a:lnTo>
                  <a:lnTo>
                    <a:pt x="0" y="0"/>
                  </a:lnTo>
                  <a:close/>
                  <a:moveTo>
                    <a:pt x="59" y="59"/>
                  </a:moveTo>
                  <a:lnTo>
                    <a:pt x="3" y="59"/>
                  </a:lnTo>
                  <a:lnTo>
                    <a:pt x="3" y="2"/>
                  </a:lnTo>
                  <a:lnTo>
                    <a:pt x="59" y="2"/>
                  </a:lnTo>
                  <a:lnTo>
                    <a:pt x="59"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7" name="Freeform 132"/>
            <p:cNvSpPr>
              <a:spLocks noEditPoints="1"/>
            </p:cNvSpPr>
            <p:nvPr/>
          </p:nvSpPr>
          <p:spPr bwMode="auto">
            <a:xfrm>
              <a:off x="7118113" y="3383680"/>
              <a:ext cx="162916" cy="159592"/>
            </a:xfrm>
            <a:custGeom>
              <a:avLst/>
              <a:gdLst>
                <a:gd name="T0" fmla="*/ 13 w 153"/>
                <a:gd name="T1" fmla="*/ 56 h 149"/>
                <a:gd name="T2" fmla="*/ 22 w 153"/>
                <a:gd name="T3" fmla="*/ 52 h 149"/>
                <a:gd name="T4" fmla="*/ 49 w 153"/>
                <a:gd name="T5" fmla="*/ 64 h 149"/>
                <a:gd name="T6" fmla="*/ 48 w 153"/>
                <a:gd name="T7" fmla="*/ 71 h 149"/>
                <a:gd name="T8" fmla="*/ 52 w 153"/>
                <a:gd name="T9" fmla="*/ 84 h 149"/>
                <a:gd name="T10" fmla="*/ 34 w 153"/>
                <a:gd name="T11" fmla="*/ 98 h 149"/>
                <a:gd name="T12" fmla="*/ 27 w 153"/>
                <a:gd name="T13" fmla="*/ 96 h 149"/>
                <a:gd name="T14" fmla="*/ 14 w 153"/>
                <a:gd name="T15" fmla="*/ 109 h 149"/>
                <a:gd name="T16" fmla="*/ 27 w 153"/>
                <a:gd name="T17" fmla="*/ 122 h 149"/>
                <a:gd name="T18" fmla="*/ 40 w 153"/>
                <a:gd name="T19" fmla="*/ 109 h 149"/>
                <a:gd name="T20" fmla="*/ 39 w 153"/>
                <a:gd name="T21" fmla="*/ 105 h 149"/>
                <a:gd name="T22" fmla="*/ 58 w 153"/>
                <a:gd name="T23" fmla="*/ 90 h 149"/>
                <a:gd name="T24" fmla="*/ 73 w 153"/>
                <a:gd name="T25" fmla="*/ 96 h 149"/>
                <a:gd name="T26" fmla="*/ 79 w 153"/>
                <a:gd name="T27" fmla="*/ 95 h 149"/>
                <a:gd name="T28" fmla="*/ 96 w 153"/>
                <a:gd name="T29" fmla="*/ 128 h 149"/>
                <a:gd name="T30" fmla="*/ 93 w 153"/>
                <a:gd name="T31" fmla="*/ 137 h 149"/>
                <a:gd name="T32" fmla="*/ 106 w 153"/>
                <a:gd name="T33" fmla="*/ 149 h 149"/>
                <a:gd name="T34" fmla="*/ 119 w 153"/>
                <a:gd name="T35" fmla="*/ 137 h 149"/>
                <a:gd name="T36" fmla="*/ 106 w 153"/>
                <a:gd name="T37" fmla="*/ 124 h 149"/>
                <a:gd name="T38" fmla="*/ 104 w 153"/>
                <a:gd name="T39" fmla="*/ 124 h 149"/>
                <a:gd name="T40" fmla="*/ 87 w 153"/>
                <a:gd name="T41" fmla="*/ 91 h 149"/>
                <a:gd name="T42" fmla="*/ 98 w 153"/>
                <a:gd name="T43" fmla="*/ 71 h 149"/>
                <a:gd name="T44" fmla="*/ 98 w 153"/>
                <a:gd name="T45" fmla="*/ 70 h 149"/>
                <a:gd name="T46" fmla="*/ 129 w 153"/>
                <a:gd name="T47" fmla="*/ 64 h 149"/>
                <a:gd name="T48" fmla="*/ 140 w 153"/>
                <a:gd name="T49" fmla="*/ 70 h 149"/>
                <a:gd name="T50" fmla="*/ 153 w 153"/>
                <a:gd name="T51" fmla="*/ 57 h 149"/>
                <a:gd name="T52" fmla="*/ 140 w 153"/>
                <a:gd name="T53" fmla="*/ 44 h 149"/>
                <a:gd name="T54" fmla="*/ 128 w 153"/>
                <a:gd name="T55" fmla="*/ 55 h 149"/>
                <a:gd name="T56" fmla="*/ 96 w 153"/>
                <a:gd name="T57" fmla="*/ 62 h 149"/>
                <a:gd name="T58" fmla="*/ 77 w 153"/>
                <a:gd name="T59" fmla="*/ 46 h 149"/>
                <a:gd name="T60" fmla="*/ 77 w 153"/>
                <a:gd name="T61" fmla="*/ 25 h 149"/>
                <a:gd name="T62" fmla="*/ 86 w 153"/>
                <a:gd name="T63" fmla="*/ 13 h 149"/>
                <a:gd name="T64" fmla="*/ 73 w 153"/>
                <a:gd name="T65" fmla="*/ 0 h 149"/>
                <a:gd name="T66" fmla="*/ 60 w 153"/>
                <a:gd name="T67" fmla="*/ 13 h 149"/>
                <a:gd name="T68" fmla="*/ 69 w 153"/>
                <a:gd name="T69" fmla="*/ 25 h 149"/>
                <a:gd name="T70" fmla="*/ 69 w 153"/>
                <a:gd name="T71" fmla="*/ 46 h 149"/>
                <a:gd name="T72" fmla="*/ 53 w 153"/>
                <a:gd name="T73" fmla="*/ 56 h 149"/>
                <a:gd name="T74" fmla="*/ 25 w 153"/>
                <a:gd name="T75" fmla="*/ 44 h 149"/>
                <a:gd name="T76" fmla="*/ 25 w 153"/>
                <a:gd name="T77" fmla="*/ 43 h 149"/>
                <a:gd name="T78" fmla="*/ 13 w 153"/>
                <a:gd name="T79" fmla="*/ 30 h 149"/>
                <a:gd name="T80" fmla="*/ 0 w 153"/>
                <a:gd name="T81" fmla="*/ 43 h 149"/>
                <a:gd name="T82" fmla="*/ 13 w 153"/>
                <a:gd name="T83" fmla="*/ 56 h 149"/>
                <a:gd name="T84" fmla="*/ 73 w 153"/>
                <a:gd name="T85" fmla="*/ 56 h 149"/>
                <a:gd name="T86" fmla="*/ 87 w 153"/>
                <a:gd name="T87" fmla="*/ 71 h 149"/>
                <a:gd name="T88" fmla="*/ 73 w 153"/>
                <a:gd name="T89" fmla="*/ 85 h 149"/>
                <a:gd name="T90" fmla="*/ 59 w 153"/>
                <a:gd name="T91" fmla="*/ 71 h 149"/>
                <a:gd name="T92" fmla="*/ 73 w 153"/>
                <a:gd name="T93" fmla="*/ 5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 h="149">
                  <a:moveTo>
                    <a:pt x="13" y="56"/>
                  </a:moveTo>
                  <a:cubicBezTo>
                    <a:pt x="16" y="56"/>
                    <a:pt x="19" y="55"/>
                    <a:pt x="22" y="52"/>
                  </a:cubicBezTo>
                  <a:cubicBezTo>
                    <a:pt x="49" y="64"/>
                    <a:pt x="49" y="64"/>
                    <a:pt x="49" y="64"/>
                  </a:cubicBezTo>
                  <a:cubicBezTo>
                    <a:pt x="48" y="66"/>
                    <a:pt x="48" y="68"/>
                    <a:pt x="48" y="71"/>
                  </a:cubicBezTo>
                  <a:cubicBezTo>
                    <a:pt x="48" y="76"/>
                    <a:pt x="49" y="80"/>
                    <a:pt x="52" y="84"/>
                  </a:cubicBezTo>
                  <a:cubicBezTo>
                    <a:pt x="34" y="98"/>
                    <a:pt x="34" y="98"/>
                    <a:pt x="34" y="98"/>
                  </a:cubicBezTo>
                  <a:cubicBezTo>
                    <a:pt x="32" y="97"/>
                    <a:pt x="29" y="96"/>
                    <a:pt x="27" y="96"/>
                  </a:cubicBezTo>
                  <a:cubicBezTo>
                    <a:pt x="20" y="96"/>
                    <a:pt x="14" y="102"/>
                    <a:pt x="14" y="109"/>
                  </a:cubicBezTo>
                  <a:cubicBezTo>
                    <a:pt x="14" y="116"/>
                    <a:pt x="20" y="122"/>
                    <a:pt x="27" y="122"/>
                  </a:cubicBezTo>
                  <a:cubicBezTo>
                    <a:pt x="34" y="122"/>
                    <a:pt x="40" y="116"/>
                    <a:pt x="40" y="109"/>
                  </a:cubicBezTo>
                  <a:cubicBezTo>
                    <a:pt x="40" y="108"/>
                    <a:pt x="40" y="106"/>
                    <a:pt x="39" y="105"/>
                  </a:cubicBezTo>
                  <a:cubicBezTo>
                    <a:pt x="58" y="90"/>
                    <a:pt x="58" y="90"/>
                    <a:pt x="58" y="90"/>
                  </a:cubicBezTo>
                  <a:cubicBezTo>
                    <a:pt x="62" y="94"/>
                    <a:pt x="67" y="96"/>
                    <a:pt x="73" y="96"/>
                  </a:cubicBezTo>
                  <a:cubicBezTo>
                    <a:pt x="75" y="96"/>
                    <a:pt x="77" y="95"/>
                    <a:pt x="79" y="95"/>
                  </a:cubicBezTo>
                  <a:cubicBezTo>
                    <a:pt x="96" y="128"/>
                    <a:pt x="96" y="128"/>
                    <a:pt x="96" y="128"/>
                  </a:cubicBezTo>
                  <a:cubicBezTo>
                    <a:pt x="94" y="130"/>
                    <a:pt x="93" y="133"/>
                    <a:pt x="93" y="137"/>
                  </a:cubicBezTo>
                  <a:cubicBezTo>
                    <a:pt x="93" y="144"/>
                    <a:pt x="99" y="149"/>
                    <a:pt x="106" y="149"/>
                  </a:cubicBezTo>
                  <a:cubicBezTo>
                    <a:pt x="113" y="149"/>
                    <a:pt x="119" y="144"/>
                    <a:pt x="119" y="137"/>
                  </a:cubicBezTo>
                  <a:cubicBezTo>
                    <a:pt x="119" y="129"/>
                    <a:pt x="113" y="124"/>
                    <a:pt x="106" y="124"/>
                  </a:cubicBezTo>
                  <a:cubicBezTo>
                    <a:pt x="105" y="124"/>
                    <a:pt x="104" y="124"/>
                    <a:pt x="104" y="124"/>
                  </a:cubicBezTo>
                  <a:cubicBezTo>
                    <a:pt x="87" y="91"/>
                    <a:pt x="87" y="91"/>
                    <a:pt x="87" y="91"/>
                  </a:cubicBezTo>
                  <a:cubicBezTo>
                    <a:pt x="94" y="87"/>
                    <a:pt x="98" y="79"/>
                    <a:pt x="98" y="71"/>
                  </a:cubicBezTo>
                  <a:cubicBezTo>
                    <a:pt x="98" y="71"/>
                    <a:pt x="98" y="71"/>
                    <a:pt x="98" y="70"/>
                  </a:cubicBezTo>
                  <a:cubicBezTo>
                    <a:pt x="129" y="64"/>
                    <a:pt x="129" y="64"/>
                    <a:pt x="129" y="64"/>
                  </a:cubicBezTo>
                  <a:cubicBezTo>
                    <a:pt x="132" y="68"/>
                    <a:pt x="136" y="70"/>
                    <a:pt x="140" y="70"/>
                  </a:cubicBezTo>
                  <a:cubicBezTo>
                    <a:pt x="147" y="70"/>
                    <a:pt x="153" y="64"/>
                    <a:pt x="153" y="57"/>
                  </a:cubicBezTo>
                  <a:cubicBezTo>
                    <a:pt x="153" y="50"/>
                    <a:pt x="147" y="44"/>
                    <a:pt x="140" y="44"/>
                  </a:cubicBezTo>
                  <a:cubicBezTo>
                    <a:pt x="134" y="44"/>
                    <a:pt x="128" y="49"/>
                    <a:pt x="128" y="55"/>
                  </a:cubicBezTo>
                  <a:cubicBezTo>
                    <a:pt x="96" y="62"/>
                    <a:pt x="96" y="62"/>
                    <a:pt x="96" y="62"/>
                  </a:cubicBezTo>
                  <a:cubicBezTo>
                    <a:pt x="93" y="54"/>
                    <a:pt x="86" y="48"/>
                    <a:pt x="77" y="46"/>
                  </a:cubicBezTo>
                  <a:cubicBezTo>
                    <a:pt x="77" y="25"/>
                    <a:pt x="77" y="25"/>
                    <a:pt x="77" y="25"/>
                  </a:cubicBezTo>
                  <a:cubicBezTo>
                    <a:pt x="82" y="23"/>
                    <a:pt x="86" y="18"/>
                    <a:pt x="86" y="13"/>
                  </a:cubicBezTo>
                  <a:cubicBezTo>
                    <a:pt x="86" y="6"/>
                    <a:pt x="80" y="0"/>
                    <a:pt x="73" y="0"/>
                  </a:cubicBezTo>
                  <a:cubicBezTo>
                    <a:pt x="66" y="0"/>
                    <a:pt x="60" y="6"/>
                    <a:pt x="60" y="13"/>
                  </a:cubicBezTo>
                  <a:cubicBezTo>
                    <a:pt x="60" y="18"/>
                    <a:pt x="64" y="23"/>
                    <a:pt x="69" y="25"/>
                  </a:cubicBezTo>
                  <a:cubicBezTo>
                    <a:pt x="69" y="46"/>
                    <a:pt x="69" y="46"/>
                    <a:pt x="69" y="46"/>
                  </a:cubicBezTo>
                  <a:cubicBezTo>
                    <a:pt x="62" y="47"/>
                    <a:pt x="56" y="51"/>
                    <a:pt x="53" y="56"/>
                  </a:cubicBezTo>
                  <a:cubicBezTo>
                    <a:pt x="25" y="44"/>
                    <a:pt x="25" y="44"/>
                    <a:pt x="25" y="44"/>
                  </a:cubicBezTo>
                  <a:cubicBezTo>
                    <a:pt x="25" y="44"/>
                    <a:pt x="25" y="44"/>
                    <a:pt x="25" y="43"/>
                  </a:cubicBezTo>
                  <a:cubicBezTo>
                    <a:pt x="25" y="36"/>
                    <a:pt x="20" y="30"/>
                    <a:pt x="13" y="30"/>
                  </a:cubicBezTo>
                  <a:cubicBezTo>
                    <a:pt x="6" y="30"/>
                    <a:pt x="0" y="36"/>
                    <a:pt x="0" y="43"/>
                  </a:cubicBezTo>
                  <a:cubicBezTo>
                    <a:pt x="0" y="50"/>
                    <a:pt x="6" y="56"/>
                    <a:pt x="13" y="56"/>
                  </a:cubicBezTo>
                  <a:close/>
                  <a:moveTo>
                    <a:pt x="73" y="56"/>
                  </a:moveTo>
                  <a:cubicBezTo>
                    <a:pt x="81" y="56"/>
                    <a:pt x="87" y="63"/>
                    <a:pt x="87" y="71"/>
                  </a:cubicBezTo>
                  <a:cubicBezTo>
                    <a:pt x="87" y="79"/>
                    <a:pt x="81" y="85"/>
                    <a:pt x="73" y="85"/>
                  </a:cubicBezTo>
                  <a:cubicBezTo>
                    <a:pt x="65" y="85"/>
                    <a:pt x="59" y="79"/>
                    <a:pt x="59" y="71"/>
                  </a:cubicBezTo>
                  <a:cubicBezTo>
                    <a:pt x="59" y="63"/>
                    <a:pt x="65" y="56"/>
                    <a:pt x="73"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grpSp>
      <p:grpSp>
        <p:nvGrpSpPr>
          <p:cNvPr id="8" name="Group 132"/>
          <p:cNvGrpSpPr/>
          <p:nvPr/>
        </p:nvGrpSpPr>
        <p:grpSpPr>
          <a:xfrm>
            <a:off x="1066112" y="1314589"/>
            <a:ext cx="478303" cy="472172"/>
            <a:chOff x="3162300" y="1958975"/>
            <a:chExt cx="123825" cy="122238"/>
          </a:xfrm>
          <a:solidFill>
            <a:schemeClr val="accent1"/>
          </a:solidFill>
        </p:grpSpPr>
        <p:sp>
          <p:nvSpPr>
            <p:cNvPr id="9" name="Freeform 133"/>
            <p:cNvSpPr>
              <a:spLocks noEditPoints="1"/>
            </p:cNvSpPr>
            <p:nvPr/>
          </p:nvSpPr>
          <p:spPr bwMode="auto">
            <a:xfrm>
              <a:off x="3181350" y="1982788"/>
              <a:ext cx="85725" cy="73025"/>
            </a:xfrm>
            <a:custGeom>
              <a:avLst/>
              <a:gdLst>
                <a:gd name="T0" fmla="*/ 199 w 398"/>
                <a:gd name="T1" fmla="*/ 0 h 340"/>
                <a:gd name="T2" fmla="*/ 179 w 398"/>
                <a:gd name="T3" fmla="*/ 11 h 340"/>
                <a:gd name="T4" fmla="*/ 9 w 398"/>
                <a:gd name="T5" fmla="*/ 306 h 340"/>
                <a:gd name="T6" fmla="*/ 29 w 398"/>
                <a:gd name="T7" fmla="*/ 340 h 340"/>
                <a:gd name="T8" fmla="*/ 369 w 398"/>
                <a:gd name="T9" fmla="*/ 340 h 340"/>
                <a:gd name="T10" fmla="*/ 389 w 398"/>
                <a:gd name="T11" fmla="*/ 306 h 340"/>
                <a:gd name="T12" fmla="*/ 219 w 398"/>
                <a:gd name="T13" fmla="*/ 11 h 340"/>
                <a:gd name="T14" fmla="*/ 199 w 398"/>
                <a:gd name="T15" fmla="*/ 0 h 340"/>
                <a:gd name="T16" fmla="*/ 31 w 398"/>
                <a:gd name="T17" fmla="*/ 316 h 340"/>
                <a:gd name="T18" fmla="*/ 199 w 398"/>
                <a:gd name="T19" fmla="*/ 25 h 340"/>
                <a:gd name="T20" fmla="*/ 367 w 398"/>
                <a:gd name="T21" fmla="*/ 316 h 340"/>
                <a:gd name="T22" fmla="*/ 31 w 398"/>
                <a:gd name="T23" fmla="*/ 316 h 340"/>
                <a:gd name="T24" fmla="*/ 187 w 398"/>
                <a:gd name="T25" fmla="*/ 123 h 340"/>
                <a:gd name="T26" fmla="*/ 187 w 398"/>
                <a:gd name="T27" fmla="*/ 223 h 340"/>
                <a:gd name="T28" fmla="*/ 211 w 398"/>
                <a:gd name="T29" fmla="*/ 223 h 340"/>
                <a:gd name="T30" fmla="*/ 211 w 398"/>
                <a:gd name="T31" fmla="*/ 123 h 340"/>
                <a:gd name="T32" fmla="*/ 187 w 398"/>
                <a:gd name="T33" fmla="*/ 123 h 340"/>
                <a:gd name="T34" fmla="*/ 181 w 398"/>
                <a:gd name="T35" fmla="*/ 266 h 340"/>
                <a:gd name="T36" fmla="*/ 199 w 398"/>
                <a:gd name="T37" fmla="*/ 284 h 340"/>
                <a:gd name="T38" fmla="*/ 217 w 398"/>
                <a:gd name="T39" fmla="*/ 266 h 340"/>
                <a:gd name="T40" fmla="*/ 199 w 398"/>
                <a:gd name="T41" fmla="*/ 248 h 340"/>
                <a:gd name="T42" fmla="*/ 181 w 398"/>
                <a:gd name="T43" fmla="*/ 266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8" h="340">
                  <a:moveTo>
                    <a:pt x="199" y="0"/>
                  </a:moveTo>
                  <a:cubicBezTo>
                    <a:pt x="191" y="0"/>
                    <a:pt x="183" y="4"/>
                    <a:pt x="179" y="11"/>
                  </a:cubicBezTo>
                  <a:cubicBezTo>
                    <a:pt x="9" y="306"/>
                    <a:pt x="9" y="306"/>
                    <a:pt x="9" y="306"/>
                  </a:cubicBezTo>
                  <a:cubicBezTo>
                    <a:pt x="0" y="321"/>
                    <a:pt x="11" y="340"/>
                    <a:pt x="29" y="340"/>
                  </a:cubicBezTo>
                  <a:cubicBezTo>
                    <a:pt x="369" y="340"/>
                    <a:pt x="369" y="340"/>
                    <a:pt x="369" y="340"/>
                  </a:cubicBezTo>
                  <a:cubicBezTo>
                    <a:pt x="387" y="340"/>
                    <a:pt x="398" y="321"/>
                    <a:pt x="389" y="306"/>
                  </a:cubicBezTo>
                  <a:cubicBezTo>
                    <a:pt x="219" y="11"/>
                    <a:pt x="219" y="11"/>
                    <a:pt x="219" y="11"/>
                  </a:cubicBezTo>
                  <a:cubicBezTo>
                    <a:pt x="215" y="4"/>
                    <a:pt x="207" y="0"/>
                    <a:pt x="199" y="0"/>
                  </a:cubicBezTo>
                  <a:close/>
                  <a:moveTo>
                    <a:pt x="31" y="316"/>
                  </a:moveTo>
                  <a:cubicBezTo>
                    <a:pt x="199" y="25"/>
                    <a:pt x="199" y="25"/>
                    <a:pt x="199" y="25"/>
                  </a:cubicBezTo>
                  <a:cubicBezTo>
                    <a:pt x="367" y="316"/>
                    <a:pt x="367" y="316"/>
                    <a:pt x="367" y="316"/>
                  </a:cubicBezTo>
                  <a:lnTo>
                    <a:pt x="31" y="316"/>
                  </a:lnTo>
                  <a:close/>
                  <a:moveTo>
                    <a:pt x="187" y="123"/>
                  </a:moveTo>
                  <a:cubicBezTo>
                    <a:pt x="187" y="223"/>
                    <a:pt x="187" y="223"/>
                    <a:pt x="187" y="223"/>
                  </a:cubicBezTo>
                  <a:cubicBezTo>
                    <a:pt x="211" y="223"/>
                    <a:pt x="211" y="223"/>
                    <a:pt x="211" y="223"/>
                  </a:cubicBezTo>
                  <a:cubicBezTo>
                    <a:pt x="211" y="123"/>
                    <a:pt x="211" y="123"/>
                    <a:pt x="211" y="123"/>
                  </a:cubicBezTo>
                  <a:lnTo>
                    <a:pt x="187" y="123"/>
                  </a:lnTo>
                  <a:close/>
                  <a:moveTo>
                    <a:pt x="181" y="266"/>
                  </a:moveTo>
                  <a:cubicBezTo>
                    <a:pt x="181" y="276"/>
                    <a:pt x="189" y="284"/>
                    <a:pt x="199" y="284"/>
                  </a:cubicBezTo>
                  <a:cubicBezTo>
                    <a:pt x="209" y="284"/>
                    <a:pt x="217" y="276"/>
                    <a:pt x="217" y="266"/>
                  </a:cubicBezTo>
                  <a:cubicBezTo>
                    <a:pt x="217" y="256"/>
                    <a:pt x="209" y="248"/>
                    <a:pt x="199" y="248"/>
                  </a:cubicBezTo>
                  <a:cubicBezTo>
                    <a:pt x="189" y="248"/>
                    <a:pt x="181" y="256"/>
                    <a:pt x="181" y="2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34"/>
            <p:cNvSpPr>
              <a:spLocks noEditPoints="1"/>
            </p:cNvSpPr>
            <p:nvPr/>
          </p:nvSpPr>
          <p:spPr bwMode="auto">
            <a:xfrm>
              <a:off x="3162300" y="1958975"/>
              <a:ext cx="123825" cy="122238"/>
            </a:xfrm>
            <a:custGeom>
              <a:avLst/>
              <a:gdLst>
                <a:gd name="T0" fmla="*/ 0 w 78"/>
                <a:gd name="T1" fmla="*/ 0 h 77"/>
                <a:gd name="T2" fmla="*/ 0 w 78"/>
                <a:gd name="T3" fmla="*/ 77 h 77"/>
                <a:gd name="T4" fmla="*/ 78 w 78"/>
                <a:gd name="T5" fmla="*/ 77 h 77"/>
                <a:gd name="T6" fmla="*/ 78 w 78"/>
                <a:gd name="T7" fmla="*/ 0 h 77"/>
                <a:gd name="T8" fmla="*/ 0 w 78"/>
                <a:gd name="T9" fmla="*/ 0 h 77"/>
                <a:gd name="T10" fmla="*/ 74 w 78"/>
                <a:gd name="T11" fmla="*/ 74 h 77"/>
                <a:gd name="T12" fmla="*/ 3 w 78"/>
                <a:gd name="T13" fmla="*/ 74 h 77"/>
                <a:gd name="T14" fmla="*/ 3 w 78"/>
                <a:gd name="T15" fmla="*/ 3 h 77"/>
                <a:gd name="T16" fmla="*/ 74 w 78"/>
                <a:gd name="T17" fmla="*/ 3 h 77"/>
                <a:gd name="T18" fmla="*/ 74 w 78"/>
                <a:gd name="T19" fmla="*/ 7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7">
                  <a:moveTo>
                    <a:pt x="0" y="0"/>
                  </a:moveTo>
                  <a:lnTo>
                    <a:pt x="0" y="77"/>
                  </a:lnTo>
                  <a:lnTo>
                    <a:pt x="78" y="77"/>
                  </a:lnTo>
                  <a:lnTo>
                    <a:pt x="78" y="0"/>
                  </a:lnTo>
                  <a:lnTo>
                    <a:pt x="0" y="0"/>
                  </a:lnTo>
                  <a:close/>
                  <a:moveTo>
                    <a:pt x="74" y="74"/>
                  </a:moveTo>
                  <a:lnTo>
                    <a:pt x="3" y="74"/>
                  </a:lnTo>
                  <a:lnTo>
                    <a:pt x="3" y="3"/>
                  </a:lnTo>
                  <a:lnTo>
                    <a:pt x="74" y="3"/>
                  </a:lnTo>
                  <a:lnTo>
                    <a:pt x="74"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457"/>
          <p:cNvGrpSpPr/>
          <p:nvPr/>
        </p:nvGrpSpPr>
        <p:grpSpPr>
          <a:xfrm>
            <a:off x="1066112" y="3713565"/>
            <a:ext cx="478323" cy="478323"/>
            <a:chOff x="2441384" y="3360806"/>
            <a:chExt cx="206140" cy="206140"/>
          </a:xfrm>
          <a:solidFill>
            <a:schemeClr val="accent1"/>
          </a:solidFill>
        </p:grpSpPr>
        <p:sp>
          <p:nvSpPr>
            <p:cNvPr id="12" name="Freeform 64"/>
            <p:cNvSpPr>
              <a:spLocks noEditPoints="1"/>
            </p:cNvSpPr>
            <p:nvPr/>
          </p:nvSpPr>
          <p:spPr bwMode="auto">
            <a:xfrm>
              <a:off x="2441384" y="3360806"/>
              <a:ext cx="206140" cy="206140"/>
            </a:xfrm>
            <a:custGeom>
              <a:avLst/>
              <a:gdLst>
                <a:gd name="T0" fmla="*/ 0 w 62"/>
                <a:gd name="T1" fmla="*/ 0 h 62"/>
                <a:gd name="T2" fmla="*/ 0 w 62"/>
                <a:gd name="T3" fmla="*/ 62 h 62"/>
                <a:gd name="T4" fmla="*/ 62 w 62"/>
                <a:gd name="T5" fmla="*/ 62 h 62"/>
                <a:gd name="T6" fmla="*/ 62 w 62"/>
                <a:gd name="T7" fmla="*/ 0 h 62"/>
                <a:gd name="T8" fmla="*/ 0 w 62"/>
                <a:gd name="T9" fmla="*/ 0 h 62"/>
                <a:gd name="T10" fmla="*/ 60 w 62"/>
                <a:gd name="T11" fmla="*/ 59 h 62"/>
                <a:gd name="T12" fmla="*/ 3 w 62"/>
                <a:gd name="T13" fmla="*/ 59 h 62"/>
                <a:gd name="T14" fmla="*/ 3 w 62"/>
                <a:gd name="T15" fmla="*/ 3 h 62"/>
                <a:gd name="T16" fmla="*/ 60 w 62"/>
                <a:gd name="T17" fmla="*/ 3 h 62"/>
                <a:gd name="T18" fmla="*/ 60 w 62"/>
                <a:gd name="T19" fmla="*/ 5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0" y="0"/>
                  </a:moveTo>
                  <a:lnTo>
                    <a:pt x="0" y="62"/>
                  </a:lnTo>
                  <a:lnTo>
                    <a:pt x="62" y="62"/>
                  </a:lnTo>
                  <a:lnTo>
                    <a:pt x="62" y="0"/>
                  </a:lnTo>
                  <a:lnTo>
                    <a:pt x="0" y="0"/>
                  </a:lnTo>
                  <a:close/>
                  <a:moveTo>
                    <a:pt x="60" y="59"/>
                  </a:moveTo>
                  <a:lnTo>
                    <a:pt x="3" y="59"/>
                  </a:lnTo>
                  <a:lnTo>
                    <a:pt x="3" y="3"/>
                  </a:lnTo>
                  <a:lnTo>
                    <a:pt x="60" y="3"/>
                  </a:lnTo>
                  <a:lnTo>
                    <a:pt x="60"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3" name="Freeform 65"/>
            <p:cNvSpPr>
              <a:spLocks/>
            </p:cNvSpPr>
            <p:nvPr/>
          </p:nvSpPr>
          <p:spPr bwMode="auto">
            <a:xfrm>
              <a:off x="2614276" y="3523724"/>
              <a:ext cx="9973" cy="9976"/>
            </a:xfrm>
            <a:custGeom>
              <a:avLst/>
              <a:gdLst>
                <a:gd name="T0" fmla="*/ 3 w 3"/>
                <a:gd name="T1" fmla="*/ 0 h 3"/>
                <a:gd name="T2" fmla="*/ 2 w 3"/>
                <a:gd name="T3" fmla="*/ 0 h 3"/>
                <a:gd name="T4" fmla="*/ 1 w 3"/>
                <a:gd name="T5" fmla="*/ 0 h 3"/>
                <a:gd name="T6" fmla="*/ 0 w 3"/>
                <a:gd name="T7" fmla="*/ 0 h 3"/>
                <a:gd name="T8" fmla="*/ 0 w 3"/>
                <a:gd name="T9" fmla="*/ 1 h 3"/>
                <a:gd name="T10" fmla="*/ 0 w 3"/>
                <a:gd name="T11" fmla="*/ 3 h 3"/>
                <a:gd name="T12" fmla="*/ 3 w 3"/>
                <a:gd name="T13" fmla="*/ 3 h 3"/>
                <a:gd name="T14" fmla="*/ 3 w 3"/>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3" y="0"/>
                  </a:moveTo>
                  <a:lnTo>
                    <a:pt x="2" y="0"/>
                  </a:lnTo>
                  <a:lnTo>
                    <a:pt x="1" y="0"/>
                  </a:lnTo>
                  <a:lnTo>
                    <a:pt x="0" y="0"/>
                  </a:lnTo>
                  <a:lnTo>
                    <a:pt x="0" y="1"/>
                  </a:lnTo>
                  <a:lnTo>
                    <a:pt x="0" y="3"/>
                  </a:lnTo>
                  <a:lnTo>
                    <a:pt x="3" y="3"/>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4" name="Rectangle 66"/>
            <p:cNvSpPr>
              <a:spLocks noChangeArrowheads="1"/>
            </p:cNvSpPr>
            <p:nvPr/>
          </p:nvSpPr>
          <p:spPr bwMode="auto">
            <a:xfrm>
              <a:off x="2607626" y="3523724"/>
              <a:ext cx="6650"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5" name="Rectangle 67"/>
            <p:cNvSpPr>
              <a:spLocks noChangeArrowheads="1"/>
            </p:cNvSpPr>
            <p:nvPr/>
          </p:nvSpPr>
          <p:spPr bwMode="auto">
            <a:xfrm>
              <a:off x="2597653" y="3523724"/>
              <a:ext cx="6650"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6" name="Freeform 68"/>
            <p:cNvSpPr>
              <a:spLocks/>
            </p:cNvSpPr>
            <p:nvPr/>
          </p:nvSpPr>
          <p:spPr bwMode="auto">
            <a:xfrm>
              <a:off x="2584353" y="3523724"/>
              <a:ext cx="9973" cy="9976"/>
            </a:xfrm>
            <a:custGeom>
              <a:avLst/>
              <a:gdLst>
                <a:gd name="T0" fmla="*/ 3 w 3"/>
                <a:gd name="T1" fmla="*/ 1 h 3"/>
                <a:gd name="T2" fmla="*/ 3 w 3"/>
                <a:gd name="T3" fmla="*/ 0 h 3"/>
                <a:gd name="T4" fmla="*/ 3 w 3"/>
                <a:gd name="T5" fmla="*/ 0 h 3"/>
                <a:gd name="T6" fmla="*/ 2 w 3"/>
                <a:gd name="T7" fmla="*/ 0 h 3"/>
                <a:gd name="T8" fmla="*/ 0 w 3"/>
                <a:gd name="T9" fmla="*/ 0 h 3"/>
                <a:gd name="T10" fmla="*/ 0 w 3"/>
                <a:gd name="T11" fmla="*/ 3 h 3"/>
                <a:gd name="T12" fmla="*/ 3 w 3"/>
                <a:gd name="T13" fmla="*/ 3 h 3"/>
                <a:gd name="T14" fmla="*/ 3 w 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3" y="1"/>
                  </a:moveTo>
                  <a:lnTo>
                    <a:pt x="3" y="0"/>
                  </a:lnTo>
                  <a:lnTo>
                    <a:pt x="3" y="0"/>
                  </a:lnTo>
                  <a:lnTo>
                    <a:pt x="2" y="0"/>
                  </a:lnTo>
                  <a:lnTo>
                    <a:pt x="0" y="0"/>
                  </a:lnTo>
                  <a:lnTo>
                    <a:pt x="0" y="3"/>
                  </a:lnTo>
                  <a:lnTo>
                    <a:pt x="3" y="3"/>
                  </a:lnTo>
                  <a:lnTo>
                    <a:pt x="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7" name="Rectangle 69"/>
            <p:cNvSpPr>
              <a:spLocks noChangeArrowheads="1"/>
            </p:cNvSpPr>
            <p:nvPr/>
          </p:nvSpPr>
          <p:spPr bwMode="auto">
            <a:xfrm>
              <a:off x="2584353" y="3513749"/>
              <a:ext cx="9973" cy="6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8" name="Rectangle 70"/>
            <p:cNvSpPr>
              <a:spLocks noChangeArrowheads="1"/>
            </p:cNvSpPr>
            <p:nvPr/>
          </p:nvSpPr>
          <p:spPr bwMode="auto">
            <a:xfrm>
              <a:off x="2584353" y="3507099"/>
              <a:ext cx="9973" cy="33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9" name="Freeform 71"/>
            <p:cNvSpPr>
              <a:spLocks/>
            </p:cNvSpPr>
            <p:nvPr/>
          </p:nvSpPr>
          <p:spPr bwMode="auto">
            <a:xfrm>
              <a:off x="2584353" y="3493799"/>
              <a:ext cx="9973" cy="9976"/>
            </a:xfrm>
            <a:custGeom>
              <a:avLst/>
              <a:gdLst>
                <a:gd name="T0" fmla="*/ 3 w 3"/>
                <a:gd name="T1" fmla="*/ 3 h 3"/>
                <a:gd name="T2" fmla="*/ 3 w 3"/>
                <a:gd name="T3" fmla="*/ 3 h 3"/>
                <a:gd name="T4" fmla="*/ 3 w 3"/>
                <a:gd name="T5" fmla="*/ 1 h 3"/>
                <a:gd name="T6" fmla="*/ 3 w 3"/>
                <a:gd name="T7" fmla="*/ 0 h 3"/>
                <a:gd name="T8" fmla="*/ 0 w 3"/>
                <a:gd name="T9" fmla="*/ 0 h 3"/>
                <a:gd name="T10" fmla="*/ 0 w 3"/>
                <a:gd name="T11" fmla="*/ 3 h 3"/>
                <a:gd name="T12" fmla="*/ 2 w 3"/>
                <a:gd name="T13" fmla="*/ 3 h 3"/>
                <a:gd name="T14" fmla="*/ 3 w 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3" y="3"/>
                  </a:moveTo>
                  <a:lnTo>
                    <a:pt x="3" y="3"/>
                  </a:lnTo>
                  <a:lnTo>
                    <a:pt x="3" y="1"/>
                  </a:lnTo>
                  <a:lnTo>
                    <a:pt x="3" y="0"/>
                  </a:lnTo>
                  <a:lnTo>
                    <a:pt x="0" y="0"/>
                  </a:lnTo>
                  <a:lnTo>
                    <a:pt x="0" y="3"/>
                  </a:lnTo>
                  <a:lnTo>
                    <a:pt x="2" y="3"/>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0" name="Rectangle 72"/>
            <p:cNvSpPr>
              <a:spLocks noChangeArrowheads="1"/>
            </p:cNvSpPr>
            <p:nvPr/>
          </p:nvSpPr>
          <p:spPr bwMode="auto">
            <a:xfrm>
              <a:off x="2597653" y="3493799"/>
              <a:ext cx="6650"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1" name="Rectangle 73"/>
            <p:cNvSpPr>
              <a:spLocks noChangeArrowheads="1"/>
            </p:cNvSpPr>
            <p:nvPr/>
          </p:nvSpPr>
          <p:spPr bwMode="auto">
            <a:xfrm>
              <a:off x="2607626" y="3493799"/>
              <a:ext cx="6650"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2" name="Freeform 74"/>
            <p:cNvSpPr>
              <a:spLocks/>
            </p:cNvSpPr>
            <p:nvPr/>
          </p:nvSpPr>
          <p:spPr bwMode="auto">
            <a:xfrm>
              <a:off x="2614276" y="3493799"/>
              <a:ext cx="9973" cy="9976"/>
            </a:xfrm>
            <a:custGeom>
              <a:avLst/>
              <a:gdLst>
                <a:gd name="T0" fmla="*/ 3 w 3"/>
                <a:gd name="T1" fmla="*/ 3 h 3"/>
                <a:gd name="T2" fmla="*/ 3 w 3"/>
                <a:gd name="T3" fmla="*/ 0 h 3"/>
                <a:gd name="T4" fmla="*/ 0 w 3"/>
                <a:gd name="T5" fmla="*/ 0 h 3"/>
                <a:gd name="T6" fmla="*/ 0 w 3"/>
                <a:gd name="T7" fmla="*/ 1 h 3"/>
                <a:gd name="T8" fmla="*/ 0 w 3"/>
                <a:gd name="T9" fmla="*/ 3 h 3"/>
                <a:gd name="T10" fmla="*/ 0 w 3"/>
                <a:gd name="T11" fmla="*/ 3 h 3"/>
                <a:gd name="T12" fmla="*/ 2 w 3"/>
                <a:gd name="T13" fmla="*/ 3 h 3"/>
                <a:gd name="T14" fmla="*/ 3 w 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3" y="3"/>
                  </a:moveTo>
                  <a:lnTo>
                    <a:pt x="3" y="0"/>
                  </a:lnTo>
                  <a:lnTo>
                    <a:pt x="0" y="0"/>
                  </a:lnTo>
                  <a:lnTo>
                    <a:pt x="0" y="1"/>
                  </a:lnTo>
                  <a:lnTo>
                    <a:pt x="0" y="3"/>
                  </a:lnTo>
                  <a:lnTo>
                    <a:pt x="0" y="3"/>
                  </a:lnTo>
                  <a:lnTo>
                    <a:pt x="2" y="3"/>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3" name="Rectangle 75"/>
            <p:cNvSpPr>
              <a:spLocks noChangeArrowheads="1"/>
            </p:cNvSpPr>
            <p:nvPr/>
          </p:nvSpPr>
          <p:spPr bwMode="auto">
            <a:xfrm>
              <a:off x="2614276" y="3507099"/>
              <a:ext cx="9973" cy="33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4" name="Rectangle 76"/>
            <p:cNvSpPr>
              <a:spLocks noChangeArrowheads="1"/>
            </p:cNvSpPr>
            <p:nvPr/>
          </p:nvSpPr>
          <p:spPr bwMode="auto">
            <a:xfrm>
              <a:off x="2614276" y="3513749"/>
              <a:ext cx="9973" cy="6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5" name="Freeform 77"/>
            <p:cNvSpPr>
              <a:spLocks noEditPoints="1"/>
            </p:cNvSpPr>
            <p:nvPr/>
          </p:nvSpPr>
          <p:spPr bwMode="auto">
            <a:xfrm>
              <a:off x="2464659" y="3397380"/>
              <a:ext cx="99745" cy="136320"/>
            </a:xfrm>
            <a:custGeom>
              <a:avLst/>
              <a:gdLst>
                <a:gd name="T0" fmla="*/ 12 w 30"/>
                <a:gd name="T1" fmla="*/ 29 h 41"/>
                <a:gd name="T2" fmla="*/ 8 w 30"/>
                <a:gd name="T3" fmla="*/ 29 h 41"/>
                <a:gd name="T4" fmla="*/ 8 w 30"/>
                <a:gd name="T5" fmla="*/ 22 h 41"/>
                <a:gd name="T6" fmla="*/ 23 w 30"/>
                <a:gd name="T7" fmla="*/ 22 h 41"/>
                <a:gd name="T8" fmla="*/ 23 w 30"/>
                <a:gd name="T9" fmla="*/ 29 h 41"/>
                <a:gd name="T10" fmla="*/ 19 w 30"/>
                <a:gd name="T11" fmla="*/ 29 h 41"/>
                <a:gd name="T12" fmla="*/ 19 w 30"/>
                <a:gd name="T13" fmla="*/ 41 h 41"/>
                <a:gd name="T14" fmla="*/ 30 w 30"/>
                <a:gd name="T15" fmla="*/ 41 h 41"/>
                <a:gd name="T16" fmla="*/ 30 w 30"/>
                <a:gd name="T17" fmla="*/ 29 h 41"/>
                <a:gd name="T18" fmla="*/ 26 w 30"/>
                <a:gd name="T19" fmla="*/ 29 h 41"/>
                <a:gd name="T20" fmla="*/ 26 w 30"/>
                <a:gd name="T21" fmla="*/ 11 h 41"/>
                <a:gd name="T22" fmla="*/ 30 w 30"/>
                <a:gd name="T23" fmla="*/ 11 h 41"/>
                <a:gd name="T24" fmla="*/ 30 w 30"/>
                <a:gd name="T25" fmla="*/ 0 h 41"/>
                <a:gd name="T26" fmla="*/ 19 w 30"/>
                <a:gd name="T27" fmla="*/ 0 h 41"/>
                <a:gd name="T28" fmla="*/ 19 w 30"/>
                <a:gd name="T29" fmla="*/ 11 h 41"/>
                <a:gd name="T30" fmla="*/ 23 w 30"/>
                <a:gd name="T31" fmla="*/ 11 h 41"/>
                <a:gd name="T32" fmla="*/ 23 w 30"/>
                <a:gd name="T33" fmla="*/ 19 h 41"/>
                <a:gd name="T34" fmla="*/ 5 w 30"/>
                <a:gd name="T35" fmla="*/ 19 h 41"/>
                <a:gd name="T36" fmla="*/ 5 w 30"/>
                <a:gd name="T37" fmla="*/ 29 h 41"/>
                <a:gd name="T38" fmla="*/ 0 w 30"/>
                <a:gd name="T39" fmla="*/ 29 h 41"/>
                <a:gd name="T40" fmla="*/ 0 w 30"/>
                <a:gd name="T41" fmla="*/ 41 h 41"/>
                <a:gd name="T42" fmla="*/ 12 w 30"/>
                <a:gd name="T43" fmla="*/ 41 h 41"/>
                <a:gd name="T44" fmla="*/ 12 w 30"/>
                <a:gd name="T45" fmla="*/ 29 h 41"/>
                <a:gd name="T46" fmla="*/ 28 w 30"/>
                <a:gd name="T47" fmla="*/ 38 h 41"/>
                <a:gd name="T48" fmla="*/ 21 w 30"/>
                <a:gd name="T49" fmla="*/ 38 h 41"/>
                <a:gd name="T50" fmla="*/ 21 w 30"/>
                <a:gd name="T51" fmla="*/ 32 h 41"/>
                <a:gd name="T52" fmla="*/ 28 w 30"/>
                <a:gd name="T53" fmla="*/ 32 h 41"/>
                <a:gd name="T54" fmla="*/ 28 w 30"/>
                <a:gd name="T55" fmla="*/ 38 h 41"/>
                <a:gd name="T56" fmla="*/ 21 w 30"/>
                <a:gd name="T57" fmla="*/ 2 h 41"/>
                <a:gd name="T58" fmla="*/ 28 w 30"/>
                <a:gd name="T59" fmla="*/ 2 h 41"/>
                <a:gd name="T60" fmla="*/ 28 w 30"/>
                <a:gd name="T61" fmla="*/ 9 h 41"/>
                <a:gd name="T62" fmla="*/ 21 w 30"/>
                <a:gd name="T63" fmla="*/ 9 h 41"/>
                <a:gd name="T64" fmla="*/ 21 w 30"/>
                <a:gd name="T65" fmla="*/ 2 h 41"/>
                <a:gd name="T66" fmla="*/ 9 w 30"/>
                <a:gd name="T67" fmla="*/ 38 h 41"/>
                <a:gd name="T68" fmla="*/ 3 w 30"/>
                <a:gd name="T69" fmla="*/ 38 h 41"/>
                <a:gd name="T70" fmla="*/ 3 w 30"/>
                <a:gd name="T71" fmla="*/ 32 h 41"/>
                <a:gd name="T72" fmla="*/ 9 w 30"/>
                <a:gd name="T73" fmla="*/ 32 h 41"/>
                <a:gd name="T74" fmla="*/ 9 w 30"/>
                <a:gd name="T75"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 h="41">
                  <a:moveTo>
                    <a:pt x="12" y="29"/>
                  </a:moveTo>
                  <a:lnTo>
                    <a:pt x="8" y="29"/>
                  </a:lnTo>
                  <a:lnTo>
                    <a:pt x="8" y="22"/>
                  </a:lnTo>
                  <a:lnTo>
                    <a:pt x="23" y="22"/>
                  </a:lnTo>
                  <a:lnTo>
                    <a:pt x="23" y="29"/>
                  </a:lnTo>
                  <a:lnTo>
                    <a:pt x="19" y="29"/>
                  </a:lnTo>
                  <a:lnTo>
                    <a:pt x="19" y="41"/>
                  </a:lnTo>
                  <a:lnTo>
                    <a:pt x="30" y="41"/>
                  </a:lnTo>
                  <a:lnTo>
                    <a:pt x="30" y="29"/>
                  </a:lnTo>
                  <a:lnTo>
                    <a:pt x="26" y="29"/>
                  </a:lnTo>
                  <a:lnTo>
                    <a:pt x="26" y="11"/>
                  </a:lnTo>
                  <a:lnTo>
                    <a:pt x="30" y="11"/>
                  </a:lnTo>
                  <a:lnTo>
                    <a:pt x="30" y="0"/>
                  </a:lnTo>
                  <a:lnTo>
                    <a:pt x="19" y="0"/>
                  </a:lnTo>
                  <a:lnTo>
                    <a:pt x="19" y="11"/>
                  </a:lnTo>
                  <a:lnTo>
                    <a:pt x="23" y="11"/>
                  </a:lnTo>
                  <a:lnTo>
                    <a:pt x="23" y="19"/>
                  </a:lnTo>
                  <a:lnTo>
                    <a:pt x="5" y="19"/>
                  </a:lnTo>
                  <a:lnTo>
                    <a:pt x="5" y="29"/>
                  </a:lnTo>
                  <a:lnTo>
                    <a:pt x="0" y="29"/>
                  </a:lnTo>
                  <a:lnTo>
                    <a:pt x="0" y="41"/>
                  </a:lnTo>
                  <a:lnTo>
                    <a:pt x="12" y="41"/>
                  </a:lnTo>
                  <a:lnTo>
                    <a:pt x="12" y="29"/>
                  </a:lnTo>
                  <a:close/>
                  <a:moveTo>
                    <a:pt x="28" y="38"/>
                  </a:moveTo>
                  <a:lnTo>
                    <a:pt x="21" y="38"/>
                  </a:lnTo>
                  <a:lnTo>
                    <a:pt x="21" y="32"/>
                  </a:lnTo>
                  <a:lnTo>
                    <a:pt x="28" y="32"/>
                  </a:lnTo>
                  <a:lnTo>
                    <a:pt x="28" y="38"/>
                  </a:lnTo>
                  <a:close/>
                  <a:moveTo>
                    <a:pt x="21" y="2"/>
                  </a:moveTo>
                  <a:lnTo>
                    <a:pt x="28" y="2"/>
                  </a:lnTo>
                  <a:lnTo>
                    <a:pt x="28" y="9"/>
                  </a:lnTo>
                  <a:lnTo>
                    <a:pt x="21" y="9"/>
                  </a:lnTo>
                  <a:lnTo>
                    <a:pt x="21" y="2"/>
                  </a:lnTo>
                  <a:close/>
                  <a:moveTo>
                    <a:pt x="9" y="38"/>
                  </a:moveTo>
                  <a:lnTo>
                    <a:pt x="3" y="38"/>
                  </a:lnTo>
                  <a:lnTo>
                    <a:pt x="3" y="32"/>
                  </a:lnTo>
                  <a:lnTo>
                    <a:pt x="9" y="32"/>
                  </a:lnTo>
                  <a:lnTo>
                    <a:pt x="9"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6" name="Rectangle 78"/>
            <p:cNvSpPr>
              <a:spLocks noChangeArrowheads="1"/>
            </p:cNvSpPr>
            <p:nvPr/>
          </p:nvSpPr>
          <p:spPr bwMode="auto">
            <a:xfrm>
              <a:off x="2554429" y="3460551"/>
              <a:ext cx="6650"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7" name="Rectangle 79"/>
            <p:cNvSpPr>
              <a:spLocks noChangeArrowheads="1"/>
            </p:cNvSpPr>
            <p:nvPr/>
          </p:nvSpPr>
          <p:spPr bwMode="auto">
            <a:xfrm>
              <a:off x="2564404" y="3460551"/>
              <a:ext cx="9973"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8" name="Rectangle 80"/>
            <p:cNvSpPr>
              <a:spLocks noChangeArrowheads="1"/>
            </p:cNvSpPr>
            <p:nvPr/>
          </p:nvSpPr>
          <p:spPr bwMode="auto">
            <a:xfrm>
              <a:off x="2577704" y="3460551"/>
              <a:ext cx="6650"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9" name="Rectangle 81"/>
            <p:cNvSpPr>
              <a:spLocks noChangeArrowheads="1"/>
            </p:cNvSpPr>
            <p:nvPr/>
          </p:nvSpPr>
          <p:spPr bwMode="auto">
            <a:xfrm>
              <a:off x="2587677" y="3460551"/>
              <a:ext cx="9973"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30" name="Rectangle 82"/>
            <p:cNvSpPr>
              <a:spLocks noChangeArrowheads="1"/>
            </p:cNvSpPr>
            <p:nvPr/>
          </p:nvSpPr>
          <p:spPr bwMode="auto">
            <a:xfrm>
              <a:off x="2600977" y="3460551"/>
              <a:ext cx="9973"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31" name="Rectangle 83"/>
            <p:cNvSpPr>
              <a:spLocks noChangeArrowheads="1"/>
            </p:cNvSpPr>
            <p:nvPr/>
          </p:nvSpPr>
          <p:spPr bwMode="auto">
            <a:xfrm>
              <a:off x="2600977" y="3473850"/>
              <a:ext cx="9973" cy="6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32" name="Rectangle 84"/>
            <p:cNvSpPr>
              <a:spLocks noChangeArrowheads="1"/>
            </p:cNvSpPr>
            <p:nvPr/>
          </p:nvSpPr>
          <p:spPr bwMode="auto">
            <a:xfrm>
              <a:off x="2600977" y="3483826"/>
              <a:ext cx="9973" cy="6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grpSp>
      <p:grpSp>
        <p:nvGrpSpPr>
          <p:cNvPr id="33" name="Group 225"/>
          <p:cNvGrpSpPr/>
          <p:nvPr/>
        </p:nvGrpSpPr>
        <p:grpSpPr>
          <a:xfrm>
            <a:off x="1066112" y="2114848"/>
            <a:ext cx="471654" cy="471654"/>
            <a:chOff x="4287838" y="1854201"/>
            <a:chExt cx="149225" cy="149225"/>
          </a:xfrm>
          <a:solidFill>
            <a:schemeClr val="accent1"/>
          </a:solidFill>
        </p:grpSpPr>
        <p:sp>
          <p:nvSpPr>
            <p:cNvPr id="34" name="Freeform 159"/>
            <p:cNvSpPr>
              <a:spLocks noEditPoints="1"/>
            </p:cNvSpPr>
            <p:nvPr/>
          </p:nvSpPr>
          <p:spPr bwMode="auto">
            <a:xfrm>
              <a:off x="4287838" y="1854201"/>
              <a:ext cx="149225" cy="149225"/>
            </a:xfrm>
            <a:custGeom>
              <a:avLst/>
              <a:gdLst>
                <a:gd name="T0" fmla="*/ 0 w 94"/>
                <a:gd name="T1" fmla="*/ 0 h 94"/>
                <a:gd name="T2" fmla="*/ 0 w 94"/>
                <a:gd name="T3" fmla="*/ 94 h 94"/>
                <a:gd name="T4" fmla="*/ 94 w 94"/>
                <a:gd name="T5" fmla="*/ 94 h 94"/>
                <a:gd name="T6" fmla="*/ 94 w 94"/>
                <a:gd name="T7" fmla="*/ 0 h 94"/>
                <a:gd name="T8" fmla="*/ 0 w 94"/>
                <a:gd name="T9" fmla="*/ 0 h 94"/>
                <a:gd name="T10" fmla="*/ 90 w 94"/>
                <a:gd name="T11" fmla="*/ 90 h 94"/>
                <a:gd name="T12" fmla="*/ 4 w 94"/>
                <a:gd name="T13" fmla="*/ 90 h 94"/>
                <a:gd name="T14" fmla="*/ 4 w 94"/>
                <a:gd name="T15" fmla="*/ 4 h 94"/>
                <a:gd name="T16" fmla="*/ 90 w 94"/>
                <a:gd name="T17" fmla="*/ 4 h 94"/>
                <a:gd name="T18" fmla="*/ 90 w 94"/>
                <a:gd name="T19" fmla="*/ 9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94">
                  <a:moveTo>
                    <a:pt x="0" y="0"/>
                  </a:moveTo>
                  <a:lnTo>
                    <a:pt x="0" y="94"/>
                  </a:lnTo>
                  <a:lnTo>
                    <a:pt x="94" y="94"/>
                  </a:lnTo>
                  <a:lnTo>
                    <a:pt x="94" y="0"/>
                  </a:lnTo>
                  <a:lnTo>
                    <a:pt x="0" y="0"/>
                  </a:lnTo>
                  <a:close/>
                  <a:moveTo>
                    <a:pt x="90" y="90"/>
                  </a:moveTo>
                  <a:lnTo>
                    <a:pt x="4" y="90"/>
                  </a:lnTo>
                  <a:lnTo>
                    <a:pt x="4" y="4"/>
                  </a:lnTo>
                  <a:lnTo>
                    <a:pt x="90" y="4"/>
                  </a:lnTo>
                  <a:lnTo>
                    <a:pt x="9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5" name="Line 160"/>
            <p:cNvSpPr>
              <a:spLocks noChangeShapeType="1"/>
            </p:cNvSpPr>
            <p:nvPr/>
          </p:nvSpPr>
          <p:spPr bwMode="auto">
            <a:xfrm>
              <a:off x="4375150" y="1884363"/>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6" name="Line 161"/>
            <p:cNvSpPr>
              <a:spLocks noChangeShapeType="1"/>
            </p:cNvSpPr>
            <p:nvPr/>
          </p:nvSpPr>
          <p:spPr bwMode="auto">
            <a:xfrm>
              <a:off x="4375150" y="1884363"/>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7" name="Freeform 162"/>
            <p:cNvSpPr>
              <a:spLocks noEditPoints="1"/>
            </p:cNvSpPr>
            <p:nvPr/>
          </p:nvSpPr>
          <p:spPr bwMode="auto">
            <a:xfrm>
              <a:off x="4308475" y="1881188"/>
              <a:ext cx="101600" cy="96838"/>
            </a:xfrm>
            <a:custGeom>
              <a:avLst/>
              <a:gdLst>
                <a:gd name="T0" fmla="*/ 94 w 131"/>
                <a:gd name="T1" fmla="*/ 106 h 125"/>
                <a:gd name="T2" fmla="*/ 112 w 131"/>
                <a:gd name="T3" fmla="*/ 125 h 125"/>
                <a:gd name="T4" fmla="*/ 131 w 131"/>
                <a:gd name="T5" fmla="*/ 106 h 125"/>
                <a:gd name="T6" fmla="*/ 112 w 131"/>
                <a:gd name="T7" fmla="*/ 87 h 125"/>
                <a:gd name="T8" fmla="*/ 97 w 131"/>
                <a:gd name="T9" fmla="*/ 95 h 125"/>
                <a:gd name="T10" fmla="*/ 97 w 131"/>
                <a:gd name="T11" fmla="*/ 96 h 125"/>
                <a:gd name="T12" fmla="*/ 38 w 131"/>
                <a:gd name="T13" fmla="*/ 65 h 125"/>
                <a:gd name="T14" fmla="*/ 38 w 131"/>
                <a:gd name="T15" fmla="*/ 64 h 125"/>
                <a:gd name="T16" fmla="*/ 38 w 131"/>
                <a:gd name="T17" fmla="*/ 62 h 125"/>
                <a:gd name="T18" fmla="*/ 38 w 131"/>
                <a:gd name="T19" fmla="*/ 60 h 125"/>
                <a:gd name="T20" fmla="*/ 38 w 131"/>
                <a:gd name="T21" fmla="*/ 60 h 125"/>
                <a:gd name="T22" fmla="*/ 97 w 131"/>
                <a:gd name="T23" fmla="*/ 29 h 125"/>
                <a:gd name="T24" fmla="*/ 97 w 131"/>
                <a:gd name="T25" fmla="*/ 29 h 125"/>
                <a:gd name="T26" fmla="*/ 112 w 131"/>
                <a:gd name="T27" fmla="*/ 37 h 125"/>
                <a:gd name="T28" fmla="*/ 131 w 131"/>
                <a:gd name="T29" fmla="*/ 18 h 125"/>
                <a:gd name="T30" fmla="*/ 112 w 131"/>
                <a:gd name="T31" fmla="*/ 0 h 125"/>
                <a:gd name="T32" fmla="*/ 94 w 131"/>
                <a:gd name="T33" fmla="*/ 18 h 125"/>
                <a:gd name="T34" fmla="*/ 94 w 131"/>
                <a:gd name="T35" fmla="*/ 21 h 125"/>
                <a:gd name="T36" fmla="*/ 94 w 131"/>
                <a:gd name="T37" fmla="*/ 21 h 125"/>
                <a:gd name="T38" fmla="*/ 35 w 131"/>
                <a:gd name="T39" fmla="*/ 52 h 125"/>
                <a:gd name="T40" fmla="*/ 34 w 131"/>
                <a:gd name="T41" fmla="*/ 52 h 125"/>
                <a:gd name="T42" fmla="*/ 19 w 131"/>
                <a:gd name="T43" fmla="*/ 44 h 125"/>
                <a:gd name="T44" fmla="*/ 0 w 131"/>
                <a:gd name="T45" fmla="*/ 62 h 125"/>
                <a:gd name="T46" fmla="*/ 19 w 131"/>
                <a:gd name="T47" fmla="*/ 81 h 125"/>
                <a:gd name="T48" fmla="*/ 34 w 131"/>
                <a:gd name="T49" fmla="*/ 73 h 125"/>
                <a:gd name="T50" fmla="*/ 35 w 131"/>
                <a:gd name="T51" fmla="*/ 73 h 125"/>
                <a:gd name="T52" fmla="*/ 94 w 131"/>
                <a:gd name="T53" fmla="*/ 104 h 125"/>
                <a:gd name="T54" fmla="*/ 94 w 131"/>
                <a:gd name="T55" fmla="*/ 104 h 125"/>
                <a:gd name="T56" fmla="*/ 94 w 131"/>
                <a:gd name="T57" fmla="*/ 106 h 125"/>
                <a:gd name="T58" fmla="*/ 112 w 131"/>
                <a:gd name="T59" fmla="*/ 96 h 125"/>
                <a:gd name="T60" fmla="*/ 123 w 131"/>
                <a:gd name="T61" fmla="*/ 106 h 125"/>
                <a:gd name="T62" fmla="*/ 112 w 131"/>
                <a:gd name="T63" fmla="*/ 117 h 125"/>
                <a:gd name="T64" fmla="*/ 102 w 131"/>
                <a:gd name="T65" fmla="*/ 106 h 125"/>
                <a:gd name="T66" fmla="*/ 112 w 131"/>
                <a:gd name="T67" fmla="*/ 96 h 125"/>
                <a:gd name="T68" fmla="*/ 112 w 131"/>
                <a:gd name="T69" fmla="*/ 8 h 125"/>
                <a:gd name="T70" fmla="*/ 123 w 131"/>
                <a:gd name="T71" fmla="*/ 18 h 125"/>
                <a:gd name="T72" fmla="*/ 112 w 131"/>
                <a:gd name="T73" fmla="*/ 29 h 125"/>
                <a:gd name="T74" fmla="*/ 102 w 131"/>
                <a:gd name="T75" fmla="*/ 18 h 125"/>
                <a:gd name="T76" fmla="*/ 112 w 131"/>
                <a:gd name="T77" fmla="*/ 8 h 125"/>
                <a:gd name="T78" fmla="*/ 19 w 131"/>
                <a:gd name="T79" fmla="*/ 73 h 125"/>
                <a:gd name="T80" fmla="*/ 9 w 131"/>
                <a:gd name="T81" fmla="*/ 62 h 125"/>
                <a:gd name="T82" fmla="*/ 19 w 131"/>
                <a:gd name="T83" fmla="*/ 52 h 125"/>
                <a:gd name="T84" fmla="*/ 30 w 131"/>
                <a:gd name="T85" fmla="*/ 62 h 125"/>
                <a:gd name="T86" fmla="*/ 19 w 131"/>
                <a:gd name="T87" fmla="*/ 7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1" h="125">
                  <a:moveTo>
                    <a:pt x="94" y="106"/>
                  </a:moveTo>
                  <a:cubicBezTo>
                    <a:pt x="94" y="117"/>
                    <a:pt x="102" y="125"/>
                    <a:pt x="112" y="125"/>
                  </a:cubicBezTo>
                  <a:cubicBezTo>
                    <a:pt x="123" y="125"/>
                    <a:pt x="131" y="117"/>
                    <a:pt x="131" y="106"/>
                  </a:cubicBezTo>
                  <a:cubicBezTo>
                    <a:pt x="131" y="96"/>
                    <a:pt x="123" y="87"/>
                    <a:pt x="112" y="87"/>
                  </a:cubicBezTo>
                  <a:cubicBezTo>
                    <a:pt x="106" y="87"/>
                    <a:pt x="101" y="90"/>
                    <a:pt x="97" y="95"/>
                  </a:cubicBezTo>
                  <a:cubicBezTo>
                    <a:pt x="97" y="96"/>
                    <a:pt x="97" y="96"/>
                    <a:pt x="97" y="96"/>
                  </a:cubicBezTo>
                  <a:cubicBezTo>
                    <a:pt x="38" y="65"/>
                    <a:pt x="38" y="65"/>
                    <a:pt x="38" y="65"/>
                  </a:cubicBezTo>
                  <a:cubicBezTo>
                    <a:pt x="38" y="64"/>
                    <a:pt x="38" y="64"/>
                    <a:pt x="38" y="64"/>
                  </a:cubicBezTo>
                  <a:cubicBezTo>
                    <a:pt x="38" y="64"/>
                    <a:pt x="38" y="63"/>
                    <a:pt x="38" y="62"/>
                  </a:cubicBezTo>
                  <a:cubicBezTo>
                    <a:pt x="38" y="62"/>
                    <a:pt x="38" y="61"/>
                    <a:pt x="38" y="60"/>
                  </a:cubicBezTo>
                  <a:cubicBezTo>
                    <a:pt x="38" y="60"/>
                    <a:pt x="38" y="60"/>
                    <a:pt x="38" y="60"/>
                  </a:cubicBezTo>
                  <a:cubicBezTo>
                    <a:pt x="97" y="29"/>
                    <a:pt x="97" y="29"/>
                    <a:pt x="97" y="29"/>
                  </a:cubicBezTo>
                  <a:cubicBezTo>
                    <a:pt x="97" y="29"/>
                    <a:pt x="97" y="29"/>
                    <a:pt x="97" y="29"/>
                  </a:cubicBezTo>
                  <a:cubicBezTo>
                    <a:pt x="101" y="34"/>
                    <a:pt x="106" y="37"/>
                    <a:pt x="112" y="37"/>
                  </a:cubicBezTo>
                  <a:cubicBezTo>
                    <a:pt x="123" y="37"/>
                    <a:pt x="131" y="29"/>
                    <a:pt x="131" y="18"/>
                  </a:cubicBezTo>
                  <a:cubicBezTo>
                    <a:pt x="131" y="8"/>
                    <a:pt x="123" y="0"/>
                    <a:pt x="112" y="0"/>
                  </a:cubicBezTo>
                  <a:cubicBezTo>
                    <a:pt x="102" y="0"/>
                    <a:pt x="94" y="8"/>
                    <a:pt x="94" y="18"/>
                  </a:cubicBezTo>
                  <a:cubicBezTo>
                    <a:pt x="94" y="19"/>
                    <a:pt x="94" y="20"/>
                    <a:pt x="94" y="21"/>
                  </a:cubicBezTo>
                  <a:cubicBezTo>
                    <a:pt x="94" y="21"/>
                    <a:pt x="94" y="21"/>
                    <a:pt x="94" y="21"/>
                  </a:cubicBezTo>
                  <a:cubicBezTo>
                    <a:pt x="35" y="52"/>
                    <a:pt x="35" y="52"/>
                    <a:pt x="35" y="52"/>
                  </a:cubicBezTo>
                  <a:cubicBezTo>
                    <a:pt x="34" y="52"/>
                    <a:pt x="34" y="52"/>
                    <a:pt x="34" y="52"/>
                  </a:cubicBezTo>
                  <a:cubicBezTo>
                    <a:pt x="31" y="47"/>
                    <a:pt x="25" y="44"/>
                    <a:pt x="19" y="44"/>
                  </a:cubicBezTo>
                  <a:cubicBezTo>
                    <a:pt x="9" y="44"/>
                    <a:pt x="0" y="52"/>
                    <a:pt x="0" y="62"/>
                  </a:cubicBezTo>
                  <a:cubicBezTo>
                    <a:pt x="0" y="73"/>
                    <a:pt x="9" y="81"/>
                    <a:pt x="19" y="81"/>
                  </a:cubicBezTo>
                  <a:cubicBezTo>
                    <a:pt x="25" y="81"/>
                    <a:pt x="31" y="78"/>
                    <a:pt x="34" y="73"/>
                  </a:cubicBezTo>
                  <a:cubicBezTo>
                    <a:pt x="35" y="73"/>
                    <a:pt x="35" y="73"/>
                    <a:pt x="35" y="73"/>
                  </a:cubicBezTo>
                  <a:cubicBezTo>
                    <a:pt x="94" y="104"/>
                    <a:pt x="94" y="104"/>
                    <a:pt x="94" y="104"/>
                  </a:cubicBezTo>
                  <a:cubicBezTo>
                    <a:pt x="94" y="104"/>
                    <a:pt x="94" y="104"/>
                    <a:pt x="94" y="104"/>
                  </a:cubicBezTo>
                  <a:cubicBezTo>
                    <a:pt x="94" y="105"/>
                    <a:pt x="94" y="106"/>
                    <a:pt x="94" y="106"/>
                  </a:cubicBezTo>
                  <a:close/>
                  <a:moveTo>
                    <a:pt x="112" y="96"/>
                  </a:moveTo>
                  <a:cubicBezTo>
                    <a:pt x="118" y="96"/>
                    <a:pt x="123" y="100"/>
                    <a:pt x="123" y="106"/>
                  </a:cubicBezTo>
                  <a:cubicBezTo>
                    <a:pt x="123" y="112"/>
                    <a:pt x="118" y="117"/>
                    <a:pt x="112" y="117"/>
                  </a:cubicBezTo>
                  <a:cubicBezTo>
                    <a:pt x="107" y="117"/>
                    <a:pt x="102" y="112"/>
                    <a:pt x="102" y="106"/>
                  </a:cubicBezTo>
                  <a:cubicBezTo>
                    <a:pt x="102" y="100"/>
                    <a:pt x="107" y="96"/>
                    <a:pt x="112" y="96"/>
                  </a:cubicBezTo>
                  <a:close/>
                  <a:moveTo>
                    <a:pt x="112" y="8"/>
                  </a:moveTo>
                  <a:cubicBezTo>
                    <a:pt x="118" y="8"/>
                    <a:pt x="123" y="13"/>
                    <a:pt x="123" y="18"/>
                  </a:cubicBezTo>
                  <a:cubicBezTo>
                    <a:pt x="123" y="24"/>
                    <a:pt x="118" y="29"/>
                    <a:pt x="112" y="29"/>
                  </a:cubicBezTo>
                  <a:cubicBezTo>
                    <a:pt x="107" y="29"/>
                    <a:pt x="102" y="24"/>
                    <a:pt x="102" y="18"/>
                  </a:cubicBezTo>
                  <a:cubicBezTo>
                    <a:pt x="102" y="13"/>
                    <a:pt x="107" y="8"/>
                    <a:pt x="112" y="8"/>
                  </a:cubicBezTo>
                  <a:close/>
                  <a:moveTo>
                    <a:pt x="19" y="73"/>
                  </a:moveTo>
                  <a:cubicBezTo>
                    <a:pt x="13" y="73"/>
                    <a:pt x="9" y="68"/>
                    <a:pt x="9" y="62"/>
                  </a:cubicBezTo>
                  <a:cubicBezTo>
                    <a:pt x="9" y="57"/>
                    <a:pt x="13" y="52"/>
                    <a:pt x="19" y="52"/>
                  </a:cubicBezTo>
                  <a:cubicBezTo>
                    <a:pt x="25" y="52"/>
                    <a:pt x="30" y="57"/>
                    <a:pt x="30" y="62"/>
                  </a:cubicBezTo>
                  <a:cubicBezTo>
                    <a:pt x="30" y="68"/>
                    <a:pt x="25" y="73"/>
                    <a:pt x="1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sp>
        <p:nvSpPr>
          <p:cNvPr id="38" name="Rektangel 37"/>
          <p:cNvSpPr/>
          <p:nvPr/>
        </p:nvSpPr>
        <p:spPr>
          <a:xfrm>
            <a:off x="1916022" y="2141135"/>
            <a:ext cx="7000999" cy="461665"/>
          </a:xfrm>
          <a:prstGeom prst="rect">
            <a:avLst/>
          </a:prstGeom>
        </p:spPr>
        <p:txBody>
          <a:bodyPr wrap="square">
            <a:spAutoFit/>
          </a:bodyPr>
          <a:lstStyle/>
          <a:p>
            <a:pPr lvl="0"/>
            <a:r>
              <a:rPr lang="nb-NO" sz="1200" b="1">
                <a:solidFill>
                  <a:schemeClr val="accent1"/>
                </a:solidFill>
              </a:rPr>
              <a:t>Deling av informasjon med økosystemer</a:t>
            </a:r>
          </a:p>
          <a:p>
            <a:pPr lvl="0"/>
            <a:r>
              <a:rPr lang="nb-NO" sz="1200"/>
              <a:t>Samhandlingsevne og bedre tjenester ved gjenbruk og viderebruk</a:t>
            </a:r>
          </a:p>
        </p:txBody>
      </p:sp>
      <p:sp>
        <p:nvSpPr>
          <p:cNvPr id="39" name="Rektangel 38"/>
          <p:cNvSpPr/>
          <p:nvPr/>
        </p:nvSpPr>
        <p:spPr>
          <a:xfrm>
            <a:off x="1916022" y="1314589"/>
            <a:ext cx="7000999" cy="461665"/>
          </a:xfrm>
          <a:prstGeom prst="rect">
            <a:avLst/>
          </a:prstGeom>
        </p:spPr>
        <p:txBody>
          <a:bodyPr wrap="square">
            <a:spAutoFit/>
          </a:bodyPr>
          <a:lstStyle/>
          <a:p>
            <a:pPr lvl="0"/>
            <a:r>
              <a:rPr lang="nb-NO" sz="1200" b="1">
                <a:solidFill>
                  <a:schemeClr val="accent1"/>
                </a:solidFill>
              </a:rPr>
              <a:t>RBT</a:t>
            </a:r>
          </a:p>
          <a:p>
            <a:pPr lvl="0"/>
            <a:r>
              <a:rPr lang="nb-NO" sz="1200"/>
              <a:t>Beslutningsstøtte og prediksjoner</a:t>
            </a:r>
          </a:p>
        </p:txBody>
      </p:sp>
      <p:sp>
        <p:nvSpPr>
          <p:cNvPr id="40" name="Rektangel 39"/>
          <p:cNvSpPr/>
          <p:nvPr/>
        </p:nvSpPr>
        <p:spPr>
          <a:xfrm>
            <a:off x="1916022" y="2914680"/>
            <a:ext cx="7000999" cy="461665"/>
          </a:xfrm>
          <a:prstGeom prst="rect">
            <a:avLst/>
          </a:prstGeom>
        </p:spPr>
        <p:txBody>
          <a:bodyPr wrap="square">
            <a:spAutoFit/>
          </a:bodyPr>
          <a:lstStyle/>
          <a:p>
            <a:pPr lvl="0"/>
            <a:r>
              <a:rPr lang="nb-NO" sz="1200" b="1" err="1">
                <a:solidFill>
                  <a:schemeClr val="accent1"/>
                </a:solidFill>
              </a:rPr>
              <a:t>Tax</a:t>
            </a:r>
            <a:r>
              <a:rPr lang="nb-NO" sz="1200" b="1">
                <a:solidFill>
                  <a:schemeClr val="accent1"/>
                </a:solidFill>
              </a:rPr>
              <a:t> 2030: Digitale økosystemer</a:t>
            </a:r>
          </a:p>
          <a:p>
            <a:pPr lvl="0"/>
            <a:r>
              <a:rPr lang="nb-NO" sz="1200"/>
              <a:t>Etterlevelse ved hendelsesbasert samhandling i sanntid</a:t>
            </a:r>
          </a:p>
        </p:txBody>
      </p:sp>
      <p:sp>
        <p:nvSpPr>
          <p:cNvPr id="41" name="Rektangel 40"/>
          <p:cNvSpPr/>
          <p:nvPr/>
        </p:nvSpPr>
        <p:spPr>
          <a:xfrm>
            <a:off x="1916022" y="3713565"/>
            <a:ext cx="7000999" cy="461665"/>
          </a:xfrm>
          <a:prstGeom prst="rect">
            <a:avLst/>
          </a:prstGeom>
        </p:spPr>
        <p:txBody>
          <a:bodyPr wrap="square">
            <a:spAutoFit/>
          </a:bodyPr>
          <a:lstStyle/>
          <a:p>
            <a:pPr lvl="0"/>
            <a:r>
              <a:rPr lang="nb-NO" sz="1200" b="1">
                <a:solidFill>
                  <a:schemeClr val="accent1"/>
                </a:solidFill>
              </a:rPr>
              <a:t>Virksomhetsstyring- og utvikling</a:t>
            </a:r>
          </a:p>
          <a:p>
            <a:pPr lvl="0"/>
            <a:r>
              <a:rPr lang="nb-NO" sz="1200"/>
              <a:t>Operativ styringsinformasjon og innsikt til strategisk utvikling</a:t>
            </a:r>
          </a:p>
        </p:txBody>
      </p:sp>
    </p:spTree>
    <p:extLst>
      <p:ext uri="{BB962C8B-B14F-4D97-AF65-F5344CB8AC3E}">
        <p14:creationId xmlns:p14="http://schemas.microsoft.com/office/powerpoint/2010/main" val="12331078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Plassholder for innhold 2">
            <a:extLst>
              <a:ext uri="{FF2B5EF4-FFF2-40B4-BE49-F238E27FC236}">
                <a16:creationId xmlns:a16="http://schemas.microsoft.com/office/drawing/2014/main" id="{A6F3570C-563A-47F0-8497-92F2AAF6796E}"/>
              </a:ext>
            </a:extLst>
          </p:cNvPr>
          <p:cNvSpPr>
            <a:spLocks noGrp="1"/>
          </p:cNvSpPr>
          <p:nvPr>
            <p:ph idx="4294967295"/>
          </p:nvPr>
        </p:nvSpPr>
        <p:spPr>
          <a:xfrm>
            <a:off x="357677" y="1141462"/>
            <a:ext cx="5414129" cy="3638677"/>
          </a:xfrm>
          <a:ln>
            <a:noFill/>
          </a:ln>
        </p:spPr>
        <p:txBody>
          <a:bodyPr vert="horz" lIns="53633" tIns="53633" rIns="0" bIns="0" rtlCol="0" anchor="t">
            <a:normAutofit/>
          </a:bodyPr>
          <a:lstStyle/>
          <a:p>
            <a:pPr marL="168865" indent="-168865"/>
            <a:r>
              <a:rPr lang="nb-NO" dirty="0">
                <a:solidFill>
                  <a:srgbClr val="000000"/>
                </a:solidFill>
                <a:ea typeface="+mn-lt"/>
                <a:cs typeface="Arial"/>
              </a:rPr>
              <a:t>Datasentriske </a:t>
            </a:r>
            <a:r>
              <a:rPr lang="nb-NO" dirty="0" smtClean="0">
                <a:solidFill>
                  <a:srgbClr val="000000"/>
                </a:solidFill>
                <a:ea typeface="+mn-lt"/>
                <a:cs typeface="Arial"/>
              </a:rPr>
              <a:t>produkter (fagområder)</a:t>
            </a:r>
            <a:endParaRPr lang="nb-NO" dirty="0">
              <a:solidFill>
                <a:srgbClr val="000000"/>
              </a:solidFill>
              <a:ea typeface="+mn-lt"/>
              <a:cs typeface="Arial"/>
            </a:endParaRPr>
          </a:p>
          <a:p>
            <a:pPr marL="168865" indent="-168865"/>
            <a:r>
              <a:rPr lang="nb-NO" dirty="0" smtClean="0">
                <a:solidFill>
                  <a:srgbClr val="000000"/>
                </a:solidFill>
                <a:ea typeface="+mn-lt"/>
                <a:cs typeface="Arial"/>
              </a:rPr>
              <a:t>Produktledelse </a:t>
            </a:r>
            <a:r>
              <a:rPr lang="nb-NO" dirty="0">
                <a:solidFill>
                  <a:srgbClr val="000000"/>
                </a:solidFill>
                <a:ea typeface="+mn-lt"/>
                <a:cs typeface="Arial"/>
              </a:rPr>
              <a:t>som forvaltningsmodell</a:t>
            </a:r>
            <a:endParaRPr lang="nb-NO" dirty="0">
              <a:solidFill>
                <a:srgbClr val="000000"/>
              </a:solidFill>
              <a:ea typeface="+mn-lt"/>
              <a:cs typeface="+mn-lt"/>
            </a:endParaRPr>
          </a:p>
          <a:p>
            <a:pPr marL="168865" indent="-168865"/>
            <a:r>
              <a:rPr lang="nb-NO" dirty="0">
                <a:solidFill>
                  <a:srgbClr val="000000"/>
                </a:solidFill>
                <a:ea typeface="+mn-lt"/>
                <a:cs typeface="Arial"/>
              </a:rPr>
              <a:t>Bedre prosesser for styring og forvaltning</a:t>
            </a:r>
          </a:p>
          <a:p>
            <a:pPr marL="504678" lvl="1" indent="-168865"/>
            <a:r>
              <a:rPr lang="nb-NO" dirty="0">
                <a:solidFill>
                  <a:srgbClr val="000000"/>
                </a:solidFill>
                <a:ea typeface="+mn-lt"/>
                <a:cs typeface="Arial"/>
              </a:rPr>
              <a:t>Standardisering</a:t>
            </a:r>
          </a:p>
          <a:p>
            <a:pPr marL="504678" lvl="1" indent="-168865"/>
            <a:r>
              <a:rPr lang="nb-NO" dirty="0">
                <a:solidFill>
                  <a:srgbClr val="000000"/>
                </a:solidFill>
                <a:ea typeface="+mn-lt"/>
                <a:cs typeface="Arial"/>
              </a:rPr>
              <a:t>Informasjonsarkitektur</a:t>
            </a:r>
          </a:p>
          <a:p>
            <a:pPr marL="504678" lvl="1" indent="-168865"/>
            <a:r>
              <a:rPr lang="nb-NO" dirty="0">
                <a:solidFill>
                  <a:srgbClr val="000000"/>
                </a:solidFill>
                <a:ea typeface="+mn-lt"/>
                <a:cs typeface="Arial"/>
              </a:rPr>
              <a:t>Datakvalitet</a:t>
            </a:r>
          </a:p>
          <a:p>
            <a:pPr marL="504678" lvl="1" indent="-168865"/>
            <a:r>
              <a:rPr lang="nb-NO" dirty="0">
                <a:solidFill>
                  <a:srgbClr val="000000"/>
                </a:solidFill>
                <a:ea typeface="+mn-lt"/>
                <a:cs typeface="Arial"/>
              </a:rPr>
              <a:t>Regulatoriske krav</a:t>
            </a:r>
          </a:p>
          <a:p>
            <a:pPr marL="168865" indent="-168865"/>
            <a:endParaRPr lang="nb-NO" dirty="0"/>
          </a:p>
          <a:p>
            <a:pPr marL="168865" indent="-168865"/>
            <a:r>
              <a:rPr lang="nb-NO" dirty="0">
                <a:cs typeface="Arial"/>
              </a:rPr>
              <a:t>De to viktige utviklingstiltakene for etaten fremover</a:t>
            </a:r>
          </a:p>
          <a:p>
            <a:pPr marL="506595" lvl="1" indent="-168865"/>
            <a:r>
              <a:rPr lang="nb-NO" sz="1490" dirty="0">
                <a:cs typeface="Arial"/>
              </a:rPr>
              <a:t>Fremtidens innkreving</a:t>
            </a:r>
          </a:p>
          <a:p>
            <a:pPr marL="506595" lvl="1" indent="-168865"/>
            <a:r>
              <a:rPr lang="nb-NO" sz="1490" dirty="0">
                <a:cs typeface="Arial"/>
              </a:rPr>
              <a:t>Informasjons- og </a:t>
            </a:r>
            <a:r>
              <a:rPr lang="nb-NO" sz="1490" dirty="0" smtClean="0">
                <a:cs typeface="Arial"/>
              </a:rPr>
              <a:t>analyseplattform</a:t>
            </a:r>
            <a:endParaRPr lang="nb-NO" sz="1490" dirty="0">
              <a:cs typeface="Arial"/>
            </a:endParaRPr>
          </a:p>
          <a:p>
            <a:pPr marL="170782" indent="-168865"/>
            <a:endParaRPr lang="nb-NO" sz="2024" dirty="0">
              <a:cs typeface="Arial"/>
            </a:endParaRPr>
          </a:p>
          <a:p>
            <a:pPr marL="506595" lvl="1" indent="-168865"/>
            <a:endParaRPr lang="nb-NO" sz="1788" dirty="0">
              <a:cs typeface="Arial"/>
            </a:endParaRPr>
          </a:p>
        </p:txBody>
      </p:sp>
      <p:sp>
        <p:nvSpPr>
          <p:cNvPr id="24" name="Tittel 1">
            <a:extLst>
              <a:ext uri="{FF2B5EF4-FFF2-40B4-BE49-F238E27FC236}">
                <a16:creationId xmlns:a16="http://schemas.microsoft.com/office/drawing/2014/main" id="{817DDD3D-2E62-4C4B-A176-A07A98DB51E0}"/>
              </a:ext>
            </a:extLst>
          </p:cNvPr>
          <p:cNvSpPr>
            <a:spLocks noGrp="1"/>
          </p:cNvSpPr>
          <p:nvPr>
            <p:ph type="title" idx="4294967295"/>
          </p:nvPr>
        </p:nvSpPr>
        <p:spPr>
          <a:xfrm>
            <a:off x="1028617" y="302937"/>
            <a:ext cx="8365292" cy="346484"/>
          </a:xfrm>
        </p:spPr>
        <p:txBody>
          <a:bodyPr>
            <a:normAutofit/>
          </a:bodyPr>
          <a:lstStyle/>
          <a:p>
            <a:r>
              <a:rPr lang="nb-NO" sz="2086"/>
              <a:t>Vi beveger oss i riktig retning, men det er ikke nok…</a:t>
            </a:r>
          </a:p>
        </p:txBody>
      </p:sp>
      <p:grpSp>
        <p:nvGrpSpPr>
          <p:cNvPr id="18" name="Gruppe 17">
            <a:extLst>
              <a:ext uri="{FF2B5EF4-FFF2-40B4-BE49-F238E27FC236}">
                <a16:creationId xmlns:a16="http://schemas.microsoft.com/office/drawing/2014/main" id="{5D550464-756E-447E-8427-A66B3A254C7E}"/>
              </a:ext>
            </a:extLst>
          </p:cNvPr>
          <p:cNvGrpSpPr/>
          <p:nvPr/>
        </p:nvGrpSpPr>
        <p:grpSpPr>
          <a:xfrm>
            <a:off x="5677232" y="1236253"/>
            <a:ext cx="3436520" cy="3097207"/>
            <a:chOff x="6042590" y="1553055"/>
            <a:chExt cx="4400297" cy="4089155"/>
          </a:xfrm>
        </p:grpSpPr>
        <p:sp>
          <p:nvSpPr>
            <p:cNvPr id="19" name="Delvis sirkel 20">
              <a:extLst>
                <a:ext uri="{FF2B5EF4-FFF2-40B4-BE49-F238E27FC236}">
                  <a16:creationId xmlns:a16="http://schemas.microsoft.com/office/drawing/2014/main" id="{140E1F0B-BEF0-4384-972D-16EF570E8114}"/>
                </a:ext>
              </a:extLst>
            </p:cNvPr>
            <p:cNvSpPr/>
            <p:nvPr/>
          </p:nvSpPr>
          <p:spPr>
            <a:xfrm rot="7219304">
              <a:off x="7212695" y="1085595"/>
              <a:ext cx="1839322" cy="2774242"/>
            </a:xfrm>
            <a:custGeom>
              <a:avLst/>
              <a:gdLst>
                <a:gd name="connsiteX0" fmla="*/ 1840183 w 3701612"/>
                <a:gd name="connsiteY0" fmla="*/ 3701582 h 3701612"/>
                <a:gd name="connsiteX1" fmla="*/ 245868 w 3701612"/>
                <a:gd name="connsiteY1" fmla="*/ 2772575 h 3701612"/>
                <a:gd name="connsiteX2" fmla="*/ 246845 w 3701612"/>
                <a:gd name="connsiteY2" fmla="*/ 927340 h 3701612"/>
                <a:gd name="connsiteX3" fmla="*/ 1850806 w 3701612"/>
                <a:gd name="connsiteY3" fmla="*/ 1850806 h 3701612"/>
                <a:gd name="connsiteX4" fmla="*/ 1840183 w 3701612"/>
                <a:gd name="connsiteY4" fmla="*/ 3701582 h 3701612"/>
                <a:gd name="connsiteX0" fmla="*/ 1777622 w 1788245"/>
                <a:gd name="connsiteY0" fmla="*/ 2774242 h 2774242"/>
                <a:gd name="connsiteX1" fmla="*/ 183307 w 1788245"/>
                <a:gd name="connsiteY1" fmla="*/ 1845235 h 2774242"/>
                <a:gd name="connsiteX2" fmla="*/ 184284 w 1788245"/>
                <a:gd name="connsiteY2" fmla="*/ 0 h 2774242"/>
                <a:gd name="connsiteX3" fmla="*/ 1053489 w 1788245"/>
                <a:gd name="connsiteY3" fmla="*/ 493210 h 2774242"/>
                <a:gd name="connsiteX4" fmla="*/ 1788245 w 1788245"/>
                <a:gd name="connsiteY4" fmla="*/ 923466 h 2774242"/>
                <a:gd name="connsiteX5" fmla="*/ 1777622 w 1788245"/>
                <a:gd name="connsiteY5" fmla="*/ 2774242 h 2774242"/>
                <a:gd name="connsiteX0" fmla="*/ 1777622 w 1783483"/>
                <a:gd name="connsiteY0" fmla="*/ 2774242 h 2774242"/>
                <a:gd name="connsiteX1" fmla="*/ 183307 w 1783483"/>
                <a:gd name="connsiteY1" fmla="*/ 1845235 h 2774242"/>
                <a:gd name="connsiteX2" fmla="*/ 184284 w 1783483"/>
                <a:gd name="connsiteY2" fmla="*/ 0 h 2774242"/>
                <a:gd name="connsiteX3" fmla="*/ 1053489 w 1783483"/>
                <a:gd name="connsiteY3" fmla="*/ 493210 h 2774242"/>
                <a:gd name="connsiteX4" fmla="*/ 1783483 w 1783483"/>
                <a:gd name="connsiteY4" fmla="*/ 1842628 h 2774242"/>
                <a:gd name="connsiteX5" fmla="*/ 1777622 w 1783483"/>
                <a:gd name="connsiteY5" fmla="*/ 2774242 h 2774242"/>
                <a:gd name="connsiteX0" fmla="*/ 1777622 w 1783483"/>
                <a:gd name="connsiteY0" fmla="*/ 2774242 h 2774242"/>
                <a:gd name="connsiteX1" fmla="*/ 183307 w 1783483"/>
                <a:gd name="connsiteY1" fmla="*/ 1845235 h 2774242"/>
                <a:gd name="connsiteX2" fmla="*/ 184284 w 1783483"/>
                <a:gd name="connsiteY2" fmla="*/ 0 h 2774242"/>
                <a:gd name="connsiteX3" fmla="*/ 986814 w 1783483"/>
                <a:gd name="connsiteY3" fmla="*/ 474160 h 2774242"/>
                <a:gd name="connsiteX4" fmla="*/ 1783483 w 1783483"/>
                <a:gd name="connsiteY4" fmla="*/ 1842628 h 2774242"/>
                <a:gd name="connsiteX5" fmla="*/ 1777622 w 1783483"/>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86814 w 1784155"/>
                <a:gd name="connsiteY3" fmla="*/ 474160 h 2774242"/>
                <a:gd name="connsiteX4" fmla="*/ 1783483 w 1784155"/>
                <a:gd name="connsiteY4" fmla="*/ 1842628 h 2774242"/>
                <a:gd name="connsiteX5" fmla="*/ 1777622 w 1784155"/>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72565 w 1784155"/>
                <a:gd name="connsiteY3" fmla="*/ 474160 h 2774242"/>
                <a:gd name="connsiteX4" fmla="*/ 1783483 w 1784155"/>
                <a:gd name="connsiteY4" fmla="*/ 1842628 h 2774242"/>
                <a:gd name="connsiteX5" fmla="*/ 1777622 w 1784155"/>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72565 w 1784155"/>
                <a:gd name="connsiteY3" fmla="*/ 474160 h 2774242"/>
                <a:gd name="connsiteX4" fmla="*/ 1783483 w 1784155"/>
                <a:gd name="connsiteY4" fmla="*/ 1842628 h 2774242"/>
                <a:gd name="connsiteX5" fmla="*/ 1777622 w 1784155"/>
                <a:gd name="connsiteY5" fmla="*/ 2774242 h 2774242"/>
                <a:gd name="connsiteX0" fmla="*/ 1814826 w 1821359"/>
                <a:gd name="connsiteY0" fmla="*/ 2774242 h 2774242"/>
                <a:gd name="connsiteX1" fmla="*/ 220511 w 1821359"/>
                <a:gd name="connsiteY1" fmla="*/ 1845235 h 2774242"/>
                <a:gd name="connsiteX2" fmla="*/ 221488 w 1821359"/>
                <a:gd name="connsiteY2" fmla="*/ 0 h 2774242"/>
                <a:gd name="connsiteX3" fmla="*/ 1009769 w 1821359"/>
                <a:gd name="connsiteY3" fmla="*/ 474160 h 2774242"/>
                <a:gd name="connsiteX4" fmla="*/ 1820687 w 1821359"/>
                <a:gd name="connsiteY4" fmla="*/ 1842628 h 2774242"/>
                <a:gd name="connsiteX5" fmla="*/ 1814826 w 1821359"/>
                <a:gd name="connsiteY5" fmla="*/ 2774242 h 2774242"/>
                <a:gd name="connsiteX0" fmla="*/ 1823274 w 1829807"/>
                <a:gd name="connsiteY0" fmla="*/ 2774242 h 2774242"/>
                <a:gd name="connsiteX1" fmla="*/ 228959 w 1829807"/>
                <a:gd name="connsiteY1" fmla="*/ 1845235 h 2774242"/>
                <a:gd name="connsiteX2" fmla="*/ 229936 w 1829807"/>
                <a:gd name="connsiteY2" fmla="*/ 0 h 2774242"/>
                <a:gd name="connsiteX3" fmla="*/ 1018217 w 1829807"/>
                <a:gd name="connsiteY3" fmla="*/ 474160 h 2774242"/>
                <a:gd name="connsiteX4" fmla="*/ 1829135 w 1829807"/>
                <a:gd name="connsiteY4" fmla="*/ 1842628 h 2774242"/>
                <a:gd name="connsiteX5" fmla="*/ 1823274 w 1829807"/>
                <a:gd name="connsiteY5" fmla="*/ 2774242 h 2774242"/>
                <a:gd name="connsiteX0" fmla="*/ 1830175 w 1836708"/>
                <a:gd name="connsiteY0" fmla="*/ 2774242 h 2774242"/>
                <a:gd name="connsiteX1" fmla="*/ 235860 w 1836708"/>
                <a:gd name="connsiteY1" fmla="*/ 1845235 h 2774242"/>
                <a:gd name="connsiteX2" fmla="*/ 236837 w 1836708"/>
                <a:gd name="connsiteY2" fmla="*/ 0 h 2774242"/>
                <a:gd name="connsiteX3" fmla="*/ 1025118 w 1836708"/>
                <a:gd name="connsiteY3" fmla="*/ 474160 h 2774242"/>
                <a:gd name="connsiteX4" fmla="*/ 1836036 w 1836708"/>
                <a:gd name="connsiteY4" fmla="*/ 1842628 h 2774242"/>
                <a:gd name="connsiteX5" fmla="*/ 1830175 w 1836708"/>
                <a:gd name="connsiteY5" fmla="*/ 2774242 h 2774242"/>
                <a:gd name="connsiteX0" fmla="*/ 1824989 w 1831522"/>
                <a:gd name="connsiteY0" fmla="*/ 2774242 h 2774242"/>
                <a:gd name="connsiteX1" fmla="*/ 230674 w 1831522"/>
                <a:gd name="connsiteY1" fmla="*/ 1845235 h 2774242"/>
                <a:gd name="connsiteX2" fmla="*/ 231651 w 1831522"/>
                <a:gd name="connsiteY2" fmla="*/ 0 h 2774242"/>
                <a:gd name="connsiteX3" fmla="*/ 1019932 w 1831522"/>
                <a:gd name="connsiteY3" fmla="*/ 474160 h 2774242"/>
                <a:gd name="connsiteX4" fmla="*/ 1830850 w 1831522"/>
                <a:gd name="connsiteY4" fmla="*/ 1842628 h 2774242"/>
                <a:gd name="connsiteX5" fmla="*/ 1824989 w 1831522"/>
                <a:gd name="connsiteY5" fmla="*/ 2774242 h 2774242"/>
                <a:gd name="connsiteX0" fmla="*/ 1842527 w 1849060"/>
                <a:gd name="connsiteY0" fmla="*/ 2774242 h 2774242"/>
                <a:gd name="connsiteX1" fmla="*/ 248212 w 1849060"/>
                <a:gd name="connsiteY1" fmla="*/ 1845235 h 2774242"/>
                <a:gd name="connsiteX2" fmla="*/ 249189 w 1849060"/>
                <a:gd name="connsiteY2" fmla="*/ 0 h 2774242"/>
                <a:gd name="connsiteX3" fmla="*/ 1037470 w 1849060"/>
                <a:gd name="connsiteY3" fmla="*/ 474160 h 2774242"/>
                <a:gd name="connsiteX4" fmla="*/ 1848388 w 1849060"/>
                <a:gd name="connsiteY4" fmla="*/ 1842628 h 2774242"/>
                <a:gd name="connsiteX5" fmla="*/ 1842527 w 1849060"/>
                <a:gd name="connsiteY5" fmla="*/ 2774242 h 2774242"/>
                <a:gd name="connsiteX0" fmla="*/ 1826710 w 1833243"/>
                <a:gd name="connsiteY0" fmla="*/ 2774242 h 2774242"/>
                <a:gd name="connsiteX1" fmla="*/ 232395 w 1833243"/>
                <a:gd name="connsiteY1" fmla="*/ 1845235 h 2774242"/>
                <a:gd name="connsiteX2" fmla="*/ 233372 w 1833243"/>
                <a:gd name="connsiteY2" fmla="*/ 0 h 2774242"/>
                <a:gd name="connsiteX3" fmla="*/ 1021653 w 1833243"/>
                <a:gd name="connsiteY3" fmla="*/ 474160 h 2774242"/>
                <a:gd name="connsiteX4" fmla="*/ 1832571 w 1833243"/>
                <a:gd name="connsiteY4" fmla="*/ 1842628 h 2774242"/>
                <a:gd name="connsiteX5" fmla="*/ 1826710 w 1833243"/>
                <a:gd name="connsiteY5" fmla="*/ 2774242 h 2774242"/>
                <a:gd name="connsiteX0" fmla="*/ 1831919 w 1838452"/>
                <a:gd name="connsiteY0" fmla="*/ 2774242 h 2774242"/>
                <a:gd name="connsiteX1" fmla="*/ 237604 w 1838452"/>
                <a:gd name="connsiteY1" fmla="*/ 1845235 h 2774242"/>
                <a:gd name="connsiteX2" fmla="*/ 238581 w 1838452"/>
                <a:gd name="connsiteY2" fmla="*/ 0 h 2774242"/>
                <a:gd name="connsiteX3" fmla="*/ 1026862 w 1838452"/>
                <a:gd name="connsiteY3" fmla="*/ 474160 h 2774242"/>
                <a:gd name="connsiteX4" fmla="*/ 1837780 w 1838452"/>
                <a:gd name="connsiteY4" fmla="*/ 1842628 h 2774242"/>
                <a:gd name="connsiteX5" fmla="*/ 1831919 w 1838452"/>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424" h="2774242">
                  <a:moveTo>
                    <a:pt x="1831919" y="2774242"/>
                  </a:moveTo>
                  <a:cubicBezTo>
                    <a:pt x="1172997" y="2770460"/>
                    <a:pt x="565776" y="2416633"/>
                    <a:pt x="237604" y="1845235"/>
                  </a:cubicBezTo>
                  <a:cubicBezTo>
                    <a:pt x="-90568" y="1273837"/>
                    <a:pt x="-67942" y="549187"/>
                    <a:pt x="238581" y="0"/>
                  </a:cubicBezTo>
                  <a:cubicBezTo>
                    <a:pt x="501341" y="158053"/>
                    <a:pt x="654856" y="244669"/>
                    <a:pt x="1026862" y="474160"/>
                  </a:cubicBezTo>
                  <a:cubicBezTo>
                    <a:pt x="1295585" y="930316"/>
                    <a:pt x="1564307" y="1405523"/>
                    <a:pt x="1833030" y="1842628"/>
                  </a:cubicBezTo>
                  <a:cubicBezTo>
                    <a:pt x="1835826" y="2362716"/>
                    <a:pt x="1833873" y="2463704"/>
                    <a:pt x="1831919" y="2774242"/>
                  </a:cubicBezTo>
                  <a:close/>
                </a:path>
              </a:pathLst>
            </a:custGeom>
            <a:solidFill>
              <a:srgbClr val="E5E5E5"/>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1137"/>
              <a:endParaRPr lang="nb-NO" sz="1341">
                <a:solidFill>
                  <a:prstClr val="black"/>
                </a:solidFill>
                <a:latin typeface="Arial" panose="020B0604020202020204"/>
              </a:endParaRPr>
            </a:p>
          </p:txBody>
        </p:sp>
        <p:sp>
          <p:nvSpPr>
            <p:cNvPr id="20" name="Delvis sirkel 20">
              <a:extLst>
                <a:ext uri="{FF2B5EF4-FFF2-40B4-BE49-F238E27FC236}">
                  <a16:creationId xmlns:a16="http://schemas.microsoft.com/office/drawing/2014/main" id="{C8B81EF1-7597-4151-9AFE-518A3AF5FF2C}"/>
                </a:ext>
              </a:extLst>
            </p:cNvPr>
            <p:cNvSpPr/>
            <p:nvPr/>
          </p:nvSpPr>
          <p:spPr>
            <a:xfrm>
              <a:off x="6042590" y="2867968"/>
              <a:ext cx="1843361" cy="2774242"/>
            </a:xfrm>
            <a:custGeom>
              <a:avLst/>
              <a:gdLst>
                <a:gd name="connsiteX0" fmla="*/ 1840183 w 3701612"/>
                <a:gd name="connsiteY0" fmla="*/ 3701582 h 3701612"/>
                <a:gd name="connsiteX1" fmla="*/ 245868 w 3701612"/>
                <a:gd name="connsiteY1" fmla="*/ 2772575 h 3701612"/>
                <a:gd name="connsiteX2" fmla="*/ 246845 w 3701612"/>
                <a:gd name="connsiteY2" fmla="*/ 927340 h 3701612"/>
                <a:gd name="connsiteX3" fmla="*/ 1850806 w 3701612"/>
                <a:gd name="connsiteY3" fmla="*/ 1850806 h 3701612"/>
                <a:gd name="connsiteX4" fmla="*/ 1840183 w 3701612"/>
                <a:gd name="connsiteY4" fmla="*/ 3701582 h 3701612"/>
                <a:gd name="connsiteX0" fmla="*/ 1777622 w 1788245"/>
                <a:gd name="connsiteY0" fmla="*/ 2774242 h 2774242"/>
                <a:gd name="connsiteX1" fmla="*/ 183307 w 1788245"/>
                <a:gd name="connsiteY1" fmla="*/ 1845235 h 2774242"/>
                <a:gd name="connsiteX2" fmla="*/ 184284 w 1788245"/>
                <a:gd name="connsiteY2" fmla="*/ 0 h 2774242"/>
                <a:gd name="connsiteX3" fmla="*/ 1053489 w 1788245"/>
                <a:gd name="connsiteY3" fmla="*/ 493210 h 2774242"/>
                <a:gd name="connsiteX4" fmla="*/ 1788245 w 1788245"/>
                <a:gd name="connsiteY4" fmla="*/ 923466 h 2774242"/>
                <a:gd name="connsiteX5" fmla="*/ 1777622 w 1788245"/>
                <a:gd name="connsiteY5" fmla="*/ 2774242 h 2774242"/>
                <a:gd name="connsiteX0" fmla="*/ 1777622 w 1783483"/>
                <a:gd name="connsiteY0" fmla="*/ 2774242 h 2774242"/>
                <a:gd name="connsiteX1" fmla="*/ 183307 w 1783483"/>
                <a:gd name="connsiteY1" fmla="*/ 1845235 h 2774242"/>
                <a:gd name="connsiteX2" fmla="*/ 184284 w 1783483"/>
                <a:gd name="connsiteY2" fmla="*/ 0 h 2774242"/>
                <a:gd name="connsiteX3" fmla="*/ 1053489 w 1783483"/>
                <a:gd name="connsiteY3" fmla="*/ 493210 h 2774242"/>
                <a:gd name="connsiteX4" fmla="*/ 1783483 w 1783483"/>
                <a:gd name="connsiteY4" fmla="*/ 1842628 h 2774242"/>
                <a:gd name="connsiteX5" fmla="*/ 1777622 w 1783483"/>
                <a:gd name="connsiteY5" fmla="*/ 2774242 h 2774242"/>
                <a:gd name="connsiteX0" fmla="*/ 1777622 w 1783483"/>
                <a:gd name="connsiteY0" fmla="*/ 2774242 h 2774242"/>
                <a:gd name="connsiteX1" fmla="*/ 183307 w 1783483"/>
                <a:gd name="connsiteY1" fmla="*/ 1845235 h 2774242"/>
                <a:gd name="connsiteX2" fmla="*/ 184284 w 1783483"/>
                <a:gd name="connsiteY2" fmla="*/ 0 h 2774242"/>
                <a:gd name="connsiteX3" fmla="*/ 986814 w 1783483"/>
                <a:gd name="connsiteY3" fmla="*/ 474160 h 2774242"/>
                <a:gd name="connsiteX4" fmla="*/ 1783483 w 1783483"/>
                <a:gd name="connsiteY4" fmla="*/ 1842628 h 2774242"/>
                <a:gd name="connsiteX5" fmla="*/ 1777622 w 1783483"/>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86814 w 1784155"/>
                <a:gd name="connsiteY3" fmla="*/ 474160 h 2774242"/>
                <a:gd name="connsiteX4" fmla="*/ 1783483 w 1784155"/>
                <a:gd name="connsiteY4" fmla="*/ 1842628 h 2774242"/>
                <a:gd name="connsiteX5" fmla="*/ 1777622 w 1784155"/>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72565 w 1784155"/>
                <a:gd name="connsiteY3" fmla="*/ 474160 h 2774242"/>
                <a:gd name="connsiteX4" fmla="*/ 1783483 w 1784155"/>
                <a:gd name="connsiteY4" fmla="*/ 1842628 h 2774242"/>
                <a:gd name="connsiteX5" fmla="*/ 1777622 w 1784155"/>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72565 w 1784155"/>
                <a:gd name="connsiteY3" fmla="*/ 474160 h 2774242"/>
                <a:gd name="connsiteX4" fmla="*/ 1783483 w 1784155"/>
                <a:gd name="connsiteY4" fmla="*/ 1842628 h 2774242"/>
                <a:gd name="connsiteX5" fmla="*/ 1777622 w 1784155"/>
                <a:gd name="connsiteY5" fmla="*/ 2774242 h 2774242"/>
                <a:gd name="connsiteX0" fmla="*/ 1814826 w 1821359"/>
                <a:gd name="connsiteY0" fmla="*/ 2774242 h 2774242"/>
                <a:gd name="connsiteX1" fmla="*/ 220511 w 1821359"/>
                <a:gd name="connsiteY1" fmla="*/ 1845235 h 2774242"/>
                <a:gd name="connsiteX2" fmla="*/ 221488 w 1821359"/>
                <a:gd name="connsiteY2" fmla="*/ 0 h 2774242"/>
                <a:gd name="connsiteX3" fmla="*/ 1009769 w 1821359"/>
                <a:gd name="connsiteY3" fmla="*/ 474160 h 2774242"/>
                <a:gd name="connsiteX4" fmla="*/ 1820687 w 1821359"/>
                <a:gd name="connsiteY4" fmla="*/ 1842628 h 2774242"/>
                <a:gd name="connsiteX5" fmla="*/ 1814826 w 1821359"/>
                <a:gd name="connsiteY5" fmla="*/ 2774242 h 2774242"/>
                <a:gd name="connsiteX0" fmla="*/ 1823274 w 1829807"/>
                <a:gd name="connsiteY0" fmla="*/ 2774242 h 2774242"/>
                <a:gd name="connsiteX1" fmla="*/ 228959 w 1829807"/>
                <a:gd name="connsiteY1" fmla="*/ 1845235 h 2774242"/>
                <a:gd name="connsiteX2" fmla="*/ 229936 w 1829807"/>
                <a:gd name="connsiteY2" fmla="*/ 0 h 2774242"/>
                <a:gd name="connsiteX3" fmla="*/ 1018217 w 1829807"/>
                <a:gd name="connsiteY3" fmla="*/ 474160 h 2774242"/>
                <a:gd name="connsiteX4" fmla="*/ 1829135 w 1829807"/>
                <a:gd name="connsiteY4" fmla="*/ 1842628 h 2774242"/>
                <a:gd name="connsiteX5" fmla="*/ 1823274 w 1829807"/>
                <a:gd name="connsiteY5" fmla="*/ 2774242 h 2774242"/>
                <a:gd name="connsiteX0" fmla="*/ 1830175 w 1836708"/>
                <a:gd name="connsiteY0" fmla="*/ 2774242 h 2774242"/>
                <a:gd name="connsiteX1" fmla="*/ 235860 w 1836708"/>
                <a:gd name="connsiteY1" fmla="*/ 1845235 h 2774242"/>
                <a:gd name="connsiteX2" fmla="*/ 236837 w 1836708"/>
                <a:gd name="connsiteY2" fmla="*/ 0 h 2774242"/>
                <a:gd name="connsiteX3" fmla="*/ 1025118 w 1836708"/>
                <a:gd name="connsiteY3" fmla="*/ 474160 h 2774242"/>
                <a:gd name="connsiteX4" fmla="*/ 1836036 w 1836708"/>
                <a:gd name="connsiteY4" fmla="*/ 1842628 h 2774242"/>
                <a:gd name="connsiteX5" fmla="*/ 1830175 w 1836708"/>
                <a:gd name="connsiteY5" fmla="*/ 2774242 h 2774242"/>
                <a:gd name="connsiteX0" fmla="*/ 1824989 w 1831522"/>
                <a:gd name="connsiteY0" fmla="*/ 2774242 h 2774242"/>
                <a:gd name="connsiteX1" fmla="*/ 230674 w 1831522"/>
                <a:gd name="connsiteY1" fmla="*/ 1845235 h 2774242"/>
                <a:gd name="connsiteX2" fmla="*/ 231651 w 1831522"/>
                <a:gd name="connsiteY2" fmla="*/ 0 h 2774242"/>
                <a:gd name="connsiteX3" fmla="*/ 1019932 w 1831522"/>
                <a:gd name="connsiteY3" fmla="*/ 474160 h 2774242"/>
                <a:gd name="connsiteX4" fmla="*/ 1830850 w 1831522"/>
                <a:gd name="connsiteY4" fmla="*/ 1842628 h 2774242"/>
                <a:gd name="connsiteX5" fmla="*/ 1824989 w 1831522"/>
                <a:gd name="connsiteY5" fmla="*/ 2774242 h 2774242"/>
                <a:gd name="connsiteX0" fmla="*/ 1842527 w 1849060"/>
                <a:gd name="connsiteY0" fmla="*/ 2774242 h 2774242"/>
                <a:gd name="connsiteX1" fmla="*/ 248212 w 1849060"/>
                <a:gd name="connsiteY1" fmla="*/ 1845235 h 2774242"/>
                <a:gd name="connsiteX2" fmla="*/ 249189 w 1849060"/>
                <a:gd name="connsiteY2" fmla="*/ 0 h 2774242"/>
                <a:gd name="connsiteX3" fmla="*/ 1037470 w 1849060"/>
                <a:gd name="connsiteY3" fmla="*/ 474160 h 2774242"/>
                <a:gd name="connsiteX4" fmla="*/ 1848388 w 1849060"/>
                <a:gd name="connsiteY4" fmla="*/ 1842628 h 2774242"/>
                <a:gd name="connsiteX5" fmla="*/ 1842527 w 1849060"/>
                <a:gd name="connsiteY5" fmla="*/ 2774242 h 2774242"/>
                <a:gd name="connsiteX0" fmla="*/ 1826710 w 1833243"/>
                <a:gd name="connsiteY0" fmla="*/ 2774242 h 2774242"/>
                <a:gd name="connsiteX1" fmla="*/ 232395 w 1833243"/>
                <a:gd name="connsiteY1" fmla="*/ 1845235 h 2774242"/>
                <a:gd name="connsiteX2" fmla="*/ 233372 w 1833243"/>
                <a:gd name="connsiteY2" fmla="*/ 0 h 2774242"/>
                <a:gd name="connsiteX3" fmla="*/ 1021653 w 1833243"/>
                <a:gd name="connsiteY3" fmla="*/ 474160 h 2774242"/>
                <a:gd name="connsiteX4" fmla="*/ 1832571 w 1833243"/>
                <a:gd name="connsiteY4" fmla="*/ 1842628 h 2774242"/>
                <a:gd name="connsiteX5" fmla="*/ 1826710 w 1833243"/>
                <a:gd name="connsiteY5" fmla="*/ 2774242 h 2774242"/>
                <a:gd name="connsiteX0" fmla="*/ 1831919 w 1838452"/>
                <a:gd name="connsiteY0" fmla="*/ 2774242 h 2774242"/>
                <a:gd name="connsiteX1" fmla="*/ 237604 w 1838452"/>
                <a:gd name="connsiteY1" fmla="*/ 1845235 h 2774242"/>
                <a:gd name="connsiteX2" fmla="*/ 238581 w 1838452"/>
                <a:gd name="connsiteY2" fmla="*/ 0 h 2774242"/>
                <a:gd name="connsiteX3" fmla="*/ 1026862 w 1838452"/>
                <a:gd name="connsiteY3" fmla="*/ 474160 h 2774242"/>
                <a:gd name="connsiteX4" fmla="*/ 1837780 w 1838452"/>
                <a:gd name="connsiteY4" fmla="*/ 1842628 h 2774242"/>
                <a:gd name="connsiteX5" fmla="*/ 1831919 w 1838452"/>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424" h="2774242">
                  <a:moveTo>
                    <a:pt x="1831919" y="2774242"/>
                  </a:moveTo>
                  <a:cubicBezTo>
                    <a:pt x="1172997" y="2770460"/>
                    <a:pt x="565776" y="2416633"/>
                    <a:pt x="237604" y="1845235"/>
                  </a:cubicBezTo>
                  <a:cubicBezTo>
                    <a:pt x="-90568" y="1273837"/>
                    <a:pt x="-67942" y="549187"/>
                    <a:pt x="238581" y="0"/>
                  </a:cubicBezTo>
                  <a:cubicBezTo>
                    <a:pt x="501341" y="158053"/>
                    <a:pt x="654856" y="244669"/>
                    <a:pt x="1026862" y="474160"/>
                  </a:cubicBezTo>
                  <a:cubicBezTo>
                    <a:pt x="1295585" y="930316"/>
                    <a:pt x="1564307" y="1405523"/>
                    <a:pt x="1833030" y="1842628"/>
                  </a:cubicBezTo>
                  <a:cubicBezTo>
                    <a:pt x="1835826" y="2362716"/>
                    <a:pt x="1833873" y="2463704"/>
                    <a:pt x="1831919" y="2774242"/>
                  </a:cubicBezTo>
                  <a:close/>
                </a:path>
              </a:pathLst>
            </a:custGeom>
            <a:solidFill>
              <a:srgbClr val="E5E5E5"/>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1137"/>
              <a:endParaRPr lang="nb-NO" sz="1341">
                <a:solidFill>
                  <a:prstClr val="black"/>
                </a:solidFill>
                <a:latin typeface="Arial" panose="020B0604020202020204"/>
              </a:endParaRPr>
            </a:p>
          </p:txBody>
        </p:sp>
        <p:grpSp>
          <p:nvGrpSpPr>
            <p:cNvPr id="21" name="Gruppe 20">
              <a:extLst>
                <a:ext uri="{FF2B5EF4-FFF2-40B4-BE49-F238E27FC236}">
                  <a16:creationId xmlns:a16="http://schemas.microsoft.com/office/drawing/2014/main" id="{590AD167-37CF-426D-93D6-9FC170234A70}"/>
                </a:ext>
              </a:extLst>
            </p:cNvPr>
            <p:cNvGrpSpPr/>
            <p:nvPr/>
          </p:nvGrpSpPr>
          <p:grpSpPr>
            <a:xfrm>
              <a:off x="7434300" y="3305264"/>
              <a:ext cx="1265800" cy="1091207"/>
              <a:chOff x="5815259" y="3938676"/>
              <a:chExt cx="1265800" cy="1091207"/>
            </a:xfrm>
          </p:grpSpPr>
          <p:sp>
            <p:nvSpPr>
              <p:cNvPr id="30" name="Likebent trekant 29">
                <a:extLst>
                  <a:ext uri="{FF2B5EF4-FFF2-40B4-BE49-F238E27FC236}">
                    <a16:creationId xmlns:a16="http://schemas.microsoft.com/office/drawing/2014/main" id="{24995384-C052-4120-B6B3-01390834AC9E}"/>
                  </a:ext>
                </a:extLst>
              </p:cNvPr>
              <p:cNvSpPr/>
              <p:nvPr/>
            </p:nvSpPr>
            <p:spPr>
              <a:xfrm flipV="1">
                <a:off x="5815259" y="3938676"/>
                <a:ext cx="1265800" cy="1091207"/>
              </a:xfrm>
              <a:prstGeom prst="triangle">
                <a:avLst/>
              </a:prstGeom>
              <a:solidFill>
                <a:schemeClr val="bg2">
                  <a:lumMod val="50000"/>
                </a:schemeClr>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1137"/>
                <a:endParaRPr lang="nb-NO" sz="1341">
                  <a:solidFill>
                    <a:prstClr val="white"/>
                  </a:solidFill>
                  <a:latin typeface="Arial" panose="020B0604020202020204"/>
                </a:endParaRPr>
              </a:p>
            </p:txBody>
          </p:sp>
          <p:sp>
            <p:nvSpPr>
              <p:cNvPr id="31" name="TekstSylinder 30">
                <a:extLst>
                  <a:ext uri="{FF2B5EF4-FFF2-40B4-BE49-F238E27FC236}">
                    <a16:creationId xmlns:a16="http://schemas.microsoft.com/office/drawing/2014/main" id="{991FB238-B512-4CA0-A7D6-D583D1696098}"/>
                  </a:ext>
                </a:extLst>
              </p:cNvPr>
              <p:cNvSpPr txBox="1"/>
              <p:nvPr/>
            </p:nvSpPr>
            <p:spPr>
              <a:xfrm>
                <a:off x="5919944" y="4028511"/>
                <a:ext cx="1089647" cy="485249"/>
              </a:xfrm>
              <a:prstGeom prst="rect">
                <a:avLst/>
              </a:prstGeom>
              <a:noFill/>
            </p:spPr>
            <p:txBody>
              <a:bodyPr wrap="square" rtlCol="0">
                <a:spAutoFit/>
              </a:bodyPr>
              <a:lstStyle/>
              <a:p>
                <a:pPr algn="ctr" defTabSz="681137"/>
                <a:r>
                  <a:rPr lang="nb-NO" sz="894">
                    <a:solidFill>
                      <a:prstClr val="white">
                        <a:lumMod val="95000"/>
                      </a:prstClr>
                    </a:solidFill>
                    <a:latin typeface="Arial" panose="020B0604020202020204"/>
                  </a:rPr>
                  <a:t>Informasjons-styring</a:t>
                </a:r>
              </a:p>
            </p:txBody>
          </p:sp>
        </p:grpSp>
        <p:sp>
          <p:nvSpPr>
            <p:cNvPr id="22" name="Delvis sirkel 20">
              <a:extLst>
                <a:ext uri="{FF2B5EF4-FFF2-40B4-BE49-F238E27FC236}">
                  <a16:creationId xmlns:a16="http://schemas.microsoft.com/office/drawing/2014/main" id="{0C5D532A-DBFB-4437-84DD-B8F208A52A8C}"/>
                </a:ext>
              </a:extLst>
            </p:cNvPr>
            <p:cNvSpPr/>
            <p:nvPr/>
          </p:nvSpPr>
          <p:spPr>
            <a:xfrm rot="14401808">
              <a:off x="8136105" y="2981018"/>
              <a:ext cx="1839322" cy="2774242"/>
            </a:xfrm>
            <a:custGeom>
              <a:avLst/>
              <a:gdLst>
                <a:gd name="connsiteX0" fmla="*/ 1840183 w 3701612"/>
                <a:gd name="connsiteY0" fmla="*/ 3701582 h 3701612"/>
                <a:gd name="connsiteX1" fmla="*/ 245868 w 3701612"/>
                <a:gd name="connsiteY1" fmla="*/ 2772575 h 3701612"/>
                <a:gd name="connsiteX2" fmla="*/ 246845 w 3701612"/>
                <a:gd name="connsiteY2" fmla="*/ 927340 h 3701612"/>
                <a:gd name="connsiteX3" fmla="*/ 1850806 w 3701612"/>
                <a:gd name="connsiteY3" fmla="*/ 1850806 h 3701612"/>
                <a:gd name="connsiteX4" fmla="*/ 1840183 w 3701612"/>
                <a:gd name="connsiteY4" fmla="*/ 3701582 h 3701612"/>
                <a:gd name="connsiteX0" fmla="*/ 1777622 w 1788245"/>
                <a:gd name="connsiteY0" fmla="*/ 2774242 h 2774242"/>
                <a:gd name="connsiteX1" fmla="*/ 183307 w 1788245"/>
                <a:gd name="connsiteY1" fmla="*/ 1845235 h 2774242"/>
                <a:gd name="connsiteX2" fmla="*/ 184284 w 1788245"/>
                <a:gd name="connsiteY2" fmla="*/ 0 h 2774242"/>
                <a:gd name="connsiteX3" fmla="*/ 1053489 w 1788245"/>
                <a:gd name="connsiteY3" fmla="*/ 493210 h 2774242"/>
                <a:gd name="connsiteX4" fmla="*/ 1788245 w 1788245"/>
                <a:gd name="connsiteY4" fmla="*/ 923466 h 2774242"/>
                <a:gd name="connsiteX5" fmla="*/ 1777622 w 1788245"/>
                <a:gd name="connsiteY5" fmla="*/ 2774242 h 2774242"/>
                <a:gd name="connsiteX0" fmla="*/ 1777622 w 1783483"/>
                <a:gd name="connsiteY0" fmla="*/ 2774242 h 2774242"/>
                <a:gd name="connsiteX1" fmla="*/ 183307 w 1783483"/>
                <a:gd name="connsiteY1" fmla="*/ 1845235 h 2774242"/>
                <a:gd name="connsiteX2" fmla="*/ 184284 w 1783483"/>
                <a:gd name="connsiteY2" fmla="*/ 0 h 2774242"/>
                <a:gd name="connsiteX3" fmla="*/ 1053489 w 1783483"/>
                <a:gd name="connsiteY3" fmla="*/ 493210 h 2774242"/>
                <a:gd name="connsiteX4" fmla="*/ 1783483 w 1783483"/>
                <a:gd name="connsiteY4" fmla="*/ 1842628 h 2774242"/>
                <a:gd name="connsiteX5" fmla="*/ 1777622 w 1783483"/>
                <a:gd name="connsiteY5" fmla="*/ 2774242 h 2774242"/>
                <a:gd name="connsiteX0" fmla="*/ 1777622 w 1783483"/>
                <a:gd name="connsiteY0" fmla="*/ 2774242 h 2774242"/>
                <a:gd name="connsiteX1" fmla="*/ 183307 w 1783483"/>
                <a:gd name="connsiteY1" fmla="*/ 1845235 h 2774242"/>
                <a:gd name="connsiteX2" fmla="*/ 184284 w 1783483"/>
                <a:gd name="connsiteY2" fmla="*/ 0 h 2774242"/>
                <a:gd name="connsiteX3" fmla="*/ 986814 w 1783483"/>
                <a:gd name="connsiteY3" fmla="*/ 474160 h 2774242"/>
                <a:gd name="connsiteX4" fmla="*/ 1783483 w 1783483"/>
                <a:gd name="connsiteY4" fmla="*/ 1842628 h 2774242"/>
                <a:gd name="connsiteX5" fmla="*/ 1777622 w 1783483"/>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86814 w 1784155"/>
                <a:gd name="connsiteY3" fmla="*/ 474160 h 2774242"/>
                <a:gd name="connsiteX4" fmla="*/ 1783483 w 1784155"/>
                <a:gd name="connsiteY4" fmla="*/ 1842628 h 2774242"/>
                <a:gd name="connsiteX5" fmla="*/ 1777622 w 1784155"/>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72565 w 1784155"/>
                <a:gd name="connsiteY3" fmla="*/ 474160 h 2774242"/>
                <a:gd name="connsiteX4" fmla="*/ 1783483 w 1784155"/>
                <a:gd name="connsiteY4" fmla="*/ 1842628 h 2774242"/>
                <a:gd name="connsiteX5" fmla="*/ 1777622 w 1784155"/>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72565 w 1784155"/>
                <a:gd name="connsiteY3" fmla="*/ 474160 h 2774242"/>
                <a:gd name="connsiteX4" fmla="*/ 1783483 w 1784155"/>
                <a:gd name="connsiteY4" fmla="*/ 1842628 h 2774242"/>
                <a:gd name="connsiteX5" fmla="*/ 1777622 w 1784155"/>
                <a:gd name="connsiteY5" fmla="*/ 2774242 h 2774242"/>
                <a:gd name="connsiteX0" fmla="*/ 1814826 w 1821359"/>
                <a:gd name="connsiteY0" fmla="*/ 2774242 h 2774242"/>
                <a:gd name="connsiteX1" fmla="*/ 220511 w 1821359"/>
                <a:gd name="connsiteY1" fmla="*/ 1845235 h 2774242"/>
                <a:gd name="connsiteX2" fmla="*/ 221488 w 1821359"/>
                <a:gd name="connsiteY2" fmla="*/ 0 h 2774242"/>
                <a:gd name="connsiteX3" fmla="*/ 1009769 w 1821359"/>
                <a:gd name="connsiteY3" fmla="*/ 474160 h 2774242"/>
                <a:gd name="connsiteX4" fmla="*/ 1820687 w 1821359"/>
                <a:gd name="connsiteY4" fmla="*/ 1842628 h 2774242"/>
                <a:gd name="connsiteX5" fmla="*/ 1814826 w 1821359"/>
                <a:gd name="connsiteY5" fmla="*/ 2774242 h 2774242"/>
                <a:gd name="connsiteX0" fmla="*/ 1823274 w 1829807"/>
                <a:gd name="connsiteY0" fmla="*/ 2774242 h 2774242"/>
                <a:gd name="connsiteX1" fmla="*/ 228959 w 1829807"/>
                <a:gd name="connsiteY1" fmla="*/ 1845235 h 2774242"/>
                <a:gd name="connsiteX2" fmla="*/ 229936 w 1829807"/>
                <a:gd name="connsiteY2" fmla="*/ 0 h 2774242"/>
                <a:gd name="connsiteX3" fmla="*/ 1018217 w 1829807"/>
                <a:gd name="connsiteY3" fmla="*/ 474160 h 2774242"/>
                <a:gd name="connsiteX4" fmla="*/ 1829135 w 1829807"/>
                <a:gd name="connsiteY4" fmla="*/ 1842628 h 2774242"/>
                <a:gd name="connsiteX5" fmla="*/ 1823274 w 1829807"/>
                <a:gd name="connsiteY5" fmla="*/ 2774242 h 2774242"/>
                <a:gd name="connsiteX0" fmla="*/ 1830175 w 1836708"/>
                <a:gd name="connsiteY0" fmla="*/ 2774242 h 2774242"/>
                <a:gd name="connsiteX1" fmla="*/ 235860 w 1836708"/>
                <a:gd name="connsiteY1" fmla="*/ 1845235 h 2774242"/>
                <a:gd name="connsiteX2" fmla="*/ 236837 w 1836708"/>
                <a:gd name="connsiteY2" fmla="*/ 0 h 2774242"/>
                <a:gd name="connsiteX3" fmla="*/ 1025118 w 1836708"/>
                <a:gd name="connsiteY3" fmla="*/ 474160 h 2774242"/>
                <a:gd name="connsiteX4" fmla="*/ 1836036 w 1836708"/>
                <a:gd name="connsiteY4" fmla="*/ 1842628 h 2774242"/>
                <a:gd name="connsiteX5" fmla="*/ 1830175 w 1836708"/>
                <a:gd name="connsiteY5" fmla="*/ 2774242 h 2774242"/>
                <a:gd name="connsiteX0" fmla="*/ 1824989 w 1831522"/>
                <a:gd name="connsiteY0" fmla="*/ 2774242 h 2774242"/>
                <a:gd name="connsiteX1" fmla="*/ 230674 w 1831522"/>
                <a:gd name="connsiteY1" fmla="*/ 1845235 h 2774242"/>
                <a:gd name="connsiteX2" fmla="*/ 231651 w 1831522"/>
                <a:gd name="connsiteY2" fmla="*/ 0 h 2774242"/>
                <a:gd name="connsiteX3" fmla="*/ 1019932 w 1831522"/>
                <a:gd name="connsiteY3" fmla="*/ 474160 h 2774242"/>
                <a:gd name="connsiteX4" fmla="*/ 1830850 w 1831522"/>
                <a:gd name="connsiteY4" fmla="*/ 1842628 h 2774242"/>
                <a:gd name="connsiteX5" fmla="*/ 1824989 w 1831522"/>
                <a:gd name="connsiteY5" fmla="*/ 2774242 h 2774242"/>
                <a:gd name="connsiteX0" fmla="*/ 1842527 w 1849060"/>
                <a:gd name="connsiteY0" fmla="*/ 2774242 h 2774242"/>
                <a:gd name="connsiteX1" fmla="*/ 248212 w 1849060"/>
                <a:gd name="connsiteY1" fmla="*/ 1845235 h 2774242"/>
                <a:gd name="connsiteX2" fmla="*/ 249189 w 1849060"/>
                <a:gd name="connsiteY2" fmla="*/ 0 h 2774242"/>
                <a:gd name="connsiteX3" fmla="*/ 1037470 w 1849060"/>
                <a:gd name="connsiteY3" fmla="*/ 474160 h 2774242"/>
                <a:gd name="connsiteX4" fmla="*/ 1848388 w 1849060"/>
                <a:gd name="connsiteY4" fmla="*/ 1842628 h 2774242"/>
                <a:gd name="connsiteX5" fmla="*/ 1842527 w 1849060"/>
                <a:gd name="connsiteY5" fmla="*/ 2774242 h 2774242"/>
                <a:gd name="connsiteX0" fmla="*/ 1826710 w 1833243"/>
                <a:gd name="connsiteY0" fmla="*/ 2774242 h 2774242"/>
                <a:gd name="connsiteX1" fmla="*/ 232395 w 1833243"/>
                <a:gd name="connsiteY1" fmla="*/ 1845235 h 2774242"/>
                <a:gd name="connsiteX2" fmla="*/ 233372 w 1833243"/>
                <a:gd name="connsiteY2" fmla="*/ 0 h 2774242"/>
                <a:gd name="connsiteX3" fmla="*/ 1021653 w 1833243"/>
                <a:gd name="connsiteY3" fmla="*/ 474160 h 2774242"/>
                <a:gd name="connsiteX4" fmla="*/ 1832571 w 1833243"/>
                <a:gd name="connsiteY4" fmla="*/ 1842628 h 2774242"/>
                <a:gd name="connsiteX5" fmla="*/ 1826710 w 1833243"/>
                <a:gd name="connsiteY5" fmla="*/ 2774242 h 2774242"/>
                <a:gd name="connsiteX0" fmla="*/ 1831919 w 1838452"/>
                <a:gd name="connsiteY0" fmla="*/ 2774242 h 2774242"/>
                <a:gd name="connsiteX1" fmla="*/ 237604 w 1838452"/>
                <a:gd name="connsiteY1" fmla="*/ 1845235 h 2774242"/>
                <a:gd name="connsiteX2" fmla="*/ 238581 w 1838452"/>
                <a:gd name="connsiteY2" fmla="*/ 0 h 2774242"/>
                <a:gd name="connsiteX3" fmla="*/ 1026862 w 1838452"/>
                <a:gd name="connsiteY3" fmla="*/ 474160 h 2774242"/>
                <a:gd name="connsiteX4" fmla="*/ 1837780 w 1838452"/>
                <a:gd name="connsiteY4" fmla="*/ 1842628 h 2774242"/>
                <a:gd name="connsiteX5" fmla="*/ 1831919 w 1838452"/>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424" h="2774242">
                  <a:moveTo>
                    <a:pt x="1831919" y="2774242"/>
                  </a:moveTo>
                  <a:cubicBezTo>
                    <a:pt x="1172997" y="2770460"/>
                    <a:pt x="565776" y="2416633"/>
                    <a:pt x="237604" y="1845235"/>
                  </a:cubicBezTo>
                  <a:cubicBezTo>
                    <a:pt x="-90568" y="1273837"/>
                    <a:pt x="-67942" y="549187"/>
                    <a:pt x="238581" y="0"/>
                  </a:cubicBezTo>
                  <a:cubicBezTo>
                    <a:pt x="501341" y="158053"/>
                    <a:pt x="654856" y="244669"/>
                    <a:pt x="1026862" y="474160"/>
                  </a:cubicBezTo>
                  <a:cubicBezTo>
                    <a:pt x="1295585" y="930316"/>
                    <a:pt x="1564307" y="1405523"/>
                    <a:pt x="1833030" y="1842628"/>
                  </a:cubicBezTo>
                  <a:cubicBezTo>
                    <a:pt x="1835826" y="2362716"/>
                    <a:pt x="1833873" y="2463704"/>
                    <a:pt x="1831919" y="2774242"/>
                  </a:cubicBezTo>
                  <a:close/>
                </a:path>
              </a:pathLst>
            </a:custGeom>
            <a:solidFill>
              <a:srgbClr val="E5E5E5"/>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1137"/>
              <a:endParaRPr lang="nb-NO" sz="1341">
                <a:solidFill>
                  <a:prstClr val="black"/>
                </a:solidFill>
                <a:latin typeface="Arial" panose="020B0604020202020204"/>
              </a:endParaRPr>
            </a:p>
          </p:txBody>
        </p:sp>
        <p:sp>
          <p:nvSpPr>
            <p:cNvPr id="23" name="TekstSylinder 22">
              <a:extLst>
                <a:ext uri="{FF2B5EF4-FFF2-40B4-BE49-F238E27FC236}">
                  <a16:creationId xmlns:a16="http://schemas.microsoft.com/office/drawing/2014/main" id="{95E3E1FB-69D8-43F1-83EF-B87B680079B7}"/>
                </a:ext>
              </a:extLst>
            </p:cNvPr>
            <p:cNvSpPr txBox="1"/>
            <p:nvPr/>
          </p:nvSpPr>
          <p:spPr>
            <a:xfrm>
              <a:off x="8745857" y="4228437"/>
              <a:ext cx="1056428" cy="308676"/>
            </a:xfrm>
            <a:prstGeom prst="rect">
              <a:avLst/>
            </a:prstGeom>
            <a:noFill/>
          </p:spPr>
          <p:txBody>
            <a:bodyPr wrap="square" rtlCol="0">
              <a:spAutoFit/>
            </a:bodyPr>
            <a:lstStyle/>
            <a:p>
              <a:pPr algn="ctr" defTabSz="681137"/>
              <a:r>
                <a:rPr lang="nb-NO" sz="894">
                  <a:solidFill>
                    <a:srgbClr val="733D4A"/>
                  </a:solidFill>
                  <a:latin typeface="Arial" panose="020B0604020202020204"/>
                </a:rPr>
                <a:t>Datakvalitet</a:t>
              </a:r>
            </a:p>
          </p:txBody>
        </p:sp>
        <p:sp>
          <p:nvSpPr>
            <p:cNvPr id="25" name="TekstSylinder 24">
              <a:extLst>
                <a:ext uri="{FF2B5EF4-FFF2-40B4-BE49-F238E27FC236}">
                  <a16:creationId xmlns:a16="http://schemas.microsoft.com/office/drawing/2014/main" id="{765EACDD-4F4A-40F5-8CF2-416154C9FFF9}"/>
                </a:ext>
              </a:extLst>
            </p:cNvPr>
            <p:cNvSpPr txBox="1"/>
            <p:nvPr/>
          </p:nvSpPr>
          <p:spPr>
            <a:xfrm>
              <a:off x="7384683" y="2422143"/>
              <a:ext cx="1361174" cy="308676"/>
            </a:xfrm>
            <a:prstGeom prst="rect">
              <a:avLst/>
            </a:prstGeom>
            <a:noFill/>
          </p:spPr>
          <p:txBody>
            <a:bodyPr wrap="square" rtlCol="0">
              <a:spAutoFit/>
            </a:bodyPr>
            <a:lstStyle/>
            <a:p>
              <a:pPr algn="ctr" defTabSz="681137"/>
              <a:r>
                <a:rPr lang="nb-NO" sz="894">
                  <a:solidFill>
                    <a:srgbClr val="733D4A"/>
                  </a:solidFill>
                  <a:latin typeface="Arial" panose="020B0604020202020204"/>
                </a:rPr>
                <a:t>Standardisering</a:t>
              </a:r>
            </a:p>
          </p:txBody>
        </p:sp>
        <p:sp>
          <p:nvSpPr>
            <p:cNvPr id="26" name="TekstSylinder 25">
              <a:extLst>
                <a:ext uri="{FF2B5EF4-FFF2-40B4-BE49-F238E27FC236}">
                  <a16:creationId xmlns:a16="http://schemas.microsoft.com/office/drawing/2014/main" id="{B3945C8A-6541-40A4-80CE-FDD78A7E4E52}"/>
                </a:ext>
              </a:extLst>
            </p:cNvPr>
            <p:cNvSpPr txBox="1"/>
            <p:nvPr/>
          </p:nvSpPr>
          <p:spPr>
            <a:xfrm>
              <a:off x="6296507" y="4146544"/>
              <a:ext cx="1361174" cy="493400"/>
            </a:xfrm>
            <a:prstGeom prst="rect">
              <a:avLst/>
            </a:prstGeom>
            <a:noFill/>
          </p:spPr>
          <p:txBody>
            <a:bodyPr wrap="square" rtlCol="0">
              <a:spAutoFit/>
            </a:bodyPr>
            <a:lstStyle/>
            <a:p>
              <a:pPr algn="ctr" defTabSz="681137"/>
              <a:r>
                <a:rPr lang="nb-NO" sz="894">
                  <a:solidFill>
                    <a:srgbClr val="733D4A"/>
                  </a:solidFill>
                  <a:latin typeface="Arial" panose="020B0604020202020204"/>
                </a:rPr>
                <a:t>Informasjons-arkitektur</a:t>
              </a:r>
            </a:p>
          </p:txBody>
        </p:sp>
        <p:pic>
          <p:nvPicPr>
            <p:cNvPr id="27" name="Bilde 26">
              <a:extLst>
                <a:ext uri="{FF2B5EF4-FFF2-40B4-BE49-F238E27FC236}">
                  <a16:creationId xmlns:a16="http://schemas.microsoft.com/office/drawing/2014/main" id="{744B504D-344A-4312-B9BB-0DCED8CEDF3E}"/>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606397" y="3760271"/>
              <a:ext cx="343139" cy="332918"/>
            </a:xfrm>
            <a:prstGeom prst="rect">
              <a:avLst/>
            </a:prstGeom>
          </p:spPr>
        </p:pic>
        <p:pic>
          <p:nvPicPr>
            <p:cNvPr id="28" name="Bilde 27">
              <a:extLst>
                <a:ext uri="{FF2B5EF4-FFF2-40B4-BE49-F238E27FC236}">
                  <a16:creationId xmlns:a16="http://schemas.microsoft.com/office/drawing/2014/main" id="{E8FC8712-3B4D-4C99-9014-957EE817E32B}"/>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097116" y="3801592"/>
              <a:ext cx="456263" cy="442671"/>
            </a:xfrm>
            <a:prstGeom prst="rect">
              <a:avLst/>
            </a:prstGeom>
          </p:spPr>
        </p:pic>
        <p:pic>
          <p:nvPicPr>
            <p:cNvPr id="29" name="Graphic 10" descr="Håndtrykk med heldekkende fyll">
              <a:extLst>
                <a:ext uri="{FF2B5EF4-FFF2-40B4-BE49-F238E27FC236}">
                  <a16:creationId xmlns:a16="http://schemas.microsoft.com/office/drawing/2014/main" id="{F419DC34-56AB-4D0A-87C2-A3150F3A10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p:blipFill>
          <p:spPr>
            <a:xfrm>
              <a:off x="7801919" y="1945419"/>
              <a:ext cx="526702" cy="526702"/>
            </a:xfrm>
            <a:custGeom>
              <a:avLst/>
              <a:gdLst>
                <a:gd name="connsiteX0" fmla="*/ 0 w 1066800"/>
                <a:gd name="connsiteY0" fmla="*/ 0 h 1082162"/>
                <a:gd name="connsiteX1" fmla="*/ 1066800 w 1066800"/>
                <a:gd name="connsiteY1" fmla="*/ 0 h 1082162"/>
                <a:gd name="connsiteX2" fmla="*/ 1066800 w 1066800"/>
                <a:gd name="connsiteY2" fmla="*/ 1082162 h 1082162"/>
                <a:gd name="connsiteX3" fmla="*/ 0 w 1066800"/>
                <a:gd name="connsiteY3" fmla="*/ 1082162 h 1082162"/>
              </a:gdLst>
              <a:ahLst/>
              <a:cxnLst>
                <a:cxn ang="0">
                  <a:pos x="connsiteX0" y="connsiteY0"/>
                </a:cxn>
                <a:cxn ang="0">
                  <a:pos x="connsiteX1" y="connsiteY1"/>
                </a:cxn>
                <a:cxn ang="0">
                  <a:pos x="connsiteX2" y="connsiteY2"/>
                </a:cxn>
                <a:cxn ang="0">
                  <a:pos x="connsiteX3" y="connsiteY3"/>
                </a:cxn>
              </a:cxnLst>
              <a:rect l="l" t="t" r="r" b="b"/>
              <a:pathLst>
                <a:path w="1066800" h="1082162">
                  <a:moveTo>
                    <a:pt x="0" y="0"/>
                  </a:moveTo>
                  <a:lnTo>
                    <a:pt x="1066800" y="0"/>
                  </a:lnTo>
                  <a:lnTo>
                    <a:pt x="1066800" y="1082162"/>
                  </a:lnTo>
                  <a:lnTo>
                    <a:pt x="0" y="1082162"/>
                  </a:lnTo>
                  <a:close/>
                </a:path>
              </a:pathLst>
            </a:custGeom>
          </p:spPr>
        </p:pic>
      </p:grpSp>
      <p:sp>
        <p:nvSpPr>
          <p:cNvPr id="2" name="Rektangel 1"/>
          <p:cNvSpPr/>
          <p:nvPr/>
        </p:nvSpPr>
        <p:spPr>
          <a:xfrm>
            <a:off x="5677233" y="4520253"/>
            <a:ext cx="3187368" cy="259886"/>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a:solidFill>
                  <a:schemeClr val="accent1"/>
                </a:solidFill>
              </a:rPr>
              <a:t>Regulatoriske krav</a:t>
            </a:r>
            <a:endParaRPr lang="nb-NO" sz="1100">
              <a:solidFill>
                <a:schemeClr val="accent1"/>
              </a:solidFill>
            </a:endParaRPr>
          </a:p>
        </p:txBody>
      </p:sp>
    </p:spTree>
    <p:extLst>
      <p:ext uri="{BB962C8B-B14F-4D97-AF65-F5344CB8AC3E}">
        <p14:creationId xmlns:p14="http://schemas.microsoft.com/office/powerpoint/2010/main" val="4376609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24"/>
          <p:cNvSpPr/>
          <p:nvPr/>
        </p:nvSpPr>
        <p:spPr>
          <a:xfrm>
            <a:off x="1400569" y="2225488"/>
            <a:ext cx="5867566" cy="24809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Ellipse 3"/>
          <p:cNvSpPr/>
          <p:nvPr/>
        </p:nvSpPr>
        <p:spPr>
          <a:xfrm>
            <a:off x="2134077" y="2401985"/>
            <a:ext cx="1633819"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Samle/</a:t>
            </a:r>
          </a:p>
          <a:p>
            <a:pPr algn="ctr"/>
            <a:r>
              <a:rPr lang="nb-NO" dirty="0"/>
              <a:t>etablere</a:t>
            </a:r>
          </a:p>
        </p:txBody>
      </p:sp>
      <p:sp>
        <p:nvSpPr>
          <p:cNvPr id="5" name="Ellipse 4"/>
          <p:cNvSpPr/>
          <p:nvPr/>
        </p:nvSpPr>
        <p:spPr>
          <a:xfrm>
            <a:off x="3273167" y="3732402"/>
            <a:ext cx="1902760" cy="8269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Lagre og vedlikeholde</a:t>
            </a:r>
            <a:endParaRPr lang="nb-NO" dirty="0"/>
          </a:p>
        </p:txBody>
      </p:sp>
      <p:sp>
        <p:nvSpPr>
          <p:cNvPr id="6" name="Ellipse 5"/>
          <p:cNvSpPr/>
          <p:nvPr/>
        </p:nvSpPr>
        <p:spPr>
          <a:xfrm>
            <a:off x="4694734" y="2404505"/>
            <a:ext cx="1902760" cy="8269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Bruke </a:t>
            </a:r>
          </a:p>
          <a:p>
            <a:pPr algn="ctr"/>
            <a:endParaRPr lang="nb-NO" dirty="0"/>
          </a:p>
        </p:txBody>
      </p:sp>
      <p:cxnSp>
        <p:nvCxnSpPr>
          <p:cNvPr id="9" name="Rett pilkobling 8"/>
          <p:cNvCxnSpPr/>
          <p:nvPr/>
        </p:nvCxnSpPr>
        <p:spPr>
          <a:xfrm>
            <a:off x="3402572" y="3263439"/>
            <a:ext cx="401660" cy="481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Rett pilkobling 10"/>
          <p:cNvCxnSpPr/>
          <p:nvPr/>
        </p:nvCxnSpPr>
        <p:spPr>
          <a:xfrm flipV="1">
            <a:off x="4694734" y="3262595"/>
            <a:ext cx="408427" cy="450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Kube 11"/>
          <p:cNvSpPr/>
          <p:nvPr/>
        </p:nvSpPr>
        <p:spPr>
          <a:xfrm>
            <a:off x="1400569" y="1081898"/>
            <a:ext cx="1764283" cy="724328"/>
          </a:xfrm>
          <a:prstGeom prst="cub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Fag-system</a:t>
            </a:r>
          </a:p>
        </p:txBody>
      </p:sp>
      <p:sp>
        <p:nvSpPr>
          <p:cNvPr id="15" name="Kube 14"/>
          <p:cNvSpPr/>
          <p:nvPr/>
        </p:nvSpPr>
        <p:spPr>
          <a:xfrm>
            <a:off x="2964666" y="1080953"/>
            <a:ext cx="1350310" cy="724328"/>
          </a:xfrm>
          <a:prstGeom prst="cub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Saks-behandling</a:t>
            </a:r>
          </a:p>
        </p:txBody>
      </p:sp>
      <p:sp>
        <p:nvSpPr>
          <p:cNvPr id="13" name="Kube 12"/>
          <p:cNvSpPr/>
          <p:nvPr/>
        </p:nvSpPr>
        <p:spPr>
          <a:xfrm>
            <a:off x="4440177" y="1080953"/>
            <a:ext cx="1329708" cy="724328"/>
          </a:xfrm>
          <a:prstGeom prst="cub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Analyse</a:t>
            </a:r>
          </a:p>
        </p:txBody>
      </p:sp>
      <p:sp>
        <p:nvSpPr>
          <p:cNvPr id="14" name="Kube 13"/>
          <p:cNvSpPr/>
          <p:nvPr/>
        </p:nvSpPr>
        <p:spPr>
          <a:xfrm>
            <a:off x="5958758" y="1080953"/>
            <a:ext cx="1426799" cy="708875"/>
          </a:xfrm>
          <a:prstGeom prst="cub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Ekstern</a:t>
            </a:r>
          </a:p>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deling</a:t>
            </a:r>
          </a:p>
        </p:txBody>
      </p:sp>
      <p:sp>
        <p:nvSpPr>
          <p:cNvPr id="26" name="Pil høyre 25"/>
          <p:cNvSpPr/>
          <p:nvPr/>
        </p:nvSpPr>
        <p:spPr>
          <a:xfrm rot="5400000">
            <a:off x="1657350" y="1892674"/>
            <a:ext cx="295835" cy="275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Pil høyre 26"/>
          <p:cNvSpPr/>
          <p:nvPr/>
        </p:nvSpPr>
        <p:spPr>
          <a:xfrm rot="16200000">
            <a:off x="2192991" y="1880069"/>
            <a:ext cx="295835" cy="275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Pil høyre 27"/>
          <p:cNvSpPr/>
          <p:nvPr/>
        </p:nvSpPr>
        <p:spPr>
          <a:xfrm rot="5400000">
            <a:off x="3619978" y="1876401"/>
            <a:ext cx="295835" cy="275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il høyre 29"/>
          <p:cNvSpPr/>
          <p:nvPr/>
        </p:nvSpPr>
        <p:spPr>
          <a:xfrm rot="5400000">
            <a:off x="5087480" y="1937520"/>
            <a:ext cx="267241" cy="154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il høyre 30"/>
          <p:cNvSpPr/>
          <p:nvPr/>
        </p:nvSpPr>
        <p:spPr>
          <a:xfrm rot="16200000">
            <a:off x="4591836" y="1864080"/>
            <a:ext cx="295835" cy="275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Pil høyre 31"/>
          <p:cNvSpPr/>
          <p:nvPr/>
        </p:nvSpPr>
        <p:spPr>
          <a:xfrm rot="16200000">
            <a:off x="3148455" y="1889675"/>
            <a:ext cx="281213" cy="228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Pil høyre 32"/>
          <p:cNvSpPr/>
          <p:nvPr/>
        </p:nvSpPr>
        <p:spPr>
          <a:xfrm rot="16200000">
            <a:off x="6383901" y="1846977"/>
            <a:ext cx="295835" cy="275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3" name="Bilde 22"/>
          <p:cNvPicPr>
            <a:picLocks noChangeAspect="1"/>
          </p:cNvPicPr>
          <p:nvPr/>
        </p:nvPicPr>
        <p:blipFill>
          <a:blip r:embed="rId2"/>
          <a:stretch>
            <a:fillRect/>
          </a:stretch>
        </p:blipFill>
        <p:spPr>
          <a:xfrm>
            <a:off x="-85924" y="70585"/>
            <a:ext cx="8511217" cy="5129960"/>
          </a:xfrm>
          <a:prstGeom prst="rect">
            <a:avLst/>
          </a:prstGeom>
        </p:spPr>
      </p:pic>
      <p:sp>
        <p:nvSpPr>
          <p:cNvPr id="3" name="TekstSylinder 2"/>
          <p:cNvSpPr txBox="1"/>
          <p:nvPr/>
        </p:nvSpPr>
        <p:spPr>
          <a:xfrm>
            <a:off x="3289061" y="2220067"/>
            <a:ext cx="2117888" cy="830997"/>
          </a:xfrm>
          <a:prstGeom prst="rect">
            <a:avLst/>
          </a:prstGeom>
          <a:noFill/>
        </p:spPr>
        <p:txBody>
          <a:bodyPr wrap="none" rtlCol="0">
            <a:spAutoFit/>
          </a:bodyPr>
          <a:lstStyle/>
          <a:p>
            <a:pPr algn="ctr"/>
            <a:r>
              <a:rPr lang="nb-NO" sz="2400" b="1" dirty="0">
                <a:solidFill>
                  <a:schemeClr val="bg1"/>
                </a:solidFill>
              </a:rPr>
              <a:t>Styring</a:t>
            </a:r>
          </a:p>
          <a:p>
            <a:pPr algn="ctr"/>
            <a:r>
              <a:rPr lang="nb-NO" sz="2400" b="1" dirty="0">
                <a:solidFill>
                  <a:schemeClr val="bg1"/>
                </a:solidFill>
              </a:rPr>
              <a:t>(</a:t>
            </a:r>
            <a:r>
              <a:rPr lang="nb-NO" sz="2400" b="1" dirty="0" err="1">
                <a:solidFill>
                  <a:schemeClr val="bg1"/>
                </a:solidFill>
              </a:rPr>
              <a:t>governance</a:t>
            </a:r>
            <a:r>
              <a:rPr lang="nb-NO" sz="2400" b="1" dirty="0">
                <a:solidFill>
                  <a:schemeClr val="bg1"/>
                </a:solidFill>
              </a:rPr>
              <a:t>)</a:t>
            </a:r>
          </a:p>
        </p:txBody>
      </p:sp>
    </p:spTree>
    <p:extLst>
      <p:ext uri="{BB962C8B-B14F-4D97-AF65-F5344CB8AC3E}">
        <p14:creationId xmlns:p14="http://schemas.microsoft.com/office/powerpoint/2010/main" val="180811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2210594" y="497438"/>
            <a:ext cx="4466431" cy="4338085"/>
          </a:xfrm>
          <a:prstGeom prst="rect">
            <a:avLst/>
          </a:prstGeom>
        </p:spPr>
      </p:pic>
    </p:spTree>
    <p:extLst>
      <p:ext uri="{BB962C8B-B14F-4D97-AF65-F5344CB8AC3E}">
        <p14:creationId xmlns:p14="http://schemas.microsoft.com/office/powerpoint/2010/main" val="24091532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493520" y="251678"/>
            <a:ext cx="8331224" cy="623248"/>
          </a:xfrm>
        </p:spPr>
        <p:txBody>
          <a:bodyPr/>
          <a:lstStyle/>
          <a:p>
            <a:r>
              <a:rPr lang="nb-NO" dirty="0"/>
              <a:t>Styring </a:t>
            </a:r>
            <a:r>
              <a:rPr lang="nb-NO" dirty="0" err="1"/>
              <a:t>vs</a:t>
            </a:r>
            <a:r>
              <a:rPr lang="nb-NO" dirty="0"/>
              <a:t> forvaltning</a:t>
            </a:r>
          </a:p>
        </p:txBody>
      </p:sp>
      <p:sp>
        <p:nvSpPr>
          <p:cNvPr id="3" name="Undertittel 2"/>
          <p:cNvSpPr>
            <a:spLocks noGrp="1"/>
          </p:cNvSpPr>
          <p:nvPr>
            <p:ph type="subTitle" idx="1"/>
          </p:nvPr>
        </p:nvSpPr>
        <p:spPr>
          <a:xfrm>
            <a:off x="933640" y="1187917"/>
            <a:ext cx="8331224" cy="346249"/>
          </a:xfrm>
        </p:spPr>
        <p:txBody>
          <a:bodyPr>
            <a:normAutofit lnSpcReduction="10000"/>
          </a:bodyPr>
          <a:lstStyle/>
          <a:p>
            <a:r>
              <a:rPr lang="nb-NO" dirty="0"/>
              <a:t>	data </a:t>
            </a:r>
            <a:r>
              <a:rPr lang="nb-NO" dirty="0" err="1"/>
              <a:t>governance</a:t>
            </a:r>
            <a:r>
              <a:rPr lang="nb-NO" dirty="0"/>
              <a:t> </a:t>
            </a:r>
            <a:r>
              <a:rPr lang="nb-NO" dirty="0" err="1"/>
              <a:t>vs</a:t>
            </a:r>
            <a:r>
              <a:rPr lang="nb-NO" dirty="0"/>
              <a:t> data management</a:t>
            </a:r>
          </a:p>
        </p:txBody>
      </p:sp>
      <p:pic>
        <p:nvPicPr>
          <p:cNvPr id="4" name="Bilde 3"/>
          <p:cNvPicPr>
            <a:picLocks noChangeAspect="1"/>
          </p:cNvPicPr>
          <p:nvPr/>
        </p:nvPicPr>
        <p:blipFill>
          <a:blip r:embed="rId2"/>
          <a:stretch>
            <a:fillRect/>
          </a:stretch>
        </p:blipFill>
        <p:spPr>
          <a:xfrm>
            <a:off x="2745679" y="2026919"/>
            <a:ext cx="2913453" cy="1767613"/>
          </a:xfrm>
          <a:prstGeom prst="rect">
            <a:avLst/>
          </a:prstGeom>
        </p:spPr>
      </p:pic>
      <p:sp>
        <p:nvSpPr>
          <p:cNvPr id="5" name="TekstSylinder 4"/>
          <p:cNvSpPr txBox="1"/>
          <p:nvPr/>
        </p:nvSpPr>
        <p:spPr>
          <a:xfrm>
            <a:off x="6118860" y="2681892"/>
            <a:ext cx="2462534" cy="738664"/>
          </a:xfrm>
          <a:prstGeom prst="rect">
            <a:avLst/>
          </a:prstGeom>
          <a:noFill/>
        </p:spPr>
        <p:txBody>
          <a:bodyPr wrap="none" rtlCol="0">
            <a:spAutoFit/>
          </a:bodyPr>
          <a:lstStyle/>
          <a:p>
            <a:endParaRPr lang="nb-NO" dirty="0"/>
          </a:p>
          <a:p>
            <a:pPr algn="ctr"/>
            <a:r>
              <a:rPr lang="nb-NO" dirty="0"/>
              <a:t>Forvalte standardisert </a:t>
            </a:r>
          </a:p>
          <a:p>
            <a:pPr algn="ctr"/>
            <a:r>
              <a:rPr lang="nb-NO" dirty="0"/>
              <a:t>informasjon med høy kvalitet</a:t>
            </a:r>
          </a:p>
        </p:txBody>
      </p:sp>
      <p:sp>
        <p:nvSpPr>
          <p:cNvPr id="6" name="Undertittel 2"/>
          <p:cNvSpPr txBox="1">
            <a:spLocks/>
          </p:cNvSpPr>
          <p:nvPr/>
        </p:nvSpPr>
        <p:spPr>
          <a:xfrm>
            <a:off x="6453997" y="2508768"/>
            <a:ext cx="2038160" cy="346249"/>
          </a:xfrm>
          <a:prstGeom prst="rect">
            <a:avLst/>
          </a:prstGeom>
        </p:spPr>
        <p:txBody>
          <a:bodyPr vert="horz" lIns="0" tIns="0" rIns="0" bIns="0" rtlCol="0">
            <a:normAutofit/>
          </a:bodyPr>
          <a:lstStyle>
            <a:lvl1pPr marL="0" indent="0" algn="l" defTabSz="681091" rtl="0" eaLnBrk="1" latinLnBrk="0" hangingPunct="1">
              <a:lnSpc>
                <a:spcPct val="90000"/>
              </a:lnSpc>
              <a:spcBef>
                <a:spcPts val="745"/>
              </a:spcBef>
              <a:buFont typeface="Arial" panose="020B0604020202020204" pitchFamily="34" charset="0"/>
              <a:buNone/>
              <a:defRPr sz="2500" b="1" kern="1200">
                <a:solidFill>
                  <a:schemeClr val="tx1"/>
                </a:solidFill>
                <a:latin typeface="+mn-lt"/>
                <a:ea typeface="+mn-ea"/>
                <a:cs typeface="+mn-cs"/>
              </a:defRPr>
            </a:lvl1pPr>
            <a:lvl2pPr marL="340545" indent="0" algn="ctr" defTabSz="681091" rtl="0" eaLnBrk="1" latinLnBrk="0" hangingPunct="1">
              <a:lnSpc>
                <a:spcPct val="90000"/>
              </a:lnSpc>
              <a:spcBef>
                <a:spcPts val="373"/>
              </a:spcBef>
              <a:buFont typeface="Arial" panose="020B0604020202020204" pitchFamily="34" charset="0"/>
              <a:buNone/>
              <a:defRPr sz="1500" kern="1200">
                <a:solidFill>
                  <a:schemeClr val="tx1"/>
                </a:solidFill>
                <a:latin typeface="+mn-lt"/>
                <a:ea typeface="+mn-ea"/>
                <a:cs typeface="+mn-cs"/>
              </a:defRPr>
            </a:lvl2pPr>
            <a:lvl3pPr marL="681091" indent="0" algn="ctr" defTabSz="681091" rtl="0" eaLnBrk="1" latinLnBrk="0" hangingPunct="1">
              <a:lnSpc>
                <a:spcPct val="90000"/>
              </a:lnSpc>
              <a:spcBef>
                <a:spcPts val="373"/>
              </a:spcBef>
              <a:buFont typeface="Arial" panose="020B0604020202020204" pitchFamily="34" charset="0"/>
              <a:buNone/>
              <a:defRPr sz="1300" kern="1200">
                <a:solidFill>
                  <a:schemeClr val="tx1"/>
                </a:solidFill>
                <a:latin typeface="+mn-lt"/>
                <a:ea typeface="+mn-ea"/>
                <a:cs typeface="+mn-cs"/>
              </a:defRPr>
            </a:lvl3pPr>
            <a:lvl4pPr marL="1021636"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4pPr>
            <a:lvl5pPr marL="1362183"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5pPr>
            <a:lvl6pPr marL="1702727"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6pPr>
            <a:lvl7pPr marL="2043272"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7pPr>
            <a:lvl8pPr marL="2383818"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8pPr>
            <a:lvl9pPr marL="2724363"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9pPr>
          </a:lstStyle>
          <a:p>
            <a:r>
              <a:rPr lang="nb-NO" dirty="0"/>
              <a:t>Forvaltning</a:t>
            </a:r>
          </a:p>
        </p:txBody>
      </p:sp>
      <p:sp>
        <p:nvSpPr>
          <p:cNvPr id="7" name="TekstSylinder 6"/>
          <p:cNvSpPr txBox="1"/>
          <p:nvPr/>
        </p:nvSpPr>
        <p:spPr>
          <a:xfrm>
            <a:off x="193908" y="2681893"/>
            <a:ext cx="2251707" cy="738664"/>
          </a:xfrm>
          <a:prstGeom prst="rect">
            <a:avLst/>
          </a:prstGeom>
          <a:noFill/>
        </p:spPr>
        <p:txBody>
          <a:bodyPr wrap="none" rtlCol="0">
            <a:spAutoFit/>
          </a:bodyPr>
          <a:lstStyle/>
          <a:p>
            <a:endParaRPr lang="nb-NO" dirty="0"/>
          </a:p>
          <a:p>
            <a:pPr algn="ctr"/>
            <a:r>
              <a:rPr lang="nb-NO" dirty="0"/>
              <a:t>Sikre at informasjon </a:t>
            </a:r>
          </a:p>
          <a:p>
            <a:pPr algn="ctr"/>
            <a:r>
              <a:rPr lang="nb-NO" dirty="0"/>
              <a:t>er forvaltet</a:t>
            </a:r>
          </a:p>
        </p:txBody>
      </p:sp>
      <p:sp>
        <p:nvSpPr>
          <p:cNvPr id="8" name="Undertittel 2"/>
          <p:cNvSpPr txBox="1">
            <a:spLocks/>
          </p:cNvSpPr>
          <p:nvPr/>
        </p:nvSpPr>
        <p:spPr>
          <a:xfrm>
            <a:off x="707519" y="2508654"/>
            <a:ext cx="2038160" cy="346249"/>
          </a:xfrm>
          <a:prstGeom prst="rect">
            <a:avLst/>
          </a:prstGeom>
        </p:spPr>
        <p:txBody>
          <a:bodyPr vert="horz" lIns="0" tIns="0" rIns="0" bIns="0" rtlCol="0">
            <a:normAutofit/>
          </a:bodyPr>
          <a:lstStyle>
            <a:lvl1pPr marL="0" indent="0" algn="l" defTabSz="681091" rtl="0" eaLnBrk="1" latinLnBrk="0" hangingPunct="1">
              <a:lnSpc>
                <a:spcPct val="90000"/>
              </a:lnSpc>
              <a:spcBef>
                <a:spcPts val="745"/>
              </a:spcBef>
              <a:buFont typeface="Arial" panose="020B0604020202020204" pitchFamily="34" charset="0"/>
              <a:buNone/>
              <a:defRPr sz="2500" b="1" kern="1200">
                <a:solidFill>
                  <a:schemeClr val="tx1"/>
                </a:solidFill>
                <a:latin typeface="+mn-lt"/>
                <a:ea typeface="+mn-ea"/>
                <a:cs typeface="+mn-cs"/>
              </a:defRPr>
            </a:lvl1pPr>
            <a:lvl2pPr marL="340545" indent="0" algn="ctr" defTabSz="681091" rtl="0" eaLnBrk="1" latinLnBrk="0" hangingPunct="1">
              <a:lnSpc>
                <a:spcPct val="90000"/>
              </a:lnSpc>
              <a:spcBef>
                <a:spcPts val="373"/>
              </a:spcBef>
              <a:buFont typeface="Arial" panose="020B0604020202020204" pitchFamily="34" charset="0"/>
              <a:buNone/>
              <a:defRPr sz="1500" kern="1200">
                <a:solidFill>
                  <a:schemeClr val="tx1"/>
                </a:solidFill>
                <a:latin typeface="+mn-lt"/>
                <a:ea typeface="+mn-ea"/>
                <a:cs typeface="+mn-cs"/>
              </a:defRPr>
            </a:lvl2pPr>
            <a:lvl3pPr marL="681091" indent="0" algn="ctr" defTabSz="681091" rtl="0" eaLnBrk="1" latinLnBrk="0" hangingPunct="1">
              <a:lnSpc>
                <a:spcPct val="90000"/>
              </a:lnSpc>
              <a:spcBef>
                <a:spcPts val="373"/>
              </a:spcBef>
              <a:buFont typeface="Arial" panose="020B0604020202020204" pitchFamily="34" charset="0"/>
              <a:buNone/>
              <a:defRPr sz="1300" kern="1200">
                <a:solidFill>
                  <a:schemeClr val="tx1"/>
                </a:solidFill>
                <a:latin typeface="+mn-lt"/>
                <a:ea typeface="+mn-ea"/>
                <a:cs typeface="+mn-cs"/>
              </a:defRPr>
            </a:lvl3pPr>
            <a:lvl4pPr marL="1021636"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4pPr>
            <a:lvl5pPr marL="1362183"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5pPr>
            <a:lvl6pPr marL="1702727"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6pPr>
            <a:lvl7pPr marL="2043272"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7pPr>
            <a:lvl8pPr marL="2383818"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8pPr>
            <a:lvl9pPr marL="2724363" indent="0" algn="ctr" defTabSz="681091" rtl="0" eaLnBrk="1" latinLnBrk="0" hangingPunct="1">
              <a:lnSpc>
                <a:spcPct val="90000"/>
              </a:lnSpc>
              <a:spcBef>
                <a:spcPts val="373"/>
              </a:spcBef>
              <a:buFont typeface="Arial" panose="020B0604020202020204" pitchFamily="34" charset="0"/>
              <a:buNone/>
              <a:defRPr sz="1200" kern="1200">
                <a:solidFill>
                  <a:schemeClr val="tx1"/>
                </a:solidFill>
                <a:latin typeface="+mn-lt"/>
                <a:ea typeface="+mn-ea"/>
                <a:cs typeface="+mn-cs"/>
              </a:defRPr>
            </a:lvl9pPr>
          </a:lstStyle>
          <a:p>
            <a:r>
              <a:rPr lang="nb-NO" dirty="0"/>
              <a:t>Styring</a:t>
            </a:r>
          </a:p>
        </p:txBody>
      </p:sp>
    </p:spTree>
    <p:extLst>
      <p:ext uri="{BB962C8B-B14F-4D97-AF65-F5344CB8AC3E}">
        <p14:creationId xmlns:p14="http://schemas.microsoft.com/office/powerpoint/2010/main" val="20849154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e 22"/>
          <p:cNvPicPr>
            <a:picLocks noChangeAspect="1"/>
          </p:cNvPicPr>
          <p:nvPr/>
        </p:nvPicPr>
        <p:blipFill>
          <a:blip r:embed="rId2"/>
          <a:stretch>
            <a:fillRect/>
          </a:stretch>
        </p:blipFill>
        <p:spPr>
          <a:xfrm>
            <a:off x="1620932" y="3494467"/>
            <a:ext cx="2717464" cy="1501603"/>
          </a:xfrm>
          <a:prstGeom prst="rect">
            <a:avLst/>
          </a:prstGeom>
        </p:spPr>
      </p:pic>
      <p:sp>
        <p:nvSpPr>
          <p:cNvPr id="4" name="Rektangel 3"/>
          <p:cNvSpPr/>
          <p:nvPr/>
        </p:nvSpPr>
        <p:spPr>
          <a:xfrm>
            <a:off x="989697" y="1300977"/>
            <a:ext cx="7116528" cy="37369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1137"/>
            <a:r>
              <a:rPr lang="nb-NO" sz="1341" dirty="0">
                <a:solidFill>
                  <a:prstClr val="black"/>
                </a:solidFill>
                <a:latin typeface="Arial" panose="020B0604020202020204"/>
              </a:rPr>
              <a:t>Rettslige rammer</a:t>
            </a:r>
          </a:p>
        </p:txBody>
      </p:sp>
      <p:sp>
        <p:nvSpPr>
          <p:cNvPr id="5" name="Rektangel 4"/>
          <p:cNvSpPr/>
          <p:nvPr/>
        </p:nvSpPr>
        <p:spPr>
          <a:xfrm>
            <a:off x="1095378" y="1691102"/>
            <a:ext cx="6913007" cy="15511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81137"/>
            <a:r>
              <a:rPr lang="nb-NO" sz="1341" dirty="0">
                <a:solidFill>
                  <a:prstClr val="black"/>
                </a:solidFill>
                <a:latin typeface="Arial" panose="020B0604020202020204"/>
              </a:rPr>
              <a:t>Forretningsarkitektur</a:t>
            </a:r>
          </a:p>
        </p:txBody>
      </p:sp>
      <p:sp>
        <p:nvSpPr>
          <p:cNvPr id="6" name="Rektangel 5"/>
          <p:cNvSpPr/>
          <p:nvPr/>
        </p:nvSpPr>
        <p:spPr>
          <a:xfrm>
            <a:off x="1097847" y="3304919"/>
            <a:ext cx="6913007" cy="16111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81137"/>
            <a:r>
              <a:rPr lang="nb-NO" sz="1341" dirty="0">
                <a:solidFill>
                  <a:prstClr val="black"/>
                </a:solidFill>
                <a:latin typeface="Arial" panose="020B0604020202020204"/>
              </a:rPr>
              <a:t>IT-arkitektur</a:t>
            </a:r>
          </a:p>
        </p:txBody>
      </p:sp>
      <p:sp>
        <p:nvSpPr>
          <p:cNvPr id="7" name="Rektangel 6"/>
          <p:cNvSpPr/>
          <p:nvPr/>
        </p:nvSpPr>
        <p:spPr>
          <a:xfrm>
            <a:off x="4392472" y="1733236"/>
            <a:ext cx="3526336" cy="30744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81137"/>
            <a:r>
              <a:rPr lang="nb-NO" sz="1341" dirty="0">
                <a:solidFill>
                  <a:prstClr val="black"/>
                </a:solidFill>
                <a:latin typeface="Arial" panose="020B0604020202020204"/>
              </a:rPr>
              <a:t>Informasjonsarkitektur</a:t>
            </a:r>
          </a:p>
        </p:txBody>
      </p:sp>
      <p:sp>
        <p:nvSpPr>
          <p:cNvPr id="8" name="TekstSylinder 7"/>
          <p:cNvSpPr txBox="1"/>
          <p:nvPr/>
        </p:nvSpPr>
        <p:spPr>
          <a:xfrm>
            <a:off x="8374260" y="4519668"/>
            <a:ext cx="608052" cy="505010"/>
          </a:xfrm>
          <a:prstGeom prst="rect">
            <a:avLst/>
          </a:prstGeom>
          <a:noFill/>
        </p:spPr>
        <p:txBody>
          <a:bodyPr wrap="none" rtlCol="0">
            <a:spAutoFit/>
          </a:bodyPr>
          <a:lstStyle/>
          <a:p>
            <a:pPr defTabSz="681137"/>
            <a:r>
              <a:rPr lang="nb-NO" sz="1341" dirty="0">
                <a:solidFill>
                  <a:prstClr val="black"/>
                </a:solidFill>
                <a:latin typeface="Arial" panose="020B0604020202020204"/>
              </a:rPr>
              <a:t>As is</a:t>
            </a:r>
          </a:p>
          <a:p>
            <a:pPr defTabSz="681137"/>
            <a:r>
              <a:rPr lang="nb-NO" sz="1341" dirty="0">
                <a:solidFill>
                  <a:prstClr val="black"/>
                </a:solidFill>
                <a:latin typeface="Arial" panose="020B0604020202020204"/>
              </a:rPr>
              <a:t>To be</a:t>
            </a:r>
          </a:p>
        </p:txBody>
      </p:sp>
      <p:sp>
        <p:nvSpPr>
          <p:cNvPr id="9" name="TekstSylinder 8"/>
          <p:cNvSpPr txBox="1"/>
          <p:nvPr/>
        </p:nvSpPr>
        <p:spPr>
          <a:xfrm>
            <a:off x="904554" y="773689"/>
            <a:ext cx="1843903" cy="298672"/>
          </a:xfrm>
          <a:prstGeom prst="rect">
            <a:avLst/>
          </a:prstGeom>
          <a:noFill/>
        </p:spPr>
        <p:txBody>
          <a:bodyPr wrap="none" rtlCol="0">
            <a:spAutoFit/>
          </a:bodyPr>
          <a:lstStyle/>
          <a:p>
            <a:pPr defTabSz="681137"/>
            <a:r>
              <a:rPr lang="nb-NO" sz="1341" dirty="0">
                <a:solidFill>
                  <a:prstClr val="black"/>
                </a:solidFill>
                <a:latin typeface="Arial" panose="020B0604020202020204"/>
              </a:rPr>
              <a:t>Virksomhetsarkitektur</a:t>
            </a:r>
          </a:p>
        </p:txBody>
      </p:sp>
      <p:sp>
        <p:nvSpPr>
          <p:cNvPr id="10" name="Tittel 1"/>
          <p:cNvSpPr txBox="1">
            <a:spLocks/>
          </p:cNvSpPr>
          <p:nvPr/>
        </p:nvSpPr>
        <p:spPr>
          <a:xfrm>
            <a:off x="989697" y="258580"/>
            <a:ext cx="8312762" cy="512448"/>
          </a:xfrm>
          <a:prstGeom prst="rect">
            <a:avLst/>
          </a:prstGeom>
        </p:spPr>
        <p:txBody>
          <a:bodyP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1137"/>
            <a:r>
              <a:rPr lang="nb-NO" sz="3278" dirty="0">
                <a:solidFill>
                  <a:prstClr val="black"/>
                </a:solidFill>
                <a:latin typeface="Arial" panose="020B0604020202020204"/>
              </a:rPr>
              <a:t>Sammenheng mellom ulike arkitekturer</a:t>
            </a:r>
            <a:br>
              <a:rPr lang="nb-NO" sz="3278" dirty="0">
                <a:solidFill>
                  <a:prstClr val="black"/>
                </a:solidFill>
                <a:latin typeface="Arial" panose="020B0604020202020204"/>
              </a:rPr>
            </a:br>
            <a:endParaRPr lang="nb-NO" sz="3278" dirty="0">
              <a:solidFill>
                <a:prstClr val="black"/>
              </a:solidFill>
              <a:latin typeface="Arial" panose="020B0604020202020204"/>
            </a:endParaRPr>
          </a:p>
        </p:txBody>
      </p:sp>
      <p:pic>
        <p:nvPicPr>
          <p:cNvPr id="2" name="Bilde 1"/>
          <p:cNvPicPr>
            <a:picLocks noChangeAspect="1"/>
          </p:cNvPicPr>
          <p:nvPr/>
        </p:nvPicPr>
        <p:blipFill>
          <a:blip r:embed="rId3"/>
          <a:stretch>
            <a:fillRect/>
          </a:stretch>
        </p:blipFill>
        <p:spPr>
          <a:xfrm>
            <a:off x="1749873" y="1779430"/>
            <a:ext cx="2240227" cy="1403636"/>
          </a:xfrm>
          <a:prstGeom prst="rect">
            <a:avLst/>
          </a:prstGeom>
        </p:spPr>
      </p:pic>
      <p:pic>
        <p:nvPicPr>
          <p:cNvPr id="3" name="Bilde 2"/>
          <p:cNvPicPr>
            <a:picLocks noChangeAspect="1"/>
          </p:cNvPicPr>
          <p:nvPr/>
        </p:nvPicPr>
        <p:blipFill>
          <a:blip r:embed="rId4"/>
          <a:stretch>
            <a:fillRect/>
          </a:stretch>
        </p:blipFill>
        <p:spPr>
          <a:xfrm>
            <a:off x="5792614" y="2579136"/>
            <a:ext cx="2259186" cy="1451567"/>
          </a:xfrm>
          <a:prstGeom prst="rect">
            <a:avLst/>
          </a:prstGeom>
        </p:spPr>
      </p:pic>
      <p:pic>
        <p:nvPicPr>
          <p:cNvPr id="13" name="Bilde 12"/>
          <p:cNvPicPr>
            <a:picLocks noChangeAspect="1"/>
          </p:cNvPicPr>
          <p:nvPr/>
        </p:nvPicPr>
        <p:blipFill>
          <a:blip r:embed="rId5"/>
          <a:stretch>
            <a:fillRect/>
          </a:stretch>
        </p:blipFill>
        <p:spPr>
          <a:xfrm>
            <a:off x="4444077" y="2306674"/>
            <a:ext cx="1322714" cy="1286890"/>
          </a:xfrm>
          <a:prstGeom prst="rect">
            <a:avLst/>
          </a:prstGeom>
        </p:spPr>
      </p:pic>
      <p:pic>
        <p:nvPicPr>
          <p:cNvPr id="14" name="Bilde 13"/>
          <p:cNvPicPr>
            <a:picLocks noChangeAspect="1"/>
          </p:cNvPicPr>
          <p:nvPr/>
        </p:nvPicPr>
        <p:blipFill>
          <a:blip r:embed="rId6"/>
          <a:stretch>
            <a:fillRect/>
          </a:stretch>
        </p:blipFill>
        <p:spPr>
          <a:xfrm>
            <a:off x="4525463" y="3809391"/>
            <a:ext cx="1165141" cy="564018"/>
          </a:xfrm>
          <a:prstGeom prst="rect">
            <a:avLst/>
          </a:prstGeom>
        </p:spPr>
      </p:pic>
    </p:spTree>
    <p:extLst>
      <p:ext uri="{BB962C8B-B14F-4D97-AF65-F5344CB8AC3E}">
        <p14:creationId xmlns:p14="http://schemas.microsoft.com/office/powerpoint/2010/main" val="13672609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a:t>Organisering av Skatteetaten</a:t>
            </a:r>
          </a:p>
        </p:txBody>
      </p:sp>
      <p:sp>
        <p:nvSpPr>
          <p:cNvPr id="6" name="Plassholder for innhold 5"/>
          <p:cNvSpPr>
            <a:spLocks noGrp="1"/>
          </p:cNvSpPr>
          <p:nvPr>
            <p:ph idx="1"/>
          </p:nvPr>
        </p:nvSpPr>
        <p:spPr/>
        <p:txBody>
          <a:bodyPr/>
          <a:lstStyle/>
          <a:p>
            <a:endParaRPr lang="nb-NO"/>
          </a:p>
        </p:txBody>
      </p:sp>
      <p:pic>
        <p:nvPicPr>
          <p:cNvPr id="4" name="Plassholder for innhold 5"/>
          <p:cNvPicPr>
            <a:picLocks noChangeAspect="1"/>
          </p:cNvPicPr>
          <p:nvPr/>
        </p:nvPicPr>
        <p:blipFill>
          <a:blip r:embed="rId2"/>
          <a:stretch>
            <a:fillRect/>
          </a:stretch>
        </p:blipFill>
        <p:spPr>
          <a:xfrm>
            <a:off x="828378" y="602871"/>
            <a:ext cx="8136904" cy="4349035"/>
          </a:xfrm>
          <a:prstGeom prst="rect">
            <a:avLst/>
          </a:prstGeom>
        </p:spPr>
      </p:pic>
    </p:spTree>
    <p:extLst>
      <p:ext uri="{BB962C8B-B14F-4D97-AF65-F5344CB8AC3E}">
        <p14:creationId xmlns:p14="http://schemas.microsoft.com/office/powerpoint/2010/main" val="1955321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13750" y="378737"/>
            <a:ext cx="8033268" cy="512448"/>
          </a:xfrm>
        </p:spPr>
        <p:txBody>
          <a:bodyPr>
            <a:normAutofit/>
          </a:bodyPr>
          <a:lstStyle/>
          <a:p>
            <a:r>
              <a:rPr lang="nb-NO" sz="2200"/>
              <a:t>Produkt- og prosessledelse (PPL) skal bidra til at vi…</a:t>
            </a:r>
          </a:p>
        </p:txBody>
      </p:sp>
      <p:pic>
        <p:nvPicPr>
          <p:cNvPr id="7" name="Plassholder for innhold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018" y="1246908"/>
            <a:ext cx="7758821" cy="3173558"/>
          </a:xfrm>
        </p:spPr>
      </p:pic>
      <p:sp>
        <p:nvSpPr>
          <p:cNvPr id="24" name="Rektangel 23"/>
          <p:cNvSpPr/>
          <p:nvPr/>
        </p:nvSpPr>
        <p:spPr>
          <a:xfrm>
            <a:off x="732622" y="4650342"/>
            <a:ext cx="7871551" cy="362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lang="nb-NO" b="1">
                <a:solidFill>
                  <a:prstClr val="white"/>
                </a:solidFill>
                <a:latin typeface="Arial" panose="020B0604020202020204"/>
              </a:rPr>
              <a:t>Snart kommer det mange nye "kunder" på produktene våre </a:t>
            </a:r>
            <a:endParaRPr kumimoji="0" lang="nb-NO"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688103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1277893" y="1068148"/>
            <a:ext cx="6218493" cy="3680845"/>
          </a:xfrm>
          <a:prstGeom prst="rect">
            <a:avLst/>
          </a:prstGeom>
        </p:spPr>
      </p:pic>
      <p:sp>
        <p:nvSpPr>
          <p:cNvPr id="5" name="Ellipse 4"/>
          <p:cNvSpPr/>
          <p:nvPr/>
        </p:nvSpPr>
        <p:spPr>
          <a:xfrm>
            <a:off x="6335307" y="2848157"/>
            <a:ext cx="1176299" cy="1153321"/>
          </a:xfrm>
          <a:prstGeom prst="ellipse">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ittel 1"/>
          <p:cNvSpPr txBox="1">
            <a:spLocks/>
          </p:cNvSpPr>
          <p:nvPr/>
        </p:nvSpPr>
        <p:spPr>
          <a:xfrm>
            <a:off x="1422435" y="310504"/>
            <a:ext cx="7723153" cy="512448"/>
          </a:xfrm>
          <a:prstGeom prst="rect">
            <a:avLst/>
          </a:prstGeom>
        </p:spPr>
        <p:txBody>
          <a:bodyPr vert="horz" wrap="square" lIns="0" tIns="0" rIns="0" bIns="0" rtlCol="0" anchor="t" anchorCtr="0">
            <a:normAutofit fontScale="97500"/>
          </a:bodyPr>
          <a:lst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a:lstStyle>
          <a:p>
            <a:r>
              <a:rPr lang="nb-NO" dirty="0" smtClean="0"/>
              <a:t>Produkt- og prosessledelse</a:t>
            </a:r>
            <a:endParaRPr lang="nb-NO" dirty="0"/>
          </a:p>
        </p:txBody>
      </p:sp>
    </p:spTree>
    <p:extLst>
      <p:ext uri="{BB962C8B-B14F-4D97-AF65-F5344CB8AC3E}">
        <p14:creationId xmlns:p14="http://schemas.microsoft.com/office/powerpoint/2010/main" val="91597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e 16"/>
          <p:cNvGrpSpPr/>
          <p:nvPr/>
        </p:nvGrpSpPr>
        <p:grpSpPr>
          <a:xfrm>
            <a:off x="228148" y="243812"/>
            <a:ext cx="8665440" cy="4541516"/>
            <a:chOff x="140159" y="229412"/>
            <a:chExt cx="8665440" cy="4541516"/>
          </a:xfrm>
        </p:grpSpPr>
        <p:pic>
          <p:nvPicPr>
            <p:cNvPr id="4" name="Bilde 4">
              <a:extLst>
                <a:ext uri="{FF2B5EF4-FFF2-40B4-BE49-F238E27FC236}">
                  <a16:creationId xmlns:a16="http://schemas.microsoft.com/office/drawing/2014/main" id="{BAC04185-F9B8-4DA2-BFAF-A47E44BF4D1B}"/>
                </a:ext>
              </a:extLst>
            </p:cNvPr>
            <p:cNvPicPr>
              <a:picLocks noChangeAspect="1"/>
            </p:cNvPicPr>
            <p:nvPr/>
          </p:nvPicPr>
          <p:blipFill>
            <a:blip r:embed="rId2"/>
            <a:stretch>
              <a:fillRect/>
            </a:stretch>
          </p:blipFill>
          <p:spPr>
            <a:xfrm>
              <a:off x="140159" y="229412"/>
              <a:ext cx="8665440" cy="4541516"/>
            </a:xfrm>
            <a:prstGeom prst="rect">
              <a:avLst/>
            </a:prstGeom>
          </p:spPr>
        </p:pic>
        <p:sp>
          <p:nvSpPr>
            <p:cNvPr id="3" name="Rektangel 2"/>
            <p:cNvSpPr/>
            <p:nvPr/>
          </p:nvSpPr>
          <p:spPr>
            <a:xfrm>
              <a:off x="5839275" y="3972482"/>
              <a:ext cx="2822324" cy="675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8" name="Rektangel 17"/>
          <p:cNvSpPr/>
          <p:nvPr/>
        </p:nvSpPr>
        <p:spPr>
          <a:xfrm>
            <a:off x="1019313" y="370883"/>
            <a:ext cx="7730275" cy="588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1091">
              <a:lnSpc>
                <a:spcPct val="90000"/>
              </a:lnSpc>
              <a:spcBef>
                <a:spcPct val="0"/>
              </a:spcBef>
              <a:defRPr/>
            </a:pPr>
            <a:r>
              <a:rPr lang="nb-NO" sz="3200" b="1" dirty="0" smtClean="0">
                <a:solidFill>
                  <a:prstClr val="black"/>
                </a:solidFill>
              </a:rPr>
              <a:t>Tverrfaglige produkter med dataeiere</a:t>
            </a:r>
            <a:endParaRPr lang="nb-NO" sz="3200" b="1" dirty="0">
              <a:solidFill>
                <a:prstClr val="black"/>
              </a:solidFill>
            </a:endParaRPr>
          </a:p>
        </p:txBody>
      </p:sp>
      <p:grpSp>
        <p:nvGrpSpPr>
          <p:cNvPr id="26" name="Gruppe 25"/>
          <p:cNvGrpSpPr/>
          <p:nvPr/>
        </p:nvGrpSpPr>
        <p:grpSpPr>
          <a:xfrm>
            <a:off x="106646" y="1086677"/>
            <a:ext cx="8917440" cy="3905917"/>
            <a:chOff x="106646" y="1086677"/>
            <a:chExt cx="8917440" cy="3905917"/>
          </a:xfrm>
        </p:grpSpPr>
        <p:sp>
          <p:nvSpPr>
            <p:cNvPr id="20" name="Rektangel 19"/>
            <p:cNvSpPr/>
            <p:nvPr/>
          </p:nvSpPr>
          <p:spPr>
            <a:xfrm>
              <a:off x="106646" y="1086677"/>
              <a:ext cx="8917440" cy="3905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1" name="Gruppe 20"/>
            <p:cNvGrpSpPr/>
            <p:nvPr/>
          </p:nvGrpSpPr>
          <p:grpSpPr>
            <a:xfrm>
              <a:off x="318152" y="2092250"/>
              <a:ext cx="8705934" cy="1631254"/>
              <a:chOff x="1534489" y="1435054"/>
              <a:chExt cx="5989521" cy="445478"/>
            </a:xfrm>
          </p:grpSpPr>
          <p:sp>
            <p:nvSpPr>
              <p:cNvPr id="22" name="Alternativ prosess 21"/>
              <p:cNvSpPr/>
              <p:nvPr/>
            </p:nvSpPr>
            <p:spPr>
              <a:xfrm>
                <a:off x="1534489" y="1435054"/>
                <a:ext cx="1411200" cy="445477"/>
              </a:xfrm>
              <a:prstGeom prst="flowChartAlternateProcess">
                <a:avLst/>
              </a:prstGeom>
              <a:solidFill>
                <a:schemeClr val="accent4"/>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smtClean="0">
                    <a:ln>
                      <a:noFill/>
                    </a:ln>
                    <a:solidFill>
                      <a:prstClr val="white"/>
                    </a:solidFill>
                    <a:effectLst/>
                    <a:uLnTx/>
                    <a:uFillTx/>
                    <a:latin typeface="Arial" panose="020B0604020202020204"/>
                    <a:ea typeface="+mn-ea"/>
                    <a:cs typeface="+mn-cs"/>
                  </a:rPr>
                  <a:t>Opplysninger</a:t>
                </a:r>
                <a:endParaRPr kumimoji="0" lang="nb-NO"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3" name="Alternativ prosess 22"/>
              <p:cNvSpPr/>
              <p:nvPr/>
            </p:nvSpPr>
            <p:spPr>
              <a:xfrm>
                <a:off x="3030084" y="1435055"/>
                <a:ext cx="1503545" cy="445477"/>
              </a:xfrm>
              <a:prstGeom prst="flowChartAlternateProcess">
                <a:avLst/>
              </a:prstGeom>
              <a:solidFill>
                <a:schemeClr val="accent4"/>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smtClean="0">
                    <a:ln>
                      <a:noFill/>
                    </a:ln>
                    <a:solidFill>
                      <a:prstClr val="white"/>
                    </a:solidFill>
                    <a:effectLst/>
                    <a:uLnTx/>
                    <a:uFillTx/>
                    <a:latin typeface="Arial" panose="020B0604020202020204"/>
                    <a:ea typeface="+mn-ea"/>
                    <a:cs typeface="+mn-cs"/>
                  </a:rPr>
                  <a:t>Skatt</a:t>
                </a:r>
                <a:endParaRPr kumimoji="0" lang="nb-NO"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4" name="Alternativ prosess 23"/>
              <p:cNvSpPr/>
              <p:nvPr/>
            </p:nvSpPr>
            <p:spPr>
              <a:xfrm>
                <a:off x="4617215" y="1435055"/>
                <a:ext cx="1411200" cy="445477"/>
              </a:xfrm>
              <a:prstGeom prst="flowChartAlternateProcess">
                <a:avLst/>
              </a:prstGeom>
              <a:solidFill>
                <a:schemeClr val="accent4"/>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smtClean="0">
                    <a:ln>
                      <a:noFill/>
                    </a:ln>
                    <a:solidFill>
                      <a:prstClr val="white"/>
                    </a:solidFill>
                    <a:effectLst/>
                    <a:uLnTx/>
                    <a:uFillTx/>
                    <a:latin typeface="Arial" panose="020B0604020202020204"/>
                    <a:ea typeface="+mn-ea"/>
                    <a:cs typeface="+mn-cs"/>
                  </a:rPr>
                  <a:t>Avgift </a:t>
                </a:r>
                <a:endParaRPr kumimoji="0" lang="nb-NO"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5" name="Alternativ prosess 24"/>
              <p:cNvSpPr/>
              <p:nvPr/>
            </p:nvSpPr>
            <p:spPr>
              <a:xfrm>
                <a:off x="6112810" y="1435055"/>
                <a:ext cx="1411200" cy="445477"/>
              </a:xfrm>
              <a:prstGeom prst="flowChartAlternateProcess">
                <a:avLst/>
              </a:prstGeom>
              <a:solidFill>
                <a:schemeClr val="accent4"/>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smtClean="0">
                    <a:ln>
                      <a:noFill/>
                    </a:ln>
                    <a:solidFill>
                      <a:prstClr val="white"/>
                    </a:solidFill>
                    <a:effectLst/>
                    <a:uLnTx/>
                    <a:uFillTx/>
                    <a:latin typeface="Arial" panose="020B0604020202020204"/>
                    <a:ea typeface="+mn-ea"/>
                    <a:cs typeface="+mn-cs"/>
                  </a:rPr>
                  <a:t>Innkreving</a:t>
                </a:r>
                <a:endParaRPr kumimoji="0" lang="nb-NO"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330962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42899" y="222674"/>
            <a:ext cx="8371046" cy="512448"/>
          </a:xfrm>
        </p:spPr>
        <p:txBody>
          <a:bodyPr>
            <a:normAutofit fontScale="90000"/>
          </a:bodyPr>
          <a:lstStyle/>
          <a:p>
            <a:pPr algn="ctr"/>
            <a:r>
              <a:rPr lang="nb-NO" sz="3200" dirty="0" smtClean="0"/>
              <a:t>Distribuerte </a:t>
            </a:r>
            <a:r>
              <a:rPr lang="nb-NO" sz="3200" dirty="0"/>
              <a:t>d</a:t>
            </a:r>
            <a:r>
              <a:rPr lang="nb-NO" sz="3200" dirty="0" smtClean="0"/>
              <a:t>ataprodukter eid av tverrfaglige produktteam (Data </a:t>
            </a:r>
            <a:r>
              <a:rPr lang="nb-NO" sz="3200" dirty="0" err="1" smtClean="0"/>
              <a:t>mesh</a:t>
            </a:r>
            <a:r>
              <a:rPr lang="nb-NO" sz="3200" dirty="0" smtClean="0"/>
              <a:t>)</a:t>
            </a:r>
            <a:br>
              <a:rPr lang="nb-NO" sz="3200" dirty="0" smtClean="0"/>
            </a:br>
            <a:endParaRPr lang="nb-NO" sz="3200" dirty="0"/>
          </a:p>
        </p:txBody>
      </p:sp>
      <p:sp>
        <p:nvSpPr>
          <p:cNvPr id="3" name="Plassholder for innhold 2"/>
          <p:cNvSpPr>
            <a:spLocks noGrp="1"/>
          </p:cNvSpPr>
          <p:nvPr>
            <p:ph idx="1"/>
          </p:nvPr>
        </p:nvSpPr>
        <p:spPr>
          <a:xfrm>
            <a:off x="415700" y="1224730"/>
            <a:ext cx="8371046" cy="1748400"/>
          </a:xfrm>
        </p:spPr>
        <p:txBody>
          <a:bodyPr>
            <a:normAutofit/>
          </a:bodyPr>
          <a:lstStyle/>
          <a:p>
            <a:r>
              <a:rPr lang="nb-NO" sz="1600" i="1" dirty="0" err="1" smtClean="0"/>
              <a:t>distributed</a:t>
            </a:r>
            <a:r>
              <a:rPr lang="nb-NO" sz="1600" i="1" dirty="0" smtClean="0"/>
              <a:t> </a:t>
            </a:r>
            <a:r>
              <a:rPr lang="nb-NO" sz="1600" i="1" dirty="0"/>
              <a:t>data </a:t>
            </a:r>
            <a:r>
              <a:rPr lang="nb-NO" sz="1600" i="1" dirty="0" err="1"/>
              <a:t>products</a:t>
            </a:r>
            <a:r>
              <a:rPr lang="nb-NO" sz="1600" dirty="0"/>
              <a:t> </a:t>
            </a:r>
            <a:r>
              <a:rPr lang="nb-NO" sz="1600" dirty="0" err="1"/>
              <a:t>oriented</a:t>
            </a:r>
            <a:r>
              <a:rPr lang="nb-NO" sz="1600" dirty="0"/>
              <a:t> </a:t>
            </a:r>
            <a:r>
              <a:rPr lang="nb-NO" sz="1600" dirty="0" err="1"/>
              <a:t>around</a:t>
            </a:r>
            <a:r>
              <a:rPr lang="nb-NO" sz="1600" dirty="0"/>
              <a:t> </a:t>
            </a:r>
            <a:r>
              <a:rPr lang="nb-NO" sz="1600" dirty="0" err="1"/>
              <a:t>domains</a:t>
            </a:r>
            <a:r>
              <a:rPr lang="nb-NO" sz="1600" dirty="0"/>
              <a:t> and </a:t>
            </a:r>
            <a:r>
              <a:rPr lang="nb-NO" sz="1600" dirty="0" err="1"/>
              <a:t>owned</a:t>
            </a:r>
            <a:r>
              <a:rPr lang="nb-NO" sz="1600" dirty="0"/>
              <a:t> by </a:t>
            </a:r>
            <a:r>
              <a:rPr lang="nb-NO" sz="1600" i="1" dirty="0" err="1"/>
              <a:t>independent</a:t>
            </a:r>
            <a:r>
              <a:rPr lang="nb-NO" sz="1600" i="1" dirty="0"/>
              <a:t> cross-</a:t>
            </a:r>
            <a:r>
              <a:rPr lang="nb-NO" sz="1600" i="1" dirty="0" err="1"/>
              <a:t>functional</a:t>
            </a:r>
            <a:r>
              <a:rPr lang="nb-NO" sz="1600" i="1" dirty="0"/>
              <a:t> teams</a:t>
            </a:r>
            <a:r>
              <a:rPr lang="nb-NO" sz="1600" dirty="0"/>
              <a:t> </a:t>
            </a:r>
            <a:r>
              <a:rPr lang="nb-NO" sz="1600" dirty="0" err="1"/>
              <a:t>who</a:t>
            </a:r>
            <a:r>
              <a:rPr lang="nb-NO" sz="1600" dirty="0"/>
              <a:t> have </a:t>
            </a:r>
            <a:r>
              <a:rPr lang="nb-NO" sz="1600" dirty="0" err="1"/>
              <a:t>embedded</a:t>
            </a:r>
            <a:r>
              <a:rPr lang="nb-NO" sz="1600" dirty="0"/>
              <a:t> data </a:t>
            </a:r>
            <a:r>
              <a:rPr lang="nb-NO" sz="1600" dirty="0" err="1"/>
              <a:t>engineers</a:t>
            </a:r>
            <a:r>
              <a:rPr lang="nb-NO" sz="1600" dirty="0"/>
              <a:t> and data </a:t>
            </a:r>
            <a:r>
              <a:rPr lang="nb-NO" sz="1600" dirty="0" err="1"/>
              <a:t>product</a:t>
            </a:r>
            <a:r>
              <a:rPr lang="nb-NO" sz="1600" dirty="0"/>
              <a:t> </a:t>
            </a:r>
            <a:r>
              <a:rPr lang="nb-NO" sz="1600" dirty="0" err="1"/>
              <a:t>owners</a:t>
            </a:r>
            <a:r>
              <a:rPr lang="nb-NO" sz="1600" dirty="0"/>
              <a:t>, </a:t>
            </a:r>
            <a:r>
              <a:rPr lang="nb-NO" sz="1600" dirty="0" err="1"/>
              <a:t>using</a:t>
            </a:r>
            <a:r>
              <a:rPr lang="nb-NO" sz="1600" dirty="0"/>
              <a:t> </a:t>
            </a:r>
            <a:r>
              <a:rPr lang="nb-NO" sz="1600" dirty="0" err="1"/>
              <a:t>common</a:t>
            </a:r>
            <a:r>
              <a:rPr lang="nb-NO" sz="1600" dirty="0"/>
              <a:t> </a:t>
            </a:r>
            <a:r>
              <a:rPr lang="nb-NO" sz="1600" i="1" dirty="0"/>
              <a:t>data </a:t>
            </a:r>
            <a:r>
              <a:rPr lang="nb-NO" sz="1600" i="1" dirty="0" err="1"/>
              <a:t>infrastructure</a:t>
            </a:r>
            <a:r>
              <a:rPr lang="nb-NO" sz="1600" dirty="0"/>
              <a:t> as a </a:t>
            </a:r>
            <a:r>
              <a:rPr lang="nb-NO" sz="1600" dirty="0" err="1"/>
              <a:t>platform</a:t>
            </a:r>
            <a:r>
              <a:rPr lang="nb-NO" sz="1600" dirty="0"/>
              <a:t> to host, prep and serve </a:t>
            </a:r>
            <a:r>
              <a:rPr lang="nb-NO" sz="1600" dirty="0" err="1"/>
              <a:t>their</a:t>
            </a:r>
            <a:r>
              <a:rPr lang="nb-NO" sz="1600" dirty="0"/>
              <a:t> data </a:t>
            </a:r>
            <a:r>
              <a:rPr lang="nb-NO" sz="1600" dirty="0" err="1"/>
              <a:t>assets</a:t>
            </a:r>
            <a:r>
              <a:rPr lang="nb-NO" sz="1600" dirty="0"/>
              <a:t>.</a:t>
            </a:r>
          </a:p>
          <a:p>
            <a:endParaRPr lang="nb-NO" sz="1600" dirty="0"/>
          </a:p>
        </p:txBody>
      </p:sp>
      <p:pic>
        <p:nvPicPr>
          <p:cNvPr id="1026" name="Bilde 1" descr="https://martinfowler.com/articles/data-monolith-to-mesh/data-mesh.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563" y="2098930"/>
            <a:ext cx="4620637" cy="2609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789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667566" y="512701"/>
            <a:ext cx="6076880" cy="512448"/>
          </a:xfrm>
        </p:spPr>
        <p:txBody>
          <a:bodyPr>
            <a:normAutofit/>
          </a:bodyPr>
          <a:lstStyle/>
          <a:p>
            <a:r>
              <a:rPr lang="nb-NO" dirty="0" smtClean="0"/>
              <a:t>Data </a:t>
            </a:r>
            <a:r>
              <a:rPr lang="nb-NO" dirty="0" err="1" smtClean="0"/>
              <a:t>mesh</a:t>
            </a:r>
            <a:r>
              <a:rPr lang="nb-NO" dirty="0" smtClean="0"/>
              <a:t> - Essensen</a:t>
            </a:r>
            <a:r>
              <a:rPr lang="nb-NO" dirty="0"/>
              <a:t>! </a:t>
            </a:r>
          </a:p>
        </p:txBody>
      </p:sp>
      <p:sp>
        <p:nvSpPr>
          <p:cNvPr id="3" name="Plassholder for innhold 2"/>
          <p:cNvSpPr>
            <a:spLocks noGrp="1"/>
          </p:cNvSpPr>
          <p:nvPr>
            <p:ph idx="1"/>
          </p:nvPr>
        </p:nvSpPr>
        <p:spPr>
          <a:xfrm>
            <a:off x="320692" y="1589314"/>
            <a:ext cx="8371046" cy="2771394"/>
          </a:xfrm>
        </p:spPr>
        <p:txBody>
          <a:bodyPr/>
          <a:lstStyle/>
          <a:p>
            <a:r>
              <a:rPr lang="nb-NO" dirty="0"/>
              <a:t>De som kan domenet og fagsystemet får også ansvaret for å tilrettelegge for analyse og deling</a:t>
            </a:r>
          </a:p>
          <a:p>
            <a:endParaRPr lang="nb-NO" dirty="0"/>
          </a:p>
          <a:p>
            <a:r>
              <a:rPr lang="nb-NO" dirty="0"/>
              <a:t>Da merker domenet selv forespørslene og behovene utenfra</a:t>
            </a:r>
          </a:p>
          <a:p>
            <a:endParaRPr lang="nb-NO" dirty="0"/>
          </a:p>
          <a:p>
            <a:r>
              <a:rPr lang="nb-NO" dirty="0"/>
              <a:t>De tar selv initiativet til å sikre ting er på stell når de leverer fra seg data</a:t>
            </a:r>
          </a:p>
          <a:p>
            <a:endParaRPr lang="nb-NO" dirty="0"/>
          </a:p>
          <a:p>
            <a:endParaRPr lang="nb-NO" dirty="0"/>
          </a:p>
          <a:p>
            <a:endParaRPr lang="nb-NO" dirty="0"/>
          </a:p>
          <a:p>
            <a:endParaRPr lang="nb-NO" dirty="0"/>
          </a:p>
        </p:txBody>
      </p:sp>
      <p:sp>
        <p:nvSpPr>
          <p:cNvPr id="4" name="Tittel 1"/>
          <p:cNvSpPr txBox="1">
            <a:spLocks/>
          </p:cNvSpPr>
          <p:nvPr/>
        </p:nvSpPr>
        <p:spPr>
          <a:xfrm>
            <a:off x="70658" y="3840251"/>
            <a:ext cx="9074930" cy="703210"/>
          </a:xfrm>
          <a:prstGeom prst="rect">
            <a:avLst/>
          </a:prstGeom>
        </p:spPr>
        <p:txBody>
          <a:bodyPr vert="horz" wrap="square" lIns="0" tIns="0" rIns="0" bIns="0" rtlCol="0" anchor="t" anchorCtr="0">
            <a:noAutofit/>
          </a:bodyPr>
          <a:lst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a:lstStyle>
          <a:p>
            <a:r>
              <a:rPr lang="nb-NO" sz="3200" dirty="0" smtClean="0"/>
              <a:t>Tverrfaglige produktteam med tydelige ansvar for primær og sekundærbruk av data løser det </a:t>
            </a:r>
            <a:endParaRPr lang="nb-NO" sz="3200" dirty="0"/>
          </a:p>
        </p:txBody>
      </p:sp>
    </p:spTree>
    <p:extLst>
      <p:ext uri="{BB962C8B-B14F-4D97-AF65-F5344CB8AC3E}">
        <p14:creationId xmlns:p14="http://schemas.microsoft.com/office/powerpoint/2010/main" val="147394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94095" y="342508"/>
            <a:ext cx="8371046" cy="512448"/>
          </a:xfrm>
        </p:spPr>
        <p:txBody>
          <a:bodyPr/>
          <a:lstStyle/>
          <a:p>
            <a:r>
              <a:rPr lang="nb-NO" dirty="0" err="1" smtClean="0"/>
              <a:t>Skyklar</a:t>
            </a:r>
            <a:r>
              <a:rPr lang="nb-NO" dirty="0" smtClean="0"/>
              <a:t>? </a:t>
            </a:r>
            <a:endParaRPr lang="nb-NO" dirty="0"/>
          </a:p>
        </p:txBody>
      </p:sp>
      <p:pic>
        <p:nvPicPr>
          <p:cNvPr id="4" name="Bilde 3"/>
          <p:cNvPicPr>
            <a:picLocks noChangeAspect="1"/>
          </p:cNvPicPr>
          <p:nvPr/>
        </p:nvPicPr>
        <p:blipFill>
          <a:blip r:embed="rId2"/>
          <a:stretch>
            <a:fillRect/>
          </a:stretch>
        </p:blipFill>
        <p:spPr>
          <a:xfrm>
            <a:off x="1073520" y="945741"/>
            <a:ext cx="6903360" cy="3184244"/>
          </a:xfrm>
          <a:prstGeom prst="rect">
            <a:avLst/>
          </a:prstGeom>
        </p:spPr>
      </p:pic>
      <p:sp>
        <p:nvSpPr>
          <p:cNvPr id="5" name="Tittel 1"/>
          <p:cNvSpPr txBox="1">
            <a:spLocks/>
          </p:cNvSpPr>
          <p:nvPr/>
        </p:nvSpPr>
        <p:spPr>
          <a:xfrm>
            <a:off x="172800" y="4326915"/>
            <a:ext cx="8906400" cy="783230"/>
          </a:xfrm>
          <a:prstGeom prst="rect">
            <a:avLst/>
          </a:prstGeom>
        </p:spPr>
        <p:txBody>
          <a:bodyPr vert="horz" wrap="square" lIns="0" tIns="0" rIns="0" bIns="0" rtlCol="0" anchor="t" anchorCtr="0">
            <a:normAutofit fontScale="70000" lnSpcReduction="20000"/>
          </a:bodyPr>
          <a:lst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a:lstStyle>
          <a:p>
            <a:r>
              <a:rPr lang="nb-NO" dirty="0" smtClean="0"/>
              <a:t>Vi jobber mot ny informasjonsplattform i Sky men juristene har enda ikke gitt "Go" for å legge data der..  </a:t>
            </a:r>
            <a:endParaRPr lang="nb-NO" dirty="0"/>
          </a:p>
        </p:txBody>
      </p:sp>
    </p:spTree>
    <p:extLst>
      <p:ext uri="{BB962C8B-B14F-4D97-AF65-F5344CB8AC3E}">
        <p14:creationId xmlns:p14="http://schemas.microsoft.com/office/powerpoint/2010/main" val="293555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endParaRPr lang="nb-NO"/>
          </a:p>
        </p:txBody>
      </p:sp>
      <p:sp>
        <p:nvSpPr>
          <p:cNvPr id="3" name="Undertittel 2"/>
          <p:cNvSpPr>
            <a:spLocks noGrp="1"/>
          </p:cNvSpPr>
          <p:nvPr>
            <p:ph type="subTitle" idx="1"/>
          </p:nvPr>
        </p:nvSpPr>
        <p:spPr/>
        <p:txBody>
          <a:bodyPr>
            <a:normAutofit lnSpcReduction="10000"/>
          </a:bodyPr>
          <a:lstStyle/>
          <a:p>
            <a:endParaRPr lang="nb-NO"/>
          </a:p>
        </p:txBody>
      </p:sp>
      <p:pic>
        <p:nvPicPr>
          <p:cNvPr id="4" name="Bilde 3"/>
          <p:cNvPicPr>
            <a:picLocks noChangeAspect="1"/>
          </p:cNvPicPr>
          <p:nvPr/>
        </p:nvPicPr>
        <p:blipFill>
          <a:blip r:embed="rId2"/>
          <a:stretch>
            <a:fillRect/>
          </a:stretch>
        </p:blipFill>
        <p:spPr>
          <a:xfrm>
            <a:off x="260711" y="177070"/>
            <a:ext cx="8661411" cy="4833067"/>
          </a:xfrm>
          <a:prstGeom prst="rect">
            <a:avLst/>
          </a:prstGeom>
        </p:spPr>
      </p:pic>
    </p:spTree>
    <p:extLst>
      <p:ext uri="{BB962C8B-B14F-4D97-AF65-F5344CB8AC3E}">
        <p14:creationId xmlns:p14="http://schemas.microsoft.com/office/powerpoint/2010/main" val="21657144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58070" y="946650"/>
            <a:ext cx="8371046" cy="512448"/>
          </a:xfrm>
        </p:spPr>
        <p:txBody>
          <a:bodyPr/>
          <a:lstStyle/>
          <a:p>
            <a:r>
              <a:rPr lang="nb-NO" dirty="0"/>
              <a:t>Mye er på plass</a:t>
            </a:r>
          </a:p>
        </p:txBody>
      </p:sp>
      <p:sp>
        <p:nvSpPr>
          <p:cNvPr id="6" name="Rektangel 5"/>
          <p:cNvSpPr/>
          <p:nvPr/>
        </p:nvSpPr>
        <p:spPr>
          <a:xfrm>
            <a:off x="4479225" y="1469099"/>
            <a:ext cx="4185523" cy="20306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a:t>MEN… </a:t>
            </a:r>
          </a:p>
          <a:p>
            <a:pPr algn="ctr"/>
            <a:endParaRPr lang="nb-NO" sz="500" dirty="0"/>
          </a:p>
          <a:p>
            <a:pPr marL="171450" indent="-171450">
              <a:buFont typeface="Arial" panose="020B0604020202020204" pitchFamily="34" charset="0"/>
              <a:buChar char="•"/>
            </a:pPr>
            <a:r>
              <a:rPr lang="nb-NO" sz="1100" dirty="0"/>
              <a:t>Fagområdet er ikke godt nok forstått internt</a:t>
            </a:r>
          </a:p>
          <a:p>
            <a:pPr marL="171450" indent="-171450">
              <a:buFont typeface="Arial" panose="020B0604020202020204" pitchFamily="34" charset="0"/>
              <a:buChar char="•"/>
            </a:pPr>
            <a:r>
              <a:rPr lang="nb-NO" sz="1100" dirty="0"/>
              <a:t>Rammeverk er ikke helhetlig implementert</a:t>
            </a:r>
          </a:p>
          <a:p>
            <a:pPr marL="171450" indent="-171450">
              <a:buFont typeface="Arial" panose="020B0604020202020204" pitchFamily="34" charset="0"/>
              <a:buChar char="•"/>
            </a:pPr>
            <a:r>
              <a:rPr lang="nb-NO" sz="1100" dirty="0"/>
              <a:t>Roller og prosesser er ikke integrert i linjen</a:t>
            </a:r>
          </a:p>
          <a:p>
            <a:pPr marL="171450" indent="-171450">
              <a:buFont typeface="Arial" panose="020B0604020202020204" pitchFamily="34" charset="0"/>
              <a:buChar char="•"/>
            </a:pPr>
            <a:r>
              <a:rPr lang="nb-NO" sz="1100" dirty="0"/>
              <a:t>Fagområdet er ikke godt nok integrert i prosjektmetode</a:t>
            </a:r>
          </a:p>
          <a:p>
            <a:pPr marL="171450" indent="-171450">
              <a:buFont typeface="Arial" panose="020B0604020202020204" pitchFamily="34" charset="0"/>
              <a:buChar char="•"/>
            </a:pPr>
            <a:r>
              <a:rPr lang="nb-NO" sz="1100" dirty="0"/>
              <a:t>Det er ulike perspektiver og jobbes i ulike retninger</a:t>
            </a:r>
          </a:p>
          <a:p>
            <a:pPr marL="171450" indent="-171450">
              <a:buFont typeface="Arial" panose="020B0604020202020204" pitchFamily="34" charset="0"/>
              <a:buChar char="•"/>
            </a:pPr>
            <a:r>
              <a:rPr lang="nb-NO" sz="1100" dirty="0"/>
              <a:t>Det er mangel på styring (governance)</a:t>
            </a:r>
            <a:endParaRPr lang="nb-NO" sz="1000" dirty="0"/>
          </a:p>
        </p:txBody>
      </p:sp>
      <p:sp>
        <p:nvSpPr>
          <p:cNvPr id="8" name="TekstSylinder 7"/>
          <p:cNvSpPr txBox="1"/>
          <p:nvPr/>
        </p:nvSpPr>
        <p:spPr>
          <a:xfrm>
            <a:off x="358070" y="3774137"/>
            <a:ext cx="3569245" cy="938719"/>
          </a:xfrm>
          <a:prstGeom prst="rect">
            <a:avLst/>
          </a:prstGeom>
          <a:noFill/>
        </p:spPr>
        <p:txBody>
          <a:bodyPr wrap="square" rtlCol="0">
            <a:spAutoFit/>
          </a:bodyPr>
          <a:lstStyle/>
          <a:p>
            <a:pPr marL="171450" indent="-171450">
              <a:buFont typeface="Arial" panose="020B0604020202020204" pitchFamily="34" charset="0"/>
              <a:buChar char="•"/>
            </a:pPr>
            <a:r>
              <a:rPr lang="nb-NO" sz="1100" dirty="0"/>
              <a:t>Data er kritisk for samfunnsoppdraget</a:t>
            </a:r>
          </a:p>
          <a:p>
            <a:pPr marL="171450" indent="-171450">
              <a:buFont typeface="Arial" panose="020B0604020202020204" pitchFamily="34" charset="0"/>
              <a:buChar char="•"/>
            </a:pPr>
            <a:r>
              <a:rPr lang="nb-NO" sz="1100" dirty="0"/>
              <a:t>Informasjonsforvaltning er gitt et strategisk fokus</a:t>
            </a:r>
          </a:p>
          <a:p>
            <a:pPr marL="171450" indent="-171450">
              <a:buFont typeface="Arial" panose="020B0604020202020204" pitchFamily="34" charset="0"/>
              <a:buChar char="•"/>
            </a:pPr>
            <a:r>
              <a:rPr lang="nb-NO" sz="1100" dirty="0"/>
              <a:t>Funksjonen er tatt inn i organisasjonskartet</a:t>
            </a:r>
          </a:p>
          <a:p>
            <a:pPr marL="171450" indent="-171450">
              <a:buFont typeface="Arial" panose="020B0604020202020204" pitchFamily="34" charset="0"/>
              <a:buChar char="•"/>
            </a:pPr>
            <a:r>
              <a:rPr lang="nb-NO" sz="1100" dirty="0"/>
              <a:t>Bred og god kompetanse finnes internt</a:t>
            </a:r>
          </a:p>
          <a:p>
            <a:pPr marL="171450" indent="-171450">
              <a:buFont typeface="Arial" panose="020B0604020202020204" pitchFamily="34" charset="0"/>
              <a:buChar char="•"/>
            </a:pPr>
            <a:r>
              <a:rPr lang="nb-NO" sz="1100" dirty="0"/>
              <a:t>Det er utarbeidet rammeverk og gode beskrivelser</a:t>
            </a:r>
          </a:p>
        </p:txBody>
      </p:sp>
      <p:pic>
        <p:nvPicPr>
          <p:cNvPr id="40" name="Bilde 39"/>
          <p:cNvPicPr>
            <a:picLocks noChangeAspect="1"/>
          </p:cNvPicPr>
          <p:nvPr/>
        </p:nvPicPr>
        <p:blipFill>
          <a:blip r:embed="rId2"/>
          <a:stretch>
            <a:fillRect/>
          </a:stretch>
        </p:blipFill>
        <p:spPr>
          <a:xfrm>
            <a:off x="208184" y="1467151"/>
            <a:ext cx="4174709" cy="2123594"/>
          </a:xfrm>
          <a:prstGeom prst="rect">
            <a:avLst/>
          </a:prstGeom>
        </p:spPr>
      </p:pic>
      <p:sp>
        <p:nvSpPr>
          <p:cNvPr id="68" name="Vinkeltegn 67"/>
          <p:cNvSpPr/>
          <p:nvPr/>
        </p:nvSpPr>
        <p:spPr>
          <a:xfrm rot="5400000">
            <a:off x="6012906" y="2875650"/>
            <a:ext cx="639009" cy="1634023"/>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tx1"/>
              </a:solidFill>
            </a:endParaRPr>
          </a:p>
        </p:txBody>
      </p:sp>
      <p:sp>
        <p:nvSpPr>
          <p:cNvPr id="69" name="TekstSylinder 68"/>
          <p:cNvSpPr txBox="1"/>
          <p:nvPr/>
        </p:nvSpPr>
        <p:spPr>
          <a:xfrm>
            <a:off x="5958408" y="4032169"/>
            <a:ext cx="1928446" cy="577081"/>
          </a:xfrm>
          <a:prstGeom prst="rect">
            <a:avLst/>
          </a:prstGeom>
          <a:noFill/>
        </p:spPr>
        <p:txBody>
          <a:bodyPr wrap="square" rtlCol="0">
            <a:spAutoFit/>
          </a:bodyPr>
          <a:lstStyle/>
          <a:p>
            <a:r>
              <a:rPr lang="nb-NO" sz="1050" dirty="0"/>
              <a:t>Utarbeide et mandat som beskriver hva, hvorfor og hvordan dette kan løses.</a:t>
            </a:r>
          </a:p>
        </p:txBody>
      </p:sp>
      <p:pic>
        <p:nvPicPr>
          <p:cNvPr id="20" name="Grafikk 19" descr="Dokument med heldekkende fyll">
            <a:extLst>
              <a:ext uri="{FF2B5EF4-FFF2-40B4-BE49-F238E27FC236}">
                <a16:creationId xmlns:a16="http://schemas.microsoft.com/office/drawing/2014/main" id="{2235B2FB-4A38-4206-B5EE-0773AAB03DF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264937" y="3873783"/>
            <a:ext cx="772412" cy="772412"/>
          </a:xfrm>
          <a:prstGeom prst="rect">
            <a:avLst/>
          </a:prstGeom>
        </p:spPr>
      </p:pic>
    </p:spTree>
    <p:extLst>
      <p:ext uri="{BB962C8B-B14F-4D97-AF65-F5344CB8AC3E}">
        <p14:creationId xmlns:p14="http://schemas.microsoft.com/office/powerpoint/2010/main" val="418914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P spid="6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2" descr="Et bilde som inneholder tavle&#10;&#10;Automatisk generert beskrivelse">
            <a:extLst>
              <a:ext uri="{FF2B5EF4-FFF2-40B4-BE49-F238E27FC236}">
                <a16:creationId xmlns:a16="http://schemas.microsoft.com/office/drawing/2014/main" id="{9CDEBA92-8099-4C5C-B469-69A538E4372E}"/>
              </a:ext>
            </a:extLst>
          </p:cNvPr>
          <p:cNvPicPr>
            <a:picLocks noChangeAspect="1"/>
          </p:cNvPicPr>
          <p:nvPr/>
        </p:nvPicPr>
        <p:blipFill>
          <a:blip r:embed="rId3"/>
          <a:stretch>
            <a:fillRect/>
          </a:stretch>
        </p:blipFill>
        <p:spPr>
          <a:xfrm>
            <a:off x="5713805" y="1090473"/>
            <a:ext cx="3280030" cy="2795035"/>
          </a:xfrm>
          <a:prstGeom prst="rect">
            <a:avLst/>
          </a:prstGeom>
        </p:spPr>
      </p:pic>
      <p:sp>
        <p:nvSpPr>
          <p:cNvPr id="37" name="Plassholder for innhold 2">
            <a:extLst>
              <a:ext uri="{FF2B5EF4-FFF2-40B4-BE49-F238E27FC236}">
                <a16:creationId xmlns:a16="http://schemas.microsoft.com/office/drawing/2014/main" id="{A6F3570C-563A-47F0-8497-92F2AAF6796E}"/>
              </a:ext>
            </a:extLst>
          </p:cNvPr>
          <p:cNvSpPr>
            <a:spLocks noGrp="1"/>
          </p:cNvSpPr>
          <p:nvPr>
            <p:ph idx="1"/>
          </p:nvPr>
        </p:nvSpPr>
        <p:spPr>
          <a:xfrm>
            <a:off x="531019" y="596425"/>
            <a:ext cx="6369456" cy="4110411"/>
          </a:xfrm>
          <a:ln>
            <a:noFill/>
          </a:ln>
        </p:spPr>
        <p:txBody>
          <a:bodyPr vert="horz" lIns="53633" tIns="53633" rIns="0" bIns="0" rtlCol="0" anchor="t">
            <a:normAutofit/>
          </a:bodyPr>
          <a:lstStyle/>
          <a:p>
            <a:pPr marL="0" indent="0">
              <a:buNone/>
            </a:pPr>
            <a:endParaRPr lang="nb-NO">
              <a:cs typeface="Arial"/>
            </a:endParaRPr>
          </a:p>
          <a:p>
            <a:pPr marL="168865" indent="-168865"/>
            <a:r>
              <a:rPr lang="nb-NO">
                <a:cs typeface="Arial"/>
              </a:rPr>
              <a:t>Vi har ikke en oversikt over hvilken informasjon vi har </a:t>
            </a:r>
          </a:p>
          <a:p>
            <a:pPr marL="507068" lvl="1" indent="-168865"/>
            <a:endParaRPr lang="nb-NO" sz="1564">
              <a:cs typeface="Arial"/>
            </a:endParaRPr>
          </a:p>
          <a:p>
            <a:pPr marL="168865" indent="-168865"/>
            <a:r>
              <a:rPr lang="nb-NO">
                <a:cs typeface="Arial"/>
              </a:rPr>
              <a:t>Vi opplever store utfordringer med å sammenstille </a:t>
            </a:r>
          </a:p>
          <a:p>
            <a:pPr marL="0" indent="0">
              <a:buNone/>
            </a:pPr>
            <a:r>
              <a:rPr lang="nb-NO">
                <a:cs typeface="Arial"/>
              </a:rPr>
              <a:t>   på tvers</a:t>
            </a:r>
          </a:p>
          <a:p>
            <a:pPr marL="168865" indent="-168865"/>
            <a:endParaRPr lang="nb-NO">
              <a:cs typeface="Arial"/>
            </a:endParaRPr>
          </a:p>
          <a:p>
            <a:pPr marL="168865" indent="-168865"/>
            <a:r>
              <a:rPr lang="nb-NO">
                <a:cs typeface="Arial"/>
              </a:rPr>
              <a:t>Sporing – hvilken informasjon brukes til hva? </a:t>
            </a:r>
          </a:p>
          <a:p>
            <a:pPr marL="0" indent="0">
              <a:buNone/>
            </a:pPr>
            <a:endParaRPr lang="nb-NO">
              <a:ea typeface="+mn-lt"/>
              <a:cs typeface="+mn-lt"/>
            </a:endParaRPr>
          </a:p>
          <a:p>
            <a:pPr marL="168865" indent="-168865"/>
            <a:r>
              <a:rPr lang="nb-NO">
                <a:cs typeface="Arial"/>
              </a:rPr>
              <a:t>Ressurskrevende å tilrettelegge for analyse, AI og maskinlæring </a:t>
            </a:r>
          </a:p>
          <a:p>
            <a:pPr marL="168865" indent="-168865"/>
            <a:endParaRPr lang="nb-NO">
              <a:cs typeface="Arial"/>
            </a:endParaRPr>
          </a:p>
          <a:p>
            <a:pPr marL="168865" indent="-168865"/>
            <a:r>
              <a:rPr lang="nb-NO">
                <a:cs typeface="Arial"/>
              </a:rPr>
              <a:t>Prosjekt og linje må etterleve føringene og oppdatere kartet </a:t>
            </a:r>
          </a:p>
          <a:p>
            <a:pPr marL="168865" indent="-168865"/>
            <a:endParaRPr lang="nb-NO">
              <a:cs typeface="Arial"/>
            </a:endParaRPr>
          </a:p>
          <a:p>
            <a:pPr marL="168865" indent="-168865"/>
            <a:endParaRPr lang="nb-NO">
              <a:cs typeface="Arial"/>
            </a:endParaRPr>
          </a:p>
          <a:p>
            <a:pPr marL="168865" indent="-168865"/>
            <a:endParaRPr lang="nb-NO">
              <a:cs typeface="Arial"/>
            </a:endParaRPr>
          </a:p>
          <a:p>
            <a:pPr marL="168865" indent="-168865"/>
            <a:endParaRPr lang="nb-NO">
              <a:cs typeface="Arial"/>
            </a:endParaRPr>
          </a:p>
        </p:txBody>
      </p:sp>
      <p:sp>
        <p:nvSpPr>
          <p:cNvPr id="24" name="Tittel 1">
            <a:extLst>
              <a:ext uri="{FF2B5EF4-FFF2-40B4-BE49-F238E27FC236}">
                <a16:creationId xmlns:a16="http://schemas.microsoft.com/office/drawing/2014/main" id="{817DDD3D-2E62-4C4B-A176-A07A98DB51E0}"/>
              </a:ext>
            </a:extLst>
          </p:cNvPr>
          <p:cNvSpPr>
            <a:spLocks noGrp="1"/>
          </p:cNvSpPr>
          <p:nvPr>
            <p:ph type="title"/>
          </p:nvPr>
        </p:nvSpPr>
        <p:spPr>
          <a:xfrm>
            <a:off x="445086" y="249450"/>
            <a:ext cx="8365073" cy="346249"/>
          </a:xfrm>
        </p:spPr>
        <p:txBody>
          <a:bodyPr>
            <a:normAutofit/>
          </a:bodyPr>
          <a:lstStyle/>
          <a:p>
            <a:r>
              <a:rPr lang="nb-NO" sz="2458"/>
              <a:t>Kartet må følge terrenget - Informasjonsarkitektur</a:t>
            </a:r>
          </a:p>
        </p:txBody>
      </p:sp>
    </p:spTree>
    <p:extLst>
      <p:ext uri="{BB962C8B-B14F-4D97-AF65-F5344CB8AC3E}">
        <p14:creationId xmlns:p14="http://schemas.microsoft.com/office/powerpoint/2010/main" val="42704729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84332" y="268201"/>
            <a:ext cx="7888070" cy="987422"/>
          </a:xfrm>
        </p:spPr>
        <p:txBody>
          <a:bodyPr/>
          <a:lstStyle/>
          <a:p>
            <a:r>
              <a:rPr lang="nb-NO" sz="2800" dirty="0" smtClean="0"/>
              <a:t>	Informasjons(metadata-)</a:t>
            </a:r>
            <a:r>
              <a:rPr lang="nb-NO" sz="2800" dirty="0" err="1" smtClean="0"/>
              <a:t>repository</a:t>
            </a:r>
            <a:r>
              <a:rPr lang="nb-NO" sz="2800" dirty="0" smtClean="0"/>
              <a:t> </a:t>
            </a:r>
            <a:endParaRPr lang="nb-NO" sz="2800" dirty="0"/>
          </a:p>
        </p:txBody>
      </p:sp>
      <p:pic>
        <p:nvPicPr>
          <p:cNvPr id="6" name="Plassholder for innhol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504" y="930019"/>
            <a:ext cx="8676603" cy="4006648"/>
          </a:xfrm>
        </p:spPr>
      </p:pic>
      <p:sp>
        <p:nvSpPr>
          <p:cNvPr id="4" name="Plassholder for dato 3"/>
          <p:cNvSpPr>
            <a:spLocks noGrp="1"/>
          </p:cNvSpPr>
          <p:nvPr>
            <p:ph type="dt" sz="half" idx="10"/>
          </p:nvPr>
        </p:nvSpPr>
        <p:spPr/>
        <p:txBody>
          <a:bodyPr/>
          <a:lstStyle/>
          <a:p>
            <a:r>
              <a:rPr lang="nb-NO" dirty="0" smtClean="0"/>
              <a:t>17.11.2014</a:t>
            </a:r>
            <a:endParaRPr lang="nb-NO" dirty="0"/>
          </a:p>
        </p:txBody>
      </p:sp>
      <p:sp>
        <p:nvSpPr>
          <p:cNvPr id="7" name="Plassholder for bunntekst 4"/>
          <p:cNvSpPr>
            <a:spLocks noGrp="1"/>
          </p:cNvSpPr>
          <p:nvPr>
            <p:ph type="ftr" sz="quarter" idx="11"/>
          </p:nvPr>
        </p:nvSpPr>
        <p:spPr>
          <a:xfrm>
            <a:off x="684332" y="4861424"/>
            <a:ext cx="6552750" cy="160826"/>
          </a:xfrm>
        </p:spPr>
        <p:txBody>
          <a:bodyPr/>
          <a:lstStyle/>
          <a:p>
            <a:r>
              <a:rPr lang="nb-NO"/>
              <a:t>Skatteetaten – Informasjonsforvaltning</a:t>
            </a:r>
          </a:p>
        </p:txBody>
      </p:sp>
    </p:spTree>
    <p:extLst>
      <p:ext uri="{BB962C8B-B14F-4D97-AF65-F5344CB8AC3E}">
        <p14:creationId xmlns:p14="http://schemas.microsoft.com/office/powerpoint/2010/main" val="251858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4294967295"/>
          </p:nvPr>
        </p:nvSpPr>
        <p:spPr/>
        <p:txBody>
          <a:bodyPr/>
          <a:lstStyle/>
          <a:p>
            <a:fld id="{D8865200-363A-4A27-BFE2-9D2920C8E885}" type="slidenum">
              <a:rPr lang="nb-NO" smtClean="0"/>
              <a:t>5</a:t>
            </a:fld>
            <a:endParaRPr lang="nb-NO" dirty="0"/>
          </a:p>
        </p:txBody>
      </p:sp>
      <p:pic>
        <p:nvPicPr>
          <p:cNvPr id="3" name="Bilde 2"/>
          <p:cNvPicPr>
            <a:picLocks noChangeAspect="1"/>
          </p:cNvPicPr>
          <p:nvPr/>
        </p:nvPicPr>
        <p:blipFill>
          <a:blip r:embed="rId2"/>
          <a:stretch>
            <a:fillRect/>
          </a:stretch>
        </p:blipFill>
        <p:spPr>
          <a:xfrm>
            <a:off x="-304429" y="-189151"/>
            <a:ext cx="9754445" cy="5486876"/>
          </a:xfrm>
          <a:prstGeom prst="rect">
            <a:avLst/>
          </a:prstGeom>
        </p:spPr>
      </p:pic>
    </p:spTree>
    <p:extLst>
      <p:ext uri="{BB962C8B-B14F-4D97-AF65-F5344CB8AC3E}">
        <p14:creationId xmlns:p14="http://schemas.microsoft.com/office/powerpoint/2010/main" val="20271214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0ACE4012-6C18-449D-8BBC-54252FF123E6}" type="datetime1">
              <a:rPr lang="nb-NO">
                <a:solidFill>
                  <a:srgbClr val="7F7F7F"/>
                </a:solidFill>
              </a:rPr>
              <a:pPr/>
              <a:t>13.10.2021</a:t>
            </a:fld>
            <a:endParaRPr lang="nb-NO">
              <a:solidFill>
                <a:srgbClr val="7F7F7F"/>
              </a:solidFill>
            </a:endParaRPr>
          </a:p>
        </p:txBody>
      </p:sp>
      <p:sp>
        <p:nvSpPr>
          <p:cNvPr id="6" name="Plassholder for lysbildenummer 5"/>
          <p:cNvSpPr>
            <a:spLocks noGrp="1"/>
          </p:cNvSpPr>
          <p:nvPr>
            <p:ph type="sldNum" sz="quarter" idx="12"/>
          </p:nvPr>
        </p:nvSpPr>
        <p:spPr/>
        <p:txBody>
          <a:bodyPr/>
          <a:lstStyle/>
          <a:p>
            <a:fld id="{2383CA57-A44B-46C8-9FD1-0300097AA787}" type="slidenum">
              <a:rPr lang="nb-NO">
                <a:solidFill>
                  <a:srgbClr val="7F7F7F"/>
                </a:solidFill>
              </a:rPr>
              <a:pPr/>
              <a:t>50</a:t>
            </a:fld>
            <a:endParaRPr lang="nb-NO" dirty="0">
              <a:solidFill>
                <a:srgbClr val="7F7F7F"/>
              </a:solidFill>
            </a:endParaRPr>
          </a:p>
        </p:txBody>
      </p:sp>
      <p:sp>
        <p:nvSpPr>
          <p:cNvPr id="158722" name="Rectangle 2"/>
          <p:cNvSpPr>
            <a:spLocks noGrp="1" noChangeArrowheads="1"/>
          </p:cNvSpPr>
          <p:nvPr>
            <p:ph type="title"/>
          </p:nvPr>
        </p:nvSpPr>
        <p:spPr>
          <a:xfrm>
            <a:off x="781195" y="188417"/>
            <a:ext cx="8606328" cy="987422"/>
          </a:xfrm>
        </p:spPr>
        <p:txBody>
          <a:bodyPr>
            <a:normAutofit/>
          </a:bodyPr>
          <a:lstStyle/>
          <a:p>
            <a:pPr algn="ctr"/>
            <a:r>
              <a:rPr lang="nb-NO" altLang="nb-NO" sz="3200" dirty="0" smtClean="0"/>
              <a:t>Orden og</a:t>
            </a:r>
            <a:r>
              <a:rPr lang="nb-NO" altLang="nb-NO" sz="3000" dirty="0" smtClean="0"/>
              <a:t> samlet kunnskap er forutsetninger for god informasjonsforvaltning</a:t>
            </a:r>
            <a:endParaRPr lang="nb-NO" sz="30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95" y="1255623"/>
            <a:ext cx="7408666" cy="3647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84101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13750" y="378737"/>
            <a:ext cx="8033268" cy="512448"/>
          </a:xfrm>
        </p:spPr>
        <p:txBody>
          <a:bodyPr>
            <a:normAutofit/>
          </a:bodyPr>
          <a:lstStyle/>
          <a:p>
            <a:r>
              <a:rPr lang="nb-NO" sz="2400" dirty="0"/>
              <a:t>Digitaliseringsarbeidet endrer retning</a:t>
            </a:r>
          </a:p>
        </p:txBody>
      </p:sp>
      <p:sp>
        <p:nvSpPr>
          <p:cNvPr id="6" name="TekstSylinder 5"/>
          <p:cNvSpPr txBox="1"/>
          <p:nvPr/>
        </p:nvSpPr>
        <p:spPr>
          <a:xfrm>
            <a:off x="4578096" y="1307315"/>
            <a:ext cx="4273296" cy="3046988"/>
          </a:xfrm>
          <a:prstGeom prst="rect">
            <a:avLst/>
          </a:prstGeom>
          <a:noFill/>
        </p:spPr>
        <p:txBody>
          <a:bodyPr wrap="square" rtlCol="0">
            <a:spAutoFit/>
          </a:bodyPr>
          <a:lstStyle/>
          <a:p>
            <a:pPr marL="285750" marR="0" lvl="0" indent="-2857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prstClr val="black"/>
                </a:solidFill>
                <a:effectLst/>
                <a:uLnTx/>
                <a:uFillTx/>
                <a:latin typeface="Arial" panose="020B0604020202020204"/>
                <a:ea typeface="+mn-ea"/>
                <a:cs typeface="+mn-cs"/>
              </a:rPr>
              <a:t>Aktører henger i stadig større grad sammen i lange verdikjeder med en gjennomgående digitalisering</a:t>
            </a:r>
          </a:p>
          <a:p>
            <a:pPr marL="285750" marR="0" lvl="0" indent="-2857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prstClr val="black"/>
                </a:solidFill>
                <a:effectLst/>
                <a:uLnTx/>
                <a:uFillTx/>
                <a:latin typeface="Arial" panose="020B0604020202020204"/>
                <a:ea typeface="+mn-ea"/>
                <a:cs typeface="+mn-cs"/>
              </a:rPr>
              <a:t>Etatens oppgaver kan løses i større grad ute i samfunnet, der den økonomiske aktiviteten finner sted</a:t>
            </a:r>
          </a:p>
          <a:p>
            <a:pPr marL="285750" marR="0" lvl="0" indent="-2857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prstClr val="black"/>
                </a:solidFill>
                <a:effectLst/>
                <a:uLnTx/>
                <a:uFillTx/>
                <a:latin typeface="Arial" panose="020B0604020202020204"/>
                <a:ea typeface="+mn-ea"/>
                <a:cs typeface="+mn-cs"/>
              </a:rPr>
              <a:t>På mange områder er regelverk, standarder og samarbeid viktigere enn intern utvikling for å legge til rette innovative løsninger</a:t>
            </a:r>
          </a:p>
          <a:p>
            <a:pPr marL="285750" marR="0" lvl="0" indent="-2857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prstClr val="black"/>
                </a:solidFill>
                <a:effectLst/>
                <a:uLnTx/>
                <a:uFillTx/>
                <a:latin typeface="Arial" panose="020B0604020202020204"/>
                <a:ea typeface="+mn-ea"/>
                <a:cs typeface="+mn-cs"/>
              </a:rPr>
              <a:t>Piloter og innovasjonssamarbeid vil bli viktigere</a:t>
            </a:r>
          </a:p>
        </p:txBody>
      </p:sp>
      <p:pic>
        <p:nvPicPr>
          <p:cNvPr id="7" name="Bilde 6"/>
          <p:cNvPicPr>
            <a:picLocks noChangeAspect="1"/>
          </p:cNvPicPr>
          <p:nvPr/>
        </p:nvPicPr>
        <p:blipFill rotWithShape="1">
          <a:blip r:embed="rId3" cstate="hqprint">
            <a:extLst>
              <a:ext uri="{28A0092B-C50C-407E-A947-70E740481C1C}">
                <a14:useLocalDpi xmlns:a14="http://schemas.microsoft.com/office/drawing/2010/main"/>
              </a:ext>
            </a:extLst>
          </a:blip>
          <a:srcRect b="-1179"/>
          <a:stretch/>
        </p:blipFill>
        <p:spPr>
          <a:xfrm>
            <a:off x="445008" y="1203864"/>
            <a:ext cx="3753120" cy="3664014"/>
          </a:xfrm>
          <a:prstGeom prst="rect">
            <a:avLst/>
          </a:prstGeom>
        </p:spPr>
      </p:pic>
    </p:spTree>
    <p:extLst>
      <p:ext uri="{BB962C8B-B14F-4D97-AF65-F5344CB8AC3E}">
        <p14:creationId xmlns:p14="http://schemas.microsoft.com/office/powerpoint/2010/main" val="498008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1532021" y="1023554"/>
            <a:ext cx="6393748" cy="3996789"/>
          </a:xfrm>
          <a:prstGeom prst="rect">
            <a:avLst/>
          </a:prstGeom>
        </p:spPr>
      </p:pic>
      <p:sp>
        <p:nvSpPr>
          <p:cNvPr id="5" name="TekstSylinder 4"/>
          <p:cNvSpPr txBox="1"/>
          <p:nvPr/>
        </p:nvSpPr>
        <p:spPr>
          <a:xfrm>
            <a:off x="1532021" y="264695"/>
            <a:ext cx="6252033" cy="461665"/>
          </a:xfrm>
          <a:prstGeom prst="rect">
            <a:avLst/>
          </a:prstGeom>
          <a:noFill/>
        </p:spPr>
        <p:txBody>
          <a:bodyPr wrap="none" rtlCol="0">
            <a:spAutoFit/>
          </a:bodyPr>
          <a:lstStyle/>
          <a:p>
            <a:r>
              <a:rPr lang="nb-NO" sz="2400" b="1" dirty="0" smtClean="0"/>
              <a:t>Sak til Skate (etatsledergruppering) i dag </a:t>
            </a:r>
            <a:endParaRPr lang="nb-NO" sz="2400" b="1" dirty="0"/>
          </a:p>
        </p:txBody>
      </p:sp>
    </p:spTree>
    <p:extLst>
      <p:ext uri="{BB962C8B-B14F-4D97-AF65-F5344CB8AC3E}">
        <p14:creationId xmlns:p14="http://schemas.microsoft.com/office/powerpoint/2010/main" val="9539886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sz="half" idx="2"/>
          </p:nvPr>
        </p:nvSpPr>
        <p:spPr>
          <a:xfrm>
            <a:off x="1048773" y="977087"/>
            <a:ext cx="8515018" cy="3816140"/>
          </a:xfrm>
        </p:spPr>
        <p:txBody>
          <a:bodyPr>
            <a:normAutofit fontScale="25000" lnSpcReduction="20000"/>
          </a:bodyPr>
          <a:lstStyle/>
          <a:p>
            <a:endParaRPr lang="nb-NO" dirty="0" smtClean="0"/>
          </a:p>
          <a:p>
            <a:r>
              <a:rPr lang="nb-NO" sz="3700" b="1" dirty="0" smtClean="0"/>
              <a:t>Informasjons og analyseplattform	</a:t>
            </a:r>
          </a:p>
          <a:p>
            <a:pPr marL="0" indent="0">
              <a:buNone/>
            </a:pPr>
            <a:endParaRPr lang="nb-NO" sz="3700" b="1" dirty="0"/>
          </a:p>
          <a:p>
            <a:r>
              <a:rPr lang="nb-NO" sz="3700" b="1" dirty="0" smtClean="0"/>
              <a:t>Fremtiden innkreving</a:t>
            </a:r>
          </a:p>
          <a:p>
            <a:pPr marL="0" indent="0">
              <a:buNone/>
            </a:pPr>
            <a:endParaRPr lang="nb-NO" sz="3700" b="1" dirty="0"/>
          </a:p>
          <a:p>
            <a:r>
              <a:rPr lang="nb-NO" sz="3700" b="1" dirty="0" err="1" smtClean="0"/>
              <a:t>Tax</a:t>
            </a:r>
            <a:r>
              <a:rPr lang="nb-NO" sz="3700" b="1" dirty="0" smtClean="0"/>
              <a:t> 2030 </a:t>
            </a:r>
          </a:p>
          <a:p>
            <a:pPr marL="0" indent="0">
              <a:buNone/>
            </a:pPr>
            <a:endParaRPr lang="nb-NO" sz="3700" b="1" dirty="0"/>
          </a:p>
          <a:p>
            <a:r>
              <a:rPr lang="nb-NO" sz="3700" b="1" dirty="0" smtClean="0"/>
              <a:t>Bedre styring og forvaltning av informasjon</a:t>
            </a:r>
          </a:p>
          <a:p>
            <a:pPr marL="0" indent="0">
              <a:buNone/>
            </a:pPr>
            <a:endParaRPr lang="nb-NO" sz="3700" b="1" dirty="0"/>
          </a:p>
          <a:p>
            <a:pPr lvl="1"/>
            <a:r>
              <a:rPr lang="nb-NO" sz="3700" b="1" dirty="0" smtClean="0"/>
              <a:t>Operasjonalisere styring og forvaltning av informasjon </a:t>
            </a:r>
          </a:p>
          <a:p>
            <a:endParaRPr lang="nb-NO" sz="3700" b="1" dirty="0"/>
          </a:p>
          <a:p>
            <a:pPr lvl="1"/>
            <a:r>
              <a:rPr lang="nb-NO" sz="3700" b="1" dirty="0" smtClean="0"/>
              <a:t>Sikre personvern og informasjonssikkerhet</a:t>
            </a:r>
          </a:p>
          <a:p>
            <a:pPr lvl="1"/>
            <a:endParaRPr lang="nb-NO" sz="3700" b="1" dirty="0"/>
          </a:p>
          <a:p>
            <a:pPr lvl="1"/>
            <a:r>
              <a:rPr lang="nb-NO" sz="3700" b="1" dirty="0" smtClean="0"/>
              <a:t>Komme i posisjon til tenke strategisk på data, hvem som eier og hvilke data som har mest verdi</a:t>
            </a:r>
          </a:p>
          <a:p>
            <a:pPr lvl="1"/>
            <a:endParaRPr lang="nb-NO" sz="3700" b="1" dirty="0"/>
          </a:p>
          <a:p>
            <a:r>
              <a:rPr lang="nb-NO" sz="3700" b="1" dirty="0" smtClean="0"/>
              <a:t>Smelte sammen forretning og IT i tverrfaglige produkttema</a:t>
            </a:r>
          </a:p>
          <a:p>
            <a:pPr marL="338172" lvl="1" indent="0">
              <a:buNone/>
            </a:pPr>
            <a:endParaRPr lang="nb-NO" sz="3700" b="1" dirty="0"/>
          </a:p>
          <a:p>
            <a:r>
              <a:rPr lang="nb-NO" sz="3700" b="1" dirty="0" smtClean="0"/>
              <a:t>Sky </a:t>
            </a:r>
          </a:p>
          <a:p>
            <a:endParaRPr lang="nb-NO" sz="3700" b="1" dirty="0" smtClean="0"/>
          </a:p>
          <a:p>
            <a:r>
              <a:rPr lang="nb-NO" sz="3700" b="1" dirty="0" smtClean="0"/>
              <a:t>Maskinlæring og ny teknologi</a:t>
            </a:r>
          </a:p>
          <a:p>
            <a:endParaRPr lang="nb-NO" sz="3700" b="1" dirty="0"/>
          </a:p>
          <a:p>
            <a:r>
              <a:rPr lang="nb-NO" sz="3700" b="1" dirty="0" smtClean="0"/>
              <a:t>Globalisering </a:t>
            </a:r>
          </a:p>
        </p:txBody>
      </p:sp>
      <p:sp>
        <p:nvSpPr>
          <p:cNvPr id="3" name="Plassholder for dato 2"/>
          <p:cNvSpPr>
            <a:spLocks noGrp="1"/>
          </p:cNvSpPr>
          <p:nvPr>
            <p:ph type="dt" sz="half" idx="10"/>
          </p:nvPr>
        </p:nvSpPr>
        <p:spPr/>
        <p:txBody>
          <a:bodyPr/>
          <a:lstStyle/>
          <a:p>
            <a:fld id="{1A1F10B7-A01E-430E-A625-DB4259FCF2CA}" type="datetime4">
              <a:rPr lang="nb-NO" smtClean="0">
                <a:solidFill>
                  <a:prstClr val="black"/>
                </a:solidFill>
              </a:rPr>
              <a:pPr/>
              <a:t>13. oktober 2021</a:t>
            </a:fld>
            <a:endParaRPr lang="nb-NO">
              <a:solidFill>
                <a:prstClr val="black"/>
              </a:solidFill>
            </a:endParaRPr>
          </a:p>
        </p:txBody>
      </p:sp>
      <p:sp>
        <p:nvSpPr>
          <p:cNvPr id="4" name="Tittel 1"/>
          <p:cNvSpPr txBox="1">
            <a:spLocks/>
          </p:cNvSpPr>
          <p:nvPr/>
        </p:nvSpPr>
        <p:spPr>
          <a:xfrm>
            <a:off x="588352" y="268201"/>
            <a:ext cx="8371046" cy="512448"/>
          </a:xfrm>
          <a:prstGeom prst="rect">
            <a:avLst/>
          </a:prstGeom>
        </p:spPr>
        <p:txBody>
          <a:bodyPr/>
          <a:lstStyle>
            <a:lvl1pPr algn="l" defTabSz="676341" rtl="0" eaLnBrk="1" latinLnBrk="0" hangingPunct="1">
              <a:lnSpc>
                <a:spcPct val="90000"/>
              </a:lnSpc>
              <a:spcBef>
                <a:spcPct val="0"/>
              </a:spcBef>
              <a:buNone/>
              <a:defRPr sz="3674" b="1" kern="1200">
                <a:solidFill>
                  <a:schemeClr val="tx1"/>
                </a:solidFill>
                <a:latin typeface="+mj-lt"/>
                <a:ea typeface="+mj-ea"/>
                <a:cs typeface="+mj-cs"/>
              </a:defRPr>
            </a:lvl1pPr>
          </a:lstStyle>
          <a:p>
            <a:r>
              <a:rPr lang="nb-NO" dirty="0" smtClean="0"/>
              <a:t>			Oppsummering </a:t>
            </a:r>
            <a:endParaRPr lang="nb-NO" dirty="0"/>
          </a:p>
        </p:txBody>
      </p:sp>
    </p:spTree>
    <p:extLst>
      <p:ext uri="{BB962C8B-B14F-4D97-AF65-F5344CB8AC3E}">
        <p14:creationId xmlns:p14="http://schemas.microsoft.com/office/powerpoint/2010/main" val="25482374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sz="half" idx="2"/>
          </p:nvPr>
        </p:nvSpPr>
        <p:spPr/>
        <p:txBody>
          <a:bodyPr/>
          <a:lstStyle/>
          <a:p>
            <a:pPr marL="0" indent="0" algn="ctr">
              <a:buNone/>
            </a:pPr>
            <a:r>
              <a:rPr lang="nb-NO" sz="2800" dirty="0" smtClean="0"/>
              <a:t>Spørsmål? </a:t>
            </a:r>
          </a:p>
          <a:p>
            <a:pPr marL="676341" lvl="2" indent="0" algn="ctr">
              <a:buNone/>
            </a:pPr>
            <a:endParaRPr lang="nb-NO" sz="2400" dirty="0"/>
          </a:p>
          <a:p>
            <a:pPr marL="676341" lvl="2" indent="0" algn="ctr">
              <a:buNone/>
            </a:pPr>
            <a:r>
              <a:rPr lang="nb-NO" sz="2400" dirty="0" smtClean="0">
                <a:hlinkClick r:id="rId2"/>
              </a:rPr>
              <a:t>geir.myrind@skatteetaten.no</a:t>
            </a:r>
            <a:endParaRPr lang="nb-NO" sz="2400" dirty="0" smtClean="0"/>
          </a:p>
          <a:p>
            <a:pPr marL="676341" lvl="2" indent="0" algn="ctr">
              <a:buNone/>
            </a:pPr>
            <a:endParaRPr lang="nb-NO" sz="2400" dirty="0"/>
          </a:p>
          <a:p>
            <a:pPr marL="676341" lvl="2" indent="0" algn="ctr">
              <a:buNone/>
            </a:pPr>
            <a:r>
              <a:rPr lang="nb-NO" sz="2400" dirty="0"/>
              <a:t>@</a:t>
            </a:r>
            <a:r>
              <a:rPr lang="nb-NO" sz="2400" dirty="0" err="1"/>
              <a:t>geirmy</a:t>
            </a:r>
            <a:endParaRPr lang="nb-NO" sz="2400" dirty="0"/>
          </a:p>
          <a:p>
            <a:pPr marL="676341" lvl="2" indent="0" algn="ctr">
              <a:buNone/>
            </a:pPr>
            <a:endParaRPr lang="nb-NO" sz="2400" dirty="0" smtClean="0"/>
          </a:p>
          <a:p>
            <a:pPr marL="676341" lvl="2" indent="0" algn="ctr">
              <a:buNone/>
            </a:pPr>
            <a:endParaRPr lang="nb-NO" dirty="0"/>
          </a:p>
        </p:txBody>
      </p:sp>
      <p:sp>
        <p:nvSpPr>
          <p:cNvPr id="5" name="AutoShape 2" descr="data:image/png;base64,%20iVBORw0KGgoAAAANSUhEUgAAALcAAACvCAYAAAC/609pAAAAAXNSR0IArs4c6QAAAARnQU1BAACxjwv8YQUAAAAJcEhZcwAADsMAAA7DAcdvqGQAAJDxSURBVHhe7Z0HoF5Fmf7fr9fbS3ojlRJ6E1iKFAEFBRsIFuy41l37/nV1d9W1rF1XQUVRQBAEaaJ0lN5rCCQhlSQ39ya3fL3+n9+cO+HKgrsklBDuwMk593znzJkz87zvPO8778yx8TSettcUaiqNHo+nFyj5Kg6FQlar1dxxNBp1+/H0wqXw6H48vUAJYJfLZatWq+5vAE7ifKPRcMfj6YVJ4+B+gRNgjsfjFolERs+o0sNhd94DfTy9MGkc3C9C8mBGW/uNVK/XNx+Pp+c/jYP7RUiA2AMZDe61+DiwX9g0Du4XKQFoNDg8u1KpOGBjVI5TkxcujYP7RUiA2gN7eHjYBgYGnNdkHNgvbHrFgTufz48ePTMtAIB4N6ARPvH3/5bIC8D6PMnn6d4QwPzLX/7S3vzmN9vXv/51GxkZGf0lSNzLc7nvmco2np5bekWBG/DhuQA4xWLRnQNI0AQPYDSspwsenP8Xn7S/1mtj9v7Y//bXv/7Vfv7zn1tLS4tdffXVdtxxx9ktt9ziyoM253roiy/TeNq69IrT3LFYzAEnkUg4UHEM4NkKhYLT7IAMkCMMgH6sG++ZEmAkr2e6jvPkNTg4aGeeeabNnDnTvv/979v5559vU6ZMsXe/+9123333WVtbmxO4TZs2OWFi80IxnrYsvaLADWBKpdJmwLEB9oceesht6XTaMpmMAzTXcT2g5/jvJa9xx2rqsW4+zl9//fV28cUX2zHHHGNz5851zwLs06dPt+985zvuWclk0oHc3zOeti694jQ3GpsNw460evVq++xnP+t48I9+9CPr7++3VCrlgAlIARnX/73ENR6MnjN77wjn165d64DN8U9+8hP73ve+5/LnOQhXX1+f499eU48VwPG05ekVFVsCzUBD8sq5XM6B6dvf/rbjvSRAtttuu9nb3/52+4d/+AenSQGrB+n/lsjXA3ts+u///m/70pe+ZGeccYajPhiT9BBcS5kQqn333dddyzmeR17/l2eOp7+TAPcrJQmoo0fNpkDVvOyyy5rHH398U4aeOyeQN0UbmjvvvHPzC1/4QlNa3Z0XD3f7/y0JmC5fn3jenXfe2RRwm1/+8pdHzzab9957b1NC1HzDG97QXLJkibtv2bJlzccee6z55JNPNiUAzWq1Onr1eNrStN31e3qnzd372MR5kvdCQEtuvfVWRzkOPPBAd+5Vr3qV4794M37wgx/Ypz71KVu6dKnjxyS0OMlr3GdK/Maz2NDSAqw98cQT1t7e7oxF0u67724nn3yybdiwwTo6OuyRRx5xXpQvfvGL9pnPfMYuuOCCzd4b8vN5+r998r+R/DPHnnulp4i6yy+NHm8XiQYGhHTpNLI/HtvwROhBT/BO/O53v7PJkyfbjBkzHP/lnDSrff7zn7fLL7/cARDQ8xuAhnKQJ/l4+sF58odOcN7TCYzRbDbrzuP6kxbfTHV++tOfOsE64ogj7KMf/agTNOgKv//2t791z4MieWEkX/9uvvw8l7859u/JnjTO17dDcNPAY0HnGx0AcJ5jgIIxN23aNKfB4cQYffiaAR2a+n3ve5+tX7/enTv00EMd6Pz93HP77bfb0NCQdXV1ufMe3CSu4W9Sa2urEw5cgIsWLbKLLrrILrnkEqfVEaAbb7zRrrjiCttll11cj3HSSSc5LX/22WebaIsrC/mTt383DE4Eg3P+/bywcc5f+0pP25VB6TUbQPYa1Dc8Dc7v/I0BSdcPYA855BBbvny5/eUvf3EG5dSpU+0Tn/iEAz8a9S1veYudeuqp7n6oAufxUf/sZz+znXbayfbZZx/n3uvp6XFlQKDGPs8nr1EB8+OPP+4Av9dee9mrX/1qR4sWLlxov/rVr5zvG+EBvHhW7r77brvqqqts0qRJJvvA7Xk//64kr7l94h15/is9bXfgBlx06f6YDY3GORr9j3/8o33ta19zWpvfVq5c6TwV73rXuxxw0Z5QFTQsVOW73/2uoxaAjTxl+Nk3vvENp2l7e3vt2muvdb8fddRRTlDQtFznAe4HgXg+dIIyAEafXv/61ztfNwM769atc1r93HPPtbe97W1Og59zzjnO901ZSf/1X//lngvl8QLsaYoH9FjBfiWn7YqW+Mb0wOJv9oCL9OSTT9q3vvUtRzP+3//7f/aa17zGacI//OEPzs8MJQCcaPIdd9zRAR5Nyv2AFO2IdkWzcj8AhxeT7zXXXGN33XWXdXZ2ujwBI/cAasrjwUde0AqO/eDQ73//e3c9NAjOjysSIcNNiUvy3/7t35zgwNsBP2XdeeedHcA9iNnIg2chXP7cKzqpIrarJEA1xYXdMe40Nbg7xp2HC050wO35zaezzjqrefTRRzdvu+02575jE/DcvbjlSBzjKjzxxBObohbu3ODgoMuXTcBu/uu//mvzhBNOaH7zm99sbty40V3Dc9goF4m8fZk4n8vlmqJI7j4JW/O0005rPvTQQ00BuynK0ly6dKm7lvTFL36xKSFxrkvZCE31Qs1Vq1Ztzpsys42nIG13xAwN6V13eD3g1gKAOwfNwJDDgOM6rzkxCtGw3rPBeTQsmg86QuI+qAo8+eCDD3baE82JtiShwT/2sY/ZBz7wAcep2fNsnkNe5IvnA83K3wwikT/lksC4UUs4Nj3LhAkTnAsSPk+ZvceE3oFYFMqAq/Id73iHSaDc+3ieTpm4fiwHf6Wm7dIV6OnAmjVrnN8aKgGIACBcm1eGSgDMBx980H784x87lxz8F1AARIAHCAEKf2PU3XTTTfaFL3zBAUha1/3mgQtYOV6wYIHtv//+Lu8rr7zS/vznP9vs2bOd1wQD1peR8vnE3/i74djwfvKhXPi/d911V0dR4OS4CxEAQgY+/OEPO0MW2kTg1QEHHOCEk/IjQF6I2FNWhIznUC7OvxLSdjf87l+HPaAD4AAD7UbAEhoSo/ArX/mKG1Sh8fGIvOc977Hu7m4Hag8AtDVCgZsQDQmA4OFEDiJA/MZziPiDawNeP1ADeBnAwVdOqKtohx177LHOeOSZ3OdBxjPh2gCb3gaDFg3NwA7A5XcCrz73uc+5QZ7DDz/clRWujlAB3CVLlth1111nokPufbAHALp/H8oL+DkeK1jbdVIlbzcJDqvu2R3DZQU0x3EFpuYDDzzQlKHWnDhxYlMGWnPx4sVueP3RRx9113Md96vx3fUcw6U5/41vfKMpULv84LeiJI5T8zu8m2dxDNfnb3g6+ZAH5+DooilNga553nnnNQcGBtwz/XXqAdwz2e65557mnDlzmmeccYa7Bn5NOMCRRx7p7pPmdn8//PDD7nrKc/755zcFZvd+n/jEJ5oymJvqadz9lJnrSL5MlPWVkLYrWoKmhneinaAOaEKB1wQEp1nRzgymoBnZoAJ4TtBu3It2I3k+zv3QA3zap59+us2fP98N6qChuQbNLuA4jYgG5W/oB3kxskl+UA2eCU8WsJzrEG2M1serghaFL5Mn2pv7eTb8nh5BYHcU6t///d+dC/Cd73ynvfe973UUiiQj2IUJEIj1H//xH84nz/VoeugR/nfyo7zeTvB2xPaetkvODUgALCOCvB7ReLj7ACLG4D/+4z86agGPBnQAAOBxDxt0AdBx7stf/rLr4gEVHBugAF7AghCx53mABpADaDZ4shcAygSY99tvP+fCUy/i3HpwZ4xZBo64hnzJE/qDMCIE3M9gEkKIoJIPrkL2vA9UhNHSPffc0wGasiNod9xxh6MvvCf0BcMUAQLY3Md7bu9puxvEAYAAE8Dhiwag+K8Z/MAgA6innXaaC16Cg9PQNDp7wEWCq5IAIF4JJhUAQu9FIU+u5TncV6vV3XEkgvbHI1J3eZK80PB7KBSWEAQzgeDh9B6FQlHAPcT5s315vLBwj0+cA5g8l/fkb8pDLDrPwq7AB37zzTe7QaCDDjrI9Thwd4SJoXx6Ebw4CM4rIW13mtuDCcMMjYXGRTtDB3DVYUwSS4JWZRDHa7CxewC0YsUKF2eCmw6tmMuNCFwBdUBDA2CJkwNjNBoRwPGelN0xAgCA6/WahcIha0hYACR/IzgAfOrUaQL0Qe7aP/3pKlGnh3SNOaqE1vd50At4QaJsnjoBaM6hmS+99FInrIcddpj7DWoDdWH09Zvf/KYTbqgRPQEDTQz3Izzbe3rZgRuQ0Mh03+zZAAFg4DjQoBEHTuI4aHAaH64MHYFHc/1HPvIR53Gg2/fAYfP546mAC+NyKxTwSEBFQlatlQVyaexmw+oNlQGANwX0ELTClVCbeoEIgtLQP3WLxihbQ9fVdH9FZa+4vNLppHP17bvP3vbY449J8/7BAbK3d4LK1uPK5XsRnwAl70cC9PBw/Pi8I65HegS0Mz5yhBmKg2eIPW7DH/7whzZv3jyT0eryGJvG1unYvxFgv+eZL5f0shvEoZKpdN/oaFIqHGOJhiURAAWPxriiC8ZNtsMOOzhth3HJ0DpBTyTf1ZMvWpE93TiGGjHX/O2uccCuKo+ErmMaGP5wAUEbe9o8+BtAE08tQOg4JNA3GqIqzYr7OxrTNZG6lasFyxeHLVfYaJmWlH3yU5+wz3/+M3qvin3hC5+3H/3oh84FiTDSy1DGscBCYwM2Bnz++Z//2V772tc6wLLH8GXonsEkBBp+Tn2RF8JBz4AGf//732+f/vSnXbw5Qk3y9euB7c+ROEfP+HJJL0vODdf0GpqwUwKLGNHDF01sNsA++uijXaQdIMAoZABmjz32cL5numqOaTS0OA2Gt4HGAzB0ZggCoOFZgKJep1FpZF9dQYMHiXOj5x2wSc9UrWOve+r3CMAVXweA1WrN7rjtDrtIlGqgf9je+ta32ete97rNwPaeDs/7fU/D3wgBG+9IBCGG6oUXXui4NkoArwq/nXXWWe7dOEd9YdgSCUmEoq9b8vN2Q1Cuqns2zxsrZNtyellybirXd82eO0IvCDxi+JoGRGMDYLQWhhrBULjIPvjBDzqPiXe/+cZCa9N4DPbAzz/0oQ85rQjYq1Vp6RDGHY3Kc9k41ua0mt84N3bPdVHhWWVs6v4m0YBsOt8cvU5GJuqF5/BOiUTcJk+ZaAeKRrS1ddj551/ownHxskBBcDF6YQTUAI/7eA9ACf0i0IrEdfyOjYBxjVeFEU6ehZGMAiBC8uyzz3b1Q3AW9el7CuoEgfe0jTQO7hcw0TBUtK9sn9DeGE2AmW6XuA581NAPumu0OKOEGF40OMCm8T1fJzG6iHcEDcZwfABsNCScGYCOAnMUlAGASfzN3v/NfvR3gF1Pjd4LwMkH7atN+1otZKlEi4QnYaWi6EC1aelUq96hQ+We59yHAM+HxBIH7n3h1AHal3fx74CdQZgsvRiGJLYD3hOEHYFFSKBwgBSgI/hQGQCLJwnBxo0ItaEuveAAeF/vT6/7bTW9LGkJWhotS8XTUIAZwKLVqHi0DwYlbjJ83cRa33///c77QZwHNMN3vSTyoXFxFxLPwWCIXz8EgIcF7HoNsLJ5aqFtlFu7tJmOsOe60b89mJ9ey46WMAQfslIZozYibRzXcUlUa5MrTyqVdhvAYoIFgocPG/cecSWAmvfmd69loV+LFy92tAQ7A/BjcPK+vBPzNHFrsodv/+lPf3IhCfjEqTO0N70CXiIGmd761re6633+/PZySS9LWgKAAaTXwOyZhIAmwmNAN8wEhFNOOcUdAwziOuiG/QgiQgHIAS8bgMDvTGOi5XkGfB3gNKEQLoASjSXQAuSnb5tBz/GYFMKTUhTey9oqT+1DbOLJMT3fCgJ1zirVosUTIWttS1siiaaEGlQdsGbNmmVvfOMbXdlxcRKQRRAYfBph9nSBc3hKoDCAkd+oK4BKPTHQg6EJNSPOhcEtejzqC+pC74DW55msa8i9uEJ9D4eQvFzSNqu5KdYzdX/e4OE3goTQKmgcRvE4RwOjjdA8uMLwjCAAJBoHrY/2AdAcA37yhHuS0Gb8TZeMZkdTtrZ2WLNBWdioLgALiD24R08H/6jsEgR3qH24KgZDWKxObBaSUWqjVBF4U+mkQIgXhtFNwnAJrFK2AncyEWhKbASAih8c4xmAM8gEpaBnwr2HIJLIh3dl83XIe/BOeGAIJeDdMSbxDNFjUR/UIbqOwCvAjKAz/A+do54Y8kcIPGS8QPnkernRv/01z9SGL1baJjU3FYOWoWI49hVFosEAHXsam2sIaQXgeAbwXXMM8DGUcHMR6oqGo/K5zyd/P9qMkT00PVqMhuc6D/BUKuF82k9pasAtSuP2lBOg163hykrOEkyBF3CG3fVcyznRn5A0srg3HD4k3s2+XosK5LqrIUCGUxaB31vcXdtsBj0LAopQUy8AHL81gosGv+yyy3ioTZw40dE1rgNkvh7Zey8L1IQejN8BMKO1GN4f//jHHXBxHVIv0Dg0N3SF0U5co8STw/l5PnnSM4wFNxSIeuMcz6XufBuyZ3sx01Ml28YSlUQFsVGJbCQqzh+jzfgd7QK/BNDEi8BJ4dcYUXgPyIuK5Vqfr298RixvuOEGZ1gxoELy10JLuCYapSsGwDwXoMLVATZ/Ax5+Q4sF5YtEcFOKDoQF4HBU4K2NjlL69UfU4NwCzJV3lOsFZGtK8KTdw+GY85p4kPqyAnLKBSjRznvvvbfzDqFp6a2gFewJuOJ6Nq4FZFzP3xwDTkZucZHiZkQ46K0I50UIuIcejDph0AfDlGf4FQIAMQqE3oDk2wFlwG9e+VCPtBX74L1f3LRNam5fOWM3GtZ3e3S/NACGJJVGY8Kh4dOAm8EbztOgeAjglvxNPtxPYk9+eAfQSmgseCoNRmPwDMpBCp4PmNVAzhBEG7MPGiziACpNizfEuf5i1qwrf90CoCPi1cSdhEJqcAFYjxUYtNUA3+iaJzIsI7AKCUytXlLZC8o9GNr3wKC8HLNx7D0leIDQvrg6eR+MYs7Ds7EruJ66GKvReSf2vCfAJESBHg7KhneFEU+oGj0Z6ydCXRjhZMSXY9ZWYWY+dU6P4duI/Hw7+ed4cLNne7HSNmtQevB5yacBSL7yqCy6TgZx6E5pBK4577zznBYH5ACVLthrFN+YgJY9LjY0PJySwCU0ECDwXThlABCco5FUEJ0FaNpvbiOVUyCt1xie1jUNUQ3n5hNSG9AK9RSNkn7jPhpaWlqamfzwkEQiAkBUWj1UsnpTGrA5or+LlsrSE0jzSb4waCm7Tx4g0Ac0LuVj4Ip6AIBwcvg4mhaBxS7hnbjWA829jxJ1gREKZ0dhcA3rqRAuCzcnYXSi3aFtxOWgteH6tA3+cgSD51L/HtS0Ec/kb8pHos5fzLTNcm4234hUkK8YzlGpaCZcdlARgImWojIZakerULms3Iq/1jckeZKPr3Ci5hAORu7GdqdsNDTABkCMGsJ/n/KYaC/ABXs4NPw4KdAmpMF1P8Px+pkNV18KihFJSqfDp7kubnFp+5i0MvlwDa/HUD6aPgSPD9NTof0DzUei3Byz98eUlXdlQ0tjJEKv0KgMseM9olfD1+8Na96LOvT1CqD9MefJA7qCncLSztAXfP88g1WzWO6ChfPR4oTcEtJAEBr5Ux7KRV3yHLQ+SoNelme8mGmb1dxUpAc0xxh5jB7iy0ZLUYl0i8Q4U9FcS5fKoAc0hMbBEPJ5ULEAlZBUKh2ezkAP07boVsmf3xmwCYy4QHMGYOIc+SAko6BmEEc0g3NNRh+lrSP6W5ATYPUTilZbKReyFYsitn5F1FYvjdiKx8K2cklIm9nKpfp9JGzVUlSEJm6JaMri4axyzCqfjPJIu+cQnxL6G2BQhsCgQ6CpHwAMoAAYG8YmLjzOUW+E+/KeDMl74HE/iTx4T8+bUQjYKwg8GpseEsOTY/zgb3rTm1wetAHRl9gteFZwMdJzUuc8i/zR7Cgc+LvX5C9W2iZdgRQJsAFWKpy/0aRM5KVbhEYwjI7W/ad/+ifnOeCYhMFD94z1z33cT0Ny7OKtK1AEs09+6pM2oWeCG8yolGW4NogrqVmlSsw2IaVED8oQK+EtyQQGoXMHSjM5Xq3uF+qtM6m0/q2HbOMGAXaF2dLH16pBV9ia1X023C9KtGmGVYoRK6m3oBcISVMn4qIlcVGZ0JClM2YdXVHrmZgWRei1HeZ02cwdzCbPMMu06d3reg89S+akNZolYO3eFQO0rh8IDYjFRNdUIGLL0fwIKgLKu69atVK92QVu9PKQQ/7BARXtTIguUthQHoERTI8F8IMZ+9Qd/B3NixYnkhLjkoArwI2tQ6+JyxWBIIISioNHBsHC304oAMLAPYD7xUzbJLi9VkCboJWQdo4ZYIBLMwWLYB9G6egWoSTMNEHTcC2DHQyfe82EJnHgjGgTQC79w8V2we8usW/+57ett3uq5fPEaohbV4atUOpTQyYsGU9KYEYE7ri1d7ZZqdDvfL31aotV8klpWFWezIDBAbO/Xt+wh+8v2JLH19nK5ZtsZLjojEnA1aipO673ShDi7tloXN4FbawfVEaMVjwwUJG6JZIRa2vPqAxx650Ss933abeDDovarAW6RKyi2hySXMnobYoMxdqtWg5GT6MS3IR+xwjNF3Pa6zkSwqDHSlq1VrT77nvQfv/7C2zlyifsjW8+zg4//DC9/0T9VnOUCi9NrQrQQ6qLsusBqH8S9stXv/pVp50Z5AHAzAgCPqwIAD8HxCgbBsTQ2LhXcSVimOKipT18u/o2xiPlR5g5/3TNjpKjHFui8bdZzc2LkqgQ+DGaG8n3xiGRbVjtgJzKplI9mKk0+CeJa9XOFk/FRRvq9sTqJ+wrX/m6HXzQqyUEJ+se6cFyTfmKXljBwpGyKpxZ8XXLZjp1T8YKuYIlYgJJVFShkRa4zdavMvvLNWW7+ILFtrEvZfVypw0P1gWUkPh1sH6IC3eV1g3B16EyFGSUUvjkGk2nmhIEgF4XmHh3Z2zGpVljA9bWM2C77JW2I4+bY/sdHLOWjqblC0xiiDo3Yq3WEG9mtFP3xXH38R5RgT0t4AeDOtRbPNGUjTIsDf4n+/Vvfm4LdpznFMEeu+8rcCMZGIMqjorkwxpoC+rV82dCAHCdklAa/P3rX//a0TzWUETDA1zmfGKsY/8wRY5zvBf3wPHZkyegRoB878qzaGvP3yl7UJcBHp5L2ibBzQvywlQAjT8W7BgvvDABUVQ2xg08D01NF4gG92msNqDLDgvcX//2f9niRU/a977zfYexULhkteZGVa5AxX9NUZBKIvB+6J5YtGbRcAZGbZWC2WOPNOzyS9bbVZfdY+tWScum56k8GWnQpMVCrdL4gXFIUg+vMogOKe+xgB6bKBsbr4em592hGkyACEVzIiCbrFovyO4sOlDvumePHfv62XbgYSHrnSqaJfQ2w0MShKZ6l5Ird2trl8BETxB2Grmg86VS4ArMZMTJU1Fbu3aVnXHmT51f/PBXH2nvfc+HHB+nHHUJNpMzqDuARpkQDgBKW6C9OQeP5jx1j5BAd1BAzPjB544HBfDTZnw2hd/Q5PjnAS7v7dvaa/Kx1IXn04ZB/Tx3cG+TBiUvw4vy0mwckxiJBMD4c/EI0DViscO5GY5mjRL+9pVBw9AY3F9R5T2y6FE784yz7YPv/7jNmT1J9EFaIakOPERcx4jAr3tk3Fk9bdEQLj2ZeXTX0mhL7q3bWT/O2/e++Ve769YNFq7NsHR0ByvnswJ1u2USaQds9DPaUsV2nByj1CHGWZj/M9F4Xr9Q5qc2DL2k+HiHpZOTLBmZYrmhtPh8zh68t8/uu6tfwEhY74SkdXanrCpbIhxtWktrRr2V6JT+xodeq4tyCYAtLRlXLyiGYlGaPJO1I494je2/34F2/fU3S0FcoAJHbJK4eDbDeixBD+IVDD0g9YiAMAgEzaDc/A39wLDHFkIrs1YL2p2eFb/7v/zLv7h7oTa4FTFWcT1yP2HKCAJtiWLyMT++Tng2ibI817TN0hISUk2l8IJY+3w7hrBM1s5m4IW/6bIImKKyCVnFk8J9NArJd4cR/f3Jf/6CtXV02b987qOWGxGopMnDBDFZ0epNNZ6uC0tL54ejlo21WDoRsXUrRT+uLtnZZ6yxgfVhaUdptXCrNetqAG3JRFR7QKrKVE6Amo2uXe3upptVRH0cQX+WNLYJvGCSW0NGaqXCbyFLi2VxOlesWqXZJwrSZ629g/aqQ3rtxJPn2t4HxS2aqlhOtkFd9Crb2mnlIhOJ8dtnXIwKEQS1URqA4clzW1pS4u5Ru+jCK2WHXGjtHS126ttPsj32WOgMeurPUwbuY8/fJF/PhACwsheGPEamj4fH2MQdizDwO75z3Le4KKEwvCsRib/4xS/c5GZ6BNrzyCOPdIqJ51AXCAwa/bkCfJvU3L4r8pXHS9GtEbpJpXH8yU9+0nE5YrbxxRIoBU/jWhqAeznmfrTONVdfp0a4zr70pX9VRYVtkyzB7u528euSoBO3tmyHVcpqvEbU2ttaLSot9uDtNfvFj3J2ztkrbGR9u7i2zot6JKLt0vIJBz7YRl17iAeeQcDMRjsQa6Icg5d6Fs2NZwLwUmY2n5yQ1NWDuXdwjzFRa5w1loq1WirTZcMDIXv80QFb9OCQVYtpmzIpYV09raIiAdcm34gb4axbqViQNpehq4wZ8kc7sq9Wm9KWRdtt9x1d3MiaNSvs0ssuNgZqqE/vdgVg7Nl8Walj9nhIcMFCR6A5LCmHNsaopO4Z+aRnBbA8F63OKDI9LV4UpsRRLmYD4WUhKtMn8vcK7rmmbZaWkMZyZjwluLL88gXM7sZKp8Jw/zESSQX5btQ3AMeMRH7rv75lb3rzG2333RdYoZhXw8kYC8fFlcEL/m3CRmOWjCasJM197eWb7CffWWY3XsWoZZfFmz2iHWg5gppwzVE2HYUYXmf4XPALS6DC4vaiB+EoqpzGR40/u8aBtjivisrOu9KQJHg3Bl5MRiKAJkQ2lipJm4qHCpCDBXHw2ETLxKfZ6hVNu+POlZYfqtuEXlGQVvz54sfKLy6NxzMi0ZCLPkzEMeL4BDhcWrRPxUylpYklfCkZ3Ye9+mA3qglQ8WszSEavyDnK5ntC9mzUN1oVqgElZGY9GhwPFtqZMQe0NnkQlozPHUrCOAR0BQOUZeIYKCLhboSi+LanXngux881bbODOCSnZUa7QEbYcMXB2xgGxjBhAIEujW4MafcekrFAQbswM4XGfd973y1NKg0kwBONhw+bUFMMyXKJlaPiNrQhYuecsdx+c+YSW3SfDNn6LJvcihtLAqf6rYpilGUp4hOPCtTxBODV38q30WSYGbceYa4qQxhDWPcJpJTnmTYvhBwjiE6w9RyaEr1vCEukqufnpT0LTpvHomlLR5JuwKiYH53J08CQW2GPLarZhK4OmzM/aZnWhBVL0rrS2vEYfuuq8ijqLp4nkZagUkbCbCkvVT04uFGad0dHKQCkjwZkHIGBGYBHGalbKATKxfeOgJxrADbvhLZnihzT9dDIAJljFtZnKiAam5lCzPxBaeEypB0BNoln8CzqZkvSNsm58X1ihfNSaN2zzz7bVRZGJFQEDkcXBh2hMhiIodKpTG+MUOlUNvzu61//hn3s4x+23fec54bHC3lcdBFx6rSb0Y5XoTWdscF1ITv7x3121k8esvLQVOvM7iADE2qgniBQqNSYNmloogG1l47VBsCpRjWCgPy3e2hHQD2eW6InKOk2CQyPdMP/4vf4y7Und0bvi7pEGJMA1Gwgt96i8ZrNX9BiJ30wYce9La1eJWR9AyUZnvjxR2w4N+jqjx4rKJvK5cJyZXwbYQYSz4oEJtXiaAmuVmgg9Yj2Zpgd7gwf99BxAqlE/aOMPCDpUZkex5A9bYFiwrvFABJjFOSFpsY/DpVhgA5gIywoKJLPe0vSNgluLHoqg8EAujS0Bt0elYRFzTocgJ4uEzrCtVSq1/S8EpWLgclM956eXtGY09Rw6t6kqVhqIaw9fLdcDFkykrXh9VH75Y/77YJfr7LyYI9F6xNUOzFTT+60dZNW98nHdANqt/kqpCG0eWA7cHMeAD3Xatb1IZaFk8HrJxczZQ2OQlbKMiJAO17veircfmEH2uHqkzZxwXJ75+kz7M0nTbWIbAzZoZZIFSWQJdEJAsFwuVFW5efeRYKKcU3ezYSzPQAWACd/vCEYjrj1CFIj5AFl47U217L5XtMbg7hrEQzug5szsQINjdFJ5CEhECiv3/zmN5uX2yBtt+D2kwUI+qECADhagWg3uBldH+eIdiP5rpE9jeHBzeQFujviRxbustCqpaZ6hbK1dKh7Lg+Je5esp2uO9S8z+9l3n7RzfrXSGiPTbFbvZBvYFLKRSsO62gSMQlnG4tOGjh3Wn1Z17k8P6NHkr3MTGp5L0juoV4BCOM0PCJsICb8FI61o4mxGPZX+q1XC4tMJB/CRUt5ydp+lu1faP378KHvHB7qsKNCXRUs6usJWKAWhCoHmpksSuN2ECjxH+qsmgzPZ4igd9U4vSo9IuwBUXH0Yg8SZsEwbGp26p85pB1//nAOcAB2NzHniUFBItB+hurhx4dwM3fsEsLmWe8lnS9M2ybkBNp4ROBlAZnoT/I55hAQEwdPgcGgQtDyVR6IyfKWg2TFo6EIZZCiKX9er+M7DVmvk1IA1yyS6LLchYRectdF+96s1Vtg43dLhCeqWdY3aGr+1iqJGZkAEIIxJYA6wjd0C5P3P5KjM6PH/OalhpT3ZHABd9mhXqApGHcCHAjABWeCRcRisU1izOPMvwzKMyxF7YtkGcfQO23Mvhv/N+jeOWFt71r2foEimQf4+6U+G4KFBAIv6BGyAE7CjfeHjgB2DEz6OkiHMeCyo2bjGa2Da1CdAjc1E/A92FN/f9D3uWGD79vT5Pte0TYKbSmR6GH5seDWagWB8tAgWOvQEqxxL3FcawT2ep1NBDM/jc8Wr4iupIoC3tMVteFAGVrjT4pa2S8/bZGd+734rDEy2jgwxySErqOGzTF3UPcPFQcvgZNYxvbjMQD1DezZdsvl47MZ1f/N30DjPeZPAuP98HhH1IMzJVC9ACC42Q6lAWGzIEkmArl6snrNqXQZis8Wy6Sm2bv06e+zx5TZx8lTbZdeoDGBWng1mJDlQo715AG/jqFNY79vqBNorDmgfdcg9lIuExwPvCPWOsoG2QCtQQlzPddQ5PJv7EA4ATxvBr2kj2pYxCwSD5N977HO8cPD855q2Wc2NxY3vmgoh7poAKSob3ykWN8O9GDUAngqlO/QVgBcFjYLBQiA93Wk0qkqKbhAI1H1bp+y0qN3zFwnBf6+1ZYtV6fHJ1qwRqxGxlJRhXJ1BXlyy3JRxK02IsYXbL6AXaGKeBSCCndvC/C7JYEIwXTwz3R2fHb32OaWgoYM7BWxA7WiK/gaQjYCH12T8MbJKefEIYUvwdyiUsREZzslEynL5fnt86YM2Z/48mzYjbLkC13O/cnf2AUBnzxb0VLSBHzcIRjWLri1QPJSIGUIY8fiwMeqJHsR45B6Wz+A+ruca7iE/QE87wcOJWyEkmSF/ruM8yYOa5LW4/+25pm2Gc1MMXoyKIH4YnzYGCzQELc63H/GT7rffPnbmz850C9ZEwsEQPS6yjLhnTV1ySfz4O9/5rjSFict93uVHPHalmrNobNjyQ02b0LGDrXq4aZ/96JN2z20D1p7ZQRhUF1pzCA2MtHpNBpg0Xazp/OKEhDZUPmFHewrs/tEGkOCZvIPuBuAyMsmDfXCDDoGlhA9t7I7FoQVDpyz5GVghPN4L4yYdK4+waBT1Qm56kruVAjR0AprlloDQcbHcsFq9rHcsu+UhGs2MVUVpUuqBcqUVlq/dbceeONNO/6c9bd7OEtwCD3Vs3eWPGLk4mAjhv+Qjo7IelY2CEVq2TDZmuPi5hokZ1C+gT2fQ1FH1ksP2wAMP249//AOnzQlmo/3I23uwaIuxnJz7vY3kExrea256ad9jbEl6yTS3fyHAyYsgvbwY8/cYoiXAnaAbpJzYbazz6dOn2fU38L3HO6yrs1PafYq0NtFvcO6qwB6y2++4xS6/4ko79ZR3iKPPtHwOn5c0DRN1y3FLRSZaTZrrv7+9yW6+foW1puZZbkgamxnnKgcoI946HAsAxZA1jdlQQzNtzCGbgRm8C/i0m1WLpxhN1V/6M6Hy4JXJF3FnMbfSrFQbEpaLFo5K0NxgD8+BKglQuo+RR9ovCniaJSvXBh1IG6FhATQnakBYK94gNJ+4qdCcLw9LK+u8hKWhMjFQE5U2DkeVr8DYCLHksozhnIBSbXexKU8sfVLPyNk++/WYiqnnVqxa63daPy0Ablg7bC2tSTdLqCZjOqp3XvpoSXWo8216l3jBBWFFjKUxgulyxJdXqgX1LAlp4elufRiWe6YdWTYCX7kf5aTN2Qc9qepcm6c+TsC0AWb2JK7dEjri00sCbgDtQc0LINFQC4Zl8YMCbibsYhTiE0VzY2Uzq/241x1r1157tf5ebsccfWzQ2G7F1aYseCLdzrD99tnfjjzyGAe4dDpug5sGtU9ZPMSXgEN2zaU5u/ziR2zDkzLEKh2WimWdQnSJA7cBYAAOCHWEQwG0u0ZQxqMnGAwZVpdNmGtaQjY0Io1WaVp7u36LVi0v2pRta3V+9VKpZoVSUYZewfHihgTDTS3Ts5pOw6supBkZsWQMPxlPW0JlazYQrrhA1NS9rhACY0bApmD60zEKlTcooP7HJRdMurBaSgImGiLJKeTrohd5a+/M2JydCCetWqvAjKAWC0Vr72i1cl7CIKFLqUd46K6KnX/OTVI6Fdt54QwZqlXH7/V0CbUy53kYuHhbZJy6dpW0wsVZto3FkBiO965c+DaApq396CYJpTYW1M9XeknA7aXUvxRGB38zbYyRK1YgxaGP1saSZiUoqMoRRxwuvj3JDj74IGmIY9QAWOPB0gtU+uVXXOFiTU7/4IdkwXcLCMSN6DlSv01pvbTU6ND6pn3vm7fZw/cNSJtP0X1JyybTamiHJ4cNB5SASyihyoN2dL85ULOpfQXsejNuWYKSpEEBdSIpUCeGbKS02oq11eoFalau4y+P24SepE2eGrPuCWFLZ6tuOB1wlGo5y6nnalZjlhQdYLpZs5bW3wJ1JWGVsjSYAJqUvYCrr15VT6H3jcCVXXnFMZwXRWXGJ+4mRgTD1rUqNAC/c8iKpaZt6Mvp3o22z4G91qny4DtHubBwkNv0vknV0xOPmJ37y5V25eU3Ws+ETtHB+eoZ9HyVD0FVg43WA88F3CqCypYUr2b8AWOfkWPsIuwlQiZIaHJATtujybnHRwI+3+klATcvhZRjpJCoAKQY45DYbCSbCiFIiphh1t3mN0Iq0TKtLa3if3ErEbqZZgpY05avWGW/+MVZ9uY3v8X223cf2zTYL+2WtI2bNsp4yQokSYup+77iorxd/Lt7hd+J0tgzLSJuiuehJHBDIejyA00UaG6noVwSaJ2hGDQk2jFY2JLZ9CEBlCF4CWms38qhJRZNrbJZ85t24GE99vo3TLDDj4naa06I2FGvj9uhx6TswCNa7MDD22yP/WK24y4J62yXJq0O2kaVO1+kmwfo4rmuV5YtIjCEIlVLpiSu0qxSuqJS/DY2qezOSITPS3FIIJh57yY4izZEwwzImA0Or7e2rqLtsQ8fgwrWNYnFklaqjEgIs7ZuWdjO/umwXXHJAzYySGDUBFGZ6ZZpEe1BYAhI4VnOeIb2AXLKpT8l8LQvCgsDkihOXH9ob2bkE7NC+2J0ws3h3IDd9+TPZ3pJwI2m4GWQVkBNqCPTx3AvUSkERPHS8DcGYZjlwaIwuIwqVWagUImMnqFxpZX1309/cpa0QdNOP/0DlssPOyDGxUn55kwikbaMjtc/YfaDbz1kyx8rWlt2rlWLGdEJWVxqcBpd7aJ/aLRRYLstAHfIDXIEjRhcSCOyBXMoQ+G8leorLdG2wXbfN2NvOnWmnfre+XbMid2236ubNnfPqk1bULTeWTmboG3KvILAX7ad9w7Z7vu12MI9EzZnx4r1TKyIzhQFwCdFcQRyS6mHkhCFK+Liww44UVEggK1HUzId0L3rGlc2EFYXYAEdQV0qt64MNUXLdBOhvyMjG21kOGd77j3NeqbgRxZg1TtkW1PWvy5iv/3ZkF12wTobGkhZS6ZX+Zntuc9UmzpNbacqIFTY+dxdnbCnJEih+L9+ArxoZj9yCecmahCgQzFRVgzIAXD83CTv9Xo+00tGS3h5Ei9P7AJDsIx20ZWxLAFfR8A7gosJYAN0hsuZ5BuJRNXFFiUYAlcjbI8uesLO/+3v7aMf/phNmtJl+cKwtbWlpY3FhaN0vRlLCJBXXlizP/x2qXh2p6XiE60wEpY2wydLOSiY/qdrFrgdTtRgbtOxGaN3iBHqHY2tPecjZfUlG6zcXGkz5oftlPfOtHd/aAc78NXtNmGa+HpkGDoqA68sLVq1WrMsI45lJIpOUKEXVEVLe8123K3dDji4w+bt3GrRdFng7rfhwZKLQIzF+QwhhiXAVZZ0MyqAk8XgSP/hZWDOKSuyloG0KE6L3pHF83lBFVsUhbrH6GvvDNkee3ZYPKueS0Z2KRezqy5ea+f+fJVtWtcjujbV9WqMaO64S4fttKt4P80Wxc2pzT08ELGnwB3QRO/rxlGA0cgzoSQMAOGqpW0ZnEPRkTAqPQd/vtJLyrkBNrNqmLFBxBgzq+miCJnEBchADaBmNMtNzq0HXRe+aKZhRQVywja/8u/fsN123cve+OajpJEq4rOywqs5gaAijpqxeCRlA2tD9uNvLrF1y1ssEelVg7cLcfBHNYoDNSWjsajssQ3G7/pbxh+padIu6vqhL6GIeHK4z6qRVfbaN060j312pr36GOXfqt5EGrMhI7Fag/djQOs2ce+mOD5T2djCIWa8SHi4rloX2CVYui+YGNxtC3fpsbIoyuKliyyfL1hrpsd5TZhVxCwdZ3gGkvdUkSlrGJohoDOCKc3PKlfMynEelSjGJobriHqCis1f0GW9vWHRn5Bd+JsVdvYZj1j/6h5rz8ywQhHlUbNUNmRTp0t77ystG5WAw+89uKFBrndDCRBpGHMeFUDrB384BtwAGHrCGoSMHNNTQ4nowbkWG+H5TK5JX+wEJSHx4kQAEj0GHyN4BvDSPTH4wkIwLA/Add74wKfMEHrUHYfdBNRBGTDvPu1k27hBgNM5jKlCkQ+KqnJl2Sek9a67eo0tXZyXEp2oNum0agVXlgAwWgPo5M18+n8kcuQ/Fo+sqWtXG8eatrG01EKtG+xz/zbPPva5qbbTPnGLZCtWjxSs2mQJCTQuzwhGFoOs8PelVQkCSj1r4aZ6mCICGbHh3GpVStni6YplOvK21yER+/DnZ9qJJ02xdGufFcp97v2C6lOJieRjcAf58y0pihJW3iFrcV4WdXDuenzfpcqwi4JsbWPxoIwteqDf/nzpGpP82S035O3MHz5i61dMskx8potVkRy4nrEiQ3T92pINDQrGeHUcHeF9kFh6MXpHvFZMYws8X7QVtIS2xqYCvGzYVLQ3wGaKGaCHktDurvjwvNHEMb97vDzX9JKAmwKTCKfERURwFAsvsnQAI4/E9/KyvBRdWgBqtE4wgsjfdH3r+1bbHy690N7+rlNVoRlx8MDXq1oRHdG1GFGRmG1cb3b/3RvFsVvUHgALDeouU77au9KQ+IMqoVVHq8ZRlIbFpClL9aK1t8VkUFWtVO2zKVOTdtr759sRr+uytklhK9mAle1JiyaHZHihrSKiFOplHBDwRvA8n3/IASeO96GatKFNTXv04T679a9LbPVyvXM9patCNm122D78yR3tXR/YV0KzxkaKK6y7JyOlMGJJgYg1R3LFvBWZjazi07O7JZQZ/BHQ8ZIQFsNgTbYlqceWbcPQWseNK6WI5YciduPlZt//6hKrDe9qqfDOug/3IHnhCmVBpJKAWJIS0SNctQC20R4Ovt+AKwdUDe1LO9HG7AE20ZmcZ2F8luVgosLYdR6hoXhM0PBjwU2b09ZsW5K27K6tTHRPvLBfIpdQStaGZpYG0s0UJPzdgJu/vaFRKJStIs0QoDFkZ/78JzZlyiQ75NADnaFDr8YSCQAyFkeT4FYL2dJHzRY/KB5aURcNZHxPTj6bj/0fAC/oZn3iJybG8HMkXrXB0nJx4k32uhN77K1vz1qrbK5aeIOU15NWD290AzEADArDdDSXl+OmZML+qVTImePF4WrWnni4zb7zb3fbj7/6pF1/cdgG17A0m1nv9LC99Z3ddvxbJulZK61cXyVNHLG+Ydkdyn9Cb0o2RsyqdeZQ5hxHR+viwWmG8s4/jUYtFkRn0nVLxGTslXK2cOF0mzZ1qv36zE328F091ixO0ItAYRrKX4WTUIYjqlgJyron89a/oa7yUEdek+rYaW62oL68BmYPoGlD2hvg4tIlyArujbuQdiW2nDYG4F7pkbgPysKGgtuS9FQLvsiJjw/hIUEqic9m3RH4NkE4aHHAhuTzOy/NCzpXHZpC9XfTX65XHjfbxz7+IavJOEtJ2RQK0k91CQAWl16N9a7B0pJHC7Z2pU41BG6PbBJt40YbdZHTpIE25b5g8Uk2usWmE6rudhm6G9dJew3Yqw5L24knt1hLt4AvGhKKDTutSH7Bc9XDKH/4btBbpLShQt1JbXqu9rpajRuydDJiLekZ9sh9Vbv0glX2/a/12Xe+UrA/XmC2cpEALtyd/tHZtu9B3bZ26AGBtGpdGQxFs/6+kGwNeLYogOhNLA54BSpGZWXA8jlAhshjMdGGEl+LqNmCnSbaQQfNtNUrKvbgA2ZdLT0ShqgrHvWNTcEwPLN1kolWGbYVe3L1kDg/ggpsvJD+LYR8W3lA4/0C0PTOGJJMNqFtsbGI+PSa3Ssyr6XZk4enOFuSXhKDkphgpoexUigzMQhJZbgWzg3/esc73uHiEjA04G1UhtPeqtS4+LPsIPvK1/7NDjxobztCvLzmQJkSsBsWjQOaoi4lLiNjpeGYXXnhoN1/h7SOuDbzJZ2CduASMhzPBuCQACrR/RhsTtvyewD0rAzF9YNLbLd92+x9H55ju+1vNgivDOcsHBP/dcPzDOjg3kort1iQp7hvCHDDtx03Ub5u4CVnyTTwRpgkxHqvxx6uWGEoa+vXNe2Be1bZ4ocGbMXyurrtmM2cEbM5cybapr643ffIUnFlDFMZY6Jj2AF867Le4HuXdcuXC9LocdGvuA0WRmxib7ub67lucMA6usN2wptmiEOX7aLz1eNU0qI1CWuTDGJ0YrhDSVgeAg8N3ql8qd8mT4vbTnu0WyKDJ0aFpS71vq6uZGDiacLPTRsCTNoNRwDrO9ITE6LMWiZMGURj8xsam+AqrkfxcA9CAdj5mw1w/41S+j+mLROJrUzMyuCFoSRElWE00mUR2kpkGct0EQzPCyHNbLwbAVDU429/e4nL5w1vOM4KrDfivAPQkpC4NmtroCHF/VQpq5aLkiwqWL3cqorXRXBoZ+mrq3NcmJEycsMYddkHm/54qnK5ICKOP2hdPWF79dGdtvt+ZsPlpqVaRAEkUI2auo56p7LvFuDE7fV8eC66ORAeNuXjego9O5x3W66wVtp1WIJs4tJx6+mdZPlczZJhdd+tO9uaVQm75HdL7L+/tci+9LkN0uwVO+boWfaG1+5t02eXrK1nox4FFSK4SyDnSw3VsKXUGxSLAR1pjXfbSK5ky9YvtZmT2uzkN8/WbzW75pq1Vswz6ykuDV21CtIlwePz3cKWewf4dKUUs0oxZmtWV2xkSMV2mptaGpOckVlzBrTX2oxV0PuiuNDOzK5HUwNclBXXUL8s78DSHQCbv7mHY3oB3xNsSXpJwM1UMQpMXDYJDU3XxWQE4q9J+L15QV4U3sUCjfROTywdUKPcZK9/w/HW0ckSC0i72kGNEo6Ip4mWBEaPgB4PqSutyECrqNH50BPCQQPCJavSciUrV8uqbM4Fvu3N6P6bJKNGwCk3CjZnfpsddNgES7Y2rNYcslBEdES0pek8IJ0qSJvEIK0sojIk8yoXLgYRa1EXi2ofHQ7+dgImwRLoaWQ4fUo8emJPrxVYAU5UBo9GJjLR2qJ72PDanezqK/L2rX/vs6uvGrK58+v2xrdNsX0PNZswfbWM2A3Ksy7jkcCttHh22Iby4mJ6L756vGmIWUetdthRPdbW0bQrL19la9fmrLenyyq1QevsCFmuusGqekfqGXoWjTAkDgeXga5jFtR3sukq6OnQQUkwSaFsmXTwjUyUEqAlZohRSkCPxmbP8Dy0hLalJ2cpCOL3CZjjXsDPdfB29luStpqWIFkkCoREjj1m76XTnycxYoU7iFnpxI9QeEJcGXJnziMjV3RjDL9zDxtdE9s5oi4M0pxyypsd8OOxVlW16AfYoSutCjxugR3xtWib3XJNv918TdUitS5dR/cNDRAvr+Wcppw3P2QVcctCcaMaVkBFqzrPBr0AtIJ3US/Acmvxgh15XNaOOl6Nl5DAJApqbGbCE3aK2zGgHYSmEAglhqv8lIMMLnX2wgP+YfJHGnVtM+2mczFCWCoGoZ35oYY9cHfFqvkuGYAy/qRVo+G0qFjUOrPt4v4xe/gxZrkPOXfm1ClZ23vvyTZtWruoRd425TYJMDnVu3oGPbWjPWPD+T5rSLu/TRp70tS6nXfueimJurUmJqnHachGIay1oXKrXJSfWTwVPE86Fj/PVVbYxFkFO+SYDtvjgFaLpQmb4B2wI/Qeeg5ChG1SVo+QzgSxI7QbMUIYj0xJQ5NDQ4jVB9iMcTAcz4QFXML03gCdqEEUoI83eUk4Ny/gQUwBADLalo3EOf+SjFQBaObfEeGHH5vfmarEC+Imes973uOWwmXZNIDLms9INvkiySwz8PtLfmcnnXKC7bLTjqoEUQJp5HKB7hgpR3uzjFjerbBUL6TtsgtW2uJ71QDVTmlHdZ1hVpfKW2d33E54Y7ct3CMpDipjK5EX4PPG3Mqq9qyaGozm8Z5RK9fKlu4cttP/aarNmC/G2SzoOdLADQYfACqCzaaGxnPgegIJCd+ghG8DBjQ3/u6QaFO9XRtfUpNotggMTeLNk7ZpY9luvnGDFYc6LRmjB9Dtqk/qynn7mLQc6xTYk7Z0yYA99mjO+jbUpIEjtvserTZzdlLG5ojlhxNWLSdsQ+UR8fp+O1Iae+q0Nrv5pg123/1V64jPUJEw1mSFJODHaicZoNgufAZlSPhNxmHWay3RscxOeu8se/M7J8mAHhkVUL0Xg1HOSOat1SsqBQvpBxGCRAXi+mNQDk0NJSHKEzcg7UlYBcvjsQAQbc0seEak6bXZcx0cnbQlAN9icANgDzrAS/IF4DdezjWIQM01cGgmHBAdxsRduismhWI8Ymgwa4YuC82N9BL2yowb8kJA0GpMKp05awc3Q4cVUSsyeNyMb5WD0UpWOY0IYOFwymKhjA2tj9rVl/bZkkfQnh2WSBGfscHFgpx00hT1AFW75tr1LmJvxx17bOEuXSpDWkKTtP6BnLRkUdRGmjNeUyNvsr1fFbdj3pi1bJe0tSiHA3FTxiIa22kv9DyH2ruZOPALXSMBgDI4I1Kgd64zBnH0W0jgYr0TppBxvjQSsjtvGbG+VYS8cg09I0NMQd5UNbqDwax0usW9+4a+YSmMnK1bz3IWSZs3t9t2WtAicMStYDnba/fpdtCBU+3qqzfa9Tf325TsbBdHTrs5CueeIRuBLx0TWiutnUw2rVRfbZHscjvuLTPsHe+fYR0TK+LqFSf47p3wCrlC6Z0QZLS/3ichYWEkkpFn2p6RZgAP9UQbo7X5G5cgbUyPDaC5FpcwC2Uy1sHMeHCDcwHBeK5pi8HttTXg84QfAHLOn2cPMPF4sJwWkszXt7COmQBMF0WXhaHBcDu/E/IK78bY9DSH7uzCC39nS5c+Ye9857tssro1qEk0Ls0dw20FuNVzVHVcxzfM4pQx2/Ck2Q1/HrB1K6WZI61WlRaKJfPi69OtpZXRzVUCxRpbt6Zpq1fm1aWGlXer7bN3xmZOF1UoZ2zjpn4r1dZYPbbUjj5hqh10hHoE0Yt6Q9o9zBC6tBfAQH2huR26lTCwADcaDc3tIgpFS5x2R9sxUKKyikpVayMSIimEmqiJuvr776rZ4ocGJXTS7gIePQgADxKCEzyG+k3EZbRFklbIV6yvr2Ab1jb0PhXdG7P2zrgddtAEmzq1xS69eL0tfjhv2VSv5YsCoNoKjxJ1R3LroQjYhA4zeSKaHrJK+CE79NhOO/0TC6y1S4qhMko5anonjE3n9cFLgp0jYRb1IgKRkWEWvGTUGdcf2hc3LwN2gBkQe0cBwVR4zfgdwxOXIWCGkgJoAqwYqeb355oCVbuFCYADQEDN5oGORvddE8CEQzFAw+fhADT+Tv+9GrQ5L4AQMHL1n//5ny6ghrxInGck8+qrr3Felflz59rgIMvdEpxDPHXOEsmqNB+hnazIJAOzKgCogUpSrrmRmoxMKMcGVf2gHXjwdJsxMy5+t0xgalpv5yy3/HDf2oTdfkvVLpOm//Of1qpm0vaGE7N24pu7bM6CNjVuwWbNzZiUpWCmd5bwNKR5Cbvl62NBXLOE3C2PQNkFPwDgKIp7FSUHydF98H648OiFhFOdqVtGynraTCmI+CaBbCioB9dDIBDs0eC4LVlzJeKCv+oqfzY1wTpap+rdE/bkqrKd98eH7Mprltkdt+ftxmtz9ujDVasW2yxe1+Y1tp7o/PI8Ai2MbKpoyWzJNo7cZ0e8bqJ97NM7We/0qhWrm6RMdCE0pA4lCTxP7p2d56ekNuDz2anN3yVihQIfPwLFAKxgAxuLkUn2YIRheHpu1vnmHlY98F9rYCkP7t2S5F5xS5MHIJLIMRTEA53kAY8/E87FOiTMSgfgAB0B8D5OXprrMTYANL5SLyBoAV7wsEMPk6CY6IKERt1vXX1rWbzXdemq3FgCvqdunl5W9T4y3LANGwYsV+53NOKII+fYfvu12vkXPG4rV26QEalnWps1a63Swp3SXAmBJWFrVrbY9ddttMsuXybgZuykt82yk086wnZZyOx6ZS0A1Sr4sVnrOiWjCy2N3xpNjSbURW7UThqb/eYEOKmb0WqX5nMRiKOTI5iCxkoNM2ZHrb0LoSTEFQEB2AhEoLV9wlOUzUatVfSDIKlCrq66iapu2m1S2ySdSdnVNy63a25eLvBPkvHdbiPFprVlVK8A2gkY4Ib0YCMoTxmQpfrjtt/BHXbyafNth51CAvZ6a2kjEIoJD4y+Bh4q9w90RJSLpSYw6Gm7Cy+8yGEBu4o2ReuCAdqW3gaw0+YoNYxJ1jGBc2OPMZjHB7gwMAmN9UFVW5K2Gtwe4GhsjgEk4arMnAGUjFABUDQ13AoPCRwMSxmgYxUDXO7lJZBoKsS/EPG/cHBCJWfMnKbKJLoMlxQ0hOZmChaTTYnb1uuoosE2b1Yq5yUMg9bWEnPxyAvmt9jVf95gy5cNy1hrt0yq23KVYZsxrUVdrUARzwgAaRsU5Vn5ZJ+teKJqN934hP3sjHtsZLDNHrjD7LH7lXWVuZiiIzUBaqQowSyocYm9VhcNSBoxFTOh31t0HFj8Ttr0q9scUKk3/LhMt+IvwIEyELhnJW3KDBl5YswmmuUoMUqS1oLeRIqySfMWS+EdWWdrN61TGSrW1ZmxttYW9SZRq4wkbXiwYelwh01um6nqiI5+HSKke4KS8KxgoU71NszxjKn8iX6bs7BuH/7UTrbL7mFb29dv6Syor7tgNKIKXQqaXYmcAoElnv6OO++Q4X+rm9lOu4IHuDb2FIBHsXnAAmS0Odya84AZjs3YB98/AjNbCmzSVoEb0CKFJCQRDU4AzBlnnOG6GeZBMrkXaQXQTDyAc/FSGA3wbQwI/6Ur8uMlnaGjDcHA2sZ1yNpyhH0SHNUUey6WKqIVCQdQ5vTlc8FClCy440bP6GUZ3Ek2bIfZ06QdUnb7bXm78/b1Fgt3S9tNkpKN67jNlj0p/q7razW6/Lh1ZifaxE4AkbWhjQ0bWJ+2c8660772pb/ad//zIbv2sootfVhQFkg6W7PO5fjUEDsRcmhbQDxava77Bg0OnZzQxjkWh4ez6k+VGv7dkObvnhi13qm6Pr5e5HeTA56JdrmeQTTgqRlBDWvJtFprul0gZfm4mg0P4YKUERxCsNQrhrt0qYzrwbIN5cuyPUx15p7uklNQDtxDFoqJjsWX2GmnL7A9D4hZul01m8a/HVOPoEeqTYg1Icwg8PrwjniK6DnibmUuFkIC0FAKrqdnZgPQaG9oKloZ5VdTb03oBZqde6Ai3A8V4Xq/RIRXoM81bbFBCRCRREBJISkcIMaNh+WLnxpgs+YIFAPtC7diuJ3IP9w+jEQyu4a8eAnyQUhI/I1HBSqDgcnopROkUSMITRQOpZzGRXMncWcxOKOGV88oLKXsgbvXWN+TETvkoFl2791xu+euQTV0hxpC3K9CUI+0oowjmZu6DwMZD1BVDVl1RhPfYY+FRVmsUwbqZN3baqtWbLBbb1oso2+T+9JBWzahnkFCIoAnoy2O/9J1EOtSrpbcIjnue5MOjGxCsqMmbPo30nBD5mhw7IhkIi0wRcVVp9m0qV0y/vpsuLDMipW14ry6Oxy1WpmJzQEtYoifJR4qGNMCaTyhOkzWVSfEcvP5wGAOZUQal3DVuvgIs+UZYmdCQyIlwzI6YtXGGmvpGrIPfXIvO+L1AnSioPpWsQVaRl95FhGNUJCKDOB0OimByek9GRxjhFMUSHbRJRdfZscff7wDLIqMvY8hoU1xLnhDkbZFwxNAx/oluILh67iK4d4oNe4h+f1zSVu1bglgBNC4fdizhjbcCVCzTC1amOWGCZBimtHKlStdwAzamG4K+sEGuLkfagO4KRL0BOOSl8ZyBtiNJp/SK6iR1e3XZHnhjiI53jeoxhUFEkhSyQnqaVvt/lsatuyRkN1207DdcmOf1Ys632wN7nGaE/0VaEAqjzIQcB/WRq2oWI76ICxwVL5t0wxvsHJtQNy0KA0btglTGrb/IT226169tutuLP5OA8K8RbNacuLQsh8KahgaR+V0yXFobe40o5MM9oie8CFW9SRNgbUKfdez+9eZ3XbzgP3l+qV2/52bbKBfXXptBzf9q1bic3xB1nEJE5F8eprlC3mLNPSeokej4zKOS7uYcj0Pj5JbPF+UJFfst0zriIVTq+30j+1pbzmt3RqZYauH1WPUJigPZUw1STAcdYnIaFfBws4FyvxVPhMYcl9I+/z/+7SjIAcffLDb09a4+9hw/+IJg2NDRUnMsALM4ISvY0BjcPeiyNDiaHp6dzQ/OHmuaYs1t3fxobnpagCl//YJtAOpw0nPClH4svGKIKVMKUPj4yICTGh1Evd5OQNoGBdobpYqRvprVQaIpJGs7Awvx2Wx3IM7XMPRXSdYTKbWZvVS2BrlsP35inV2953rbYjRaQPcaM7gHnfgKAPanmhCPB38jiGr7lBYJLIPxYtrF0qUSmb1jG5rVtotN5iwDetq7gNSD96/xtasyAo4LLsQsdZO3R/vt6HhNaJr+GiVAWmz1tbfhAxo5777HmZhd71diaAhEQuM41TV2ifUbefdsrb7nlNtztyp1t6aseGRgq3ZtNFSTKFTchM0pJ0rNWlV1S3aPRYRVdC7An4nRDJa3cwhUTaoUE3GOB9/qtdLzjPz5rftYu29YRmQMYuk+yTEahcGmtQzbq4vlbduhNAGzysXMezx8Zud+bNfimrcZye+8QSBMuNoBRoa9x/gZiQae4v255gl1VCEjEyzhAeKEaUHluDajH14heO355q2ys8NFUHreu8GcdksYwbgkVykkJfDt41Uci3xJEgmw7Ek7iUf3+1wjOuPYVv8nwgE3BvNzQsGUX8YbXgiRsGN10GNgXDUqxK0ZsaKgyG75Px+++2vHrQKH2WKqIsT95R6d+0UbBwH/BWAMQGCtboxVt30MyUHbj2G2fHEjLNIJCtTEaAUw58e6dQzEzbQV7EH7l3pPsS05smS9U7K2LQ5aPwRPQqjUoB2HBywjGoh5c3SZXg9mKsYTGSAOrB6FCs/5VWukt4Zj0jYZu0Qsx13zdqsOZ02sTdm6zc8IeozZCW+HejujUpIZIcksV/0DjqDqxFcAEZGaJuySxhWr+u9c+Wctbcl7MjXTLBse9MeWnSz7bb3ZMt2SJFQL6JhmxUI9SWlUq8zd1V1pV6Gz43wgak773rAfv6zM+zVhx86uu4f39ppcd4RtC+2GAtoorWvv/56FyiFOxiNjELkN0avATxUlTgUsMLGvb5nf65pqzg3mttLFZKK850uBp82Ia0sjsj3CPF1kligxU9MYBiWBJhJ5If2hurA1zmP1oaqIAAkJiDgcgLEIWfIiJ/TXTKQICOHqD/oSiUXsWsuH7Iff/tRa5Ym6pJuN1wdTBwA0C67YO80t/4XwAAXI2yUA7BzHmdCtc6ae/yNdwjNyg8gRvdrX5N2a0n1WLjeZYMby7Z+7WqbODVue+7X5fzwDQDttDUA51j3u4RxTCPq/aXxeT4RefjvWbosKpsCns80sLI0cjwdso6pIZu7Y0g0KGl7H9BjbZ1BnExDNkK1FLNCEWMbTxJGX+CBQXgQasJqCS6LRuHdAroo3GuO6rTps2L2u4v+ZFFx9RNOmivOnpJQcg8kX+Xlfo8tjvUHwtfakhV9HLL//Pp/qLwRO+zVh0rJFR3XRql5rk1vgkZGa6O4WKObdgUn8GsmhTPqTG+Olud62gCF5pXolqQtBjeARqooAIUBgEgpBWS1IXg4i8cT6oiEMpCDxGIBf+ADH3AABdAUnjx4GY6hMgwAsLwtlYTW5jcqB3eXsCdAAG4GEQB24EWAkjDLO1RL2ZUXDtmPvr3IBte3WCIug1XaPJsifgM0SlAQCIfMANg0Fpq6UqlbVRtzHzHAgmlW+lt0yNmEEc5TVvgrOWCUUQbpZrw9TWJBUlaSXTBzdpvtf1Cb89gECXTg+wbkT2khRhgpBBOdMfJcEd1AUEVl0t8SJNoWvk/EXrUkaiEBSWXC1j0lZI1K1JKpjM2Y2WvdPTUrSRIGRjZIO+O2k52i+gD4vCehCm7dkVpBWK/aoYdNst32iNtVf1pq9z78sO2/30I74MDJTok0KSteGVe/cHUKRqQg3+ikx6mqvRN20cXn2uVXXmyvf/3xro3AwLRp052So92glCQUIdMI6bHh0/BtsEAMPwYlQoDGJoEnAO2UjMqMwuP4uaanavk5JsDJQwE4L+V9l9ATAmV++MMfOk8J4MQpD+8mhpuF4AG1074CMxt/k5Bm3Ii4/fB1cm8A6iB4HTzCaQPtpzxCJUdHgrjsqAu6v+nPA3bWGffYYF+7ZRMscJlwWp6FcxxyuJbRRAkELi0GUcg6k4nYhIkZgahmxVq/FcvrBeuN+jtnsURVXT8+6cBTY+KubkQuVrRIoihgqy6Uf75AaGjSKoUWW7O8aiOb1CA1FsgH1DzfSdJooiy4UqFTfKtdGlt1qbZUeQIbwK0tGGPtwBFd01DeCT0nKl4ukVMxSkN1++vND9lFv7/Yliy73+bsGLPjju+yN57QajNFicKJghUqG60g6xSqgxIGOKVS3fbeu9v23CtmV/1x2BY9krdWGeG9XdNEtyTQkn8GhYI6zul9B5VZ3gkzwsa7ZjKttnrNCrvgonPtwIP2tclTeiVkcWne4IMAaGDsMO8kQIERcuHjSsAJy66h8CgTIPY9NED3io8NrGxJ2mLNTeLBnpb4REH4G0nDf42kIgAYEbgA6ZK4xhfY38+GMOBRIaCKe/w1T70gmkeag/gRcVS673xxk8WiGctE2+3W66r27S8tsbVLJ1o2NldcWMYRFSRQST5UwXhD6FLzTgMz43xkZJNbAu3oY9N25NEh65wQs0p9kw0Xluu6QQmPuGolIiOy1bncWFohFhW9kSariO9msspfZc/n65aM4Z7ELbfRYpkB2+tVU2zC5LBoDdfQUMRz0GjMbZSAERLrhu3VE6hXYPg6GLHEhmALievDuQn6TwsEKBIJqjh/VLRpU3/Rfv3zu+yJRVlbv7LLlj+WsKHBps3YIWu77CyAz2R11YT19a+xanON8h+xWrNkc+dl7bAjWuyWW0p2370bheGUq9dXHdxj+x8qKqL/C6URGbXqnfVO1Yp6FfVQURmpLDzKYpvMB+ELxEuXLLMjDj/K0aoJvZOsvb3DORPQ4CSATfvRnriCidmGkmIwco7FMgE9gXLeUwYW/J57t0Rrk7bKoGQbm3xB/HmkE5cfw7DwcdaqQBMjoVzHnpfgmBFLjEjWLmERc34jHw9wEtny3USW/uJ34oeTyay0c9buu6Vpv/rRanv4jnZLhqY7zeYmt6JpEQrpolbVd6msBkupJzAMsX51wSF1zxNt8tSq3ftg3iZMiauRW23+/E5p4pD19eVdwxVENdqyxI4TTxIsFEl0YaHIJzgkALWEpdTwfIDJBKJIos923rPdZsxOS+NFBOLR+hK4cfs5P5/KBs3iG/HQJR/n4TQ89EWCSPhpNJZys3Ma6rEYLZQSdOBes6JqF/5mlRX6d1Z2c60wnFI9DtvadSPGx2BbBLA99kzY3vtIISivlasfs4W78T2bLnvw4Yrddmu/Ss7MnYxMh5odeVyr7SRtDuOriwLRLry7+8BUmJBi9bKyOVi2+IYbb7ALL7zYFi7c3aZNmeU0eWcna6BMcD047QN46XVJaGsMRmgqo4/MxmJhHmK4Tz75ZOfXpn4ANMkDe2vSFtOS/0vyhgASSfQXXRXdDV0Uid/9CzAxmLl1dFVUDMkDe/NLYtCpm0wkQVDJaeaktPbSR8J2zs+fsOv+tNbSMRmqug1O7IAdIuYDpJuN5E3Chtcjb+m2ug0VV9k+r0rZQQdH7OabK3bjdf12wTkP2zlnPWob1iXthNfPtve9Z4GumWgdk5bZxspfbbjc57RWvtiw9QOUk9HJFuc9ocuOxxCiKUJHm23sl72g56LZASuGKPyXGJaQ+HnYWnQd/no2PBP6e/MxK8MSOScDucz3b4qWaa1YkWFRCQLhKLffELGhvh71LK0Wj0TFc6VR1ZutWZW3B+7J22UXL7WLL3xCApq2g/9hin3sIwfYwQd12bKlZbvx+tVWypcsFk6oTlk3pWZTZwlcejcGlTJZFgwiXqgquhR8UKtcwQ0bEl0ccSOJzK3cacedpWBS0ta94tfBF4exseDaCAe+bRQWyo14IqI/cRiABagsDgf499YC+ZnSVtGSv5cAqAc3vIvEy3qJ9Bqbv/F14uTHiKRL8+Aem6T39K8s/QRuqrIDSUZa+/EHzH71k8V267UytnKTLc6nq7nUeUEYrhawnWcj8F0PFpmBE7X+jUtt3/1m2OGHz7Arrxi0u+5Y5+JNMMA2bWrYI4vW2aIHc5ZOdturDozbzrtNkBGn3wZqtnFEAqbG7ulqsVqlKS0pDctIoIpddYoqZCOFVdY9uWz7HjTJokm4K4Yg74WtIVnDs6PNBUY5Ts4mPuCOqTeEQW+s3onvSGZbIxaXUA8MrLdkpMs2rjP79r8vs76VHdaaZp1y5RtVb6c7E9FW8XLVWJ3lHiIy7NfY8mVDAtMk61vfVH33y+Avq/fpFHAzVq7226RZVTvlfV2W6WDmvISfxfyldWlD2gleTJvh4rv44kuc1+vQQw9xFMMbkrQdfBmNzRA7AzTAC7CjnUn0zvyOC9DFC43OuAEjHi/PV0K/vSAJSuI1Ly9DwTnnjQcvqVQgFjMvCkfHq8J9/t7NSZdzDxWdy+X1J4vZhO3qK9faZRc9bsXBCdbVNhWlrbdSzxARXcDr4H3LuqNVSjYmsPf1rbF58ybb8cfPttvuXm9X3/KgTeiaqq6eCMGseoMJlolNt8H+FrtWBup/f3+13fbXYZs/b6J96rNT7ORTuq2lc4NtHHrUcqX1jv4w3K42cnt8y+VizJY8XDJiypnAHBhlIyoGPmkCNVQ2NyRPiRFENnqagK447Syg18Tz8ZQkkkUZuev0Di16h7BddWnDViwWB7apMjQDBTKS69MeGhW19nSXxKNHwqfCCORrVtbshmvW2F//ul49zogo1gQJc6cVZQRXmxtt6syQpSVARCLyfBQMbUPboY35G4rJoqXMnsLTwZxX2hJwA2pGJAE/q7fiLWFJajT+5z//eae1+doCWpvBHIKluN4Dmnye7/SCgRtp9BqajWMqgZcdC27iUKg4FsEEuFSmT38L8FHO2iAoqNV9CYABxY39FeGizZJxPhenqwi/ZB0RAugFAoaIXZSebh1gOeP2pnV0RuzEE3awRx/O2R8vWWPTW3ex4XxVGkzdcyqr7rfpPsTa1tJtrZluGxxM2MP35u0nP7hV3fyATZoStdPeP8NOPHmmTZs9YpXwI+oRVtmwNCxsHl9ye2uvFXOtNjhA0dHcLBmmso26IYN6GQW1AzhAH90AvsrPJ0j4UgMjniytQPxINtljK5eYXXTOYoFc/DYeccP9lap6tTAxLrJHZPwNjTT1PspKvUE6JTsk0WGFnMQllLUpXbN1Pqi/nBRONF62eTu3WFIGdjNckSAFcdYe1CgkD0ImnRAch0cMZQWIAbSfhECCcyNsixYtcv5uQih4X7Q7Ew/8d4q8m9crrec7vWDg9pKI9FNBHqge8PyOAx9KwrrbdG9UFufHgvqp+/hXXbU0azzC5/SgNCYNMt0mTOxWQwYa380yd9FzOvYTWMVTuL/alAGZ3GinnjrPVixr2qUX1q0tNd/q5RbRmZSlEmEbHOmzbCZqvd3t0kB1Gxjimh4p1OlSuHPtntsF8h8+ZHfdvcaOOi5h3/rpQjv1QxmbvcfjFm19yEZKi21geLWjQOvXFvWcBmKpciDUbNgZhBqMDo27nkXpbzS3UCeD0xma+h8jjkGTbGKq9a+J2blnjdiqpQSMEdfBJSwfJ8URlbaWDYKfOpsKWU8Hz6lb34YBNXRatsAEN+l400ZROBd8RZ+GCzTrhvjDUgwsQ8dzqUs22os2QTExh5XFlIj4YwQasLLBn/mdhFB4tzDr0RBCQWgzQPbtyx5Nz708A3y8EGmrOLfzPY8mr4l98oVGUyOV/lrOoxF4SZz3nMfgoDL8bz6vsfvgOOxccVjwaIa4tBazbq67eoX195m1SEPhH9bFbhi6Xo1bWJw2KgAUK0PW3VuwE940y0aGm3bNnxqOW/P1YABWqwKRmqXSLERfcK69VDxtqaj4prJU0dT9Z60l3e4+rrRs5RNWF+gOPKzFjjy21+bs2G0dPSphtCStv0n6u2g57WfNj9n+h3Qqb4RaHFuUIRJipnzUeXRUWPfevF7gLuSYukKbxVxvxHIJ2XSbReoddvnvivbz7z9g8eYc1ZW56WQMIpF/XT0Oq8VSt+WyMkTWYxU3epiI8fnwCgRIwtsyGsJKwFXVZu/SsOPf2mZtPbKTlJ37YrLqhHZDY1P3aG9GnRmcQ/NiMDJszrP8aDPHbCgt4vA9VSFSlAm/xGrjHaGNifTkN9+23Be08fOXtlhz0yAAEwB7g5FjzgWNFQzOeK3NC/kEkBmJxB0EHaHr8td52uJf1r8wv7E+CL0XPWQyxaSEps2c07R0S14cUt1zSc9opK1R4UP/bbpX4GdYPpazZnq9HXv8DCcQf7hkwIYG1ehhYk2CaDqGyLH+WV8aLYgHwAFGaJDCFZDrlkzzVQKBIzbJsrajXX7RE3berx6T4DRsvyNa7MOf2cE+/7Wd7T0fn2AL92nY5GkJNeoiGaHKqdEiih18N5KVqWIx3GW8EyDjXXVe/zEH0S2or96GkVKGyZOxDotUu+zGPzbs1z99WDQpLTynHLCLbkSV3kFAjuB/JrZamlZ1hP3KM+jFnKcjzBogcGhcsepV9WyEcKeFndY7KaVz8cAQVV14vu21LfNbmUwAsNG4gBsN7T0jnKOtfDQnHBuujYAQ1Ylw0EvTjnxcAL7u8cKz2D/faasHcUgU2GtnzlEZFJxzvnI8H+N3fJ1MBoWLMVxPxfCCbOTl832mpKZSJtLu0VzwnGrMHrq3YEseKUsLT1Qnq4ZBs0uLtclAypWfUPM9am87ZYF196Ts9xcvs+FNEoJm0loySWdQEePM92aCmBFQITQrJz1IyGaoHZ9tUKZiWe8loSH6MC+gLl68WoAtWXdXu3VNlAk3PWw7LeiwvfadYr0TRREyJeudHhLXj7hVVoOFg8TNG0VpeeKv4dhlUQ/CXmUnCG5oboDOSGQmG5fpHLOrL6nYz36wzBY/WLdMdIqen5ZgcC3FDICx+TOA7lgbqovRVNLoOyGwLo5d1zZDw9bSNWJve2+rzd5J9SZtTbtBgTKZtBsyp21oLwZfaEMmmQBqFBI8mw3FRbvxO9SF4Cjih9DMGJ+4AwmBJlaIr9IROAdWaD8wQnvT9s+3t2SLwc3LII1P17Qk9rwwheU6fqPwvBDnCJhhiYd3vetdDuD8huuIvNieVYpljDnDLEq0XFHNJG0nbTiwLmm3Xr9WxtIk8WeVRc9Pi3OOlFe5GdyHHzvB3nP6ZFu2NGy/u/x6a42LP4iL83k5UMDsF5aGYEUlt1yBj//AP86XEcIjoi0YhCITvCtaXs+IhltlpGXsrttXaN8Qd22xjjY1lnDUPcFs7ry0zZrXa/FM2WIJ+LSAxrA9NgGx0Tqu1iWkERoWjUlPhVbnC2RxAUuaNJ+wy84Tz//OE3b3PUVric0Qd26XQcbsexQGdY6AMLopRFN2AZem2LwmOIKqcyS1hv5lNa6wVZqrbLf9mnbCKT3WofIODeVdr6r+1l1JO/A3M9LZmMANv8Zr4jkzxiRtzHUIBksywL/R1gzaES9C2AXx2uCC8Q6EgHtIHtQe5M9n2irN7UFNQT0gAbUHOnv+5mV4CfZECjIAwDA8AzaAGlrD9VQK2oIXfeYkcLtlBKpucASDqlnNWK0UtquvWCE60m5NZo3QsLGCjVQfsL0OiNo//vNutmCPpA0PmC17pGDFvBojLmAWxLH1TOKbg682jIIgqHdloncK57QXGBlZlGZPJtTLqO2Hi0QxhsWFW2S8ddmixevt7ts2WKTZY7NmihbIlmWUvrVbx2kaE3dd0WnocFQQU95BHckmkTHbrGfUC6Ula/Q9eodG0h57uGDn/GKZnfuzVbb00aR1JGdaNhnMRXTBXUiRAy1qGoBrc+Cm/gE2PSEGNUJA+9AfAG4ppsZGS7Y9aW99V5coVIvJDrWRkWEpBbwtsjfSCdd2DJkzFQxQMuGEZwNuNDcboGaj3XDpAmK8JAzWQD0Ie/VfUcAPDk8HBx4jCITX2NsMuD14SVSC18qc8wUH9P46jvkdY4OuCiAzzE4FUWG8JNqASvIv+z+T8gNkIqqRsBqhkhSYhSDxyr9cv8E29Yt/xzutWCvYcGmJ7XNAwk770E62+/4tbmb8hInSThs77aYb7lO3LiOvmtCzkspT2HVg03tJy1HFnAtiQQIDF23KgjTQFjweFZaaFaaYQlarqwy1Ftu4LmH33dNvix/hCwhZ6+yOymDj/XHniVw4Nx0rQcX0vtKQ6nWyyTbdK0lQWdIi/wlp7FWPhe3i89fbWT+5y665YpUN9XVaR3qeZSRYfPmXyEWEMtD11DHlZuO/IC48zHfiEc4Go6FqD9cmXMRgVsWGSivcl9Teefps655atXoo7+gWseyMUhLIRZvxoVtCI5g6Rj1ANQh+QoPDtWl32hefNksysPwGyumnP/2prV271g25A2pGnwE7lAZXIvdw3di2Jv/nM22V5vYam0KxUVg4NmDn2L+Av5ZjpB7OxeKIzLYB3Lw4FQW38/c9WwIozJuMWKvT0mguXMcP3zdiSx/vt0S022nbmfND9s4P7mCHvy5rVZP2Fd1ItirfSsTuum29DawPWyo21Splys3HlJrinKI6DgCU2Ve0tB6TfwXEakXURQweD0MqGcSf4/1oYoSGWMdaz6qFbclj6+32W1bYA3cP2urlsNys9GXILYQTh24I6OmUDLJE0oY2iNbpfXIDMtqua0pLD9u5v1hj116xyVYtSevpsyUAU7hbdYtWVomoI1dGaWe3oCb1JVDj9oSaAGw3E1/v4LS29lyi31RSUaGitXXU7G3vm2H7Hqr3T6n3rG5SHWT0jizcz5d9S/bQQw+56E6Mflx/aGj2tBmKiPeHRtIr/+Uvf3GKie+G4gJECJgQTjAcbQ7IPeUE0K7uhAk2FBtt/nyDe6vmUPqCUVAKxktSIaz95j/SBOXgPJUB6AE/PI2pRQzgAHK6vE9+8pNubRPyw8H/bCksbow3gXX0iNKjt60Um3bm95ba2WfeKVo7TYZch73vQ/PstW+JWbpTXF8GG9PUImG+YBC2X/0gb9/96gPWntzfhkcIBS2PzgjP66WkSZx/XNp4VHCwM3Hb4S0hprreGLKINHaDD6FqQzMij8xXrOn3RmjQGYuMTDbjA9Y2IWfTZ7YJFClr70jbxMld7vr16/pljLI8RNNWLhuxJ5aWxbE71Kt0W6MqKldnUIvAqWCsIHBt0hMIvypTw41yqmBQEQaqVA43OitOL0btzjUbUgIO3FJCbohJ9VXvt70OqtiXvzPTumZtkoj0CfAVS8Wn6Bkp9Up83zPp4u4BLNGcgA/7iDZlTxsCVCgGs6/wjEA5CKOgjTmPOxA3IPe8//3vdyDH340iIz/yRpN7CG5TmpuXA7xIIgWj+2IGMy/DJFG6H0DN77wIVITroCGMbDGpAR8pRghx3PhQ4Week9GgCAb3IPW8OwMNuZFBXaMuPRMx2VUOhGvXFezGmy+3tt6Svf8j+9sRx2Uty4rCtHuzIhpatFJtnWVaOtyi7IsXVWzZ4xtkAMq4VN0yl5CAqIi0YLEYBBSlUwILv2ELojRdG+hd+UKYtHlIAsBa1a5NtKFAw+oF3HcixaNx1zVrGXH9pPWtitvyxWFb/EDN7rk1Z3ffnLOH76nJBjBbLhoysE5dfLlDerXVLanGd9VZIi4Mj6Z31LOhDRjLHFMuR6EkjPB0Qd6VgX+or3xJwGlrsZEiwqZf8dfz+b6I6EfLenv7++bbnv+gt8lUbXCkX7YDS7e1SwnEraU1Jep4qfNJM5/Ra2qoCByadqRNaRPanz2rG6DY2DPIw3Xcx5IeBE2BCa/pfc/sceO35zttFbgpEAX0hSXCi7ht1lpGSnkRpJj5cXRpYw0JAM7Lso4cL09FwNsIh2QeHpVJF8g9aHz8v8zEYSkEeDcGYG6EQKGYnhWy9X1lGXV32OGv2dUOO2pOsKiNU+xoq6KwoMbOCChh1slLWW93i91252pb3r/GejOTje/FEMzEB1njsYDPEjbK92ESSZCt/z14XB/PNtog7DYf8n78xj16X5NwW6cA26GNxem1VSV1NZ1rdIn3t0p61KM01fgh/NejNEKSxCxIF9/tgKx84c78N/qsIOmPpwED8pEWmNYNbbC2ljZdEbOhwpBlW3Rvcp296tCEvfsfuyzbxeAWHi8UiXR9KSZNmrTVq1fZl7/8r27+KjyZdgKccG3ag7bBn40G5lPmBEixgClBUPjD4d60L/En0BO0s6evHiukFwLQY9MWg9tr7UCjBt9tZ8SR0UYC0fF34j4i+oslijEeASvXUlleM5MHFUDQFJqBc9AVtDjanUECKodK5duKfKAUTsiH/QEQo3ho3EJJxk5H1l59+D42b8esscaHW8vDSoIIHhYM2qSNDFWUV4tNmy6tP5ixh+9aLqBJW4Y7VRZxQlEdwIlXg2cxNYsAfYbAm254fNQrgbHmNoe8YO8OSOy9AGDcBY36TBtdMnXiG3psg7tQWZeXBGVzfqOJ034jjSkTLsGShNIZq5LwXK4h5ZG0TblFNm3usH3qC7vbrN1MxmnB+FhtNtNqueGKA3AqFbWf/PQn0sB3Oq1N3aOYvNamzLQfbUNPzUwaaAo8m54YLxiYIDgKAWCyCjST9+L8i5m2yltCQjOTWK6W4HNehO7s2muvdWBmRIvJnwsXLtxsaNKg7L02R1A4ppK4Dm1BSCXLsVGZgftI3ZlAwhA5xg7LMLAQDI0xNARAmjZ3/nSbMCnpFpNksKVSLYmvEqwkaqM7CSIqFWW8qItGL+64kyz34azdescSa4n3yFCLOQrC3EXoUDIpTZ6MS3BkA6jHkBRoE4g2b7jbRo8ZanSMVgnu6/ajO72v+4/90zaSB/dYYJMYaHHdj9uP+Q0Qu8z9MymX/5s9X/1tWG9P2PoH9ZeKE00OmCWW2Ps+Os9e8xaBOc/n/YadwsCl2hC/b23N2M23/EVG5A/coAu9MsoFYDNYA9ARAMpJu+ARIdaEYChcffyONodaQktpR2gn52lv0tPf8YVMWwxu3zjwLwwKfNd0Y7h9CJbBSiZ+gHOAk5dDcrkH7UzlsOdlATZ/A3KuQ0OwrDHXsyoRw7YcT50y1VplyDAjhG+60/UxjM2gAwMhDHqEBEKat1wpyOjjGy16jlvSQOARuFOptAy1ERcB2N2bts6OqLhwwVatYK2/NhmqYRl0fKFBlEsNz9D8SGGTjtU9OC0tALlNgGaQZ7PG5Kk03KiW5c/RFBwCvP+ZPKj99lQC0AGFC/Id3Tlgs5Gr35O8ZmcYnxHUqA0PO1Zu9fAGKzYesHedvsBO+9A0/V20cn2d6qxsSdku5Qoz2Vtla5TtX//1i85YZqVdxiBoT7xbGJBB7xn01DgN+JspYrQ1bYcyY0MoEAba0bcxio02/tt3fGHTVoEb7cZiKsQKwLdwG6F5WZOC6fpILddAMXDsMwwLkKEhVAbg9IDmxdkjLJynMhkIgLfR/fHlBeJRGFxgKlNnxwQHuEIxpwpruvl+ALzJZ6wFOGaT8OUztD1l4KsBLJPG4A+/tbTRFTfVAPQYLbbokSFbtXaTFHDKklEZSsIsawcmUwgxDaRGFXcVBF0D0UZBkBMbuBvlw27/FDd2m54ZBEU9++bT5mNhFnoU/B6cf+p5Y89xDYZZYFQGcA5iYqrash1lG6ndbceeOMU+/pnZMiArVqoOCYBVlUltWK+qB8QHH7errrrGrrziT66nLam3gl5iO9FetMtYhwAuPz/KfMABB7ixC5QQAuG1PBihvbme9gX0L2baKlpCYVm+AYMCro2VjKsHWuIpBn+z2hTnWPyQCaFINBtawL8w+ZGoELo2/gb4VBTUhj33XnvtdbZy5RpVeJvymOzoCnyYmAxA65YBVlbMIMcnjm5T+7mGwXAqqtFSqayjH2VRKmac9EyOWndXxlYu22ir17G2X4u68qg4NzwRra9cmmltozEnbqYMySEs2LttVHu6cxwHSeLh/n2mNFab+b1LOuRvNxDjt815cB2DZNyrDRrU4G9gHSTckpF4yQr1e+zgI9vtY5/d2XqmNtQLFUW1uCKI96GHy6RbpIlX21e/8l+2x+772s677CiNW3HKCWBDRdh8W9EunGeBJT89kCX00M5QUwxP2h5lhU3Fni14nzHv+AKnLQY3iZfEcvZfRuDlASZLqHlqwXAs1IJYA3gYyxtjbDKShXT7F2ajcgC807T623eFbBwTtJNJt9ptt95lV199nahJyfG69rZ2q0tj8+Vc6q5UwT0ZV9eMvxqOL0Cq8fn2C9+qZHSzWJIxLM0uPDjNOnd+wpX98cc22MYNRffJDj7FXa6wLgszv4MBIwAFMBhEAVhMDHDakkwcsKmZ0QbklE9/p03HNrivi+APhIq6wDAmC86jnXk+8zXD6rkI/MJmoeeTIKvHYV8NDVoltNh23S9mH//8zrbT3hEbkqJJpKQEWGulKXtH9cNa5mjt8357vt1x+7322mNfay2tLNWRdFwbzo32pm1RPCSOoZoYi9Q/7c3y1EzyJTDKjzyDD97F98pj3/PFSFsFbl4WMPLyJPgVfzNbA54GgL/4xS+68Ec+eU03B3BZeYqujNWHMEjouqhEKoP7qQgSfzNqSaVkW7KWiKds7pwFtstOuwnYwYpFt9xyq4CftenTpjsh4NMhaCJAjRsPg6zulkKICgRqHIGSGfSqb+ULXSk5LwifuJs+M2kTerK2bv0mW75qjSAUc7HPeGQEJwcE17z6h7zr9ZBlUvpNebJ8mTJ05XYYdFyc53ka8czbsyX3k/PQMHeRv3W9y5ieA16tnqdas7QMahaFZ2SxWqOXUdkagzZcvcsOe223feoLAvZuURspjlg8WXH+eq4ltqZYaEgjt9tdd95rZ599ju251542Y+ZUp7UBLdqadvHjFbQFhj5jFmhnlAEeEtoSuws6yrLVaHza0AuDb88XO20VuKlwX3D/IkgpXRG0BKAyQsUXq6gcwErlwMFxHRGQA9AJYsc/jvYH/AgJQIWrsSdvBktw/2HVZ7Ottuuuu7nrWefk4t9fYsuWLRd1mWjTpvJl3LwDJFoMTZfJJJyXhHA9likIQF3WT2pspqUJM5Wy+GE6ajvvnrT2jjbx/PWyJ9Y6Dh6XFs8VyIyu3KTxdCQuz6eiWXEKzwvam99d8kbfZirB+WcH8rMmF/zEc4E1+QfP8KGtxGpXWPjexJuTOhfJu29j1kKr7dDXtdmHPzPXdtpHhmVOuTSJTEQBMfqIxpZASsjr1aj94Ptn2caBTXbkUa9yAV+ToCNtgcICxN7gh0+jpRlwY/VVgE3viyLDHuJvPCeem9OOru3GUK8XM22VQUnhKbh/ATYSgzC4hujWAC+RZYQ+YhSy+Ar8HHri195G0okXRiAwTKlMBAGgc4wA0RVCO5JJRsbirmG7uzsdH5+pe9AavzzrV6r0IXWPu0vjZAPNTdOLWkSZtSMtDhAjxDizmLtATqQfa3dEw7gBAWTYZs2J6R26nX/4iWXr3Gz3pJ6ZzSStKrI+QrhpNGItGXoHURVp8M20xIGZjWc76dKfgPK5Ni55IJCjwqE8CIra7GZUUpW4xfaT2bo1whts/aYHrL27Zie9c66d/qmptsPOURsYyIt/N9W7piTArO4qyqU6zecr1tGetUt+f4Ndcdl1dvAhr1LPxRffGqo7FufvcO1HveIMwAtC6CojjnhQGGxjVVbAzaRhbCoGdGg/gAwmaMOxuHix01bFlpC8dDrwBapyszan+yK+gNErKgj6wsAAM90JXKc7IyaBxIquxJigzakcNDJdIwD3lRQIEUPQwXGhUHEzrRksYBSUiEMWW6Qsp532Ljv6aBZcrDgvSSwuYFZVyQyoRAvq7gmmUtlFX8LGUDnUgr/58kDGogLTskUNu/g3Bbvikkds3Yq6taTpbgWSEkBLWjzKyFtAVzYnp1Tx2LDJagXYLnhpSxpYNAMftot3UR5jgM0orexiiVCfjZSWWam2ymbM5gNV+9iJb+u1zmlmw6WNsi/SDswl1QPeJL7dQ7u0tfbYquWb7HOf/pqjF68/8Sh1bP3W2ZWybLrXdl24j3sOoMUhgHZmiTtoJu0DpWSQDpBT3ygp/wUyfqfNgvYKtLaHGccvVtpqcHvwQR/YM6hDtwTg4GsAHQBynj0AZ1QLz4nX1kw3I7CGdUvoBpmmhAuQawmowphEcBz43LysILaamTNocZ1U3gUH8OXLn7Brrr7Grr3+Wtt3373sox/9iM1fMMcZkCUZX3DraAz3nugPI5jq4iPhqDb82lCNihVzdUsn2ywlbd+/2uzuW2t27s+X2IP39dnwSNV623ewaKjTfaKDiMGEDLLNbebArQ3a4wZX9McWgZtm4Z21d2uaSKDpDEjkHyFOpN/W5++XPbLJjj52FzvlnQttt30FJj2uamUbKqy11tYuGdZZ9Z4bdB2DLFE30Aa1++53fmRXXXWdWyc7k00KwFnr6mmzeXN31vOCyD3aFxrCmusoG0IruB6BwNfN71xH7zvWGfB0jQ02OP9ignurODcJ2RhbYC+pdFccw6fpxqgMwI5fHOODb+agwUms441wMDWJRVsQAkCN1uB6vC6c+8VZPxcNKMjomSILX+ZeLAi8KYgLEmvCkDBG67x5c2ze/B3swQfvtd+e/2vbNLjBFsyf7T6nEYo0nTbjg6J1JjtIQFh3JMKyvqIc1ZL+DiX1XqIpAn62s2mz50dsj4Xdxhcb4KZ9G/r0zJLFInonGbO6I9DeVIPfSJ5SOK78XBs1yAgbwWnsURWEKkLA680RiU6/7bFHj73rvfvbqe+ZanN21vVoZ/VMsRS2Cksaj4jOEbKAMuDdGcFtsdtuu9PO/e3PbOFu02z+gqlqq4ZoyBQZ1NAKxh2CwTUS0ZrYNygeXH94RpyXqr3d2U9odRI2EgCnTTwOSB4j/u8XK201uP2LILE+8TcvhLalAsYm/saYhILQncHJcRcyEEQQFSNejHASHE+8CVFmBFYxvP/7318koO9nOy7YWc8FNBgtLCXAZNWgIQiwQrPPmTvbaW7K9de//MUuvewPapAZEoA2a0l1CCsCQg3wSPPwPfgGwVksbSADkkENgSEUqVqlPiRqE5KARm3fA6O2y8LJogIR97kN3I8j+RFxWq6VoABI14gUjfIR/61GHtXaABN3YvA3+wDAbpMgPLUiVfAOjDQGvmzpcNGcqgDNN9wTrf3WPmGTHfem6fbOD062o18fcxGQ9bDuTRSsVBFN6x+RMumUtk6r18w5ZYNRCnOkXX5x1i/sybXL7fAjDnHRgnNmz5V6TaonnWEZKSIW3KQNoZWEQRD+ikLC3YeHi+UamAfLrHZW5aWX9YbnWCCTBxvnX+y01bRkSxKPpIIBN19dQOMyhYlKhJ4w0olXBdCjMRgkes973ivwVeyXvzzL5s6b7Xy0Y3k+e7w0VCoNSfzJ4OBGNWxF3XDOBXXddNONdsCBB9nJJ51qu+62UEBOWj4n7i0gJRJMhWMpsbLOE4xFPHXZUSGiBFnYPRGLiIKETcrQHnnA7Jqr+u2vNzxu/WtjVim0WblAGGxGeSWl1dG48HhBCqAKuPQSDqwAHjyzqc1pAReY5SYJ48mhayfwiwU/RaMS4t7hAWtE19nk6TU7/JjZdthRE223vSTM0sbKWWqKbl/XhZikoHOiMPE44wisRlt0lAatyjlGEqF+hxxyoO200wL3vjvMmaPfMjIy21z70Nuyp/dklShihahXz6WZiIDiYZ0/nAXUPXR0W0pbrbm3JNF9UUFsjG5hgcPJ4XWMcrKuHMttwekYCmZoF4P005/+jKvgs846W40WDANjwEBpcFMhJOSJwYRGh4+n01kHtv33P0AG0R525x13uYi1gf4BaanJ1tkZfHgKDY92cZ+mExKY78jfzjPDaGdMQAekMmgj0updvSGbv0vaDjtymnVPNEu3VS0cL0qjr5chN2B5aUuEkVHTpgQPQPMcBoYArjAifg+oAz7qDEdpbGLPa7qnWitI8Q9bNLvBOiYO2b4HJ+zk02aLfuxghx2Ttenz6lbivmjJ0ZCA46OnJFTagp4t8DgFblGGwpPW37/Bvva1r7k6O+ywV0tBxK29o0sGZrvNEqVj8gi9JN4RBuKoUzQ19QqtxJCEajKIwwwdbCYSdcV7vBQa+tnSSwJugMloJBXPQAGNTmWSGL7lM24AlyW70CDEBxNK+d73vsf5WS+44Hw30fjBBx90k4zxkTM8j/amEdBQaBEEAYBxjqlk5EUPwTPRRCxBQIPQQH4gCg3E9TQ+PQO/s3F/Vd03YbDoykRGjd3VsJ5JZrvu1WZ7v6pLmrTLFixMyCYIWVun7knkpIWZTUGC4uSsXB0RDcBGyInW5ER/VOYQxyNuofnW9ohNnZa22fPSttdBTTv6jXE78dRp9qZTumzvAyPWOVG8Vs+u1JmAoS7ELb4/6q5x3UDA0ePqiYLlyoJPumBEUie/+92FboSYkUTqASrhQYxdBDgZVmfuJL5s6pXrGTAjrJkBOjYGdBhi5z4PatqTOttW0ktCS0hUPBVChVI5aF5ASQWiKahwDE6oCt0o4ZV4VT772c86Po5bisqkIfDHsmA94EZQEBxei41reAY9Axqdyuc8eeHKokfAUIJPEuyFZwYgYMB6ASmVVdYoa4uwuKfwJIOLYCUGQtwyygmWEJYhhRaWAhYLsoENZn3rKjawvmz9T3KO0dayDQ1SDj4Qi55l3cJWSyTDAlrYuroTNnFS2ronhK2l1axnimwUFnMSXhhVzOeLVq4N6XpsA6eX9aMHNB6VuE7ClQXodNwGBvo2hzBQJ/BnDHWonjfmqWfsIPzT1B91RZ0xXYzPtzA6yZgEdcwsK+oO5YRBuccee7iek/u2JVD79JKAm8rw0g7gABEVihbxhggJTwmgpWLh3xwjBESkYaEzKZWhfT6ID7VB66JRACtdJ+DlPJNTx2oXegUSDRcEY13rBiJodCgRgkM5eJajUFayeCovo1H0ZDQ6EDA1anB+QnfxezMtjNn0DDKpS3QL30vIqiGrlfiEtxnftKwIj9ARap1XxYbEm0kwE86JcAxqwmcDy24IiMZpyHBtSvMzwgiG6I0Q1jjxuHhiHLA9wLWN4fQk6gUQssoqQs3ajNQ11AIXHoD2Hg/gQPQmXJt5sAg/xiMCTyePYkGBkFBQCD9/8wzqFwW1raSXhJb45IHMnkoBgGyAn3MAxRs2dI3MtcTgxHuCZmVEDPAygEBjA3aG+/HGQG/QPLgRcQ+SH9qLhmAjT7pUKAmjqWg4fO+4KREqPDcIVVA+fOtCpjSiC+yvicNWBaxmWtBiFjg+4WBYv9GUQEi7lmuDjoLwvUe3Fkk8bImUWTIjgzctIKdkE8hQbO1kjRPVQ6RqVRmwgJqPnzKhoiaJoD7g/RiEbqi/gSAxd5NALsqAxgTgcF0QjdRQhzXn9QFw1A1CTH34qWO8Oxware0pHfXN9dQtCgOAU9coEOoMoxzKCB1BWKhD7kFhcD/XcP+2kl4yWkJlkHi8ryT2VA4NChh90WgcjEq0B9Y5FcvAApUPmOHLaNl3v/vdznIn/JIBIRrh05/+tNNSAJvkn8PfPIs9vQf3w90JEUAw0GZ8pAo3VyIRs6HhAZUpoCMOUO77jKNLFKCWxXv5rg1Lo6HpWRrNfa6bL+3WWgQ7PCe6ZdRbAj9GtrmXdyXGBVBCNsgLgLNMBCOhGH0AiHP49kmVSik4dvdAT7gPYGvT/ywEOjJS2GzL8C7Qk2OPPdbtURoIL78DdOrCCz1tQ13gEQHkRPihVNDOlJXoTu73beTbibQtgfslK4mvTDa0NhXlK4a9a/DRDaAxM4SpT57jQSUAL5XM/YCcEUoGguDoDC6wJAGgICaCBvDPAdAcA2r2NDYNjbam26Uzg5p8//vfd73DnXc8aNlEr7ZOS0bbrFbmo0usoCXW2xiySmOTKEROWrogQaxbVb9bvduizanCXqdA3gyWYWCNEUYWxd85buq4ERH/llHYkCA00PzaKwcBGQoUdxqa79CjrZlR7zh1Pe5WnMWVWS0jcMxzRJMywspEDQalgrqlLrFb8EcT1OQ9TBiTUBHqw9si1FPQU8QcF0dZsLIr4EZ7o7UxRD2wSex5hm+zbSm9ZLRkbOU8W+I3/zuVz0aiIok9wduBVoaO4N7j+4ZUPNwSuoF/nNFPlhzA+EFD0QtwD3nQiL4HQYB4FsJAYzJYQfcNF//1r8+zkaGodXZM0Za2eIJPeDB9DXshLEWJ6075JtPWkmkV905ZflgUq8anw6WxmS3htKrexb8uf+tO93rumMQ1HPPegIX3Bbw64+4bo4t0gsjEgCqJhgjQvBN1BEUaHhpxPRrxNqxKAFWDhsCxsXH4DSrGOYSbesBGQTkg6PzObxxDW5iUQq/JwNqztdnfa8uXIr2knHtLEtoZjQTXZvoZBiRam+6VASHiVuhOMRYxdtC8aH00FUFV3EODocm9wNAo/E0jIwCeQ8LVacye7h674spL7Yab/myJdNwW7DjHhZrm80PSsCxtxtosCSvkC+oxciplyNra+eCRWbFEwBKgxAgb3RxPDoDrNueT5tifG927BXaUHwtnum9nSuO7HgCBZE2XqgQVzhusdRjng60CO3Hm/N3S0uqMbxQBgWm8K0BFcwNy6gRNzXligXh/RogJlMIgR0EgMCgHEtGcJK5/OaSXHbjRsICbRoH7YTDShcIpGWAA6HhWoB405GmnneY0FBycgSHWr0PjQzsAOV0xbkaEBK8KQPdUiUYE7LNmTbU99p4voA7YmT/7od16283u2pkzZgvG4uODeWfosSgmWpEFfoqlnBstfAoHo1otUMxBcnyZP8ZsTvuxsYO+AGw0P5u49ejGoA+gZvY6iVFGPdCNsCIYXV3tbj1tYkHQuLwTYKZnQyPzXtQh5xHsj3zkI46y0PvhJkQRYIAyloBbkDEHvCcvF2CTXjLOvTWJRkADe37ISBkeD7wd0AkGauhWAap3+6G94Oy4tbgHQENRMFKhHzQ62hqjid8RIrQW5xgOnzW7y04+9bX2X9/5irW0pu0DH/iQfflLX7dVK9ZZT2ePpZPtbmYLw/XgrBEakcYetmQKIKJxPUD/l80Zh2jmgLZs3hytwejkOobopbVFwct8uk9/8z1LPC0YvZSPj2L99KdnuJ4Hlx/ABshQLoQdkNKz8a7wcegLvm4EHqVB+AMKAyXByDHgp75fTullp7kBJA0CeNE4GEM0EhXP3D0ahoZjFA2gMu8Syx/tzqgb2hytjTGFPxz3FvcgFJ6zki/PAQwAISkUQQGSyTZryXbq/r2st3uym/19xR+vUhlq1tXdobw7ZFRWnCcDSsCXCvI58hEKnauODa3sdUqgdYNzHHt6MnrsfNe4+9gImx2lK9rg5MRpF4oFcfwg1BRBbG0RRYqF7Te/Ptduv/1W927UD+BGiBFa6g67gwR4GfXF6KSuuAbaQn3iNsQop76oc+qFbVvj1s+WXnbgphEBHUDkmD0bQPZGIQD1WgoOideDJQiIEWcmEPEqjEZihLLeChMoaGSG9AEIQPBGJ41cEnhTyR6LhlitNaXjFps3f47tsecuAtdGu/ray6X97nXcevr0mdbe1iUtblYYUQWHU9KyBBQRKSlQjBqJwQaYR/9mUoN3M7rfoBlJKWsEg5n3ysMtzqnzGJu6Rjhzs4yy2RZpcOiI6ThjixYtdqHDxO3MmzfXUSVoCDYEdcPgC94k3pN6o64YascNSg+HAsBzNFbIqR9vm1AvL4f0sgM3jeMrmWM2EsaQT94YZAACAUDDYmBCV/Ce+Jn3RMadfvrprjGZLcSwP8YTv6HZfSMmkgkrF/lWfFTHDG8LZw39nUk6Ljpt6jR7Ytlyu/KPf7RFjyx2cz1nTN9B+RA6y6f0WJYtpDJK6JRnXWVCaIj7IAXBVBJWAShYkoIAK72nfgsmZ4xSE09P2Ot/vu6bjKeML/yyeCf+cPLF7lix4gk3BQ+aAbD9wkgM2jDfkXgd3pURSDT029/+dleHeJ6Y/oeXyC9xB7BJ3E8aB/cLmAD32K7RHwN4Eo1AA7DBpZnTyQgnPJIGg3sz/w/PC1OjPvOZzzitzwwT4i/wkyMYaP5AmCQ8icCI5ctiqVSw3AThrEwAmDljB9tp54WiIm1uePsG3b9ixVJxX7wSU5QH5W0K1ARx4bKjsHUJoUDOCKZ+I64cYPNNd7cwZaPsNiZXPGVIAnTPe8kTIQiWqyDqDzrBe5533rkO2ERY0gMBbOoCGoYWR2MzN5LoQEDMdYQeQEswJqlP6oA88JhQr2xje82XQ3pZgvvvJRqBxgGI7GkMAI6GxeiEQ6LFcRvi/2WRTjQZLjN84XBvjE4aG55OIBf3kw8aOAB1sAhoUhodcKPZCCddsGC+AwgCgAbEwOXbNXPnznFaHO3Mb+w97UF4ADmx5Ew6ZhUtjFKuIwXaPRDap/aCtt4NgRwaFvcR0NHICCueIn4DmIAdm4Ey4yrlb2galIMNoPOOCDoBaEwg8UPzjMxiYHIvZeR9eW/P1V8OabsCN41K8poFTQPYvfeDPYmBChr/TW96k3OV0YgckxisIKYZ3zjHDDtjkMJToTqAnNgLgMIxDU++UBmez7MRIowweO1VV13ltGlbW7ubrsV9CANggT5xP/eQB3vO8zv5ASzewb/X0xPn/QboCBtgZhOCDJg5j51BD8Tf2B5EBSLQjO6ecsopjqrxXggj9gdu0quvvtoFkGF48nwSZfHJ1++2nrYrcHtaMrbR2fw53H9wa7QXMRM0EkPKgBd/OW5BJsDSbfPlLqa+QWng6BhoaHyOASj5YWyxRwMG9IXBk7oDGpwdLYjgMFJKHAzPcoNC6gk8gBEArxG98PE3gkN+/p2enjiPmxOhJR/oBT0OgKT34PnwZfJFOyPEzHDC70+5/HvgUoWCMawOkBFoViWAnlBGysSzKI8HNeV6OaSXLHDqhU681tMbAV8uWouGpfFpeM7hIsSwogEZ4PjUpz7ltDccHbrCgA2DGggHGwAFCACaBKBJ3A8wSQAPYQAgbHBYBpEQCDw3eGy8NuQeridP8mDjHg+qZ0tekHhPVhJg4u7RRx/teDLAhV5QVnoaDEaCptDcPJewVjg3xjbUBUMbUHMtAkO+9Fb8Rjl8L/NyStsluHklNhp9LMABj+/6aTwARIOxR2Oh/VhbGu6KhmMYmpgM7kPjA1C6bnzjhMayVh5uRDSjpxeAlPwBEM8GIIAcwDAKSmgAPng0Op4aohgBEABnCJzEtR5Qf48CeGFCYAk7gF4guDwbOkK+UCGCnxBgjEjyw2gmNp73Zd0Y/3VghA/e7QFO/ryDh4gX3L8ncNtSenmQp/9j8oCgEZ4ObBKNQuNCI9CgAJxzdL0YkBibaD0MLKav0b2TAA+AZkEaNB6zvokeZIIs8w2hMx7Y5DXWTw5IcDUCeOgDnhoWHgKIzCqC7gA6ygovBpiU378DyQuqT/6Y/DlG0BAi7AiEjN6H8zybazCECemll8Kbw8gjggZH55j4G6710ZNofPLhmHzJi/KQF9vLJW1X4KYRAKvXOE9P/pxveJ+4HlChoREOQj2JsUDzAVw8K4z00W3T4AAXIBKvgpZHEwIWwOGFi+s8GHgePBtww4lxvfEMKAKGHF4baAVxLwgG15MH17OnXJSPvEm+rPxG7AcGIGWjTJwjDwDuKQUGJjYFtARDmd8YlUS7Uz40OO8ERx9bb/xGXiRfp2N/39bTdsu5n2sCOJ5OeG6JJmYNFegJ3JuZQBhfDH589atfdVQA9yEg5Ns/dOdwaXoBAAwAAQNVTJ48A01IAjgYkwgEGhSQ44dmChjGHAB0gz+joPL34fJjFJGoPp6HgNET8Q19NC69BIKEqw86xPtwHq3Nc7A1yB9BIG+MaXz9XM/EDigW57eHNA7uMcmDkQ3wkaAveFcADYM9/OYnMQAY6Ap+8ve9731OM6J9uRdjDSACIoQGAAJuaAvPIYIREJLoHcgDPo5HBXqBkCBI2ANoY3oawIwgkQDteeed50Ya6QWgOeQNxyZfysnzASrPo0z+nViYFAOZ56L1mVaHfxy3IOd4Bve/3NN2N4izpQkZ9w069pjkXXd083hQ0KJwWK7BX4yxhkcFDc+MFbg0wAcoaEbciQDbgwzAeT7MBrVBozIDH580HgxAh1ZHQ/MbiXLxXLQ6kXwYuVAOyoAAYC9AL/CUUFZ6C857oWJPHvRIeFYAOM8jH3og3ofrtgdgk8Y192gCBDQq1eE1OOAACICR85yDprCGB5qTBfXxoOAzZ04ngzcM2ABwBorQ+sREEzLKgAkJgJEPGxqdvwEke3i7BzvxHRiKCAFUhV4BIHINwMW4xdDFrQgguc57SAA/5SMvhJLyc8x78Rx+g7KwcS28mt+oA65l2x7SOLhHE41OAgQ0Mo0NCAAHxwDdAx4uzDXQBAxPjE3cetzL4kG446AlDJAAcrp71vyAesCr4eMkD3IPKoSBDYGiWVhxC5AzNA69YZY/zwLUPA83JICmTMSPAH7oE8Li34Ey8QzyJ1//Hv6Z9ASc4x56GagMf28PaRzco4nG9nsa3XNP/mZDO3oDjyqDQ+OXxjVIaCnAgp4QkXf55Ze7vzESATlxGgAbTU0+aGJcieQBAEmAkISQIVAAkY1nAmaMQYQF9yR+acCMDx5QQpswBDEc8cb4Mnpwe2D7Z3hh5W+OATvlQrA4Js/tIY2D+2mJ6qCBaXRAwbFPAI9z7DnvwUICkCyoDwdmNBBezuwVjDVAjHGIH52YcWjM5z73OTcPlPsAFs8FyACLZwA0/uY38vIfyiIsF2pCBCPXQSvwdKCxPc8mUb5nKjvPQVh92cdeQxr728s9jYP7eUqAlFFOtDgAI1acUT9ipdHuX/7yl11MB+CBf3OeZYHRqBifjAxyDIARCLwlNA0gR9C4j2dAVeDkUCaeg7bGPw2dQDA4B4jH03Y2iPNSJjQsAPW6Ag8HwVdobYDogQ3FgKvjncAwhZ4Acvzoy5cvd8tSMDDjQYqhCIDRvDwDVx9D93hRADUbv3uNPZ6eSuOa+3lI3v8M+DgG0CS0Lh6Ps88+22lyXHTQEegDIbH4lhmEYfQQUKOxAS1BTGhi0lhNDGfnb2gJzQZtAdgIAM/2FMNz7e2FXmxpGtfcz0MCXB5YgA0woq05ZjkEDEpATVgpcxXxerB2HzHkrCeC9wQOzQgoo4c+FgVNj8bGuAXMPrAKbc15egcEBWCPTeP6Kkjjmvt5SgDQa0/ADX/2rkT+ho/jdmPABfpBVB7x1Qz+oOEBP+Al7pqBIjwt5AXo8Z+TN5qYgR1AjwCw5xxN6J/Dxt9PNxRfiWl8hPJ5SN6dBmUAcCTADj0BbPyOaxC+TOIaRiHZA1oCrwhLZXgfjc4IJx8sRfPjWUFD4xHhemJYyJO8oCfeu0IC1IB9HNhBGqclz0PyvBjt6Y9x0QE2D3ZADJXgd7QuVIX5mWhpFhWCnjCxAPDCzdHWuBTxZxO1B6dn5ScWAMU4xW/OEP3YQCyvxdnG0zi4n7cEoNGiY7Umx2z8xh7QAXCOoRsYk2hlwlWJzPOTCRhaJ3aEUFh4OPfh/mOQiHsAPFGJTF9j6Nznyx4BG09BGgf3i5AALMkDnIQm97PxoSR4RwiBBeycB+AM/EBHGOxh5BOaghHKfEwi+4hEJB96B5+3z388jRuUL2ryVe21LBQFTYvhSYJ781k8jEaoB9f40U5GP3EX4ioE4EQg4n0hLzby4Ho2gM72Sk/jmvtFSB6AHnRjjT72ABKfNYAmEIul3kgEWbHhJ2eACPqCD5z4EgaIyBNjFSHxwCZvNDnHr/Q0rrlfhEQVe8PSezbGJn5Dg8PZOcbTAmgxShnFZH1DNDoCwHITuBCZnABNIQFo/OI8Bw+NpylegF6paRzcL2LymhbQeZD7Pc3gp4UBUP5mw2iElhDyyowbRjYZ7eS+sfcCbkDue4VnEqJXWhoH9wucPKDRyiRf3V6romXHam4Gf7gGqoGx6GkHAz+/+c1vnBEJgAlz5T6u99qa82h3gO15/Cs5jYP7ZZJoJgAMcDl+pVOO/0saB/d42m7TuLdkPG23aRzc42m7TePgHk/bbRoH93jabtM4uMfTdpvGwT2etts0Du7xtN2mcXCPp+02jYN7PG23aRzc42k7TWb/H+e4LFtrCmP5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7" name="Bilde 6"/>
          <p:cNvPicPr>
            <a:picLocks noChangeAspect="1"/>
          </p:cNvPicPr>
          <p:nvPr/>
        </p:nvPicPr>
        <p:blipFill>
          <a:blip r:embed="rId3"/>
          <a:stretch>
            <a:fillRect/>
          </a:stretch>
        </p:blipFill>
        <p:spPr>
          <a:xfrm>
            <a:off x="7042484" y="160338"/>
            <a:ext cx="1935873" cy="2030562"/>
          </a:xfrm>
          <a:prstGeom prst="rect">
            <a:avLst/>
          </a:prstGeom>
        </p:spPr>
      </p:pic>
    </p:spTree>
    <p:extLst>
      <p:ext uri="{BB962C8B-B14F-4D97-AF65-F5344CB8AC3E}">
        <p14:creationId xmlns:p14="http://schemas.microsoft.com/office/powerpoint/2010/main" val="14948855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288035" y="268201"/>
            <a:ext cx="7126917" cy="346249"/>
          </a:xfrm>
        </p:spPr>
        <p:txBody>
          <a:bodyPr>
            <a:normAutofit/>
          </a:bodyPr>
          <a:lstStyle/>
          <a:p>
            <a:r>
              <a:rPr lang="nb-NO" dirty="0" smtClean="0"/>
              <a:t>Selvangivelsen til 1995 – Mye papir…</a:t>
            </a:r>
            <a:endParaRPr lang="nb-NO" dirty="0"/>
          </a:p>
        </p:txBody>
      </p:sp>
      <p:sp>
        <p:nvSpPr>
          <p:cNvPr id="6" name="Plassholder for innhold 5"/>
          <p:cNvSpPr>
            <a:spLocks noGrp="1"/>
          </p:cNvSpPr>
          <p:nvPr>
            <p:ph idx="1"/>
          </p:nvPr>
        </p:nvSpPr>
        <p:spPr/>
        <p:txBody>
          <a:bodyPr/>
          <a:lstStyle/>
          <a:p>
            <a:endParaRPr lang="nb-NO"/>
          </a:p>
        </p:txBody>
      </p:sp>
      <p:pic>
        <p:nvPicPr>
          <p:cNvPr id="9219" name="Bild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7448" t="7445" r="1790" b="9346"/>
          <a:stretch/>
        </p:blipFill>
        <p:spPr bwMode="auto">
          <a:xfrm>
            <a:off x="4401217" y="1489075"/>
            <a:ext cx="4744371" cy="364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ttp://e24.vgc.no/drpublish/images/article/2013/04/05/20354446/1/990/Negativ.jpg"/>
          <p:cNvPicPr>
            <a:picLocks noChangeAspect="1" noChangeArrowheads="1"/>
          </p:cNvPicPr>
          <p:nvPr/>
        </p:nvPicPr>
        <p:blipFill rotWithShape="1">
          <a:blip r:embed="rId4">
            <a:extLst>
              <a:ext uri="{28A0092B-C50C-407E-A947-70E740481C1C}">
                <a14:useLocalDpi xmlns:a14="http://schemas.microsoft.com/office/drawing/2010/main" val="0"/>
              </a:ext>
            </a:extLst>
          </a:blip>
          <a:srcRect r="13777"/>
          <a:stretch/>
        </p:blipFill>
        <p:spPr bwMode="auto">
          <a:xfrm>
            <a:off x="0" y="1489075"/>
            <a:ext cx="4401217"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025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748" y="1911927"/>
            <a:ext cx="3537839" cy="3196648"/>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p:txBody>
          <a:bodyPr>
            <a:normAutofit/>
          </a:bodyPr>
          <a:lstStyle/>
          <a:p>
            <a:r>
              <a:rPr lang="nb-NO" dirty="0" smtClean="0"/>
              <a:t>Fra Papir til digital skattemelding</a:t>
            </a:r>
            <a:endParaRPr lang="nb-NO" dirty="0"/>
          </a:p>
        </p:txBody>
      </p:sp>
      <p:sp>
        <p:nvSpPr>
          <p:cNvPr id="3" name="Plassholder for innhold 2"/>
          <p:cNvSpPr>
            <a:spLocks noGrp="1"/>
          </p:cNvSpPr>
          <p:nvPr>
            <p:ph idx="1"/>
          </p:nvPr>
        </p:nvSpPr>
        <p:spPr>
          <a:xfrm>
            <a:off x="288036" y="1981200"/>
            <a:ext cx="3386189" cy="2771394"/>
          </a:xfrm>
        </p:spPr>
        <p:txBody>
          <a:bodyPr>
            <a:normAutofit/>
          </a:bodyPr>
          <a:lstStyle/>
          <a:p>
            <a:r>
              <a:rPr lang="nb-NO" dirty="0" smtClean="0"/>
              <a:t>1995: Forenklet papirversjon</a:t>
            </a:r>
          </a:p>
          <a:p>
            <a:r>
              <a:rPr lang="nb-NO" dirty="0" smtClean="0"/>
              <a:t>1999: </a:t>
            </a:r>
            <a:r>
              <a:rPr lang="nb-NO" dirty="0" err="1" smtClean="0"/>
              <a:t>Preutfylt</a:t>
            </a:r>
            <a:r>
              <a:rPr lang="nb-NO" dirty="0" smtClean="0"/>
              <a:t> papirversjon</a:t>
            </a:r>
          </a:p>
          <a:p>
            <a:r>
              <a:rPr lang="nb-NO" dirty="0" smtClean="0"/>
              <a:t>2003: Forenklet digital versjon (av papiret)</a:t>
            </a:r>
          </a:p>
          <a:p>
            <a:r>
              <a:rPr lang="nb-NO" dirty="0"/>
              <a:t>2006</a:t>
            </a:r>
            <a:r>
              <a:rPr lang="nb-NO" dirty="0" smtClean="0"/>
              <a:t>: Komplett </a:t>
            </a:r>
            <a:r>
              <a:rPr lang="nb-NO" dirty="0"/>
              <a:t>digital versjon (av papiret)</a:t>
            </a:r>
          </a:p>
          <a:p>
            <a:r>
              <a:rPr lang="nb-NO" dirty="0" smtClean="0"/>
              <a:t>2018-2025: Helt ny digital versjon</a:t>
            </a:r>
            <a:endParaRPr lang="nb-NO" dirty="0"/>
          </a:p>
        </p:txBody>
      </p:sp>
      <p:pic>
        <p:nvPicPr>
          <p:cNvPr id="8194"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9041" y="1911927"/>
            <a:ext cx="2271302" cy="3196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44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glob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36" y="1981200"/>
            <a:ext cx="3693936" cy="1574783"/>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p:txBody>
          <a:bodyPr>
            <a:normAutofit/>
          </a:bodyPr>
          <a:lstStyle/>
          <a:p>
            <a:r>
              <a:rPr lang="en-GB" dirty="0" err="1"/>
              <a:t>En</a:t>
            </a:r>
            <a:r>
              <a:rPr lang="en-GB" dirty="0"/>
              <a:t> </a:t>
            </a:r>
            <a:r>
              <a:rPr lang="en-GB" dirty="0" err="1"/>
              <a:t>stor</a:t>
            </a:r>
            <a:r>
              <a:rPr lang="en-GB" dirty="0"/>
              <a:t> </a:t>
            </a:r>
            <a:r>
              <a:rPr lang="en-GB" dirty="0" err="1"/>
              <a:t>omstilling</a:t>
            </a:r>
            <a:r>
              <a:rPr lang="en-GB" dirty="0"/>
              <a:t> for Skatt </a:t>
            </a:r>
            <a:r>
              <a:rPr lang="en-GB" dirty="0" err="1"/>
              <a:t>fremover</a:t>
            </a:r>
            <a:endParaRPr lang="en-GB" dirty="0"/>
          </a:p>
        </p:txBody>
      </p:sp>
      <p:sp>
        <p:nvSpPr>
          <p:cNvPr id="3" name="Plassholder for innhold 2"/>
          <p:cNvSpPr>
            <a:spLocks noGrp="1"/>
          </p:cNvSpPr>
          <p:nvPr>
            <p:ph idx="1"/>
          </p:nvPr>
        </p:nvSpPr>
        <p:spPr>
          <a:xfrm>
            <a:off x="288035" y="3760626"/>
            <a:ext cx="4062583" cy="1163799"/>
          </a:xfrm>
        </p:spPr>
        <p:txBody>
          <a:bodyPr>
            <a:normAutofit/>
          </a:bodyPr>
          <a:lstStyle/>
          <a:p>
            <a:r>
              <a:rPr lang="en-GB" dirty="0" err="1"/>
              <a:t>Globale</a:t>
            </a:r>
            <a:r>
              <a:rPr lang="en-GB" dirty="0"/>
              <a:t> </a:t>
            </a:r>
            <a:r>
              <a:rPr lang="en-GB" dirty="0" err="1"/>
              <a:t>utfordringer</a:t>
            </a:r>
            <a:endParaRPr lang="en-GB" dirty="0"/>
          </a:p>
          <a:p>
            <a:pPr lvl="1"/>
            <a:r>
              <a:rPr lang="en-GB" dirty="0" err="1"/>
              <a:t>Lovlig</a:t>
            </a:r>
            <a:r>
              <a:rPr lang="en-GB" dirty="0"/>
              <a:t> </a:t>
            </a:r>
            <a:r>
              <a:rPr lang="en-GB" dirty="0" err="1"/>
              <a:t>og</a:t>
            </a:r>
            <a:r>
              <a:rPr lang="en-GB" dirty="0"/>
              <a:t> </a:t>
            </a:r>
            <a:r>
              <a:rPr lang="en-GB" dirty="0" err="1"/>
              <a:t>ulovlig</a:t>
            </a:r>
            <a:r>
              <a:rPr lang="en-GB" dirty="0"/>
              <a:t> </a:t>
            </a:r>
            <a:r>
              <a:rPr lang="en-GB" dirty="0" err="1"/>
              <a:t>skatteunnvikelse</a:t>
            </a:r>
            <a:endParaRPr lang="en-GB" dirty="0"/>
          </a:p>
          <a:p>
            <a:pPr lvl="1"/>
            <a:r>
              <a:rPr lang="en-GB" dirty="0" err="1"/>
              <a:t>Svindel</a:t>
            </a:r>
            <a:r>
              <a:rPr lang="en-GB" dirty="0"/>
              <a:t> </a:t>
            </a:r>
            <a:r>
              <a:rPr lang="en-GB" dirty="0" err="1"/>
              <a:t>og</a:t>
            </a:r>
            <a:r>
              <a:rPr lang="en-GB" dirty="0"/>
              <a:t> </a:t>
            </a:r>
            <a:r>
              <a:rPr lang="en-GB" dirty="0" err="1"/>
              <a:t>ulovlige</a:t>
            </a:r>
            <a:r>
              <a:rPr lang="en-GB" dirty="0"/>
              <a:t> </a:t>
            </a:r>
            <a:r>
              <a:rPr lang="en-GB" dirty="0" err="1"/>
              <a:t>skatteavtaler</a:t>
            </a:r>
            <a:endParaRPr lang="en-GB" dirty="0"/>
          </a:p>
          <a:p>
            <a:pPr lvl="1"/>
            <a:r>
              <a:rPr lang="en-GB" dirty="0" err="1"/>
              <a:t>Delingsøkonomi</a:t>
            </a:r>
            <a:r>
              <a:rPr lang="en-GB" dirty="0"/>
              <a:t> </a:t>
            </a:r>
            <a:r>
              <a:rPr lang="en-GB" dirty="0" err="1"/>
              <a:t>og</a:t>
            </a:r>
            <a:r>
              <a:rPr lang="en-GB" dirty="0"/>
              <a:t> </a:t>
            </a:r>
            <a:r>
              <a:rPr lang="en-GB" dirty="0" err="1"/>
              <a:t>informasjonstilgang</a:t>
            </a:r>
            <a:endParaRPr lang="en-GB" dirty="0"/>
          </a:p>
        </p:txBody>
      </p:sp>
      <p:pic>
        <p:nvPicPr>
          <p:cNvPr id="2052" name="Picture 4" descr="Image result for opportunities"/>
          <p:cNvPicPr>
            <a:picLocks noChangeAspect="1" noChangeArrowheads="1"/>
          </p:cNvPicPr>
          <p:nvPr/>
        </p:nvPicPr>
        <p:blipFill rotWithShape="1">
          <a:blip r:embed="rId4">
            <a:extLst>
              <a:ext uri="{28A0092B-C50C-407E-A947-70E740481C1C}">
                <a14:useLocalDpi xmlns:a14="http://schemas.microsoft.com/office/drawing/2010/main" val="0"/>
              </a:ext>
            </a:extLst>
          </a:blip>
          <a:srcRect t="-12989" b="12989"/>
          <a:stretch/>
        </p:blipFill>
        <p:spPr bwMode="auto">
          <a:xfrm>
            <a:off x="4820172" y="1746066"/>
            <a:ext cx="3600000" cy="1811403"/>
          </a:xfrm>
          <a:prstGeom prst="rect">
            <a:avLst/>
          </a:prstGeom>
          <a:noFill/>
          <a:extLst>
            <a:ext uri="{909E8E84-426E-40DD-AFC4-6F175D3DCCD1}">
              <a14:hiddenFill xmlns:a14="http://schemas.microsoft.com/office/drawing/2010/main">
                <a:solidFill>
                  <a:srgbClr val="FFFFFF"/>
                </a:solidFill>
              </a14:hiddenFill>
            </a:ext>
          </a:extLst>
        </p:spPr>
      </p:pic>
      <p:sp>
        <p:nvSpPr>
          <p:cNvPr id="8" name="Plassholder for innhold 2"/>
          <p:cNvSpPr txBox="1">
            <a:spLocks/>
          </p:cNvSpPr>
          <p:nvPr/>
        </p:nvSpPr>
        <p:spPr>
          <a:xfrm>
            <a:off x="4860036" y="3760625"/>
            <a:ext cx="3922014" cy="1163799"/>
          </a:xfrm>
          <a:prstGeom prst="rect">
            <a:avLst/>
          </a:prstGeom>
        </p:spPr>
        <p:txBody>
          <a:bodyPr vert="horz" lIns="0" tIns="0" rIns="0" bIns="0" rtlCol="0">
            <a:normAutofit/>
          </a:bodyPr>
          <a:lstStyle>
            <a:lvl1pPr marL="170272" indent="-170272" algn="l" defTabSz="681091" rtl="0" eaLnBrk="1" latinLnBrk="0" hangingPunct="1">
              <a:lnSpc>
                <a:spcPct val="90000"/>
              </a:lnSpc>
              <a:spcBef>
                <a:spcPts val="745"/>
              </a:spcBef>
              <a:buFont typeface="Arial" panose="020B0604020202020204" pitchFamily="34" charset="0"/>
              <a:buChar char="•"/>
              <a:defRPr sz="1800" kern="1200">
                <a:solidFill>
                  <a:schemeClr val="tx1"/>
                </a:solidFill>
                <a:latin typeface="+mn-lt"/>
                <a:ea typeface="+mn-ea"/>
                <a:cs typeface="+mn-cs"/>
              </a:defRPr>
            </a:lvl1pPr>
            <a:lvl2pPr marL="510819" indent="-170272" algn="l" defTabSz="681091" rtl="0" eaLnBrk="1" latinLnBrk="0" hangingPunct="1">
              <a:lnSpc>
                <a:spcPct val="90000"/>
              </a:lnSpc>
              <a:spcBef>
                <a:spcPts val="373"/>
              </a:spcBef>
              <a:buFont typeface="Arial" panose="020B0604020202020204" pitchFamily="34" charset="0"/>
              <a:buChar char="•"/>
              <a:defRPr sz="1600" kern="1200">
                <a:solidFill>
                  <a:schemeClr val="tx1"/>
                </a:solidFill>
                <a:latin typeface="+mn-lt"/>
                <a:ea typeface="+mn-ea"/>
                <a:cs typeface="+mn-cs"/>
              </a:defRPr>
            </a:lvl2pPr>
            <a:lvl3pPr marL="851364" indent="-170272" algn="l" defTabSz="681091" rtl="0" eaLnBrk="1" latinLnBrk="0" hangingPunct="1">
              <a:lnSpc>
                <a:spcPct val="90000"/>
              </a:lnSpc>
              <a:spcBef>
                <a:spcPts val="373"/>
              </a:spcBef>
              <a:buFont typeface="Arial" panose="020B0604020202020204" pitchFamily="34" charset="0"/>
              <a:buChar char="•"/>
              <a:defRPr sz="1500" kern="1200">
                <a:solidFill>
                  <a:schemeClr val="tx1"/>
                </a:solidFill>
                <a:latin typeface="+mn-lt"/>
                <a:ea typeface="+mn-ea"/>
                <a:cs typeface="+mn-cs"/>
              </a:defRPr>
            </a:lvl3pPr>
            <a:lvl4pPr marL="1191908"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4pPr>
            <a:lvl5pPr marL="1532454" indent="-170272" algn="l" defTabSz="681091" rtl="0" eaLnBrk="1" latinLnBrk="0" hangingPunct="1">
              <a:lnSpc>
                <a:spcPct val="90000"/>
              </a:lnSpc>
              <a:spcBef>
                <a:spcPts val="373"/>
              </a:spcBef>
              <a:buFont typeface="Arial" panose="020B0604020202020204" pitchFamily="34" charset="0"/>
              <a:buChar char="•"/>
              <a:defRPr sz="1200" kern="1200">
                <a:solidFill>
                  <a:schemeClr val="tx1"/>
                </a:solidFill>
                <a:latin typeface="+mn-lt"/>
                <a:ea typeface="+mn-ea"/>
                <a:cs typeface="+mn-cs"/>
              </a:defRPr>
            </a:lvl5pPr>
            <a:lvl6pPr marL="1873000"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6pPr>
            <a:lvl7pPr marL="221354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7pPr>
            <a:lvl8pPr marL="2554091"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8pPr>
            <a:lvl9pPr marL="289463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9pPr>
          </a:lstStyle>
          <a:p>
            <a:pPr marL="170272" marR="0" lvl="0" indent="-170272" algn="l" defTabSz="681091" rtl="0" eaLnBrk="1" fontAlgn="auto" latinLnBrk="0" hangingPunct="1">
              <a:lnSpc>
                <a:spcPct val="90000"/>
              </a:lnSpc>
              <a:spcBef>
                <a:spcPts val="745"/>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prstClr val="black"/>
                </a:solidFill>
                <a:effectLst/>
                <a:uLnTx/>
                <a:uFillTx/>
                <a:latin typeface="Arial" panose="020B0604020202020204"/>
                <a:ea typeface="+mn-ea"/>
                <a:cs typeface="+mn-cs"/>
              </a:rPr>
              <a:t>Muligheter</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med </a:t>
            </a:r>
            <a:r>
              <a:rPr kumimoji="0" lang="en-GB" sz="1800" b="0" i="0" u="none" strike="noStrike" kern="1200" cap="none" spc="0" normalizeH="0" baseline="0" noProof="0" dirty="0" err="1">
                <a:ln>
                  <a:noFill/>
                </a:ln>
                <a:solidFill>
                  <a:prstClr val="black"/>
                </a:solidFill>
                <a:effectLst/>
                <a:uLnTx/>
                <a:uFillTx/>
                <a:latin typeface="Arial" panose="020B0604020202020204"/>
                <a:ea typeface="+mn-ea"/>
                <a:cs typeface="+mn-cs"/>
              </a:rPr>
              <a:t>ny</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800" b="0" i="0" u="none" strike="noStrike" kern="1200" cap="none" spc="0" normalizeH="0" baseline="0" noProof="0" dirty="0" err="1">
                <a:ln>
                  <a:noFill/>
                </a:ln>
                <a:solidFill>
                  <a:prstClr val="black"/>
                </a:solidFill>
                <a:effectLst/>
                <a:uLnTx/>
                <a:uFillTx/>
                <a:latin typeface="Arial" panose="020B0604020202020204"/>
                <a:ea typeface="+mn-ea"/>
                <a:cs typeface="+mn-cs"/>
              </a:rPr>
              <a:t>teknologi</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510819" marR="0" lvl="1" indent="-170272" algn="l" defTabSz="681091" rtl="0" eaLnBrk="1" fontAlgn="auto" latinLnBrk="0" hangingPunct="1">
              <a:lnSpc>
                <a:spcPct val="90000"/>
              </a:lnSpc>
              <a:spcBef>
                <a:spcPts val="373"/>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Utveksling</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av</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600" b="0" i="0" u="none" strike="noStrike" kern="1200" cap="none" spc="0" normalizeH="0" baseline="0" noProof="0" dirty="0" err="1" smtClean="0">
                <a:ln>
                  <a:noFill/>
                </a:ln>
                <a:solidFill>
                  <a:prstClr val="black"/>
                </a:solidFill>
                <a:effectLst/>
                <a:uLnTx/>
                <a:uFillTx/>
                <a:latin typeface="Arial" panose="020B0604020202020204"/>
                <a:ea typeface="+mn-ea"/>
                <a:cs typeface="+mn-cs"/>
              </a:rPr>
              <a:t>informasjon</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510819" marR="0" lvl="1" indent="-170272" algn="l" defTabSz="681091" rtl="0" eaLnBrk="1" fontAlgn="auto" latinLnBrk="0" hangingPunct="1">
              <a:lnSpc>
                <a:spcPct val="90000"/>
              </a:lnSpc>
              <a:spcBef>
                <a:spcPts val="373"/>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Kommunikasjon</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i</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sanntid</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510819" marR="0" lvl="1" indent="-170272" algn="l" defTabSz="681091" rtl="0" eaLnBrk="1" fontAlgn="auto" latinLnBrk="0" hangingPunct="1">
              <a:lnSpc>
                <a:spcPct val="90000"/>
              </a:lnSpc>
              <a:spcBef>
                <a:spcPts val="373"/>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Big Data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og</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analyse</a:t>
            </a:r>
          </a:p>
        </p:txBody>
      </p:sp>
    </p:spTree>
    <p:extLst>
      <p:ext uri="{BB962C8B-B14F-4D97-AF65-F5344CB8AC3E}">
        <p14:creationId xmlns:p14="http://schemas.microsoft.com/office/powerpoint/2010/main" val="10842705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internationaliz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3586"/>
            <a:ext cx="9145588" cy="4004988"/>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1052664" y="440087"/>
            <a:ext cx="8371046" cy="512448"/>
          </a:xfrm>
        </p:spPr>
        <p:txBody>
          <a:bodyPr/>
          <a:lstStyle/>
          <a:p>
            <a:r>
              <a:rPr lang="nb-NO" dirty="0" smtClean="0"/>
              <a:t>Internasjonalisering er </a:t>
            </a:r>
            <a:r>
              <a:rPr lang="nb-NO" dirty="0" err="1" smtClean="0"/>
              <a:t>disruptivt</a:t>
            </a:r>
            <a:r>
              <a:rPr lang="nb-NO" dirty="0" smtClean="0"/>
              <a:t>!</a:t>
            </a:r>
            <a:endParaRPr lang="nb-NO" dirty="0"/>
          </a:p>
        </p:txBody>
      </p:sp>
      <p:sp>
        <p:nvSpPr>
          <p:cNvPr id="3" name="Plassholder for innhold 2"/>
          <p:cNvSpPr>
            <a:spLocks noGrp="1"/>
          </p:cNvSpPr>
          <p:nvPr>
            <p:ph idx="1"/>
          </p:nvPr>
        </p:nvSpPr>
        <p:spPr/>
        <p:txBody>
          <a:bodyPr/>
          <a:lstStyle/>
          <a:p>
            <a:endParaRPr lang="nb-NO"/>
          </a:p>
        </p:txBody>
      </p:sp>
    </p:spTree>
    <p:extLst>
      <p:ext uri="{BB962C8B-B14F-4D97-AF65-F5344CB8AC3E}">
        <p14:creationId xmlns:p14="http://schemas.microsoft.com/office/powerpoint/2010/main" val="307608104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tandardserie">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416CDEB3-805A-4F94-A817-BA2B8CA6D103}" vid="{479C7AA7-6071-420E-81D2-9189153D3BF5}"/>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lleggsvalg innhold">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416CDEB3-805A-4F94-A817-BA2B8CA6D103}" vid="{C4EC79A5-540A-4BD7-B5B9-7B21482C2F3F}"/>
    </a:ext>
  </a:extLst>
</a:theme>
</file>

<file path=ppt/theme/theme3.xml><?xml version="1.0" encoding="utf-8"?>
<a:theme xmlns:a="http://schemas.openxmlformats.org/drawingml/2006/main" name="Tilleggsvalg bilder">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416CDEB3-805A-4F94-A817-BA2B8CA6D103}" vid="{C75AAF0B-2134-4DD1-AD0F-A83DB6FB0C8A}"/>
    </a:ext>
  </a:extLst>
</a:theme>
</file>

<file path=ppt/theme/theme4.xml><?xml version="1.0" encoding="utf-8"?>
<a:theme xmlns:a="http://schemas.openxmlformats.org/drawingml/2006/main" name="5_Tilleggsvalg innhold">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7D460B63-783A-4444-B21C-E22CF2DD4BD7}" vid="{1E8CE8BC-3D6F-4097-B156-E28ACA00881E}"/>
    </a:ext>
  </a:extLst>
</a:theme>
</file>

<file path=ppt/theme/theme5.xml><?xml version="1.0" encoding="utf-8"?>
<a:theme xmlns:a="http://schemas.openxmlformats.org/drawingml/2006/main" name="1_Standardserie">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416CDEB3-805A-4F94-A817-BA2B8CA6D103}" vid="{479C7AA7-6071-420E-81D2-9189153D3BF5}"/>
    </a:ext>
  </a:extLst>
</a:theme>
</file>

<file path=ppt/theme/theme6.xml><?xml version="1.0" encoding="utf-8"?>
<a:theme xmlns:a="http://schemas.openxmlformats.org/drawingml/2006/main" name="3_Standardserie">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416CDEB3-805A-4F94-A817-BA2B8CA6D103}" vid="{479C7AA7-6071-420E-81D2-9189153D3BF5}"/>
    </a:ext>
  </a:extLst>
</a:theme>
</file>

<file path=ppt/theme/theme7.xml><?xml version="1.0" encoding="utf-8"?>
<a:theme xmlns:a="http://schemas.openxmlformats.org/drawingml/2006/main" name="2_Standardserie">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416CDEB3-805A-4F94-A817-BA2B8CA6D103}" vid="{479C7AA7-6071-420E-81D2-9189153D3BF5}"/>
    </a:ext>
  </a:extLst>
</a:theme>
</file>

<file path=ppt/theme/theme8.xml><?xml version="1.0" encoding="utf-8"?>
<a:theme xmlns:a="http://schemas.openxmlformats.org/drawingml/2006/main" name="4_Tilleggsvalg innhold">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V3.potx" id="{EF585E6B-8A71-4A48-97DE-75D96C9E8245}" vid="{766702C6-8B95-4085-9F9E-E4018C8D64CA}"/>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C3B4AAC5D646F499212DB9C5745FE30" ma:contentTypeVersion="14" ma:contentTypeDescription="Opprett et nytt dokument." ma:contentTypeScope="" ma:versionID="d54ae7390ed7534ba51b0fb7268e175f">
  <xsd:schema xmlns:xsd="http://www.w3.org/2001/XMLSchema" xmlns:xs="http://www.w3.org/2001/XMLSchema" xmlns:p="http://schemas.microsoft.com/office/2006/metadata/properties" xmlns:ns2="cac88abd-c5c8-440d-b517-c07797042b36" xmlns:ns3="f845c8bd-79ae-4750-b423-ca8e199b9977" targetNamespace="http://schemas.microsoft.com/office/2006/metadata/properties" ma:root="true" ma:fieldsID="864152e0fce4956aef65e2ebdd3f6875" ns2:_="" ns3:_="">
    <xsd:import namespace="cac88abd-c5c8-440d-b517-c07797042b36"/>
    <xsd:import namespace="f845c8bd-79ae-4750-b423-ca8e199b997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c88abd-c5c8-440d-b517-c07797042b36" elementFormDefault="qualified">
    <xsd:import namespace="http://schemas.microsoft.com/office/2006/documentManagement/types"/>
    <xsd:import namespace="http://schemas.microsoft.com/office/infopath/2007/PartnerControls"/>
    <xsd:element name="SharedWithUsers" ma:index="8" nillable="true" ma:displayName="Delt med"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845c8bd-79ae-4750-b423-ca8e199b997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nholdstype"/>
        <xsd:element ref="dc:title" minOccurs="0" maxOccurs="1" ma:index="3"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D95AC8-C046-4212-B63B-8A484A0D70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c88abd-c5c8-440d-b517-c07797042b36"/>
    <ds:schemaRef ds:uri="f845c8bd-79ae-4750-b423-ca8e199b99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0A09B0-B2E3-462E-8F3A-3C48BA22A40F}">
  <ds:schemaRefs>
    <ds:schemaRef ds:uri="http://schemas.microsoft.com/sharepoint/v3/contenttype/forms"/>
  </ds:schemaRefs>
</ds:datastoreItem>
</file>

<file path=customXml/itemProps3.xml><?xml version="1.0" encoding="utf-8"?>
<ds:datastoreItem xmlns:ds="http://schemas.openxmlformats.org/officeDocument/2006/customXml" ds:itemID="{927E1C5B-4FE1-4928-9676-4895F8DDE87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f845c8bd-79ae-4750-b423-ca8e199b9977"/>
    <ds:schemaRef ds:uri="http://purl.org/dc/elements/1.1/"/>
    <ds:schemaRef ds:uri="http://schemas.microsoft.com/office/2006/metadata/properties"/>
    <ds:schemaRef ds:uri="cac88abd-c5c8-440d-b517-c07797042b3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PPTmal_Skatteetaten</Template>
  <TotalTime>3357</TotalTime>
  <Words>2123</Words>
  <Application>Microsoft Office PowerPoint</Application>
  <PresentationFormat>Custom</PresentationFormat>
  <Paragraphs>520</Paragraphs>
  <Slides>54</Slides>
  <Notes>19</Notes>
  <HiddenSlides>0</HiddenSlides>
  <MMClips>1</MMClips>
  <ScaleCrop>false</ScaleCrop>
  <HeadingPairs>
    <vt:vector size="8" baseType="variant">
      <vt:variant>
        <vt:lpstr>Fonts Used</vt:lpstr>
      </vt:variant>
      <vt:variant>
        <vt:i4>8</vt:i4>
      </vt:variant>
      <vt:variant>
        <vt:lpstr>Theme</vt:lpstr>
      </vt:variant>
      <vt:variant>
        <vt:i4>9</vt:i4>
      </vt:variant>
      <vt:variant>
        <vt:lpstr>Embedded OLE Servers</vt:lpstr>
      </vt:variant>
      <vt:variant>
        <vt:i4>1</vt:i4>
      </vt:variant>
      <vt:variant>
        <vt:lpstr>Slide Titles</vt:lpstr>
      </vt:variant>
      <vt:variant>
        <vt:i4>54</vt:i4>
      </vt:variant>
    </vt:vector>
  </HeadingPairs>
  <TitlesOfParts>
    <vt:vector size="72" baseType="lpstr">
      <vt:lpstr>MS PGothic</vt:lpstr>
      <vt:lpstr>Arial</vt:lpstr>
      <vt:lpstr>Arial Black</vt:lpstr>
      <vt:lpstr>Calibri</vt:lpstr>
      <vt:lpstr>Calibri Light</vt:lpstr>
      <vt:lpstr>Helvetica Light</vt:lpstr>
      <vt:lpstr>Verdana</vt:lpstr>
      <vt:lpstr>Wingdings</vt:lpstr>
      <vt:lpstr>Standardserie</vt:lpstr>
      <vt:lpstr>Tilleggsvalg innhold</vt:lpstr>
      <vt:lpstr>Tilleggsvalg bilder</vt:lpstr>
      <vt:lpstr>5_Tilleggsvalg innhold</vt:lpstr>
      <vt:lpstr>1_Standardserie</vt:lpstr>
      <vt:lpstr>3_Standardserie</vt:lpstr>
      <vt:lpstr>2_Standardserie</vt:lpstr>
      <vt:lpstr>4_Tilleggsvalg innhold</vt:lpstr>
      <vt:lpstr>Office-tema</vt:lpstr>
      <vt:lpstr>think-cell Slide</vt:lpstr>
      <vt:lpstr>Statlig IT - Status, styring og viktige utfordringer sett fra Skatteetaten  Geir Myrind, Sjefsinformasjonsarkitekt</vt:lpstr>
      <vt:lpstr>Mål: Sikre finansieringen av velferdsstaten</vt:lpstr>
      <vt:lpstr>Samfunnsoppdrag og hovedmålene</vt:lpstr>
      <vt:lpstr>Organisering av Skatteetaten</vt:lpstr>
      <vt:lpstr>PowerPoint Presentation</vt:lpstr>
      <vt:lpstr>Selvangivelsen til 1995 – Mye papir…</vt:lpstr>
      <vt:lpstr>Fra Papir til digital skattemelding</vt:lpstr>
      <vt:lpstr>En stor omstilling for Skatt fremover</vt:lpstr>
      <vt:lpstr>Internasjonalisering er disruptivt!</vt:lpstr>
      <vt:lpstr>Transaksjoner flyttes til lukkede nettverk utenfor Norge</vt:lpstr>
      <vt:lpstr>PowerPoint Presentation</vt:lpstr>
      <vt:lpstr>Svindel og sikkerhetsbrudd med konsekvenser</vt:lpstr>
      <vt:lpstr>Nesten ingen betalt skatt til Norge</vt:lpstr>
      <vt:lpstr>PowerPoint Presentation</vt:lpstr>
      <vt:lpstr>Etterkontroll mister betydning</vt:lpstr>
      <vt:lpstr>Analyse på strukturerte data</vt:lpstr>
      <vt:lpstr>Maskinlæring avslører alzheimers 10 år før symptomer </vt:lpstr>
      <vt:lpstr>Tilgang på informasjon og forståelse av den avgjørende!</vt:lpstr>
      <vt:lpstr>En stor omstilling for Skatt fremover</vt:lpstr>
      <vt:lpstr>PowerPoint Presentation</vt:lpstr>
      <vt:lpstr>PowerPoint Presentation</vt:lpstr>
      <vt:lpstr>IT utvikling –  en risikosport</vt:lpstr>
      <vt:lpstr>Felles system- utviklingsmetode?</vt:lpstr>
      <vt:lpstr>Forvaltning av informasjon i etaten – forenklet</vt:lpstr>
      <vt:lpstr>PowerPoint Presentation</vt:lpstr>
      <vt:lpstr>PowerPoint Presentation</vt:lpstr>
      <vt:lpstr>PowerPoint Presentation</vt:lpstr>
      <vt:lpstr>PowerPoint Presentation</vt:lpstr>
      <vt:lpstr>PowerPoint Presentation</vt:lpstr>
      <vt:lpstr>Helhetlig informasjonsforvaltning</vt:lpstr>
      <vt:lpstr>  Samhandlingsevne</vt:lpstr>
      <vt:lpstr>PowerPoint Presentation</vt:lpstr>
      <vt:lpstr>PowerPoint Presentation</vt:lpstr>
      <vt:lpstr>Skatteetatens forretningsmål krever god forvaltning av informasjon</vt:lpstr>
      <vt:lpstr>Vi beveger oss i riktig retning, men det er ikke nok…</vt:lpstr>
      <vt:lpstr>PowerPoint Presentation</vt:lpstr>
      <vt:lpstr>PowerPoint Presentation</vt:lpstr>
      <vt:lpstr>Styring vs forvaltning</vt:lpstr>
      <vt:lpstr>PowerPoint Presentation</vt:lpstr>
      <vt:lpstr>Produkt- og prosessledelse (PPL) skal bidra til at vi…</vt:lpstr>
      <vt:lpstr>PowerPoint Presentation</vt:lpstr>
      <vt:lpstr>PowerPoint Presentation</vt:lpstr>
      <vt:lpstr>Distribuerte dataprodukter eid av tverrfaglige produktteam (Data mesh) </vt:lpstr>
      <vt:lpstr>Data mesh - Essensen! </vt:lpstr>
      <vt:lpstr>Skyklar? </vt:lpstr>
      <vt:lpstr>PowerPoint Presentation</vt:lpstr>
      <vt:lpstr>Mye er på plass</vt:lpstr>
      <vt:lpstr>Kartet må følge terrenget - Informasjonsarkitektur</vt:lpstr>
      <vt:lpstr> Informasjons(metadata-)repository </vt:lpstr>
      <vt:lpstr>Orden og samlet kunnskap er forutsetninger for god informasjonsforvaltning</vt:lpstr>
      <vt:lpstr>Digitaliseringsarbeidet endrer retning</vt:lpstr>
      <vt:lpstr>PowerPoint Presentation</vt:lpstr>
      <vt:lpstr>PowerPoint Presentation</vt:lpstr>
      <vt:lpstr>PowerPoint Presentation</vt:lpstr>
    </vt:vector>
  </TitlesOfParts>
  <Company>Skatteetaten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Kickoff planprosess 2022</dc:title>
  <dc:creator>Fuglset, Ada Elisabeth Bolsønes</dc:creator>
  <dc:description>template by addpoint.no</dc:description>
  <cp:lastModifiedBy>Dag Wiese Schartum</cp:lastModifiedBy>
  <cp:revision>78</cp:revision>
  <dcterms:created xsi:type="dcterms:W3CDTF">2021-08-13T12:40:51Z</dcterms:created>
  <dcterms:modified xsi:type="dcterms:W3CDTF">2021-10-13T09:30:11Z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y fmtid="{D5CDD505-2E9C-101B-9397-08002B2CF9AE}" pid="3" name="SE_Mal">
    <vt:lpwstr>Ja</vt:lpwstr>
  </property>
  <property fmtid="{D5CDD505-2E9C-101B-9397-08002B2CF9AE}" pid="4" name="ContentTypeId">
    <vt:lpwstr>0x0101007C3B4AAC5D646F499212DB9C5745FE30</vt:lpwstr>
  </property>
</Properties>
</file>