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92802D-640F-4E0C-8281-0A088B3E5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0479549-7AC2-4D90-ADFD-4E09DDD1F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FEA704-77DA-4114-9373-04392C63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08D840-2B7C-433D-98E3-1C4EBB2D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3D1C5B-82A0-4114-AFD6-A1C0C9C5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435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D67D08-C10B-4D63-BD89-3A2ED291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7D67EDD-DF78-4CA7-B093-21099708E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A6C76D-454B-4400-81CE-2A740103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EB41FA-AD81-4CD3-9E23-6CE05A34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739C7A-7A40-4976-A7EE-D7D09839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1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7EADFDD-7913-4755-A1E2-B944F5F4E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4B2A74B-6142-44B8-9F8B-87BA97B48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0EFFF5-A6CD-4336-A1A6-C367C35E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44374D-84ED-4134-922C-09B53F13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156B5CD-B763-4F97-9A65-DBCF846C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185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B8CA44-4615-42AA-9805-92BBF979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38067F-2F81-4131-AB2F-C78BD0E17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136CDCE-B584-409C-8C82-D0B84D736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A9A509E-B9DC-40E1-A963-2F1A1A4DF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57CED7-B4E0-4A81-8BB4-F1255BD6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72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C5AA8E-2BEB-4AB2-8B31-B1A0AAC44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CA2274C-92E9-48A6-A21C-EC228F2E5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8626ED-1560-4361-9AA0-88BB40DC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470DCA-85A6-4952-8C26-24050BB8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48BD0A-4E44-4B32-8081-D5C20B72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518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389081-D44E-46E1-A76A-A4DCE6B7E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8ABC76-3CC4-4505-B265-561BC8B1B4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B905F30-7732-4CC4-B8FB-99E17E9E3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DF3366B-7D60-4720-B479-B91E7AE11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62CD1CE-FD9C-42C0-9F77-25542213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9B49B8E-4AE1-4D6D-A4EB-E80B57C7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46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C9AF84-D5AF-43EB-9730-0E8D83D8E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C6E3470-A200-4974-B778-40A93AF3A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269BE22-C159-4989-8C8F-E89249274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5F56A75-F120-450D-9C95-72FE0286D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E2E8558-C461-4FB1-94FF-2BAE10871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A35915F-D807-464C-AC7A-17D174B30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EAA5AC8-A3D2-43E1-864E-3C6BA938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3201CBF-FD37-47B5-81FF-8CF2E3BC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923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3D68E9-A447-420F-BEF7-AA4BB86B6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8A84E52-1FCA-4074-8502-4F9E225C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EC6884C-7245-4A47-9AB6-2107F52E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D291F06-3370-49F5-A5AA-3A8C6787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068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08D2F64-0813-45C7-9C7A-4CC0EF21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4DD7AEE-9146-472C-8269-5D54D921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AA62CB2-EAEB-4EF2-A938-D3C82FB3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358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F1D886-24A2-475E-B99A-2CD3AA2F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DAA357-0117-4B4F-BCC7-02471D94D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F4B84B4-5397-429F-A58C-AB943763A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3676633-2D24-4CC9-A0B3-C35F3573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A7492A-64A5-4DF3-B3E3-CB31A7E0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5000916-735C-4840-B88B-9630898E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03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F608F9-AD9E-4764-B5FC-4B16F6E3C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E1D9AFA-9BCA-4027-9C66-C01CF032F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E61660A-52F2-43AB-B696-7B74640F8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102B71-7AD4-42E1-9D0E-0F7621DB3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84DBDAF-08A5-4531-A799-85561FEA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DE8B932-C6FB-48F5-BD0E-CD138E50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20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EE2F7DC-077E-4404-903F-2EC89D7D1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B235C9F-5796-41B6-BFA7-054D212E4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A7FA8C-8CEE-422E-9D78-1E37F76C8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B5CD-E9F9-404D-9182-B4A90B4CF5B4}" type="datetimeFigureOut">
              <a:rPr lang="nb-NO" smtClean="0"/>
              <a:t>21.08.2022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DEA3E4-459B-4177-96FE-C12B35B7E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24691E-B867-4176-8B38-C332C2589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DC91-DFCD-429B-AB9C-A4A3364FA1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974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.uio.no/ifp/om/organisasjon/afin/" TargetMode="External"/><Relationship Id="rId2" Type="http://schemas.openxmlformats.org/officeDocument/2006/relationships/hyperlink" Target="https://www.jus.uio.no/ifp/om/organisasjon/seri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fje.no/" TargetMode="External"/><Relationship Id="rId5" Type="http://schemas.openxmlformats.org/officeDocument/2006/relationships/hyperlink" Target="https://www.fagbokforlaget.no/Retten-i-det-digitale-Norge/I9788245033830" TargetMode="External"/><Relationship Id="rId4" Type="http://schemas.openxmlformats.org/officeDocument/2006/relationships/hyperlink" Target="https://www.jus.uio.no/ifp/om/organisasjon/seri/forskning/pagaende-prosjekte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b-no.facebook.com/seriosstuden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program/forvaltningsit-master/intro-til-forvaltningsinformatikk-pa-1-2-3-%284%29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A3B7A3-D18F-42FC-7D52-AC48D947C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3" y="1371600"/>
            <a:ext cx="9144000" cy="1270530"/>
          </a:xfrm>
        </p:spPr>
        <p:txBody>
          <a:bodyPr>
            <a:normAutofit/>
          </a:bodyPr>
          <a:lstStyle/>
          <a:p>
            <a:r>
              <a:rPr lang="nb-NO" sz="3200" dirty="0"/>
              <a:t>Informasjonsmøte for nye studenter på</a:t>
            </a:r>
            <a:br>
              <a:rPr lang="nb-NO" sz="3200" dirty="0"/>
            </a:br>
            <a:r>
              <a:rPr lang="nb-NO" sz="4000" dirty="0">
                <a:solidFill>
                  <a:srgbClr val="7030A0"/>
                </a:solidFill>
              </a:rPr>
              <a:t>Master i forvaltningsinformatikk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0AAEFC-2803-DF26-A47E-D79712785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1800" dirty="0"/>
              <a:t>Mandag 22. august kl. 11.15, DJ 4112</a:t>
            </a:r>
          </a:p>
          <a:p>
            <a:r>
              <a:rPr lang="nb-NO" sz="1400" dirty="0"/>
              <a:t>(før første forelesning på FINF4011)</a:t>
            </a:r>
          </a:p>
          <a:p>
            <a:r>
              <a:rPr lang="nb-NO" sz="1400" dirty="0"/>
              <a:t>Dag Wiese Schartum (programansvarlig)</a:t>
            </a:r>
          </a:p>
          <a:p>
            <a:r>
              <a:rPr lang="nb-NO" sz="1400" dirty="0"/>
              <a:t>Eilif Hjelseth (emneansvarlig FINF4011)</a:t>
            </a:r>
          </a:p>
        </p:txBody>
      </p:sp>
    </p:spTree>
    <p:extLst>
      <p:ext uri="{BB962C8B-B14F-4D97-AF65-F5344CB8AC3E}">
        <p14:creationId xmlns:p14="http://schemas.microsoft.com/office/powerpoint/2010/main" val="367518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B74A1B-4493-481E-84B6-951E79534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61925"/>
            <a:ext cx="10515600" cy="879475"/>
          </a:xfrm>
        </p:spPr>
        <p:txBody>
          <a:bodyPr>
            <a:no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Om miljøet som forvaltningsinformatikken er del av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736AF0-A85E-46B3-B29A-2410E7400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96433"/>
            <a:ext cx="9910233" cy="5439834"/>
          </a:xfrm>
        </p:spPr>
        <p:txBody>
          <a:bodyPr>
            <a:noAutofit/>
          </a:bodyPr>
          <a:lstStyle/>
          <a:p>
            <a:pPr lvl="1"/>
            <a:r>
              <a:rPr lang="nb-NO" sz="2200" dirty="0"/>
              <a:t>Senter for rettsinformatikk (</a:t>
            </a:r>
            <a:r>
              <a:rPr lang="nb-NO" sz="2200" dirty="0">
                <a:solidFill>
                  <a:srgbClr val="C00000"/>
                </a:solidFill>
                <a:hlinkClick r:id="rId2"/>
              </a:rPr>
              <a:t>SERI</a:t>
            </a:r>
            <a:r>
              <a:rPr lang="nb-NO" sz="2200" dirty="0"/>
              <a:t>) ble etablert 1970</a:t>
            </a:r>
          </a:p>
          <a:p>
            <a:pPr lvl="1"/>
            <a:r>
              <a:rPr lang="nb-NO" sz="2200" dirty="0"/>
              <a:t>Avdeling for forvaltningsinformatikk (</a:t>
            </a:r>
            <a:r>
              <a:rPr lang="nb-NO" sz="2200" dirty="0">
                <a:solidFill>
                  <a:srgbClr val="C00000"/>
                </a:solidFill>
                <a:hlinkClick r:id="rId3"/>
              </a:rPr>
              <a:t>AFIN</a:t>
            </a:r>
            <a:r>
              <a:rPr lang="nb-NO" sz="2200" dirty="0"/>
              <a:t>) etablert 1993 for å opprette det tverrvitenskapelig hovedfag (nå masterstudie) i forvaltningsinformatikk</a:t>
            </a:r>
          </a:p>
          <a:p>
            <a:pPr lvl="2"/>
            <a:r>
              <a:rPr lang="nb-NO" sz="1800" dirty="0"/>
              <a:t>AFIN er en integrert del av SERI</a:t>
            </a:r>
          </a:p>
          <a:p>
            <a:pPr lvl="2"/>
            <a:r>
              <a:rPr lang="nb-NO" sz="1800" dirty="0"/>
              <a:t>SERI/AFIN er knyttet til Institutt for privatrett</a:t>
            </a:r>
          </a:p>
          <a:p>
            <a:pPr lvl="1"/>
            <a:r>
              <a:rPr lang="nb-NO" sz="2200" dirty="0"/>
              <a:t>På SERI/AFIN jobber vi med mange forskningsspørsmål knyttet til jus og teknologi</a:t>
            </a:r>
          </a:p>
          <a:p>
            <a:pPr lvl="2"/>
            <a:r>
              <a:rPr lang="nb-NO" sz="1800" dirty="0"/>
              <a:t>SERI og AFIN har en rekke forskningsprosjekter, se oversikt over </a:t>
            </a:r>
            <a:r>
              <a:rPr lang="nb-NO" sz="1800" dirty="0">
                <a:hlinkClick r:id="rId4"/>
              </a:rPr>
              <a:t>store prosjekter</a:t>
            </a:r>
            <a:endParaRPr lang="nb-NO" sz="1800" dirty="0"/>
          </a:p>
          <a:p>
            <a:pPr lvl="2"/>
            <a:r>
              <a:rPr lang="nb-NO" sz="1800" dirty="0"/>
              <a:t>Forvaltningsinformatikk er tverrfaglig, men også rettsinformatikk har ofte tverrfaglig innhold</a:t>
            </a:r>
          </a:p>
          <a:p>
            <a:pPr lvl="1"/>
            <a:r>
              <a:rPr lang="nb-NO" sz="2200" dirty="0"/>
              <a:t>SERI/AFIN har til enhver tid 15 – 20 forskere </a:t>
            </a:r>
            <a:r>
              <a:rPr lang="nb-NO" sz="1800" dirty="0"/>
              <a:t>(varierende, avhengig av prosjekttilgangen)   </a:t>
            </a:r>
            <a:r>
              <a:rPr lang="nb-NO" sz="2200" dirty="0"/>
              <a:t>+ en administrativ gruppe på 3 (Eli, Gro og Karianne)</a:t>
            </a:r>
          </a:p>
          <a:p>
            <a:pPr lvl="1"/>
            <a:r>
              <a:rPr lang="nb-NO" sz="2200" dirty="0"/>
              <a:t>Vil du vite mer om forhistorien?</a:t>
            </a:r>
          </a:p>
          <a:p>
            <a:pPr lvl="2"/>
            <a:r>
              <a:rPr lang="nb-NO" sz="1800" dirty="0"/>
              <a:t>Les gjerne boken om SERI/AFIN: Stensrud: </a:t>
            </a:r>
            <a:r>
              <a:rPr lang="nb-NO" sz="1800" dirty="0">
                <a:hlinkClick r:id="rId5"/>
              </a:rPr>
              <a:t>«Retten i det digitale Norge»</a:t>
            </a:r>
            <a:r>
              <a:rPr lang="nb-NO" sz="1800" dirty="0"/>
              <a:t> (Fagbokforlaget 2020)</a:t>
            </a:r>
          </a:p>
          <a:p>
            <a:pPr lvl="2"/>
            <a:r>
              <a:rPr lang="nb-NO" sz="1800" dirty="0"/>
              <a:t>Vi har en </a:t>
            </a:r>
            <a:r>
              <a:rPr lang="nb-NO" sz="1800" dirty="0" err="1"/>
              <a:t>alumniforening</a:t>
            </a:r>
            <a:r>
              <a:rPr lang="nb-NO" sz="1800" dirty="0"/>
              <a:t>, </a:t>
            </a:r>
            <a:r>
              <a:rPr lang="nb-NO" sz="1800" dirty="0">
                <a:hlinkClick r:id="rId6"/>
              </a:rPr>
              <a:t>Norsk forening for jus og edb </a:t>
            </a:r>
            <a:r>
              <a:rPr lang="nb-NO" sz="1800" dirty="0"/>
              <a:t>(NFJE), som er nøkkel til å bli kjent med «storfamilien»</a:t>
            </a:r>
          </a:p>
        </p:txBody>
      </p:sp>
    </p:spTree>
    <p:extLst>
      <p:ext uri="{BB962C8B-B14F-4D97-AF65-F5344CB8AC3E}">
        <p14:creationId xmlns:p14="http://schemas.microsoft.com/office/powerpoint/2010/main" val="10988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CA0C0F-7CD1-48A8-8CAA-9447D70E7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>
                <a:solidFill>
                  <a:srgbClr val="C00000"/>
                </a:solidFill>
              </a:rPr>
              <a:t>Om miljøet </a:t>
            </a:r>
            <a:r>
              <a:rPr lang="nb-NO" sz="1800" dirty="0"/>
              <a:t>(forts.)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829CF7-D2E5-43B0-9AC7-5D563C52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25059"/>
            <a:ext cx="10596033" cy="4351338"/>
          </a:xfrm>
        </p:spPr>
        <p:txBody>
          <a:bodyPr>
            <a:normAutofit lnSpcReduction="10000"/>
          </a:bodyPr>
          <a:lstStyle/>
          <a:p>
            <a:r>
              <a:rPr lang="nb-NO" dirty="0"/>
              <a:t>Undervisning</a:t>
            </a:r>
          </a:p>
          <a:p>
            <a:pPr lvl="1"/>
            <a:r>
              <a:rPr lang="nb-NO" dirty="0"/>
              <a:t>SERI har ansvar for LLM-undervisning i ICT Law (1 ½ år)</a:t>
            </a:r>
          </a:p>
          <a:p>
            <a:pPr lvl="1"/>
            <a:r>
              <a:rPr lang="nb-NO" dirty="0"/>
              <a:t>SERI deltar i Center for </a:t>
            </a:r>
            <a:r>
              <a:rPr lang="nb-NO" dirty="0" err="1"/>
              <a:t>Experimental</a:t>
            </a:r>
            <a:r>
              <a:rPr lang="nb-NO" dirty="0"/>
              <a:t> Legal Learning (CELL)</a:t>
            </a:r>
          </a:p>
          <a:p>
            <a:pPr lvl="1"/>
            <a:r>
              <a:rPr lang="nb-NO" dirty="0"/>
              <a:t>AFIN har ansvar for masterundervisningen i forvaltningsinformatikk</a:t>
            </a:r>
          </a:p>
          <a:p>
            <a:pPr lvl="1"/>
            <a:r>
              <a:rPr lang="nb-NO" dirty="0"/>
              <a:t>Tre studentgrupper deltar i miljøet vårt:</a:t>
            </a:r>
          </a:p>
          <a:p>
            <a:pPr lvl="2"/>
            <a:r>
              <a:rPr lang="nb-NO" dirty="0"/>
              <a:t>Studenter på forvaltningsinformatikk master</a:t>
            </a:r>
          </a:p>
          <a:p>
            <a:pPr lvl="2"/>
            <a:r>
              <a:rPr lang="nb-NO" dirty="0"/>
              <a:t>Jusstudenter (enkeltemner og valgprofilen «Personvern, sikkerhet og digital forvaltning»</a:t>
            </a:r>
          </a:p>
          <a:p>
            <a:pPr lvl="2"/>
            <a:r>
              <a:rPr lang="nb-NO" dirty="0"/>
              <a:t>Studenter på masterstudiet ICT Law</a:t>
            </a:r>
          </a:p>
          <a:p>
            <a:pPr lvl="3"/>
            <a:r>
              <a:rPr lang="nb-NO" dirty="0"/>
              <a:t>Studentene er organisert i </a:t>
            </a:r>
            <a:r>
              <a:rPr lang="nb-NO" dirty="0">
                <a:hlinkClick r:id="rId2"/>
              </a:rPr>
              <a:t>SERIøs studentforening</a:t>
            </a:r>
            <a:endParaRPr lang="nb-NO" dirty="0"/>
          </a:p>
          <a:p>
            <a:r>
              <a:rPr lang="nb-NO" dirty="0"/>
              <a:t>Hvor kan dere treffe oss utenfor undervisningen?</a:t>
            </a:r>
          </a:p>
          <a:p>
            <a:pPr lvl="1"/>
            <a:r>
              <a:rPr lang="nb-NO" dirty="0"/>
              <a:t>SERI og AFIN holder til i DA, 1. etasje (høyre side, ut mot Karl Johan og Universitetsgt.)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942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5C8C2B00-8F44-4364-93E9-A03C835FA9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85" t="10898" r="32120" b="17089"/>
          <a:stretch/>
        </p:blipFill>
        <p:spPr>
          <a:xfrm>
            <a:off x="1262898" y="145675"/>
            <a:ext cx="5826163" cy="6484348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BB9FA33B-0456-794C-0ABC-169D443DD6F6}"/>
              </a:ext>
            </a:extLst>
          </p:cNvPr>
          <p:cNvSpPr txBox="1"/>
          <p:nvPr/>
        </p:nvSpPr>
        <p:spPr>
          <a:xfrm>
            <a:off x="8451216" y="2296573"/>
            <a:ext cx="2990627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Se </a:t>
            </a:r>
            <a:r>
              <a:rPr lang="nb-NO" dirty="0">
                <a:hlinkClick r:id="rId3"/>
              </a:rPr>
              <a:t>videoer</a:t>
            </a:r>
            <a:r>
              <a:rPr lang="nb-NO" dirty="0"/>
              <a:t>, laget av studenter,</a:t>
            </a:r>
          </a:p>
          <a:p>
            <a:r>
              <a:rPr lang="nb-NO" dirty="0"/>
              <a:t>om problemstillinger innen</a:t>
            </a:r>
          </a:p>
          <a:p>
            <a:r>
              <a:rPr lang="nb-NO" dirty="0"/>
              <a:t>forvaltningsinformatikk</a:t>
            </a:r>
          </a:p>
        </p:txBody>
      </p:sp>
    </p:spTree>
    <p:extLst>
      <p:ext uri="{BB962C8B-B14F-4D97-AF65-F5344CB8AC3E}">
        <p14:creationId xmlns:p14="http://schemas.microsoft.com/office/powerpoint/2010/main" val="222195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Informasjonsmøte for nye studenter på Master i forvaltningsinformatikk</vt:lpstr>
      <vt:lpstr>Om miljøet som forvaltningsinformatikken er del av</vt:lpstr>
      <vt:lpstr>Om miljøet (forts.)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15</cp:revision>
  <dcterms:created xsi:type="dcterms:W3CDTF">2020-08-16T19:47:36Z</dcterms:created>
  <dcterms:modified xsi:type="dcterms:W3CDTF">2022-08-21T19:59:08Z</dcterms:modified>
</cp:coreProperties>
</file>