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tags/tag1.xml" ContentType="application/vnd.openxmlformats-officedocument.presentationml.tags+xml"/>
  <Override PartName="/ppt/notesSlides/notesSlide20.xml" ContentType="application/vnd.openxmlformats-officedocument.presentationml.notesSlide+xml"/>
  <Override PartName="/ppt/tags/tag2.xml" ContentType="application/vnd.openxmlformats-officedocument.presentationml.tags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0"/>
  </p:notesMasterIdLst>
  <p:sldIdLst>
    <p:sldId id="256" r:id="rId2"/>
    <p:sldId id="2147196879" r:id="rId3"/>
    <p:sldId id="277" r:id="rId4"/>
    <p:sldId id="279" r:id="rId5"/>
    <p:sldId id="286" r:id="rId6"/>
    <p:sldId id="308" r:id="rId7"/>
    <p:sldId id="2147196872" r:id="rId8"/>
    <p:sldId id="259" r:id="rId9"/>
    <p:sldId id="293" r:id="rId10"/>
    <p:sldId id="413" r:id="rId11"/>
    <p:sldId id="294" r:id="rId12"/>
    <p:sldId id="414" r:id="rId13"/>
    <p:sldId id="266" r:id="rId14"/>
    <p:sldId id="2147196878" r:id="rId15"/>
    <p:sldId id="420" r:id="rId16"/>
    <p:sldId id="272" r:id="rId17"/>
    <p:sldId id="298" r:id="rId18"/>
    <p:sldId id="2147196877" r:id="rId19"/>
    <p:sldId id="2147196862" r:id="rId20"/>
    <p:sldId id="2147196856" r:id="rId21"/>
    <p:sldId id="312" r:id="rId22"/>
    <p:sldId id="257" r:id="rId23"/>
    <p:sldId id="2147196870" r:id="rId24"/>
    <p:sldId id="2147196880" r:id="rId25"/>
    <p:sldId id="261" r:id="rId26"/>
    <p:sldId id="433" r:id="rId27"/>
    <p:sldId id="436" r:id="rId28"/>
    <p:sldId id="438" r:id="rId29"/>
  </p:sldIdLst>
  <p:sldSz cx="12192000" cy="6858000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Lange Alexander Wiken" initials="LAW" lastIdx="1" clrIdx="0">
    <p:extLst>
      <p:ext uri="{19B8F6BF-5375-455C-9EA6-DF929625EA0E}">
        <p15:presenceInfo xmlns:p15="http://schemas.microsoft.com/office/powerpoint/2012/main" userId="S::Alexander-Wiken.Lange@kdd.dep.no::d24bef04-cc2d-4781-b0cf-61e97bba2d05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2E5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025" autoAdjust="0"/>
    <p:restoredTop sz="52086" autoAdjust="0"/>
  </p:normalViewPr>
  <p:slideViewPr>
    <p:cSldViewPr snapToGrid="0">
      <p:cViewPr varScale="1">
        <p:scale>
          <a:sx n="68" d="100"/>
          <a:sy n="68" d="100"/>
        </p:scale>
        <p:origin x="2058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52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52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CB96D06-F85F-48A5-B7C1-9B8F0FC1252E}" type="datetimeFigureOut">
              <a:rPr lang="nb-NO" smtClean="0"/>
              <a:t>06.09.2022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94133E5-4B7B-4171-8778-ACC43E2F1A84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1279098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nb-NO" i="0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4133E5-4B7B-4171-8778-ACC43E2F1A84}" type="slidenum">
              <a:rPr lang="nb-NO" smtClean="0"/>
              <a:t>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46597675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Tx/>
              <a:buChar char="-"/>
            </a:pP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E2E2D6-DFCC-4FE8-8554-E9A45EFC9926}" type="slidenum">
              <a:rPr lang="nb-NO" smtClean="0"/>
              <a:t>10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0720335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endParaRPr lang="nb-NO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773A84-FC95-4064-B83F-81CB4A0C49A5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005772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A3ECF4D-8BE5-46BF-A685-11535C79F578}" type="slidenum">
              <a:rPr lang="nb-NO" smtClean="0"/>
              <a:t>12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70962703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5186FE-D07A-4C6C-AFCD-C018678F761B}" type="slidenum">
              <a:rPr lang="nb-NO" smtClean="0"/>
              <a:t>13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8182819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4133E5-4B7B-4171-8778-ACC43E2F1A84}" type="slidenum">
              <a:rPr lang="nb-NO" smtClean="0"/>
              <a:t>14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1529360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 typeface="Arial" panose="020B0604020202020204" pitchFamily="34" charset="0"/>
              <a:buNone/>
            </a:pPr>
            <a:endParaRPr lang="nb-NO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nb-NO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E2E2D6-DFCC-4FE8-8554-E9A45EFC9926}" type="slidenum">
              <a:rPr lang="nb-NO" smtClean="0"/>
              <a:t>15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95349313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nb-NO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7E2E2D6-DFCC-4FE8-8554-E9A45EFC9926}" type="slidenum">
              <a:rPr lang="nb-NO" smtClean="0"/>
              <a:t>16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1431125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indent="0">
              <a:buFont typeface="Arial" panose="020B0604020202020204" pitchFamily="34" charset="0"/>
              <a:buNone/>
            </a:pPr>
            <a:endParaRPr lang="nb-NO" sz="1200" b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E2E2D6-DFCC-4FE8-8554-E9A45EFC9926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4965579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4133E5-4B7B-4171-8778-ACC43E2F1A84}" type="slidenum">
              <a:rPr lang="nb-NO" smtClean="0"/>
              <a:t>18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69745718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6BFE672-AE4F-4652-9497-B2C8D0D7D35B}" type="slidenum">
              <a:rPr lang="nb-NO" smtClean="0"/>
              <a:t>19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7973341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4133E5-4B7B-4171-8778-ACC43E2F1A84}" type="slidenum">
              <a:rPr lang="nb-NO" smtClean="0"/>
              <a:t>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2215974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4133E5-4B7B-4171-8778-ACC43E2F1A84}" type="slidenum">
              <a:rPr lang="nb-NO" smtClean="0"/>
              <a:t>20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74782355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4133E5-4B7B-4171-8778-ACC43E2F1A84}" type="slidenum">
              <a:rPr lang="nb-NO" smtClean="0"/>
              <a:t>21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03780220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4133E5-4B7B-4171-8778-ACC43E2F1A84}" type="slidenum">
              <a:rPr lang="nb-NO" smtClean="0"/>
              <a:t>22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2661947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94133E5-4B7B-4171-8778-ACC43E2F1A84}" type="slidenum">
              <a:rPr lang="nb-NO" smtClean="0"/>
              <a:t>23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17821829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CC8838-3CE2-4DCD-9FA9-D8BCB0D01A35}" type="slidenum">
              <a:rPr lang="nb-NO" smtClean="0"/>
              <a:t>25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134294843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>
              <a:spcBef>
                <a:spcPts val="2400"/>
              </a:spcBef>
              <a:spcAft>
                <a:spcPts val="600"/>
              </a:spcAft>
            </a:pPr>
            <a:endParaRPr lang="nb-NO" sz="1800" b="1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5CC8838-3CE2-4DCD-9FA9-D8BCB0D01A35}" type="slidenum">
              <a:rPr lang="nb-NO" smtClean="0"/>
              <a:t>26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22824278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indent="-228600">
              <a:lnSpc>
                <a:spcPct val="150000"/>
              </a:lnSpc>
              <a:spcAft>
                <a:spcPts val="1200"/>
              </a:spcAft>
            </a:pPr>
            <a:endParaRPr lang="nb-NO" sz="1800" b="1" dirty="0">
              <a:effectLst/>
              <a:latin typeface="Times New Roman" panose="02020603050405020304" pitchFamily="18" charset="0"/>
              <a:ea typeface="Calibri" panose="020F0502020204030204" pitchFamily="34" charset="0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FAB722-080D-4BD8-972C-93D67F2AC666}" type="slidenum">
              <a:rPr lang="nb-NO" smtClean="0"/>
              <a:t>27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5022347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FAB722-080D-4BD8-972C-93D67F2AC666}" type="slidenum">
              <a:rPr lang="nb-NO" smtClean="0"/>
              <a:t>28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9839444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kern="1200" dirty="0"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5186FE-D07A-4C6C-AFCD-C018678F761B}" type="slidenum">
              <a:rPr lang="nb-NO" smtClean="0"/>
              <a:t>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0739301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1773A84-FC95-4064-B83F-81CB4A0C49A5}" type="slidenum">
              <a:rPr lang="nb-NO" smtClean="0"/>
              <a:pPr>
                <a:defRPr/>
              </a:pPr>
              <a:t>4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81970628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1773A84-FC95-4064-B83F-81CB4A0C49A5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157993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FontTx/>
              <a:buNone/>
            </a:pPr>
            <a:endParaRPr lang="nb-NO" baseline="0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1773A84-FC95-4064-B83F-81CB4A0C49A5}" type="slidenum">
              <a:rPr lang="nb-NO" smtClean="0"/>
              <a:pPr>
                <a:defRPr/>
              </a:pPr>
              <a:t>6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57810564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1773A84-FC95-4064-B83F-81CB4A0C49A5}" type="slidenum">
              <a:rPr lang="nb-NO" smtClean="0"/>
              <a:pPr>
                <a:defRPr/>
              </a:pPr>
              <a:t>7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8931398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nb-NO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15186FE-D07A-4C6C-AFCD-C018678F761B}" type="slidenum">
              <a:rPr lang="nb-NO" smtClean="0"/>
              <a:t>8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67421078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lysbil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ssholder for nota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endParaRPr lang="nb-NO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E2E2D6-DFCC-4FE8-8554-E9A45EFC9926}" type="slidenum">
              <a:rPr kumimoji="0" lang="nb-NO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nb-NO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887752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png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side_grønn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AB1061EF-74EB-4DE6-9329-2A5578EB69DA}"/>
              </a:ext>
            </a:extLst>
          </p:cNvPr>
          <p:cNvSpPr/>
          <p:nvPr userDrawn="1"/>
        </p:nvSpPr>
        <p:spPr>
          <a:xfrm>
            <a:off x="0" y="850362"/>
            <a:ext cx="12211050" cy="60076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0000" rtlCol="0" anchor="ctr"/>
          <a:lstStyle/>
          <a:p>
            <a:pPr algn="ctr"/>
            <a:endParaRPr lang="nb-NO"/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CE0A0B08-1415-45CD-BCC7-75910D7BAF0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07" t="12400"/>
          <a:stretch/>
        </p:blipFill>
        <p:spPr>
          <a:xfrm>
            <a:off x="-19051" y="850360"/>
            <a:ext cx="12249151" cy="6007639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22" name="Plassholder for tekst 18"/>
          <p:cNvSpPr>
            <a:spLocks noGrp="1"/>
          </p:cNvSpPr>
          <p:nvPr>
            <p:ph type="body" sz="quarter" idx="23" hasCustomPrompt="1"/>
          </p:nvPr>
        </p:nvSpPr>
        <p:spPr>
          <a:xfrm>
            <a:off x="-19050" y="2032921"/>
            <a:ext cx="6121270" cy="2160000"/>
          </a:xfrm>
          <a:solidFill>
            <a:schemeClr val="tx1">
              <a:alpha val="80000"/>
            </a:schemeClr>
          </a:solidFill>
        </p:spPr>
        <p:txBody>
          <a:bodyPr lIns="792000" rIns="144000" anchor="ctr" anchorCtr="0">
            <a:noAutofit/>
          </a:bodyPr>
          <a:lstStyle>
            <a:lvl1pPr marL="0" indent="0">
              <a:buNone/>
              <a:defRPr sz="3600" b="1" baseline="0">
                <a:solidFill>
                  <a:schemeClr val="bg1"/>
                </a:solidFill>
                <a:latin typeface="Arial" panose="020B0604020202020204" pitchFamily="34" charset="0"/>
                <a:ea typeface="Open Sans Semibold" panose="020B0706030804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 err="1"/>
              <a:t>Tittel</a:t>
            </a:r>
            <a:r>
              <a:rPr lang="en-US" dirty="0"/>
              <a:t> p</a:t>
            </a:r>
            <a:r>
              <a:rPr lang="nb-NO" dirty="0"/>
              <a:t>å maks tre linjer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sz="quarter" idx="16" hasCustomPrompt="1"/>
          </p:nvPr>
        </p:nvSpPr>
        <p:spPr>
          <a:xfrm>
            <a:off x="-19050" y="4192921"/>
            <a:ext cx="6121270" cy="336798"/>
          </a:xfrm>
          <a:solidFill>
            <a:schemeClr val="tx1">
              <a:lumMod val="65000"/>
              <a:lumOff val="35000"/>
              <a:alpha val="77647"/>
            </a:schemeClr>
          </a:solidFill>
        </p:spPr>
        <p:txBody>
          <a:bodyPr rIns="144000" anchor="ctr" anchorCtr="0">
            <a:noAutofit/>
          </a:bodyPr>
          <a:lstStyle>
            <a:lvl1pPr marL="396000" indent="0" algn="r">
              <a:lnSpc>
                <a:spcPts val="2300"/>
              </a:lnSpc>
              <a:spcBef>
                <a:spcPts val="0"/>
              </a:spcBef>
              <a:spcAft>
                <a:spcPts val="0"/>
              </a:spcAft>
              <a:buNone/>
              <a:defRPr sz="18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err="1"/>
              <a:t>Navn</a:t>
            </a:r>
            <a:r>
              <a:rPr lang="en-US" dirty="0"/>
              <a:t> p</a:t>
            </a:r>
            <a:r>
              <a:rPr lang="nb-NO" dirty="0"/>
              <a:t>å foredragsholder</a:t>
            </a:r>
          </a:p>
        </p:txBody>
      </p:sp>
      <p:sp>
        <p:nvSpPr>
          <p:cNvPr id="10" name="Plassholder for tekst 2"/>
          <p:cNvSpPr>
            <a:spLocks noGrp="1"/>
          </p:cNvSpPr>
          <p:nvPr>
            <p:ph type="body" sz="quarter" idx="17" hasCustomPrompt="1"/>
          </p:nvPr>
        </p:nvSpPr>
        <p:spPr>
          <a:xfrm>
            <a:off x="-19050" y="4529719"/>
            <a:ext cx="6121270" cy="336798"/>
          </a:xfrm>
          <a:solidFill>
            <a:schemeClr val="tx1">
              <a:lumMod val="65000"/>
              <a:lumOff val="35000"/>
              <a:alpha val="78000"/>
            </a:schemeClr>
          </a:solidFill>
        </p:spPr>
        <p:txBody>
          <a:bodyPr rIns="144000" anchor="ctr" anchorCtr="0">
            <a:noAutofit/>
          </a:bodyPr>
          <a:lstStyle>
            <a:lvl1pPr marL="396000" indent="0" algn="r">
              <a:lnSpc>
                <a:spcPts val="2300"/>
              </a:lnSpc>
              <a:spcBef>
                <a:spcPts val="0"/>
              </a:spcBef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nb-NO" dirty="0"/>
              <a:t>Sted og dato</a:t>
            </a:r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7F7662D4-35B1-4A57-8CE5-37819F91AB4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980" y="5662207"/>
            <a:ext cx="11960039" cy="1206551"/>
          </a:xfrm>
          <a:prstGeom prst="rect">
            <a:avLst/>
          </a:prstGeom>
        </p:spPr>
      </p:pic>
      <p:pic>
        <p:nvPicPr>
          <p:cNvPr id="7" name="Bilde 6" descr="Et bilde som inneholder tekst&#10;&#10;Automatisk generert beskrivelse">
            <a:extLst>
              <a:ext uri="{FF2B5EF4-FFF2-40B4-BE49-F238E27FC236}">
                <a16:creationId xmlns:a16="http://schemas.microsoft.com/office/drawing/2014/main" id="{1442D44B-4E6E-4385-80D8-7D7D70B8D35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400" y="125999"/>
            <a:ext cx="2345689" cy="58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643074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2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25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25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2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250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uiExpand="1" build="p" animBg="1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25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25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" grpId="0" uiExpand="1" build="p" animBg="1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25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25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" grpId="0" uiExpand="1" build="p" animBg="1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25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25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3" pos="3840">
          <p15:clr>
            <a:srgbClr val="FBAE40"/>
          </p15:clr>
        </p15:guide>
      </p15:sldGuideLst>
    </p:ext>
  </p:extLs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nnhold og bilde HVI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dato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1EB83A51-F09B-4659-A372-964B06C25686}" type="datetime1">
              <a:rPr lang="nb-NO" smtClean="0"/>
              <a:t>06.09.2022</a:t>
            </a:fld>
            <a:endParaRPr lang="nb-NO" dirty="0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3B291-050D-4A82-B0A1-DB349FC61753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13" name="Plassholder for bilde 9"/>
          <p:cNvSpPr>
            <a:spLocks noGrp="1"/>
          </p:cNvSpPr>
          <p:nvPr>
            <p:ph type="pic" sz="quarter" idx="13" hasCustomPrompt="1"/>
          </p:nvPr>
        </p:nvSpPr>
        <p:spPr>
          <a:xfrm>
            <a:off x="7051200" y="1"/>
            <a:ext cx="5140800" cy="6858000"/>
          </a:xfrm>
          <a:prstGeom prst="rect">
            <a:avLst/>
          </a:prstGeom>
          <a:solidFill>
            <a:schemeClr val="bg2">
              <a:lumMod val="85000"/>
            </a:schemeClr>
          </a:solidFill>
        </p:spPr>
        <p:txBody>
          <a:bodyPr tIns="3708000" anchor="t" anchorCtr="1">
            <a:normAutofit/>
          </a:bodyPr>
          <a:lstStyle>
            <a:lvl1pPr marL="0" indent="0" algn="ctr">
              <a:buNone/>
              <a:defRPr sz="1400" baseline="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r>
              <a:rPr lang="nb-NO" dirty="0"/>
              <a:t>Sett inn bilde</a:t>
            </a:r>
          </a:p>
        </p:txBody>
      </p:sp>
      <p:sp>
        <p:nvSpPr>
          <p:cNvPr id="14" name="Tittel 1"/>
          <p:cNvSpPr>
            <a:spLocks noGrp="1"/>
          </p:cNvSpPr>
          <p:nvPr>
            <p:ph type="title" hasCustomPrompt="1"/>
          </p:nvPr>
        </p:nvSpPr>
        <p:spPr>
          <a:xfrm>
            <a:off x="479427" y="227477"/>
            <a:ext cx="6128107" cy="1325563"/>
          </a:xfrm>
          <a:prstGeom prst="rect">
            <a:avLst/>
          </a:prstGeom>
        </p:spPr>
        <p:txBody>
          <a:bodyPr/>
          <a:lstStyle>
            <a:lvl1pPr algn="l">
              <a:defRPr baseline="0"/>
            </a:lvl1pPr>
          </a:lstStyle>
          <a:p>
            <a:r>
              <a:rPr lang="nb-NO" dirty="0"/>
              <a:t>Klikk for skrive tittel</a:t>
            </a:r>
          </a:p>
        </p:txBody>
      </p:sp>
      <p:sp>
        <p:nvSpPr>
          <p:cNvPr id="15" name="Plassholder for innhold 2"/>
          <p:cNvSpPr>
            <a:spLocks noGrp="1"/>
          </p:cNvSpPr>
          <p:nvPr>
            <p:ph idx="1"/>
          </p:nvPr>
        </p:nvSpPr>
        <p:spPr>
          <a:xfrm>
            <a:off x="479427" y="1700213"/>
            <a:ext cx="6128107" cy="420063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</p:txBody>
      </p:sp>
      <p:sp>
        <p:nvSpPr>
          <p:cNvPr id="8" name="Plassholder for tekst 3"/>
          <p:cNvSpPr>
            <a:spLocks noGrp="1"/>
          </p:cNvSpPr>
          <p:nvPr>
            <p:ph type="body" sz="quarter" idx="15" hasCustomPrompt="1"/>
          </p:nvPr>
        </p:nvSpPr>
        <p:spPr>
          <a:xfrm rot="16200000">
            <a:off x="9936000" y="4140000"/>
            <a:ext cx="4060641" cy="450008"/>
          </a:xfrm>
        </p:spPr>
        <p:txBody>
          <a:bodyPr rIns="180000" anchor="ctr" anchorCtr="0">
            <a:normAutofit/>
          </a:bodyPr>
          <a:lstStyle>
            <a:lvl1pPr marL="0" indent="0" algn="l">
              <a:buNone/>
              <a:defRPr sz="1000" baseline="0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pPr lvl="0"/>
            <a:r>
              <a:rPr lang="nb-NO" dirty="0"/>
              <a:t>Foto: © Navn på fotograf og bildebyrå</a:t>
            </a:r>
          </a:p>
        </p:txBody>
      </p:sp>
      <p:sp>
        <p:nvSpPr>
          <p:cNvPr id="9" name="Plassholder for tekst 3"/>
          <p:cNvSpPr>
            <a:spLocks noGrp="1"/>
          </p:cNvSpPr>
          <p:nvPr>
            <p:ph type="body" sz="quarter" idx="16" hasCustomPrompt="1"/>
          </p:nvPr>
        </p:nvSpPr>
        <p:spPr>
          <a:xfrm>
            <a:off x="3151534" y="5911117"/>
            <a:ext cx="3456000" cy="244606"/>
          </a:xfrm>
        </p:spPr>
        <p:txBody>
          <a:bodyPr rIns="0">
            <a:normAutofit/>
          </a:bodyPr>
          <a:lstStyle>
            <a:lvl1pPr marL="0" indent="0" algn="r">
              <a:buNone/>
              <a:defRPr sz="100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nb-NO" dirty="0"/>
              <a:t>Foto- / kildekreditering</a:t>
            </a:r>
          </a:p>
        </p:txBody>
      </p:sp>
    </p:spTree>
    <p:extLst>
      <p:ext uri="{BB962C8B-B14F-4D97-AF65-F5344CB8AC3E}">
        <p14:creationId xmlns:p14="http://schemas.microsoft.com/office/powerpoint/2010/main" val="3831181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 2 bilder med tekst HV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tel 1"/>
          <p:cNvSpPr>
            <a:spLocks noGrp="1"/>
          </p:cNvSpPr>
          <p:nvPr>
            <p:ph type="title" hasCustomPrompt="1"/>
          </p:nvPr>
        </p:nvSpPr>
        <p:spPr>
          <a:xfrm>
            <a:off x="838800" y="363600"/>
            <a:ext cx="9000000" cy="1325563"/>
          </a:xfrm>
        </p:spPr>
        <p:txBody>
          <a:bodyPr/>
          <a:lstStyle>
            <a:lvl1pPr>
              <a:defRPr/>
            </a:lvl1pPr>
          </a:lstStyle>
          <a:p>
            <a:r>
              <a:rPr lang="nb-NO" dirty="0"/>
              <a:t>Klikk for å skrive tittel</a:t>
            </a:r>
          </a:p>
        </p:txBody>
      </p:sp>
      <p:sp>
        <p:nvSpPr>
          <p:cNvPr id="19" name="Plassholder for tekst 2"/>
          <p:cNvSpPr>
            <a:spLocks noGrp="1"/>
          </p:cNvSpPr>
          <p:nvPr>
            <p:ph type="body" idx="1" hasCustomPrompt="1"/>
          </p:nvPr>
        </p:nvSpPr>
        <p:spPr>
          <a:xfrm>
            <a:off x="839969" y="3976254"/>
            <a:ext cx="5400000" cy="546879"/>
          </a:xfrm>
          <a:solidFill>
            <a:schemeClr val="bg2"/>
          </a:solidFill>
          <a:ln>
            <a:solidFill>
              <a:schemeClr val="bg2"/>
            </a:solidFill>
          </a:ln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24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dirty="0"/>
              <a:t>Overskrift</a:t>
            </a:r>
          </a:p>
        </p:txBody>
      </p:sp>
      <p:sp>
        <p:nvSpPr>
          <p:cNvPr id="24" name="Plassholder for tekst 10"/>
          <p:cNvSpPr>
            <a:spLocks noGrp="1"/>
          </p:cNvSpPr>
          <p:nvPr>
            <p:ph type="body" sz="quarter" idx="13"/>
          </p:nvPr>
        </p:nvSpPr>
        <p:spPr>
          <a:xfrm>
            <a:off x="839970" y="4528704"/>
            <a:ext cx="5399999" cy="1505340"/>
          </a:xfrm>
          <a:solidFill>
            <a:schemeClr val="bg2"/>
          </a:solidFill>
          <a:ln>
            <a:solidFill>
              <a:schemeClr val="bg2"/>
            </a:solidFill>
          </a:ln>
        </p:spPr>
        <p:txBody>
          <a:bodyPr>
            <a:normAutofit/>
          </a:bodyPr>
          <a:lstStyle>
            <a:lvl1pPr marL="0" indent="0" algn="ctr">
              <a:lnSpc>
                <a:spcPct val="110000"/>
              </a:lnSpc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lnSpc>
                <a:spcPct val="110000"/>
              </a:lnSpc>
              <a:buNone/>
              <a:defRPr sz="1800"/>
            </a:lvl2pPr>
            <a:lvl3pPr marL="914400" indent="0" algn="ctr">
              <a:lnSpc>
                <a:spcPct val="110000"/>
              </a:lnSpc>
              <a:buNone/>
              <a:defRPr sz="1600"/>
            </a:lvl3pPr>
            <a:lvl4pPr marL="1371600" indent="0" algn="ctr">
              <a:lnSpc>
                <a:spcPct val="110000"/>
              </a:lnSpc>
              <a:buNone/>
              <a:defRPr sz="1400"/>
            </a:lvl4pPr>
            <a:lvl5pPr marL="1828800" indent="0" algn="ctr">
              <a:lnSpc>
                <a:spcPct val="110000"/>
              </a:lnSpc>
              <a:buNone/>
              <a:defRPr sz="1400"/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25" name="Plassholder for tekst 4"/>
          <p:cNvSpPr>
            <a:spLocks noGrp="1"/>
          </p:cNvSpPr>
          <p:nvPr>
            <p:ph type="body" sz="quarter" idx="3" hasCustomPrompt="1"/>
          </p:nvPr>
        </p:nvSpPr>
        <p:spPr>
          <a:xfrm>
            <a:off x="6410472" y="3976254"/>
            <a:ext cx="5400000" cy="546879"/>
          </a:xfrm>
          <a:solidFill>
            <a:schemeClr val="bg2"/>
          </a:solidFill>
          <a:ln>
            <a:solidFill>
              <a:schemeClr val="bg2"/>
            </a:solidFill>
          </a:ln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dirty="0"/>
              <a:t>Overskrift</a:t>
            </a:r>
          </a:p>
        </p:txBody>
      </p:sp>
      <p:sp>
        <p:nvSpPr>
          <p:cNvPr id="26" name="Plassholder for tekst 10"/>
          <p:cNvSpPr>
            <a:spLocks noGrp="1"/>
          </p:cNvSpPr>
          <p:nvPr>
            <p:ph type="body" sz="quarter" idx="14"/>
          </p:nvPr>
        </p:nvSpPr>
        <p:spPr>
          <a:xfrm>
            <a:off x="6410472" y="4528704"/>
            <a:ext cx="5400000" cy="1505340"/>
          </a:xfrm>
          <a:solidFill>
            <a:schemeClr val="bg2"/>
          </a:solidFill>
          <a:ln>
            <a:solidFill>
              <a:schemeClr val="bg2"/>
            </a:solidFill>
          </a:ln>
        </p:spPr>
        <p:txBody>
          <a:bodyPr>
            <a:normAutofit/>
          </a:bodyPr>
          <a:lstStyle>
            <a:lvl1pPr marL="0" indent="0" algn="ctr">
              <a:lnSpc>
                <a:spcPct val="110000"/>
              </a:lnSpc>
              <a:buNone/>
              <a:defRPr sz="2000"/>
            </a:lvl1pPr>
            <a:lvl2pPr marL="457200" indent="0" algn="ctr">
              <a:lnSpc>
                <a:spcPct val="110000"/>
              </a:lnSpc>
              <a:buNone/>
              <a:defRPr sz="1800"/>
            </a:lvl2pPr>
            <a:lvl3pPr marL="914400" indent="0" algn="ctr">
              <a:lnSpc>
                <a:spcPct val="110000"/>
              </a:lnSpc>
              <a:buNone/>
              <a:defRPr sz="1600"/>
            </a:lvl3pPr>
            <a:lvl4pPr marL="1371600" indent="0" algn="ctr">
              <a:lnSpc>
                <a:spcPct val="110000"/>
              </a:lnSpc>
              <a:buNone/>
              <a:defRPr sz="1400"/>
            </a:lvl4pPr>
            <a:lvl5pPr marL="1828800" indent="0" algn="ctr">
              <a:lnSpc>
                <a:spcPct val="110000"/>
              </a:lnSpc>
              <a:buNone/>
              <a:defRPr sz="1400"/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27" name="Plassholder for bunntekst 2"/>
          <p:cNvSpPr>
            <a:spLocks noGrp="1"/>
          </p:cNvSpPr>
          <p:nvPr>
            <p:ph type="ftr" sz="quarter" idx="18"/>
          </p:nvPr>
        </p:nvSpPr>
        <p:spPr>
          <a:xfrm>
            <a:off x="2808000" y="6318000"/>
            <a:ext cx="7020000" cy="360000"/>
          </a:xfrm>
        </p:spPr>
        <p:txBody>
          <a:bodyPr/>
          <a:lstStyle>
            <a:lvl1pPr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nb-NO" dirty="0"/>
          </a:p>
        </p:txBody>
      </p:sp>
      <p:sp>
        <p:nvSpPr>
          <p:cNvPr id="28" name="Plassholder for dato 1"/>
          <p:cNvSpPr>
            <a:spLocks noGrp="1"/>
          </p:cNvSpPr>
          <p:nvPr>
            <p:ph type="dt" sz="half" idx="17"/>
          </p:nvPr>
        </p:nvSpPr>
        <p:spPr>
          <a:xfrm>
            <a:off x="9846000" y="6318000"/>
            <a:ext cx="1620000" cy="360000"/>
          </a:xfrm>
        </p:spPr>
        <p:txBody>
          <a:bodyPr/>
          <a:lstStyle/>
          <a:p>
            <a:fld id="{60EB44CA-5606-40D5-805A-A117001F6E37}" type="datetime1">
              <a:rPr lang="nb-NO" smtClean="0"/>
              <a:t>06.09.2022</a:t>
            </a:fld>
            <a:endParaRPr lang="nb-NO" dirty="0"/>
          </a:p>
        </p:txBody>
      </p:sp>
      <p:sp>
        <p:nvSpPr>
          <p:cNvPr id="29" name="Plassholder for lysbildenummer 3"/>
          <p:cNvSpPr>
            <a:spLocks noGrp="1"/>
          </p:cNvSpPr>
          <p:nvPr>
            <p:ph type="sldNum" sz="quarter" idx="19"/>
          </p:nvPr>
        </p:nvSpPr>
        <p:spPr>
          <a:xfrm>
            <a:off x="11555518" y="6318000"/>
            <a:ext cx="450010" cy="360000"/>
          </a:xfrm>
        </p:spPr>
        <p:txBody>
          <a:bodyPr/>
          <a:lstStyle/>
          <a:p>
            <a:fld id="{29E3B291-050D-4A82-B0A1-DB349FC61753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3" name="Plassholder for bilde 2"/>
          <p:cNvSpPr>
            <a:spLocks noGrp="1"/>
          </p:cNvSpPr>
          <p:nvPr>
            <p:ph type="pic" sz="quarter" idx="20" hasCustomPrompt="1"/>
          </p:nvPr>
        </p:nvSpPr>
        <p:spPr>
          <a:xfrm>
            <a:off x="839969" y="1688655"/>
            <a:ext cx="5400000" cy="2284814"/>
          </a:xfrm>
          <a:ln>
            <a:solidFill>
              <a:schemeClr val="bg2">
                <a:lumMod val="90000"/>
              </a:schemeClr>
            </a:solidFill>
          </a:ln>
        </p:spPr>
        <p:txBody>
          <a:bodyPr tIns="1368000">
            <a:normAutofit/>
          </a:bodyPr>
          <a:lstStyle>
            <a:lvl1pPr marL="0" indent="0" algn="ctr">
              <a:buNone/>
              <a:defRPr sz="200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b-NO" dirty="0"/>
              <a:t>Sett inn bilde</a:t>
            </a:r>
          </a:p>
        </p:txBody>
      </p:sp>
      <p:sp>
        <p:nvSpPr>
          <p:cNvPr id="16" name="Plassholder for bilde 2"/>
          <p:cNvSpPr>
            <a:spLocks noGrp="1"/>
          </p:cNvSpPr>
          <p:nvPr>
            <p:ph type="pic" sz="quarter" idx="21" hasCustomPrompt="1"/>
          </p:nvPr>
        </p:nvSpPr>
        <p:spPr>
          <a:xfrm>
            <a:off x="6410472" y="1688655"/>
            <a:ext cx="5400000" cy="2284814"/>
          </a:xfrm>
          <a:ln>
            <a:solidFill>
              <a:schemeClr val="bg2">
                <a:lumMod val="90000"/>
              </a:schemeClr>
            </a:solidFill>
          </a:ln>
        </p:spPr>
        <p:txBody>
          <a:bodyPr tIns="1368000">
            <a:normAutofit/>
          </a:bodyPr>
          <a:lstStyle>
            <a:lvl1pPr marL="0" indent="0" algn="ctr">
              <a:buNone/>
              <a:defRPr sz="2000" baseline="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b-NO" dirty="0"/>
              <a:t>Sett inn bilde</a:t>
            </a:r>
          </a:p>
        </p:txBody>
      </p:sp>
      <p:sp>
        <p:nvSpPr>
          <p:cNvPr id="12" name="Plassholder for tekst 3"/>
          <p:cNvSpPr>
            <a:spLocks noGrp="1"/>
          </p:cNvSpPr>
          <p:nvPr>
            <p:ph type="body" sz="quarter" idx="15" hasCustomPrompt="1"/>
          </p:nvPr>
        </p:nvSpPr>
        <p:spPr>
          <a:xfrm>
            <a:off x="2229731" y="3706428"/>
            <a:ext cx="3996000" cy="244606"/>
          </a:xfrm>
        </p:spPr>
        <p:txBody>
          <a:bodyPr>
            <a:normAutofit/>
          </a:bodyPr>
          <a:lstStyle>
            <a:lvl1pPr marL="0" indent="0" algn="r">
              <a:buNone/>
              <a:defRPr sz="1000" baseline="0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pPr lvl="0"/>
            <a:r>
              <a:rPr lang="nb-NO" dirty="0"/>
              <a:t>Foto: © Navn på fotograf og bildebyrå</a:t>
            </a:r>
          </a:p>
        </p:txBody>
      </p:sp>
      <p:sp>
        <p:nvSpPr>
          <p:cNvPr id="13" name="Plassholder for tekst 3"/>
          <p:cNvSpPr>
            <a:spLocks noGrp="1"/>
          </p:cNvSpPr>
          <p:nvPr>
            <p:ph type="body" sz="quarter" idx="22" hasCustomPrompt="1"/>
          </p:nvPr>
        </p:nvSpPr>
        <p:spPr>
          <a:xfrm>
            <a:off x="7791972" y="3706428"/>
            <a:ext cx="3996000" cy="244606"/>
          </a:xfrm>
        </p:spPr>
        <p:txBody>
          <a:bodyPr>
            <a:normAutofit/>
          </a:bodyPr>
          <a:lstStyle>
            <a:lvl1pPr marL="0" indent="0" algn="r">
              <a:buNone/>
              <a:defRPr sz="1000" baseline="0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pPr lvl="0"/>
            <a:r>
              <a:rPr lang="nb-NO" dirty="0"/>
              <a:t>Foto: © Navn på fotograf og bildebyrå</a:t>
            </a:r>
          </a:p>
        </p:txBody>
      </p:sp>
    </p:spTree>
    <p:extLst>
      <p:ext uri="{BB962C8B-B14F-4D97-AF65-F5344CB8AC3E}">
        <p14:creationId xmlns:p14="http://schemas.microsoft.com/office/powerpoint/2010/main" val="152253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bilder med tekst HVI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>
          <a:xfrm>
            <a:off x="9846000" y="6318000"/>
            <a:ext cx="1620000" cy="360000"/>
          </a:xfrm>
          <a:prstGeom prst="rect">
            <a:avLst/>
          </a:prstGeom>
        </p:spPr>
        <p:txBody>
          <a:bodyPr/>
          <a:lstStyle/>
          <a:p>
            <a:fld id="{23F85974-5485-4220-B176-42FBEB95DA2D}" type="datetime1">
              <a:rPr lang="nb-NO" smtClean="0"/>
              <a:t>06.09.2022</a:t>
            </a:fld>
            <a:endParaRPr lang="nb-NO" dirty="0"/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>
          <a:xfrm>
            <a:off x="2808000" y="6318000"/>
            <a:ext cx="7020000" cy="360000"/>
          </a:xfrm>
          <a:prstGeom prst="rect">
            <a:avLst/>
          </a:prstGeom>
        </p:spPr>
        <p:txBody>
          <a:bodyPr/>
          <a:lstStyle/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>
          <a:xfrm>
            <a:off x="11556000" y="6318000"/>
            <a:ext cx="450000" cy="360000"/>
          </a:xfrm>
          <a:prstGeom prst="rect">
            <a:avLst/>
          </a:prstGeom>
        </p:spPr>
        <p:txBody>
          <a:bodyPr/>
          <a:lstStyle/>
          <a:p>
            <a:fld id="{CBF60C1B-21D4-425B-89C8-B0A7AB09A1E4}" type="slidenum">
              <a:rPr lang="nb-NO" smtClean="0"/>
              <a:t>‹#›</a:t>
            </a:fld>
            <a:endParaRPr lang="nb-NO"/>
          </a:p>
        </p:txBody>
      </p:sp>
      <p:sp>
        <p:nvSpPr>
          <p:cNvPr id="8" name="Tittel 1"/>
          <p:cNvSpPr>
            <a:spLocks noGrp="1"/>
          </p:cNvSpPr>
          <p:nvPr>
            <p:ph type="title" hasCustomPrompt="1"/>
          </p:nvPr>
        </p:nvSpPr>
        <p:spPr>
          <a:xfrm>
            <a:off x="838800" y="363600"/>
            <a:ext cx="9000000" cy="1325563"/>
          </a:xfrm>
          <a:prstGeom prst="rect">
            <a:avLst/>
          </a:prstGeom>
        </p:spPr>
        <p:txBody>
          <a:bodyPr/>
          <a:lstStyle>
            <a:lvl1pPr>
              <a:defRPr baseline="0"/>
            </a:lvl1pPr>
          </a:lstStyle>
          <a:p>
            <a:r>
              <a:rPr lang="nb-NO" dirty="0"/>
              <a:t>Klikk for å skrive tittel</a:t>
            </a:r>
          </a:p>
        </p:txBody>
      </p:sp>
      <p:sp>
        <p:nvSpPr>
          <p:cNvPr id="9" name="Plassholder for tekst 2"/>
          <p:cNvSpPr>
            <a:spLocks noGrp="1"/>
          </p:cNvSpPr>
          <p:nvPr>
            <p:ph type="body" idx="1" hasCustomPrompt="1"/>
          </p:nvPr>
        </p:nvSpPr>
        <p:spPr>
          <a:xfrm>
            <a:off x="479425" y="3935158"/>
            <a:ext cx="3456000" cy="546879"/>
          </a:xfrm>
          <a:prstGeom prst="rect">
            <a:avLst/>
          </a:prstGeom>
        </p:spPr>
        <p:txBody>
          <a:bodyPr lIns="36000" tIns="36000" rIns="36000" bIns="36000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1">
                <a:latin typeface="Arial" panose="020B0604020202020204" pitchFamily="34" charset="0"/>
                <a:ea typeface="Open Sans Semibold" panose="020B0706030804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dirty="0"/>
              <a:t>Overskrift</a:t>
            </a:r>
          </a:p>
        </p:txBody>
      </p:sp>
      <p:sp>
        <p:nvSpPr>
          <p:cNvPr id="10" name="Plassholder for tekst 10"/>
          <p:cNvSpPr>
            <a:spLocks noGrp="1"/>
          </p:cNvSpPr>
          <p:nvPr>
            <p:ph type="body" sz="quarter" idx="13"/>
          </p:nvPr>
        </p:nvSpPr>
        <p:spPr>
          <a:xfrm>
            <a:off x="479425" y="4487608"/>
            <a:ext cx="3456000" cy="150534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10000"/>
              </a:lnSpc>
              <a:buNone/>
              <a:defRPr sz="2000"/>
            </a:lvl1pPr>
            <a:lvl2pPr marL="457200" indent="0" algn="ctr">
              <a:lnSpc>
                <a:spcPct val="110000"/>
              </a:lnSpc>
              <a:buNone/>
              <a:defRPr sz="1800"/>
            </a:lvl2pPr>
            <a:lvl3pPr marL="914400" indent="0" algn="ctr">
              <a:lnSpc>
                <a:spcPct val="110000"/>
              </a:lnSpc>
              <a:buNone/>
              <a:defRPr sz="1600"/>
            </a:lvl3pPr>
            <a:lvl4pPr marL="1371600" indent="0" algn="ctr">
              <a:lnSpc>
                <a:spcPct val="110000"/>
              </a:lnSpc>
              <a:buNone/>
              <a:defRPr sz="1400"/>
            </a:lvl4pPr>
            <a:lvl5pPr marL="1828800" indent="0" algn="ctr">
              <a:lnSpc>
                <a:spcPct val="110000"/>
              </a:lnSpc>
              <a:buNone/>
              <a:defRPr sz="1400"/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1" name="Plassholder for tekst 4"/>
          <p:cNvSpPr>
            <a:spLocks noGrp="1"/>
          </p:cNvSpPr>
          <p:nvPr>
            <p:ph type="body" sz="quarter" idx="3" hasCustomPrompt="1"/>
          </p:nvPr>
        </p:nvSpPr>
        <p:spPr>
          <a:xfrm>
            <a:off x="4241865" y="3935158"/>
            <a:ext cx="3456000" cy="546879"/>
          </a:xfrm>
          <a:prstGeom prst="rect">
            <a:avLst/>
          </a:prstGeom>
        </p:spPr>
        <p:txBody>
          <a:bodyPr lIns="36000" tIns="36000" rIns="36000" bIns="36000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1">
                <a:latin typeface="Arial" panose="020B0604020202020204" pitchFamily="34" charset="0"/>
                <a:ea typeface="Open Sans Semibold" panose="020B0706030804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dirty="0"/>
              <a:t>Overskrift</a:t>
            </a:r>
          </a:p>
        </p:txBody>
      </p:sp>
      <p:sp>
        <p:nvSpPr>
          <p:cNvPr id="12" name="Plassholder for tekst 10"/>
          <p:cNvSpPr>
            <a:spLocks noGrp="1"/>
          </p:cNvSpPr>
          <p:nvPr>
            <p:ph type="body" sz="quarter" idx="14"/>
          </p:nvPr>
        </p:nvSpPr>
        <p:spPr>
          <a:xfrm>
            <a:off x="4241865" y="4487608"/>
            <a:ext cx="3456000" cy="150534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10000"/>
              </a:lnSpc>
              <a:buNone/>
              <a:defRPr sz="2000"/>
            </a:lvl1pPr>
            <a:lvl2pPr marL="457200" indent="0" algn="ctr">
              <a:lnSpc>
                <a:spcPct val="110000"/>
              </a:lnSpc>
              <a:buNone/>
              <a:defRPr sz="1800"/>
            </a:lvl2pPr>
            <a:lvl3pPr marL="914400" indent="0" algn="ctr">
              <a:lnSpc>
                <a:spcPct val="110000"/>
              </a:lnSpc>
              <a:buNone/>
              <a:defRPr sz="1600"/>
            </a:lvl3pPr>
            <a:lvl4pPr marL="1371600" indent="0" algn="ctr">
              <a:lnSpc>
                <a:spcPct val="110000"/>
              </a:lnSpc>
              <a:buNone/>
              <a:defRPr sz="1400"/>
            </a:lvl4pPr>
            <a:lvl5pPr marL="1828800" indent="0" algn="ctr">
              <a:lnSpc>
                <a:spcPct val="110000"/>
              </a:lnSpc>
              <a:buNone/>
              <a:defRPr sz="1400"/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3" name="Plassholder for tekst 4"/>
          <p:cNvSpPr>
            <a:spLocks noGrp="1"/>
          </p:cNvSpPr>
          <p:nvPr>
            <p:ph type="body" sz="quarter" idx="17" hasCustomPrompt="1"/>
          </p:nvPr>
        </p:nvSpPr>
        <p:spPr>
          <a:xfrm>
            <a:off x="8004306" y="3935158"/>
            <a:ext cx="3456000" cy="546879"/>
          </a:xfrm>
          <a:prstGeom prst="rect">
            <a:avLst/>
          </a:prstGeom>
        </p:spPr>
        <p:txBody>
          <a:bodyPr lIns="36000" tIns="36000" rIns="36000" bIns="36000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1">
                <a:latin typeface="Arial" panose="020B0604020202020204" pitchFamily="34" charset="0"/>
                <a:ea typeface="Open Sans Semibold" panose="020B0706030804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dirty="0"/>
              <a:t>Overskrift</a:t>
            </a:r>
          </a:p>
        </p:txBody>
      </p:sp>
      <p:sp>
        <p:nvSpPr>
          <p:cNvPr id="14" name="Plassholder for tekst 10"/>
          <p:cNvSpPr>
            <a:spLocks noGrp="1"/>
          </p:cNvSpPr>
          <p:nvPr>
            <p:ph type="body" sz="quarter" idx="18"/>
          </p:nvPr>
        </p:nvSpPr>
        <p:spPr>
          <a:xfrm>
            <a:off x="8004306" y="4487608"/>
            <a:ext cx="3456000" cy="150534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10000"/>
              </a:lnSpc>
              <a:buNone/>
              <a:defRPr sz="2000"/>
            </a:lvl1pPr>
            <a:lvl2pPr marL="457200" indent="0" algn="ctr">
              <a:lnSpc>
                <a:spcPct val="110000"/>
              </a:lnSpc>
              <a:buNone/>
              <a:defRPr sz="1800"/>
            </a:lvl2pPr>
            <a:lvl3pPr marL="914400" indent="0" algn="ctr">
              <a:lnSpc>
                <a:spcPct val="110000"/>
              </a:lnSpc>
              <a:buNone/>
              <a:defRPr sz="1600"/>
            </a:lvl3pPr>
            <a:lvl4pPr marL="1371600" indent="0" algn="ctr">
              <a:lnSpc>
                <a:spcPct val="110000"/>
              </a:lnSpc>
              <a:buNone/>
              <a:defRPr sz="1400"/>
            </a:lvl4pPr>
            <a:lvl5pPr marL="1828800" indent="0" algn="ctr">
              <a:lnSpc>
                <a:spcPct val="110000"/>
              </a:lnSpc>
              <a:buNone/>
              <a:defRPr sz="1400"/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6" name="Plassholder for bilde 15"/>
          <p:cNvSpPr>
            <a:spLocks noGrp="1" noChangeAspect="1"/>
          </p:cNvSpPr>
          <p:nvPr>
            <p:ph type="pic" sz="quarter" idx="20"/>
          </p:nvPr>
        </p:nvSpPr>
        <p:spPr>
          <a:xfrm>
            <a:off x="1055425" y="1631158"/>
            <a:ext cx="2304000" cy="23040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txBody>
          <a:bodyPr anchor="b" anchorCtr="0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b-NO"/>
              <a:t>Klikk på ikonet for å legge til et bilde</a:t>
            </a:r>
            <a:endParaRPr lang="nb-NO" dirty="0"/>
          </a:p>
        </p:txBody>
      </p:sp>
      <p:sp>
        <p:nvSpPr>
          <p:cNvPr id="17" name="Plassholder for bilde 15"/>
          <p:cNvSpPr>
            <a:spLocks noGrp="1" noChangeAspect="1"/>
          </p:cNvSpPr>
          <p:nvPr>
            <p:ph type="pic" sz="quarter" idx="21"/>
          </p:nvPr>
        </p:nvSpPr>
        <p:spPr>
          <a:xfrm>
            <a:off x="4956803" y="1631158"/>
            <a:ext cx="2304000" cy="23040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txBody>
          <a:bodyPr anchor="b" anchorCtr="0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b-NO"/>
              <a:t>Klikk på ikonet for å legge til et bilde</a:t>
            </a:r>
            <a:endParaRPr lang="nb-NO" dirty="0"/>
          </a:p>
        </p:txBody>
      </p:sp>
      <p:sp>
        <p:nvSpPr>
          <p:cNvPr id="18" name="Plassholder for bilde 15"/>
          <p:cNvSpPr>
            <a:spLocks noGrp="1" noChangeAspect="1"/>
          </p:cNvSpPr>
          <p:nvPr>
            <p:ph type="pic" sz="quarter" idx="22"/>
          </p:nvPr>
        </p:nvSpPr>
        <p:spPr>
          <a:xfrm>
            <a:off x="8580306" y="1631158"/>
            <a:ext cx="2304000" cy="2304000"/>
          </a:xfrm>
          <a:prstGeom prst="ellipse">
            <a:avLst/>
          </a:prstGeom>
          <a:solidFill>
            <a:schemeClr val="bg1">
              <a:lumMod val="95000"/>
            </a:schemeClr>
          </a:solidFill>
          <a:ln>
            <a:solidFill>
              <a:schemeClr val="bg2">
                <a:lumMod val="50000"/>
              </a:schemeClr>
            </a:solidFill>
          </a:ln>
        </p:spPr>
        <p:txBody>
          <a:bodyPr anchor="b" anchorCtr="0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b-NO"/>
              <a:t>Klikk på ikonet for å legge til et bilde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982308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 Sitat HV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bunntekst 2"/>
          <p:cNvSpPr>
            <a:spLocks noGrp="1"/>
          </p:cNvSpPr>
          <p:nvPr>
            <p:ph type="ftr" sz="quarter" idx="10"/>
          </p:nvPr>
        </p:nvSpPr>
        <p:spPr>
          <a:xfrm>
            <a:off x="2808000" y="6317146"/>
            <a:ext cx="7020000" cy="360000"/>
          </a:xfrm>
        </p:spPr>
        <p:txBody>
          <a:bodyPr/>
          <a:lstStyle/>
          <a:p>
            <a:endParaRPr lang="nb-NO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1EF9BEB8-B528-407F-A177-860158F4D65D}" type="datetime1">
              <a:rPr lang="nb-NO" smtClean="0"/>
              <a:t>06.09.2022</a:t>
            </a:fld>
            <a:endParaRPr lang="nb-NO" dirty="0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3B291-050D-4A82-B0A1-DB349FC61753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6" name="Tittel 1"/>
          <p:cNvSpPr>
            <a:spLocks noGrp="1"/>
          </p:cNvSpPr>
          <p:nvPr>
            <p:ph type="ctrTitle" hasCustomPrompt="1"/>
          </p:nvPr>
        </p:nvSpPr>
        <p:spPr>
          <a:xfrm>
            <a:off x="1841810" y="914400"/>
            <a:ext cx="8508380" cy="3801437"/>
          </a:xfrm>
        </p:spPr>
        <p:txBody>
          <a:bodyPr anchor="ctr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5400" b="0">
                <a:solidFill>
                  <a:schemeClr val="tx1"/>
                </a:solidFill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5400" dirty="0"/>
              <a:t>«</a:t>
            </a:r>
            <a:r>
              <a:rPr lang="nb-NO" dirty="0"/>
              <a:t>Klikk for sette </a:t>
            </a:r>
            <a:br>
              <a:rPr lang="nb-NO" dirty="0"/>
            </a:br>
            <a:r>
              <a:rPr lang="nb-NO" dirty="0"/>
              <a:t>inn et sitat. Husk anførselstegn!</a:t>
            </a:r>
            <a:r>
              <a:rPr lang="nb-NO" sz="5400" dirty="0"/>
              <a:t>»</a:t>
            </a:r>
            <a:endParaRPr lang="nb-NO" dirty="0"/>
          </a:p>
        </p:txBody>
      </p:sp>
      <p:sp>
        <p:nvSpPr>
          <p:cNvPr id="7" name="Plassholder for tekst 7"/>
          <p:cNvSpPr>
            <a:spLocks noGrp="1"/>
          </p:cNvSpPr>
          <p:nvPr>
            <p:ph type="body" sz="quarter" idx="13" hasCustomPrompt="1"/>
          </p:nvPr>
        </p:nvSpPr>
        <p:spPr>
          <a:xfrm>
            <a:off x="1841810" y="4972442"/>
            <a:ext cx="8507412" cy="441325"/>
          </a:xfrm>
        </p:spPr>
        <p:txBody>
          <a:bodyPr>
            <a:normAutofit/>
          </a:bodyPr>
          <a:lstStyle>
            <a:lvl1pPr marL="0" indent="0" algn="ctr">
              <a:buNone/>
              <a:defRPr sz="1800" baseline="0">
                <a:solidFill>
                  <a:schemeClr val="tx1"/>
                </a:solidFill>
              </a:defRPr>
            </a:lvl1pPr>
            <a:lvl2pPr>
              <a:defRPr>
                <a:solidFill>
                  <a:schemeClr val="bg1"/>
                </a:solidFill>
              </a:defRPr>
            </a:lvl2pPr>
            <a:lvl3pPr>
              <a:defRPr>
                <a:solidFill>
                  <a:schemeClr val="bg1"/>
                </a:solidFill>
              </a:defRPr>
            </a:lvl3pPr>
            <a:lvl4pPr>
              <a:defRPr>
                <a:solidFill>
                  <a:schemeClr val="bg1"/>
                </a:solidFill>
              </a:defRPr>
            </a:lvl4pPr>
            <a:lvl5pPr>
              <a:defRPr>
                <a:solidFill>
                  <a:schemeClr val="bg1"/>
                </a:solidFill>
              </a:defRPr>
            </a:lvl5pPr>
          </a:lstStyle>
          <a:p>
            <a:pPr lvl="0"/>
            <a:r>
              <a:rPr lang="nb-NO" dirty="0"/>
              <a:t>Navn </a:t>
            </a:r>
            <a:r>
              <a:rPr lang="nb-NO" dirty="0" err="1"/>
              <a:t>Navnesen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1993075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killeark_grønn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>
            <a:extLst>
              <a:ext uri="{FF2B5EF4-FFF2-40B4-BE49-F238E27FC236}">
                <a16:creationId xmlns:a16="http://schemas.microsoft.com/office/drawing/2014/main" id="{2B773C3E-6CAA-4995-8F6E-C6373EF255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0800" y="0"/>
            <a:ext cx="12091172" cy="6857999"/>
          </a:xfrm>
          <a:prstGeom prst="rect">
            <a:avLst/>
          </a:prstGeom>
        </p:spPr>
      </p:pic>
      <p:pic>
        <p:nvPicPr>
          <p:cNvPr id="4" name="Bilde 3">
            <a:extLst>
              <a:ext uri="{FF2B5EF4-FFF2-40B4-BE49-F238E27FC236}">
                <a16:creationId xmlns:a16="http://schemas.microsoft.com/office/drawing/2014/main" id="{4FDFA273-5BE1-47D6-9986-93CD32CE66D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980" y="5662207"/>
            <a:ext cx="11960039" cy="1206551"/>
          </a:xfrm>
          <a:prstGeom prst="rect">
            <a:avLst/>
          </a:prstGeom>
        </p:spPr>
      </p:pic>
      <p:sp>
        <p:nvSpPr>
          <p:cNvPr id="6" name="Plassholder for tekst 5">
            <a:extLst>
              <a:ext uri="{FF2B5EF4-FFF2-40B4-BE49-F238E27FC236}">
                <a16:creationId xmlns:a16="http://schemas.microsoft.com/office/drawing/2014/main" id="{F6EC3C1C-5032-4815-843F-6D711959B5D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0" y="493714"/>
            <a:ext cx="5838825" cy="1998874"/>
          </a:xfrm>
        </p:spPr>
        <p:txBody>
          <a:bodyPr lIns="360000" anchor="ctr" anchorCtr="0"/>
          <a:lstStyle>
            <a:lvl1pPr marL="0" indent="0">
              <a:buNone/>
              <a:defRPr sz="3600">
                <a:solidFill>
                  <a:schemeClr val="tx1"/>
                </a:solidFill>
              </a:defRPr>
            </a:lvl1pPr>
          </a:lstStyle>
          <a:p>
            <a:pPr lvl="0"/>
            <a:r>
              <a:rPr lang="nb-NO" dirty="0"/>
              <a:t>Klikk for å skrive tekst</a:t>
            </a:r>
          </a:p>
        </p:txBody>
      </p:sp>
    </p:spTree>
    <p:extLst>
      <p:ext uri="{BB962C8B-B14F-4D97-AF65-F5344CB8AC3E}">
        <p14:creationId xmlns:p14="http://schemas.microsoft.com/office/powerpoint/2010/main" val="143840764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5000">
        <p:fade/>
      </p:transition>
    </mc:Choice>
    <mc:Fallback xmlns="">
      <p:transition spd="slow" advClick="0" advTm="5000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killeark_orange">
    <p:bg>
      <p:bgPr>
        <a:solidFill>
          <a:srgbClr val="F39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>
            <a:extLst>
              <a:ext uri="{FF2B5EF4-FFF2-40B4-BE49-F238E27FC236}">
                <a16:creationId xmlns:a16="http://schemas.microsoft.com/office/drawing/2014/main" id="{2B773C3E-6CAA-4995-8F6E-C6373EF255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0800" y="0"/>
            <a:ext cx="12091172" cy="6858000"/>
          </a:xfrm>
          <a:prstGeom prst="rect">
            <a:avLst/>
          </a:prstGeom>
        </p:spPr>
      </p:pic>
      <p:pic>
        <p:nvPicPr>
          <p:cNvPr id="4" name="Bilde 3">
            <a:extLst>
              <a:ext uri="{FF2B5EF4-FFF2-40B4-BE49-F238E27FC236}">
                <a16:creationId xmlns:a16="http://schemas.microsoft.com/office/drawing/2014/main" id="{4FDFA273-5BE1-47D6-9986-93CD32CE66D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980" y="5662207"/>
            <a:ext cx="11960039" cy="1206551"/>
          </a:xfrm>
          <a:prstGeom prst="rect">
            <a:avLst/>
          </a:prstGeom>
        </p:spPr>
      </p:pic>
      <p:sp>
        <p:nvSpPr>
          <p:cNvPr id="6" name="Plassholder for tekst 5">
            <a:extLst>
              <a:ext uri="{FF2B5EF4-FFF2-40B4-BE49-F238E27FC236}">
                <a16:creationId xmlns:a16="http://schemas.microsoft.com/office/drawing/2014/main" id="{F6EC3C1C-5032-4815-843F-6D711959B5D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0" y="493714"/>
            <a:ext cx="5838825" cy="1998874"/>
          </a:xfrm>
        </p:spPr>
        <p:txBody>
          <a:bodyPr lIns="360000" anchor="ctr" anchorCtr="0"/>
          <a:lstStyle>
            <a:lvl1pPr marL="0" indent="0">
              <a:buNone/>
              <a:defRPr sz="3600">
                <a:solidFill>
                  <a:schemeClr val="bg1"/>
                </a:solidFill>
              </a:defRPr>
            </a:lvl1pPr>
          </a:lstStyle>
          <a:p>
            <a:pPr lvl="0"/>
            <a:r>
              <a:rPr lang="nb-NO" dirty="0"/>
              <a:t>Klikk for å skrive tekst</a:t>
            </a:r>
          </a:p>
        </p:txBody>
      </p:sp>
    </p:spTree>
    <p:extLst>
      <p:ext uri="{BB962C8B-B14F-4D97-AF65-F5344CB8AC3E}">
        <p14:creationId xmlns:p14="http://schemas.microsoft.com/office/powerpoint/2010/main" val="168198137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5000">
        <p:fade/>
      </p:transition>
    </mc:Choice>
    <mc:Fallback xmlns="">
      <p:transition spd="slow" advClick="0" advTm="5000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killeark_blå">
    <p:bg>
      <p:bgPr>
        <a:solidFill>
          <a:srgbClr val="0084B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e 4">
            <a:extLst>
              <a:ext uri="{FF2B5EF4-FFF2-40B4-BE49-F238E27FC236}">
                <a16:creationId xmlns:a16="http://schemas.microsoft.com/office/drawing/2014/main" id="{2B773C3E-6CAA-4995-8F6E-C6373EF255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00800" y="0"/>
            <a:ext cx="12091172" cy="6858000"/>
          </a:xfrm>
          <a:prstGeom prst="rect">
            <a:avLst/>
          </a:prstGeom>
        </p:spPr>
      </p:pic>
      <p:pic>
        <p:nvPicPr>
          <p:cNvPr id="4" name="Bilde 3">
            <a:extLst>
              <a:ext uri="{FF2B5EF4-FFF2-40B4-BE49-F238E27FC236}">
                <a16:creationId xmlns:a16="http://schemas.microsoft.com/office/drawing/2014/main" id="{4FDFA273-5BE1-47D6-9986-93CD32CE66D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980" y="5662207"/>
            <a:ext cx="11960039" cy="1206551"/>
          </a:xfrm>
          <a:prstGeom prst="rect">
            <a:avLst/>
          </a:prstGeom>
        </p:spPr>
      </p:pic>
      <p:sp>
        <p:nvSpPr>
          <p:cNvPr id="6" name="Plassholder for tekst 5">
            <a:extLst>
              <a:ext uri="{FF2B5EF4-FFF2-40B4-BE49-F238E27FC236}">
                <a16:creationId xmlns:a16="http://schemas.microsoft.com/office/drawing/2014/main" id="{F6EC3C1C-5032-4815-843F-6D711959B5D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0" y="493714"/>
            <a:ext cx="5838825" cy="1998874"/>
          </a:xfrm>
        </p:spPr>
        <p:txBody>
          <a:bodyPr lIns="360000" anchor="ctr" anchorCtr="0"/>
          <a:lstStyle>
            <a:lvl1pPr marL="0" indent="0">
              <a:buNone/>
              <a:defRPr sz="3600">
                <a:solidFill>
                  <a:schemeClr val="bg1"/>
                </a:solidFill>
              </a:defRPr>
            </a:lvl1pPr>
          </a:lstStyle>
          <a:p>
            <a:pPr lvl="0"/>
            <a:r>
              <a:rPr lang="nb-NO" dirty="0"/>
              <a:t>Klikk for å skrive tekst</a:t>
            </a:r>
          </a:p>
        </p:txBody>
      </p:sp>
    </p:spTree>
    <p:extLst>
      <p:ext uri="{BB962C8B-B14F-4D97-AF65-F5344CB8AC3E}">
        <p14:creationId xmlns:p14="http://schemas.microsoft.com/office/powerpoint/2010/main" val="203606564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5000">
        <p:fade/>
      </p:transition>
    </mc:Choice>
    <mc:Fallback xmlns="">
      <p:transition spd="slow" advClick="0" advTm="5000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killeark_hvi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5C4282BC-2F7F-45C0-B48B-7FB594F44AA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00" y="0"/>
            <a:ext cx="12091173" cy="6858000"/>
          </a:xfrm>
          <a:prstGeom prst="rect">
            <a:avLst/>
          </a:prstGeom>
        </p:spPr>
      </p:pic>
      <p:pic>
        <p:nvPicPr>
          <p:cNvPr id="4" name="Bilde 3">
            <a:extLst>
              <a:ext uri="{FF2B5EF4-FFF2-40B4-BE49-F238E27FC236}">
                <a16:creationId xmlns:a16="http://schemas.microsoft.com/office/drawing/2014/main" id="{4FDFA273-5BE1-47D6-9986-93CD32CE66D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980" y="5662207"/>
            <a:ext cx="11960039" cy="1206551"/>
          </a:xfrm>
          <a:prstGeom prst="rect">
            <a:avLst/>
          </a:prstGeom>
        </p:spPr>
      </p:pic>
      <p:sp>
        <p:nvSpPr>
          <p:cNvPr id="6" name="Plassholder for tekst 5">
            <a:extLst>
              <a:ext uri="{FF2B5EF4-FFF2-40B4-BE49-F238E27FC236}">
                <a16:creationId xmlns:a16="http://schemas.microsoft.com/office/drawing/2014/main" id="{F6EC3C1C-5032-4815-843F-6D711959B5D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0" y="493714"/>
            <a:ext cx="5838825" cy="1998874"/>
          </a:xfrm>
        </p:spPr>
        <p:txBody>
          <a:bodyPr lIns="360000" anchor="ctr" anchorCtr="0"/>
          <a:lstStyle>
            <a:lvl1pPr marL="0" indent="0">
              <a:buNone/>
              <a:defRPr sz="3600"/>
            </a:lvl1pPr>
          </a:lstStyle>
          <a:p>
            <a:pPr lvl="0"/>
            <a:r>
              <a:rPr lang="nb-NO" dirty="0"/>
              <a:t>Klikk for å skrive tekst</a:t>
            </a:r>
          </a:p>
        </p:txBody>
      </p:sp>
    </p:spTree>
    <p:extLst>
      <p:ext uri="{BB962C8B-B14F-4D97-AF65-F5344CB8AC3E}">
        <p14:creationId xmlns:p14="http://schemas.microsoft.com/office/powerpoint/2010/main" val="133071062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5000">
        <p:fade/>
      </p:transition>
    </mc:Choice>
    <mc:Fallback xmlns="">
      <p:transition spd="slow" advClick="0" advTm="5000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 Tom side HVI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0"/>
          </p:nvPr>
        </p:nvSpPr>
        <p:spPr>
          <a:xfrm>
            <a:off x="2808000" y="6317146"/>
            <a:ext cx="7020000" cy="360000"/>
          </a:xfrm>
        </p:spPr>
        <p:txBody>
          <a:bodyPr/>
          <a:lstStyle/>
          <a:p>
            <a:endParaRPr lang="nb-NO" dirty="0"/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fld id="{85952561-1D89-4072-8173-3865E2C80A2F}" type="datetime1">
              <a:rPr lang="nb-NO" smtClean="0"/>
              <a:t>06.09.2022</a:t>
            </a:fld>
            <a:endParaRPr lang="nb-NO" dirty="0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E3B291-050D-4A82-B0A1-DB349FC61753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73043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vslutningsside HVIT 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e 3">
            <a:extLst>
              <a:ext uri="{FF2B5EF4-FFF2-40B4-BE49-F238E27FC236}">
                <a16:creationId xmlns:a16="http://schemas.microsoft.com/office/drawing/2014/main" id="{8A8DC321-CF84-4E7E-9CD6-64E2377BA90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16371" y="3011400"/>
            <a:ext cx="3359258" cy="83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561313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5000">
        <p:fade/>
      </p:transition>
    </mc:Choice>
    <mc:Fallback xmlns="">
      <p:transition spd="slow" advClick="0" advTm="5000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side_blå">
    <p:bg>
      <p:bgPr>
        <a:solidFill>
          <a:srgbClr val="002E5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ktangel 1">
            <a:extLst>
              <a:ext uri="{FF2B5EF4-FFF2-40B4-BE49-F238E27FC236}">
                <a16:creationId xmlns:a16="http://schemas.microsoft.com/office/drawing/2014/main" id="{1E455135-707D-4676-A497-30AB493C670B}"/>
              </a:ext>
            </a:extLst>
          </p:cNvPr>
          <p:cNvSpPr/>
          <p:nvPr userDrawn="1"/>
        </p:nvSpPr>
        <p:spPr>
          <a:xfrm>
            <a:off x="0" y="850362"/>
            <a:ext cx="12191972" cy="601839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F8B349A4-15BA-45DD-BAA7-7A1309D5309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99"/>
          <a:stretch/>
        </p:blipFill>
        <p:spPr>
          <a:xfrm>
            <a:off x="100800" y="850362"/>
            <a:ext cx="12091172" cy="6007638"/>
          </a:xfrm>
          <a:prstGeom prst="rect">
            <a:avLst/>
          </a:prstGeom>
        </p:spPr>
      </p:pic>
      <p:sp>
        <p:nvSpPr>
          <p:cNvPr id="22" name="Plassholder for tekst 18"/>
          <p:cNvSpPr>
            <a:spLocks noGrp="1"/>
          </p:cNvSpPr>
          <p:nvPr>
            <p:ph type="body" sz="quarter" idx="23" hasCustomPrompt="1"/>
          </p:nvPr>
        </p:nvSpPr>
        <p:spPr>
          <a:xfrm>
            <a:off x="-19050" y="2032921"/>
            <a:ext cx="6121270" cy="2160000"/>
          </a:xfrm>
          <a:solidFill>
            <a:srgbClr val="002E5E">
              <a:alpha val="80000"/>
            </a:srgbClr>
          </a:solidFill>
        </p:spPr>
        <p:txBody>
          <a:bodyPr lIns="792000" rIns="144000" anchor="ctr" anchorCtr="0">
            <a:noAutofit/>
          </a:bodyPr>
          <a:lstStyle>
            <a:lvl1pPr marL="0" indent="0">
              <a:buNone/>
              <a:defRPr sz="3600" b="1" baseline="0">
                <a:solidFill>
                  <a:schemeClr val="bg1"/>
                </a:solidFill>
                <a:latin typeface="Arial" panose="020B0604020202020204" pitchFamily="34" charset="0"/>
                <a:ea typeface="Open Sans Semibold" panose="020B0706030804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 err="1"/>
              <a:t>Tittel</a:t>
            </a:r>
            <a:r>
              <a:rPr lang="en-US" dirty="0"/>
              <a:t> p</a:t>
            </a:r>
            <a:r>
              <a:rPr lang="nb-NO" dirty="0"/>
              <a:t>å maks tre linjer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sz="quarter" idx="16" hasCustomPrompt="1"/>
          </p:nvPr>
        </p:nvSpPr>
        <p:spPr>
          <a:xfrm>
            <a:off x="-19050" y="4192921"/>
            <a:ext cx="6121270" cy="336798"/>
          </a:xfrm>
          <a:solidFill>
            <a:srgbClr val="002E5E"/>
          </a:solidFill>
        </p:spPr>
        <p:txBody>
          <a:bodyPr rIns="144000" anchor="ctr" anchorCtr="0">
            <a:noAutofit/>
          </a:bodyPr>
          <a:lstStyle>
            <a:lvl1pPr marL="396000" indent="0" algn="r">
              <a:lnSpc>
                <a:spcPts val="2300"/>
              </a:lnSpc>
              <a:spcBef>
                <a:spcPts val="0"/>
              </a:spcBef>
              <a:spcAft>
                <a:spcPts val="0"/>
              </a:spcAft>
              <a:buNone/>
              <a:defRPr sz="18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err="1"/>
              <a:t>Navn</a:t>
            </a:r>
            <a:r>
              <a:rPr lang="en-US" dirty="0"/>
              <a:t> p</a:t>
            </a:r>
            <a:r>
              <a:rPr lang="nb-NO" dirty="0"/>
              <a:t>å foredragsholder</a:t>
            </a:r>
          </a:p>
        </p:txBody>
      </p:sp>
      <p:sp>
        <p:nvSpPr>
          <p:cNvPr id="10" name="Plassholder for tekst 2"/>
          <p:cNvSpPr>
            <a:spLocks noGrp="1"/>
          </p:cNvSpPr>
          <p:nvPr>
            <p:ph type="body" sz="quarter" idx="17" hasCustomPrompt="1"/>
          </p:nvPr>
        </p:nvSpPr>
        <p:spPr>
          <a:xfrm>
            <a:off x="-19050" y="4529719"/>
            <a:ext cx="6121270" cy="336798"/>
          </a:xfrm>
          <a:solidFill>
            <a:srgbClr val="002E5E"/>
          </a:solidFill>
        </p:spPr>
        <p:txBody>
          <a:bodyPr rIns="144000" anchor="ctr" anchorCtr="0">
            <a:noAutofit/>
          </a:bodyPr>
          <a:lstStyle>
            <a:lvl1pPr marL="396000" indent="0" algn="r">
              <a:lnSpc>
                <a:spcPts val="2300"/>
              </a:lnSpc>
              <a:spcBef>
                <a:spcPts val="0"/>
              </a:spcBef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nb-NO" dirty="0"/>
              <a:t>Sted og dato</a:t>
            </a:r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4F81079F-24A8-48C9-B89A-17A7BAF69DF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980" y="5662207"/>
            <a:ext cx="11960039" cy="1206551"/>
          </a:xfrm>
          <a:prstGeom prst="rect">
            <a:avLst/>
          </a:prstGeom>
        </p:spPr>
      </p:pic>
      <p:pic>
        <p:nvPicPr>
          <p:cNvPr id="11" name="Bilde 10" descr="Et bilde som inneholder tekst&#10;&#10;Automatisk generert beskrivelse">
            <a:extLst>
              <a:ext uri="{FF2B5EF4-FFF2-40B4-BE49-F238E27FC236}">
                <a16:creationId xmlns:a16="http://schemas.microsoft.com/office/drawing/2014/main" id="{97F2BC39-760B-42AB-9428-AA9D8048C7A6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400" y="125999"/>
            <a:ext cx="2345689" cy="58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926122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2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25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25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2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250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uiExpand="1" build="p" animBg="1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25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25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" grpId="0" uiExpand="1" build="p" animBg="1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25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25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" grpId="0" uiExpand="1" build="p" animBg="1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25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25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3" pos="3840">
          <p15:clr>
            <a:srgbClr val="FBAE40"/>
          </p15:clr>
        </p15:guide>
      </p15:sldGuideLst>
    </p:ext>
  </p:extLs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tel og innhold BLÅ  ">
    <p:bg>
      <p:bgPr>
        <a:solidFill>
          <a:srgbClr val="002E5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3600" baseline="0">
                <a:latin typeface="Arial" panose="020B0604020202020204" pitchFamily="34" charset="0"/>
                <a:ea typeface="Open Sans Semibold" panose="020B0706030804020204" pitchFamily="34" charset="0"/>
                <a:cs typeface="Arial" panose="020B0604020202020204" pitchFamily="34" charset="0"/>
              </a:defRPr>
            </a:lvl1pPr>
          </a:lstStyle>
          <a:p>
            <a:r>
              <a:rPr lang="nb-NO" dirty="0"/>
              <a:t>Klikk for å skrive tittel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 hasCustomPrompt="1"/>
          </p:nvPr>
        </p:nvSpPr>
        <p:spPr/>
        <p:txBody>
          <a:bodyPr>
            <a:noAutofit/>
          </a:bodyPr>
          <a:lstStyle>
            <a:lvl1pPr>
              <a:defRPr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bg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nb-NO" dirty="0"/>
              <a:t>Klikk for å legge til tekst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>
          <a:xfrm>
            <a:off x="9846000" y="6318000"/>
            <a:ext cx="1620000" cy="360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87E1EB3B-2AEC-4994-BBE7-7836D0B13CC1}" type="datetime1">
              <a:rPr lang="nb-NO" smtClean="0"/>
              <a:t>06.09.2022</a:t>
            </a:fld>
            <a:endParaRPr lang="nb-NO" dirty="0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>
          <a:xfrm>
            <a:off x="11556000" y="6318000"/>
            <a:ext cx="450000" cy="36000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CBF60C1B-21D4-425B-89C8-B0A7AB09A1E4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8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2808000" y="6318000"/>
            <a:ext cx="7020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 i="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nb-NO" dirty="0"/>
          </a:p>
        </p:txBody>
      </p:sp>
      <p:pic>
        <p:nvPicPr>
          <p:cNvPr id="7" name="Bilde 6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0000" y="6282000"/>
            <a:ext cx="1738800" cy="432311"/>
          </a:xfrm>
          <a:prstGeom prst="rect">
            <a:avLst/>
          </a:prstGeom>
          <a:noFill/>
        </p:spPr>
      </p:pic>
      <p:sp>
        <p:nvSpPr>
          <p:cNvPr id="9" name="Plassholder for tekst 3"/>
          <p:cNvSpPr>
            <a:spLocks noGrp="1"/>
          </p:cNvSpPr>
          <p:nvPr>
            <p:ph type="body" sz="quarter" idx="15" hasCustomPrompt="1"/>
          </p:nvPr>
        </p:nvSpPr>
        <p:spPr>
          <a:xfrm>
            <a:off x="9855235" y="5698836"/>
            <a:ext cx="2150771" cy="478127"/>
          </a:xfrm>
        </p:spPr>
        <p:txBody>
          <a:bodyPr anchor="b" anchorCtr="0">
            <a:normAutofit/>
          </a:bodyPr>
          <a:lstStyle>
            <a:lvl1pPr marL="0" indent="0" algn="l">
              <a:buNone/>
              <a:defRPr sz="1000" baseline="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pPr lvl="0"/>
            <a:r>
              <a:rPr lang="nb-NO" dirty="0"/>
              <a:t>Foto- / kildekreditering</a:t>
            </a:r>
          </a:p>
        </p:txBody>
      </p:sp>
    </p:spTree>
    <p:extLst>
      <p:ext uri="{BB962C8B-B14F-4D97-AF65-F5344CB8AC3E}">
        <p14:creationId xmlns:p14="http://schemas.microsoft.com/office/powerpoint/2010/main" val="322513900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 To innholdsdeler BLÅ">
    <p:bg>
      <p:bgPr>
        <a:solidFill>
          <a:srgbClr val="002E5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</a:lstStyle>
          <a:p>
            <a:r>
              <a:rPr lang="nb-NO" dirty="0"/>
              <a:t>Klikk for å skrive tittel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106732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nb-NO" dirty="0"/>
              <a:t>Klikk for å legge til innhold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106732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nb-NO" dirty="0"/>
              <a:t>Klikk for å legge til innhold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>
          <a:xfrm>
            <a:off x="9846000" y="6318000"/>
            <a:ext cx="1620000" cy="360000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B2477A5-5B9F-4F61-9BDE-323837191970}" type="datetime1">
              <a:rPr lang="nb-NO" smtClean="0"/>
              <a:t>06.09.2022</a:t>
            </a:fld>
            <a:endParaRPr lang="nb-NO" dirty="0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>
          <a:xfrm>
            <a:off x="2808000" y="6318000"/>
            <a:ext cx="7020000" cy="360000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nb-NO" dirty="0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>
          <a:xfrm>
            <a:off x="11556000" y="6318000"/>
            <a:ext cx="450000" cy="360000"/>
          </a:xfrm>
          <a:prstGeom prst="rect">
            <a:avLst/>
          </a:prstGeom>
        </p:spPr>
        <p:txBody>
          <a:bodyPr/>
          <a:lstStyle>
            <a:lvl1pPr>
              <a:defRPr sz="90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CBF60C1B-21D4-425B-89C8-B0A7AB09A1E4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8" name="Plassholder for tekst 3"/>
          <p:cNvSpPr>
            <a:spLocks noGrp="1"/>
          </p:cNvSpPr>
          <p:nvPr>
            <p:ph type="body" sz="quarter" idx="15" hasCustomPrompt="1"/>
          </p:nvPr>
        </p:nvSpPr>
        <p:spPr>
          <a:xfrm>
            <a:off x="838200" y="5932357"/>
            <a:ext cx="5181600" cy="244606"/>
          </a:xfrm>
        </p:spPr>
        <p:txBody>
          <a:bodyPr>
            <a:normAutofit/>
          </a:bodyPr>
          <a:lstStyle>
            <a:lvl1pPr marL="0" indent="0" algn="r">
              <a:buNone/>
              <a:defRPr sz="1000" baseline="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pPr lvl="0"/>
            <a:r>
              <a:rPr lang="nb-NO" dirty="0"/>
              <a:t>Foto- / kildekreditering</a:t>
            </a:r>
          </a:p>
        </p:txBody>
      </p:sp>
      <p:sp>
        <p:nvSpPr>
          <p:cNvPr id="9" name="Plassholder for tekst 3"/>
          <p:cNvSpPr>
            <a:spLocks noGrp="1"/>
          </p:cNvSpPr>
          <p:nvPr>
            <p:ph type="body" sz="quarter" idx="16" hasCustomPrompt="1"/>
          </p:nvPr>
        </p:nvSpPr>
        <p:spPr>
          <a:xfrm>
            <a:off x="6172200" y="5932357"/>
            <a:ext cx="5181600" cy="244606"/>
          </a:xfrm>
        </p:spPr>
        <p:txBody>
          <a:bodyPr>
            <a:normAutofit/>
          </a:bodyPr>
          <a:lstStyle>
            <a:lvl1pPr marL="0" indent="0" algn="r">
              <a:buNone/>
              <a:defRPr sz="1000" baseline="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pPr lvl="0"/>
            <a:r>
              <a:rPr lang="nb-NO" dirty="0"/>
              <a:t>Foto- / kildekreditering</a:t>
            </a:r>
          </a:p>
        </p:txBody>
      </p:sp>
      <p:pic>
        <p:nvPicPr>
          <p:cNvPr id="11" name="Bilde 10">
            <a:extLst>
              <a:ext uri="{FF2B5EF4-FFF2-40B4-BE49-F238E27FC236}">
                <a16:creationId xmlns:a16="http://schemas.microsoft.com/office/drawing/2014/main" id="{0738A76A-B871-42DA-A454-1C94F99B0D87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0000" y="6282000"/>
            <a:ext cx="1738800" cy="43231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6458166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re innholdsdeler BLÅ">
    <p:bg>
      <p:bgPr>
        <a:solidFill>
          <a:srgbClr val="002E5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b-NO" dirty="0"/>
              <a:t>Klikk for legge inn tittel</a:t>
            </a:r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>
          <a:xfrm>
            <a:off x="9846000" y="6318000"/>
            <a:ext cx="1620000" cy="360000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fld id="{80B8BB5D-FE2F-4E12-BBDD-D6B994F525B3}" type="datetime1">
              <a:rPr lang="nb-NO" smtClean="0"/>
              <a:t>06.09.2022</a:t>
            </a:fld>
            <a:endParaRPr lang="nb-NO" dirty="0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>
          <a:xfrm>
            <a:off x="2808000" y="6318000"/>
            <a:ext cx="7020000" cy="360000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endParaRPr lang="nb-NO" dirty="0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>
          <a:xfrm>
            <a:off x="11556000" y="6318000"/>
            <a:ext cx="450000" cy="360000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fld id="{CBF60C1B-21D4-425B-89C8-B0A7AB09A1E4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6" name="Plassholder for innhold 2"/>
          <p:cNvSpPr>
            <a:spLocks noGrp="1"/>
          </p:cNvSpPr>
          <p:nvPr>
            <p:ph sz="half" idx="1" hasCustomPrompt="1"/>
          </p:nvPr>
        </p:nvSpPr>
        <p:spPr>
          <a:xfrm>
            <a:off x="838200" y="1821516"/>
            <a:ext cx="3456000" cy="3968619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/>
            </a:lvl1pPr>
          </a:lstStyle>
          <a:p>
            <a:pPr lvl="0"/>
            <a:r>
              <a:rPr lang="nb-NO" dirty="0"/>
              <a:t>Klikk for å legge til innhold</a:t>
            </a:r>
          </a:p>
        </p:txBody>
      </p:sp>
      <p:sp>
        <p:nvSpPr>
          <p:cNvPr id="7" name="Plassholder for innhold 3"/>
          <p:cNvSpPr>
            <a:spLocks noGrp="1"/>
          </p:cNvSpPr>
          <p:nvPr>
            <p:ph sz="half" idx="2" hasCustomPrompt="1"/>
          </p:nvPr>
        </p:nvSpPr>
        <p:spPr>
          <a:xfrm>
            <a:off x="4405324" y="1821516"/>
            <a:ext cx="3456000" cy="3968619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nb-NO" dirty="0"/>
              <a:t>Klikk for å legge til innhold</a:t>
            </a:r>
          </a:p>
        </p:txBody>
      </p:sp>
      <p:sp>
        <p:nvSpPr>
          <p:cNvPr id="8" name="Plassholder for innhold 3"/>
          <p:cNvSpPr>
            <a:spLocks noGrp="1"/>
          </p:cNvSpPr>
          <p:nvPr>
            <p:ph sz="half" idx="13" hasCustomPrompt="1"/>
          </p:nvPr>
        </p:nvSpPr>
        <p:spPr>
          <a:xfrm>
            <a:off x="7985256" y="1821516"/>
            <a:ext cx="3456000" cy="3968619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nb-NO" dirty="0"/>
              <a:t>Klikk for å legge til innhold</a:t>
            </a:r>
          </a:p>
        </p:txBody>
      </p:sp>
      <p:sp>
        <p:nvSpPr>
          <p:cNvPr id="9" name="Plassholder for tekst 3"/>
          <p:cNvSpPr>
            <a:spLocks noGrp="1"/>
          </p:cNvSpPr>
          <p:nvPr>
            <p:ph type="body" sz="quarter" idx="15" hasCustomPrompt="1"/>
          </p:nvPr>
        </p:nvSpPr>
        <p:spPr>
          <a:xfrm>
            <a:off x="7985256" y="5790135"/>
            <a:ext cx="3456000" cy="244606"/>
          </a:xfrm>
        </p:spPr>
        <p:txBody>
          <a:bodyPr rIns="0">
            <a:normAutofit/>
          </a:bodyPr>
          <a:lstStyle>
            <a:lvl1pPr marL="0" indent="0" algn="r">
              <a:buNone/>
              <a:defRPr sz="1000" baseline="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pPr lvl="0"/>
            <a:r>
              <a:rPr lang="nb-NO" dirty="0"/>
              <a:t>Foto: © Navn på fotograf og bildebyrå</a:t>
            </a:r>
          </a:p>
        </p:txBody>
      </p:sp>
      <p:sp>
        <p:nvSpPr>
          <p:cNvPr id="11" name="Plassholder for tekst 3"/>
          <p:cNvSpPr>
            <a:spLocks noGrp="1"/>
          </p:cNvSpPr>
          <p:nvPr>
            <p:ph type="body" sz="quarter" idx="16" hasCustomPrompt="1"/>
          </p:nvPr>
        </p:nvSpPr>
        <p:spPr>
          <a:xfrm>
            <a:off x="4405324" y="5790135"/>
            <a:ext cx="3456000" cy="244606"/>
          </a:xfrm>
        </p:spPr>
        <p:txBody>
          <a:bodyPr rIns="0">
            <a:normAutofit/>
          </a:bodyPr>
          <a:lstStyle>
            <a:lvl1pPr marL="0" indent="0" algn="r">
              <a:buNone/>
              <a:defRPr sz="1000" baseline="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pPr lvl="0"/>
            <a:r>
              <a:rPr lang="nb-NO" dirty="0"/>
              <a:t>Foto: © Navn på fotograf og bildebyrå</a:t>
            </a:r>
          </a:p>
        </p:txBody>
      </p:sp>
      <p:sp>
        <p:nvSpPr>
          <p:cNvPr id="12" name="Plassholder for tekst 3"/>
          <p:cNvSpPr>
            <a:spLocks noGrp="1"/>
          </p:cNvSpPr>
          <p:nvPr>
            <p:ph type="body" sz="quarter" idx="17" hasCustomPrompt="1"/>
          </p:nvPr>
        </p:nvSpPr>
        <p:spPr>
          <a:xfrm>
            <a:off x="831796" y="5790135"/>
            <a:ext cx="3456000" cy="244606"/>
          </a:xfrm>
        </p:spPr>
        <p:txBody>
          <a:bodyPr rIns="0">
            <a:normAutofit/>
          </a:bodyPr>
          <a:lstStyle>
            <a:lvl1pPr marL="0" indent="0" algn="r">
              <a:buNone/>
              <a:defRPr sz="1000" baseline="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pPr lvl="0"/>
            <a:r>
              <a:rPr lang="nb-NO" dirty="0"/>
              <a:t>Foto: © Navn på fotograf og bildebyrå</a:t>
            </a:r>
          </a:p>
        </p:txBody>
      </p:sp>
      <p:pic>
        <p:nvPicPr>
          <p:cNvPr id="13" name="Bilde 12">
            <a:extLst>
              <a:ext uri="{FF2B5EF4-FFF2-40B4-BE49-F238E27FC236}">
                <a16:creationId xmlns:a16="http://schemas.microsoft.com/office/drawing/2014/main" id="{D372A45A-06A7-4B3B-BB34-BA645772870D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0000" y="6282000"/>
            <a:ext cx="1738800" cy="43231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71923534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Heldekkende MØRKT BILDE">
    <p:bg>
      <p:bgPr>
        <a:solidFill>
          <a:schemeClr val="bg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ssholder for bilde 5"/>
          <p:cNvSpPr>
            <a:spLocks noGrp="1"/>
          </p:cNvSpPr>
          <p:nvPr>
            <p:ph type="pic" sz="quarter" idx="16" hasCustomPrompt="1"/>
          </p:nvPr>
        </p:nvSpPr>
        <p:spPr>
          <a:xfrm>
            <a:off x="0" y="0"/>
            <a:ext cx="12192000" cy="6858000"/>
          </a:xfrm>
          <a:solidFill>
            <a:schemeClr val="bg1">
              <a:lumMod val="75000"/>
            </a:schemeClr>
          </a:solidFill>
        </p:spPr>
        <p:txBody>
          <a:bodyPr lIns="3960000" anchor="ctr" anchorCtr="0">
            <a:normAutofit/>
          </a:bodyPr>
          <a:lstStyle>
            <a:lvl1pPr marL="0" indent="0" algn="ctr">
              <a:buNone/>
              <a:defRPr sz="1400"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Klikk på ikonet for å sette inn mørkt bilde</a:t>
            </a:r>
          </a:p>
        </p:txBody>
      </p:sp>
      <p:sp>
        <p:nvSpPr>
          <p:cNvPr id="4" name="Plassholder for tekst 3"/>
          <p:cNvSpPr>
            <a:spLocks noGrp="1"/>
          </p:cNvSpPr>
          <p:nvPr>
            <p:ph type="body" sz="quarter" idx="15" hasCustomPrompt="1"/>
          </p:nvPr>
        </p:nvSpPr>
        <p:spPr>
          <a:xfrm>
            <a:off x="8131359" y="6407992"/>
            <a:ext cx="4060641" cy="450008"/>
          </a:xfrm>
        </p:spPr>
        <p:txBody>
          <a:bodyPr rIns="180000">
            <a:normAutofit/>
          </a:bodyPr>
          <a:lstStyle>
            <a:lvl1pPr marL="0" indent="0" algn="r">
              <a:buNone/>
              <a:defRPr sz="10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nb-NO" dirty="0"/>
              <a:t>Foto: © Navn på fotograf og bildebyrå</a:t>
            </a:r>
          </a:p>
        </p:txBody>
      </p:sp>
      <p:sp>
        <p:nvSpPr>
          <p:cNvPr id="7" name="Plassholder for tekst 2"/>
          <p:cNvSpPr>
            <a:spLocks noGrp="1"/>
          </p:cNvSpPr>
          <p:nvPr>
            <p:ph type="body" sz="quarter" idx="17" hasCustomPrompt="1"/>
          </p:nvPr>
        </p:nvSpPr>
        <p:spPr>
          <a:xfrm>
            <a:off x="360000" y="6282000"/>
            <a:ext cx="1735200" cy="432000"/>
          </a:xfr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lIns="0" tIns="0" rIns="0" bIns="0">
            <a:normAutofit/>
          </a:bodyPr>
          <a:lstStyle>
            <a:lvl1pPr marL="0" indent="0">
              <a:buNone/>
              <a:defRPr sz="200"/>
            </a:lvl1pPr>
          </a:lstStyle>
          <a:p>
            <a:pPr lvl="0"/>
            <a:r>
              <a:rPr lang="nb-NO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804961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Innhold og bilde BLÅ">
    <p:bg>
      <p:bgPr>
        <a:solidFill>
          <a:srgbClr val="002E5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dato 3"/>
          <p:cNvSpPr>
            <a:spLocks noGrp="1"/>
          </p:cNvSpPr>
          <p:nvPr>
            <p:ph type="dt" sz="half" idx="11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89F0472-E52D-4354-BD2D-92C02F6DFC72}" type="datetime1">
              <a:rPr kumimoji="0" lang="nb-NO" sz="800" b="0" i="0" u="none" strike="noStrike" kern="1200" cap="none" spc="0" normalizeH="0" baseline="0" noProof="0" smtClean="0">
                <a:ln>
                  <a:noFill/>
                </a:ln>
                <a:solidFill>
                  <a:srgbClr val="A5A5A5">
                    <a:lumMod val="75000"/>
                  </a:srgb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t>06.09.2022</a:t>
            </a:fld>
            <a:endParaRPr kumimoji="0" lang="nb-NO" sz="800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75000"/>
                </a:srgbClr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E3B291-050D-4A82-B0A1-DB349FC61753}" type="slidenum">
              <a:rPr kumimoji="0" lang="nb-NO" sz="800" b="0" i="0" u="none" strike="noStrike" kern="1200" cap="none" spc="0" normalizeH="0" baseline="0" noProof="0" smtClean="0">
                <a:ln>
                  <a:noFill/>
                </a:ln>
                <a:solidFill>
                  <a:srgbClr val="A5A5A5">
                    <a:lumMod val="75000"/>
                  </a:srgbClr>
                </a:solidFill>
                <a:effectLst/>
                <a:uLnTx/>
                <a:uFillTx/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nb-NO" sz="800" b="0" i="0" u="none" strike="noStrike" kern="1200" cap="none" spc="0" normalizeH="0" baseline="0" noProof="0" dirty="0">
              <a:ln>
                <a:noFill/>
              </a:ln>
              <a:solidFill>
                <a:srgbClr val="A5A5A5">
                  <a:lumMod val="75000"/>
                </a:srgbClr>
              </a:solidFill>
              <a:effectLst/>
              <a:uLnTx/>
              <a:uFillTx/>
              <a:latin typeface="Open Sans" panose="020B0606030504020204" pitchFamily="34" charset="0"/>
              <a:ea typeface="Open Sans" panose="020B0606030504020204" pitchFamily="34" charset="0"/>
              <a:cs typeface="Open Sans" panose="020B0606030504020204" pitchFamily="34" charset="0"/>
            </a:endParaRPr>
          </a:p>
        </p:txBody>
      </p:sp>
      <p:sp>
        <p:nvSpPr>
          <p:cNvPr id="13" name="Plassholder for bilde 9"/>
          <p:cNvSpPr>
            <a:spLocks noGrp="1"/>
          </p:cNvSpPr>
          <p:nvPr>
            <p:ph type="pic" sz="quarter" idx="13" hasCustomPrompt="1"/>
          </p:nvPr>
        </p:nvSpPr>
        <p:spPr>
          <a:xfrm>
            <a:off x="7051200" y="0"/>
            <a:ext cx="5140800" cy="6858000"/>
          </a:xfrm>
          <a:prstGeom prst="rect">
            <a:avLst/>
          </a:prstGeom>
          <a:solidFill>
            <a:schemeClr val="tx2">
              <a:lumMod val="85000"/>
            </a:schemeClr>
          </a:solidFill>
        </p:spPr>
        <p:txBody>
          <a:bodyPr tIns="3708000" anchor="t" anchorCtr="1">
            <a:normAutofit/>
          </a:bodyPr>
          <a:lstStyle>
            <a:lvl1pPr marL="0" indent="0" algn="ctr">
              <a:buNone/>
              <a:defRPr sz="1400" baseline="0">
                <a:solidFill>
                  <a:schemeClr val="bg1">
                    <a:lumMod val="50000"/>
                    <a:lumOff val="50000"/>
                  </a:schemeClr>
                </a:solidFill>
              </a:defRPr>
            </a:lvl1pPr>
          </a:lstStyle>
          <a:p>
            <a:r>
              <a:rPr lang="nb-NO" dirty="0"/>
              <a:t>Sett inn bilde</a:t>
            </a:r>
          </a:p>
        </p:txBody>
      </p:sp>
      <p:sp>
        <p:nvSpPr>
          <p:cNvPr id="14" name="Tittel 1"/>
          <p:cNvSpPr>
            <a:spLocks noGrp="1"/>
          </p:cNvSpPr>
          <p:nvPr>
            <p:ph type="title" hasCustomPrompt="1"/>
          </p:nvPr>
        </p:nvSpPr>
        <p:spPr>
          <a:xfrm>
            <a:off x="479427" y="227477"/>
            <a:ext cx="6128107" cy="1325563"/>
          </a:xfrm>
          <a:prstGeom prst="rect">
            <a:avLst/>
          </a:prstGeom>
        </p:spPr>
        <p:txBody>
          <a:bodyPr/>
          <a:lstStyle>
            <a:lvl1pPr algn="l">
              <a:defRPr baseline="0"/>
            </a:lvl1pPr>
          </a:lstStyle>
          <a:p>
            <a:r>
              <a:rPr lang="nb-NO" dirty="0"/>
              <a:t>Klikk for skrive tittel</a:t>
            </a:r>
          </a:p>
        </p:txBody>
      </p:sp>
      <p:sp>
        <p:nvSpPr>
          <p:cNvPr id="15" name="Plassholder for innhold 2"/>
          <p:cNvSpPr>
            <a:spLocks noGrp="1"/>
          </p:cNvSpPr>
          <p:nvPr>
            <p:ph idx="1"/>
          </p:nvPr>
        </p:nvSpPr>
        <p:spPr>
          <a:xfrm>
            <a:off x="479427" y="1700213"/>
            <a:ext cx="6128107" cy="4200630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</p:txBody>
      </p:sp>
      <p:sp>
        <p:nvSpPr>
          <p:cNvPr id="8" name="Plassholder for tekst 3"/>
          <p:cNvSpPr>
            <a:spLocks noGrp="1"/>
          </p:cNvSpPr>
          <p:nvPr>
            <p:ph type="body" sz="quarter" idx="15" hasCustomPrompt="1"/>
          </p:nvPr>
        </p:nvSpPr>
        <p:spPr>
          <a:xfrm rot="16200000">
            <a:off x="9936676" y="4140000"/>
            <a:ext cx="4060641" cy="450008"/>
          </a:xfrm>
        </p:spPr>
        <p:txBody>
          <a:bodyPr rIns="180000" anchor="ctr" anchorCtr="0">
            <a:normAutofit/>
          </a:bodyPr>
          <a:lstStyle>
            <a:lvl1pPr marL="0" indent="0" algn="l">
              <a:buNone/>
              <a:defRPr sz="1000" baseline="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pPr lvl="0"/>
            <a:r>
              <a:rPr lang="nb-NO" dirty="0"/>
              <a:t>Foto: © Navn på fotograf og bildebyrå</a:t>
            </a:r>
          </a:p>
        </p:txBody>
      </p:sp>
      <p:sp>
        <p:nvSpPr>
          <p:cNvPr id="9" name="Plassholder for tekst 3"/>
          <p:cNvSpPr>
            <a:spLocks noGrp="1"/>
          </p:cNvSpPr>
          <p:nvPr>
            <p:ph type="body" sz="quarter" idx="16" hasCustomPrompt="1"/>
          </p:nvPr>
        </p:nvSpPr>
        <p:spPr>
          <a:xfrm>
            <a:off x="3151534" y="5925713"/>
            <a:ext cx="3456000" cy="244606"/>
          </a:xfrm>
        </p:spPr>
        <p:txBody>
          <a:bodyPr rIns="0">
            <a:normAutofit/>
          </a:bodyPr>
          <a:lstStyle>
            <a:lvl1pPr marL="0" indent="0" algn="r">
              <a:buNone/>
              <a:defRPr sz="1000" baseline="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pPr lvl="0"/>
            <a:r>
              <a:rPr lang="nb-NO" dirty="0"/>
              <a:t>Foto- / kildekreditering</a:t>
            </a:r>
          </a:p>
        </p:txBody>
      </p:sp>
      <p:pic>
        <p:nvPicPr>
          <p:cNvPr id="10" name="Bilde 9">
            <a:extLst>
              <a:ext uri="{FF2B5EF4-FFF2-40B4-BE49-F238E27FC236}">
                <a16:creationId xmlns:a16="http://schemas.microsoft.com/office/drawing/2014/main" id="{A27700B5-BBE5-444C-B275-263840C985C7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0000" y="6282000"/>
            <a:ext cx="1738800" cy="43231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60919768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2 bilder med tekst BLÅ">
    <p:bg>
      <p:bgPr>
        <a:solidFill>
          <a:srgbClr val="002E5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tel 1"/>
          <p:cNvSpPr>
            <a:spLocks noGrp="1"/>
          </p:cNvSpPr>
          <p:nvPr>
            <p:ph type="title" hasCustomPrompt="1"/>
          </p:nvPr>
        </p:nvSpPr>
        <p:spPr>
          <a:xfrm>
            <a:off x="838800" y="363600"/>
            <a:ext cx="9000000" cy="1325563"/>
          </a:xfrm>
        </p:spPr>
        <p:txBody>
          <a:bodyPr/>
          <a:lstStyle>
            <a:lvl1pPr>
              <a:defRPr/>
            </a:lvl1pPr>
          </a:lstStyle>
          <a:p>
            <a:r>
              <a:rPr lang="nb-NO" dirty="0"/>
              <a:t>Klikk for å skrive tittel</a:t>
            </a:r>
          </a:p>
        </p:txBody>
      </p:sp>
      <p:sp>
        <p:nvSpPr>
          <p:cNvPr id="27" name="Plassholder for bunntekst 2"/>
          <p:cNvSpPr>
            <a:spLocks noGrp="1"/>
          </p:cNvSpPr>
          <p:nvPr>
            <p:ph type="ftr" sz="quarter" idx="18"/>
          </p:nvPr>
        </p:nvSpPr>
        <p:spPr>
          <a:xfrm>
            <a:off x="2808000" y="6318000"/>
            <a:ext cx="7020000" cy="360000"/>
          </a:xfrm>
        </p:spPr>
        <p:txBody>
          <a:bodyPr/>
          <a:lstStyle>
            <a:lvl1pPr>
              <a:defRPr sz="100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nb-NO" dirty="0"/>
          </a:p>
        </p:txBody>
      </p:sp>
      <p:sp>
        <p:nvSpPr>
          <p:cNvPr id="28" name="Plassholder for dato 1"/>
          <p:cNvSpPr>
            <a:spLocks noGrp="1"/>
          </p:cNvSpPr>
          <p:nvPr>
            <p:ph type="dt" sz="half" idx="17"/>
          </p:nvPr>
        </p:nvSpPr>
        <p:spPr>
          <a:xfrm>
            <a:off x="9846342" y="6318000"/>
            <a:ext cx="1620000" cy="360000"/>
          </a:xfrm>
        </p:spPr>
        <p:txBody>
          <a:bodyPr/>
          <a:lstStyle>
            <a:lvl1pPr>
              <a:defRPr sz="100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E04118D-8C5F-45BA-BF28-BA9801870932}" type="datetime1">
              <a:rPr lang="nb-NO" smtClean="0"/>
              <a:t>06.09.2022</a:t>
            </a:fld>
            <a:endParaRPr lang="nb-NO" dirty="0"/>
          </a:p>
        </p:txBody>
      </p:sp>
      <p:sp>
        <p:nvSpPr>
          <p:cNvPr id="29" name="Plassholder for lysbildenummer 3"/>
          <p:cNvSpPr>
            <a:spLocks noGrp="1"/>
          </p:cNvSpPr>
          <p:nvPr>
            <p:ph type="sldNum" sz="quarter" idx="19"/>
          </p:nvPr>
        </p:nvSpPr>
        <p:spPr>
          <a:xfrm>
            <a:off x="11555518" y="6318000"/>
            <a:ext cx="450010" cy="360000"/>
          </a:xfrm>
        </p:spPr>
        <p:txBody>
          <a:bodyPr/>
          <a:lstStyle>
            <a:lvl1pPr>
              <a:defRPr sz="100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9E3B291-050D-4A82-B0A1-DB349FC61753}" type="slidenum">
              <a:rPr lang="nb-NO" smtClean="0"/>
              <a:pPr>
                <a:defRPr/>
              </a:pPr>
              <a:t>‹#›</a:t>
            </a:fld>
            <a:endParaRPr lang="nb-NO" dirty="0"/>
          </a:p>
        </p:txBody>
      </p:sp>
      <p:sp>
        <p:nvSpPr>
          <p:cNvPr id="14" name="Plassholder for tekst 2"/>
          <p:cNvSpPr>
            <a:spLocks noGrp="1"/>
          </p:cNvSpPr>
          <p:nvPr>
            <p:ph type="body" idx="1" hasCustomPrompt="1"/>
          </p:nvPr>
        </p:nvSpPr>
        <p:spPr>
          <a:xfrm>
            <a:off x="839969" y="3976254"/>
            <a:ext cx="5400000" cy="546879"/>
          </a:xfrm>
          <a:noFill/>
          <a:ln>
            <a:noFill/>
          </a:ln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dirty="0"/>
              <a:t>Overskrift</a:t>
            </a:r>
          </a:p>
        </p:txBody>
      </p:sp>
      <p:sp>
        <p:nvSpPr>
          <p:cNvPr id="17" name="Plassholder for tekst 10"/>
          <p:cNvSpPr>
            <a:spLocks noGrp="1"/>
          </p:cNvSpPr>
          <p:nvPr>
            <p:ph type="body" sz="quarter" idx="13"/>
          </p:nvPr>
        </p:nvSpPr>
        <p:spPr>
          <a:xfrm>
            <a:off x="839970" y="4528704"/>
            <a:ext cx="5399999" cy="1505340"/>
          </a:xfrm>
          <a:noFill/>
          <a:ln>
            <a:noFill/>
          </a:ln>
        </p:spPr>
        <p:txBody>
          <a:bodyPr>
            <a:noAutofit/>
          </a:bodyPr>
          <a:lstStyle>
            <a:lvl1pPr marL="0" indent="0" algn="ctr">
              <a:lnSpc>
                <a:spcPct val="110000"/>
              </a:lnSpc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lnSpc>
                <a:spcPct val="110000"/>
              </a:lnSpc>
              <a:buNone/>
              <a:defRPr sz="1800"/>
            </a:lvl2pPr>
            <a:lvl3pPr marL="914400" indent="0" algn="ctr">
              <a:lnSpc>
                <a:spcPct val="110000"/>
              </a:lnSpc>
              <a:buNone/>
              <a:defRPr sz="1600"/>
            </a:lvl3pPr>
            <a:lvl4pPr marL="1371600" indent="0" algn="ctr">
              <a:lnSpc>
                <a:spcPct val="110000"/>
              </a:lnSpc>
              <a:buNone/>
              <a:defRPr sz="1400"/>
            </a:lvl4pPr>
            <a:lvl5pPr marL="1828800" indent="0" algn="ctr">
              <a:lnSpc>
                <a:spcPct val="110000"/>
              </a:lnSpc>
              <a:buNone/>
              <a:defRPr sz="1400"/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8" name="Plassholder for tekst 4"/>
          <p:cNvSpPr>
            <a:spLocks noGrp="1"/>
          </p:cNvSpPr>
          <p:nvPr>
            <p:ph type="body" sz="quarter" idx="3" hasCustomPrompt="1"/>
          </p:nvPr>
        </p:nvSpPr>
        <p:spPr>
          <a:xfrm>
            <a:off x="6410472" y="3976254"/>
            <a:ext cx="5400000" cy="546879"/>
          </a:xfrm>
          <a:noFill/>
          <a:ln>
            <a:noFill/>
          </a:ln>
        </p:spPr>
        <p:txBody>
          <a:bodyPr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1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dirty="0"/>
              <a:t>Overskrift</a:t>
            </a:r>
          </a:p>
        </p:txBody>
      </p:sp>
      <p:sp>
        <p:nvSpPr>
          <p:cNvPr id="20" name="Plassholder for tekst 10"/>
          <p:cNvSpPr>
            <a:spLocks noGrp="1"/>
          </p:cNvSpPr>
          <p:nvPr>
            <p:ph type="body" sz="quarter" idx="14"/>
          </p:nvPr>
        </p:nvSpPr>
        <p:spPr>
          <a:xfrm>
            <a:off x="6410472" y="4528704"/>
            <a:ext cx="5400000" cy="1505340"/>
          </a:xfrm>
          <a:noFill/>
          <a:ln>
            <a:noFill/>
          </a:ln>
        </p:spPr>
        <p:txBody>
          <a:bodyPr>
            <a:noAutofit/>
          </a:bodyPr>
          <a:lstStyle>
            <a:lvl1pPr marL="0" indent="0" algn="ctr">
              <a:lnSpc>
                <a:spcPct val="110000"/>
              </a:lnSpc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lnSpc>
                <a:spcPct val="110000"/>
              </a:lnSpc>
              <a:buNone/>
              <a:defRPr sz="1800"/>
            </a:lvl2pPr>
            <a:lvl3pPr marL="914400" indent="0" algn="ctr">
              <a:lnSpc>
                <a:spcPct val="110000"/>
              </a:lnSpc>
              <a:buNone/>
              <a:defRPr sz="1600"/>
            </a:lvl3pPr>
            <a:lvl4pPr marL="1371600" indent="0" algn="ctr">
              <a:lnSpc>
                <a:spcPct val="110000"/>
              </a:lnSpc>
              <a:buNone/>
              <a:defRPr sz="1400"/>
            </a:lvl4pPr>
            <a:lvl5pPr marL="1828800" indent="0" algn="ctr">
              <a:lnSpc>
                <a:spcPct val="110000"/>
              </a:lnSpc>
              <a:buNone/>
              <a:defRPr sz="1400"/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21" name="Plassholder for bilde 2"/>
          <p:cNvSpPr>
            <a:spLocks noGrp="1"/>
          </p:cNvSpPr>
          <p:nvPr>
            <p:ph type="pic" sz="quarter" idx="20" hasCustomPrompt="1"/>
          </p:nvPr>
        </p:nvSpPr>
        <p:spPr>
          <a:xfrm>
            <a:off x="839969" y="1688655"/>
            <a:ext cx="5400000" cy="2284814"/>
          </a:xfrm>
          <a:ln>
            <a:noFill/>
          </a:ln>
        </p:spPr>
        <p:txBody>
          <a:bodyPr tIns="1368000">
            <a:normAutofit/>
          </a:bodyPr>
          <a:lstStyle>
            <a:lvl1pPr marL="0" indent="0" algn="ctr">
              <a:buNone/>
              <a:defRPr sz="2000" baseline="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r>
              <a:rPr lang="nb-NO" dirty="0"/>
              <a:t>Sett inn bilde</a:t>
            </a:r>
          </a:p>
        </p:txBody>
      </p:sp>
      <p:sp>
        <p:nvSpPr>
          <p:cNvPr id="22" name="Plassholder for bilde 2"/>
          <p:cNvSpPr>
            <a:spLocks noGrp="1"/>
          </p:cNvSpPr>
          <p:nvPr>
            <p:ph type="pic" sz="quarter" idx="21" hasCustomPrompt="1"/>
          </p:nvPr>
        </p:nvSpPr>
        <p:spPr>
          <a:xfrm>
            <a:off x="6410472" y="1688655"/>
            <a:ext cx="5400000" cy="2284814"/>
          </a:xfrm>
          <a:ln>
            <a:noFill/>
          </a:ln>
        </p:spPr>
        <p:txBody>
          <a:bodyPr tIns="1368000">
            <a:normAutofit/>
          </a:bodyPr>
          <a:lstStyle>
            <a:lvl1pPr marL="0" indent="0" algn="ctr">
              <a:buNone/>
              <a:defRPr sz="2000" baseline="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r>
              <a:rPr lang="nb-NO" dirty="0"/>
              <a:t>Sett inn bilde</a:t>
            </a:r>
          </a:p>
        </p:txBody>
      </p:sp>
      <p:sp>
        <p:nvSpPr>
          <p:cNvPr id="23" name="Plassholder for tekst 3"/>
          <p:cNvSpPr>
            <a:spLocks noGrp="1"/>
          </p:cNvSpPr>
          <p:nvPr>
            <p:ph type="body" sz="quarter" idx="15" hasCustomPrompt="1"/>
          </p:nvPr>
        </p:nvSpPr>
        <p:spPr>
          <a:xfrm>
            <a:off x="2244971" y="3706428"/>
            <a:ext cx="3996000" cy="244606"/>
          </a:xfrm>
        </p:spPr>
        <p:txBody>
          <a:bodyPr>
            <a:normAutofit/>
          </a:bodyPr>
          <a:lstStyle>
            <a:lvl1pPr marL="0" indent="0" algn="r">
              <a:buNone/>
              <a:defRPr sz="1000" baseline="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pPr lvl="0"/>
            <a:r>
              <a:rPr lang="nb-NO" dirty="0"/>
              <a:t>Foto: © Navn på fotograf og bildebyrå</a:t>
            </a:r>
          </a:p>
        </p:txBody>
      </p:sp>
      <p:sp>
        <p:nvSpPr>
          <p:cNvPr id="30" name="Plassholder for tekst 3"/>
          <p:cNvSpPr>
            <a:spLocks noGrp="1"/>
          </p:cNvSpPr>
          <p:nvPr>
            <p:ph type="body" sz="quarter" idx="22" hasCustomPrompt="1"/>
          </p:nvPr>
        </p:nvSpPr>
        <p:spPr>
          <a:xfrm>
            <a:off x="7814832" y="3706428"/>
            <a:ext cx="3996000" cy="244606"/>
          </a:xfrm>
        </p:spPr>
        <p:txBody>
          <a:bodyPr>
            <a:normAutofit/>
          </a:bodyPr>
          <a:lstStyle>
            <a:lvl1pPr marL="0" indent="0" algn="r">
              <a:buNone/>
              <a:defRPr sz="1000" baseline="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pPr lvl="0"/>
            <a:r>
              <a:rPr lang="nb-NO" dirty="0"/>
              <a:t>Foto: © Navn på fotograf og bildebyrå</a:t>
            </a:r>
          </a:p>
        </p:txBody>
      </p:sp>
      <p:pic>
        <p:nvPicPr>
          <p:cNvPr id="16" name="Bilde 15">
            <a:extLst>
              <a:ext uri="{FF2B5EF4-FFF2-40B4-BE49-F238E27FC236}">
                <a16:creationId xmlns:a16="http://schemas.microsoft.com/office/drawing/2014/main" id="{03999923-863A-4C3A-865B-B3A53ED37F60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0000" y="6282000"/>
            <a:ext cx="1738800" cy="43231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8647766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 bilder med tekst BLÅ">
    <p:bg>
      <p:bgPr>
        <a:solidFill>
          <a:srgbClr val="002E5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/>
          <p:cNvSpPr>
            <a:spLocks noGrp="1"/>
          </p:cNvSpPr>
          <p:nvPr>
            <p:ph type="dt" sz="half" idx="10"/>
          </p:nvPr>
        </p:nvSpPr>
        <p:spPr>
          <a:xfrm>
            <a:off x="9846000" y="6318000"/>
            <a:ext cx="1620000" cy="360000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fld id="{63143D95-B112-4BCE-955C-FDE82495A705}" type="datetime1">
              <a:rPr lang="nb-NO" smtClean="0"/>
              <a:t>06.09.2022</a:t>
            </a:fld>
            <a:endParaRPr lang="nb-NO" dirty="0"/>
          </a:p>
        </p:txBody>
      </p:sp>
      <p:sp>
        <p:nvSpPr>
          <p:cNvPr id="3" name="Plassholder for bunntekst 2"/>
          <p:cNvSpPr>
            <a:spLocks noGrp="1"/>
          </p:cNvSpPr>
          <p:nvPr>
            <p:ph type="ftr" sz="quarter" idx="11"/>
          </p:nvPr>
        </p:nvSpPr>
        <p:spPr>
          <a:xfrm>
            <a:off x="2808000" y="6318000"/>
            <a:ext cx="7020000" cy="360000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endParaRPr lang="nb-NO" dirty="0"/>
          </a:p>
        </p:txBody>
      </p:sp>
      <p:sp>
        <p:nvSpPr>
          <p:cNvPr id="4" name="Plassholder for lysbildenummer 3"/>
          <p:cNvSpPr>
            <a:spLocks noGrp="1"/>
          </p:cNvSpPr>
          <p:nvPr>
            <p:ph type="sldNum" sz="quarter" idx="12"/>
          </p:nvPr>
        </p:nvSpPr>
        <p:spPr>
          <a:xfrm>
            <a:off x="11556000" y="6318000"/>
            <a:ext cx="450000" cy="360000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fld id="{CBF60C1B-21D4-425B-89C8-B0A7AB09A1E4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8" name="Tittel 1"/>
          <p:cNvSpPr>
            <a:spLocks noGrp="1"/>
          </p:cNvSpPr>
          <p:nvPr>
            <p:ph type="title" hasCustomPrompt="1"/>
          </p:nvPr>
        </p:nvSpPr>
        <p:spPr>
          <a:xfrm>
            <a:off x="838800" y="363600"/>
            <a:ext cx="9000000" cy="1325563"/>
          </a:xfrm>
          <a:prstGeom prst="rect">
            <a:avLst/>
          </a:prstGeom>
        </p:spPr>
        <p:txBody>
          <a:bodyPr/>
          <a:lstStyle>
            <a:lvl1pPr>
              <a:defRPr baseline="0"/>
            </a:lvl1pPr>
          </a:lstStyle>
          <a:p>
            <a:r>
              <a:rPr lang="nb-NO" dirty="0"/>
              <a:t>Klikk for å skrive tittel</a:t>
            </a:r>
          </a:p>
        </p:txBody>
      </p:sp>
      <p:sp>
        <p:nvSpPr>
          <p:cNvPr id="9" name="Plassholder for tekst 2"/>
          <p:cNvSpPr>
            <a:spLocks noGrp="1"/>
          </p:cNvSpPr>
          <p:nvPr>
            <p:ph type="body" idx="1" hasCustomPrompt="1"/>
          </p:nvPr>
        </p:nvSpPr>
        <p:spPr>
          <a:xfrm>
            <a:off x="479425" y="3935158"/>
            <a:ext cx="3456000" cy="546879"/>
          </a:xfrm>
          <a:prstGeom prst="rect">
            <a:avLst/>
          </a:prstGeom>
        </p:spPr>
        <p:txBody>
          <a:bodyPr lIns="36000" tIns="36000" rIns="36000" bIns="36000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1">
                <a:latin typeface="Arial" panose="020B0604020202020204" pitchFamily="34" charset="0"/>
                <a:ea typeface="Open Sans Semibold" panose="020B0706030804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dirty="0"/>
              <a:t>Overskrift</a:t>
            </a:r>
          </a:p>
        </p:txBody>
      </p:sp>
      <p:sp>
        <p:nvSpPr>
          <p:cNvPr id="10" name="Plassholder for tekst 10"/>
          <p:cNvSpPr>
            <a:spLocks noGrp="1"/>
          </p:cNvSpPr>
          <p:nvPr>
            <p:ph type="body" sz="quarter" idx="13"/>
          </p:nvPr>
        </p:nvSpPr>
        <p:spPr>
          <a:xfrm>
            <a:off x="479425" y="4487608"/>
            <a:ext cx="3456000" cy="150534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10000"/>
              </a:lnSpc>
              <a:buNone/>
              <a:defRPr sz="2000"/>
            </a:lvl1pPr>
            <a:lvl2pPr marL="457200" indent="0" algn="ctr">
              <a:lnSpc>
                <a:spcPct val="110000"/>
              </a:lnSpc>
              <a:buNone/>
              <a:defRPr sz="1800"/>
            </a:lvl2pPr>
            <a:lvl3pPr marL="914400" indent="0" algn="ctr">
              <a:lnSpc>
                <a:spcPct val="110000"/>
              </a:lnSpc>
              <a:buNone/>
              <a:defRPr sz="1600"/>
            </a:lvl3pPr>
            <a:lvl4pPr marL="1371600" indent="0" algn="ctr">
              <a:lnSpc>
                <a:spcPct val="110000"/>
              </a:lnSpc>
              <a:buNone/>
              <a:defRPr sz="1400"/>
            </a:lvl4pPr>
            <a:lvl5pPr marL="1828800" indent="0" algn="ctr">
              <a:lnSpc>
                <a:spcPct val="110000"/>
              </a:lnSpc>
              <a:buNone/>
              <a:defRPr sz="1400"/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1" name="Plassholder for tekst 4"/>
          <p:cNvSpPr>
            <a:spLocks noGrp="1"/>
          </p:cNvSpPr>
          <p:nvPr>
            <p:ph type="body" sz="quarter" idx="3" hasCustomPrompt="1"/>
          </p:nvPr>
        </p:nvSpPr>
        <p:spPr>
          <a:xfrm>
            <a:off x="4241865" y="3935158"/>
            <a:ext cx="3456000" cy="546879"/>
          </a:xfrm>
          <a:prstGeom prst="rect">
            <a:avLst/>
          </a:prstGeom>
        </p:spPr>
        <p:txBody>
          <a:bodyPr lIns="36000" tIns="36000" rIns="36000" bIns="36000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1">
                <a:latin typeface="Arial" panose="020B0604020202020204" pitchFamily="34" charset="0"/>
                <a:ea typeface="Open Sans Semibold" panose="020B0706030804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dirty="0"/>
              <a:t>Overskrift</a:t>
            </a:r>
          </a:p>
        </p:txBody>
      </p:sp>
      <p:sp>
        <p:nvSpPr>
          <p:cNvPr id="12" name="Plassholder for tekst 10"/>
          <p:cNvSpPr>
            <a:spLocks noGrp="1"/>
          </p:cNvSpPr>
          <p:nvPr>
            <p:ph type="body" sz="quarter" idx="14"/>
          </p:nvPr>
        </p:nvSpPr>
        <p:spPr>
          <a:xfrm>
            <a:off x="4241865" y="4487608"/>
            <a:ext cx="3456000" cy="150534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10000"/>
              </a:lnSpc>
              <a:buNone/>
              <a:defRPr sz="2000"/>
            </a:lvl1pPr>
            <a:lvl2pPr marL="457200" indent="0" algn="ctr">
              <a:lnSpc>
                <a:spcPct val="110000"/>
              </a:lnSpc>
              <a:buNone/>
              <a:defRPr sz="1800"/>
            </a:lvl2pPr>
            <a:lvl3pPr marL="914400" indent="0" algn="ctr">
              <a:lnSpc>
                <a:spcPct val="110000"/>
              </a:lnSpc>
              <a:buNone/>
              <a:defRPr sz="1600"/>
            </a:lvl3pPr>
            <a:lvl4pPr marL="1371600" indent="0" algn="ctr">
              <a:lnSpc>
                <a:spcPct val="110000"/>
              </a:lnSpc>
              <a:buNone/>
              <a:defRPr sz="1400"/>
            </a:lvl4pPr>
            <a:lvl5pPr marL="1828800" indent="0" algn="ctr">
              <a:lnSpc>
                <a:spcPct val="110000"/>
              </a:lnSpc>
              <a:buNone/>
              <a:defRPr sz="1400"/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3" name="Plassholder for tekst 4"/>
          <p:cNvSpPr>
            <a:spLocks noGrp="1"/>
          </p:cNvSpPr>
          <p:nvPr>
            <p:ph type="body" sz="quarter" idx="17" hasCustomPrompt="1"/>
          </p:nvPr>
        </p:nvSpPr>
        <p:spPr>
          <a:xfrm>
            <a:off x="8004306" y="3935158"/>
            <a:ext cx="3456000" cy="546879"/>
          </a:xfrm>
          <a:prstGeom prst="rect">
            <a:avLst/>
          </a:prstGeom>
        </p:spPr>
        <p:txBody>
          <a:bodyPr lIns="36000" tIns="36000" rIns="36000" bIns="36000" anchor="ctr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1">
                <a:solidFill>
                  <a:schemeClr val="tx1"/>
                </a:solidFill>
                <a:latin typeface="Arial" panose="020B0604020202020204" pitchFamily="34" charset="0"/>
                <a:ea typeface="Open Sans Semibold" panose="020B0706030804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dirty="0"/>
              <a:t>Overskrift</a:t>
            </a:r>
          </a:p>
        </p:txBody>
      </p:sp>
      <p:sp>
        <p:nvSpPr>
          <p:cNvPr id="14" name="Plassholder for tekst 10"/>
          <p:cNvSpPr>
            <a:spLocks noGrp="1"/>
          </p:cNvSpPr>
          <p:nvPr>
            <p:ph type="body" sz="quarter" idx="18"/>
          </p:nvPr>
        </p:nvSpPr>
        <p:spPr>
          <a:xfrm>
            <a:off x="8004306" y="4487608"/>
            <a:ext cx="3456000" cy="1505340"/>
          </a:xfrm>
          <a:prstGeom prst="rect">
            <a:avLst/>
          </a:prstGeom>
        </p:spPr>
        <p:txBody>
          <a:bodyPr>
            <a:noAutofit/>
          </a:bodyPr>
          <a:lstStyle>
            <a:lvl1pPr marL="0" indent="0" algn="ctr">
              <a:lnSpc>
                <a:spcPct val="110000"/>
              </a:lnSpc>
              <a:buNone/>
              <a:defRPr sz="2000"/>
            </a:lvl1pPr>
            <a:lvl2pPr marL="457200" indent="0" algn="ctr">
              <a:lnSpc>
                <a:spcPct val="110000"/>
              </a:lnSpc>
              <a:buNone/>
              <a:defRPr sz="1800"/>
            </a:lvl2pPr>
            <a:lvl3pPr marL="914400" indent="0" algn="ctr">
              <a:lnSpc>
                <a:spcPct val="110000"/>
              </a:lnSpc>
              <a:buNone/>
              <a:defRPr sz="1600"/>
            </a:lvl3pPr>
            <a:lvl4pPr marL="1371600" indent="0" algn="ctr">
              <a:lnSpc>
                <a:spcPct val="110000"/>
              </a:lnSpc>
              <a:buNone/>
              <a:defRPr sz="1400"/>
            </a:lvl4pPr>
            <a:lvl5pPr marL="1828800" indent="0" algn="ctr">
              <a:lnSpc>
                <a:spcPct val="110000"/>
              </a:lnSpc>
              <a:buNone/>
              <a:defRPr sz="1400"/>
            </a:lvl5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16" name="Plassholder for bilde 15"/>
          <p:cNvSpPr>
            <a:spLocks noGrp="1" noChangeAspect="1"/>
          </p:cNvSpPr>
          <p:nvPr>
            <p:ph type="pic" sz="quarter" idx="20"/>
          </p:nvPr>
        </p:nvSpPr>
        <p:spPr>
          <a:xfrm>
            <a:off x="1055425" y="1625587"/>
            <a:ext cx="2304000" cy="2304000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solidFill>
              <a:schemeClr val="tx1">
                <a:lumMod val="65000"/>
              </a:schemeClr>
            </a:solidFill>
          </a:ln>
        </p:spPr>
        <p:txBody>
          <a:bodyPr anchor="b" anchorCtr="0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nb-NO"/>
              <a:t>Klikk på ikonet for å legge til et bilde</a:t>
            </a:r>
            <a:endParaRPr lang="nb-NO" dirty="0"/>
          </a:p>
        </p:txBody>
      </p:sp>
      <p:sp>
        <p:nvSpPr>
          <p:cNvPr id="17" name="Plassholder for bilde 15"/>
          <p:cNvSpPr>
            <a:spLocks noGrp="1" noChangeAspect="1"/>
          </p:cNvSpPr>
          <p:nvPr>
            <p:ph type="pic" sz="quarter" idx="21"/>
          </p:nvPr>
        </p:nvSpPr>
        <p:spPr>
          <a:xfrm>
            <a:off x="4956803" y="1625587"/>
            <a:ext cx="2304000" cy="2304000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solidFill>
              <a:schemeClr val="tx1">
                <a:lumMod val="65000"/>
              </a:schemeClr>
            </a:solidFill>
          </a:ln>
        </p:spPr>
        <p:txBody>
          <a:bodyPr anchor="b" anchorCtr="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200"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/>
              <a:t>Klikk på ikonet for å legge til et bilde</a:t>
            </a:r>
            <a:endParaRPr lang="nb-NO" dirty="0"/>
          </a:p>
        </p:txBody>
      </p:sp>
      <p:sp>
        <p:nvSpPr>
          <p:cNvPr id="18" name="Plassholder for bilde 15"/>
          <p:cNvSpPr>
            <a:spLocks noGrp="1" noChangeAspect="1"/>
          </p:cNvSpPr>
          <p:nvPr>
            <p:ph type="pic" sz="quarter" idx="22"/>
          </p:nvPr>
        </p:nvSpPr>
        <p:spPr>
          <a:xfrm>
            <a:off x="8580306" y="1625587"/>
            <a:ext cx="2304000" cy="2304000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solidFill>
              <a:schemeClr val="tx1">
                <a:lumMod val="65000"/>
              </a:schemeClr>
            </a:solidFill>
          </a:ln>
        </p:spPr>
        <p:txBody>
          <a:bodyPr anchor="b" anchorCtr="0">
            <a:normAutofit/>
          </a:bodyPr>
          <a:lstStyle>
            <a:lvl1pPr marL="0" indent="0" algn="ctr">
              <a:buNone/>
              <a:defRPr sz="1200">
                <a:solidFill>
                  <a:schemeClr val="bg1">
                    <a:lumMod val="65000"/>
                    <a:lumOff val="35000"/>
                  </a:schemeClr>
                </a:solidFill>
              </a:defRPr>
            </a:lvl1pPr>
          </a:lstStyle>
          <a:p>
            <a:r>
              <a:rPr lang="nb-NO"/>
              <a:t>Klikk på ikonet for å legge til et bilde</a:t>
            </a:r>
            <a:endParaRPr lang="nb-NO" dirty="0"/>
          </a:p>
        </p:txBody>
      </p:sp>
      <p:pic>
        <p:nvPicPr>
          <p:cNvPr id="19" name="Bilde 18">
            <a:extLst>
              <a:ext uri="{FF2B5EF4-FFF2-40B4-BE49-F238E27FC236}">
                <a16:creationId xmlns:a16="http://schemas.microsoft.com/office/drawing/2014/main" id="{3DC6FDE1-32B8-44BD-A68D-269B44435F4D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0000" y="6282000"/>
            <a:ext cx="1738800" cy="43231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9321173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om side BLÅ">
    <p:bg>
      <p:bgPr>
        <a:solidFill>
          <a:srgbClr val="002E5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/>
              <a:t>Klikk for å redigere tittelstil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fld id="{A4FED953-F22F-4FD0-8459-A4146EFEE47C}" type="datetime1">
              <a:rPr lang="nb-NO" smtClean="0"/>
              <a:t>06.09.2022</a:t>
            </a:fld>
            <a:endParaRPr lang="nb-NO" dirty="0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fld id="{29E3B291-050D-4A82-B0A1-DB349FC61753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8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3528000" y="6318000"/>
            <a:ext cx="6264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 i="0">
                <a:solidFill>
                  <a:schemeClr val="tx1">
                    <a:lumMod val="75000"/>
                  </a:schemeClr>
                </a:solidFill>
              </a:defRPr>
            </a:lvl1pPr>
          </a:lstStyle>
          <a:p>
            <a:endParaRPr lang="nb-NO" dirty="0"/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431D8C24-8D98-4764-B3DF-15D37C07A01E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0000" y="6282000"/>
            <a:ext cx="1738800" cy="432311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1380654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Avslutningsside BLÅ">
    <p:bg>
      <p:bgPr>
        <a:solidFill>
          <a:srgbClr val="002E5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AC95B0DF-9B50-409A-B161-E86624931C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416369" y="3011400"/>
            <a:ext cx="3359262" cy="8352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8001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5000">
        <p:fade/>
      </p:transition>
    </mc:Choice>
    <mc:Fallback xmlns="">
      <p:transition spd="slow" advClick="0" advTm="5000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85C0D7D8-49E1-4612-BFA7-474F577040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F25C431-104F-407C-A4F6-568EA1DCE061}" type="datetimeFigureOut">
              <a:rPr lang="nb-NO" smtClean="0"/>
              <a:t>06.09.2022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B87E1087-3074-4939-AF65-EB78735BE4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D4EDDE6C-118D-466B-8D11-5E4D57FBED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E850425-C46C-4E49-9F92-DABDE0C85DB7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2000314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side_orang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7">
            <a:extLst>
              <a:ext uri="{FF2B5EF4-FFF2-40B4-BE49-F238E27FC236}">
                <a16:creationId xmlns:a16="http://schemas.microsoft.com/office/drawing/2014/main" id="{59F88BE7-0361-4797-AECF-06C8D8A55C90}"/>
              </a:ext>
            </a:extLst>
          </p:cNvPr>
          <p:cNvSpPr/>
          <p:nvPr userDrawn="1"/>
        </p:nvSpPr>
        <p:spPr>
          <a:xfrm>
            <a:off x="0" y="850362"/>
            <a:ext cx="12191972" cy="601839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F8B349A4-15BA-45DD-BAA7-7A1309D5309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399"/>
          <a:stretch/>
        </p:blipFill>
        <p:spPr>
          <a:xfrm>
            <a:off x="100800" y="850362"/>
            <a:ext cx="12091172" cy="6007638"/>
          </a:xfrm>
          <a:prstGeom prst="rect">
            <a:avLst/>
          </a:prstGeom>
        </p:spPr>
      </p:pic>
      <p:sp>
        <p:nvSpPr>
          <p:cNvPr id="22" name="Plassholder for tekst 18"/>
          <p:cNvSpPr>
            <a:spLocks noGrp="1"/>
          </p:cNvSpPr>
          <p:nvPr>
            <p:ph type="body" sz="quarter" idx="23" hasCustomPrompt="1"/>
          </p:nvPr>
        </p:nvSpPr>
        <p:spPr>
          <a:xfrm>
            <a:off x="-19050" y="2032921"/>
            <a:ext cx="6121270" cy="2160000"/>
          </a:xfrm>
          <a:solidFill>
            <a:schemeClr val="tx1">
              <a:alpha val="80000"/>
            </a:schemeClr>
          </a:solidFill>
        </p:spPr>
        <p:txBody>
          <a:bodyPr lIns="792000" rIns="144000" anchor="ctr" anchorCtr="0">
            <a:noAutofit/>
          </a:bodyPr>
          <a:lstStyle>
            <a:lvl1pPr marL="0" indent="0">
              <a:buNone/>
              <a:defRPr sz="3600" b="1" baseline="0">
                <a:solidFill>
                  <a:schemeClr val="bg1"/>
                </a:solidFill>
                <a:latin typeface="Arial" panose="020B0604020202020204" pitchFamily="34" charset="0"/>
                <a:ea typeface="Open Sans Semibold" panose="020B0706030804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 err="1"/>
              <a:t>Tittel</a:t>
            </a:r>
            <a:r>
              <a:rPr lang="en-US" dirty="0"/>
              <a:t> p</a:t>
            </a:r>
            <a:r>
              <a:rPr lang="nb-NO" dirty="0"/>
              <a:t>å maks tre linjer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sz="quarter" idx="16" hasCustomPrompt="1"/>
          </p:nvPr>
        </p:nvSpPr>
        <p:spPr>
          <a:xfrm>
            <a:off x="-19050" y="4192921"/>
            <a:ext cx="6121270" cy="336798"/>
          </a:xfrm>
          <a:solidFill>
            <a:schemeClr val="tx1">
              <a:lumMod val="65000"/>
              <a:lumOff val="35000"/>
            </a:schemeClr>
          </a:solidFill>
        </p:spPr>
        <p:txBody>
          <a:bodyPr rIns="144000" anchor="ctr" anchorCtr="0">
            <a:noAutofit/>
          </a:bodyPr>
          <a:lstStyle>
            <a:lvl1pPr marL="396000" indent="0" algn="r">
              <a:lnSpc>
                <a:spcPts val="2300"/>
              </a:lnSpc>
              <a:spcBef>
                <a:spcPts val="0"/>
              </a:spcBef>
              <a:spcAft>
                <a:spcPts val="0"/>
              </a:spcAft>
              <a:buNone/>
              <a:defRPr sz="18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err="1"/>
              <a:t>Navn</a:t>
            </a:r>
            <a:r>
              <a:rPr lang="en-US" dirty="0"/>
              <a:t> p</a:t>
            </a:r>
            <a:r>
              <a:rPr lang="nb-NO" dirty="0"/>
              <a:t>å foredragsholder</a:t>
            </a:r>
          </a:p>
        </p:txBody>
      </p:sp>
      <p:sp>
        <p:nvSpPr>
          <p:cNvPr id="10" name="Plassholder for tekst 2"/>
          <p:cNvSpPr>
            <a:spLocks noGrp="1"/>
          </p:cNvSpPr>
          <p:nvPr>
            <p:ph type="body" sz="quarter" idx="17" hasCustomPrompt="1"/>
          </p:nvPr>
        </p:nvSpPr>
        <p:spPr>
          <a:xfrm>
            <a:off x="-19050" y="4529719"/>
            <a:ext cx="6121270" cy="336798"/>
          </a:xfrm>
          <a:solidFill>
            <a:schemeClr val="tx1">
              <a:lumMod val="65000"/>
              <a:lumOff val="35000"/>
            </a:schemeClr>
          </a:solidFill>
        </p:spPr>
        <p:txBody>
          <a:bodyPr rIns="144000" anchor="ctr" anchorCtr="0">
            <a:noAutofit/>
          </a:bodyPr>
          <a:lstStyle>
            <a:lvl1pPr marL="396000" indent="0" algn="r">
              <a:lnSpc>
                <a:spcPts val="2300"/>
              </a:lnSpc>
              <a:spcBef>
                <a:spcPts val="0"/>
              </a:spcBef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nb-NO" dirty="0"/>
              <a:t>Sted og dato</a:t>
            </a:r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4F81079F-24A8-48C9-B89A-17A7BAF69DF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980" y="5662207"/>
            <a:ext cx="11960039" cy="1206551"/>
          </a:xfrm>
          <a:prstGeom prst="rect">
            <a:avLst/>
          </a:prstGeom>
        </p:spPr>
      </p:pic>
      <p:pic>
        <p:nvPicPr>
          <p:cNvPr id="9" name="Bilde 8" descr="Et bilde som inneholder tekst&#10;&#10;Automatisk generert beskrivelse">
            <a:extLst>
              <a:ext uri="{FF2B5EF4-FFF2-40B4-BE49-F238E27FC236}">
                <a16:creationId xmlns:a16="http://schemas.microsoft.com/office/drawing/2014/main" id="{860FFF10-B89C-4499-8D98-DE0E5556F477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400" y="125999"/>
            <a:ext cx="2345689" cy="58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359603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2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25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25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2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250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uiExpand="1" build="p" animBg="1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25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25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" grpId="0" uiExpand="1" build="p" animBg="1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25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25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" grpId="0" uiExpand="1" build="p" animBg="1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25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25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3" pos="3840">
          <p15:clr>
            <a:srgbClr val="FBAE40"/>
          </p15:clr>
        </p15:guide>
      </p15:sldGuideLst>
    </p:ext>
  </p:extLs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Engelsk TEKST MED KULEPUN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Sylinder 3"/>
          <p:cNvSpPr txBox="1"/>
          <p:nvPr userDrawn="1"/>
        </p:nvSpPr>
        <p:spPr>
          <a:xfrm>
            <a:off x="-95251" y="-276225"/>
            <a:ext cx="5566835" cy="27622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nb-NO" sz="1200" dirty="0"/>
              <a:t>Engelsk mal: Tekst med kulepunkter</a:t>
            </a:r>
          </a:p>
        </p:txBody>
      </p:sp>
      <p:sp>
        <p:nvSpPr>
          <p:cNvPr id="5" name="TekstSylinder 4"/>
          <p:cNvSpPr txBox="1"/>
          <p:nvPr userDrawn="1"/>
        </p:nvSpPr>
        <p:spPr>
          <a:xfrm>
            <a:off x="-2761191" y="4725144"/>
            <a:ext cx="2448984" cy="120032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nb-NO" sz="1200" b="1" dirty="0"/>
              <a:t>Tips bunntekst:</a:t>
            </a:r>
          </a:p>
          <a:p>
            <a:pPr>
              <a:defRPr/>
            </a:pPr>
            <a:r>
              <a:rPr lang="nb-NO" sz="1200" b="1" dirty="0"/>
              <a:t>For å få sidenummer, dato</a:t>
            </a:r>
            <a:r>
              <a:rPr lang="nb-NO" sz="1200" b="1" baseline="0" dirty="0"/>
              <a:t> </a:t>
            </a:r>
            <a:r>
              <a:rPr lang="nb-NO" sz="1200" b="1" dirty="0"/>
              <a:t>og tittel på presentasjon:</a:t>
            </a:r>
          </a:p>
          <a:p>
            <a:pPr>
              <a:defRPr/>
            </a:pPr>
            <a:r>
              <a:rPr lang="nb-NO" sz="1200" dirty="0"/>
              <a:t>Klikk  på</a:t>
            </a:r>
          </a:p>
          <a:p>
            <a:pPr>
              <a:defRPr/>
            </a:pPr>
            <a:r>
              <a:rPr lang="nb-NO" sz="1200" dirty="0"/>
              <a:t>”Sett Inn” -&gt; Topp og bunntekst</a:t>
            </a:r>
          </a:p>
          <a:p>
            <a:pPr>
              <a:defRPr/>
            </a:pPr>
            <a:r>
              <a:rPr lang="nb-NO" sz="1200" baseline="0" dirty="0"/>
              <a:t>- </a:t>
            </a:r>
            <a:r>
              <a:rPr lang="nb-NO" sz="1200" dirty="0"/>
              <a:t>Huk av for ønsket tekst.</a:t>
            </a:r>
          </a:p>
        </p:txBody>
      </p:sp>
      <p:cxnSp>
        <p:nvCxnSpPr>
          <p:cNvPr id="6" name="Vinkel 5"/>
          <p:cNvCxnSpPr/>
          <p:nvPr userDrawn="1"/>
        </p:nvCxnSpPr>
        <p:spPr>
          <a:xfrm>
            <a:off x="-1536699" y="5984875"/>
            <a:ext cx="1104900" cy="647700"/>
          </a:xfrm>
          <a:prstGeom prst="bentConnector3">
            <a:avLst>
              <a:gd name="adj1" fmla="val 50000"/>
            </a:avLst>
          </a:prstGeom>
          <a:ln w="12700" cmpd="sng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198950" y="296652"/>
            <a:ext cx="9793225" cy="1143000"/>
          </a:xfrm>
        </p:spPr>
        <p:txBody>
          <a:bodyPr/>
          <a:lstStyle/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1198950" y="1592797"/>
            <a:ext cx="9793225" cy="4525963"/>
          </a:xfrm>
        </p:spPr>
        <p:txBody>
          <a:bodyPr/>
          <a:lstStyle>
            <a:lvl1pPr>
              <a:defRPr/>
            </a:lvl1pPr>
          </a:lstStyle>
          <a:p>
            <a:pPr lvl="0"/>
            <a:r>
              <a:rPr lang="nb-NO"/>
              <a:t>Rediger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11" name="Plassholder for dato 3"/>
          <p:cNvSpPr>
            <a:spLocks noGrp="1"/>
          </p:cNvSpPr>
          <p:nvPr>
            <p:ph type="dt" sz="half" idx="2"/>
          </p:nvPr>
        </p:nvSpPr>
        <p:spPr>
          <a:xfrm>
            <a:off x="10208407" y="6314400"/>
            <a:ext cx="1002146" cy="216000"/>
          </a:xfrm>
          <a:prstGeom prst="rect">
            <a:avLst/>
          </a:prstGeom>
        </p:spPr>
        <p:txBody>
          <a:bodyPr lIns="72000" rIns="0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DA2BD35D-A3E1-4509-A475-9B35C4AA3138}" type="datetime4">
              <a:rPr lang="nb-NO" smtClean="0"/>
              <a:t>6. september 2022</a:t>
            </a:fld>
            <a:endParaRPr lang="nb-NO" dirty="0"/>
          </a:p>
        </p:txBody>
      </p:sp>
      <p:sp>
        <p:nvSpPr>
          <p:cNvPr id="12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4475820" y="6314400"/>
            <a:ext cx="5688632" cy="216000"/>
          </a:xfrm>
          <a:prstGeom prst="rect">
            <a:avLst/>
          </a:prstGeom>
        </p:spPr>
        <p:txBody>
          <a:bodyPr rIns="0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nb-NO" dirty="0"/>
              <a:t>Tittel på presentasjonen</a:t>
            </a:r>
          </a:p>
        </p:txBody>
      </p:sp>
      <p:sp>
        <p:nvSpPr>
          <p:cNvPr id="13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11244985" y="6314400"/>
            <a:ext cx="503643" cy="216000"/>
          </a:xfrm>
          <a:prstGeom prst="rect">
            <a:avLst/>
          </a:prstGeom>
        </p:spPr>
        <p:txBody>
          <a:bodyPr rIns="0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915A8C69-1E23-4468-AC94-010B558DD334}" type="slidenum">
              <a:rPr lang="nb-NO" smtClean="0"/>
              <a:pPr>
                <a:defRPr/>
              </a:pPr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1198923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1773346" y="1883228"/>
            <a:ext cx="4483492" cy="433251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6512153" y="1883228"/>
            <a:ext cx="4483492" cy="4332515"/>
          </a:xfrm>
          <a:prstGeom prst="rect">
            <a:avLst/>
          </a:prstGeo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13" name="Plassholder for tittel 1">
            <a:extLst>
              <a:ext uri="{FF2B5EF4-FFF2-40B4-BE49-F238E27FC236}">
                <a16:creationId xmlns:a16="http://schemas.microsoft.com/office/drawing/2014/main" id="{06800D38-E54C-49FE-9A26-A4AF97F169D5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5393" y="807816"/>
            <a:ext cx="10801214" cy="51937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sz="3000"/>
            </a:lvl1pPr>
          </a:lstStyle>
          <a:p>
            <a:r>
              <a:rPr lang="nb-NO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34248438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ssholder for tekst 2">
            <a:extLst>
              <a:ext uri="{FF2B5EF4-FFF2-40B4-BE49-F238E27FC236}">
                <a16:creationId xmlns:a16="http://schemas.microsoft.com/office/drawing/2014/main" id="{4BEC5DF5-4D65-4A72-AB3D-93B8B08D02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95393" y="1593057"/>
            <a:ext cx="10801214" cy="4589860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12" name="Plassholder for tittel 1">
            <a:extLst>
              <a:ext uri="{FF2B5EF4-FFF2-40B4-BE49-F238E27FC236}">
                <a16:creationId xmlns:a16="http://schemas.microsoft.com/office/drawing/2014/main" id="{2EC05465-F6FE-4E69-A821-716C330718F4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695393" y="807817"/>
            <a:ext cx="10801214" cy="519373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>
            <a:lvl1pPr>
              <a:defRPr sz="3000"/>
            </a:lvl1pPr>
          </a:lstStyle>
          <a:p>
            <a:r>
              <a:rPr lang="nb-NO"/>
              <a:t>Klikk for å redigere tittelstil</a:t>
            </a:r>
          </a:p>
        </p:txBody>
      </p:sp>
    </p:spTree>
    <p:extLst>
      <p:ext uri="{BB962C8B-B14F-4D97-AF65-F5344CB8AC3E}">
        <p14:creationId xmlns:p14="http://schemas.microsoft.com/office/powerpoint/2010/main" val="2490311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Bokmål 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kstSylinder 4"/>
          <p:cNvSpPr txBox="1"/>
          <p:nvPr userDrawn="1"/>
        </p:nvSpPr>
        <p:spPr>
          <a:xfrm>
            <a:off x="-95251" y="-304800"/>
            <a:ext cx="10128251" cy="27781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nb-NO" sz="1200" dirty="0"/>
              <a:t>Bokmål mal: To innholdsdeler - Sammenlikning</a:t>
            </a:r>
          </a:p>
        </p:txBody>
      </p:sp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198398" y="296863"/>
            <a:ext cx="9792000" cy="1143000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1198800" y="1591399"/>
            <a:ext cx="4860000" cy="4525963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>
          <a:xfrm>
            <a:off x="6197600" y="1591399"/>
            <a:ext cx="4788000" cy="4525963"/>
          </a:xfrm>
        </p:spPr>
        <p:txBody>
          <a:bodyPr/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</p:txBody>
      </p:sp>
      <p:sp>
        <p:nvSpPr>
          <p:cNvPr id="13" name="Plassholder for dato 3"/>
          <p:cNvSpPr>
            <a:spLocks noGrp="1"/>
          </p:cNvSpPr>
          <p:nvPr>
            <p:ph type="dt" sz="half" idx="10"/>
          </p:nvPr>
        </p:nvSpPr>
        <p:spPr>
          <a:xfrm>
            <a:off x="10208407" y="6314400"/>
            <a:ext cx="1002146" cy="216000"/>
          </a:xfrm>
          <a:prstGeom prst="rect">
            <a:avLst/>
          </a:prstGeom>
        </p:spPr>
        <p:txBody>
          <a:bodyPr lIns="72000" rIns="0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DA2BD35D-A3E1-4509-A475-9B35C4AA3138}" type="datetime4">
              <a:rPr lang="nb-NO" smtClean="0"/>
              <a:t>6. september 2022</a:t>
            </a:fld>
            <a:endParaRPr lang="nb-NO" dirty="0"/>
          </a:p>
        </p:txBody>
      </p:sp>
      <p:sp>
        <p:nvSpPr>
          <p:cNvPr id="14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4475820" y="6314400"/>
            <a:ext cx="5688632" cy="216000"/>
          </a:xfrm>
          <a:prstGeom prst="rect">
            <a:avLst/>
          </a:prstGeom>
        </p:spPr>
        <p:txBody>
          <a:bodyPr rIns="0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r>
              <a:rPr lang="nb-NO" dirty="0"/>
              <a:t>Tittel på presentasjonen</a:t>
            </a:r>
          </a:p>
        </p:txBody>
      </p:sp>
      <p:sp>
        <p:nvSpPr>
          <p:cNvPr id="15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11244985" y="6314400"/>
            <a:ext cx="503643" cy="216000"/>
          </a:xfrm>
          <a:prstGeom prst="rect">
            <a:avLst/>
          </a:prstGeom>
        </p:spPr>
        <p:txBody>
          <a:bodyPr rIns="0"/>
          <a:lstStyle>
            <a:lvl1pPr algn="r">
              <a:defRPr sz="80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915A8C69-1E23-4468-AC94-010B558DD334}" type="slidenum">
              <a:rPr lang="nb-NO" smtClean="0"/>
              <a:pPr>
                <a:defRPr/>
              </a:pPr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4115725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 To innholdsdeler SO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</a:lstStyle>
          <a:p>
            <a:r>
              <a:rPr lang="nb-NO" dirty="0"/>
              <a:t>Klikk for å skrive tittel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106732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nb-NO" dirty="0"/>
              <a:t>Klikk for å legge til innhold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106732"/>
          </a:xfrm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2pPr>
            <a:lvl3pPr>
              <a:defRPr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3pPr>
            <a:lvl4pPr>
              <a:defRPr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4pPr>
            <a:lvl5pPr>
              <a:defRPr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nb-NO" dirty="0"/>
              <a:t>Klikk for å legge til innhold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>
          <a:xfrm>
            <a:off x="9846000" y="6318000"/>
            <a:ext cx="1620000" cy="360000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B2477A5-5B9F-4F61-9BDE-323837191970}" type="datetime1">
              <a:rPr lang="nb-NO" smtClean="0"/>
              <a:t>06.09.2022</a:t>
            </a:fld>
            <a:endParaRPr lang="nb-NO" dirty="0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>
          <a:xfrm>
            <a:off x="2808000" y="6318000"/>
            <a:ext cx="7020000" cy="360000"/>
          </a:xfrm>
          <a:prstGeom prst="rect">
            <a:avLst/>
          </a:prstGeom>
        </p:spPr>
        <p:txBody>
          <a:bodyPr/>
          <a:lstStyle>
            <a:lvl1pPr>
              <a:defRPr sz="100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nb-NO" dirty="0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>
          <a:xfrm>
            <a:off x="11556000" y="6318000"/>
            <a:ext cx="450000" cy="360000"/>
          </a:xfrm>
          <a:prstGeom prst="rect">
            <a:avLst/>
          </a:prstGeom>
        </p:spPr>
        <p:txBody>
          <a:bodyPr/>
          <a:lstStyle>
            <a:lvl1pPr>
              <a:defRPr sz="900">
                <a:solidFill>
                  <a:schemeClr val="tx2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CBF60C1B-21D4-425B-89C8-B0A7AB09A1E4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8" name="Plassholder for tekst 3"/>
          <p:cNvSpPr>
            <a:spLocks noGrp="1"/>
          </p:cNvSpPr>
          <p:nvPr>
            <p:ph type="body" sz="quarter" idx="15" hasCustomPrompt="1"/>
          </p:nvPr>
        </p:nvSpPr>
        <p:spPr>
          <a:xfrm>
            <a:off x="838200" y="5932357"/>
            <a:ext cx="5181600" cy="244606"/>
          </a:xfrm>
        </p:spPr>
        <p:txBody>
          <a:bodyPr>
            <a:normAutofit/>
          </a:bodyPr>
          <a:lstStyle>
            <a:lvl1pPr marL="0" indent="0" algn="r">
              <a:buNone/>
              <a:defRPr sz="1000" baseline="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pPr lvl="0"/>
            <a:r>
              <a:rPr lang="nb-NO" dirty="0"/>
              <a:t>Foto- / kildekreditering</a:t>
            </a:r>
          </a:p>
        </p:txBody>
      </p:sp>
      <p:sp>
        <p:nvSpPr>
          <p:cNvPr id="9" name="Plassholder for tekst 3"/>
          <p:cNvSpPr>
            <a:spLocks noGrp="1"/>
          </p:cNvSpPr>
          <p:nvPr>
            <p:ph type="body" sz="quarter" idx="16" hasCustomPrompt="1"/>
          </p:nvPr>
        </p:nvSpPr>
        <p:spPr>
          <a:xfrm>
            <a:off x="6172200" y="5932357"/>
            <a:ext cx="5181600" cy="244606"/>
          </a:xfrm>
        </p:spPr>
        <p:txBody>
          <a:bodyPr>
            <a:normAutofit/>
          </a:bodyPr>
          <a:lstStyle>
            <a:lvl1pPr marL="0" indent="0" algn="r">
              <a:buNone/>
              <a:defRPr sz="1000" baseline="0">
                <a:solidFill>
                  <a:schemeClr val="tx2">
                    <a:lumMod val="75000"/>
                  </a:schemeClr>
                </a:solidFill>
              </a:defRPr>
            </a:lvl1pPr>
          </a:lstStyle>
          <a:p>
            <a:pPr lvl="0"/>
            <a:r>
              <a:rPr lang="nb-NO" dirty="0"/>
              <a:t>Foto- / kildekreditering</a:t>
            </a:r>
          </a:p>
        </p:txBody>
      </p:sp>
      <p:pic>
        <p:nvPicPr>
          <p:cNvPr id="12" name="Bilde 11"/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9998" y="6285716"/>
            <a:ext cx="2255194" cy="43176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508263545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telside_sett inn eget bilde">
    <p:bg>
      <p:bgPr>
        <a:solidFill>
          <a:srgbClr val="002E5E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bilde 4" title="Klikk ikonet for å legge til et bilde"/>
          <p:cNvSpPr>
            <a:spLocks noGrp="1"/>
          </p:cNvSpPr>
          <p:nvPr>
            <p:ph type="pic" sz="quarter" idx="18" hasCustomPrompt="1"/>
          </p:nvPr>
        </p:nvSpPr>
        <p:spPr>
          <a:xfrm>
            <a:off x="0" y="850362"/>
            <a:ext cx="12211050" cy="6007638"/>
          </a:xfrm>
          <a:solidFill>
            <a:schemeClr val="bg2"/>
          </a:solidFill>
        </p:spPr>
        <p:txBody>
          <a:bodyPr wrap="none" lIns="3600000" tIns="36000" anchor="ctr" anchorCtr="1">
            <a:noAutofit/>
          </a:bodyPr>
          <a:lstStyle>
            <a:lvl1pPr marL="0" marR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1400">
                <a:solidFill>
                  <a:schemeClr val="bg2">
                    <a:lumMod val="50000"/>
                  </a:schemeClr>
                </a:solidFill>
              </a:defRPr>
            </a:lvl1pPr>
          </a:lstStyle>
          <a:p>
            <a:pPr marL="228600" marR="0" lvl="0" indent="-22860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nb-NO" dirty="0"/>
              <a:t>Klikk på ikonet for å sette inn bilde</a:t>
            </a:r>
          </a:p>
        </p:txBody>
      </p:sp>
      <p:sp>
        <p:nvSpPr>
          <p:cNvPr id="22" name="Plassholder for tekst 18"/>
          <p:cNvSpPr>
            <a:spLocks noGrp="1"/>
          </p:cNvSpPr>
          <p:nvPr>
            <p:ph type="body" sz="quarter" idx="23" hasCustomPrompt="1"/>
          </p:nvPr>
        </p:nvSpPr>
        <p:spPr>
          <a:xfrm>
            <a:off x="-19050" y="2032921"/>
            <a:ext cx="6121270" cy="2160000"/>
          </a:xfrm>
          <a:solidFill>
            <a:srgbClr val="002E5E">
              <a:alpha val="80000"/>
            </a:srgbClr>
          </a:solidFill>
        </p:spPr>
        <p:txBody>
          <a:bodyPr lIns="792000" rIns="108000" anchor="ctr" anchorCtr="0">
            <a:noAutofit/>
          </a:bodyPr>
          <a:lstStyle>
            <a:lvl1pPr marL="0" indent="0">
              <a:buNone/>
              <a:defRPr sz="3600" b="1" baseline="0">
                <a:solidFill>
                  <a:schemeClr val="bg1"/>
                </a:solidFill>
                <a:latin typeface="Arial" panose="020B0604020202020204" pitchFamily="34" charset="0"/>
                <a:ea typeface="Open Sans Semibold" panose="020B0706030804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 err="1"/>
              <a:t>Tittel</a:t>
            </a:r>
            <a:r>
              <a:rPr lang="en-US" dirty="0"/>
              <a:t> p</a:t>
            </a:r>
            <a:r>
              <a:rPr lang="nb-NO" dirty="0"/>
              <a:t>å maks tre linjer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sz="quarter" idx="16" hasCustomPrompt="1"/>
          </p:nvPr>
        </p:nvSpPr>
        <p:spPr>
          <a:xfrm>
            <a:off x="-19050" y="4192921"/>
            <a:ext cx="6121270" cy="336798"/>
          </a:xfrm>
          <a:solidFill>
            <a:srgbClr val="002E5E"/>
          </a:solidFill>
        </p:spPr>
        <p:txBody>
          <a:bodyPr rIns="144000" anchor="ctr" anchorCtr="0">
            <a:noAutofit/>
          </a:bodyPr>
          <a:lstStyle>
            <a:lvl1pPr marL="396000" indent="0" algn="r">
              <a:lnSpc>
                <a:spcPts val="2300"/>
              </a:lnSpc>
              <a:spcBef>
                <a:spcPts val="0"/>
              </a:spcBef>
              <a:spcAft>
                <a:spcPts val="0"/>
              </a:spcAft>
              <a:buNone/>
              <a:defRPr sz="1800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err="1"/>
              <a:t>Navn</a:t>
            </a:r>
            <a:r>
              <a:rPr lang="en-US" dirty="0"/>
              <a:t> p</a:t>
            </a:r>
            <a:r>
              <a:rPr lang="nb-NO" dirty="0"/>
              <a:t>å foredragsholder</a:t>
            </a:r>
          </a:p>
        </p:txBody>
      </p:sp>
      <p:sp>
        <p:nvSpPr>
          <p:cNvPr id="10" name="Plassholder for tekst 2"/>
          <p:cNvSpPr>
            <a:spLocks noGrp="1"/>
          </p:cNvSpPr>
          <p:nvPr>
            <p:ph type="body" sz="quarter" idx="17" hasCustomPrompt="1"/>
          </p:nvPr>
        </p:nvSpPr>
        <p:spPr>
          <a:xfrm>
            <a:off x="-19050" y="4529719"/>
            <a:ext cx="6121270" cy="336798"/>
          </a:xfrm>
          <a:solidFill>
            <a:srgbClr val="002E5E"/>
          </a:solidFill>
        </p:spPr>
        <p:txBody>
          <a:bodyPr rIns="144000" anchor="ctr" anchorCtr="0">
            <a:noAutofit/>
          </a:bodyPr>
          <a:lstStyle>
            <a:lvl1pPr marL="396000" indent="0" algn="r">
              <a:lnSpc>
                <a:spcPts val="2300"/>
              </a:lnSpc>
              <a:spcBef>
                <a:spcPts val="0"/>
              </a:spcBef>
              <a:buNone/>
              <a:defRPr sz="1400">
                <a:solidFill>
                  <a:schemeClr val="bg1"/>
                </a:solidFill>
              </a:defRPr>
            </a:lvl1pPr>
          </a:lstStyle>
          <a:p>
            <a:pPr lvl="0"/>
            <a:r>
              <a:rPr lang="nb-NO" dirty="0"/>
              <a:t>Sted og dato</a:t>
            </a:r>
          </a:p>
        </p:txBody>
      </p:sp>
      <p:sp>
        <p:nvSpPr>
          <p:cNvPr id="8" name="Plassholder for tekst 3"/>
          <p:cNvSpPr>
            <a:spLocks noGrp="1"/>
          </p:cNvSpPr>
          <p:nvPr>
            <p:ph type="body" sz="quarter" idx="15" hasCustomPrompt="1"/>
          </p:nvPr>
        </p:nvSpPr>
        <p:spPr>
          <a:xfrm>
            <a:off x="8131359" y="6407992"/>
            <a:ext cx="4060641" cy="450008"/>
          </a:xfrm>
        </p:spPr>
        <p:txBody>
          <a:bodyPr rIns="180000">
            <a:normAutofit/>
          </a:bodyPr>
          <a:lstStyle>
            <a:lvl1pPr marL="0" indent="0" algn="r">
              <a:buNone/>
              <a:defRPr sz="1000" baseline="0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pPr lvl="0"/>
            <a:r>
              <a:rPr lang="nb-NO" dirty="0"/>
              <a:t>Foto: © Navn på fotograf og bildebyrå</a:t>
            </a:r>
          </a:p>
        </p:txBody>
      </p:sp>
      <p:pic>
        <p:nvPicPr>
          <p:cNvPr id="9" name="Bilde 8" descr="Et bilde som inneholder tekst&#10;&#10;Automatisk generert beskrivelse">
            <a:extLst>
              <a:ext uri="{FF2B5EF4-FFF2-40B4-BE49-F238E27FC236}">
                <a16:creationId xmlns:a16="http://schemas.microsoft.com/office/drawing/2014/main" id="{CCADD351-757C-41D0-B8EA-222BE08AEB7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400" y="125999"/>
            <a:ext cx="2345689" cy="58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54967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22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250"/>
                                        <p:tgtEl>
                                          <p:spTgt spid="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25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250"/>
                                        <p:tgtEl>
                                          <p:spTgt spid="3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2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250"/>
                                        <p:tgtEl>
                                          <p:spTgt spid="10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uiExpand="1" build="p" animBg="1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25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22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250"/>
                        <p:tgtEl>
                          <p:spTgt spid="22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3" grpId="0" uiExpand="1" build="p" animBg="1">
        <p:tmplLst>
          <p:tmpl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25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25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  <p:bldP spid="10" grpId="0" uiExpand="1" build="p" animBg="1">
        <p:tmplLst>
          <p:tmpl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25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10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1250"/>
                        <p:tgtEl>
                          <p:spTgt spid="10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3" pos="3840">
          <p15:clr>
            <a:srgbClr val="FBAE40"/>
          </p15:clr>
        </p15:guide>
      </p15:sldGuideLst>
    </p:ext>
  </p:extLs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tel og innhold HVIT 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3600" baseline="0">
                <a:latin typeface="Arial" panose="020B0604020202020204" pitchFamily="34" charset="0"/>
                <a:ea typeface="Open Sans Semibold" panose="020B0706030804020204" pitchFamily="34" charset="0"/>
                <a:cs typeface="Arial" panose="020B0604020202020204" pitchFamily="34" charset="0"/>
              </a:defRPr>
            </a:lvl1pPr>
          </a:lstStyle>
          <a:p>
            <a:r>
              <a:rPr lang="nb-NO" dirty="0"/>
              <a:t>Klikk for å skrive tittel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 hasCustomPrompt="1"/>
          </p:nvPr>
        </p:nvSpPr>
        <p:spPr/>
        <p:txBody>
          <a:bodyPr>
            <a:noAutofit/>
          </a:bodyPr>
          <a:lstStyle>
            <a:lvl1pPr>
              <a:defRPr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4pPr>
            <a:lvl5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nb-NO" dirty="0"/>
              <a:t>Klikk for å legge til tekst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</p:txBody>
      </p:sp>
      <p:sp>
        <p:nvSpPr>
          <p:cNvPr id="4" name="Plassholder for dato 3"/>
          <p:cNvSpPr>
            <a:spLocks noGrp="1"/>
          </p:cNvSpPr>
          <p:nvPr>
            <p:ph type="dt" sz="half" idx="10"/>
          </p:nvPr>
        </p:nvSpPr>
        <p:spPr>
          <a:xfrm>
            <a:off x="9846000" y="6318000"/>
            <a:ext cx="1620000" cy="360000"/>
          </a:xfrm>
          <a:prstGeom prst="rect">
            <a:avLst/>
          </a:prstGeo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9B60CFA0-78A4-4FAD-A11D-5CF225CEC2A8}" type="datetime1">
              <a:rPr lang="nb-NO" smtClean="0"/>
              <a:t>06.09.2022</a:t>
            </a:fld>
            <a:endParaRPr lang="nb-NO" dirty="0"/>
          </a:p>
        </p:txBody>
      </p:sp>
      <p:sp>
        <p:nvSpPr>
          <p:cNvPr id="6" name="Plassholder for lysbildenummer 5"/>
          <p:cNvSpPr>
            <a:spLocks noGrp="1"/>
          </p:cNvSpPr>
          <p:nvPr>
            <p:ph type="sldNum" sz="quarter" idx="12"/>
          </p:nvPr>
        </p:nvSpPr>
        <p:spPr>
          <a:xfrm>
            <a:off x="11555999" y="6318000"/>
            <a:ext cx="450000" cy="360000"/>
          </a:xfrm>
          <a:prstGeom prst="rect">
            <a:avLst/>
          </a:prstGeom>
        </p:spPr>
        <p:txBody>
          <a:bodyPr/>
          <a:lstStyle/>
          <a:p>
            <a:fld id="{CBF60C1B-21D4-425B-89C8-B0A7AB09A1E4}" type="slidenum">
              <a:rPr lang="nb-NO" smtClean="0"/>
              <a:t>‹#›</a:t>
            </a:fld>
            <a:endParaRPr lang="nb-NO" dirty="0"/>
          </a:p>
        </p:txBody>
      </p:sp>
      <p:sp>
        <p:nvSpPr>
          <p:cNvPr id="8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2808000" y="6318000"/>
            <a:ext cx="7020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 i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nb-NO" dirty="0"/>
          </a:p>
        </p:txBody>
      </p:sp>
      <p:sp>
        <p:nvSpPr>
          <p:cNvPr id="7" name="Plassholder for tekst 3"/>
          <p:cNvSpPr>
            <a:spLocks noGrp="1"/>
          </p:cNvSpPr>
          <p:nvPr>
            <p:ph type="body" sz="quarter" idx="15" hasCustomPrompt="1"/>
          </p:nvPr>
        </p:nvSpPr>
        <p:spPr>
          <a:xfrm>
            <a:off x="9846000" y="5698836"/>
            <a:ext cx="2150771" cy="478127"/>
          </a:xfrm>
        </p:spPr>
        <p:txBody>
          <a:bodyPr anchor="b" anchorCtr="0">
            <a:normAutofit/>
          </a:bodyPr>
          <a:lstStyle>
            <a:lvl1pPr marL="0" indent="0" algn="l">
              <a:buNone/>
              <a:defRPr sz="100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nb-NO" dirty="0"/>
              <a:t>Foto- / kildekreditering</a:t>
            </a:r>
          </a:p>
        </p:txBody>
      </p:sp>
    </p:spTree>
    <p:extLst>
      <p:ext uri="{BB962C8B-B14F-4D97-AF65-F5344CB8AC3E}">
        <p14:creationId xmlns:p14="http://schemas.microsoft.com/office/powerpoint/2010/main" val="1373449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tel og innhold (kun internbruk)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/>
        <p:txBody>
          <a:bodyPr>
            <a:normAutofit/>
          </a:bodyPr>
          <a:lstStyle>
            <a:lvl1pPr>
              <a:defRPr sz="3600" baseline="0">
                <a:latin typeface="Arial" panose="020B0604020202020204" pitchFamily="34" charset="0"/>
                <a:ea typeface="Open Sans Semibold" panose="020B0706030804020204" pitchFamily="34" charset="0"/>
                <a:cs typeface="Arial" panose="020B0604020202020204" pitchFamily="34" charset="0"/>
              </a:defRPr>
            </a:lvl1pPr>
          </a:lstStyle>
          <a:p>
            <a:r>
              <a:rPr lang="nb-NO" dirty="0"/>
              <a:t>Klikk for å skrive tittel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idx="1" hasCustomPrompt="1"/>
          </p:nvPr>
        </p:nvSpPr>
        <p:spPr/>
        <p:txBody>
          <a:bodyPr>
            <a:noAutofit/>
          </a:bodyPr>
          <a:lstStyle>
            <a:lvl1pPr>
              <a:defRPr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4pPr>
            <a:lvl5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nb-NO" dirty="0"/>
              <a:t>Klikk for å legge til tekst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</p:txBody>
      </p:sp>
      <p:sp>
        <p:nvSpPr>
          <p:cNvPr id="7" name="Plassholder for tekst 3"/>
          <p:cNvSpPr>
            <a:spLocks noGrp="1"/>
          </p:cNvSpPr>
          <p:nvPr>
            <p:ph type="body" sz="quarter" idx="15" hasCustomPrompt="1"/>
          </p:nvPr>
        </p:nvSpPr>
        <p:spPr>
          <a:xfrm>
            <a:off x="9846000" y="5434494"/>
            <a:ext cx="2150771" cy="478127"/>
          </a:xfrm>
        </p:spPr>
        <p:txBody>
          <a:bodyPr anchor="b" anchorCtr="0">
            <a:normAutofit/>
          </a:bodyPr>
          <a:lstStyle>
            <a:lvl1pPr marL="0" indent="0" algn="l">
              <a:buNone/>
              <a:defRPr sz="100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nb-NO" dirty="0"/>
              <a:t>Foto- / kildekreditering</a:t>
            </a:r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6A72D96B-477C-476F-A865-A4DC9ADD4D3A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alphaModFix amt="6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5257" y="6285856"/>
            <a:ext cx="3510762" cy="589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9931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o innholdsdeler HVIT 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innhold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106732"/>
          </a:xfrm>
          <a:noFill/>
        </p:spPr>
        <p:txBody>
          <a:bodyPr>
            <a:noAutofit/>
          </a:bodyPr>
          <a:lstStyle>
            <a:lvl1pPr>
              <a:defRPr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4pPr>
            <a:lvl5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nb-NO" dirty="0"/>
              <a:t>Klikk for å legge til innhold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</p:txBody>
      </p:sp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</a:lstStyle>
          <a:p>
            <a:r>
              <a:rPr lang="nb-NO" dirty="0"/>
              <a:t>Klikk for å skrive tittel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106732"/>
          </a:xfrm>
        </p:spPr>
        <p:txBody>
          <a:bodyPr/>
          <a:lstStyle>
            <a:lvl1pPr>
              <a:defRPr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4pPr>
            <a:lvl5pPr>
              <a:defRPr>
                <a:latin typeface="Open Sans" panose="020B0606030504020204" pitchFamily="34" charset="0"/>
                <a:ea typeface="Open Sans" panose="020B0606030504020204" pitchFamily="34" charset="0"/>
                <a:cs typeface="Open Sans" panose="020B0606030504020204" pitchFamily="34" charset="0"/>
              </a:defRPr>
            </a:lvl5pPr>
          </a:lstStyle>
          <a:p>
            <a:pPr lvl="0"/>
            <a:r>
              <a:rPr lang="nb-NO" dirty="0"/>
              <a:t>Klikk for å legge til innhold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</p:txBody>
      </p:sp>
      <p:sp>
        <p:nvSpPr>
          <p:cNvPr id="5" name="Plassholder for dato 4"/>
          <p:cNvSpPr>
            <a:spLocks noGrp="1"/>
          </p:cNvSpPr>
          <p:nvPr>
            <p:ph type="dt" sz="half" idx="10"/>
          </p:nvPr>
        </p:nvSpPr>
        <p:spPr>
          <a:xfrm>
            <a:off x="9846000" y="6318000"/>
            <a:ext cx="1620000" cy="360000"/>
          </a:xfrm>
          <a:prstGeom prst="rect">
            <a:avLst/>
          </a:prstGeom>
        </p:spPr>
        <p:txBody>
          <a:bodyPr/>
          <a:lstStyle/>
          <a:p>
            <a:fld id="{1F0ED887-BDE6-4AE2-A46A-06E7F19FCC22}" type="datetime1">
              <a:rPr lang="nb-NO" smtClean="0"/>
              <a:t>06.09.2022</a:t>
            </a:fld>
            <a:endParaRPr lang="nb-NO" dirty="0"/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11"/>
          </p:nvPr>
        </p:nvSpPr>
        <p:spPr>
          <a:xfrm>
            <a:off x="2808000" y="6318000"/>
            <a:ext cx="7020000" cy="360000"/>
          </a:xfrm>
          <a:prstGeom prst="rect">
            <a:avLst/>
          </a:prstGeom>
        </p:spPr>
        <p:txBody>
          <a:bodyPr/>
          <a:lstStyle/>
          <a:p>
            <a:endParaRPr lang="nb-NO" dirty="0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12"/>
          </p:nvPr>
        </p:nvSpPr>
        <p:spPr>
          <a:xfrm>
            <a:off x="11555999" y="6318000"/>
            <a:ext cx="450000" cy="360000"/>
          </a:xfrm>
          <a:prstGeom prst="rect">
            <a:avLst/>
          </a:prstGeom>
        </p:spPr>
        <p:txBody>
          <a:bodyPr/>
          <a:lstStyle/>
          <a:p>
            <a:fld id="{CBF60C1B-21D4-425B-89C8-B0A7AB09A1E4}" type="slidenum">
              <a:rPr lang="nb-NO" smtClean="0"/>
              <a:t>‹#›</a:t>
            </a:fld>
            <a:endParaRPr lang="nb-NO"/>
          </a:p>
        </p:txBody>
      </p:sp>
      <p:sp>
        <p:nvSpPr>
          <p:cNvPr id="8" name="Plassholder for tekst 3"/>
          <p:cNvSpPr>
            <a:spLocks noGrp="1"/>
          </p:cNvSpPr>
          <p:nvPr>
            <p:ph type="body" sz="quarter" idx="15" hasCustomPrompt="1"/>
          </p:nvPr>
        </p:nvSpPr>
        <p:spPr>
          <a:xfrm>
            <a:off x="838200" y="5932357"/>
            <a:ext cx="5181600" cy="244606"/>
          </a:xfrm>
        </p:spPr>
        <p:txBody>
          <a:bodyPr rIns="0">
            <a:normAutofit/>
          </a:bodyPr>
          <a:lstStyle>
            <a:lvl1pPr marL="0" indent="0" algn="r">
              <a:buNone/>
              <a:defRPr sz="100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nb-NO" dirty="0"/>
              <a:t>Foto- / kildekreditering</a:t>
            </a:r>
          </a:p>
        </p:txBody>
      </p:sp>
      <p:sp>
        <p:nvSpPr>
          <p:cNvPr id="9" name="Plassholder for tekst 3"/>
          <p:cNvSpPr>
            <a:spLocks noGrp="1"/>
          </p:cNvSpPr>
          <p:nvPr>
            <p:ph type="body" sz="quarter" idx="16" hasCustomPrompt="1"/>
          </p:nvPr>
        </p:nvSpPr>
        <p:spPr>
          <a:xfrm>
            <a:off x="6172200" y="5932357"/>
            <a:ext cx="5181600" cy="244606"/>
          </a:xfrm>
        </p:spPr>
        <p:txBody>
          <a:bodyPr rIns="0">
            <a:normAutofit/>
          </a:bodyPr>
          <a:lstStyle>
            <a:lvl1pPr marL="0" indent="0" algn="r">
              <a:buNone/>
              <a:defRPr sz="100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nb-NO" dirty="0"/>
              <a:t>Foto- /kildekreditering</a:t>
            </a:r>
          </a:p>
        </p:txBody>
      </p:sp>
    </p:spTree>
    <p:extLst>
      <p:ext uri="{BB962C8B-B14F-4D97-AF65-F5344CB8AC3E}">
        <p14:creationId xmlns:p14="http://schemas.microsoft.com/office/powerpoint/2010/main" val="3843622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e innholdsdeler HVIT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b-NO" dirty="0"/>
              <a:t>Klikk for legge inn tittel</a:t>
            </a:r>
          </a:p>
        </p:txBody>
      </p:sp>
      <p:sp>
        <p:nvSpPr>
          <p:cNvPr id="3" name="Plassholder for dato 2"/>
          <p:cNvSpPr>
            <a:spLocks noGrp="1"/>
          </p:cNvSpPr>
          <p:nvPr>
            <p:ph type="dt" sz="half" idx="10"/>
          </p:nvPr>
        </p:nvSpPr>
        <p:spPr>
          <a:xfrm>
            <a:off x="9846000" y="6318000"/>
            <a:ext cx="1620000" cy="360000"/>
          </a:xfrm>
          <a:prstGeom prst="rect">
            <a:avLst/>
          </a:prstGeom>
        </p:spPr>
        <p:txBody>
          <a:bodyPr/>
          <a:lstStyle/>
          <a:p>
            <a:fld id="{8BFAEABA-4103-4146-ABC6-D6B18FAF660B}" type="datetime1">
              <a:rPr lang="nb-NO" smtClean="0"/>
              <a:t>06.09.2022</a:t>
            </a:fld>
            <a:endParaRPr lang="nb-NO" dirty="0"/>
          </a:p>
        </p:txBody>
      </p:sp>
      <p:sp>
        <p:nvSpPr>
          <p:cNvPr id="4" name="Plassholder for bunntekst 3"/>
          <p:cNvSpPr>
            <a:spLocks noGrp="1"/>
          </p:cNvSpPr>
          <p:nvPr>
            <p:ph type="ftr" sz="quarter" idx="11"/>
          </p:nvPr>
        </p:nvSpPr>
        <p:spPr>
          <a:xfrm>
            <a:off x="2808000" y="6318000"/>
            <a:ext cx="7020000" cy="360000"/>
          </a:xfrm>
          <a:prstGeom prst="rect">
            <a:avLst/>
          </a:prstGeom>
        </p:spPr>
        <p:txBody>
          <a:bodyPr/>
          <a:lstStyle/>
          <a:p>
            <a:endParaRPr lang="nb-NO" dirty="0"/>
          </a:p>
        </p:txBody>
      </p:sp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>
          <a:xfrm>
            <a:off x="11555999" y="6317999"/>
            <a:ext cx="450000" cy="360000"/>
          </a:xfrm>
          <a:prstGeom prst="rect">
            <a:avLst/>
          </a:prstGeom>
        </p:spPr>
        <p:txBody>
          <a:bodyPr/>
          <a:lstStyle/>
          <a:p>
            <a:fld id="{CBF60C1B-21D4-425B-89C8-B0A7AB09A1E4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6" name="Plassholder for innhold 2"/>
          <p:cNvSpPr>
            <a:spLocks noGrp="1"/>
          </p:cNvSpPr>
          <p:nvPr>
            <p:ph sz="half" idx="1" hasCustomPrompt="1"/>
          </p:nvPr>
        </p:nvSpPr>
        <p:spPr>
          <a:xfrm>
            <a:off x="838200" y="1821516"/>
            <a:ext cx="3456000" cy="4110841"/>
          </a:xfrm>
          <a:prstGeom prst="rect">
            <a:avLst/>
          </a:prstGeom>
        </p:spPr>
        <p:txBody>
          <a:bodyPr>
            <a:noAutofit/>
          </a:bodyPr>
          <a:lstStyle>
            <a:lvl1pPr>
              <a:defRPr/>
            </a:lvl1pPr>
          </a:lstStyle>
          <a:p>
            <a:pPr lvl="0"/>
            <a:r>
              <a:rPr lang="nb-NO" dirty="0"/>
              <a:t>Klikk for å legge til innhold</a:t>
            </a:r>
          </a:p>
        </p:txBody>
      </p:sp>
      <p:sp>
        <p:nvSpPr>
          <p:cNvPr id="7" name="Plassholder for innhold 3"/>
          <p:cNvSpPr>
            <a:spLocks noGrp="1"/>
          </p:cNvSpPr>
          <p:nvPr>
            <p:ph sz="half" idx="2" hasCustomPrompt="1"/>
          </p:nvPr>
        </p:nvSpPr>
        <p:spPr>
          <a:xfrm>
            <a:off x="4405324" y="1821516"/>
            <a:ext cx="3456000" cy="4110841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nb-NO" dirty="0"/>
              <a:t>Klikk for å legge til innhold</a:t>
            </a:r>
          </a:p>
        </p:txBody>
      </p:sp>
      <p:sp>
        <p:nvSpPr>
          <p:cNvPr id="8" name="Plassholder for innhold 3"/>
          <p:cNvSpPr>
            <a:spLocks noGrp="1"/>
          </p:cNvSpPr>
          <p:nvPr>
            <p:ph sz="half" idx="13" hasCustomPrompt="1"/>
          </p:nvPr>
        </p:nvSpPr>
        <p:spPr>
          <a:xfrm>
            <a:off x="7985256" y="1821516"/>
            <a:ext cx="3456000" cy="4110841"/>
          </a:xfrm>
          <a:prstGeom prst="rect">
            <a:avLst/>
          </a:prstGeom>
        </p:spPr>
        <p:txBody>
          <a:bodyPr>
            <a:noAutofit/>
          </a:bodyPr>
          <a:lstStyle/>
          <a:p>
            <a:pPr lvl="0"/>
            <a:r>
              <a:rPr lang="nb-NO" dirty="0"/>
              <a:t>Klikk for å legge til innhold</a:t>
            </a:r>
          </a:p>
        </p:txBody>
      </p:sp>
      <p:sp>
        <p:nvSpPr>
          <p:cNvPr id="9" name="Plassholder for tekst 3"/>
          <p:cNvSpPr>
            <a:spLocks noGrp="1"/>
          </p:cNvSpPr>
          <p:nvPr>
            <p:ph type="body" sz="quarter" idx="15" hasCustomPrompt="1"/>
          </p:nvPr>
        </p:nvSpPr>
        <p:spPr>
          <a:xfrm>
            <a:off x="838200" y="5932357"/>
            <a:ext cx="3456000" cy="244606"/>
          </a:xfrm>
        </p:spPr>
        <p:txBody>
          <a:bodyPr rIns="0">
            <a:normAutofit/>
          </a:bodyPr>
          <a:lstStyle>
            <a:lvl1pPr marL="0" indent="0" algn="r">
              <a:buNone/>
              <a:defRPr sz="100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nb-NO" dirty="0"/>
              <a:t>Foto- / kildekreditering</a:t>
            </a:r>
          </a:p>
        </p:txBody>
      </p:sp>
      <p:sp>
        <p:nvSpPr>
          <p:cNvPr id="10" name="Plassholder for tekst 3"/>
          <p:cNvSpPr>
            <a:spLocks noGrp="1"/>
          </p:cNvSpPr>
          <p:nvPr>
            <p:ph type="body" sz="quarter" idx="16" hasCustomPrompt="1"/>
          </p:nvPr>
        </p:nvSpPr>
        <p:spPr>
          <a:xfrm>
            <a:off x="4405324" y="5932357"/>
            <a:ext cx="3456000" cy="244606"/>
          </a:xfrm>
        </p:spPr>
        <p:txBody>
          <a:bodyPr rIns="0">
            <a:normAutofit/>
          </a:bodyPr>
          <a:lstStyle>
            <a:lvl1pPr marL="0" indent="0" algn="r">
              <a:buNone/>
              <a:defRPr sz="100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nb-NO" dirty="0"/>
              <a:t>Foto- / kildekreditering</a:t>
            </a:r>
          </a:p>
        </p:txBody>
      </p:sp>
      <p:sp>
        <p:nvSpPr>
          <p:cNvPr id="11" name="Plassholder for tekst 3"/>
          <p:cNvSpPr>
            <a:spLocks noGrp="1"/>
          </p:cNvSpPr>
          <p:nvPr>
            <p:ph type="body" sz="quarter" idx="17" hasCustomPrompt="1"/>
          </p:nvPr>
        </p:nvSpPr>
        <p:spPr>
          <a:xfrm>
            <a:off x="7990920" y="5932357"/>
            <a:ext cx="3456000" cy="244606"/>
          </a:xfrm>
        </p:spPr>
        <p:txBody>
          <a:bodyPr rIns="0">
            <a:normAutofit/>
          </a:bodyPr>
          <a:lstStyle>
            <a:lvl1pPr marL="0" indent="0" algn="r">
              <a:buNone/>
              <a:defRPr sz="1000" baseline="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lvl="0"/>
            <a:r>
              <a:rPr lang="nb-NO" dirty="0"/>
              <a:t>Foto- / kildekreditering</a:t>
            </a:r>
          </a:p>
        </p:txBody>
      </p:sp>
    </p:spTree>
    <p:extLst>
      <p:ext uri="{BB962C8B-B14F-4D97-AF65-F5344CB8AC3E}">
        <p14:creationId xmlns:p14="http://schemas.microsoft.com/office/powerpoint/2010/main" val="2166982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Heldekkende LYST BIL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ssholder for bilde 5"/>
          <p:cNvSpPr>
            <a:spLocks noGrp="1"/>
          </p:cNvSpPr>
          <p:nvPr>
            <p:ph type="pic" sz="quarter" idx="16" hasCustomPrompt="1"/>
          </p:nvPr>
        </p:nvSpPr>
        <p:spPr>
          <a:xfrm>
            <a:off x="0" y="0"/>
            <a:ext cx="12192000" cy="6858000"/>
          </a:xfrm>
        </p:spPr>
        <p:txBody>
          <a:bodyPr lIns="3960000" anchor="ctr" anchorCtr="0">
            <a:normAutofit/>
          </a:bodyPr>
          <a:lstStyle>
            <a:lvl1pPr marL="0" indent="0" algn="ctr">
              <a:buNone/>
              <a:defRPr sz="1400">
                <a:solidFill>
                  <a:schemeClr val="bg1">
                    <a:lumMod val="50000"/>
                  </a:schemeClr>
                </a:solidFill>
              </a:defRPr>
            </a:lvl1pPr>
          </a:lstStyle>
          <a:p>
            <a:r>
              <a:rPr lang="nb-NO" dirty="0"/>
              <a:t>Klikk på ikonet for å sette inn LYST bilde</a:t>
            </a:r>
          </a:p>
        </p:txBody>
      </p:sp>
      <p:sp>
        <p:nvSpPr>
          <p:cNvPr id="4" name="Plassholder for tekst 3"/>
          <p:cNvSpPr>
            <a:spLocks noGrp="1"/>
          </p:cNvSpPr>
          <p:nvPr>
            <p:ph type="body" sz="quarter" idx="15" hasCustomPrompt="1"/>
          </p:nvPr>
        </p:nvSpPr>
        <p:spPr>
          <a:xfrm>
            <a:off x="8131359" y="6407992"/>
            <a:ext cx="4060641" cy="450008"/>
          </a:xfrm>
        </p:spPr>
        <p:txBody>
          <a:bodyPr rIns="180000">
            <a:normAutofit/>
          </a:bodyPr>
          <a:lstStyle>
            <a:lvl1pPr marL="0" indent="0" algn="r">
              <a:buNone/>
              <a:defRPr sz="1000" baseline="0">
                <a:solidFill>
                  <a:schemeClr val="bg2">
                    <a:lumMod val="75000"/>
                  </a:schemeClr>
                </a:solidFill>
              </a:defRPr>
            </a:lvl1pPr>
          </a:lstStyle>
          <a:p>
            <a:pPr lvl="0"/>
            <a:r>
              <a:rPr lang="nb-NO" dirty="0"/>
              <a:t>Foto: © Navn på fotograf og bildebyrå</a:t>
            </a:r>
          </a:p>
        </p:txBody>
      </p:sp>
      <p:sp>
        <p:nvSpPr>
          <p:cNvPr id="7" name="Plassholder for tekst 2"/>
          <p:cNvSpPr>
            <a:spLocks noGrp="1"/>
          </p:cNvSpPr>
          <p:nvPr>
            <p:ph type="body" sz="quarter" idx="17" hasCustomPrompt="1"/>
          </p:nvPr>
        </p:nvSpPr>
        <p:spPr>
          <a:xfrm>
            <a:off x="360000" y="6282000"/>
            <a:ext cx="1738800" cy="432000"/>
          </a:xfrm>
          <a:blipFill dpi="0"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</p:spPr>
        <p:txBody>
          <a:bodyPr lIns="0" tIns="0" rIns="0" bIns="0">
            <a:normAutofit/>
          </a:bodyPr>
          <a:lstStyle>
            <a:lvl1pPr marL="0" indent="0">
              <a:buNone/>
              <a:defRPr sz="200"/>
            </a:lvl1pPr>
          </a:lstStyle>
          <a:p>
            <a:pPr lvl="0"/>
            <a:r>
              <a:rPr lang="nb-NO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97458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90000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 dirty="0"/>
              <a:t>Klikk for å skrive tittel</a:t>
            </a:r>
          </a:p>
        </p:txBody>
      </p:sp>
      <p:sp>
        <p:nvSpPr>
          <p:cNvPr id="3" name="Plassholder for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9000000" cy="4351338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nb-NO" dirty="0"/>
              <a:t>Rediger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14" name="Plassholder for bunntekst 4"/>
          <p:cNvSpPr>
            <a:spLocks noGrp="1"/>
          </p:cNvSpPr>
          <p:nvPr>
            <p:ph type="ftr" sz="quarter" idx="3"/>
          </p:nvPr>
        </p:nvSpPr>
        <p:spPr>
          <a:xfrm>
            <a:off x="2808000" y="6317146"/>
            <a:ext cx="6984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 i="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</a:lstStyle>
          <a:p>
            <a:endParaRPr lang="nb-NO" dirty="0"/>
          </a:p>
        </p:txBody>
      </p:sp>
      <p:sp>
        <p:nvSpPr>
          <p:cNvPr id="15" name="Plassholder for dato 3"/>
          <p:cNvSpPr>
            <a:spLocks noGrp="1"/>
          </p:cNvSpPr>
          <p:nvPr>
            <p:ph type="dt" sz="half" idx="2"/>
          </p:nvPr>
        </p:nvSpPr>
        <p:spPr>
          <a:xfrm>
            <a:off x="9846342" y="6317146"/>
            <a:ext cx="162000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</a:lstStyle>
          <a:p>
            <a:fld id="{F1F8DF8A-1C4F-4E5E-8F53-2A9E84C9A5DB}" type="datetime1">
              <a:rPr lang="nb-NO" smtClean="0"/>
              <a:t>06.09.2022</a:t>
            </a:fld>
            <a:endParaRPr lang="nb-NO" dirty="0"/>
          </a:p>
        </p:txBody>
      </p:sp>
      <p:sp>
        <p:nvSpPr>
          <p:cNvPr id="16" name="Plassholder for lysbildenummer 5"/>
          <p:cNvSpPr>
            <a:spLocks noGrp="1"/>
          </p:cNvSpPr>
          <p:nvPr>
            <p:ph type="sldNum" sz="quarter" idx="4"/>
          </p:nvPr>
        </p:nvSpPr>
        <p:spPr>
          <a:xfrm>
            <a:off x="11555518" y="6317146"/>
            <a:ext cx="450010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tx1">
                    <a:lumMod val="50000"/>
                    <a:lumOff val="50000"/>
                  </a:schemeClr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</a:lstStyle>
          <a:p>
            <a:fld id="{29E3B291-050D-4A82-B0A1-DB349FC61753}" type="slidenum">
              <a:rPr lang="nb-NO" smtClean="0"/>
              <a:pPr/>
              <a:t>‹#›</a:t>
            </a:fld>
            <a:endParaRPr lang="nb-NO" dirty="0"/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>
          <a:blip r:embed="rId3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60000" y="6282000"/>
            <a:ext cx="1737547" cy="43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19716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701" r:id="rId3"/>
    <p:sldLayoutId id="2147483668" r:id="rId4"/>
    <p:sldLayoutId id="2147483650" r:id="rId5"/>
    <p:sldLayoutId id="2147483700" r:id="rId6"/>
    <p:sldLayoutId id="2147483652" r:id="rId7"/>
    <p:sldLayoutId id="2147483662" r:id="rId8"/>
    <p:sldLayoutId id="2147483673" r:id="rId9"/>
    <p:sldLayoutId id="2147483671" r:id="rId10"/>
    <p:sldLayoutId id="2147483669" r:id="rId11"/>
    <p:sldLayoutId id="2147483666" r:id="rId12"/>
    <p:sldLayoutId id="2147483693" r:id="rId13"/>
    <p:sldLayoutId id="2147483705" r:id="rId14"/>
    <p:sldLayoutId id="2147483704" r:id="rId15"/>
    <p:sldLayoutId id="2147483703" r:id="rId16"/>
    <p:sldLayoutId id="2147483699" r:id="rId17"/>
    <p:sldLayoutId id="2147483691" r:id="rId18"/>
    <p:sldLayoutId id="2147483688" r:id="rId19"/>
    <p:sldLayoutId id="2147483677" r:id="rId20"/>
    <p:sldLayoutId id="2147483678" r:id="rId21"/>
    <p:sldLayoutId id="2147483679" r:id="rId22"/>
    <p:sldLayoutId id="2147483690" r:id="rId23"/>
    <p:sldLayoutId id="2147483683" r:id="rId24"/>
    <p:sldLayoutId id="2147483684" r:id="rId25"/>
    <p:sldLayoutId id="2147483685" r:id="rId26"/>
    <p:sldLayoutId id="2147483707" r:id="rId27"/>
    <p:sldLayoutId id="2147483657" r:id="rId28"/>
    <p:sldLayoutId id="2147483708" r:id="rId29"/>
    <p:sldLayoutId id="2147483709" r:id="rId30"/>
    <p:sldLayoutId id="2147483712" r:id="rId31"/>
    <p:sldLayoutId id="2147483714" r:id="rId32"/>
    <p:sldLayoutId id="2147483715" r:id="rId33"/>
    <p:sldLayoutId id="2147483716" r:id="rId3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hdr="0" ftr="0" dt="0"/>
  <p:txStyles>
    <p:titleStyle>
      <a:lvl1pPr algn="l" defTabSz="914400" rtl="0" eaLnBrk="1" latinLnBrk="0" hangingPunct="1">
        <a:lnSpc>
          <a:spcPct val="100000"/>
        </a:lnSpc>
        <a:spcBef>
          <a:spcPct val="0"/>
        </a:spcBef>
        <a:buNone/>
        <a:defRPr sz="3600" kern="1200" baseline="0">
          <a:solidFill>
            <a:schemeClr val="tx1"/>
          </a:solidFill>
          <a:latin typeface="Arial" panose="020B0604020202020204" pitchFamily="34" charset="0"/>
          <a:ea typeface="Open Sans Semibold" panose="020B0706030804020204" pitchFamily="34" charset="0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Open Sans" panose="020B0606030504020204" pitchFamily="34" charset="0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Open Sans" panose="020B0606030504020204" pitchFamily="34" charset="0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 baseline="0">
          <a:solidFill>
            <a:schemeClr val="tx1"/>
          </a:solidFill>
          <a:latin typeface="Arial" panose="020B0604020202020204" pitchFamily="34" charset="0"/>
          <a:ea typeface="Open Sans" panose="020B0606030504020204" pitchFamily="34" charset="0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Arial" panose="020B0604020202020204" pitchFamily="34" charset="0"/>
          <a:ea typeface="Open Sans" panose="020B0606030504020204" pitchFamily="34" charset="0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Open Sans" panose="020B0606030504020204" pitchFamily="34" charset="0"/>
          <a:cs typeface="Open Sans" panose="020B0606030504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9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9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image" Target="../media/image31.pn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Relationship Id="rId9" Type="http://schemas.openxmlformats.org/officeDocument/2006/relationships/image" Target="../media/image37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2.jpeg"/><Relationship Id="rId4" Type="http://schemas.openxmlformats.org/officeDocument/2006/relationships/image" Target="../media/image40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jp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jpeg"/><Relationship Id="rId3" Type="http://schemas.openxmlformats.org/officeDocument/2006/relationships/image" Target="../media/image44.png"/><Relationship Id="rId7" Type="http://schemas.openxmlformats.org/officeDocument/2006/relationships/image" Target="../media/image48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7.png"/><Relationship Id="rId5" Type="http://schemas.openxmlformats.org/officeDocument/2006/relationships/image" Target="../media/image46.jpeg"/><Relationship Id="rId4" Type="http://schemas.openxmlformats.org/officeDocument/2006/relationships/image" Target="../media/image45.png"/><Relationship Id="rId9" Type="http://schemas.openxmlformats.org/officeDocument/2006/relationships/image" Target="../media/image5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3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1.xml"/><Relationship Id="rId2" Type="http://schemas.openxmlformats.org/officeDocument/2006/relationships/tags" Target="../tags/tag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52.emf"/><Relationship Id="rId5" Type="http://schemas.openxmlformats.org/officeDocument/2006/relationships/oleObject" Target="../embeddings/oleObject1.bin"/><Relationship Id="rId4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2.xml"/><Relationship Id="rId7" Type="http://schemas.openxmlformats.org/officeDocument/2006/relationships/image" Target="../media/image53.png"/><Relationship Id="rId2" Type="http://schemas.openxmlformats.org/officeDocument/2006/relationships/tags" Target="../tags/tag2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52.emf"/><Relationship Id="rId5" Type="http://schemas.openxmlformats.org/officeDocument/2006/relationships/oleObject" Target="../embeddings/oleObject2.bin"/><Relationship Id="rId4" Type="http://schemas.openxmlformats.org/officeDocument/2006/relationships/notesSlide" Target="../notesSlides/notesSlide2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svg"/><Relationship Id="rId3" Type="http://schemas.openxmlformats.org/officeDocument/2006/relationships/image" Target="../media/image56.pn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59.svg"/><Relationship Id="rId5" Type="http://schemas.openxmlformats.org/officeDocument/2006/relationships/image" Target="../media/image57.png"/><Relationship Id="rId4" Type="http://schemas.openxmlformats.org/officeDocument/2006/relationships/image" Target="../media/image57.sv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3.sv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5.sv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7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3.xml"/><Relationship Id="rId4" Type="http://schemas.openxmlformats.org/officeDocument/2006/relationships/image" Target="../media/image19.em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4.xml"/><Relationship Id="rId4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jpg"/><Relationship Id="rId4" Type="http://schemas.openxmlformats.org/officeDocument/2006/relationships/image" Target="../media/image23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lassholder for bilde 8">
            <a:extLst>
              <a:ext uri="{FF2B5EF4-FFF2-40B4-BE49-F238E27FC236}">
                <a16:creationId xmlns:a16="http://schemas.microsoft.com/office/drawing/2014/main" id="{B0295CF6-E6BA-45AE-8933-EC3CE0E90F6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61" b="3861"/>
          <a:stretch>
            <a:fillRect/>
          </a:stretch>
        </p:blipFill>
        <p:spPr>
          <a:xfrm>
            <a:off x="0" y="908076"/>
            <a:ext cx="11808442" cy="5041850"/>
          </a:xfrm>
          <a:prstGeom prst="rect">
            <a:avLst/>
          </a:prstGeom>
        </p:spPr>
      </p:pic>
      <p:sp>
        <p:nvSpPr>
          <p:cNvPr id="14" name="Plassholder for tekst 13">
            <a:extLst>
              <a:ext uri="{FF2B5EF4-FFF2-40B4-BE49-F238E27FC236}">
                <a16:creationId xmlns:a16="http://schemas.microsoft.com/office/drawing/2014/main" id="{A90A2441-A54A-4460-8AFD-C9D0EC99A6AA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-19051" y="2032921"/>
            <a:ext cx="7503063" cy="1807559"/>
          </a:xfrm>
        </p:spPr>
        <p:txBody>
          <a:bodyPr/>
          <a:lstStyle/>
          <a:p>
            <a:r>
              <a:rPr lang="nb-NO" dirty="0"/>
              <a:t>Hovedpunkter i norsk digitaliseringspolitikk for offentlig forvaltning</a:t>
            </a:r>
          </a:p>
        </p:txBody>
      </p:sp>
      <p:sp>
        <p:nvSpPr>
          <p:cNvPr id="12" name="Plassholder for tekst 11">
            <a:extLst>
              <a:ext uri="{FF2B5EF4-FFF2-40B4-BE49-F238E27FC236}">
                <a16:creationId xmlns:a16="http://schemas.microsoft.com/office/drawing/2014/main" id="{A6A395C6-2720-4B5E-822C-06185A99D01B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-25270" y="5613127"/>
            <a:ext cx="6121270" cy="336798"/>
          </a:xfrm>
        </p:spPr>
        <p:txBody>
          <a:bodyPr/>
          <a:lstStyle/>
          <a:p>
            <a:r>
              <a:rPr lang="nb-NO" dirty="0"/>
              <a:t>Fagdirektør Mette Bredengen</a:t>
            </a:r>
          </a:p>
        </p:txBody>
      </p:sp>
      <p:sp>
        <p:nvSpPr>
          <p:cNvPr id="13" name="Plassholder for tekst 12">
            <a:extLst>
              <a:ext uri="{FF2B5EF4-FFF2-40B4-BE49-F238E27FC236}">
                <a16:creationId xmlns:a16="http://schemas.microsoft.com/office/drawing/2014/main" id="{0321B8B0-E88C-449F-BAD6-E30ACCD8DAFD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-25270" y="5276329"/>
            <a:ext cx="6121270" cy="336798"/>
          </a:xfrm>
        </p:spPr>
        <p:txBody>
          <a:bodyPr/>
          <a:lstStyle/>
          <a:p>
            <a:r>
              <a:rPr lang="nb-NO" dirty="0"/>
              <a:t>UiO/SERI 6. september 2022</a:t>
            </a:r>
          </a:p>
        </p:txBody>
      </p:sp>
    </p:spTree>
    <p:extLst>
      <p:ext uri="{BB962C8B-B14F-4D97-AF65-F5344CB8AC3E}">
        <p14:creationId xmlns:p14="http://schemas.microsoft.com/office/powerpoint/2010/main" val="5234349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:fade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27EFAE4-051A-4697-A1A0-A7177471E9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>
                <a:solidFill>
                  <a:schemeClr val="bg1"/>
                </a:solidFill>
              </a:rPr>
              <a:t>Sammenhengende tjenester</a:t>
            </a:r>
          </a:p>
        </p:txBody>
      </p:sp>
      <p:sp>
        <p:nvSpPr>
          <p:cNvPr id="18" name="Tittel 1">
            <a:extLst>
              <a:ext uri="{FF2B5EF4-FFF2-40B4-BE49-F238E27FC236}">
                <a16:creationId xmlns:a16="http://schemas.microsoft.com/office/drawing/2014/main" id="{327EFAE4-051A-4697-A1A0-A7177471E9F4}"/>
              </a:ext>
            </a:extLst>
          </p:cNvPr>
          <p:cNvSpPr txBox="1">
            <a:spLocks/>
          </p:cNvSpPr>
          <p:nvPr/>
        </p:nvSpPr>
        <p:spPr>
          <a:xfrm>
            <a:off x="479427" y="227477"/>
            <a:ext cx="1107134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600" kern="1200" baseline="0"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</a:lstStyle>
          <a:p>
            <a:r>
              <a:rPr lang="nb-NO" dirty="0">
                <a:solidFill>
                  <a:schemeClr val="bg1"/>
                </a:solidFill>
              </a:rPr>
              <a:t>Felles strategi </a:t>
            </a:r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37260"/>
            <a:ext cx="12192000" cy="1247288"/>
          </a:xfrm>
          <a:prstGeom prst="rect">
            <a:avLst/>
          </a:prstGeom>
        </p:spPr>
      </p:pic>
      <p:sp>
        <p:nvSpPr>
          <p:cNvPr id="17" name="Tittel 1">
            <a:extLst>
              <a:ext uri="{FF2B5EF4-FFF2-40B4-BE49-F238E27FC236}">
                <a16:creationId xmlns:a16="http://schemas.microsoft.com/office/drawing/2014/main" id="{327EFAE4-051A-4697-A1A0-A7177471E9F4}"/>
              </a:ext>
            </a:extLst>
          </p:cNvPr>
          <p:cNvSpPr txBox="1">
            <a:spLocks/>
          </p:cNvSpPr>
          <p:nvPr/>
        </p:nvSpPr>
        <p:spPr>
          <a:xfrm>
            <a:off x="560328" y="-76398"/>
            <a:ext cx="1107134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600" kern="1200" baseline="0"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</a:lstStyle>
          <a:p>
            <a:r>
              <a:rPr lang="nb-NO" dirty="0"/>
              <a:t>Én </a:t>
            </a:r>
            <a:r>
              <a:rPr lang="nb-NO"/>
              <a:t>digital offentlig sektor</a:t>
            </a:r>
            <a:endParaRPr lang="nb-NO" dirty="0"/>
          </a:p>
        </p:txBody>
      </p:sp>
      <p:sp>
        <p:nvSpPr>
          <p:cNvPr id="3" name="Plassholder for lysbilde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F60C1B-21D4-425B-89C8-B0A7AB09A1E4}" type="slidenum">
              <a:rPr lang="nb-NO" smtClean="0"/>
              <a:t>10</a:t>
            </a:fld>
            <a:endParaRPr lang="nb-NO" dirty="0"/>
          </a:p>
        </p:txBody>
      </p:sp>
      <p:sp>
        <p:nvSpPr>
          <p:cNvPr id="5" name="Plassholder for innhold 4"/>
          <p:cNvSpPr>
            <a:spLocks noGrp="1"/>
          </p:cNvSpPr>
          <p:nvPr>
            <p:ph sz="half" idx="1"/>
          </p:nvPr>
        </p:nvSpPr>
        <p:spPr>
          <a:xfrm>
            <a:off x="479426" y="1988840"/>
            <a:ext cx="8590433" cy="4078327"/>
          </a:xfrm>
        </p:spPr>
        <p:txBody>
          <a:bodyPr>
            <a:normAutofit fontScale="92500" lnSpcReduction="10000"/>
          </a:bodyPr>
          <a:lstStyle/>
          <a:p>
            <a:pPr lvl="0"/>
            <a:r>
              <a:rPr lang="nb-NO" dirty="0"/>
              <a:t>Sentralt i strategien er </a:t>
            </a:r>
            <a:r>
              <a:rPr lang="nb-NO" u="sng" dirty="0"/>
              <a:t>sammenhengende </a:t>
            </a:r>
          </a:p>
          <a:p>
            <a:pPr marL="0" lvl="0" indent="0">
              <a:buNone/>
            </a:pPr>
            <a:r>
              <a:rPr lang="nb-NO" u="sng" dirty="0"/>
              <a:t>   tjenester for brukeren</a:t>
            </a:r>
          </a:p>
          <a:p>
            <a:r>
              <a:rPr lang="nb-NO" dirty="0"/>
              <a:t>Dette handler </a:t>
            </a:r>
            <a:r>
              <a:rPr lang="nb-NO" dirty="0" err="1"/>
              <a:t>bl.a</a:t>
            </a:r>
            <a:r>
              <a:rPr lang="nb-NO" dirty="0"/>
              <a:t> om:</a:t>
            </a:r>
          </a:p>
          <a:p>
            <a:pPr lvl="1"/>
            <a:r>
              <a:rPr lang="nb-NO" dirty="0"/>
              <a:t>Brukeren i sentrum og tjenestereiser på tvers</a:t>
            </a:r>
          </a:p>
          <a:p>
            <a:pPr marL="457200" lvl="1" indent="0">
              <a:buNone/>
            </a:pPr>
            <a:r>
              <a:rPr lang="nb-NO" dirty="0"/>
              <a:t>   av sektorer</a:t>
            </a:r>
          </a:p>
          <a:p>
            <a:pPr lvl="1"/>
            <a:r>
              <a:rPr lang="nb-NO" dirty="0"/>
              <a:t>Deling og tilgjengeliggjøring av data</a:t>
            </a:r>
          </a:p>
          <a:p>
            <a:pPr lvl="1"/>
            <a:r>
              <a:rPr lang="nb-NO" dirty="0"/>
              <a:t>Digitaliseringsvennlig lov- regelverk</a:t>
            </a:r>
          </a:p>
          <a:p>
            <a:r>
              <a:rPr lang="nb-NO" dirty="0"/>
              <a:t>Krever at vi tenker nytt om </a:t>
            </a:r>
            <a:r>
              <a:rPr lang="nb-NO" dirty="0" err="1"/>
              <a:t>bl.a</a:t>
            </a:r>
            <a:r>
              <a:rPr lang="nb-NO" dirty="0"/>
              <a:t>:</a:t>
            </a:r>
          </a:p>
          <a:p>
            <a:pPr lvl="1"/>
            <a:r>
              <a:rPr lang="nb-NO" dirty="0"/>
              <a:t>Samarbeid på tvers av sektorer</a:t>
            </a:r>
          </a:p>
          <a:p>
            <a:pPr lvl="1"/>
            <a:r>
              <a:rPr lang="nb-NO" dirty="0"/>
              <a:t>Innovasjon og digital transformasjon</a:t>
            </a:r>
          </a:p>
          <a:p>
            <a:pPr lvl="1"/>
            <a:r>
              <a:rPr lang="nb-NO" dirty="0"/>
              <a:t>Regelverk (skrevet i en annen tid)</a:t>
            </a:r>
          </a:p>
        </p:txBody>
      </p:sp>
      <p:pic>
        <p:nvPicPr>
          <p:cNvPr id="9" name="Bilde 8">
            <a:extLst>
              <a:ext uri="{FF2B5EF4-FFF2-40B4-BE49-F238E27FC236}">
                <a16:creationId xmlns:a16="http://schemas.microsoft.com/office/drawing/2014/main" id="{480F155D-D1AB-4B97-9876-A04644EAA20C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012188" y="3987298"/>
            <a:ext cx="1768811" cy="2486953"/>
          </a:xfrm>
          <a:prstGeom prst="rect">
            <a:avLst/>
          </a:prstGeom>
          <a:effectLst>
            <a:outerShdw blurRad="101600" dist="38100" dir="2700000" sx="101000" sy="101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Bilde 7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803088">
            <a:off x="7286996" y="543494"/>
            <a:ext cx="3318185" cy="487097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effectLst>
            <a:outerShdw blurRad="101600" dist="38100" dir="2700000" sx="101000" sy="101000" algn="tl" rotWithShape="0">
              <a:prstClr val="black">
                <a:alpha val="40000"/>
              </a:prstClr>
            </a:outerShdw>
          </a:effectLst>
          <a:scene3d>
            <a:camera prst="orthographicFront">
              <a:rot lat="0" lon="0" rev="19800000"/>
            </a:camera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1418336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27EFAE4-051A-4697-A1A0-A7177471E9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>
                <a:solidFill>
                  <a:schemeClr val="bg1"/>
                </a:solidFill>
              </a:rPr>
              <a:t>Sammenhengende tjenester</a:t>
            </a:r>
          </a:p>
        </p:txBody>
      </p:sp>
      <p:pic>
        <p:nvPicPr>
          <p:cNvPr id="23" name="Plassholder for innhold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219" y="2490298"/>
            <a:ext cx="10668916" cy="2225215"/>
          </a:xfrm>
          <a:prstGeom prst="rect">
            <a:avLst/>
          </a:prstGeom>
        </p:spPr>
      </p:pic>
      <p:pic>
        <p:nvPicPr>
          <p:cNvPr id="24" name="Bilde 2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1252048"/>
          </a:xfrm>
          <a:prstGeom prst="rect">
            <a:avLst/>
          </a:prstGeom>
        </p:spPr>
      </p:pic>
      <p:sp>
        <p:nvSpPr>
          <p:cNvPr id="25" name="Tittel 1">
            <a:extLst>
              <a:ext uri="{FF2B5EF4-FFF2-40B4-BE49-F238E27FC236}">
                <a16:creationId xmlns:a16="http://schemas.microsoft.com/office/drawing/2014/main" id="{327EFAE4-051A-4697-A1A0-A7177471E9F4}"/>
              </a:ext>
            </a:extLst>
          </p:cNvPr>
          <p:cNvSpPr txBox="1">
            <a:spLocks/>
          </p:cNvSpPr>
          <p:nvPr/>
        </p:nvSpPr>
        <p:spPr>
          <a:xfrm>
            <a:off x="560328" y="48297"/>
            <a:ext cx="1107134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600" kern="1200" baseline="0"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Sammenhengende tjenester</a:t>
            </a:r>
          </a:p>
        </p:txBody>
      </p:sp>
    </p:spTree>
    <p:extLst>
      <p:ext uri="{BB962C8B-B14F-4D97-AF65-F5344CB8AC3E}">
        <p14:creationId xmlns:p14="http://schemas.microsoft.com/office/powerpoint/2010/main" val="5549730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3107B8CB-161C-43C1-8AB4-7EF698894E6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234" t="20283" r="23405" b="6241"/>
          <a:stretch/>
        </p:blipFill>
        <p:spPr>
          <a:xfrm>
            <a:off x="1021404" y="735107"/>
            <a:ext cx="9686306" cy="5383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957933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lysbilde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F60C1B-21D4-425B-89C8-B0A7AB09A1E4}" type="slidenum">
              <a:rPr lang="nb-NO" smtClean="0"/>
              <a:t>13</a:t>
            </a:fld>
            <a:endParaRPr lang="nb-NO" dirty="0"/>
          </a:p>
        </p:txBody>
      </p:sp>
      <p:grpSp>
        <p:nvGrpSpPr>
          <p:cNvPr id="6" name="Group 4">
            <a:extLst>
              <a:ext uri="{FF2B5EF4-FFF2-40B4-BE49-F238E27FC236}">
                <a16:creationId xmlns:a16="http://schemas.microsoft.com/office/drawing/2014/main" id="{9BFC988B-FD4B-40D6-9D4F-606434395531}"/>
              </a:ext>
            </a:extLst>
          </p:cNvPr>
          <p:cNvGrpSpPr/>
          <p:nvPr/>
        </p:nvGrpSpPr>
        <p:grpSpPr>
          <a:xfrm>
            <a:off x="2251496" y="1553040"/>
            <a:ext cx="7435968" cy="4687322"/>
            <a:chOff x="3134189" y="1903517"/>
            <a:chExt cx="5646300" cy="4224992"/>
          </a:xfrm>
        </p:grpSpPr>
        <p:pic>
          <p:nvPicPr>
            <p:cNvPr id="7" name="Bilde 6">
              <a:extLst>
                <a:ext uri="{FF2B5EF4-FFF2-40B4-BE49-F238E27FC236}">
                  <a16:creationId xmlns:a16="http://schemas.microsoft.com/office/drawing/2014/main" id="{025C5A82-9EF6-45EF-BD4B-44F3BAE89DC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1620"/>
            <a:stretch/>
          </p:blipFill>
          <p:spPr>
            <a:xfrm>
              <a:off x="4711641" y="1903517"/>
              <a:ext cx="4068848" cy="1669654"/>
            </a:xfrm>
            <a:prstGeom prst="rect">
              <a:avLst/>
            </a:prstGeom>
          </p:spPr>
        </p:pic>
        <p:pic>
          <p:nvPicPr>
            <p:cNvPr id="8" name="Bilde 7">
              <a:extLst>
                <a:ext uri="{FF2B5EF4-FFF2-40B4-BE49-F238E27FC236}">
                  <a16:creationId xmlns:a16="http://schemas.microsoft.com/office/drawing/2014/main" id="{7F3DFAF4-EAD6-4E5B-B3AE-D82A5072043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97165" y="4484496"/>
              <a:ext cx="1576935" cy="1540144"/>
            </a:xfrm>
            <a:prstGeom prst="rect">
              <a:avLst/>
            </a:prstGeom>
          </p:spPr>
        </p:pic>
        <p:pic>
          <p:nvPicPr>
            <p:cNvPr id="9" name="Bilde 8">
              <a:extLst>
                <a:ext uri="{FF2B5EF4-FFF2-40B4-BE49-F238E27FC236}">
                  <a16:creationId xmlns:a16="http://schemas.microsoft.com/office/drawing/2014/main" id="{E6F05FCC-16E8-4D6C-9BF3-CF8500C033D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968860" y="4502118"/>
              <a:ext cx="1251573" cy="1626391"/>
            </a:xfrm>
            <a:prstGeom prst="rect">
              <a:avLst/>
            </a:prstGeom>
          </p:spPr>
        </p:pic>
        <p:sp>
          <p:nvSpPr>
            <p:cNvPr id="10" name="TekstSylinder 24">
              <a:extLst>
                <a:ext uri="{FF2B5EF4-FFF2-40B4-BE49-F238E27FC236}">
                  <a16:creationId xmlns:a16="http://schemas.microsoft.com/office/drawing/2014/main" id="{C0FCDDD3-507F-4ABA-A0F5-971285BC6261}"/>
                </a:ext>
              </a:extLst>
            </p:cNvPr>
            <p:cNvSpPr txBox="1">
              <a:spLocks/>
            </p:cNvSpPr>
            <p:nvPr/>
          </p:nvSpPr>
          <p:spPr>
            <a:xfrm>
              <a:off x="5945034" y="5390689"/>
              <a:ext cx="1251572" cy="251783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lvl="0" algn="ctr">
                <a:defRPr/>
              </a:pPr>
              <a:r>
                <a:rPr lang="nb-NO" sz="1200" kern="0" dirty="0">
                  <a:solidFill>
                    <a:srgbClr val="23344F"/>
                  </a:solidFill>
                </a:rPr>
                <a:t>Frivillige organisasjoner og næringsliv</a:t>
              </a:r>
              <a:endParaRPr kumimoji="0" lang="nb-NO" sz="1200" b="0" u="none" strike="noStrike" kern="0" cap="none" spc="0" normalizeH="0" baseline="0" noProof="0" dirty="0">
                <a:ln>
                  <a:noFill/>
                </a:ln>
                <a:solidFill>
                  <a:srgbClr val="23344F"/>
                </a:solidFill>
                <a:effectLst/>
                <a:uLnTx/>
                <a:uFillTx/>
              </a:endParaRPr>
            </a:p>
          </p:txBody>
        </p:sp>
        <p:grpSp>
          <p:nvGrpSpPr>
            <p:cNvPr id="14" name="Group 89">
              <a:extLst>
                <a:ext uri="{FF2B5EF4-FFF2-40B4-BE49-F238E27FC236}">
                  <a16:creationId xmlns:a16="http://schemas.microsoft.com/office/drawing/2014/main" id="{DE01150F-5C37-4D86-8CC9-04672DB92AB2}"/>
                </a:ext>
              </a:extLst>
            </p:cNvPr>
            <p:cNvGrpSpPr/>
            <p:nvPr/>
          </p:nvGrpSpPr>
          <p:grpSpPr>
            <a:xfrm>
              <a:off x="4568251" y="3031315"/>
              <a:ext cx="3684367" cy="2275488"/>
              <a:chOff x="4568251" y="3031315"/>
              <a:chExt cx="3684367" cy="2275488"/>
            </a:xfrm>
          </p:grpSpPr>
          <p:pic>
            <p:nvPicPr>
              <p:cNvPr id="31" name="Bilde 3">
                <a:extLst>
                  <a:ext uri="{FF2B5EF4-FFF2-40B4-BE49-F238E27FC236}">
                    <a16:creationId xmlns:a16="http://schemas.microsoft.com/office/drawing/2014/main" id="{27694766-902D-4D69-83A0-703592CADF3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838120" y="3031315"/>
                <a:ext cx="3414498" cy="2275488"/>
              </a:xfrm>
              <a:prstGeom prst="rect">
                <a:avLst/>
              </a:prstGeom>
            </p:spPr>
          </p:pic>
          <p:sp>
            <p:nvSpPr>
              <p:cNvPr id="32" name="TekstSylinder 34">
                <a:extLst>
                  <a:ext uri="{FF2B5EF4-FFF2-40B4-BE49-F238E27FC236}">
                    <a16:creationId xmlns:a16="http://schemas.microsoft.com/office/drawing/2014/main" id="{268106A2-6D0B-45A9-9DD2-B0744948AF80}"/>
                  </a:ext>
                </a:extLst>
              </p:cNvPr>
              <p:cNvSpPr txBox="1"/>
              <p:nvPr/>
            </p:nvSpPr>
            <p:spPr>
              <a:xfrm>
                <a:off x="5607165" y="4709239"/>
                <a:ext cx="831221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  <a:scene3d>
                  <a:camera prst="orthographicFront">
                    <a:rot lat="1800000" lon="3000000" rev="0"/>
                  </a:camera>
                  <a:lightRig rig="threePt" dir="t"/>
                </a:scene3d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b-NO" sz="9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IN Condensed" charset="0"/>
                    <a:ea typeface="DIN Condensed" charset="0"/>
                    <a:cs typeface="DIN Condensed" charset="0"/>
                  </a:rPr>
                  <a:t>MATRIKKELEN</a:t>
                </a:r>
              </a:p>
            </p:txBody>
          </p:sp>
          <p:sp>
            <p:nvSpPr>
              <p:cNvPr id="33" name="TekstSylinder 35">
                <a:extLst>
                  <a:ext uri="{FF2B5EF4-FFF2-40B4-BE49-F238E27FC236}">
                    <a16:creationId xmlns:a16="http://schemas.microsoft.com/office/drawing/2014/main" id="{90B810B6-8BE1-4AEB-9E58-9406BC14BF94}"/>
                  </a:ext>
                </a:extLst>
              </p:cNvPr>
              <p:cNvSpPr txBox="1"/>
              <p:nvPr/>
            </p:nvSpPr>
            <p:spPr>
              <a:xfrm>
                <a:off x="4568251" y="4029424"/>
                <a:ext cx="831221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  <a:scene3d>
                  <a:camera prst="orthographicFront">
                    <a:rot lat="1800000" lon="3000000" rev="0"/>
                  </a:camera>
                  <a:lightRig rig="threePt" dir="t"/>
                </a:scene3d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b-NO" sz="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IN Condensed" charset="0"/>
                    <a:ea typeface="DIN Condensed" charset="0"/>
                    <a:cs typeface="DIN Condensed" charset="0"/>
                  </a:rPr>
                  <a:t>KONTAKT- OG</a:t>
                </a: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b-NO" sz="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IN Condensed" charset="0"/>
                    <a:ea typeface="DIN Condensed" charset="0"/>
                    <a:cs typeface="DIN Condensed" charset="0"/>
                  </a:rPr>
                  <a:t>RESERVASJONS-</a:t>
                </a: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b-NO" sz="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IN Condensed" charset="0"/>
                    <a:ea typeface="DIN Condensed" charset="0"/>
                    <a:cs typeface="DIN Condensed" charset="0"/>
                  </a:rPr>
                  <a:t>REGISTERET</a:t>
                </a:r>
              </a:p>
            </p:txBody>
          </p:sp>
          <p:sp>
            <p:nvSpPr>
              <p:cNvPr id="34" name="TekstSylinder 37">
                <a:extLst>
                  <a:ext uri="{FF2B5EF4-FFF2-40B4-BE49-F238E27FC236}">
                    <a16:creationId xmlns:a16="http://schemas.microsoft.com/office/drawing/2014/main" id="{6965F747-0392-48DD-83A8-BB660B4598CD}"/>
                  </a:ext>
                </a:extLst>
              </p:cNvPr>
              <p:cNvSpPr txBox="1"/>
              <p:nvPr/>
            </p:nvSpPr>
            <p:spPr>
              <a:xfrm>
                <a:off x="6431190" y="4577319"/>
                <a:ext cx="831221" cy="400110"/>
              </a:xfrm>
              <a:prstGeom prst="rect">
                <a:avLst/>
              </a:prstGeom>
              <a:noFill/>
              <a:scene3d>
                <a:camera prst="orthographicFront">
                  <a:rot lat="19800000" lon="3000000" rev="0"/>
                </a:camera>
                <a:lightRig rig="threePt" dir="t"/>
              </a:scene3d>
            </p:spPr>
            <p:txBody>
              <a:bodyPr wrap="square" rtlCol="0">
                <a:spAutoFit/>
                <a:scene3d>
                  <a:camera prst="orthographicFront">
                    <a:rot lat="1800000" lon="3000000" rev="0"/>
                  </a:camera>
                  <a:lightRig rig="threePt" dir="t"/>
                </a:scene3d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b-NO" sz="1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IN Condensed" charset="0"/>
                    <a:ea typeface="DIN Condensed" charset="0"/>
                    <a:cs typeface="DIN Condensed" charset="0"/>
                  </a:rPr>
                  <a:t>FOLKE-</a:t>
                </a: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b-NO" sz="1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IN Condensed" charset="0"/>
                    <a:ea typeface="DIN Condensed" charset="0"/>
                    <a:cs typeface="DIN Condensed" charset="0"/>
                  </a:rPr>
                  <a:t>REGISTERET</a:t>
                </a:r>
              </a:p>
            </p:txBody>
          </p:sp>
          <p:sp>
            <p:nvSpPr>
              <p:cNvPr id="35" name="TekstSylinder 38">
                <a:extLst>
                  <a:ext uri="{FF2B5EF4-FFF2-40B4-BE49-F238E27FC236}">
                    <a16:creationId xmlns:a16="http://schemas.microsoft.com/office/drawing/2014/main" id="{69001EA0-4A24-44FE-8E51-03CA04FB4520}"/>
                  </a:ext>
                </a:extLst>
              </p:cNvPr>
              <p:cNvSpPr txBox="1"/>
              <p:nvPr/>
            </p:nvSpPr>
            <p:spPr>
              <a:xfrm>
                <a:off x="6899886" y="4277284"/>
                <a:ext cx="831221" cy="430887"/>
              </a:xfrm>
              <a:prstGeom prst="rect">
                <a:avLst/>
              </a:prstGeom>
              <a:noFill/>
              <a:scene3d>
                <a:camera prst="orthographicFront">
                  <a:rot lat="19800000" lon="3000000" rev="0"/>
                </a:camera>
                <a:lightRig rig="threePt" dir="t"/>
              </a:scene3d>
            </p:spPr>
            <p:txBody>
              <a:bodyPr wrap="square" rtlCol="0">
                <a:spAutoFit/>
                <a:scene3d>
                  <a:camera prst="orthographicFront">
                    <a:rot lat="1800000" lon="3000000" rev="0"/>
                  </a:camera>
                  <a:lightRig rig="threePt" dir="t"/>
                </a:scene3d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b-NO" sz="11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IN Condensed" charset="0"/>
                    <a:ea typeface="DIN Condensed" charset="0"/>
                    <a:cs typeface="DIN Condensed" charset="0"/>
                  </a:rPr>
                  <a:t>MINE</a:t>
                </a: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b-NO" sz="11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IN Condensed" charset="0"/>
                    <a:ea typeface="DIN Condensed" charset="0"/>
                    <a:cs typeface="DIN Condensed" charset="0"/>
                  </a:rPr>
                  <a:t>RESEPTER</a:t>
                </a:r>
              </a:p>
            </p:txBody>
          </p:sp>
          <p:sp>
            <p:nvSpPr>
              <p:cNvPr id="36" name="Rectangle 137">
                <a:extLst>
                  <a:ext uri="{FF2B5EF4-FFF2-40B4-BE49-F238E27FC236}">
                    <a16:creationId xmlns:a16="http://schemas.microsoft.com/office/drawing/2014/main" id="{168B26BD-6312-4CB3-9CB6-865F09CFF25D}"/>
                  </a:ext>
                </a:extLst>
              </p:cNvPr>
              <p:cNvSpPr/>
              <p:nvPr/>
            </p:nvSpPr>
            <p:spPr>
              <a:xfrm rot="1800000">
                <a:off x="5359596" y="4743446"/>
                <a:ext cx="594511" cy="297896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b-NO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7" name="Rectangle 138">
                <a:extLst>
                  <a:ext uri="{FF2B5EF4-FFF2-40B4-BE49-F238E27FC236}">
                    <a16:creationId xmlns:a16="http://schemas.microsoft.com/office/drawing/2014/main" id="{08009C6F-96E9-4DC0-B497-04825EE6191E}"/>
                  </a:ext>
                </a:extLst>
              </p:cNvPr>
              <p:cNvSpPr/>
              <p:nvPr/>
            </p:nvSpPr>
            <p:spPr>
              <a:xfrm rot="19780955">
                <a:off x="4859356" y="3342919"/>
                <a:ext cx="208372" cy="334217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b-NO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8" name="TekstSylinder 34">
                <a:extLst>
                  <a:ext uri="{FF2B5EF4-FFF2-40B4-BE49-F238E27FC236}">
                    <a16:creationId xmlns:a16="http://schemas.microsoft.com/office/drawing/2014/main" id="{4732D147-4A4A-4A14-B67D-88B4EFD8936F}"/>
                  </a:ext>
                </a:extLst>
              </p:cNvPr>
              <p:cNvSpPr txBox="1"/>
              <p:nvPr/>
            </p:nvSpPr>
            <p:spPr>
              <a:xfrm>
                <a:off x="5343813" y="4539793"/>
                <a:ext cx="831221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  <a:scene3d>
                  <a:camera prst="orthographicFront">
                    <a:rot lat="1800000" lon="3000000" rev="0"/>
                  </a:camera>
                  <a:lightRig rig="threePt" dir="t"/>
                </a:scene3d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b-NO" sz="1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IN Condensed" charset="0"/>
                    <a:ea typeface="DIN Condensed" charset="0"/>
                    <a:cs typeface="DIN Condensed" charset="0"/>
                  </a:rPr>
                  <a:t>FIKS</a:t>
                </a:r>
              </a:p>
            </p:txBody>
          </p:sp>
        </p:grpSp>
        <p:grpSp>
          <p:nvGrpSpPr>
            <p:cNvPr id="15" name="Group 140">
              <a:extLst>
                <a:ext uri="{FF2B5EF4-FFF2-40B4-BE49-F238E27FC236}">
                  <a16:creationId xmlns:a16="http://schemas.microsoft.com/office/drawing/2014/main" id="{5525B1AB-2E03-4B9A-B644-9B3BA2324BC1}"/>
                </a:ext>
              </a:extLst>
            </p:cNvPr>
            <p:cNvGrpSpPr/>
            <p:nvPr/>
          </p:nvGrpSpPr>
          <p:grpSpPr>
            <a:xfrm>
              <a:off x="4461923" y="3031315"/>
              <a:ext cx="3790695" cy="2275488"/>
              <a:chOff x="4461923" y="3031315"/>
              <a:chExt cx="3790695" cy="2275488"/>
            </a:xfrm>
          </p:grpSpPr>
          <p:pic>
            <p:nvPicPr>
              <p:cNvPr id="25" name="Bilde 3">
                <a:extLst>
                  <a:ext uri="{FF2B5EF4-FFF2-40B4-BE49-F238E27FC236}">
                    <a16:creationId xmlns:a16="http://schemas.microsoft.com/office/drawing/2014/main" id="{CA0AC8E7-056D-4A65-B8C6-D6F1A0336E3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838120" y="3031315"/>
                <a:ext cx="3414498" cy="2275488"/>
              </a:xfrm>
              <a:prstGeom prst="rect">
                <a:avLst/>
              </a:prstGeom>
            </p:spPr>
          </p:pic>
          <p:sp>
            <p:nvSpPr>
              <p:cNvPr id="26" name="TekstSylinder 34">
                <a:extLst>
                  <a:ext uri="{FF2B5EF4-FFF2-40B4-BE49-F238E27FC236}">
                    <a16:creationId xmlns:a16="http://schemas.microsoft.com/office/drawing/2014/main" id="{56AC9D62-FF90-45B3-B836-A060BD047FA1}"/>
                  </a:ext>
                </a:extLst>
              </p:cNvPr>
              <p:cNvSpPr txBox="1"/>
              <p:nvPr/>
            </p:nvSpPr>
            <p:spPr>
              <a:xfrm>
                <a:off x="5568642" y="4612023"/>
                <a:ext cx="914343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  <a:scene3d>
                  <a:camera prst="orthographicFront">
                    <a:rot lat="1800000" lon="3000000" rev="0"/>
                  </a:camera>
                  <a:lightRig rig="threePt" dir="t"/>
                </a:scene3d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b-NO" sz="9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IN Condensed" charset="0"/>
                    <a:ea typeface="DIN Condensed" charset="0"/>
                    <a:cs typeface="DIN Condensed" charset="0"/>
                  </a:rPr>
                  <a:t>MATRIK-</a:t>
                </a: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b-NO" sz="9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IN Condensed" charset="0"/>
                    <a:ea typeface="DIN Condensed" charset="0"/>
                    <a:cs typeface="DIN Condensed" charset="0"/>
                  </a:rPr>
                  <a:t>KELEN</a:t>
                </a:r>
              </a:p>
            </p:txBody>
          </p:sp>
          <p:sp>
            <p:nvSpPr>
              <p:cNvPr id="27" name="TekstSylinder 35">
                <a:extLst>
                  <a:ext uri="{FF2B5EF4-FFF2-40B4-BE49-F238E27FC236}">
                    <a16:creationId xmlns:a16="http://schemas.microsoft.com/office/drawing/2014/main" id="{EAD75BD4-75E8-4D5C-A57F-A2ADE2F0B8C5}"/>
                  </a:ext>
                </a:extLst>
              </p:cNvPr>
              <p:cNvSpPr txBox="1"/>
              <p:nvPr/>
            </p:nvSpPr>
            <p:spPr>
              <a:xfrm>
                <a:off x="4461923" y="3953474"/>
                <a:ext cx="831221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  <a:scene3d>
                  <a:camera prst="orthographicFront">
                    <a:rot lat="1800000" lon="3000000" rev="0"/>
                  </a:camera>
                  <a:lightRig rig="threePt" dir="t"/>
                </a:scene3d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b-NO" sz="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IN Condensed" charset="0"/>
                    <a:ea typeface="DIN Condensed" charset="0"/>
                    <a:cs typeface="DIN Condensed" charset="0"/>
                  </a:rPr>
                  <a:t>KONTAKT- OG</a:t>
                </a: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b-NO" sz="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IN Condensed" charset="0"/>
                    <a:ea typeface="DIN Condensed" charset="0"/>
                    <a:cs typeface="DIN Condensed" charset="0"/>
                  </a:rPr>
                  <a:t>RESERVASJONS-</a:t>
                </a:r>
              </a:p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b-NO" sz="8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IN Condensed" charset="0"/>
                    <a:ea typeface="DIN Condensed" charset="0"/>
                    <a:cs typeface="DIN Condensed" charset="0"/>
                  </a:rPr>
                  <a:t>REGISTERET</a:t>
                </a:r>
              </a:p>
            </p:txBody>
          </p:sp>
          <p:sp>
            <p:nvSpPr>
              <p:cNvPr id="28" name="Rectangle 2">
                <a:extLst>
                  <a:ext uri="{FF2B5EF4-FFF2-40B4-BE49-F238E27FC236}">
                    <a16:creationId xmlns:a16="http://schemas.microsoft.com/office/drawing/2014/main" id="{E09BBD8F-F741-4523-B3B0-83097D88A296}"/>
                  </a:ext>
                </a:extLst>
              </p:cNvPr>
              <p:cNvSpPr/>
              <p:nvPr/>
            </p:nvSpPr>
            <p:spPr>
              <a:xfrm rot="1800000">
                <a:off x="5359596" y="4743446"/>
                <a:ext cx="594511" cy="297896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b-NO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29" name="Rectangle 44">
                <a:extLst>
                  <a:ext uri="{FF2B5EF4-FFF2-40B4-BE49-F238E27FC236}">
                    <a16:creationId xmlns:a16="http://schemas.microsoft.com/office/drawing/2014/main" id="{C8172CAC-0A40-450E-81E9-6FCD601CC050}"/>
                  </a:ext>
                </a:extLst>
              </p:cNvPr>
              <p:cNvSpPr/>
              <p:nvPr/>
            </p:nvSpPr>
            <p:spPr>
              <a:xfrm rot="19780955">
                <a:off x="4859356" y="3342919"/>
                <a:ext cx="208372" cy="334217"/>
              </a:xfrm>
              <a:prstGeom prst="rect">
                <a:avLst/>
              </a:prstGeom>
              <a:solidFill>
                <a:sysClr val="window" lastClr="FFFFFF"/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b-NO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endParaRPr>
              </a:p>
            </p:txBody>
          </p:sp>
          <p:sp>
            <p:nvSpPr>
              <p:cNvPr id="30" name="TekstSylinder 34">
                <a:extLst>
                  <a:ext uri="{FF2B5EF4-FFF2-40B4-BE49-F238E27FC236}">
                    <a16:creationId xmlns:a16="http://schemas.microsoft.com/office/drawing/2014/main" id="{ED5577FF-A2BA-45BB-96F0-5F71365A852D}"/>
                  </a:ext>
                </a:extLst>
              </p:cNvPr>
              <p:cNvSpPr txBox="1"/>
              <p:nvPr/>
            </p:nvSpPr>
            <p:spPr>
              <a:xfrm>
                <a:off x="5336833" y="4476979"/>
                <a:ext cx="831221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  <a:scene3d>
                  <a:camera prst="orthographicFront">
                    <a:rot lat="1800000" lon="3000000" rev="0"/>
                  </a:camera>
                  <a:lightRig rig="threePt" dir="t"/>
                </a:scene3d>
              </a:bodyPr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nb-NO" sz="14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DIN Condensed" charset="0"/>
                    <a:ea typeface="DIN Condensed" charset="0"/>
                    <a:cs typeface="DIN Condensed" charset="0"/>
                  </a:rPr>
                  <a:t>FIKS</a:t>
                </a:r>
              </a:p>
            </p:txBody>
          </p:sp>
        </p:grpSp>
        <p:sp>
          <p:nvSpPr>
            <p:cNvPr id="16" name="TekstSylinder 25">
              <a:extLst>
                <a:ext uri="{FF2B5EF4-FFF2-40B4-BE49-F238E27FC236}">
                  <a16:creationId xmlns:a16="http://schemas.microsoft.com/office/drawing/2014/main" id="{C81331A5-D383-4470-8A0A-2D4D5A734A8D}"/>
                </a:ext>
              </a:extLst>
            </p:cNvPr>
            <p:cNvSpPr txBox="1">
              <a:spLocks/>
            </p:cNvSpPr>
            <p:nvPr/>
          </p:nvSpPr>
          <p:spPr>
            <a:xfrm>
              <a:off x="5766359" y="2031560"/>
              <a:ext cx="1513080" cy="490654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b-NO" sz="1200" b="0" u="none" strike="noStrike" kern="0" cap="none" spc="0" normalizeH="0" baseline="0" noProof="0" dirty="0">
                  <a:ln>
                    <a:noFill/>
                  </a:ln>
                  <a:solidFill>
                    <a:srgbClr val="23344F"/>
                  </a:solidFill>
                  <a:effectLst/>
                  <a:uLnTx/>
                  <a:uFillTx/>
                </a:rPr>
                <a:t>Sammenhengende tjenester</a:t>
              </a:r>
              <a:endParaRPr kumimoji="0" lang="nb-NO" sz="1200" b="0" u="none" strike="noStrike" kern="0" cap="none" spc="0" normalizeH="0" baseline="0" noProof="0" dirty="0">
                <a:ln>
                  <a:noFill/>
                </a:ln>
                <a:solidFill>
                  <a:srgbClr val="030761"/>
                </a:solidFill>
                <a:effectLst/>
                <a:uLnTx/>
                <a:uFillTx/>
                <a:ea typeface="DIN Condensed" charset="0"/>
                <a:cs typeface="DIN Condensed" charset="0"/>
              </a:endParaRPr>
            </a:p>
          </p:txBody>
        </p:sp>
        <p:pic>
          <p:nvPicPr>
            <p:cNvPr id="17" name="Bilde 16">
              <a:extLst>
                <a:ext uri="{FF2B5EF4-FFF2-40B4-BE49-F238E27FC236}">
                  <a16:creationId xmlns:a16="http://schemas.microsoft.com/office/drawing/2014/main" id="{5D7568AE-DF50-4EB5-AE93-5E27DF6B6A2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687"/>
            <a:stretch/>
          </p:blipFill>
          <p:spPr>
            <a:xfrm>
              <a:off x="3441896" y="3054084"/>
              <a:ext cx="1306700" cy="798518"/>
            </a:xfrm>
            <a:prstGeom prst="rect">
              <a:avLst/>
            </a:prstGeom>
          </p:spPr>
        </p:pic>
        <p:sp>
          <p:nvSpPr>
            <p:cNvPr id="18" name="TekstSylinder 24">
              <a:extLst>
                <a:ext uri="{FF2B5EF4-FFF2-40B4-BE49-F238E27FC236}">
                  <a16:creationId xmlns:a16="http://schemas.microsoft.com/office/drawing/2014/main" id="{8B491E2E-D5B7-4B51-B7FE-EE8AE4149AAD}"/>
                </a:ext>
              </a:extLst>
            </p:cNvPr>
            <p:cNvSpPr txBox="1"/>
            <p:nvPr/>
          </p:nvSpPr>
          <p:spPr>
            <a:xfrm>
              <a:off x="3186740" y="2567664"/>
              <a:ext cx="1817012" cy="2496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b-NO" sz="1200" b="0" u="none" strike="noStrike" kern="0" cap="none" spc="0" normalizeH="0" baseline="0" noProof="0" dirty="0">
                  <a:ln>
                    <a:noFill/>
                  </a:ln>
                  <a:solidFill>
                    <a:srgbClr val="23344F"/>
                  </a:solidFill>
                  <a:effectLst/>
                  <a:uLnTx/>
                  <a:uFillTx/>
                </a:rPr>
                <a:t>Innbyggere i Norge</a:t>
              </a:r>
            </a:p>
          </p:txBody>
        </p:sp>
        <p:sp>
          <p:nvSpPr>
            <p:cNvPr id="19" name="Rectangle 44">
              <a:extLst>
                <a:ext uri="{FF2B5EF4-FFF2-40B4-BE49-F238E27FC236}">
                  <a16:creationId xmlns:a16="http://schemas.microsoft.com/office/drawing/2014/main" id="{ACC94EEF-2939-472E-AECA-37BF4C07214A}"/>
                </a:ext>
              </a:extLst>
            </p:cNvPr>
            <p:cNvSpPr/>
            <p:nvPr/>
          </p:nvSpPr>
          <p:spPr>
            <a:xfrm rot="19780955">
              <a:off x="4859356" y="3342919"/>
              <a:ext cx="208372" cy="334217"/>
            </a:xfrm>
            <a:prstGeom prst="rect">
              <a:avLst/>
            </a:prstGeom>
            <a:solidFill>
              <a:sysClr val="window" lastClr="FFFFFF"/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nb-NO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endParaRPr>
            </a:p>
          </p:txBody>
        </p:sp>
        <p:pic>
          <p:nvPicPr>
            <p:cNvPr id="21" name="Bilde 17">
              <a:extLst>
                <a:ext uri="{FF2B5EF4-FFF2-40B4-BE49-F238E27FC236}">
                  <a16:creationId xmlns:a16="http://schemas.microsoft.com/office/drawing/2014/main" id="{E3B1428E-36F2-4676-91B3-B1768DB41CD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687"/>
            <a:stretch/>
          </p:blipFill>
          <p:spPr>
            <a:xfrm>
              <a:off x="3527315" y="3054084"/>
              <a:ext cx="1306700" cy="798518"/>
            </a:xfrm>
            <a:prstGeom prst="rect">
              <a:avLst/>
            </a:prstGeom>
          </p:spPr>
        </p:pic>
        <p:sp>
          <p:nvSpPr>
            <p:cNvPr id="22" name="TekstSylinder 25">
              <a:extLst>
                <a:ext uri="{FF2B5EF4-FFF2-40B4-BE49-F238E27FC236}">
                  <a16:creationId xmlns:a16="http://schemas.microsoft.com/office/drawing/2014/main" id="{4037C676-E8B9-4A92-8185-932B385D0D3E}"/>
                </a:ext>
              </a:extLst>
            </p:cNvPr>
            <p:cNvSpPr txBox="1">
              <a:spLocks/>
            </p:cNvSpPr>
            <p:nvPr/>
          </p:nvSpPr>
          <p:spPr>
            <a:xfrm>
              <a:off x="3134189" y="4310416"/>
              <a:ext cx="1817012" cy="401751"/>
            </a:xfrm>
            <a:prstGeom prst="rect">
              <a:avLst/>
            </a:prstGeom>
            <a:solidFill>
              <a:sysClr val="window" lastClr="FFFFFF"/>
            </a:solidFill>
          </p:spPr>
          <p:txBody>
            <a:bodyPr wrap="square" rtlCol="0">
              <a:no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b-NO" sz="1200" b="0" u="none" strike="noStrike" kern="0" cap="none" spc="0" normalizeH="0" baseline="0" noProof="0" dirty="0">
                  <a:ln>
                    <a:noFill/>
                  </a:ln>
                  <a:solidFill>
                    <a:srgbClr val="23344F"/>
                  </a:solidFill>
                  <a:effectLst/>
                  <a:uLnTx/>
                  <a:uFillTx/>
                </a:rPr>
                <a:t>Statlige og kommunale virksomheter</a:t>
              </a:r>
              <a:endParaRPr kumimoji="0" lang="nb-NO" sz="1200" b="0" u="none" strike="noStrike" kern="0" cap="none" spc="0" normalizeH="0" baseline="0" noProof="0" dirty="0">
                <a:ln>
                  <a:noFill/>
                </a:ln>
                <a:solidFill>
                  <a:srgbClr val="030761"/>
                </a:solidFill>
                <a:effectLst/>
                <a:uLnTx/>
                <a:uFillTx/>
                <a:ea typeface="DIN Condensed" charset="0"/>
                <a:cs typeface="DIN Condensed" charset="0"/>
              </a:endParaRPr>
            </a:p>
          </p:txBody>
        </p:sp>
        <p:pic>
          <p:nvPicPr>
            <p:cNvPr id="23" name="Bilde 4">
              <a:extLst>
                <a:ext uri="{FF2B5EF4-FFF2-40B4-BE49-F238E27FC236}">
                  <a16:creationId xmlns:a16="http://schemas.microsoft.com/office/drawing/2014/main" id="{3A9C7547-4DAD-4A82-AE10-F809D86C76C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29085" y="2872397"/>
              <a:ext cx="3151547" cy="1871192"/>
            </a:xfrm>
            <a:prstGeom prst="rect">
              <a:avLst/>
            </a:prstGeom>
          </p:spPr>
        </p:pic>
        <p:sp>
          <p:nvSpPr>
            <p:cNvPr id="24" name="TekstSylinder 37">
              <a:extLst>
                <a:ext uri="{FF2B5EF4-FFF2-40B4-BE49-F238E27FC236}">
                  <a16:creationId xmlns:a16="http://schemas.microsoft.com/office/drawing/2014/main" id="{74DD0278-856C-40D5-B881-93D1C74F0B97}"/>
                </a:ext>
              </a:extLst>
            </p:cNvPr>
            <p:cNvSpPr txBox="1"/>
            <p:nvPr/>
          </p:nvSpPr>
          <p:spPr>
            <a:xfrm>
              <a:off x="6397029" y="4632497"/>
              <a:ext cx="831221" cy="307777"/>
            </a:xfrm>
            <a:prstGeom prst="rect">
              <a:avLst/>
            </a:prstGeom>
            <a:noFill/>
            <a:scene3d>
              <a:camera prst="orthographicFront">
                <a:rot lat="19800000" lon="3000000" rev="0"/>
              </a:camera>
              <a:lightRig rig="threePt" dir="t"/>
            </a:scene3d>
          </p:spPr>
          <p:txBody>
            <a:bodyPr wrap="square" rtlCol="0">
              <a:spAutoFit/>
              <a:scene3d>
                <a:camera prst="orthographicFront">
                  <a:rot lat="1800000" lon="3000000" rev="0"/>
                </a:camera>
                <a:lightRig rig="threePt" dir="t"/>
              </a:scene3d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b-NO" sz="7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IN Condensed" charset="0"/>
                  <a:ea typeface="DIN Condensed" charset="0"/>
                  <a:cs typeface="DIN Condensed" charset="0"/>
                </a:rPr>
                <a:t>FOLKE-</a:t>
              </a:r>
            </a:p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b-NO" sz="7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DIN Condensed" charset="0"/>
                  <a:ea typeface="DIN Condensed" charset="0"/>
                  <a:cs typeface="DIN Condensed" charset="0"/>
                </a:rPr>
                <a:t>REGISTERET</a:t>
              </a:r>
            </a:p>
          </p:txBody>
        </p:sp>
      </p:grpSp>
      <p:pic>
        <p:nvPicPr>
          <p:cNvPr id="2" name="Bilde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8286"/>
            <a:ext cx="12192000" cy="1252048"/>
          </a:xfrm>
          <a:prstGeom prst="rect">
            <a:avLst/>
          </a:prstGeom>
        </p:spPr>
      </p:pic>
      <p:sp>
        <p:nvSpPr>
          <p:cNvPr id="3" name="Tittel 2"/>
          <p:cNvSpPr>
            <a:spLocks noGrp="1"/>
          </p:cNvSpPr>
          <p:nvPr>
            <p:ph type="title"/>
          </p:nvPr>
        </p:nvSpPr>
        <p:spPr>
          <a:xfrm>
            <a:off x="372717" y="-9279"/>
            <a:ext cx="9000000" cy="1325563"/>
          </a:xfrm>
        </p:spPr>
        <p:txBody>
          <a:bodyPr/>
          <a:lstStyle/>
          <a:p>
            <a:r>
              <a:rPr lang="nb-NO" dirty="0">
                <a:solidFill>
                  <a:schemeClr val="bg1"/>
                </a:solidFill>
              </a:rPr>
              <a:t>Økt deling av data og verdiskaping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05113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3D5A1A7-EDE8-434F-B9CF-5A45BD9792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9000000" cy="1069228"/>
          </a:xfrm>
        </p:spPr>
        <p:txBody>
          <a:bodyPr/>
          <a:lstStyle/>
          <a:p>
            <a:r>
              <a:rPr lang="nb-NO" b="1" dirty="0">
                <a:solidFill>
                  <a:srgbClr val="0070C0"/>
                </a:solidFill>
              </a:rPr>
              <a:t>Datafabrikken</a:t>
            </a: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EFBB3798-7B7E-4C9C-B1A4-3D48E1CDA2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F60C1B-21D4-425B-89C8-B0A7AB09A1E4}" type="slidenum">
              <a:rPr lang="nb-NO" smtClean="0"/>
              <a:t>14</a:t>
            </a:fld>
            <a:endParaRPr lang="nb-NO" dirty="0"/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A783155C-C083-4485-8366-0EC4B1F42BF2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7170" name="Picture 2" descr="Datafabrikken - DigitalNorway">
            <a:extLst>
              <a:ext uri="{FF2B5EF4-FFF2-40B4-BE49-F238E27FC236}">
                <a16:creationId xmlns:a16="http://schemas.microsoft.com/office/drawing/2014/main" id="{09D61FAA-BA3F-4F09-AAF3-4F1B9E482E2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8607" y="1434354"/>
            <a:ext cx="8220522" cy="4742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2604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656" y="-29040"/>
            <a:ext cx="12223656" cy="1252048"/>
          </a:xfrm>
          <a:prstGeom prst="rect">
            <a:avLst/>
          </a:prstGeom>
        </p:spPr>
      </p:pic>
      <p:sp>
        <p:nvSpPr>
          <p:cNvPr id="10" name="Tittel 1">
            <a:extLst>
              <a:ext uri="{FF2B5EF4-FFF2-40B4-BE49-F238E27FC236}">
                <a16:creationId xmlns:a16="http://schemas.microsoft.com/office/drawing/2014/main" id="{327EFAE4-051A-4697-A1A0-A7177471E9F4}"/>
              </a:ext>
            </a:extLst>
          </p:cNvPr>
          <p:cNvSpPr txBox="1">
            <a:spLocks/>
          </p:cNvSpPr>
          <p:nvPr/>
        </p:nvSpPr>
        <p:spPr>
          <a:xfrm>
            <a:off x="479375" y="227478"/>
            <a:ext cx="11071395" cy="10245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600" kern="1200" baseline="0"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</a:lstStyle>
          <a:p>
            <a:r>
              <a:rPr lang="nb-NO" sz="3200" b="1" dirty="0">
                <a:solidFill>
                  <a:srgbClr val="000000"/>
                </a:solidFill>
                <a:ea typeface="Verdana" panose="020B0604030504040204" pitchFamily="34" charset="0"/>
              </a:rPr>
              <a:t>Klart og digitaliseringsvennlig regelverk</a:t>
            </a:r>
          </a:p>
        </p:txBody>
      </p:sp>
      <p:sp>
        <p:nvSpPr>
          <p:cNvPr id="2" name="Plassholder for lysbildenumm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F60C1B-21D4-425B-89C8-B0A7AB09A1E4}" type="slidenum">
              <a:rPr lang="nb-NO" smtClean="0"/>
              <a:t>15</a:t>
            </a:fld>
            <a:endParaRPr lang="nb-NO" dirty="0"/>
          </a:p>
        </p:txBody>
      </p:sp>
      <p:pic>
        <p:nvPicPr>
          <p:cNvPr id="8" name="Plassholder for innhold 7" descr="Paragraf Paragraph Jura · Kostenloses Bild auf Pixabay"/>
          <p:cNvPicPr>
            <a:picLocks noGrp="1" noChangeAspect="1"/>
          </p:cNvPicPr>
          <p:nvPr>
            <p:ph sz="half"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71592"/>
            <a:ext cx="4106863" cy="4106863"/>
          </a:xfrm>
        </p:spPr>
      </p:pic>
      <p:pic>
        <p:nvPicPr>
          <p:cNvPr id="9" name="Plassholder for innhold 11">
            <a:extLst>
              <a:ext uri="{FF2B5EF4-FFF2-40B4-BE49-F238E27FC236}">
                <a16:creationId xmlns:a16="http://schemas.microsoft.com/office/drawing/2014/main" id="{78333C5B-3133-5B41-9B88-1D6F27E03DF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3857" y="1252049"/>
            <a:ext cx="8868143" cy="53969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1469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99"/>
            <a:ext cx="12192000" cy="1252048"/>
          </a:xfrm>
          <a:prstGeom prst="rect">
            <a:avLst/>
          </a:prstGeom>
        </p:spPr>
      </p:pic>
      <p:sp>
        <p:nvSpPr>
          <p:cNvPr id="12" name="Tittel 1">
            <a:extLst>
              <a:ext uri="{FF2B5EF4-FFF2-40B4-BE49-F238E27FC236}">
                <a16:creationId xmlns:a16="http://schemas.microsoft.com/office/drawing/2014/main" id="{327EFAE4-051A-4697-A1A0-A7177471E9F4}"/>
              </a:ext>
            </a:extLst>
          </p:cNvPr>
          <p:cNvSpPr txBox="1">
            <a:spLocks/>
          </p:cNvSpPr>
          <p:nvPr/>
        </p:nvSpPr>
        <p:spPr>
          <a:xfrm>
            <a:off x="479427" y="227477"/>
            <a:ext cx="1107134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600" kern="1200" baseline="0"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</a:lstStyle>
          <a:p>
            <a:r>
              <a:rPr lang="nb-NO" dirty="0">
                <a:solidFill>
                  <a:schemeClr val="bg1"/>
                </a:solidFill>
              </a:rPr>
              <a:t>Felles økosystem for digital samhandling</a:t>
            </a:r>
          </a:p>
        </p:txBody>
      </p:sp>
      <p:sp>
        <p:nvSpPr>
          <p:cNvPr id="3" name="Plassholder for lysbilde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F60C1B-21D4-425B-89C8-B0A7AB09A1E4}" type="slidenum">
              <a:rPr lang="nb-NO" smtClean="0"/>
              <a:t>16</a:t>
            </a:fld>
            <a:endParaRPr lang="nb-NO" dirty="0"/>
          </a:p>
        </p:txBody>
      </p:sp>
      <p:sp>
        <p:nvSpPr>
          <p:cNvPr id="4" name="Plassholder for innhold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1026" name="Bilde 38" descr="Figur som viser sentrale felleskomponenter og fellesløsninge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0925" y="1339372"/>
            <a:ext cx="8748346" cy="55186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959598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lassholder for innhold 14">
            <a:extLst>
              <a:ext uri="{FF2B5EF4-FFF2-40B4-BE49-F238E27FC236}">
                <a16:creationId xmlns:a16="http://schemas.microsoft.com/office/drawing/2014/main" id="{C66AF5E5-5643-4F3C-8AFC-852D9F45B29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3712" y="1397750"/>
            <a:ext cx="6560288" cy="5023605"/>
          </a:xfrm>
        </p:spPr>
      </p:pic>
      <p:pic>
        <p:nvPicPr>
          <p:cNvPr id="2" name="Bild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99"/>
            <a:ext cx="12192000" cy="1252048"/>
          </a:xfrm>
          <a:prstGeom prst="rect">
            <a:avLst/>
          </a:prstGeom>
        </p:spPr>
      </p:pic>
      <p:sp>
        <p:nvSpPr>
          <p:cNvPr id="12" name="Tittel 1">
            <a:extLst>
              <a:ext uri="{FF2B5EF4-FFF2-40B4-BE49-F238E27FC236}">
                <a16:creationId xmlns:a16="http://schemas.microsoft.com/office/drawing/2014/main" id="{327EFAE4-051A-4697-A1A0-A7177471E9F4}"/>
              </a:ext>
            </a:extLst>
          </p:cNvPr>
          <p:cNvSpPr txBox="1">
            <a:spLocks/>
          </p:cNvSpPr>
          <p:nvPr/>
        </p:nvSpPr>
        <p:spPr>
          <a:xfrm>
            <a:off x="484656" y="0"/>
            <a:ext cx="11707344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600" kern="1200" baseline="0"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Verdana" panose="020B0604030504040204" pitchFamily="34" charset="0"/>
                <a:cs typeface="Arial" panose="020B0604020202020204" pitchFamily="34" charset="0"/>
              </a:rPr>
              <a:t>Felles økosystem for digital samhandling og tjenesteutvikling</a:t>
            </a:r>
          </a:p>
        </p:txBody>
      </p:sp>
      <p:sp>
        <p:nvSpPr>
          <p:cNvPr id="3" name="Plassholder for lysbilde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F60C1B-21D4-425B-89C8-B0A7AB09A1E4}" type="slidenum">
              <a:rPr kumimoji="0" lang="nb-NO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nb-NO" sz="10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63141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DC821636-1F5A-4978-9FD8-CF2F82F843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10322859" cy="1325563"/>
          </a:xfrm>
        </p:spPr>
        <p:txBody>
          <a:bodyPr/>
          <a:lstStyle/>
          <a:p>
            <a:r>
              <a:rPr lang="nb-NO" b="1" dirty="0">
                <a:solidFill>
                  <a:srgbClr val="0070C0"/>
                </a:solidFill>
              </a:rPr>
              <a:t>eID for innlogging til offentlige tjenester</a:t>
            </a: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9A00BCA1-341D-4BC5-B27D-6F9C5199D2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F60C1B-21D4-425B-89C8-B0A7AB09A1E4}" type="slidenum">
              <a:rPr lang="nb-NO" smtClean="0"/>
              <a:t>18</a:t>
            </a:fld>
            <a:endParaRPr lang="nb-NO" dirty="0"/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A6C0C913-CA01-4C52-82DC-10FFA3E8999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4100" name="Picture 4" descr="BankID - spørsmål og svar - Storebrand">
            <a:extLst>
              <a:ext uri="{FF2B5EF4-FFF2-40B4-BE49-F238E27FC236}">
                <a16:creationId xmlns:a16="http://schemas.microsoft.com/office/drawing/2014/main" id="{3FF39F77-6D1C-4EC4-A236-24BC144982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3400" y="1476093"/>
            <a:ext cx="4048125" cy="11334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Buypass ID | eid.difi.no">
            <a:extLst>
              <a:ext uri="{FF2B5EF4-FFF2-40B4-BE49-F238E27FC236}">
                <a16:creationId xmlns:a16="http://schemas.microsoft.com/office/drawing/2014/main" id="{397EEBBB-5FCA-4D87-97B5-20E750DDEC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3638" y="4735113"/>
            <a:ext cx="3924300" cy="1162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Open e-ID Solutions 2009 – How to create online trust with open source -  Sun Microsystems Norge">
            <a:extLst>
              <a:ext uri="{FF2B5EF4-FFF2-40B4-BE49-F238E27FC236}">
                <a16:creationId xmlns:a16="http://schemas.microsoft.com/office/drawing/2014/main" id="{64D2EEEB-CE3F-4819-A387-2727814A8C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125" y="1690688"/>
            <a:ext cx="4238625" cy="10763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6" name="Picture 10" descr="ID-porten">
            <a:extLst>
              <a:ext uri="{FF2B5EF4-FFF2-40B4-BE49-F238E27FC236}">
                <a16:creationId xmlns:a16="http://schemas.microsoft.com/office/drawing/2014/main" id="{B14886F5-A9FB-41B0-99BA-4301E03FF1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5025" y="2542068"/>
            <a:ext cx="3190875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8" name="Picture 12" descr="BankID på mobil forsvinner snart til fordel for BankID-app - Haugesund  Sparebank">
            <a:extLst>
              <a:ext uri="{FF2B5EF4-FFF2-40B4-BE49-F238E27FC236}">
                <a16:creationId xmlns:a16="http://schemas.microsoft.com/office/drawing/2014/main" id="{CBF5D823-298F-495D-BC4F-99756BED3C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114" y="3513294"/>
            <a:ext cx="2466975" cy="1847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0" name="Picture 14" descr="Dette er MinID app | Samarbeidsportalen">
            <a:extLst>
              <a:ext uri="{FF2B5EF4-FFF2-40B4-BE49-F238E27FC236}">
                <a16:creationId xmlns:a16="http://schemas.microsoft.com/office/drawing/2014/main" id="{017F1D8A-1CDD-4EBD-BAE5-AC550A4E7F6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9871" y="4698750"/>
            <a:ext cx="2819400" cy="1619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12" name="Picture 16" descr="Buypass ID i mobil på ID-porten">
            <a:extLst>
              <a:ext uri="{FF2B5EF4-FFF2-40B4-BE49-F238E27FC236}">
                <a16:creationId xmlns:a16="http://schemas.microsoft.com/office/drawing/2014/main" id="{72212959-D573-4842-B331-C661938E6A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46182" y="2889835"/>
            <a:ext cx="2952750" cy="1552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89677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051387B-54BB-4584-B089-E1649E6AE5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212" y="273969"/>
            <a:ext cx="9792000" cy="1143000"/>
          </a:xfrm>
        </p:spPr>
        <p:txBody>
          <a:bodyPr anchor="ctr">
            <a:normAutofit/>
          </a:bodyPr>
          <a:lstStyle/>
          <a:p>
            <a:r>
              <a:rPr lang="nb-NO" b="1" dirty="0">
                <a:solidFill>
                  <a:srgbClr val="0070C0"/>
                </a:solidFill>
              </a:rPr>
              <a:t>Ny nasjonal strategi for eID i offentlig sektor</a:t>
            </a: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78504A11-0D55-48AF-99F7-306F53A6510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40212" y="1486568"/>
            <a:ext cx="4860000" cy="4525963"/>
          </a:xfrm>
        </p:spPr>
        <p:txBody>
          <a:bodyPr>
            <a:normAutofit/>
          </a:bodyPr>
          <a:lstStyle/>
          <a:p>
            <a:r>
              <a:rPr lang="nb-NO" dirty="0"/>
              <a:t>Dagens strategi er fra 2008</a:t>
            </a:r>
          </a:p>
          <a:p>
            <a:r>
              <a:rPr lang="nb-NO" dirty="0"/>
              <a:t>Offentlige tjenester må være tilgjengelig for alle</a:t>
            </a:r>
          </a:p>
          <a:p>
            <a:r>
              <a:rPr lang="nb-NO" dirty="0"/>
              <a:t>Beskriver overordnede retningsvalg og tiltak</a:t>
            </a:r>
          </a:p>
          <a:p>
            <a:pPr marL="0" indent="0">
              <a:buNone/>
            </a:pPr>
            <a:r>
              <a:rPr lang="nb-NO" b="1" dirty="0">
                <a:solidFill>
                  <a:srgbClr val="0070C0"/>
                </a:solidFill>
              </a:rPr>
              <a:t>Regjeringen vil:</a:t>
            </a:r>
          </a:p>
          <a:p>
            <a:pPr marL="0" indent="0">
              <a:buNone/>
            </a:pPr>
            <a:r>
              <a:rPr lang="nb-NO" i="1" dirty="0"/>
              <a:t>"Vurdere hvordan en kan sikre eID og e-signatur til alle grupper som har behov for det, og retningslinjer for bruk av ansatt-ID"</a:t>
            </a:r>
          </a:p>
          <a:p>
            <a:pPr marL="0" indent="0">
              <a:buNone/>
            </a:pPr>
            <a:endParaRPr lang="nb-NO" dirty="0"/>
          </a:p>
        </p:txBody>
      </p:sp>
      <p:pic>
        <p:nvPicPr>
          <p:cNvPr id="7" name="Bilde 6" descr="Document facscimile">
            <a:extLst>
              <a:ext uri="{FF2B5EF4-FFF2-40B4-BE49-F238E27FC236}">
                <a16:creationId xmlns:a16="http://schemas.microsoft.com/office/drawing/2014/main" id="{60F54837-5794-4A5F-AA6F-91D1433867E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147" b="54816"/>
          <a:stretch/>
        </p:blipFill>
        <p:spPr bwMode="auto">
          <a:xfrm>
            <a:off x="6058800" y="1753610"/>
            <a:ext cx="5464656" cy="399188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CEE6C5E4-3DAA-4FD6-A8EB-3F5B27C5E42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44985" y="6314400"/>
            <a:ext cx="503643" cy="21600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CBF60C1B-21D4-425B-89C8-B0A7AB09A1E4}" type="slidenum">
              <a:rPr lang="nb-NO" smtClean="0"/>
              <a:pPr>
                <a:spcAft>
                  <a:spcPts val="600"/>
                </a:spcAft>
              </a:pPr>
              <a:t>19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241544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6" name="Content Placeholder 1">
            <a:extLst>
              <a:ext uri="{FF2B5EF4-FFF2-40B4-BE49-F238E27FC236}">
                <a16:creationId xmlns:a16="http://schemas.microsoft.com/office/drawing/2014/main" id="{6DF3D011-4B6D-FB95-B28A-A5E8B2FF790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517776" cy="4106732"/>
          </a:xfrm>
        </p:spPr>
        <p:txBody>
          <a:bodyPr/>
          <a:lstStyle/>
          <a:p>
            <a:r>
              <a:rPr lang="nb-NO" sz="2000" b="0" i="0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Vurdere i hvilke tilfeller staten bør ta eierskap til digital infrastruktur, plattformer, plattformutvikling og standardutvikling</a:t>
            </a:r>
          </a:p>
          <a:p>
            <a:r>
              <a:rPr lang="nb-NO" sz="2000" b="0" i="0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Vurdere et strategisk forskningsprogram for aldersvennlig digitalisering</a:t>
            </a:r>
          </a:p>
          <a:p>
            <a:r>
              <a:rPr lang="nb-NO" sz="2000" dirty="0">
                <a:solidFill>
                  <a:srgbClr val="333333"/>
                </a:solidFill>
                <a:latin typeface="Source Sans Pro" panose="020B0503030403020204" pitchFamily="34" charset="0"/>
              </a:rPr>
              <a:t>Vurdere et nasjonalt fond for digital etter- og videreutdanning i samarbeid med partene i arbeidslivet</a:t>
            </a:r>
          </a:p>
          <a:p>
            <a:r>
              <a:rPr lang="nb-NO" sz="2000" b="0" i="0" dirty="0">
                <a:solidFill>
                  <a:srgbClr val="333333"/>
                </a:solidFill>
                <a:effectLst/>
                <a:latin typeface="Source Sans Pro" panose="020B0503030403020204" pitchFamily="34" charset="0"/>
              </a:rPr>
              <a:t>Gjøre tilgang</a:t>
            </a:r>
            <a:r>
              <a:rPr lang="nb-NO" sz="2000" dirty="0">
                <a:solidFill>
                  <a:srgbClr val="333333"/>
                </a:solidFill>
                <a:latin typeface="Source Sans Pro" panose="020B0503030403020204" pitchFamily="34" charset="0"/>
              </a:rPr>
              <a:t>en til høykapasitet internett til en rettighet på lik linje med strøm, og sikre at alle husstander der det bor fastboende skal ha tilgang til høyhastighetsbredbånd innen 2025</a:t>
            </a:r>
            <a:endParaRPr lang="nb-NO" sz="2000" b="0" i="0" dirty="0">
              <a:solidFill>
                <a:srgbClr val="333333"/>
              </a:solidFill>
              <a:effectLst/>
              <a:latin typeface="Source Sans Pro" panose="020B0503030403020204" pitchFamily="34" charset="0"/>
            </a:endParaRPr>
          </a:p>
          <a:p>
            <a:endParaRPr lang="en-US" dirty="0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1A288CFE-5FA2-41DA-B9FA-A33AC043D7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000000" cy="1325563"/>
          </a:xfrm>
        </p:spPr>
        <p:txBody>
          <a:bodyPr anchor="ctr">
            <a:normAutofit/>
          </a:bodyPr>
          <a:lstStyle/>
          <a:p>
            <a:r>
              <a:rPr lang="nb-NO" b="1" dirty="0">
                <a:solidFill>
                  <a:srgbClr val="0070C0"/>
                </a:solidFill>
              </a:rPr>
              <a:t>Hurdalsplattformen om digitalisering </a:t>
            </a:r>
          </a:p>
        </p:txBody>
      </p:sp>
      <p:pic>
        <p:nvPicPr>
          <p:cNvPr id="10244" name="Picture 4" descr="Hurdalsplattformen | Dagens perspektiv">
            <a:extLst>
              <a:ext uri="{FF2B5EF4-FFF2-40B4-BE49-F238E27FC236}">
                <a16:creationId xmlns:a16="http://schemas.microsoft.com/office/drawing/2014/main" id="{972F7032-EB97-4CA4-BCF9-FEF45BF5BF87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93" r="5438" b="-1"/>
          <a:stretch/>
        </p:blipFill>
        <p:spPr bwMode="auto">
          <a:xfrm>
            <a:off x="838200" y="1825625"/>
            <a:ext cx="5181600" cy="4106732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6F82EFC7-B2D3-4483-8AF7-4D6D617ADC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55999" y="6318000"/>
            <a:ext cx="450000" cy="36000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CBF60C1B-21D4-425B-89C8-B0A7AB09A1E4}" type="slidenum">
              <a:rPr lang="nb-NO" smtClean="0"/>
              <a:pPr>
                <a:spcAft>
                  <a:spcPts val="600"/>
                </a:spcAft>
              </a:pPr>
              <a:t>2</a:t>
            </a:fld>
            <a:endParaRPr lang="nb-NO"/>
          </a:p>
        </p:txBody>
      </p:sp>
      <p:sp>
        <p:nvSpPr>
          <p:cNvPr id="10258" name="Text Placeholder 5">
            <a:extLst>
              <a:ext uri="{FF2B5EF4-FFF2-40B4-BE49-F238E27FC236}">
                <a16:creationId xmlns:a16="http://schemas.microsoft.com/office/drawing/2014/main" id="{14280BF8-7972-06C5-CA8C-9614667B11BD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38200" y="5932357"/>
            <a:ext cx="5181600" cy="244606"/>
          </a:xfrm>
        </p:spPr>
        <p:txBody>
          <a:bodyPr/>
          <a:lstStyle/>
          <a:p>
            <a:endParaRPr lang="en-US"/>
          </a:p>
        </p:txBody>
      </p:sp>
      <p:sp>
        <p:nvSpPr>
          <p:cNvPr id="10260" name="Text Placeholder 6">
            <a:extLst>
              <a:ext uri="{FF2B5EF4-FFF2-40B4-BE49-F238E27FC236}">
                <a16:creationId xmlns:a16="http://schemas.microsoft.com/office/drawing/2014/main" id="{7BF10521-6676-60D3-016D-46D8640C4DB1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172200" y="5932357"/>
            <a:ext cx="5181600" cy="244606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4014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A801B481-60B7-4F6F-9F54-589392248086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85" name="think-cell Slide" r:id="rId5" imgW="473" imgH="476" progId="TCLayout.ActiveDocument.1">
                  <p:embed/>
                </p:oleObj>
              </mc:Choice>
              <mc:Fallback>
                <p:oleObj name="think-cell Slide" r:id="rId5" imgW="473" imgH="476" progId="TCLayout.ActiveDocument.1">
                  <p:embed/>
                  <p:pic>
                    <p:nvPicPr>
                      <p:cNvPr id="6" name="Object 5" hidden="1">
                        <a:extLst>
                          <a:ext uri="{FF2B5EF4-FFF2-40B4-BE49-F238E27FC236}">
                            <a16:creationId xmlns:a16="http://schemas.microsoft.com/office/drawing/2014/main" id="{A801B481-60B7-4F6F-9F54-58939224808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4" name="Title 3">
            <a:extLst>
              <a:ext uri="{FF2B5EF4-FFF2-40B4-BE49-F238E27FC236}">
                <a16:creationId xmlns:a16="http://schemas.microsoft.com/office/drawing/2014/main" id="{43781ED8-A8A4-44FC-BF64-1B3161ACF7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450" y="603785"/>
            <a:ext cx="11161646" cy="519373"/>
          </a:xfrm>
        </p:spPr>
        <p:txBody>
          <a:bodyPr vert="horz"/>
          <a:lstStyle/>
          <a:p>
            <a:r>
              <a:rPr lang="nb-NO" sz="3200" b="1" dirty="0">
                <a:solidFill>
                  <a:srgbClr val="0070C0"/>
                </a:solidFill>
              </a:rPr>
              <a:t>5 overordnede mål i strategien 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9C6353ED-64CB-4100-B7CF-45A5831E5DAB}"/>
              </a:ext>
            </a:extLst>
          </p:cNvPr>
          <p:cNvGrpSpPr/>
          <p:nvPr/>
        </p:nvGrpSpPr>
        <p:grpSpPr>
          <a:xfrm>
            <a:off x="695324" y="1555093"/>
            <a:ext cx="10130330" cy="720155"/>
            <a:chOff x="695325" y="2096822"/>
            <a:chExt cx="10793831" cy="732425"/>
          </a:xfrm>
        </p:grpSpPr>
        <p:sp>
          <p:nvSpPr>
            <p:cNvPr id="12" name="Round Same Side Corner Rectangle 7">
              <a:extLst>
                <a:ext uri="{FF2B5EF4-FFF2-40B4-BE49-F238E27FC236}">
                  <a16:creationId xmlns:a16="http://schemas.microsoft.com/office/drawing/2014/main" id="{E8D811BC-1DEA-4C74-A340-C353E4FBDC8F}"/>
                </a:ext>
              </a:extLst>
            </p:cNvPr>
            <p:cNvSpPr/>
            <p:nvPr/>
          </p:nvSpPr>
          <p:spPr bwMode="auto">
            <a:xfrm rot="16200000" flipH="1">
              <a:off x="724400" y="2067747"/>
              <a:ext cx="732425" cy="790575"/>
            </a:xfrm>
            <a:prstGeom prst="ellipse">
              <a:avLst/>
            </a:prstGeom>
            <a:solidFill>
              <a:schemeClr val="accent1">
                <a:lumMod val="10000"/>
                <a:lumOff val="90000"/>
              </a:schemeClr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vert" wrap="square" lIns="45720" tIns="45720" rIns="4572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200"/>
                </a:spcBef>
                <a:spcAft>
                  <a:spcPts val="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1</a:t>
              </a:r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ABC06FFB-9BCB-4F7B-A887-33720894FAA7}"/>
                </a:ext>
              </a:extLst>
            </p:cNvPr>
            <p:cNvSpPr/>
            <p:nvPr/>
          </p:nvSpPr>
          <p:spPr>
            <a:xfrm>
              <a:off x="1641021" y="2109091"/>
              <a:ext cx="9848135" cy="707886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b-NO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1E2B3C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Alle relevante brukergrupper skal kunne få en </a:t>
              </a:r>
              <a:r>
                <a:rPr kumimoji="0" lang="nb-NO" sz="2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1E2B3C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eID</a:t>
              </a:r>
              <a:r>
                <a:rPr kumimoji="0" lang="nb-NO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1E2B3C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 på det sikkerhetsnivået de har behov for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A5257C88-A2AC-4942-B193-442C8F3E2BAF}"/>
              </a:ext>
            </a:extLst>
          </p:cNvPr>
          <p:cNvGrpSpPr/>
          <p:nvPr/>
        </p:nvGrpSpPr>
        <p:grpSpPr>
          <a:xfrm>
            <a:off x="699085" y="2529477"/>
            <a:ext cx="10793829" cy="732425"/>
            <a:chOff x="695327" y="2956001"/>
            <a:chExt cx="10793829" cy="732425"/>
          </a:xfrm>
        </p:grpSpPr>
        <p:sp>
          <p:nvSpPr>
            <p:cNvPr id="15" name="Round Same Side Corner Rectangle 7">
              <a:extLst>
                <a:ext uri="{FF2B5EF4-FFF2-40B4-BE49-F238E27FC236}">
                  <a16:creationId xmlns:a16="http://schemas.microsoft.com/office/drawing/2014/main" id="{41465DFC-3C7A-45C6-BD88-1A20FC74D727}"/>
                </a:ext>
              </a:extLst>
            </p:cNvPr>
            <p:cNvSpPr/>
            <p:nvPr/>
          </p:nvSpPr>
          <p:spPr bwMode="auto">
            <a:xfrm rot="16200000" flipH="1">
              <a:off x="724402" y="2926926"/>
              <a:ext cx="732425" cy="790575"/>
            </a:xfrm>
            <a:prstGeom prst="ellipse">
              <a:avLst/>
            </a:prstGeom>
            <a:solidFill>
              <a:schemeClr val="accent1">
                <a:lumMod val="25000"/>
                <a:lumOff val="75000"/>
              </a:schemeClr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vert" wrap="square" lIns="45720" tIns="45720" rIns="4572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200"/>
                </a:spcBef>
                <a:spcAft>
                  <a:spcPts val="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2</a:t>
              </a:r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DD91D872-8FCE-4851-83E8-40C7766E243E}"/>
                </a:ext>
              </a:extLst>
            </p:cNvPr>
            <p:cNvSpPr/>
            <p:nvPr/>
          </p:nvSpPr>
          <p:spPr>
            <a:xfrm>
              <a:off x="1641021" y="2968271"/>
              <a:ext cx="9848135" cy="707886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b-NO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1E2B3C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Løsning for innlogging og bruk av ulike typer offentlige digitale tjenester skal være sikker, kostnadseffektiv og helhetlig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C104985D-FDA1-4586-B44E-28275B6257B9}"/>
              </a:ext>
            </a:extLst>
          </p:cNvPr>
          <p:cNvGrpSpPr/>
          <p:nvPr/>
        </p:nvGrpSpPr>
        <p:grpSpPr>
          <a:xfrm>
            <a:off x="695325" y="3426196"/>
            <a:ext cx="10793830" cy="732425"/>
            <a:chOff x="695325" y="3885989"/>
            <a:chExt cx="10793830" cy="732425"/>
          </a:xfrm>
        </p:grpSpPr>
        <p:sp>
          <p:nvSpPr>
            <p:cNvPr id="18" name="Round Same Side Corner Rectangle 7">
              <a:extLst>
                <a:ext uri="{FF2B5EF4-FFF2-40B4-BE49-F238E27FC236}">
                  <a16:creationId xmlns:a16="http://schemas.microsoft.com/office/drawing/2014/main" id="{E23D07BC-850C-4757-95ED-2A072911C86C}"/>
                </a:ext>
              </a:extLst>
            </p:cNvPr>
            <p:cNvSpPr/>
            <p:nvPr/>
          </p:nvSpPr>
          <p:spPr bwMode="auto">
            <a:xfrm rot="16200000" flipH="1">
              <a:off x="724400" y="3856914"/>
              <a:ext cx="732425" cy="790575"/>
            </a:xfrm>
            <a:prstGeom prst="ellipse">
              <a:avLst/>
            </a:prstGeom>
            <a:solidFill>
              <a:schemeClr val="accent1">
                <a:lumMod val="50000"/>
                <a:lumOff val="50000"/>
              </a:schemeClr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vert" wrap="square" lIns="45720" tIns="45720" rIns="4572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200"/>
                </a:spcBef>
                <a:spcAft>
                  <a:spcPts val="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3</a:t>
              </a: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D8B2DA48-0C1F-4675-8AE9-B15F7AF802C9}"/>
                </a:ext>
              </a:extLst>
            </p:cNvPr>
            <p:cNvSpPr/>
            <p:nvPr/>
          </p:nvSpPr>
          <p:spPr>
            <a:xfrm>
              <a:off x="1641020" y="4052146"/>
              <a:ext cx="9848135" cy="400110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b-NO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1E2B3C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Rammer for sikre og effektive løsninger for </a:t>
              </a:r>
              <a:r>
                <a:rPr kumimoji="0" lang="nb-NO" sz="2000" b="0" i="0" u="none" strike="noStrike" kern="1200" cap="none" spc="0" normalizeH="0" baseline="0" noProof="0" dirty="0" err="1">
                  <a:ln>
                    <a:noFill/>
                  </a:ln>
                  <a:solidFill>
                    <a:srgbClr val="1E2B3C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eID</a:t>
              </a:r>
              <a:r>
                <a:rPr kumimoji="0" lang="nb-NO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1E2B3C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 til offentlig ansatte skal være angitt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FA51DA97-CB66-47C6-9603-905D642BD6AE}"/>
              </a:ext>
            </a:extLst>
          </p:cNvPr>
          <p:cNvGrpSpPr/>
          <p:nvPr/>
        </p:nvGrpSpPr>
        <p:grpSpPr>
          <a:xfrm>
            <a:off x="699085" y="4335183"/>
            <a:ext cx="10793830" cy="732425"/>
            <a:chOff x="695326" y="4674359"/>
            <a:chExt cx="10793830" cy="732425"/>
          </a:xfrm>
        </p:grpSpPr>
        <p:sp>
          <p:nvSpPr>
            <p:cNvPr id="21" name="Round Same Side Corner Rectangle 7">
              <a:extLst>
                <a:ext uri="{FF2B5EF4-FFF2-40B4-BE49-F238E27FC236}">
                  <a16:creationId xmlns:a16="http://schemas.microsoft.com/office/drawing/2014/main" id="{E9EBDBD4-5B56-4268-9CCF-723111726843}"/>
                </a:ext>
              </a:extLst>
            </p:cNvPr>
            <p:cNvSpPr/>
            <p:nvPr/>
          </p:nvSpPr>
          <p:spPr bwMode="auto">
            <a:xfrm rot="16200000" flipH="1">
              <a:off x="724401" y="4645284"/>
              <a:ext cx="732425" cy="790575"/>
            </a:xfrm>
            <a:prstGeom prst="ellipse">
              <a:avLst/>
            </a:prstGeom>
            <a:solidFill>
              <a:schemeClr val="accent1">
                <a:lumMod val="75000"/>
                <a:lumOff val="25000"/>
              </a:schemeClr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vert" wrap="square" lIns="45720" tIns="45720" rIns="4572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200"/>
                </a:spcBef>
                <a:spcAft>
                  <a:spcPts val="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4</a:t>
              </a:r>
            </a:p>
          </p:txBody>
        </p:sp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29A16D5F-7294-469B-AE33-992DB8CA0E58}"/>
                </a:ext>
              </a:extLst>
            </p:cNvPr>
            <p:cNvSpPr/>
            <p:nvPr/>
          </p:nvSpPr>
          <p:spPr>
            <a:xfrm>
              <a:off x="1641021" y="4840516"/>
              <a:ext cx="9848135" cy="400110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b-NO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1E2B3C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Løsninger skal være tilpasset markeds- og teknologiutviklingen på området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8C16B975-540A-4ADC-B6A9-8DCE0CB7F1C4}"/>
              </a:ext>
            </a:extLst>
          </p:cNvPr>
          <p:cNvGrpSpPr/>
          <p:nvPr/>
        </p:nvGrpSpPr>
        <p:grpSpPr>
          <a:xfrm>
            <a:off x="695325" y="5290844"/>
            <a:ext cx="10793830" cy="732425"/>
            <a:chOff x="702845" y="5533537"/>
            <a:chExt cx="10793830" cy="732425"/>
          </a:xfrm>
        </p:grpSpPr>
        <p:sp>
          <p:nvSpPr>
            <p:cNvPr id="17" name="Round Same Side Corner Rectangle 7">
              <a:extLst>
                <a:ext uri="{FF2B5EF4-FFF2-40B4-BE49-F238E27FC236}">
                  <a16:creationId xmlns:a16="http://schemas.microsoft.com/office/drawing/2014/main" id="{D6247787-1585-46C7-A15A-115EA4472220}"/>
                </a:ext>
              </a:extLst>
            </p:cNvPr>
            <p:cNvSpPr/>
            <p:nvPr/>
          </p:nvSpPr>
          <p:spPr bwMode="auto">
            <a:xfrm rot="16200000" flipH="1">
              <a:off x="731920" y="5504462"/>
              <a:ext cx="732425" cy="790575"/>
            </a:xfrm>
            <a:prstGeom prst="ellipse">
              <a:avLst/>
            </a:prstGeom>
            <a:solidFill>
              <a:schemeClr val="accent1">
                <a:lumMod val="90000"/>
                <a:lumOff val="10000"/>
              </a:schemeClr>
            </a:solidFill>
            <a:ln w="6350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vert" wrap="square" lIns="45720" tIns="45720" rIns="45720" bIns="45720" numCol="1" rtlCol="0" anchor="ctr" anchorCtr="1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auto" latinLnBrk="0" hangingPunct="0">
                <a:lnSpc>
                  <a:spcPct val="100000"/>
                </a:lnSpc>
                <a:spcBef>
                  <a:spcPts val="200"/>
                </a:spcBef>
                <a:spcAft>
                  <a:spcPts val="20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GB" sz="32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5</a:t>
              </a: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8AC3B6B2-0D29-4476-AD49-81F3439FFE97}"/>
                </a:ext>
              </a:extLst>
            </p:cNvPr>
            <p:cNvSpPr/>
            <p:nvPr/>
          </p:nvSpPr>
          <p:spPr>
            <a:xfrm>
              <a:off x="1648540" y="5545806"/>
              <a:ext cx="9848135" cy="707886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nb-NO" sz="2000" b="0" i="0" u="none" strike="noStrike" kern="1200" cap="none" spc="0" normalizeH="0" baseline="0" noProof="0" dirty="0">
                  <a:ln>
                    <a:noFill/>
                  </a:ln>
                  <a:solidFill>
                    <a:srgbClr val="1E2B3C"/>
                  </a:solidFill>
                  <a:effectLst/>
                  <a:uLnTx/>
                  <a:uFillTx/>
                  <a:latin typeface="Arial" panose="020B0604020202020204"/>
                  <a:ea typeface="+mn-ea"/>
                  <a:cs typeface="+mn-cs"/>
                </a:rPr>
                <a:t>Samordning av eID-utviklingen mellom sektorer og forvaltningsnivåer skal være kostnadseffektiv og god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30725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Object 4" hidden="1">
            <a:extLst>
              <a:ext uri="{FF2B5EF4-FFF2-40B4-BE49-F238E27FC236}">
                <a16:creationId xmlns:a16="http://schemas.microsoft.com/office/drawing/2014/main" id="{CE322BA3-038F-4D62-BFCA-32A7011F95C9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787" y="1191"/>
          <a:ext cx="1191" cy="119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10" name="think-cell Slide" r:id="rId5" imgW="473" imgH="476" progId="TCLayout.ActiveDocument.1">
                  <p:embed/>
                </p:oleObj>
              </mc:Choice>
              <mc:Fallback>
                <p:oleObj name="think-cell Slide" r:id="rId5" imgW="473" imgH="476" progId="TCLayout.ActiveDocument.1">
                  <p:embed/>
                  <p:pic>
                    <p:nvPicPr>
                      <p:cNvPr id="5" name="Object 4" hidden="1">
                        <a:extLst>
                          <a:ext uri="{FF2B5EF4-FFF2-40B4-BE49-F238E27FC236}">
                            <a16:creationId xmlns:a16="http://schemas.microsoft.com/office/drawing/2014/main" id="{CE322BA3-038F-4D62-BFCA-32A7011F95C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787" y="1191"/>
                        <a:ext cx="1191" cy="1191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9D0AB973-46EF-48AB-967C-5B8B1D237F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nb-NO" dirty="0"/>
              <a:t>eIDAS-forordningen er implementert gjennom lov om elektroniske </a:t>
            </a:r>
            <a:r>
              <a:rPr lang="nb-NO" dirty="0" err="1"/>
              <a:t>tillitstjenester</a:t>
            </a:r>
            <a:endParaRPr lang="nb-NO" dirty="0"/>
          </a:p>
          <a:p>
            <a:r>
              <a:rPr lang="nb-NO" dirty="0"/>
              <a:t>Regulerer eID og esignatur</a:t>
            </a:r>
          </a:p>
          <a:p>
            <a:r>
              <a:rPr lang="nb-NO" dirty="0"/>
              <a:t>Formål å kunne benytte eID på tvers av landegrensene</a:t>
            </a:r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2FC844E5-F256-48C9-941E-3D3B065C053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/>
          <a:lstStyle/>
          <a:p>
            <a:r>
              <a:rPr lang="nb-NO" b="1" dirty="0">
                <a:solidFill>
                  <a:srgbClr val="0070C0"/>
                </a:solidFill>
              </a:rPr>
              <a:t>eIDAS-revisjonen</a:t>
            </a:r>
          </a:p>
        </p:txBody>
      </p:sp>
      <p:pic>
        <p:nvPicPr>
          <p:cNvPr id="3094" name="Picture 22" descr="eIDAS - The Ecosystem">
            <a:extLst>
              <a:ext uri="{FF2B5EF4-FFF2-40B4-BE49-F238E27FC236}">
                <a16:creationId xmlns:a16="http://schemas.microsoft.com/office/drawing/2014/main" id="{F59A5006-A187-4CF8-8A75-BB648F00CBE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7577" y="3887987"/>
            <a:ext cx="6280219" cy="18467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962972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D2A8F258-A3C2-4466-A528-8E0A007A9D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106732"/>
          </a:xfrm>
        </p:spPr>
        <p:txBody>
          <a:bodyPr>
            <a:normAutofit/>
          </a:bodyPr>
          <a:lstStyle/>
          <a:p>
            <a:r>
              <a:rPr lang="nb-NO" dirty="0"/>
              <a:t>Obligatorisk utstedelse av en eID som skal kunne brukes på tvers</a:t>
            </a:r>
          </a:p>
          <a:p>
            <a:r>
              <a:rPr lang="nb-NO" dirty="0"/>
              <a:t>Digital lommebok.</a:t>
            </a:r>
          </a:p>
          <a:p>
            <a:r>
              <a:rPr lang="nb-NO" dirty="0"/>
              <a:t>Behov for identifikasjonsløsninger med høy sikkerhet som aksepteres innen hele EU</a:t>
            </a:r>
          </a:p>
          <a:p>
            <a:r>
              <a:rPr lang="nb-NO" dirty="0"/>
              <a:t>Forslaget innebærer at brukerne får bedre kontroll over sine data.</a:t>
            </a:r>
          </a:p>
          <a:p>
            <a:endParaRPr lang="nb-NO" dirty="0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EB7E40A9-1CC7-4B86-AEB4-958811878C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000000" cy="1325563"/>
          </a:xfrm>
        </p:spPr>
        <p:txBody>
          <a:bodyPr anchor="ctr">
            <a:normAutofit/>
          </a:bodyPr>
          <a:lstStyle/>
          <a:p>
            <a:r>
              <a:rPr lang="nb-NO" b="1" dirty="0">
                <a:solidFill>
                  <a:srgbClr val="0070C0"/>
                </a:solidFill>
              </a:rPr>
              <a:t>Hva foreslås?</a:t>
            </a:r>
          </a:p>
        </p:txBody>
      </p:sp>
      <p:pic>
        <p:nvPicPr>
          <p:cNvPr id="8196" name="Picture 4" descr="eIDAS and the European Digital Identity Wallet: Context, status quo and why  it will change the world. | by Lissi | Medium">
            <a:extLst>
              <a:ext uri="{FF2B5EF4-FFF2-40B4-BE49-F238E27FC236}">
                <a16:creationId xmlns:a16="http://schemas.microsoft.com/office/drawing/2014/main" id="{1633974B-35EC-4847-BB44-0C35E23550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38200" y="2428143"/>
            <a:ext cx="5181600" cy="2901696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A1A211FC-3582-4584-BF02-A1D89BF6EB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55999" y="6318000"/>
            <a:ext cx="450000" cy="36000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CBF60C1B-21D4-425B-89C8-B0A7AB09A1E4}" type="slidenum">
              <a:rPr lang="nb-NO" smtClean="0"/>
              <a:pPr>
                <a:spcAft>
                  <a:spcPts val="600"/>
                </a:spcAft>
              </a:pPr>
              <a:t>22</a:t>
            </a:fld>
            <a:endParaRPr lang="nb-NO"/>
          </a:p>
        </p:txBody>
      </p:sp>
      <p:sp>
        <p:nvSpPr>
          <p:cNvPr id="8206" name="Text Placeholder 5">
            <a:extLst>
              <a:ext uri="{FF2B5EF4-FFF2-40B4-BE49-F238E27FC236}">
                <a16:creationId xmlns:a16="http://schemas.microsoft.com/office/drawing/2014/main" id="{AEE804C8-C774-8B2F-3BA6-E105D6AF561B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838200" y="5932357"/>
            <a:ext cx="5181600" cy="244606"/>
          </a:xfrm>
        </p:spPr>
        <p:txBody>
          <a:bodyPr/>
          <a:lstStyle/>
          <a:p>
            <a:endParaRPr lang="en-US"/>
          </a:p>
        </p:txBody>
      </p:sp>
      <p:sp>
        <p:nvSpPr>
          <p:cNvPr id="8208" name="Text Placeholder 6">
            <a:extLst>
              <a:ext uri="{FF2B5EF4-FFF2-40B4-BE49-F238E27FC236}">
                <a16:creationId xmlns:a16="http://schemas.microsoft.com/office/drawing/2014/main" id="{DAA57412-271B-21CD-E874-321CA6DAB85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6172200" y="5932357"/>
            <a:ext cx="5181600" cy="244606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5880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16510744-317C-44D5-9603-26689AC477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000000" cy="664270"/>
          </a:xfrm>
        </p:spPr>
        <p:txBody>
          <a:bodyPr>
            <a:normAutofit/>
          </a:bodyPr>
          <a:lstStyle/>
          <a:p>
            <a:r>
              <a:rPr lang="nb-NO" b="1">
                <a:solidFill>
                  <a:srgbClr val="0070C0"/>
                </a:solidFill>
              </a:rPr>
              <a:t>Formålet med forslaget</a:t>
            </a:r>
            <a:endParaRPr lang="nb-NO" b="1" dirty="0">
              <a:solidFill>
                <a:srgbClr val="0070C0"/>
              </a:solidFill>
            </a:endParaRPr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C37E85E5-ECC1-460F-9F5F-7742EF037A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0014" y="1386186"/>
            <a:ext cx="8248127" cy="5006531"/>
          </a:xfrm>
        </p:spPr>
        <p:txBody>
          <a:bodyPr/>
          <a:lstStyle/>
          <a:p>
            <a:r>
              <a:rPr lang="nb-NO"/>
              <a:t>Sikre at det indre markedet fungerer bra</a:t>
            </a:r>
          </a:p>
          <a:p>
            <a:r>
              <a:rPr lang="nb-NO"/>
              <a:t>Pålitelige og sikre digitale identitetsløsninger som kan brukes innen EU og oppfyller brukernes forventninger og krav</a:t>
            </a:r>
          </a:p>
          <a:p>
            <a:r>
              <a:rPr lang="nb-NO"/>
              <a:t>Gi brukerne full kontroll over egne personopplysninger og garantere opplysningenes sikkerhet når de bruker digitale identitetsløsninger</a:t>
            </a:r>
          </a:p>
          <a:p>
            <a:r>
              <a:rPr lang="nb-NO"/>
              <a:t>Muliggjøre tilpasset informasjonsutveksling som ikke lagrer mer informasjon enn nødvendig</a:t>
            </a:r>
          </a:p>
          <a:p>
            <a:r>
              <a:rPr lang="nb-NO"/>
              <a:t>Sikre like vilkår og aksept for kvalifiserte betrodde tjenester i EU.</a:t>
            </a:r>
            <a:endParaRPr lang="nb-NO" dirty="0"/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E5B5E23B-EADE-4020-A9B9-3807DD2D12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F60C1B-21D4-425B-89C8-B0A7AB09A1E4}" type="slidenum">
              <a:rPr lang="nb-NO" smtClean="0"/>
              <a:t>23</a:t>
            </a:fld>
            <a:endParaRPr lang="nb-NO" dirty="0"/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3B4B475F-F46E-4A4E-AE9A-33EECC9AA97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nb-NO"/>
          </a:p>
        </p:txBody>
      </p:sp>
      <p:pic>
        <p:nvPicPr>
          <p:cNvPr id="9218" name="Picture 2" descr="5 keys to understanding eIDAS and how nebulaSUITE can help you with  compliance">
            <a:extLst>
              <a:ext uri="{FF2B5EF4-FFF2-40B4-BE49-F238E27FC236}">
                <a16:creationId xmlns:a16="http://schemas.microsoft.com/office/drawing/2014/main" id="{D49212BC-1018-4CD0-9809-E8A557261A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34425" y="560802"/>
            <a:ext cx="2619375" cy="1743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50360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ekst 1">
            <a:extLst>
              <a:ext uri="{FF2B5EF4-FFF2-40B4-BE49-F238E27FC236}">
                <a16:creationId xmlns:a16="http://schemas.microsoft.com/office/drawing/2014/main" id="{83BBCB4C-010C-4166-8930-E7C7777FAB53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1308847" y="1820490"/>
            <a:ext cx="7434543" cy="1998874"/>
          </a:xfrm>
        </p:spPr>
        <p:txBody>
          <a:bodyPr/>
          <a:lstStyle/>
          <a:p>
            <a:r>
              <a:rPr lang="nb-NO" sz="6000" dirty="0"/>
              <a:t>Takk for oppmerksomheten!</a:t>
            </a:r>
          </a:p>
        </p:txBody>
      </p:sp>
    </p:spTree>
    <p:extLst>
      <p:ext uri="{BB962C8B-B14F-4D97-AF65-F5344CB8AC3E}">
        <p14:creationId xmlns:p14="http://schemas.microsoft.com/office/powerpoint/2010/main" val="34744611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750" advClick="0" advTm="5000">
        <p:fade/>
      </p:transition>
    </mc:Choice>
    <mc:Fallback xmlns="">
      <p:transition spd="slow" advClick="0" advTm="5000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llipse 2">
            <a:extLst>
              <a:ext uri="{FF2B5EF4-FFF2-40B4-BE49-F238E27FC236}">
                <a16:creationId xmlns:a16="http://schemas.microsoft.com/office/drawing/2014/main" id="{BEB7C01D-FB3E-45C1-8F56-72BEB399BBF8}"/>
              </a:ext>
            </a:extLst>
          </p:cNvPr>
          <p:cNvSpPr/>
          <p:nvPr/>
        </p:nvSpPr>
        <p:spPr>
          <a:xfrm>
            <a:off x="1241879" y="3178023"/>
            <a:ext cx="2522764" cy="1722664"/>
          </a:xfrm>
          <a:prstGeom prst="ellips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4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/>
            </a:r>
            <a:br>
              <a:rPr kumimoji="0" lang="nb-NO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nb-NO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/>
            </a:r>
            <a:br>
              <a:rPr kumimoji="0" lang="nb-NO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nb-NO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ledere       ansatte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200" dirty="0">
                <a:solidFill>
                  <a:srgbClr val="000000"/>
                </a:solidFill>
                <a:latin typeface="Arial"/>
              </a:rPr>
              <a:t>s</a:t>
            </a:r>
            <a:r>
              <a:rPr kumimoji="0" lang="nb-NO" sz="1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tatlige</a:t>
            </a:r>
            <a:r>
              <a:rPr kumimoji="0" lang="nb-NO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virksomheter som yter  tjenester + er myndighetsorgan overfor innbyggerne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Ellipse 3">
            <a:extLst>
              <a:ext uri="{FF2B5EF4-FFF2-40B4-BE49-F238E27FC236}">
                <a16:creationId xmlns:a16="http://schemas.microsoft.com/office/drawing/2014/main" id="{D880A314-8F22-4992-976E-02109317CE28}"/>
              </a:ext>
            </a:extLst>
          </p:cNvPr>
          <p:cNvSpPr/>
          <p:nvPr/>
        </p:nvSpPr>
        <p:spPr>
          <a:xfrm>
            <a:off x="7517492" y="3246967"/>
            <a:ext cx="2522764" cy="1722664"/>
          </a:xfrm>
          <a:prstGeom prst="ellips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5" name="Ellipse 4">
            <a:extLst>
              <a:ext uri="{FF2B5EF4-FFF2-40B4-BE49-F238E27FC236}">
                <a16:creationId xmlns:a16="http://schemas.microsoft.com/office/drawing/2014/main" id="{5B08BEFE-2E2F-4D62-BF1E-F19480C54C86}"/>
              </a:ext>
            </a:extLst>
          </p:cNvPr>
          <p:cNvSpPr/>
          <p:nvPr/>
        </p:nvSpPr>
        <p:spPr>
          <a:xfrm>
            <a:off x="4194629" y="4401590"/>
            <a:ext cx="2522764" cy="1722664"/>
          </a:xfrm>
          <a:prstGeom prst="ellipse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TekstSylinder 5">
            <a:extLst>
              <a:ext uri="{FF2B5EF4-FFF2-40B4-BE49-F238E27FC236}">
                <a16:creationId xmlns:a16="http://schemas.microsoft.com/office/drawing/2014/main" id="{F1E35A30-E3FF-4C79-A93A-11A8FFC8AE66}"/>
              </a:ext>
            </a:extLst>
          </p:cNvPr>
          <p:cNvSpPr txBox="1"/>
          <p:nvPr/>
        </p:nvSpPr>
        <p:spPr>
          <a:xfrm>
            <a:off x="4199789" y="4924463"/>
            <a:ext cx="255893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400" b="1" dirty="0">
                <a:solidFill>
                  <a:srgbClr val="000000"/>
                </a:solidFill>
                <a:latin typeface="Arial"/>
              </a:rPr>
              <a:t>p</a:t>
            </a:r>
            <a:r>
              <a:rPr kumimoji="0" lang="nb-NO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olitikere</a:t>
            </a:r>
            <a:r>
              <a:rPr kumimoji="0" lang="nb-NO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      forvaltning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dep.</a:t>
            </a:r>
            <a:r>
              <a:rPr kumimoji="0" lang="nb-NO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     </a:t>
            </a:r>
            <a:r>
              <a:rPr kumimoji="0" lang="nb-NO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dep.</a:t>
            </a:r>
            <a:r>
              <a:rPr kumimoji="0" lang="nb-NO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/>
            </a:r>
            <a:br>
              <a:rPr kumimoji="0" lang="nb-NO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lang="nb-NO" sz="1400" b="1" dirty="0">
                <a:solidFill>
                  <a:srgbClr val="000000"/>
                </a:solidFill>
                <a:latin typeface="Arial"/>
              </a:rPr>
              <a:t>d</a:t>
            </a:r>
            <a:r>
              <a:rPr kumimoji="0" lang="nb-NO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ep.         </a:t>
            </a:r>
            <a:r>
              <a:rPr lang="nb-NO" sz="1400" b="1" dirty="0">
                <a:solidFill>
                  <a:srgbClr val="000000"/>
                </a:solidFill>
                <a:latin typeface="Arial"/>
              </a:rPr>
              <a:t>d</a:t>
            </a:r>
            <a:r>
              <a:rPr kumimoji="0" lang="nb-NO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ir.</a:t>
            </a:r>
          </a:p>
        </p:txBody>
      </p:sp>
      <p:sp>
        <p:nvSpPr>
          <p:cNvPr id="14" name="TekstSylinder 13">
            <a:extLst>
              <a:ext uri="{FF2B5EF4-FFF2-40B4-BE49-F238E27FC236}">
                <a16:creationId xmlns:a16="http://schemas.microsoft.com/office/drawing/2014/main" id="{B29A8533-738E-468D-9C6C-D36F05E7DE2B}"/>
              </a:ext>
            </a:extLst>
          </p:cNvPr>
          <p:cNvSpPr txBox="1"/>
          <p:nvPr/>
        </p:nvSpPr>
        <p:spPr>
          <a:xfrm>
            <a:off x="7840479" y="4057492"/>
            <a:ext cx="19526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400" b="1" dirty="0">
                <a:solidFill>
                  <a:srgbClr val="000000"/>
                </a:solidFill>
                <a:latin typeface="Arial"/>
              </a:rPr>
              <a:t>l</a:t>
            </a:r>
            <a:r>
              <a:rPr kumimoji="0" lang="nb-NO" sz="1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edere</a:t>
            </a:r>
            <a:r>
              <a:rPr kumimoji="0" lang="nb-NO" sz="1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     ansatte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1400" dirty="0">
                <a:solidFill>
                  <a:srgbClr val="000000"/>
                </a:solidFill>
                <a:latin typeface="Arial"/>
              </a:rPr>
              <a:t>k</a:t>
            </a:r>
            <a:r>
              <a:rPr kumimoji="0" lang="nb-NO" sz="14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ommunesektoren</a:t>
            </a:r>
            <a:endParaRPr kumimoji="0" lang="nb-NO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28" name="Rett pilkobling 27">
            <a:extLst>
              <a:ext uri="{FF2B5EF4-FFF2-40B4-BE49-F238E27FC236}">
                <a16:creationId xmlns:a16="http://schemas.microsoft.com/office/drawing/2014/main" id="{BFAEA6A0-3B19-424C-9C0F-B103638C4C93}"/>
              </a:ext>
            </a:extLst>
          </p:cNvPr>
          <p:cNvCxnSpPr>
            <a:cxnSpLocks/>
          </p:cNvCxnSpPr>
          <p:nvPr/>
        </p:nvCxnSpPr>
        <p:spPr>
          <a:xfrm flipV="1">
            <a:off x="6888570" y="4614904"/>
            <a:ext cx="677636" cy="416379"/>
          </a:xfrm>
          <a:prstGeom prst="straightConnector1">
            <a:avLst/>
          </a:prstGeom>
          <a:ln w="1905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TekstSylinder 16">
            <a:extLst>
              <a:ext uri="{FF2B5EF4-FFF2-40B4-BE49-F238E27FC236}">
                <a16:creationId xmlns:a16="http://schemas.microsoft.com/office/drawing/2014/main" id="{4BE2B4A2-015C-40B5-AC6C-26C2C3749CB0}"/>
              </a:ext>
            </a:extLst>
          </p:cNvPr>
          <p:cNvSpPr txBox="1"/>
          <p:nvPr/>
        </p:nvSpPr>
        <p:spPr>
          <a:xfrm>
            <a:off x="993734" y="347193"/>
            <a:ext cx="6317676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8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Tillitsreformen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Handler om tillitsrelasjonene innad i offentlig sektor.</a:t>
            </a:r>
            <a:br>
              <a:rPr kumimoji="0" lang="nb-NO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</a:br>
            <a:endParaRPr kumimoji="0" lang="nb-NO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6" name="TekstSylinder 25">
            <a:extLst>
              <a:ext uri="{FF2B5EF4-FFF2-40B4-BE49-F238E27FC236}">
                <a16:creationId xmlns:a16="http://schemas.microsoft.com/office/drawing/2014/main" id="{28EBF825-26AD-4299-A37A-799E36DF4054}"/>
              </a:ext>
            </a:extLst>
          </p:cNvPr>
          <p:cNvSpPr txBox="1"/>
          <p:nvPr/>
        </p:nvSpPr>
        <p:spPr>
          <a:xfrm>
            <a:off x="7996344" y="719768"/>
            <a:ext cx="347143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nb-NO" sz="2000" b="1" dirty="0">
                <a:solidFill>
                  <a:srgbClr val="000000"/>
                </a:solidFill>
                <a:latin typeface="Arial"/>
              </a:rPr>
              <a:t>Effektmålene: </a:t>
            </a:r>
            <a:r>
              <a:rPr kumimoji="0" lang="nb-NO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mer velferd og bedre tjenester til innbyggerne og til rett tid.  </a:t>
            </a:r>
          </a:p>
        </p:txBody>
      </p:sp>
      <p:sp>
        <p:nvSpPr>
          <p:cNvPr id="21" name="Ellipse 20">
            <a:extLst>
              <a:ext uri="{FF2B5EF4-FFF2-40B4-BE49-F238E27FC236}">
                <a16:creationId xmlns:a16="http://schemas.microsoft.com/office/drawing/2014/main" id="{31BF58EE-231E-4D23-A782-E7B6891738B1}"/>
              </a:ext>
            </a:extLst>
          </p:cNvPr>
          <p:cNvSpPr/>
          <p:nvPr/>
        </p:nvSpPr>
        <p:spPr>
          <a:xfrm>
            <a:off x="7596414" y="373332"/>
            <a:ext cx="4156364" cy="1722664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34" name="Gruppe 33">
            <a:extLst>
              <a:ext uri="{FF2B5EF4-FFF2-40B4-BE49-F238E27FC236}">
                <a16:creationId xmlns:a16="http://schemas.microsoft.com/office/drawing/2014/main" id="{C65786FC-A4D3-4902-9906-10BE28372893}"/>
              </a:ext>
            </a:extLst>
          </p:cNvPr>
          <p:cNvGrpSpPr/>
          <p:nvPr/>
        </p:nvGrpSpPr>
        <p:grpSpPr>
          <a:xfrm>
            <a:off x="4093935" y="1453430"/>
            <a:ext cx="2628900" cy="1796143"/>
            <a:chOff x="4335235" y="1030319"/>
            <a:chExt cx="2628900" cy="1796143"/>
          </a:xfrm>
        </p:grpSpPr>
        <p:grpSp>
          <p:nvGrpSpPr>
            <p:cNvPr id="7" name="Gruppe 6">
              <a:extLst>
                <a:ext uri="{FF2B5EF4-FFF2-40B4-BE49-F238E27FC236}">
                  <a16:creationId xmlns:a16="http://schemas.microsoft.com/office/drawing/2014/main" id="{E5855727-00C2-4C70-BA73-32C79729C8B9}"/>
                </a:ext>
              </a:extLst>
            </p:cNvPr>
            <p:cNvGrpSpPr/>
            <p:nvPr/>
          </p:nvGrpSpPr>
          <p:grpSpPr>
            <a:xfrm>
              <a:off x="4335235" y="1030319"/>
              <a:ext cx="2628900" cy="1796143"/>
              <a:chOff x="4335235" y="1030319"/>
              <a:chExt cx="2628900" cy="1796143"/>
            </a:xfrm>
          </p:grpSpPr>
          <p:sp>
            <p:nvSpPr>
              <p:cNvPr id="2" name="Ellipse 1">
                <a:extLst>
                  <a:ext uri="{FF2B5EF4-FFF2-40B4-BE49-F238E27FC236}">
                    <a16:creationId xmlns:a16="http://schemas.microsoft.com/office/drawing/2014/main" id="{1A23B0CE-4CD0-431E-A12C-70925694E4AA}"/>
                  </a:ext>
                </a:extLst>
              </p:cNvPr>
              <p:cNvSpPr/>
              <p:nvPr/>
            </p:nvSpPr>
            <p:spPr>
              <a:xfrm>
                <a:off x="4335235" y="1030319"/>
                <a:ext cx="2628900" cy="1796143"/>
              </a:xfrm>
              <a:prstGeom prst="ellipse">
                <a:avLst/>
              </a:prstGeom>
              <a:ln>
                <a:solidFill>
                  <a:schemeClr val="accent1"/>
                </a:solidFill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nb-NO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15" name="TekstSylinder 14">
                <a:extLst>
                  <a:ext uri="{FF2B5EF4-FFF2-40B4-BE49-F238E27FC236}">
                    <a16:creationId xmlns:a16="http://schemas.microsoft.com/office/drawing/2014/main" id="{ECC2B10B-C993-4532-A0FB-B9A65086658A}"/>
                  </a:ext>
                </a:extLst>
              </p:cNvPr>
              <p:cNvSpPr txBox="1"/>
              <p:nvPr/>
            </p:nvSpPr>
            <p:spPr>
              <a:xfrm>
                <a:off x="4918982" y="1359387"/>
                <a:ext cx="1404257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nb-NO" dirty="0">
                    <a:solidFill>
                      <a:srgbClr val="000000"/>
                    </a:solidFill>
                    <a:latin typeface="Arial"/>
                  </a:rPr>
                  <a:t>i</a:t>
                </a:r>
                <a:r>
                  <a:rPr kumimoji="0" lang="nb-NO" sz="1800" b="0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ea typeface="+mn-ea"/>
                    <a:cs typeface="+mn-cs"/>
                  </a:rPr>
                  <a:t>nnbyggere</a:t>
                </a:r>
                <a:endParaRPr kumimoji="0" lang="nb-NO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pic>
          <p:nvPicPr>
            <p:cNvPr id="24" name="Grafikk 23" descr="Universell tilgang med heldekkende fyll">
              <a:extLst>
                <a:ext uri="{FF2B5EF4-FFF2-40B4-BE49-F238E27FC236}">
                  <a16:creationId xmlns:a16="http://schemas.microsoft.com/office/drawing/2014/main" id="{75A6FBB3-1839-4717-890C-4118181CDEB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p:blipFill>
          <p:spPr>
            <a:xfrm>
              <a:off x="5216979" y="1655589"/>
              <a:ext cx="914400" cy="914400"/>
            </a:xfrm>
            <a:prstGeom prst="rect">
              <a:avLst/>
            </a:prstGeom>
          </p:spPr>
        </p:pic>
      </p:grpSp>
      <p:cxnSp>
        <p:nvCxnSpPr>
          <p:cNvPr id="30" name="Rett pilkobling 29">
            <a:extLst>
              <a:ext uri="{FF2B5EF4-FFF2-40B4-BE49-F238E27FC236}">
                <a16:creationId xmlns:a16="http://schemas.microsoft.com/office/drawing/2014/main" id="{294CF44E-4358-4835-8CDB-DA29345B07B8}"/>
              </a:ext>
            </a:extLst>
          </p:cNvPr>
          <p:cNvCxnSpPr>
            <a:cxnSpLocks/>
          </p:cNvCxnSpPr>
          <p:nvPr/>
        </p:nvCxnSpPr>
        <p:spPr>
          <a:xfrm>
            <a:off x="3370611" y="4746570"/>
            <a:ext cx="683901" cy="374070"/>
          </a:xfrm>
          <a:prstGeom prst="straightConnector1">
            <a:avLst/>
          </a:prstGeom>
          <a:ln w="1905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1" name="Grafikk 30" descr="Kvinneprofil kontur">
            <a:extLst>
              <a:ext uri="{FF2B5EF4-FFF2-40B4-BE49-F238E27FC236}">
                <a16:creationId xmlns:a16="http://schemas.microsoft.com/office/drawing/2014/main" id="{405C7DC4-A8A6-4C07-B2AD-6F53385F1610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8888227" y="3371300"/>
            <a:ext cx="536865" cy="536865"/>
          </a:xfrm>
          <a:prstGeom prst="rect">
            <a:avLst/>
          </a:prstGeom>
        </p:spPr>
      </p:pic>
      <p:pic>
        <p:nvPicPr>
          <p:cNvPr id="33" name="Grafikk 32" descr="Mannsprofil kontur">
            <a:extLst>
              <a:ext uri="{FF2B5EF4-FFF2-40B4-BE49-F238E27FC236}">
                <a16:creationId xmlns:a16="http://schemas.microsoft.com/office/drawing/2014/main" id="{534A3222-2593-4EAE-9ED4-A710A4F90C3C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7996344" y="3344659"/>
            <a:ext cx="536865" cy="536865"/>
          </a:xfrm>
          <a:prstGeom prst="rect">
            <a:avLst/>
          </a:prstGeom>
        </p:spPr>
      </p:pic>
      <p:pic>
        <p:nvPicPr>
          <p:cNvPr id="35" name="Grafikk 34" descr="Kvinneprofil kontur">
            <a:extLst>
              <a:ext uri="{FF2B5EF4-FFF2-40B4-BE49-F238E27FC236}">
                <a16:creationId xmlns:a16="http://schemas.microsoft.com/office/drawing/2014/main" id="{BED0D9E2-E877-480A-BC68-E451E871D8E8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1850589" y="3207512"/>
            <a:ext cx="536865" cy="536865"/>
          </a:xfrm>
          <a:prstGeom prst="rect">
            <a:avLst/>
          </a:prstGeom>
        </p:spPr>
      </p:pic>
      <p:pic>
        <p:nvPicPr>
          <p:cNvPr id="36" name="Grafikk 35" descr="Mannsprofil kontur">
            <a:extLst>
              <a:ext uri="{FF2B5EF4-FFF2-40B4-BE49-F238E27FC236}">
                <a16:creationId xmlns:a16="http://schemas.microsoft.com/office/drawing/2014/main" id="{AEB89CA1-1987-42E7-8442-CDC29E11907F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tretch>
            <a:fillRect/>
          </a:stretch>
        </p:blipFill>
        <p:spPr>
          <a:xfrm>
            <a:off x="2629758" y="3213457"/>
            <a:ext cx="536865" cy="536865"/>
          </a:xfrm>
          <a:prstGeom prst="rect">
            <a:avLst/>
          </a:prstGeom>
        </p:spPr>
      </p:pic>
      <p:sp>
        <p:nvSpPr>
          <p:cNvPr id="10" name="TekstSylinder 9">
            <a:extLst>
              <a:ext uri="{FF2B5EF4-FFF2-40B4-BE49-F238E27FC236}">
                <a16:creationId xmlns:a16="http://schemas.microsoft.com/office/drawing/2014/main" id="{146FE12A-E89E-4CEA-AEDD-E14E647DC723}"/>
              </a:ext>
            </a:extLst>
          </p:cNvPr>
          <p:cNvSpPr txBox="1"/>
          <p:nvPr/>
        </p:nvSpPr>
        <p:spPr>
          <a:xfrm>
            <a:off x="8978327" y="5587115"/>
            <a:ext cx="17737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Effektmål</a:t>
            </a:r>
          </a:p>
        </p:txBody>
      </p:sp>
      <p:cxnSp>
        <p:nvCxnSpPr>
          <p:cNvPr id="38" name="Rett pilkobling 37">
            <a:extLst>
              <a:ext uri="{FF2B5EF4-FFF2-40B4-BE49-F238E27FC236}">
                <a16:creationId xmlns:a16="http://schemas.microsoft.com/office/drawing/2014/main" id="{937E0375-9C42-4CB0-8A20-177B255DBC14}"/>
              </a:ext>
            </a:extLst>
          </p:cNvPr>
          <p:cNvCxnSpPr>
            <a:cxnSpLocks/>
          </p:cNvCxnSpPr>
          <p:nvPr/>
        </p:nvCxnSpPr>
        <p:spPr>
          <a:xfrm>
            <a:off x="7945018" y="6408785"/>
            <a:ext cx="833856" cy="0"/>
          </a:xfrm>
          <a:prstGeom prst="straightConnector1">
            <a:avLst/>
          </a:prstGeom>
          <a:ln w="1905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TekstSylinder 28">
            <a:extLst>
              <a:ext uri="{FF2B5EF4-FFF2-40B4-BE49-F238E27FC236}">
                <a16:creationId xmlns:a16="http://schemas.microsoft.com/office/drawing/2014/main" id="{17316924-1A28-4E54-8A8E-8A9D8136FE5E}"/>
              </a:ext>
            </a:extLst>
          </p:cNvPr>
          <p:cNvSpPr txBox="1"/>
          <p:nvPr/>
        </p:nvSpPr>
        <p:spPr>
          <a:xfrm>
            <a:off x="8978327" y="6204599"/>
            <a:ext cx="204218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8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Tillitsrelasjoner</a:t>
            </a:r>
            <a:endParaRPr kumimoji="0" lang="nb-NO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cxnSp>
        <p:nvCxnSpPr>
          <p:cNvPr id="32" name="Rett pilkobling 31">
            <a:extLst>
              <a:ext uri="{FF2B5EF4-FFF2-40B4-BE49-F238E27FC236}">
                <a16:creationId xmlns:a16="http://schemas.microsoft.com/office/drawing/2014/main" id="{1260F204-E903-4161-B303-5EDD706B826A}"/>
              </a:ext>
            </a:extLst>
          </p:cNvPr>
          <p:cNvCxnSpPr>
            <a:cxnSpLocks/>
          </p:cNvCxnSpPr>
          <p:nvPr/>
        </p:nvCxnSpPr>
        <p:spPr>
          <a:xfrm>
            <a:off x="5328000" y="5120640"/>
            <a:ext cx="238477" cy="0"/>
          </a:xfrm>
          <a:prstGeom prst="straightConnector1">
            <a:avLst/>
          </a:prstGeom>
          <a:ln w="1905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Rett pilkobling 36">
            <a:extLst>
              <a:ext uri="{FF2B5EF4-FFF2-40B4-BE49-F238E27FC236}">
                <a16:creationId xmlns:a16="http://schemas.microsoft.com/office/drawing/2014/main" id="{90D3F0FA-57F5-40E5-8F96-48D593E3AB1C}"/>
              </a:ext>
            </a:extLst>
          </p:cNvPr>
          <p:cNvCxnSpPr>
            <a:cxnSpLocks/>
          </p:cNvCxnSpPr>
          <p:nvPr/>
        </p:nvCxnSpPr>
        <p:spPr>
          <a:xfrm>
            <a:off x="8663987" y="4215218"/>
            <a:ext cx="238477" cy="0"/>
          </a:xfrm>
          <a:prstGeom prst="straightConnector1">
            <a:avLst/>
          </a:prstGeom>
          <a:ln w="1905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Rett pilkobling 38">
            <a:extLst>
              <a:ext uri="{FF2B5EF4-FFF2-40B4-BE49-F238E27FC236}">
                <a16:creationId xmlns:a16="http://schemas.microsoft.com/office/drawing/2014/main" id="{54C3C046-00B3-485E-9321-8454B73906F2}"/>
              </a:ext>
            </a:extLst>
          </p:cNvPr>
          <p:cNvCxnSpPr>
            <a:cxnSpLocks/>
          </p:cNvCxnSpPr>
          <p:nvPr/>
        </p:nvCxnSpPr>
        <p:spPr>
          <a:xfrm>
            <a:off x="5328000" y="5288811"/>
            <a:ext cx="238477" cy="0"/>
          </a:xfrm>
          <a:prstGeom prst="straightConnector1">
            <a:avLst/>
          </a:prstGeom>
          <a:ln w="1905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Rett pilkobling 39">
            <a:extLst>
              <a:ext uri="{FF2B5EF4-FFF2-40B4-BE49-F238E27FC236}">
                <a16:creationId xmlns:a16="http://schemas.microsoft.com/office/drawing/2014/main" id="{DEA888B2-1ADB-4CFF-8F3B-CBA470935955}"/>
              </a:ext>
            </a:extLst>
          </p:cNvPr>
          <p:cNvCxnSpPr>
            <a:cxnSpLocks/>
          </p:cNvCxnSpPr>
          <p:nvPr/>
        </p:nvCxnSpPr>
        <p:spPr>
          <a:xfrm>
            <a:off x="5328000" y="5517042"/>
            <a:ext cx="238477" cy="0"/>
          </a:xfrm>
          <a:prstGeom prst="straightConnector1">
            <a:avLst/>
          </a:prstGeom>
          <a:ln w="1905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Rett pilkobling 40">
            <a:extLst>
              <a:ext uri="{FF2B5EF4-FFF2-40B4-BE49-F238E27FC236}">
                <a16:creationId xmlns:a16="http://schemas.microsoft.com/office/drawing/2014/main" id="{906E78AF-5EDF-4512-B9E9-E657A3CA264F}"/>
              </a:ext>
            </a:extLst>
          </p:cNvPr>
          <p:cNvCxnSpPr>
            <a:cxnSpLocks/>
          </p:cNvCxnSpPr>
          <p:nvPr/>
        </p:nvCxnSpPr>
        <p:spPr>
          <a:xfrm>
            <a:off x="2343063" y="3793922"/>
            <a:ext cx="238477" cy="0"/>
          </a:xfrm>
          <a:prstGeom prst="straightConnector1">
            <a:avLst/>
          </a:prstGeom>
          <a:ln w="19050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Rett pilkobling 8">
            <a:extLst>
              <a:ext uri="{FF2B5EF4-FFF2-40B4-BE49-F238E27FC236}">
                <a16:creationId xmlns:a16="http://schemas.microsoft.com/office/drawing/2014/main" id="{5E3D5FB5-9CA5-4170-9352-E62145DE8632}"/>
              </a:ext>
            </a:extLst>
          </p:cNvPr>
          <p:cNvCxnSpPr/>
          <p:nvPr/>
        </p:nvCxnSpPr>
        <p:spPr>
          <a:xfrm flipV="1">
            <a:off x="3665692" y="2993100"/>
            <a:ext cx="528937" cy="43589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42" name="Rett pilkobling 41">
            <a:extLst>
              <a:ext uri="{FF2B5EF4-FFF2-40B4-BE49-F238E27FC236}">
                <a16:creationId xmlns:a16="http://schemas.microsoft.com/office/drawing/2014/main" id="{B1AC9044-9572-4AC5-BBF9-B170AA565D35}"/>
              </a:ext>
            </a:extLst>
          </p:cNvPr>
          <p:cNvCxnSpPr>
            <a:cxnSpLocks/>
          </p:cNvCxnSpPr>
          <p:nvPr/>
        </p:nvCxnSpPr>
        <p:spPr>
          <a:xfrm flipH="1" flipV="1">
            <a:off x="6899895" y="2989335"/>
            <a:ext cx="592506" cy="43635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  <p:cxnSp>
        <p:nvCxnSpPr>
          <p:cNvPr id="43" name="Rett pilkobling 42">
            <a:extLst>
              <a:ext uri="{FF2B5EF4-FFF2-40B4-BE49-F238E27FC236}">
                <a16:creationId xmlns:a16="http://schemas.microsoft.com/office/drawing/2014/main" id="{AF504CC0-A6B5-4A1A-980A-6208A2EC869D}"/>
              </a:ext>
            </a:extLst>
          </p:cNvPr>
          <p:cNvCxnSpPr>
            <a:cxnSpLocks/>
          </p:cNvCxnSpPr>
          <p:nvPr/>
        </p:nvCxnSpPr>
        <p:spPr>
          <a:xfrm>
            <a:off x="7977195" y="5771781"/>
            <a:ext cx="801679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4"/>
          </a:lnRef>
          <a:fillRef idx="0">
            <a:schemeClr val="accent4"/>
          </a:fillRef>
          <a:effectRef idx="1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7242662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7C6764F5-CA98-466B-8CE5-356CE04CA5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nb-NO" sz="2800" b="1" dirty="0"/>
              <a:t>Tillitsreformen er ett av flere grep for å fornye offentlig sektor</a:t>
            </a: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EA5A9B88-BD73-4F35-98A1-270AD9D21F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F60C1B-21D4-425B-89C8-B0A7AB09A1E4}" type="slidenum">
              <a:rPr lang="nb-NO" smtClean="0"/>
              <a:t>26</a:t>
            </a:fld>
            <a:endParaRPr lang="nb-NO" dirty="0"/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EF15F509-B4A0-4CC1-8742-537677699873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6D603A99-80DB-4967-ACF0-451E7F509D1D}"/>
              </a:ext>
            </a:extLst>
          </p:cNvPr>
          <p:cNvSpPr/>
          <p:nvPr/>
        </p:nvSpPr>
        <p:spPr>
          <a:xfrm>
            <a:off x="0" y="1686758"/>
            <a:ext cx="3064042" cy="4369268"/>
          </a:xfrm>
          <a:prstGeom prst="rect">
            <a:avLst/>
          </a:prstGeom>
          <a:solidFill>
            <a:srgbClr val="E1EDD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sp>
        <p:nvSpPr>
          <p:cNvPr id="9" name="Rektangel 8">
            <a:extLst>
              <a:ext uri="{FF2B5EF4-FFF2-40B4-BE49-F238E27FC236}">
                <a16:creationId xmlns:a16="http://schemas.microsoft.com/office/drawing/2014/main" id="{9C488DC1-CFE1-4CBF-8F68-DBF54C53DE2D}"/>
              </a:ext>
            </a:extLst>
          </p:cNvPr>
          <p:cNvSpPr/>
          <p:nvPr/>
        </p:nvSpPr>
        <p:spPr>
          <a:xfrm>
            <a:off x="3102142" y="1686758"/>
            <a:ext cx="9127958" cy="4369268"/>
          </a:xfrm>
          <a:prstGeom prst="rect">
            <a:avLst/>
          </a:prstGeom>
          <a:solidFill>
            <a:srgbClr val="D6ED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cxnSp>
        <p:nvCxnSpPr>
          <p:cNvPr id="10" name="Rett linje 9">
            <a:extLst>
              <a:ext uri="{FF2B5EF4-FFF2-40B4-BE49-F238E27FC236}">
                <a16:creationId xmlns:a16="http://schemas.microsoft.com/office/drawing/2014/main" id="{DF3579C8-A1D3-49C9-BF7D-08D492CBDAB6}"/>
              </a:ext>
            </a:extLst>
          </p:cNvPr>
          <p:cNvCxnSpPr>
            <a:cxnSpLocks/>
          </p:cNvCxnSpPr>
          <p:nvPr/>
        </p:nvCxnSpPr>
        <p:spPr>
          <a:xfrm>
            <a:off x="3102142" y="6025050"/>
            <a:ext cx="9127958" cy="0"/>
          </a:xfrm>
          <a:prstGeom prst="line">
            <a:avLst/>
          </a:prstGeom>
          <a:ln w="762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Rett linje 10">
            <a:extLst>
              <a:ext uri="{FF2B5EF4-FFF2-40B4-BE49-F238E27FC236}">
                <a16:creationId xmlns:a16="http://schemas.microsoft.com/office/drawing/2014/main" id="{747E7B90-3922-4437-8CDB-A3614ED44621}"/>
              </a:ext>
            </a:extLst>
          </p:cNvPr>
          <p:cNvCxnSpPr>
            <a:cxnSpLocks/>
          </p:cNvCxnSpPr>
          <p:nvPr/>
        </p:nvCxnSpPr>
        <p:spPr>
          <a:xfrm flipV="1">
            <a:off x="0" y="6025050"/>
            <a:ext cx="3064042" cy="3134"/>
          </a:xfrm>
          <a:prstGeom prst="line">
            <a:avLst/>
          </a:prstGeom>
          <a:solidFill>
            <a:srgbClr val="E1EDD1"/>
          </a:solidFill>
          <a:ln w="76200">
            <a:solidFill>
              <a:srgbClr val="005F3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Plassholder for innhold 2">
            <a:extLst>
              <a:ext uri="{FF2B5EF4-FFF2-40B4-BE49-F238E27FC236}">
                <a16:creationId xmlns:a16="http://schemas.microsoft.com/office/drawing/2014/main" id="{E0635968-B9FE-488A-9FAC-7EFC8AB888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89020" y="1807695"/>
            <a:ext cx="8416978" cy="4369268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nb-NO" dirty="0"/>
              <a:t>Inn i en periode med trangere budsjetter</a:t>
            </a:r>
          </a:p>
          <a:p>
            <a:pPr>
              <a:lnSpc>
                <a:spcPct val="150000"/>
              </a:lnSpc>
            </a:pPr>
            <a:r>
              <a:rPr lang="nb-NO" dirty="0"/>
              <a:t>Tillitsreform, digitalisering, innovasjonsløft</a:t>
            </a:r>
          </a:p>
          <a:p>
            <a:pPr>
              <a:lnSpc>
                <a:spcPct val="150000"/>
              </a:lnSpc>
            </a:pPr>
            <a:r>
              <a:rPr lang="nb-NO" dirty="0"/>
              <a:t>Utnytte de ansattes kompetanse bedre</a:t>
            </a:r>
          </a:p>
          <a:p>
            <a:pPr>
              <a:lnSpc>
                <a:spcPct val="150000"/>
              </a:lnSpc>
            </a:pPr>
            <a:r>
              <a:rPr lang="nb-NO" dirty="0"/>
              <a:t>Økt autonomi i førstelinjen</a:t>
            </a:r>
          </a:p>
          <a:p>
            <a:pPr>
              <a:lnSpc>
                <a:spcPct val="150000"/>
              </a:lnSpc>
            </a:pPr>
            <a:r>
              <a:rPr lang="nb-NO" dirty="0"/>
              <a:t>Bedre tjenester for brukerne</a:t>
            </a:r>
          </a:p>
          <a:p>
            <a:pPr>
              <a:lnSpc>
                <a:spcPct val="150000"/>
              </a:lnSpc>
            </a:pPr>
            <a:r>
              <a:rPr lang="nb-NO" dirty="0"/>
              <a:t>Tett samspill med tillitsvalgte</a:t>
            </a:r>
            <a:endParaRPr lang="nb-NO" sz="2800" b="0" i="0" u="none" strike="noStrike" baseline="0" dirty="0">
              <a:solidFill>
                <a:srgbClr val="000000"/>
              </a:solidFill>
              <a:latin typeface="+mj-lt"/>
            </a:endParaRPr>
          </a:p>
          <a:p>
            <a:endParaRPr lang="nb-NO" sz="2800" dirty="0"/>
          </a:p>
        </p:txBody>
      </p:sp>
      <p:pic>
        <p:nvPicPr>
          <p:cNvPr id="13" name="Graphic 29">
            <a:extLst>
              <a:ext uri="{FF2B5EF4-FFF2-40B4-BE49-F238E27FC236}">
                <a16:creationId xmlns:a16="http://schemas.microsoft.com/office/drawing/2014/main" id="{15E08DBC-437A-40A8-9A96-ABDCD4EB4D8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231865" y="2525067"/>
            <a:ext cx="2646175" cy="2646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6874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1BC0BF43-1E16-48F6-8A20-B0CC7FEB66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F60C1B-21D4-425B-89C8-B0A7AB09A1E4}" type="slidenum">
              <a:rPr lang="nb-NO" smtClean="0"/>
              <a:t>27</a:t>
            </a:fld>
            <a:endParaRPr lang="nb-NO" dirty="0"/>
          </a:p>
        </p:txBody>
      </p:sp>
      <p:sp>
        <p:nvSpPr>
          <p:cNvPr id="6" name="Rektangel 5">
            <a:extLst>
              <a:ext uri="{FF2B5EF4-FFF2-40B4-BE49-F238E27FC236}">
                <a16:creationId xmlns:a16="http://schemas.microsoft.com/office/drawing/2014/main" id="{3F94615A-0F10-4C39-A0FB-9380B57895D2}"/>
              </a:ext>
            </a:extLst>
          </p:cNvPr>
          <p:cNvSpPr/>
          <p:nvPr/>
        </p:nvSpPr>
        <p:spPr>
          <a:xfrm>
            <a:off x="0" y="1686758"/>
            <a:ext cx="3064042" cy="4369268"/>
          </a:xfrm>
          <a:prstGeom prst="rect">
            <a:avLst/>
          </a:prstGeom>
          <a:solidFill>
            <a:srgbClr val="E1EDD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D73707FF-39C9-43BE-B21B-8C922584EB6A}"/>
              </a:ext>
            </a:extLst>
          </p:cNvPr>
          <p:cNvSpPr/>
          <p:nvPr/>
        </p:nvSpPr>
        <p:spPr>
          <a:xfrm>
            <a:off x="3102142" y="1686758"/>
            <a:ext cx="9127958" cy="4369268"/>
          </a:xfrm>
          <a:prstGeom prst="rect">
            <a:avLst/>
          </a:prstGeom>
          <a:solidFill>
            <a:srgbClr val="D6ED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cxnSp>
        <p:nvCxnSpPr>
          <p:cNvPr id="9" name="Rett linje 8">
            <a:extLst>
              <a:ext uri="{FF2B5EF4-FFF2-40B4-BE49-F238E27FC236}">
                <a16:creationId xmlns:a16="http://schemas.microsoft.com/office/drawing/2014/main" id="{392E469C-D2E5-46BC-817C-56830D2ADABF}"/>
              </a:ext>
            </a:extLst>
          </p:cNvPr>
          <p:cNvCxnSpPr>
            <a:cxnSpLocks/>
          </p:cNvCxnSpPr>
          <p:nvPr/>
        </p:nvCxnSpPr>
        <p:spPr>
          <a:xfrm>
            <a:off x="3102142" y="6025050"/>
            <a:ext cx="9127958" cy="0"/>
          </a:xfrm>
          <a:prstGeom prst="line">
            <a:avLst/>
          </a:prstGeom>
          <a:ln w="762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Rett linje 9">
            <a:extLst>
              <a:ext uri="{FF2B5EF4-FFF2-40B4-BE49-F238E27FC236}">
                <a16:creationId xmlns:a16="http://schemas.microsoft.com/office/drawing/2014/main" id="{FE3DBC5E-09E1-4711-BA68-59AE9165F958}"/>
              </a:ext>
            </a:extLst>
          </p:cNvPr>
          <p:cNvCxnSpPr>
            <a:cxnSpLocks/>
          </p:cNvCxnSpPr>
          <p:nvPr/>
        </p:nvCxnSpPr>
        <p:spPr>
          <a:xfrm flipV="1">
            <a:off x="0" y="6025050"/>
            <a:ext cx="3064042" cy="3134"/>
          </a:xfrm>
          <a:prstGeom prst="line">
            <a:avLst/>
          </a:prstGeom>
          <a:solidFill>
            <a:srgbClr val="E1EDD1"/>
          </a:solidFill>
          <a:ln w="76200">
            <a:solidFill>
              <a:srgbClr val="005F3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ttel 1">
            <a:extLst>
              <a:ext uri="{FF2B5EF4-FFF2-40B4-BE49-F238E27FC236}">
                <a16:creationId xmlns:a16="http://schemas.microsoft.com/office/drawing/2014/main" id="{5ACA330E-03A1-4775-8C5C-D529CD572F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000000" cy="1325563"/>
          </a:xfrm>
        </p:spPr>
        <p:txBody>
          <a:bodyPr>
            <a:normAutofit/>
          </a:bodyPr>
          <a:lstStyle/>
          <a:p>
            <a:r>
              <a:rPr lang="nb-NO" sz="2800" b="1" dirty="0"/>
              <a:t>Tillitsbasert styring</a:t>
            </a:r>
          </a:p>
        </p:txBody>
      </p:sp>
      <p:sp>
        <p:nvSpPr>
          <p:cNvPr id="12" name="Plassholder for innhold 2">
            <a:extLst>
              <a:ext uri="{FF2B5EF4-FFF2-40B4-BE49-F238E27FC236}">
                <a16:creationId xmlns:a16="http://schemas.microsoft.com/office/drawing/2014/main" id="{62E28378-9F12-4931-A53A-282CEC9060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91840" y="2421082"/>
            <a:ext cx="8704930" cy="3648247"/>
          </a:xfrm>
        </p:spPr>
        <p:txBody>
          <a:bodyPr anchor="ctr"/>
          <a:lstStyle/>
          <a:p>
            <a:r>
              <a:rPr lang="nb-NO" dirty="0"/>
              <a:t>For omfattende krav til rapportering</a:t>
            </a:r>
            <a:br>
              <a:rPr lang="nb-NO" dirty="0"/>
            </a:br>
            <a:endParaRPr lang="nb-NO" dirty="0"/>
          </a:p>
          <a:p>
            <a:r>
              <a:rPr lang="nb-NO" dirty="0"/>
              <a:t>Fortsatt nødvendig: kontroll med ressursbruk og måloppnåelse, og likebehandling av brukerne</a:t>
            </a:r>
            <a:br>
              <a:rPr lang="nb-NO" dirty="0"/>
            </a:br>
            <a:endParaRPr lang="nb-NO" dirty="0"/>
          </a:p>
          <a:p>
            <a:r>
              <a:rPr lang="nb-NO" dirty="0"/>
              <a:t>Få bort unødvendig rapportering, overdreven kontroll og detaljstyring </a:t>
            </a:r>
          </a:p>
          <a:p>
            <a:pPr marL="0" indent="0">
              <a:buNone/>
            </a:pPr>
            <a:endParaRPr lang="nb-NO" i="1" dirty="0"/>
          </a:p>
        </p:txBody>
      </p:sp>
      <p:pic>
        <p:nvPicPr>
          <p:cNvPr id="15" name="Graphic 56">
            <a:extLst>
              <a:ext uri="{FF2B5EF4-FFF2-40B4-BE49-F238E27FC236}">
                <a16:creationId xmlns:a16="http://schemas.microsoft.com/office/drawing/2014/main" id="{43CB20C5-09CF-4ABB-9591-07FBA82D8A3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0" y="2341336"/>
            <a:ext cx="3058510" cy="30585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20381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1BC0BF43-1E16-48F6-8A20-B0CC7FEB66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F60C1B-21D4-425B-89C8-B0A7AB09A1E4}" type="slidenum">
              <a:rPr lang="nb-NO" smtClean="0"/>
              <a:t>28</a:t>
            </a:fld>
            <a:endParaRPr lang="nb-NO" dirty="0"/>
          </a:p>
        </p:txBody>
      </p:sp>
      <p:sp>
        <p:nvSpPr>
          <p:cNvPr id="6" name="Rektangel 5">
            <a:extLst>
              <a:ext uri="{FF2B5EF4-FFF2-40B4-BE49-F238E27FC236}">
                <a16:creationId xmlns:a16="http://schemas.microsoft.com/office/drawing/2014/main" id="{3F94615A-0F10-4C39-A0FB-9380B57895D2}"/>
              </a:ext>
            </a:extLst>
          </p:cNvPr>
          <p:cNvSpPr/>
          <p:nvPr/>
        </p:nvSpPr>
        <p:spPr>
          <a:xfrm>
            <a:off x="0" y="1686758"/>
            <a:ext cx="3064042" cy="4369268"/>
          </a:xfrm>
          <a:prstGeom prst="rect">
            <a:avLst/>
          </a:prstGeom>
          <a:solidFill>
            <a:srgbClr val="E1EDD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sp>
        <p:nvSpPr>
          <p:cNvPr id="7" name="Rektangel 6">
            <a:extLst>
              <a:ext uri="{FF2B5EF4-FFF2-40B4-BE49-F238E27FC236}">
                <a16:creationId xmlns:a16="http://schemas.microsoft.com/office/drawing/2014/main" id="{D73707FF-39C9-43BE-B21B-8C922584EB6A}"/>
              </a:ext>
            </a:extLst>
          </p:cNvPr>
          <p:cNvSpPr/>
          <p:nvPr/>
        </p:nvSpPr>
        <p:spPr>
          <a:xfrm>
            <a:off x="3102142" y="1686758"/>
            <a:ext cx="9127958" cy="4369268"/>
          </a:xfrm>
          <a:prstGeom prst="rect">
            <a:avLst/>
          </a:prstGeom>
          <a:solidFill>
            <a:srgbClr val="D6ED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 dirty="0"/>
          </a:p>
        </p:txBody>
      </p:sp>
      <p:cxnSp>
        <p:nvCxnSpPr>
          <p:cNvPr id="9" name="Rett linje 8">
            <a:extLst>
              <a:ext uri="{FF2B5EF4-FFF2-40B4-BE49-F238E27FC236}">
                <a16:creationId xmlns:a16="http://schemas.microsoft.com/office/drawing/2014/main" id="{392E469C-D2E5-46BC-817C-56830D2ADABF}"/>
              </a:ext>
            </a:extLst>
          </p:cNvPr>
          <p:cNvCxnSpPr>
            <a:cxnSpLocks/>
          </p:cNvCxnSpPr>
          <p:nvPr/>
        </p:nvCxnSpPr>
        <p:spPr>
          <a:xfrm>
            <a:off x="3102142" y="6025050"/>
            <a:ext cx="9127958" cy="0"/>
          </a:xfrm>
          <a:prstGeom prst="line">
            <a:avLst/>
          </a:prstGeom>
          <a:ln w="76200">
            <a:solidFill>
              <a:schemeClr val="accent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Rett linje 9">
            <a:extLst>
              <a:ext uri="{FF2B5EF4-FFF2-40B4-BE49-F238E27FC236}">
                <a16:creationId xmlns:a16="http://schemas.microsoft.com/office/drawing/2014/main" id="{FE3DBC5E-09E1-4711-BA68-59AE9165F958}"/>
              </a:ext>
            </a:extLst>
          </p:cNvPr>
          <p:cNvCxnSpPr>
            <a:cxnSpLocks/>
          </p:cNvCxnSpPr>
          <p:nvPr/>
        </p:nvCxnSpPr>
        <p:spPr>
          <a:xfrm flipV="1">
            <a:off x="0" y="6025050"/>
            <a:ext cx="3064042" cy="3134"/>
          </a:xfrm>
          <a:prstGeom prst="line">
            <a:avLst/>
          </a:prstGeom>
          <a:solidFill>
            <a:srgbClr val="E1EDD1"/>
          </a:solidFill>
          <a:ln w="76200">
            <a:solidFill>
              <a:srgbClr val="005F3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ittel 1">
            <a:extLst>
              <a:ext uri="{FF2B5EF4-FFF2-40B4-BE49-F238E27FC236}">
                <a16:creationId xmlns:a16="http://schemas.microsoft.com/office/drawing/2014/main" id="{5ACA330E-03A1-4775-8C5C-D529CD572F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000000" cy="1325563"/>
          </a:xfrm>
        </p:spPr>
        <p:txBody>
          <a:bodyPr>
            <a:normAutofit/>
          </a:bodyPr>
          <a:lstStyle/>
          <a:p>
            <a:r>
              <a:rPr lang="nb-NO" sz="2800" b="1" dirty="0"/>
              <a:t>Tillitsbasert ledelse</a:t>
            </a:r>
            <a:br>
              <a:rPr lang="nb-NO" sz="2800" b="1" dirty="0"/>
            </a:br>
            <a:endParaRPr lang="nb-NO" sz="2800" b="1" dirty="0"/>
          </a:p>
        </p:txBody>
      </p:sp>
      <p:sp>
        <p:nvSpPr>
          <p:cNvPr id="12" name="Plassholder for innhold 2">
            <a:extLst>
              <a:ext uri="{FF2B5EF4-FFF2-40B4-BE49-F238E27FC236}">
                <a16:creationId xmlns:a16="http://schemas.microsoft.com/office/drawing/2014/main" id="{62E28378-9F12-4931-A53A-282CEC9060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75556" y="1777396"/>
            <a:ext cx="8704930" cy="4116667"/>
          </a:xfrm>
        </p:spPr>
        <p:txBody>
          <a:bodyPr anchor="ctr"/>
          <a:lstStyle/>
          <a:p>
            <a:pPr>
              <a:lnSpc>
                <a:spcPct val="150000"/>
              </a:lnSpc>
            </a:pPr>
            <a:r>
              <a:rPr lang="nb-NO" dirty="0"/>
              <a:t>Tillitsbasert ledelse er ikke noe nytt</a:t>
            </a:r>
          </a:p>
          <a:p>
            <a:pPr>
              <a:lnSpc>
                <a:spcPct val="150000"/>
              </a:lnSpc>
            </a:pPr>
            <a:r>
              <a:rPr lang="nb-NO" dirty="0"/>
              <a:t>Men bruke det mer gjennomgående</a:t>
            </a:r>
          </a:p>
          <a:p>
            <a:pPr>
              <a:lnSpc>
                <a:spcPct val="150000"/>
              </a:lnSpc>
            </a:pPr>
            <a:r>
              <a:rPr lang="nb-NO" dirty="0"/>
              <a:t>Gi økt handlingsrom til undergitte ledere og medarbeidere</a:t>
            </a:r>
          </a:p>
          <a:p>
            <a:pPr>
              <a:lnSpc>
                <a:spcPct val="150000"/>
              </a:lnSpc>
            </a:pPr>
            <a:r>
              <a:rPr lang="nb-NO" dirty="0"/>
              <a:t>Bedre utnyttelse av kompetanse </a:t>
            </a:r>
          </a:p>
          <a:p>
            <a:pPr>
              <a:lnSpc>
                <a:spcPct val="150000"/>
              </a:lnSpc>
            </a:pPr>
            <a:r>
              <a:rPr lang="nb-NO" dirty="0"/>
              <a:t>Balanse mellom tillit og kontroll</a:t>
            </a:r>
          </a:p>
          <a:p>
            <a:pPr>
              <a:lnSpc>
                <a:spcPct val="150000"/>
              </a:lnSpc>
            </a:pPr>
            <a:r>
              <a:rPr lang="nb-NO" dirty="0"/>
              <a:t>Medarbeidere – ta ansvar, vise initiativ, selvledelse</a:t>
            </a:r>
          </a:p>
        </p:txBody>
      </p:sp>
      <p:pic>
        <p:nvPicPr>
          <p:cNvPr id="13" name="Graphic 81">
            <a:extLst>
              <a:ext uri="{FF2B5EF4-FFF2-40B4-BE49-F238E27FC236}">
                <a16:creationId xmlns:a16="http://schemas.microsoft.com/office/drawing/2014/main" id="{C0D82B2D-B158-46FD-A806-A0612862B783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195230" y="2536566"/>
            <a:ext cx="2673582" cy="26735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548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732635" y="296863"/>
            <a:ext cx="10257763" cy="1143000"/>
          </a:xfrm>
        </p:spPr>
        <p:txBody>
          <a:bodyPr anchor="ctr">
            <a:normAutofit/>
          </a:bodyPr>
          <a:lstStyle/>
          <a:p>
            <a:r>
              <a:rPr lang="nb-NO" b="1" dirty="0">
                <a:solidFill>
                  <a:srgbClr val="0070C0"/>
                </a:solidFill>
              </a:rPr>
              <a:t>Digitaliseringspolitikk 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732635" y="1280735"/>
            <a:ext cx="4860000" cy="4525963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nb-NO" dirty="0"/>
              <a:t>Elektronisk kommunikasjon, bredbånd, 5G-utrulling</a:t>
            </a:r>
          </a:p>
          <a:p>
            <a:pPr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nb-NO" dirty="0"/>
              <a:t>Digitalisering i offentlig sektor og næringsrettet IKT </a:t>
            </a:r>
          </a:p>
          <a:p>
            <a:pPr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nb-NO" dirty="0"/>
              <a:t>Samarbeid offentlig – privat sektor </a:t>
            </a:r>
          </a:p>
          <a:p>
            <a:pPr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nb-NO" dirty="0"/>
              <a:t>Innovasjon i offentlig sektor</a:t>
            </a:r>
          </a:p>
          <a:p>
            <a:pPr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nb-NO" dirty="0"/>
              <a:t>Regelverk: eID/esignatur, universell </a:t>
            </a:r>
            <a:r>
              <a:rPr lang="nb-NO" dirty="0" err="1"/>
              <a:t>utforming,ekom</a:t>
            </a:r>
            <a:r>
              <a:rPr lang="nb-NO" dirty="0"/>
              <a:t> </a:t>
            </a:r>
            <a:r>
              <a:rPr lang="nb-NO" dirty="0" err="1"/>
              <a:t>eforvaltningsforskriften</a:t>
            </a:r>
            <a:r>
              <a:rPr lang="nb-NO" dirty="0"/>
              <a:t>, </a:t>
            </a:r>
            <a:r>
              <a:rPr lang="nb-NO" dirty="0" err="1"/>
              <a:t>ehandel</a:t>
            </a:r>
            <a:r>
              <a:rPr lang="nb-NO" dirty="0"/>
              <a:t>, personvern, </a:t>
            </a:r>
            <a:r>
              <a:rPr lang="nb-NO" dirty="0" err="1"/>
              <a:t>viderebruk</a:t>
            </a:r>
            <a:r>
              <a:rPr lang="nb-NO" dirty="0"/>
              <a:t>, fri flyt av data</a:t>
            </a:r>
          </a:p>
        </p:txBody>
      </p:sp>
      <p:pic>
        <p:nvPicPr>
          <p:cNvPr id="5122" name="Picture 2" descr="Vi må ikke la digitaliseringspolitikk bare være et valgkamptema» | Dagens  perspektiv">
            <a:extLst>
              <a:ext uri="{FF2B5EF4-FFF2-40B4-BE49-F238E27FC236}">
                <a16:creationId xmlns:a16="http://schemas.microsoft.com/office/drawing/2014/main" id="{BC2DB88D-051D-46AA-AFDE-4667E29AE3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6197599" y="1439863"/>
            <a:ext cx="5617505" cy="4207706"/>
          </a:xfrm>
          <a:prstGeom prst="rect">
            <a:avLst/>
          </a:prstGeom>
          <a:solidFill>
            <a:srgbClr val="FFFFFF"/>
          </a:solidFill>
        </p:spPr>
      </p:pic>
      <p:sp>
        <p:nvSpPr>
          <p:cNvPr id="5127" name="Slide Number Placeholder 4">
            <a:extLst>
              <a:ext uri="{FF2B5EF4-FFF2-40B4-BE49-F238E27FC236}">
                <a16:creationId xmlns:a16="http://schemas.microsoft.com/office/drawing/2014/main" id="{107D3F5A-1D2F-178B-1324-45DE8D06288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1244985" y="6314400"/>
            <a:ext cx="503643" cy="216000"/>
          </a:xfrm>
        </p:spPr>
        <p:txBody>
          <a:bodyPr/>
          <a:lstStyle/>
          <a:p>
            <a:pPr>
              <a:spcAft>
                <a:spcPts val="600"/>
              </a:spcAft>
              <a:defRPr/>
            </a:pPr>
            <a:fld id="{915A8C69-1E23-4468-AC94-010B558DD334}" type="slidenum">
              <a:rPr lang="nb-NO" smtClean="0"/>
              <a:pPr>
                <a:spcAft>
                  <a:spcPts val="600"/>
                </a:spcAft>
                <a:defRPr/>
              </a:pPr>
              <a:t>3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075609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>
          <a:xfrm>
            <a:off x="1198950" y="296652"/>
            <a:ext cx="5201850" cy="1143000"/>
          </a:xfrm>
        </p:spPr>
        <p:txBody>
          <a:bodyPr>
            <a:noAutofit/>
          </a:bodyPr>
          <a:lstStyle/>
          <a:p>
            <a:r>
              <a:rPr lang="nb-NO" b="1" dirty="0">
                <a:solidFill>
                  <a:srgbClr val="0070C0"/>
                </a:solidFill>
              </a:rPr>
              <a:t>Norsk offentlig sektor</a:t>
            </a:r>
            <a:endParaRPr lang="en-GB" b="1" dirty="0">
              <a:solidFill>
                <a:srgbClr val="0070C0"/>
              </a:solidFill>
            </a:endParaRPr>
          </a:p>
        </p:txBody>
      </p:sp>
      <p:sp>
        <p:nvSpPr>
          <p:cNvPr id="3" name="Plassholder for innhold 2"/>
          <p:cNvSpPr>
            <a:spLocks noGrp="1"/>
          </p:cNvSpPr>
          <p:nvPr>
            <p:ph idx="1"/>
          </p:nvPr>
        </p:nvSpPr>
        <p:spPr>
          <a:xfrm>
            <a:off x="1198951" y="1592797"/>
            <a:ext cx="4137980" cy="4525963"/>
          </a:xfrm>
        </p:spPr>
        <p:txBody>
          <a:bodyPr/>
          <a:lstStyle/>
          <a:p>
            <a:r>
              <a:rPr lang="en-US" dirty="0"/>
              <a:t>16 </a:t>
            </a:r>
            <a:r>
              <a:rPr lang="en-US" dirty="0" err="1"/>
              <a:t>departementer</a:t>
            </a:r>
            <a:r>
              <a:rPr lang="en-US" dirty="0"/>
              <a:t> (</a:t>
            </a:r>
            <a:r>
              <a:rPr lang="en-US" sz="1800" dirty="0"/>
              <a:t>med SMK</a:t>
            </a:r>
            <a:r>
              <a:rPr lang="en-US" dirty="0"/>
              <a:t>)</a:t>
            </a:r>
          </a:p>
          <a:p>
            <a:r>
              <a:rPr lang="en-US" dirty="0"/>
              <a:t>60+ </a:t>
            </a:r>
            <a:r>
              <a:rPr lang="en-US" dirty="0" err="1"/>
              <a:t>virksomheter</a:t>
            </a:r>
            <a:r>
              <a:rPr lang="en-US" dirty="0"/>
              <a:t> og </a:t>
            </a:r>
            <a:r>
              <a:rPr lang="en-US" dirty="0" err="1"/>
              <a:t>etater</a:t>
            </a:r>
            <a:endParaRPr lang="en-US" dirty="0"/>
          </a:p>
          <a:p>
            <a:r>
              <a:rPr lang="en-US" dirty="0"/>
              <a:t>356 </a:t>
            </a:r>
            <a:r>
              <a:rPr lang="en-US" dirty="0" err="1"/>
              <a:t>kommuner</a:t>
            </a:r>
            <a:r>
              <a:rPr lang="en-US" dirty="0"/>
              <a:t> og 11 </a:t>
            </a:r>
            <a:r>
              <a:rPr lang="en-US" dirty="0" err="1"/>
              <a:t>fylker</a:t>
            </a:r>
            <a:r>
              <a:rPr lang="en-US" dirty="0"/>
              <a:t> (</a:t>
            </a:r>
            <a:r>
              <a:rPr lang="en-US" sz="1800" dirty="0"/>
              <a:t>pr. 1.1.2020</a:t>
            </a:r>
            <a:r>
              <a:rPr lang="en-US" dirty="0"/>
              <a:t>)</a:t>
            </a:r>
          </a:p>
          <a:p>
            <a:endParaRPr lang="en-US" dirty="0"/>
          </a:p>
          <a:p>
            <a:pPr marL="457200" lvl="1" indent="0">
              <a:buNone/>
            </a:pPr>
            <a:r>
              <a:rPr lang="en-US" dirty="0"/>
              <a:t>- </a:t>
            </a:r>
            <a:r>
              <a:rPr lang="en-US" dirty="0" err="1"/>
              <a:t>sektorstyrt</a:t>
            </a:r>
            <a:r>
              <a:rPr lang="en-US" dirty="0"/>
              <a:t> </a:t>
            </a:r>
          </a:p>
          <a:p>
            <a:pPr marL="457200" lvl="1" indent="0">
              <a:buNone/>
            </a:pPr>
            <a:r>
              <a:rPr lang="en-US" dirty="0"/>
              <a:t>med </a:t>
            </a:r>
            <a:r>
              <a:rPr lang="en-US" dirty="0" err="1"/>
              <a:t>egne</a:t>
            </a:r>
            <a:r>
              <a:rPr lang="en-US" dirty="0"/>
              <a:t> </a:t>
            </a:r>
            <a:r>
              <a:rPr lang="en-US" dirty="0" err="1"/>
              <a:t>strategier</a:t>
            </a:r>
            <a:endParaRPr lang="nb-NO" dirty="0"/>
          </a:p>
        </p:txBody>
      </p:sp>
      <p:pic>
        <p:nvPicPr>
          <p:cNvPr id="6148" name="Picture 4" descr="Organisering av virksomheter og ansatte i staten | DFØ">
            <a:extLst>
              <a:ext uri="{FF2B5EF4-FFF2-40B4-BE49-F238E27FC236}">
                <a16:creationId xmlns:a16="http://schemas.microsoft.com/office/drawing/2014/main" id="{45D14DEA-1CC6-4B38-98FA-6D84340E9F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0471" y="1439652"/>
            <a:ext cx="6320807" cy="5019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42602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ktangel 25"/>
          <p:cNvSpPr/>
          <p:nvPr/>
        </p:nvSpPr>
        <p:spPr>
          <a:xfrm>
            <a:off x="0" y="8851"/>
            <a:ext cx="12192000" cy="972705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3" name="Rektangel 42"/>
          <p:cNvSpPr/>
          <p:nvPr/>
        </p:nvSpPr>
        <p:spPr>
          <a:xfrm>
            <a:off x="460203" y="6679813"/>
            <a:ext cx="453128" cy="181223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70" name="Tittel 1"/>
          <p:cNvSpPr>
            <a:spLocks noGrp="1"/>
          </p:cNvSpPr>
          <p:nvPr>
            <p:ph type="title"/>
          </p:nvPr>
        </p:nvSpPr>
        <p:spPr>
          <a:xfrm>
            <a:off x="1198950" y="-50185"/>
            <a:ext cx="9793225" cy="1143000"/>
          </a:xfrm>
        </p:spPr>
        <p:txBody>
          <a:bodyPr/>
          <a:lstStyle/>
          <a:p>
            <a:pPr lvl="0">
              <a:defRPr/>
            </a:pPr>
            <a:r>
              <a:rPr lang="nb-NO" b="1" dirty="0">
                <a:solidFill>
                  <a:srgbClr val="0070C0"/>
                </a:solidFill>
                <a:ea typeface="Verdana" panose="020B0604030504040204" pitchFamily="34" charset="0"/>
              </a:rPr>
              <a:t>Vi må omstille oss</a:t>
            </a:r>
          </a:p>
        </p:txBody>
      </p:sp>
      <p:sp>
        <p:nvSpPr>
          <p:cNvPr id="2" name="Plassholder for innhold 1">
            <a:extLst>
              <a:ext uri="{FF2B5EF4-FFF2-40B4-BE49-F238E27FC236}">
                <a16:creationId xmlns:a16="http://schemas.microsoft.com/office/drawing/2014/main" id="{3A16E5F4-0802-4ABA-9962-BFC752908F4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b-NO"/>
          </a:p>
        </p:txBody>
      </p:sp>
      <p:sp>
        <p:nvSpPr>
          <p:cNvPr id="88" name="Rektangel 87"/>
          <p:cNvSpPr/>
          <p:nvPr/>
        </p:nvSpPr>
        <p:spPr>
          <a:xfrm>
            <a:off x="1326579" y="3069615"/>
            <a:ext cx="4353737" cy="1369128"/>
          </a:xfrm>
          <a:prstGeom prst="rect">
            <a:avLst/>
          </a:prstGeom>
          <a:solidFill>
            <a:srgbClr val="D0E7F8"/>
          </a:solidFill>
          <a:ln w="12700">
            <a:solidFill>
              <a:srgbClr val="00315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TekstSylinder 4"/>
          <p:cNvSpPr txBox="1"/>
          <p:nvPr/>
        </p:nvSpPr>
        <p:spPr>
          <a:xfrm>
            <a:off x="3554015" y="3281273"/>
            <a:ext cx="19334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Strammere økonomiske rammer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33" name="Rektangel 132"/>
          <p:cNvSpPr/>
          <p:nvPr/>
        </p:nvSpPr>
        <p:spPr>
          <a:xfrm>
            <a:off x="1396419" y="3151389"/>
            <a:ext cx="1633665" cy="1170045"/>
          </a:xfrm>
          <a:prstGeom prst="rect">
            <a:avLst/>
          </a:prstGeom>
          <a:solidFill>
            <a:schemeClr val="bg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34" name="Bilde 13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03429" y="3186923"/>
            <a:ext cx="1519935" cy="1134511"/>
          </a:xfrm>
          <a:prstGeom prst="rect">
            <a:avLst/>
          </a:prstGeom>
          <a:solidFill>
            <a:schemeClr val="bg1"/>
          </a:solidFill>
          <a:ln>
            <a:noFill/>
          </a:ln>
        </p:spPr>
      </p:pic>
      <p:sp>
        <p:nvSpPr>
          <p:cNvPr id="28" name="Rektangel 27"/>
          <p:cNvSpPr/>
          <p:nvPr/>
        </p:nvSpPr>
        <p:spPr>
          <a:xfrm>
            <a:off x="1326579" y="4554043"/>
            <a:ext cx="4353737" cy="1369128"/>
          </a:xfrm>
          <a:prstGeom prst="rect">
            <a:avLst/>
          </a:prstGeom>
          <a:solidFill>
            <a:srgbClr val="D0E7F8"/>
          </a:solidFill>
          <a:ln w="12700">
            <a:solidFill>
              <a:srgbClr val="00315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29" name="Rektangel 28"/>
          <p:cNvSpPr/>
          <p:nvPr/>
        </p:nvSpPr>
        <p:spPr>
          <a:xfrm>
            <a:off x="1326578" y="1572910"/>
            <a:ext cx="9793225" cy="4525963"/>
          </a:xfrm>
          <a:prstGeom prst="rect">
            <a:avLst/>
          </a:prstGeom>
          <a:solidFill>
            <a:srgbClr val="00315C"/>
          </a:solidFill>
          <a:ln w="12700">
            <a:solidFill>
              <a:srgbClr val="00315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0" name="TekstSylinder 29"/>
          <p:cNvSpPr txBox="1"/>
          <p:nvPr/>
        </p:nvSpPr>
        <p:spPr>
          <a:xfrm>
            <a:off x="3554015" y="4647420"/>
            <a:ext cx="19639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Forventninger til velferds-tjenestene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3" name="Rektangel 32"/>
          <p:cNvSpPr/>
          <p:nvPr/>
        </p:nvSpPr>
        <p:spPr>
          <a:xfrm>
            <a:off x="1399703" y="4687091"/>
            <a:ext cx="1633665" cy="1170045"/>
          </a:xfrm>
          <a:prstGeom prst="rect">
            <a:avLst/>
          </a:prstGeom>
          <a:solidFill>
            <a:schemeClr val="bg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34" name="Bilde 3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07118" y="4838972"/>
            <a:ext cx="1623485" cy="850660"/>
          </a:xfrm>
          <a:prstGeom prst="rect">
            <a:avLst/>
          </a:prstGeom>
          <a:solidFill>
            <a:srgbClr val="D0E7F8"/>
          </a:solidFill>
          <a:ln>
            <a:noFill/>
          </a:ln>
        </p:spPr>
      </p:pic>
      <p:sp>
        <p:nvSpPr>
          <p:cNvPr id="35" name="TekstSylinder 34"/>
          <p:cNvSpPr txBox="1"/>
          <p:nvPr/>
        </p:nvSpPr>
        <p:spPr>
          <a:xfrm>
            <a:off x="1605618" y="1999498"/>
            <a:ext cx="389679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2400" b="0" i="0" u="none" strike="noStrike" kern="1200" cap="none" spc="0" normalizeH="0" baseline="0" noProof="0" dirty="0">
                <a:ln>
                  <a:noFill/>
                </a:ln>
                <a:solidFill>
                  <a:srgbClr val="D0E7F8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Endrede rammebetingelser:</a:t>
            </a:r>
            <a:endParaRPr kumimoji="0" lang="nb-NO" sz="2400" b="0" i="0" u="none" strike="noStrike" kern="1200" cap="none" spc="0" normalizeH="0" baseline="0" noProof="0" dirty="0">
              <a:ln>
                <a:noFill/>
              </a:ln>
              <a:solidFill>
                <a:srgbClr val="D0E7F8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6" name="Rektangel 35"/>
          <p:cNvSpPr/>
          <p:nvPr/>
        </p:nvSpPr>
        <p:spPr>
          <a:xfrm>
            <a:off x="5918087" y="1590081"/>
            <a:ext cx="4353737" cy="1369128"/>
          </a:xfrm>
          <a:prstGeom prst="rect">
            <a:avLst/>
          </a:prstGeom>
          <a:solidFill>
            <a:srgbClr val="D0E7F8"/>
          </a:solidFill>
          <a:ln w="12700">
            <a:solidFill>
              <a:srgbClr val="00315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7" name="Rektangel 36"/>
          <p:cNvSpPr/>
          <p:nvPr/>
        </p:nvSpPr>
        <p:spPr>
          <a:xfrm>
            <a:off x="5918087" y="3076336"/>
            <a:ext cx="4353737" cy="1369128"/>
          </a:xfrm>
          <a:prstGeom prst="rect">
            <a:avLst/>
          </a:prstGeom>
          <a:solidFill>
            <a:srgbClr val="D0E7F8"/>
          </a:solidFill>
          <a:ln w="12700">
            <a:solidFill>
              <a:srgbClr val="00315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8" name="Rektangel 37"/>
          <p:cNvSpPr/>
          <p:nvPr/>
        </p:nvSpPr>
        <p:spPr>
          <a:xfrm>
            <a:off x="5918086" y="4562591"/>
            <a:ext cx="4353737" cy="1369128"/>
          </a:xfrm>
          <a:prstGeom prst="rect">
            <a:avLst/>
          </a:prstGeom>
          <a:solidFill>
            <a:srgbClr val="D0E7F8"/>
          </a:solidFill>
          <a:ln w="12700">
            <a:solidFill>
              <a:srgbClr val="00315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9" name="Rektangel 38"/>
          <p:cNvSpPr/>
          <p:nvPr/>
        </p:nvSpPr>
        <p:spPr>
          <a:xfrm>
            <a:off x="6041332" y="1708875"/>
            <a:ext cx="1633665" cy="1170045"/>
          </a:xfrm>
          <a:prstGeom prst="rect">
            <a:avLst/>
          </a:prstGeom>
          <a:solidFill>
            <a:schemeClr val="bg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0" name="Rektangel 39"/>
          <p:cNvSpPr/>
          <p:nvPr/>
        </p:nvSpPr>
        <p:spPr>
          <a:xfrm>
            <a:off x="6037957" y="3187909"/>
            <a:ext cx="1633665" cy="1170045"/>
          </a:xfrm>
          <a:prstGeom prst="rect">
            <a:avLst/>
          </a:prstGeom>
          <a:solidFill>
            <a:schemeClr val="bg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1" name="Rektangel 40"/>
          <p:cNvSpPr/>
          <p:nvPr/>
        </p:nvSpPr>
        <p:spPr>
          <a:xfrm>
            <a:off x="6037956" y="4681024"/>
            <a:ext cx="1633665" cy="1170045"/>
          </a:xfrm>
          <a:prstGeom prst="rect">
            <a:avLst/>
          </a:prstGeom>
          <a:solidFill>
            <a:schemeClr val="bg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42" name="Bilde 4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20181" y="3180521"/>
            <a:ext cx="1134741" cy="1107558"/>
          </a:xfrm>
          <a:prstGeom prst="rect">
            <a:avLst/>
          </a:prstGeom>
          <a:solidFill>
            <a:srgbClr val="D0E7F8"/>
          </a:solidFill>
          <a:ln>
            <a:noFill/>
          </a:ln>
        </p:spPr>
      </p:pic>
      <p:pic>
        <p:nvPicPr>
          <p:cNvPr id="44" name="Plassholder for innhold 2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038637" y="4660050"/>
            <a:ext cx="1639872" cy="11742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" name="Bilde 4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31749" y="1683579"/>
            <a:ext cx="1639872" cy="1195341"/>
          </a:xfrm>
          <a:prstGeom prst="rect">
            <a:avLst/>
          </a:prstGeom>
          <a:solidFill>
            <a:srgbClr val="D0E7F8"/>
          </a:solidFill>
          <a:ln>
            <a:noFill/>
          </a:ln>
        </p:spPr>
      </p:pic>
      <p:sp>
        <p:nvSpPr>
          <p:cNvPr id="46" name="TekstSylinder 45"/>
          <p:cNvSpPr txBox="1"/>
          <p:nvPr/>
        </p:nvSpPr>
        <p:spPr>
          <a:xfrm>
            <a:off x="8006692" y="1883054"/>
            <a:ext cx="19334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Klima og bærekraft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b-NO" sz="1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7" name="TekstSylinder 46"/>
          <p:cNvSpPr txBox="1"/>
          <p:nvPr/>
        </p:nvSpPr>
        <p:spPr>
          <a:xfrm>
            <a:off x="8102257" y="3449987"/>
            <a:ext cx="19334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Mindre olje- og gassinntekter</a:t>
            </a:r>
          </a:p>
        </p:txBody>
      </p:sp>
      <p:sp>
        <p:nvSpPr>
          <p:cNvPr id="48" name="TekstSylinder 47"/>
          <p:cNvSpPr txBox="1"/>
          <p:nvPr/>
        </p:nvSpPr>
        <p:spPr>
          <a:xfrm>
            <a:off x="8115414" y="4941136"/>
            <a:ext cx="19334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18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Demografiske endringer</a:t>
            </a:r>
          </a:p>
        </p:txBody>
      </p:sp>
    </p:spTree>
    <p:extLst>
      <p:ext uri="{BB962C8B-B14F-4D97-AF65-F5344CB8AC3E}">
        <p14:creationId xmlns:p14="http://schemas.microsoft.com/office/powerpoint/2010/main" val="29649289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/>
              <a:t>Digitaliseringsminister i KMD</a:t>
            </a:r>
          </a:p>
        </p:txBody>
      </p:sp>
      <p:sp>
        <p:nvSpPr>
          <p:cNvPr id="3" name="Plassholder for innhold 2"/>
          <p:cNvSpPr>
            <a:spLocks noGrp="1"/>
          </p:cNvSpPr>
          <p:nvPr>
            <p:ph sz="half" idx="1"/>
          </p:nvPr>
        </p:nvSpPr>
        <p:spPr>
          <a:xfrm>
            <a:off x="1198800" y="1591399"/>
            <a:ext cx="4860000" cy="4429889"/>
          </a:xfrm>
        </p:spPr>
        <p:txBody>
          <a:bodyPr>
            <a:normAutofit fontScale="92500" lnSpcReduction="20000"/>
          </a:bodyPr>
          <a:lstStyle/>
          <a:p>
            <a:r>
              <a:rPr lang="nb-NO" sz="2600" dirty="0"/>
              <a:t>Samordning av IKT-politikken</a:t>
            </a:r>
          </a:p>
          <a:p>
            <a:pPr lvl="1"/>
            <a:r>
              <a:rPr lang="nb-NO" dirty="0" err="1"/>
              <a:t>Difi</a:t>
            </a:r>
            <a:r>
              <a:rPr lang="nb-NO" dirty="0"/>
              <a:t> og </a:t>
            </a:r>
            <a:r>
              <a:rPr lang="nb-NO" dirty="0" err="1"/>
              <a:t>AltInn</a:t>
            </a:r>
            <a:endParaRPr lang="nb-NO" dirty="0"/>
          </a:p>
          <a:p>
            <a:r>
              <a:rPr lang="nb-NO" sz="2600" dirty="0"/>
              <a:t>Virkemidler for digitalisering i offentlig sektor</a:t>
            </a:r>
          </a:p>
          <a:p>
            <a:pPr lvl="1"/>
            <a:r>
              <a:rPr lang="nb-NO" dirty="0" err="1"/>
              <a:t>Medfinansieringsordningen</a:t>
            </a:r>
            <a:endParaRPr lang="nb-NO" dirty="0"/>
          </a:p>
          <a:p>
            <a:pPr lvl="1"/>
            <a:r>
              <a:rPr lang="nb-NO" dirty="0"/>
              <a:t>Digitaliseringsrådet</a:t>
            </a:r>
          </a:p>
          <a:p>
            <a:r>
              <a:rPr lang="nb-NO" sz="2600" b="1" dirty="0"/>
              <a:t>Elektronisk kommunikasjon </a:t>
            </a:r>
          </a:p>
          <a:p>
            <a:pPr lvl="1"/>
            <a:r>
              <a:rPr lang="nb-NO" b="1" dirty="0"/>
              <a:t>Sektoransvar for </a:t>
            </a:r>
            <a:r>
              <a:rPr lang="nb-NO" b="1" dirty="0" err="1"/>
              <a:t>ekom</a:t>
            </a:r>
            <a:endParaRPr lang="nb-NO" dirty="0"/>
          </a:p>
          <a:p>
            <a:pPr lvl="1"/>
            <a:r>
              <a:rPr lang="nb-NO" b="1" dirty="0"/>
              <a:t>Nasjonal kommunikasjonsmyndighet</a:t>
            </a:r>
          </a:p>
          <a:p>
            <a:r>
              <a:rPr lang="nb-NO" sz="2600" dirty="0"/>
              <a:t>Næringsrettet IKT</a:t>
            </a:r>
          </a:p>
          <a:p>
            <a:pPr lvl="1"/>
            <a:r>
              <a:rPr lang="nb-NO" dirty="0"/>
              <a:t>Digital 21</a:t>
            </a:r>
          </a:p>
          <a:p>
            <a:pPr lvl="1"/>
            <a:r>
              <a:rPr lang="nb-NO" dirty="0"/>
              <a:t>IKT-forskning</a:t>
            </a:r>
          </a:p>
        </p:txBody>
      </p:sp>
      <p:pic>
        <p:nvPicPr>
          <p:cNvPr id="5" name="Plassholder for innhold 4"/>
          <p:cNvPicPr>
            <a:picLocks noGrp="1" noChangeAspect="1"/>
          </p:cNvPicPr>
          <p:nvPr>
            <p:ph sz="half" idx="2"/>
          </p:nvPr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97600" y="2417286"/>
            <a:ext cx="4787900" cy="2872740"/>
          </a:xfrm>
          <a:prstGeom prst="rect">
            <a:avLst/>
          </a:prstGeom>
        </p:spPr>
      </p:pic>
      <p:pic>
        <p:nvPicPr>
          <p:cNvPr id="6" name="Bild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528736" y="-733501"/>
            <a:ext cx="15622258" cy="8325001"/>
          </a:xfrm>
          <a:prstGeom prst="rect">
            <a:avLst/>
          </a:prstGeom>
        </p:spPr>
      </p:pic>
      <p:sp>
        <p:nvSpPr>
          <p:cNvPr id="4" name="Rektangel 3"/>
          <p:cNvSpPr/>
          <p:nvPr/>
        </p:nvSpPr>
        <p:spPr>
          <a:xfrm>
            <a:off x="345961" y="4207165"/>
            <a:ext cx="1387286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nb-NO" sz="5400" b="1" dirty="0">
                <a:solidFill>
                  <a:schemeClr val="bg1"/>
                </a:solidFill>
              </a:rPr>
              <a:t>Den digitale grunnmuren </a:t>
            </a:r>
          </a:p>
        </p:txBody>
      </p:sp>
    </p:spTree>
    <p:extLst>
      <p:ext uri="{BB962C8B-B14F-4D97-AF65-F5344CB8AC3E}">
        <p14:creationId xmlns:p14="http://schemas.microsoft.com/office/powerpoint/2010/main" val="3478369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2">
            <a:extLst>
              <a:ext uri="{FF2B5EF4-FFF2-40B4-BE49-F238E27FC236}">
                <a16:creationId xmlns:a16="http://schemas.microsoft.com/office/drawing/2014/main" id="{0F3B0BB2-E3CB-49F2-B821-5F32974889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 anchor="ctr">
            <a:normAutofit/>
          </a:bodyPr>
          <a:lstStyle/>
          <a:p>
            <a:r>
              <a:rPr lang="nb-NO" dirty="0"/>
              <a:t>5G åpner nye muligheter i tradisjonelle næringer</a:t>
            </a:r>
          </a:p>
        </p:txBody>
      </p:sp>
      <p:pic>
        <p:nvPicPr>
          <p:cNvPr id="4" name="Bilde 3" descr="Et bilde som inneholder person, datamaskin, innendørs, bord&#10;&#10;Automatisk generert beskrivelse">
            <a:extLst>
              <a:ext uri="{FF2B5EF4-FFF2-40B4-BE49-F238E27FC236}">
                <a16:creationId xmlns:a16="http://schemas.microsoft.com/office/drawing/2014/main" id="{873C1A8C-F00A-4B0A-8ED4-11C2EECA145A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8"/>
          <a:stretch/>
        </p:blipFill>
        <p:spPr>
          <a:xfrm>
            <a:off x="838200" y="1825625"/>
            <a:ext cx="5181600" cy="4106732"/>
          </a:xfrm>
          <a:prstGeom prst="rect">
            <a:avLst/>
          </a:prstGeom>
          <a:noFill/>
        </p:spPr>
      </p:pic>
      <p:pic>
        <p:nvPicPr>
          <p:cNvPr id="25" name="Bilde 24" descr="Et bilde som inneholder vann, utendørs, båt, havn&#10;&#10;Automatisk generert beskrivelse">
            <a:extLst>
              <a:ext uri="{FF2B5EF4-FFF2-40B4-BE49-F238E27FC236}">
                <a16:creationId xmlns:a16="http://schemas.microsoft.com/office/drawing/2014/main" id="{C2EDFF7E-E2C6-49AE-B194-03BF4C118AC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8"/>
          <a:stretch/>
        </p:blipFill>
        <p:spPr>
          <a:xfrm>
            <a:off x="6172200" y="1825625"/>
            <a:ext cx="5181600" cy="4106732"/>
          </a:xfrm>
          <a:prstGeom prst="rect">
            <a:avLst/>
          </a:prstGeom>
          <a:noFill/>
        </p:spPr>
      </p:pic>
      <p:sp>
        <p:nvSpPr>
          <p:cNvPr id="32" name="Slide Number Placeholder 4">
            <a:extLst>
              <a:ext uri="{FF2B5EF4-FFF2-40B4-BE49-F238E27FC236}">
                <a16:creationId xmlns:a16="http://schemas.microsoft.com/office/drawing/2014/main" id="{918379A0-9ADC-45C0-96B0-CFAA664ACA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55999" y="6318000"/>
            <a:ext cx="450000" cy="360000"/>
          </a:xfrm>
        </p:spPr>
        <p:txBody>
          <a:bodyPr anchor="ctr">
            <a:normAutofit/>
          </a:bodyPr>
          <a:lstStyle/>
          <a:p>
            <a:pPr>
              <a:spcAft>
                <a:spcPts val="600"/>
              </a:spcAft>
            </a:pPr>
            <a:fld id="{CBF60C1B-21D4-425B-89C8-B0A7AB09A1E4}" type="slidenum">
              <a:rPr lang="nb-NO" smtClean="0"/>
              <a:pPr>
                <a:spcAft>
                  <a:spcPts val="600"/>
                </a:spcAft>
              </a:pPr>
              <a:t>7</a:t>
            </a:fld>
            <a:endParaRPr lang="nb-NO"/>
          </a:p>
        </p:txBody>
      </p:sp>
      <p:sp>
        <p:nvSpPr>
          <p:cNvPr id="9" name="TekstSylinder 8"/>
          <p:cNvSpPr txBox="1"/>
          <p:nvPr/>
        </p:nvSpPr>
        <p:spPr>
          <a:xfrm>
            <a:off x="838200" y="5932357"/>
            <a:ext cx="5181600" cy="244606"/>
          </a:xfrm>
          <a:prstGeom prst="rect">
            <a:avLst/>
          </a:prstGeom>
        </p:spPr>
        <p:txBody>
          <a:bodyPr vert="horz" lIns="91440" tIns="45720" rIns="0" bIns="45720" rtlCol="0">
            <a:normAutofit/>
          </a:bodyPr>
          <a:lstStyle/>
          <a:p>
            <a:pPr algn="r">
              <a:spcBef>
                <a:spcPts val="1000"/>
              </a:spcBef>
            </a:pPr>
            <a:r>
              <a:rPr lang="nb-NO" sz="1000" kern="1200" baseline="0">
                <a:solidFill>
                  <a:schemeClr val="tx2">
                    <a:lumMod val="75000"/>
                  </a:schemeClr>
                </a:solidFill>
              </a:rPr>
              <a:t>Foto: </a:t>
            </a:r>
            <a:r>
              <a:rPr lang="nb-NO" sz="1000" kern="1200" baseline="0" err="1">
                <a:solidFill>
                  <a:schemeClr val="tx2">
                    <a:lumMod val="75000"/>
                  </a:schemeClr>
                </a:solidFill>
              </a:rPr>
              <a:t>Scanstock</a:t>
            </a:r>
            <a:endParaRPr lang="nb-NO" sz="1000" kern="1200" baseline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7" name="TekstSylinder 6">
            <a:extLst>
              <a:ext uri="{FF2B5EF4-FFF2-40B4-BE49-F238E27FC236}">
                <a16:creationId xmlns:a16="http://schemas.microsoft.com/office/drawing/2014/main" id="{CE3B0FC1-CCB3-477C-A3EA-CAEE9385528B}"/>
              </a:ext>
            </a:extLst>
          </p:cNvPr>
          <p:cNvSpPr txBox="1"/>
          <p:nvPr/>
        </p:nvSpPr>
        <p:spPr>
          <a:xfrm>
            <a:off x="6172200" y="5932357"/>
            <a:ext cx="5181600" cy="244606"/>
          </a:xfrm>
          <a:prstGeom prst="rect">
            <a:avLst/>
          </a:prstGeom>
        </p:spPr>
        <p:txBody>
          <a:bodyPr vert="horz" lIns="91440" tIns="45720" rIns="0" bIns="45720" rtlCol="0">
            <a:normAutofit/>
          </a:bodyPr>
          <a:lstStyle/>
          <a:p>
            <a:pPr algn="r">
              <a:spcBef>
                <a:spcPts val="1000"/>
              </a:spcBef>
            </a:pPr>
            <a:r>
              <a:rPr lang="nb-NO" sz="1000" kern="1200" baseline="0">
                <a:solidFill>
                  <a:schemeClr val="tx2">
                    <a:lumMod val="75000"/>
                  </a:schemeClr>
                </a:solidFill>
              </a:rPr>
              <a:t>Foto: Jonas Frøland / Samfoto / NTB</a:t>
            </a:r>
          </a:p>
        </p:txBody>
      </p:sp>
    </p:spTree>
    <p:extLst>
      <p:ext uri="{BB962C8B-B14F-4D97-AF65-F5344CB8AC3E}">
        <p14:creationId xmlns:p14="http://schemas.microsoft.com/office/powerpoint/2010/main" val="10397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27EFAE4-051A-4697-A1A0-A7177471E9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>
                <a:solidFill>
                  <a:schemeClr val="bg1"/>
                </a:solidFill>
              </a:rPr>
              <a:t>Sammenhengende tjenester</a:t>
            </a:r>
          </a:p>
        </p:txBody>
      </p:sp>
      <p:sp>
        <p:nvSpPr>
          <p:cNvPr id="18" name="Tittel 1">
            <a:extLst>
              <a:ext uri="{FF2B5EF4-FFF2-40B4-BE49-F238E27FC236}">
                <a16:creationId xmlns:a16="http://schemas.microsoft.com/office/drawing/2014/main" id="{327EFAE4-051A-4697-A1A0-A7177471E9F4}"/>
              </a:ext>
            </a:extLst>
          </p:cNvPr>
          <p:cNvSpPr txBox="1">
            <a:spLocks/>
          </p:cNvSpPr>
          <p:nvPr/>
        </p:nvSpPr>
        <p:spPr>
          <a:xfrm>
            <a:off x="479427" y="227477"/>
            <a:ext cx="1107134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600" kern="1200" baseline="0"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</a:lstStyle>
          <a:p>
            <a:r>
              <a:rPr lang="nb-NO" dirty="0">
                <a:solidFill>
                  <a:schemeClr val="bg1"/>
                </a:solidFill>
              </a:rPr>
              <a:t>Felles strategi </a:t>
            </a:r>
          </a:p>
        </p:txBody>
      </p:sp>
      <p:pic>
        <p:nvPicPr>
          <p:cNvPr id="12" name="Plassholder for innhold 11">
            <a:extLst>
              <a:ext uri="{FF2B5EF4-FFF2-40B4-BE49-F238E27FC236}">
                <a16:creationId xmlns:a16="http://schemas.microsoft.com/office/drawing/2014/main" id="{78333C5B-3133-5B41-9B88-1D6F27E03DFE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832" y="1210028"/>
            <a:ext cx="7634926" cy="4646408"/>
          </a:xfrm>
          <a:prstGeom prst="rect">
            <a:avLst/>
          </a:prstGeom>
        </p:spPr>
      </p:pic>
      <p:pic>
        <p:nvPicPr>
          <p:cNvPr id="4" name="Bild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7260"/>
            <a:ext cx="12192000" cy="1247288"/>
          </a:xfrm>
          <a:prstGeom prst="rect">
            <a:avLst/>
          </a:prstGeom>
        </p:spPr>
      </p:pic>
      <p:sp>
        <p:nvSpPr>
          <p:cNvPr id="17" name="Tittel 1">
            <a:extLst>
              <a:ext uri="{FF2B5EF4-FFF2-40B4-BE49-F238E27FC236}">
                <a16:creationId xmlns:a16="http://schemas.microsoft.com/office/drawing/2014/main" id="{327EFAE4-051A-4697-A1A0-A7177471E9F4}"/>
              </a:ext>
            </a:extLst>
          </p:cNvPr>
          <p:cNvSpPr txBox="1">
            <a:spLocks/>
          </p:cNvSpPr>
          <p:nvPr/>
        </p:nvSpPr>
        <p:spPr>
          <a:xfrm>
            <a:off x="560328" y="-76398"/>
            <a:ext cx="1107134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600" kern="1200" baseline="0"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</a:lstStyle>
          <a:p>
            <a:r>
              <a:rPr lang="nb-NO" dirty="0"/>
              <a:t>Digitaliseringsstrategi for hele offentlig sektor </a:t>
            </a:r>
          </a:p>
        </p:txBody>
      </p:sp>
      <p:pic>
        <p:nvPicPr>
          <p:cNvPr id="8" name="Bild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9099" y="1992216"/>
            <a:ext cx="2803479" cy="4115405"/>
          </a:xfrm>
          <a:prstGeom prst="rect">
            <a:avLst/>
          </a:prstGeom>
          <a:ln>
            <a:solidFill>
              <a:schemeClr val="tx1">
                <a:lumMod val="50000"/>
                <a:lumOff val="50000"/>
              </a:schemeClr>
            </a:solidFill>
          </a:ln>
          <a:scene3d>
            <a:camera prst="orthographicFront">
              <a:rot lat="0" lon="0" rev="19800000"/>
            </a:camera>
            <a:lightRig rig="threePt" dir="t"/>
          </a:scene3d>
        </p:spPr>
      </p:pic>
    </p:spTree>
    <p:extLst>
      <p:ext uri="{BB962C8B-B14F-4D97-AF65-F5344CB8AC3E}">
        <p14:creationId xmlns:p14="http://schemas.microsoft.com/office/powerpoint/2010/main" val="1995860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327EFAE4-051A-4697-A1A0-A7177471E9F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b-NO" dirty="0">
                <a:solidFill>
                  <a:schemeClr val="bg1"/>
                </a:solidFill>
              </a:rPr>
              <a:t>Sammenhengende tjenester</a:t>
            </a:r>
          </a:p>
        </p:txBody>
      </p:sp>
      <p:sp>
        <p:nvSpPr>
          <p:cNvPr id="18" name="Tittel 1">
            <a:extLst>
              <a:ext uri="{FF2B5EF4-FFF2-40B4-BE49-F238E27FC236}">
                <a16:creationId xmlns:a16="http://schemas.microsoft.com/office/drawing/2014/main" id="{327EFAE4-051A-4697-A1A0-A7177471E9F4}"/>
              </a:ext>
            </a:extLst>
          </p:cNvPr>
          <p:cNvSpPr txBox="1">
            <a:spLocks/>
          </p:cNvSpPr>
          <p:nvPr/>
        </p:nvSpPr>
        <p:spPr>
          <a:xfrm>
            <a:off x="479427" y="227477"/>
            <a:ext cx="1107134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600" kern="1200" baseline="0"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36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Felles strategi </a:t>
            </a:r>
          </a:p>
        </p:txBody>
      </p:sp>
      <p:pic>
        <p:nvPicPr>
          <p:cNvPr id="4" name="Bild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7260"/>
            <a:ext cx="12192000" cy="1247288"/>
          </a:xfrm>
          <a:prstGeom prst="rect">
            <a:avLst/>
          </a:prstGeom>
        </p:spPr>
      </p:pic>
      <p:sp>
        <p:nvSpPr>
          <p:cNvPr id="17" name="Tittel 1">
            <a:extLst>
              <a:ext uri="{FF2B5EF4-FFF2-40B4-BE49-F238E27FC236}">
                <a16:creationId xmlns:a16="http://schemas.microsoft.com/office/drawing/2014/main" id="{327EFAE4-051A-4697-A1A0-A7177471E9F4}"/>
              </a:ext>
            </a:extLst>
          </p:cNvPr>
          <p:cNvSpPr txBox="1">
            <a:spLocks/>
          </p:cNvSpPr>
          <p:nvPr/>
        </p:nvSpPr>
        <p:spPr>
          <a:xfrm>
            <a:off x="560328" y="-76398"/>
            <a:ext cx="11071343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sz="3600" kern="1200" baseline="0">
                <a:solidFill>
                  <a:schemeClr val="tx1"/>
                </a:solidFill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nb-NO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t>Digitaliseringsstrategi</a:t>
            </a:r>
          </a:p>
        </p:txBody>
      </p:sp>
      <p:pic>
        <p:nvPicPr>
          <p:cNvPr id="8" name="Bild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108890">
            <a:off x="7634920" y="909893"/>
            <a:ext cx="3459635" cy="507861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3" name="Plassholder for lysbildenumm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F60C1B-21D4-425B-89C8-B0A7AB09A1E4}" type="slidenum">
              <a:rPr kumimoji="0" lang="nb-NO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>
                    <a:lumMod val="50000"/>
                    <a:lumOff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Open Sans" panose="020B0606030504020204" pitchFamily="34" charset="0"/>
                <a:cs typeface="Arial" panose="020B0604020202020204" pitchFamily="34" charset="0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nb-NO" sz="1000" b="0" i="0" u="none" strike="noStrike" kern="1200" cap="none" spc="0" normalizeH="0" baseline="0" noProof="0" dirty="0">
              <a:ln>
                <a:noFill/>
              </a:ln>
              <a:solidFill>
                <a:srgbClr val="000000">
                  <a:lumMod val="50000"/>
                  <a:lumOff val="50000"/>
                </a:srgbClr>
              </a:solidFill>
              <a:effectLst/>
              <a:uLnTx/>
              <a:uFillTx/>
              <a:latin typeface="Arial" panose="020B0604020202020204" pitchFamily="34" charset="0"/>
              <a:ea typeface="Open Sans" panose="020B0606030504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Plassholder for innhold 4"/>
          <p:cNvSpPr>
            <a:spLocks noGrp="1"/>
          </p:cNvSpPr>
          <p:nvPr>
            <p:ph sz="half" idx="1"/>
          </p:nvPr>
        </p:nvSpPr>
        <p:spPr>
          <a:xfrm>
            <a:off x="479426" y="1988840"/>
            <a:ext cx="8590433" cy="4078327"/>
          </a:xfrm>
        </p:spPr>
        <p:txBody>
          <a:bodyPr/>
          <a:lstStyle/>
          <a:p>
            <a:pPr lvl="0"/>
            <a:r>
              <a:rPr lang="nb-NO" dirty="0"/>
              <a:t>Sammenhengende tjenester for brukeren</a:t>
            </a:r>
          </a:p>
          <a:p>
            <a:pPr lvl="0"/>
            <a:r>
              <a:rPr lang="nb-NO" dirty="0"/>
              <a:t>Deling og tilgjengeliggjøring av data</a:t>
            </a:r>
          </a:p>
          <a:p>
            <a:pPr lvl="0"/>
            <a:r>
              <a:rPr lang="nb-NO" dirty="0"/>
              <a:t>Digitaliseringsvennlig regelverk</a:t>
            </a:r>
          </a:p>
          <a:p>
            <a:pPr lvl="0"/>
            <a:r>
              <a:rPr lang="nb-NO" dirty="0"/>
              <a:t>Samarbeid med privat sektor</a:t>
            </a:r>
          </a:p>
          <a:p>
            <a:pPr lvl="0"/>
            <a:r>
              <a:rPr lang="nb-NO" dirty="0"/>
              <a:t>Styring og samordning</a:t>
            </a:r>
          </a:p>
          <a:p>
            <a:pPr lvl="0"/>
            <a:r>
              <a:rPr lang="nb-NO" dirty="0"/>
              <a:t>Økosystem for nasjonal digital samhandling</a:t>
            </a:r>
          </a:p>
          <a:p>
            <a:pPr lvl="0"/>
            <a:r>
              <a:rPr lang="nb-NO" dirty="0"/>
              <a:t>Digital sikkerhet</a:t>
            </a:r>
          </a:p>
          <a:p>
            <a:pPr lvl="0"/>
            <a:r>
              <a:rPr lang="nb-NO" dirty="0"/>
              <a:t>Økt digital kompetanse</a:t>
            </a:r>
          </a:p>
        </p:txBody>
      </p:sp>
    </p:spTree>
    <p:extLst>
      <p:ext uri="{BB962C8B-B14F-4D97-AF65-F5344CB8AC3E}">
        <p14:creationId xmlns:p14="http://schemas.microsoft.com/office/powerpoint/2010/main" val="2478834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KDD NORSK">
  <a:themeElements>
    <a:clrScheme name="KDD feb 22">
      <a:dk1>
        <a:srgbClr val="000000"/>
      </a:dk1>
      <a:lt1>
        <a:srgbClr val="FFFFFF"/>
      </a:lt1>
      <a:dk2>
        <a:srgbClr val="666666"/>
      </a:dk2>
      <a:lt2>
        <a:srgbClr val="E1E1E1"/>
      </a:lt2>
      <a:accent1>
        <a:srgbClr val="0084BD"/>
      </a:accent1>
      <a:accent2>
        <a:srgbClr val="F39000"/>
      </a:accent2>
      <a:accent3>
        <a:srgbClr val="002E5E"/>
      </a:accent3>
      <a:accent4>
        <a:srgbClr val="E42313"/>
      </a:accent4>
      <a:accent5>
        <a:srgbClr val="005F32"/>
      </a:accent5>
      <a:accent6>
        <a:srgbClr val="91C887"/>
      </a:accent6>
      <a:hlink>
        <a:srgbClr val="30A5FF"/>
      </a:hlink>
      <a:folHlink>
        <a:srgbClr val="FF6875"/>
      </a:folHlink>
    </a:clrScheme>
    <a:fontScheme name="TESTFONT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KDD_PowerPoint_Norsk" id="{D0A447C0-0111-435B-9477-2C22BE46DF95}" vid="{0FF49402-C616-4295-BDA2-483D602F94FC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KDD_PowerPoint_Norsk</Template>
  <TotalTime>494</TotalTime>
  <Words>873</Words>
  <Application>Microsoft Office PowerPoint</Application>
  <PresentationFormat>Widescreen</PresentationFormat>
  <Paragraphs>209</Paragraphs>
  <Slides>28</Slides>
  <Notes>27</Notes>
  <HiddenSlides>0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8" baseType="lpstr">
      <vt:lpstr>Arial</vt:lpstr>
      <vt:lpstr>Calibri</vt:lpstr>
      <vt:lpstr>DIN Condensed</vt:lpstr>
      <vt:lpstr>Open Sans</vt:lpstr>
      <vt:lpstr>Open Sans Semibold</vt:lpstr>
      <vt:lpstr>Source Sans Pro</vt:lpstr>
      <vt:lpstr>Times New Roman</vt:lpstr>
      <vt:lpstr>Verdana</vt:lpstr>
      <vt:lpstr>KDD NORSK</vt:lpstr>
      <vt:lpstr>think-cell Slide</vt:lpstr>
      <vt:lpstr>PowerPoint Presentation</vt:lpstr>
      <vt:lpstr>Hurdalsplattformen om digitalisering </vt:lpstr>
      <vt:lpstr>Digitaliseringspolitikk </vt:lpstr>
      <vt:lpstr>Norsk offentlig sektor</vt:lpstr>
      <vt:lpstr>Vi må omstille oss</vt:lpstr>
      <vt:lpstr>Digitaliseringsminister i KMD</vt:lpstr>
      <vt:lpstr>5G åpner nye muligheter i tradisjonelle næringer</vt:lpstr>
      <vt:lpstr>Sammenhengende tjenester</vt:lpstr>
      <vt:lpstr>Sammenhengende tjenester</vt:lpstr>
      <vt:lpstr>Sammenhengende tjenester</vt:lpstr>
      <vt:lpstr>Sammenhengende tjenester</vt:lpstr>
      <vt:lpstr>PowerPoint Presentation</vt:lpstr>
      <vt:lpstr>Økt deling av data og verdiskaping</vt:lpstr>
      <vt:lpstr>Datafabrikken</vt:lpstr>
      <vt:lpstr>PowerPoint Presentation</vt:lpstr>
      <vt:lpstr>PowerPoint Presentation</vt:lpstr>
      <vt:lpstr>PowerPoint Presentation</vt:lpstr>
      <vt:lpstr>eID for innlogging til offentlige tjenester</vt:lpstr>
      <vt:lpstr>Ny nasjonal strategi for eID i offentlig sektor</vt:lpstr>
      <vt:lpstr>5 overordnede mål i strategien </vt:lpstr>
      <vt:lpstr>eIDAS-revisjonen</vt:lpstr>
      <vt:lpstr>Hva foreslås?</vt:lpstr>
      <vt:lpstr>Formålet med forslaget</vt:lpstr>
      <vt:lpstr>PowerPoint Presentation</vt:lpstr>
      <vt:lpstr>PowerPoint Presentation</vt:lpstr>
      <vt:lpstr>Tillitsreformen er ett av flere grep for å fornye offentlig sektor</vt:lpstr>
      <vt:lpstr>Tillitsbasert styring</vt:lpstr>
      <vt:lpstr>Tillitsbasert ledelse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Bredengen Mette</dc:creator>
  <cp:lastModifiedBy>Dag Wiese Schartum</cp:lastModifiedBy>
  <cp:revision>36</cp:revision>
  <dcterms:created xsi:type="dcterms:W3CDTF">2022-09-05T10:32:12Z</dcterms:created>
  <dcterms:modified xsi:type="dcterms:W3CDTF">2022-09-06T09:40:31Z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b22f7043-6caf-4431-9109-8eff758a1d8b_Enabled">
    <vt:lpwstr>true</vt:lpwstr>
  </property>
  <property fmtid="{D5CDD505-2E9C-101B-9397-08002B2CF9AE}" pid="3" name="MSIP_Label_b22f7043-6caf-4431-9109-8eff758a1d8b_SetDate">
    <vt:lpwstr>2022-03-29T09:54:18Z</vt:lpwstr>
  </property>
  <property fmtid="{D5CDD505-2E9C-101B-9397-08002B2CF9AE}" pid="4" name="MSIP_Label_b22f7043-6caf-4431-9109-8eff758a1d8b_Method">
    <vt:lpwstr>Standard</vt:lpwstr>
  </property>
  <property fmtid="{D5CDD505-2E9C-101B-9397-08002B2CF9AE}" pid="5" name="MSIP_Label_b22f7043-6caf-4431-9109-8eff758a1d8b_Name">
    <vt:lpwstr>Intern (DSS)</vt:lpwstr>
  </property>
  <property fmtid="{D5CDD505-2E9C-101B-9397-08002B2CF9AE}" pid="6" name="MSIP_Label_b22f7043-6caf-4431-9109-8eff758a1d8b_SiteId">
    <vt:lpwstr>f696e186-1c3b-44cd-bf76-5ace0e7007bd</vt:lpwstr>
  </property>
  <property fmtid="{D5CDD505-2E9C-101B-9397-08002B2CF9AE}" pid="7" name="MSIP_Label_b22f7043-6caf-4431-9109-8eff758a1d8b_ActionId">
    <vt:lpwstr>8d2e3464-fc4d-433c-a459-380e01e109c3</vt:lpwstr>
  </property>
  <property fmtid="{D5CDD505-2E9C-101B-9397-08002B2CF9AE}" pid="8" name="MSIP_Label_b22f7043-6caf-4431-9109-8eff758a1d8b_ContentBits">
    <vt:lpwstr>0</vt:lpwstr>
  </property>
</Properties>
</file>