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CB6D03-DCEF-49C0-9A85-D3F2AAEB4C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92E1411-7CA4-4855-AF71-E8466ED555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E04DDEE-DA22-4D90-8778-75F2C775A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BB32D-51E3-42DC-A7C0-49B4F5BCFC84}" type="datetimeFigureOut">
              <a:rPr lang="nb-NO" smtClean="0"/>
              <a:t>09.09.2021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CF60AAE-94AC-4DBD-A2B0-748288233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8627269-4BD5-4E16-869B-8751B5690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D3B5-A18D-49E3-B45E-C6C025978DF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5337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C3DBDA3-8AD1-4548-8D62-4646BF2A9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2233FA1-7927-4737-B1C1-7D7718A0C0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187D6B2-6B87-4F23-BD86-04EA4BB23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BB32D-51E3-42DC-A7C0-49B4F5BCFC84}" type="datetimeFigureOut">
              <a:rPr lang="nb-NO" smtClean="0"/>
              <a:t>09.09.2021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F959C75-D0DF-4BD5-998E-4EE5069E2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7AFBDCB-83DC-48F2-B91B-0E95B4B7D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D3B5-A18D-49E3-B45E-C6C025978DF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9515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E29EC975-2C78-4BE8-96A3-F8188FC0E8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109A4D0-CE7C-4AE1-86D0-28BEF4419A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E3322BD-57CC-400D-BA5F-8459411C3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BB32D-51E3-42DC-A7C0-49B4F5BCFC84}" type="datetimeFigureOut">
              <a:rPr lang="nb-NO" smtClean="0"/>
              <a:t>09.09.2021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C43FFE7-F9D6-410E-A014-9DB6DFBC4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1F2F27C-43B2-44BB-B804-A791F11A3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D3B5-A18D-49E3-B45E-C6C025978DF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4195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67B6F4D-1876-4E8A-9CB9-894A896CE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AB5C989-CF7C-45C2-965E-EA09FED8B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C15A92B-2FF1-4049-920B-693077C1F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BB32D-51E3-42DC-A7C0-49B4F5BCFC84}" type="datetimeFigureOut">
              <a:rPr lang="nb-NO" smtClean="0"/>
              <a:t>09.09.2021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3095B75-238A-4111-AE88-DF5B65693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155F552-9333-4BD3-BE8D-62B5446DF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D3B5-A18D-49E3-B45E-C6C025978DF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4113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1B92A0-36F8-4E0D-8BE8-4E404C344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0E8C0B7-5F04-49C2-A282-29E44D633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1EBBE45-472C-4B6F-A809-B92D031C9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BB32D-51E3-42DC-A7C0-49B4F5BCFC84}" type="datetimeFigureOut">
              <a:rPr lang="nb-NO" smtClean="0"/>
              <a:t>09.09.2021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892B317-DAA0-4C54-96E9-8330E28F4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0DF7737-31FC-49E6-B0A5-38626EFCC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D3B5-A18D-49E3-B45E-C6C025978DF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8940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015B2F8-322E-4405-8E76-572D09C30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67F6D13-5769-475B-8780-F5359C0D44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75CC571-7111-420E-BDD8-0462735303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F4AA895-E0FD-4136-A395-81A5BF8AD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BB32D-51E3-42DC-A7C0-49B4F5BCFC84}" type="datetimeFigureOut">
              <a:rPr lang="nb-NO" smtClean="0"/>
              <a:t>09.09.2021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FD0BF6F-5194-49E4-9D1B-5338E575C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8289836-09E5-4DAD-8F43-0A3645DCD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D3B5-A18D-49E3-B45E-C6C025978DF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1315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854898-5C9D-4DBD-92D6-E20F34CAE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EAB0BF7-12E4-4A8D-AEC4-9E4A8FD8B7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B015592-070E-4B86-AB5C-6F751EE76F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1175593C-378E-42E9-9747-A1E9E4729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109F53C-33E8-4D8C-87C7-3ACB4255EB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524726CF-0508-47A5-868E-EC602F54B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BB32D-51E3-42DC-A7C0-49B4F5BCFC84}" type="datetimeFigureOut">
              <a:rPr lang="nb-NO" smtClean="0"/>
              <a:t>09.09.2021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1C074F44-9501-4884-961C-D1BABA85A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12296D1-735E-4AFB-B5D7-8F78B4CDC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D3B5-A18D-49E3-B45E-C6C025978DF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46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8D6CDAE-9ED9-418B-BBC0-6DD10623B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14C9473-3231-4E33-8E25-48227CA41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BB32D-51E3-42DC-A7C0-49B4F5BCFC84}" type="datetimeFigureOut">
              <a:rPr lang="nb-NO" smtClean="0"/>
              <a:t>09.09.2021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941C435-949D-44AB-A282-25B43D7D4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FFD6198-DAD4-44EC-ADCF-DB4D1B414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D3B5-A18D-49E3-B45E-C6C025978DF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696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C2BA25E6-B3ED-4176-816B-671BAA512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BB32D-51E3-42DC-A7C0-49B4F5BCFC84}" type="datetimeFigureOut">
              <a:rPr lang="nb-NO" smtClean="0"/>
              <a:t>09.09.2021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E99BD10-20EC-4382-98F9-EB56C0EE9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4A8B150-67E4-41F5-BC9A-45E2EE665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D3B5-A18D-49E3-B45E-C6C025978DF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5240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CF8B83-A3B2-4E37-90D1-9C77C4E97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9B3ABEE-5DAA-46CA-8D6B-BBA24A424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24966A8-7E72-478A-AA96-2F36CF8C37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3EB8D7F-6C66-4F8C-AA6E-18EF7D33F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BB32D-51E3-42DC-A7C0-49B4F5BCFC84}" type="datetimeFigureOut">
              <a:rPr lang="nb-NO" smtClean="0"/>
              <a:t>09.09.2021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424968F-283E-4F6A-AB40-305FB78BB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D1A2094-046F-4A5C-AF78-F87EC5F0E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D3B5-A18D-49E3-B45E-C6C025978DF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9566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A304F64-ED6B-4946-A1E4-FEAA41C6A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28207225-137A-43BF-BA54-8E2C6C2B2D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09A371E-AB50-491C-83D7-744C25E3AA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325DD5F-9B3B-45DC-9A18-6379EB77D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BB32D-51E3-42DC-A7C0-49B4F5BCFC84}" type="datetimeFigureOut">
              <a:rPr lang="nb-NO" smtClean="0"/>
              <a:t>09.09.2021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83BE492-7D30-4FF5-AAE4-3AD10B22F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861D1C5-68C3-4CE5-B6FD-907421D1F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3D3B5-A18D-49E3-B45E-C6C025978DF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8181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48D0069-FEBB-458A-B41F-C71F2B4C2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2016D3F-FB2D-4144-9B26-F48D6CF2F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E55C85D-67FB-4680-ABBA-A96FCF685D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BB32D-51E3-42DC-A7C0-49B4F5BCFC84}" type="datetimeFigureOut">
              <a:rPr lang="nb-NO" smtClean="0"/>
              <a:t>09.09.2021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B14B30C-8A5F-4380-A010-B322ABA12C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4996DF4-BB97-4A0E-BE8D-9EFD266DB9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3D3B5-A18D-49E3-B45E-C6C025978DF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879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638B4B4-49BD-4D0E-897B-4E35836593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solidFill>
                  <a:srgbClr val="C00000"/>
                </a:solidFill>
              </a:rPr>
              <a:t>Behandlingsformål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A99E49A-032C-431E-ADA2-8B9A080217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  <a:p>
            <a:endParaRPr lang="nb-NO" dirty="0"/>
          </a:p>
          <a:p>
            <a:r>
              <a:rPr lang="nb-NO" sz="1800" dirty="0"/>
              <a:t>Dag Wiese Schartum, AFIN</a:t>
            </a:r>
          </a:p>
        </p:txBody>
      </p:sp>
    </p:spTree>
    <p:extLst>
      <p:ext uri="{BB962C8B-B14F-4D97-AF65-F5344CB8AC3E}">
        <p14:creationId xmlns:p14="http://schemas.microsoft.com/office/powerpoint/2010/main" val="102253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99A64FE-4A41-49E4-8F4C-D98121622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5111"/>
            <a:ext cx="10515600" cy="870923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</a:rPr>
              <a:t>Behandlingsformål («formål»)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4E86977-3644-4BB9-A36B-5B2D9ADC9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500" y="1066035"/>
            <a:ext cx="11430000" cy="5533732"/>
          </a:xfrm>
        </p:spPr>
        <p:txBody>
          <a:bodyPr>
            <a:normAutofit fontScale="77500" lnSpcReduction="20000"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Formål med behandlingen har både betydning som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et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krav for at behandling av opplysninger skal være lovlig, 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og som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et prinsipp om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formålsbegrensning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, jf. art. 5(1)(b)</a:t>
            </a:r>
            <a:endParaRPr lang="nb-NO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Krav til formål innebærer at </a:t>
            </a:r>
          </a:p>
          <a:p>
            <a:pPr marL="914400" lvl="1" indent="-457200">
              <a:buFont typeface="+mj-lt"/>
              <a:buAutoNum type="arabicParenR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Det er ulovlig å behandle personopplysninger uten at det er fastsatt ett eller flere formål (jf. art. 30(1)(b)), og </a:t>
            </a:r>
          </a:p>
          <a:p>
            <a:pPr marL="914400" lvl="1" indent="-457200">
              <a:buFont typeface="+mj-lt"/>
              <a:buAutoNum type="arabicParenR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behandlingen må være begrenset til dette formålet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Formål skal være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Berettiget (ut i fra den behandlingsansvarliges virksomhet)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Spesifikt (dvs. avgrenset)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Uttrykkelig angitt (altså ikke implisitt)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Det kan gjerne være flere formål knyttet til hver behandling av personopplysninger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Hvert formål er «målestokk» for andre krav i forordningen, f.eks. lagringstid, mengden av opplysninger, opplysningskvalitet mv. se art. 5(1)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Formålsbegrensningen blir myket opp ved at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Behandling ut over opprinnelig formål er tillatt hvis det videre formålet ikke er uforenelig/er forenelig med det opprinnelige formålet</a:t>
            </a:r>
          </a:p>
          <a:p>
            <a:pPr lvl="2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Art. 6(4) gir veiledende momenter for forenelighetsvurderingen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Visse sekundærformål alltid er tillatt på nærmere bestemte formål (jf. arkivformål i allmennhetens interesse, statistikk, forskning), jf. art. 89(1)</a:t>
            </a:r>
          </a:p>
          <a:p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149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Behandlingsformål</vt:lpstr>
      <vt:lpstr>Behandlingsformål («formål»)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Behandlingsformål</dc:title>
  <dc:creator>dag wiese schartum</dc:creator>
  <cp:lastModifiedBy>dag wiese schartum</cp:lastModifiedBy>
  <cp:revision>4</cp:revision>
  <cp:lastPrinted>2021-09-10T08:51:59Z</cp:lastPrinted>
  <dcterms:created xsi:type="dcterms:W3CDTF">2021-09-09T21:38:38Z</dcterms:created>
  <dcterms:modified xsi:type="dcterms:W3CDTF">2021-09-10T08:57:50Z</dcterms:modified>
</cp:coreProperties>
</file>