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6" r:id="rId1"/>
  </p:sldMasterIdLst>
  <p:notesMasterIdLst>
    <p:notesMasterId r:id="rId13"/>
  </p:notesMasterIdLst>
  <p:handoutMasterIdLst>
    <p:handoutMasterId r:id="rId14"/>
  </p:handoutMasterIdLst>
  <p:sldIdLst>
    <p:sldId id="256" r:id="rId2"/>
    <p:sldId id="278" r:id="rId3"/>
    <p:sldId id="277" r:id="rId4"/>
    <p:sldId id="274" r:id="rId5"/>
    <p:sldId id="276" r:id="rId6"/>
    <p:sldId id="275" r:id="rId7"/>
    <p:sldId id="280" r:id="rId8"/>
    <p:sldId id="279" r:id="rId9"/>
    <p:sldId id="268" r:id="rId10"/>
    <p:sldId id="269" r:id="rId11"/>
    <p:sldId id="273" r:id="rId12"/>
  </p:sldIdLst>
  <p:sldSz cx="9144000" cy="6858000" type="screen4x3"/>
  <p:notesSz cx="6797675" cy="9926638"/>
  <p:defaultTextStyle>
    <a:defPPr>
      <a:defRPr lang="nb-NO"/>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9900CC"/>
    <a:srgbClr val="FFFFCC"/>
    <a:srgbClr val="00CC00"/>
    <a:srgbClr val="00CC99"/>
    <a:srgbClr val="66FF33"/>
    <a:srgbClr val="339933"/>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032" y="6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ssholder for topptekst 1">
            <a:extLst>
              <a:ext uri="{FF2B5EF4-FFF2-40B4-BE49-F238E27FC236}">
                <a16:creationId xmlns:a16="http://schemas.microsoft.com/office/drawing/2014/main" id="{3C5455D9-8C17-4C44-9E3E-6A93C923BE85}"/>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nb-NO"/>
          </a:p>
        </p:txBody>
      </p:sp>
      <p:sp>
        <p:nvSpPr>
          <p:cNvPr id="3" name="Plassholder for dato 2">
            <a:extLst>
              <a:ext uri="{FF2B5EF4-FFF2-40B4-BE49-F238E27FC236}">
                <a16:creationId xmlns:a16="http://schemas.microsoft.com/office/drawing/2014/main" id="{1FBF6D91-8759-48AB-AEDF-B8D2660D19E7}"/>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smtClean="0"/>
            </a:lvl1pPr>
          </a:lstStyle>
          <a:p>
            <a:pPr>
              <a:defRPr/>
            </a:pPr>
            <a:fld id="{ECCEFAF6-7A97-4917-9B7A-682E280B689A}" type="datetimeFigureOut">
              <a:rPr lang="nb-NO"/>
              <a:pPr>
                <a:defRPr/>
              </a:pPr>
              <a:t>26.03.2019</a:t>
            </a:fld>
            <a:endParaRPr lang="nb-NO"/>
          </a:p>
        </p:txBody>
      </p:sp>
      <p:sp>
        <p:nvSpPr>
          <p:cNvPr id="4" name="Plassholder for bunntekst 3">
            <a:extLst>
              <a:ext uri="{FF2B5EF4-FFF2-40B4-BE49-F238E27FC236}">
                <a16:creationId xmlns:a16="http://schemas.microsoft.com/office/drawing/2014/main" id="{D2341268-0B48-4651-92FE-9C3F240B77DC}"/>
              </a:ext>
            </a:extLst>
          </p:cNvPr>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pPr>
              <a:defRPr/>
            </a:pPr>
            <a:endParaRPr lang="nb-NO"/>
          </a:p>
        </p:txBody>
      </p:sp>
      <p:sp>
        <p:nvSpPr>
          <p:cNvPr id="5" name="Plassholder for lysbildenummer 4">
            <a:extLst>
              <a:ext uri="{FF2B5EF4-FFF2-40B4-BE49-F238E27FC236}">
                <a16:creationId xmlns:a16="http://schemas.microsoft.com/office/drawing/2014/main" id="{20CD3D7A-DD09-421A-A56A-5BD15D71BB5F}"/>
              </a:ext>
            </a:extLst>
          </p:cNvPr>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smtClean="0"/>
            </a:lvl1pPr>
          </a:lstStyle>
          <a:p>
            <a:pPr>
              <a:defRPr/>
            </a:pPr>
            <a:fld id="{2EC5C14B-456D-45C2-A99A-3B9D152805A3}" type="slidenum">
              <a:rPr lang="nb-NO"/>
              <a:pPr>
                <a:defRPr/>
              </a:pPr>
              <a:t>‹#›</a:t>
            </a:fld>
            <a:endParaRPr lang="nb-NO"/>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ssholder for topptekst 1">
            <a:extLst>
              <a:ext uri="{FF2B5EF4-FFF2-40B4-BE49-F238E27FC236}">
                <a16:creationId xmlns:a16="http://schemas.microsoft.com/office/drawing/2014/main" id="{24CAA5D7-8787-475B-8B91-6F750D14D9AD}"/>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en-GB"/>
          </a:p>
        </p:txBody>
      </p:sp>
      <p:sp>
        <p:nvSpPr>
          <p:cNvPr id="3" name="Plassholder for dato 2">
            <a:extLst>
              <a:ext uri="{FF2B5EF4-FFF2-40B4-BE49-F238E27FC236}">
                <a16:creationId xmlns:a16="http://schemas.microsoft.com/office/drawing/2014/main" id="{2029FB13-64D8-445A-B23C-7DB60198838D}"/>
              </a:ext>
            </a:extLst>
          </p:cNvPr>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smtClean="0"/>
            </a:lvl1pPr>
          </a:lstStyle>
          <a:p>
            <a:pPr>
              <a:defRPr/>
            </a:pPr>
            <a:fld id="{69D11B74-B0C1-4535-B041-52091FC43812}" type="datetimeFigureOut">
              <a:rPr lang="en-GB"/>
              <a:pPr>
                <a:defRPr/>
              </a:pPr>
              <a:t>26/03/2019</a:t>
            </a:fld>
            <a:endParaRPr lang="en-GB"/>
          </a:p>
        </p:txBody>
      </p:sp>
      <p:sp>
        <p:nvSpPr>
          <p:cNvPr id="4" name="Plassholder for lysbilde 3">
            <a:extLst>
              <a:ext uri="{FF2B5EF4-FFF2-40B4-BE49-F238E27FC236}">
                <a16:creationId xmlns:a16="http://schemas.microsoft.com/office/drawing/2014/main" id="{249ECA4F-286C-411D-BCF4-43A7DC6CCE6B}"/>
              </a:ext>
            </a:extLst>
          </p:cNvPr>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Plassholder for notater 4">
            <a:extLst>
              <a:ext uri="{FF2B5EF4-FFF2-40B4-BE49-F238E27FC236}">
                <a16:creationId xmlns:a16="http://schemas.microsoft.com/office/drawing/2014/main" id="{41FAE740-96F8-4AF7-BBC5-7193E557DDBE}"/>
              </a:ext>
            </a:extLst>
          </p:cNvPr>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endParaRPr lang="en-GB" noProof="0"/>
          </a:p>
        </p:txBody>
      </p:sp>
      <p:sp>
        <p:nvSpPr>
          <p:cNvPr id="6" name="Plassholder for bunntekst 5">
            <a:extLst>
              <a:ext uri="{FF2B5EF4-FFF2-40B4-BE49-F238E27FC236}">
                <a16:creationId xmlns:a16="http://schemas.microsoft.com/office/drawing/2014/main" id="{A137847E-591C-4C70-A3F9-55509D5E39C0}"/>
              </a:ext>
            </a:extLst>
          </p:cNvPr>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pPr>
              <a:defRPr/>
            </a:pPr>
            <a:endParaRPr lang="en-GB"/>
          </a:p>
        </p:txBody>
      </p:sp>
      <p:sp>
        <p:nvSpPr>
          <p:cNvPr id="7" name="Plassholder for lysbildenummer 6">
            <a:extLst>
              <a:ext uri="{FF2B5EF4-FFF2-40B4-BE49-F238E27FC236}">
                <a16:creationId xmlns:a16="http://schemas.microsoft.com/office/drawing/2014/main" id="{A0D2B0E1-1D26-4E26-BE10-68781768819A}"/>
              </a:ext>
            </a:extLst>
          </p:cNvPr>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smtClean="0"/>
            </a:lvl1pPr>
          </a:lstStyle>
          <a:p>
            <a:pPr>
              <a:defRPr/>
            </a:pPr>
            <a:fld id="{0189B2A7-FC9C-45A0-8492-F4153C6EA159}"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a:t>Klikk for å redigere tittelstil</a:t>
            </a:r>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p>
        </p:txBody>
      </p:sp>
      <p:sp>
        <p:nvSpPr>
          <p:cNvPr id="4" name="Plassholder for dato 3">
            <a:extLst>
              <a:ext uri="{FF2B5EF4-FFF2-40B4-BE49-F238E27FC236}">
                <a16:creationId xmlns:a16="http://schemas.microsoft.com/office/drawing/2014/main" id="{D22D0CEA-87F3-40E2-B378-F53AC8BD79EC}"/>
              </a:ext>
            </a:extLst>
          </p:cNvPr>
          <p:cNvSpPr>
            <a:spLocks noGrp="1"/>
          </p:cNvSpPr>
          <p:nvPr>
            <p:ph type="dt" sz="half" idx="10"/>
          </p:nvPr>
        </p:nvSpPr>
        <p:spPr/>
        <p:txBody>
          <a:bodyPr/>
          <a:lstStyle>
            <a:lvl1pPr>
              <a:defRPr/>
            </a:lvl1pPr>
          </a:lstStyle>
          <a:p>
            <a:pPr>
              <a:defRPr/>
            </a:pPr>
            <a:endParaRPr lang="nb-NO"/>
          </a:p>
        </p:txBody>
      </p:sp>
      <p:sp>
        <p:nvSpPr>
          <p:cNvPr id="5" name="Plassholder for bunntekst 4">
            <a:extLst>
              <a:ext uri="{FF2B5EF4-FFF2-40B4-BE49-F238E27FC236}">
                <a16:creationId xmlns:a16="http://schemas.microsoft.com/office/drawing/2014/main" id="{D3DD9F32-4A8E-45BE-B3A6-B42C74D58627}"/>
              </a:ext>
            </a:extLst>
          </p:cNvPr>
          <p:cNvSpPr>
            <a:spLocks noGrp="1"/>
          </p:cNvSpPr>
          <p:nvPr>
            <p:ph type="ftr" sz="quarter" idx="11"/>
          </p:nvPr>
        </p:nvSpPr>
        <p:spPr/>
        <p:txBody>
          <a:bodyPr/>
          <a:lstStyle>
            <a:lvl1pPr>
              <a:defRPr/>
            </a:lvl1pPr>
          </a:lstStyle>
          <a:p>
            <a:pPr>
              <a:defRPr/>
            </a:pPr>
            <a:endParaRPr lang="nb-NO"/>
          </a:p>
        </p:txBody>
      </p:sp>
      <p:sp>
        <p:nvSpPr>
          <p:cNvPr id="6" name="Plassholder for lysbildenummer 5">
            <a:extLst>
              <a:ext uri="{FF2B5EF4-FFF2-40B4-BE49-F238E27FC236}">
                <a16:creationId xmlns:a16="http://schemas.microsoft.com/office/drawing/2014/main" id="{F940D1E4-6D15-4B17-A80C-7B69248DD522}"/>
              </a:ext>
            </a:extLst>
          </p:cNvPr>
          <p:cNvSpPr>
            <a:spLocks noGrp="1"/>
          </p:cNvSpPr>
          <p:nvPr>
            <p:ph type="sldNum" sz="quarter" idx="12"/>
          </p:nvPr>
        </p:nvSpPr>
        <p:spPr/>
        <p:txBody>
          <a:bodyPr/>
          <a:lstStyle>
            <a:lvl1pPr>
              <a:defRPr/>
            </a:lvl1pPr>
          </a:lstStyle>
          <a:p>
            <a:pPr>
              <a:defRPr/>
            </a:pPr>
            <a:fld id="{4659AF3E-A7B3-4ACC-92CF-3D16FC89CCB9}" type="slidenum">
              <a:rPr lang="nb-NO"/>
              <a:pPr>
                <a:defRPr/>
              </a:pPr>
              <a:t>‹#›</a:t>
            </a:fld>
            <a:endParaRPr lang="nb-NO"/>
          </a:p>
        </p:txBody>
      </p:sp>
    </p:spTree>
    <p:extLst>
      <p:ext uri="{BB962C8B-B14F-4D97-AF65-F5344CB8AC3E}">
        <p14:creationId xmlns:p14="http://schemas.microsoft.com/office/powerpoint/2010/main" val="3001171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E2062059-C5A4-406D-99C6-56142C9F1213}"/>
              </a:ext>
            </a:extLst>
          </p:cNvPr>
          <p:cNvSpPr>
            <a:spLocks noGrp="1"/>
          </p:cNvSpPr>
          <p:nvPr>
            <p:ph type="dt" sz="half" idx="10"/>
          </p:nvPr>
        </p:nvSpPr>
        <p:spPr/>
        <p:txBody>
          <a:bodyPr/>
          <a:lstStyle>
            <a:lvl1pPr>
              <a:defRPr/>
            </a:lvl1pPr>
          </a:lstStyle>
          <a:p>
            <a:pPr>
              <a:defRPr/>
            </a:pPr>
            <a:endParaRPr lang="nb-NO"/>
          </a:p>
        </p:txBody>
      </p:sp>
      <p:sp>
        <p:nvSpPr>
          <p:cNvPr id="5" name="Plassholder for bunntekst 4">
            <a:extLst>
              <a:ext uri="{FF2B5EF4-FFF2-40B4-BE49-F238E27FC236}">
                <a16:creationId xmlns:a16="http://schemas.microsoft.com/office/drawing/2014/main" id="{635DAA87-3260-422B-B192-B89C915476CF}"/>
              </a:ext>
            </a:extLst>
          </p:cNvPr>
          <p:cNvSpPr>
            <a:spLocks noGrp="1"/>
          </p:cNvSpPr>
          <p:nvPr>
            <p:ph type="ftr" sz="quarter" idx="11"/>
          </p:nvPr>
        </p:nvSpPr>
        <p:spPr/>
        <p:txBody>
          <a:bodyPr/>
          <a:lstStyle>
            <a:lvl1pPr>
              <a:defRPr/>
            </a:lvl1pPr>
          </a:lstStyle>
          <a:p>
            <a:pPr>
              <a:defRPr/>
            </a:pPr>
            <a:endParaRPr lang="nb-NO"/>
          </a:p>
        </p:txBody>
      </p:sp>
      <p:sp>
        <p:nvSpPr>
          <p:cNvPr id="6" name="Plassholder for lysbildenummer 5">
            <a:extLst>
              <a:ext uri="{FF2B5EF4-FFF2-40B4-BE49-F238E27FC236}">
                <a16:creationId xmlns:a16="http://schemas.microsoft.com/office/drawing/2014/main" id="{B8241269-A7AE-487A-8AC5-BE11614A8B49}"/>
              </a:ext>
            </a:extLst>
          </p:cNvPr>
          <p:cNvSpPr>
            <a:spLocks noGrp="1"/>
          </p:cNvSpPr>
          <p:nvPr>
            <p:ph type="sldNum" sz="quarter" idx="12"/>
          </p:nvPr>
        </p:nvSpPr>
        <p:spPr/>
        <p:txBody>
          <a:bodyPr/>
          <a:lstStyle>
            <a:lvl1pPr>
              <a:defRPr/>
            </a:lvl1pPr>
          </a:lstStyle>
          <a:p>
            <a:pPr>
              <a:defRPr/>
            </a:pPr>
            <a:fld id="{7702C20C-50DA-4B68-A26C-787CE32A660F}" type="slidenum">
              <a:rPr lang="nb-NO"/>
              <a:pPr>
                <a:defRPr/>
              </a:pPr>
              <a:t>‹#›</a:t>
            </a:fld>
            <a:endParaRPr lang="nb-NO"/>
          </a:p>
        </p:txBody>
      </p:sp>
    </p:spTree>
    <p:extLst>
      <p:ext uri="{BB962C8B-B14F-4D97-AF65-F5344CB8AC3E}">
        <p14:creationId xmlns:p14="http://schemas.microsoft.com/office/powerpoint/2010/main" val="254332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3615FD23-8B57-4FDA-8D05-D40CB054280D}"/>
              </a:ext>
            </a:extLst>
          </p:cNvPr>
          <p:cNvSpPr>
            <a:spLocks noGrp="1"/>
          </p:cNvSpPr>
          <p:nvPr>
            <p:ph type="dt" sz="half" idx="10"/>
          </p:nvPr>
        </p:nvSpPr>
        <p:spPr/>
        <p:txBody>
          <a:bodyPr/>
          <a:lstStyle>
            <a:lvl1pPr>
              <a:defRPr/>
            </a:lvl1pPr>
          </a:lstStyle>
          <a:p>
            <a:pPr>
              <a:defRPr/>
            </a:pPr>
            <a:endParaRPr lang="nb-NO"/>
          </a:p>
        </p:txBody>
      </p:sp>
      <p:sp>
        <p:nvSpPr>
          <p:cNvPr id="5" name="Plassholder for bunntekst 4">
            <a:extLst>
              <a:ext uri="{FF2B5EF4-FFF2-40B4-BE49-F238E27FC236}">
                <a16:creationId xmlns:a16="http://schemas.microsoft.com/office/drawing/2014/main" id="{E236E882-3332-4BEB-9C78-DBC568B999C5}"/>
              </a:ext>
            </a:extLst>
          </p:cNvPr>
          <p:cNvSpPr>
            <a:spLocks noGrp="1"/>
          </p:cNvSpPr>
          <p:nvPr>
            <p:ph type="ftr" sz="quarter" idx="11"/>
          </p:nvPr>
        </p:nvSpPr>
        <p:spPr/>
        <p:txBody>
          <a:bodyPr/>
          <a:lstStyle>
            <a:lvl1pPr>
              <a:defRPr/>
            </a:lvl1pPr>
          </a:lstStyle>
          <a:p>
            <a:pPr>
              <a:defRPr/>
            </a:pPr>
            <a:endParaRPr lang="nb-NO"/>
          </a:p>
        </p:txBody>
      </p:sp>
      <p:sp>
        <p:nvSpPr>
          <p:cNvPr id="6" name="Plassholder for lysbildenummer 5">
            <a:extLst>
              <a:ext uri="{FF2B5EF4-FFF2-40B4-BE49-F238E27FC236}">
                <a16:creationId xmlns:a16="http://schemas.microsoft.com/office/drawing/2014/main" id="{25DA513E-B808-42A2-8266-3F5D96A30F83}"/>
              </a:ext>
            </a:extLst>
          </p:cNvPr>
          <p:cNvSpPr>
            <a:spLocks noGrp="1"/>
          </p:cNvSpPr>
          <p:nvPr>
            <p:ph type="sldNum" sz="quarter" idx="12"/>
          </p:nvPr>
        </p:nvSpPr>
        <p:spPr/>
        <p:txBody>
          <a:bodyPr/>
          <a:lstStyle>
            <a:lvl1pPr>
              <a:defRPr/>
            </a:lvl1pPr>
          </a:lstStyle>
          <a:p>
            <a:pPr>
              <a:defRPr/>
            </a:pPr>
            <a:fld id="{A6E81912-F786-4856-8202-BA99E6E8A2C6}" type="slidenum">
              <a:rPr lang="nb-NO"/>
              <a:pPr>
                <a:defRPr/>
              </a:pPr>
              <a:t>‹#›</a:t>
            </a:fld>
            <a:endParaRPr lang="nb-NO"/>
          </a:p>
        </p:txBody>
      </p:sp>
    </p:spTree>
    <p:extLst>
      <p:ext uri="{BB962C8B-B14F-4D97-AF65-F5344CB8AC3E}">
        <p14:creationId xmlns:p14="http://schemas.microsoft.com/office/powerpoint/2010/main" val="1261775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F9D64573-C4F4-4140-AD98-59654B41E0BF}"/>
              </a:ext>
            </a:extLst>
          </p:cNvPr>
          <p:cNvSpPr>
            <a:spLocks noGrp="1"/>
          </p:cNvSpPr>
          <p:nvPr>
            <p:ph type="dt" sz="half" idx="10"/>
          </p:nvPr>
        </p:nvSpPr>
        <p:spPr/>
        <p:txBody>
          <a:bodyPr/>
          <a:lstStyle>
            <a:lvl1pPr>
              <a:defRPr/>
            </a:lvl1pPr>
          </a:lstStyle>
          <a:p>
            <a:pPr>
              <a:defRPr/>
            </a:pPr>
            <a:endParaRPr lang="nb-NO"/>
          </a:p>
        </p:txBody>
      </p:sp>
      <p:sp>
        <p:nvSpPr>
          <p:cNvPr id="5" name="Plassholder for bunntekst 4">
            <a:extLst>
              <a:ext uri="{FF2B5EF4-FFF2-40B4-BE49-F238E27FC236}">
                <a16:creationId xmlns:a16="http://schemas.microsoft.com/office/drawing/2014/main" id="{023395C0-F58D-4328-8A75-E15E39930DA5}"/>
              </a:ext>
            </a:extLst>
          </p:cNvPr>
          <p:cNvSpPr>
            <a:spLocks noGrp="1"/>
          </p:cNvSpPr>
          <p:nvPr>
            <p:ph type="ftr" sz="quarter" idx="11"/>
          </p:nvPr>
        </p:nvSpPr>
        <p:spPr/>
        <p:txBody>
          <a:bodyPr/>
          <a:lstStyle>
            <a:lvl1pPr>
              <a:defRPr/>
            </a:lvl1pPr>
          </a:lstStyle>
          <a:p>
            <a:pPr>
              <a:defRPr/>
            </a:pPr>
            <a:endParaRPr lang="nb-NO"/>
          </a:p>
        </p:txBody>
      </p:sp>
      <p:sp>
        <p:nvSpPr>
          <p:cNvPr id="6" name="Plassholder for lysbildenummer 5">
            <a:extLst>
              <a:ext uri="{FF2B5EF4-FFF2-40B4-BE49-F238E27FC236}">
                <a16:creationId xmlns:a16="http://schemas.microsoft.com/office/drawing/2014/main" id="{11E59E7E-028C-46DA-82A6-984966B07297}"/>
              </a:ext>
            </a:extLst>
          </p:cNvPr>
          <p:cNvSpPr>
            <a:spLocks noGrp="1"/>
          </p:cNvSpPr>
          <p:nvPr>
            <p:ph type="sldNum" sz="quarter" idx="12"/>
          </p:nvPr>
        </p:nvSpPr>
        <p:spPr/>
        <p:txBody>
          <a:bodyPr/>
          <a:lstStyle>
            <a:lvl1pPr>
              <a:defRPr/>
            </a:lvl1pPr>
          </a:lstStyle>
          <a:p>
            <a:pPr>
              <a:defRPr/>
            </a:pPr>
            <a:fld id="{620E3568-C6BF-442D-B1B0-4D4E7C4AB084}" type="slidenum">
              <a:rPr lang="nb-NO"/>
              <a:pPr>
                <a:defRPr/>
              </a:pPr>
              <a:t>‹#›</a:t>
            </a:fld>
            <a:endParaRPr lang="nb-NO"/>
          </a:p>
        </p:txBody>
      </p:sp>
    </p:spTree>
    <p:extLst>
      <p:ext uri="{BB962C8B-B14F-4D97-AF65-F5344CB8AC3E}">
        <p14:creationId xmlns:p14="http://schemas.microsoft.com/office/powerpoint/2010/main" val="4124912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0C130E4E-E604-4185-BDEE-99ED584A5845}"/>
              </a:ext>
            </a:extLst>
          </p:cNvPr>
          <p:cNvSpPr>
            <a:spLocks noGrp="1"/>
          </p:cNvSpPr>
          <p:nvPr>
            <p:ph type="dt" sz="half" idx="10"/>
          </p:nvPr>
        </p:nvSpPr>
        <p:spPr/>
        <p:txBody>
          <a:bodyPr/>
          <a:lstStyle>
            <a:lvl1pPr>
              <a:defRPr/>
            </a:lvl1pPr>
          </a:lstStyle>
          <a:p>
            <a:pPr>
              <a:defRPr/>
            </a:pPr>
            <a:endParaRPr lang="nb-NO"/>
          </a:p>
        </p:txBody>
      </p:sp>
      <p:sp>
        <p:nvSpPr>
          <p:cNvPr id="5" name="Plassholder for bunntekst 4">
            <a:extLst>
              <a:ext uri="{FF2B5EF4-FFF2-40B4-BE49-F238E27FC236}">
                <a16:creationId xmlns:a16="http://schemas.microsoft.com/office/drawing/2014/main" id="{A5E9B499-D345-4298-883D-54D9EAFB1C73}"/>
              </a:ext>
            </a:extLst>
          </p:cNvPr>
          <p:cNvSpPr>
            <a:spLocks noGrp="1"/>
          </p:cNvSpPr>
          <p:nvPr>
            <p:ph type="ftr" sz="quarter" idx="11"/>
          </p:nvPr>
        </p:nvSpPr>
        <p:spPr/>
        <p:txBody>
          <a:bodyPr/>
          <a:lstStyle>
            <a:lvl1pPr>
              <a:defRPr/>
            </a:lvl1pPr>
          </a:lstStyle>
          <a:p>
            <a:pPr>
              <a:defRPr/>
            </a:pPr>
            <a:endParaRPr lang="nb-NO"/>
          </a:p>
        </p:txBody>
      </p:sp>
      <p:sp>
        <p:nvSpPr>
          <p:cNvPr id="6" name="Plassholder for lysbildenummer 5">
            <a:extLst>
              <a:ext uri="{FF2B5EF4-FFF2-40B4-BE49-F238E27FC236}">
                <a16:creationId xmlns:a16="http://schemas.microsoft.com/office/drawing/2014/main" id="{F159CB45-C2B2-498A-9F12-1044F02C81B9}"/>
              </a:ext>
            </a:extLst>
          </p:cNvPr>
          <p:cNvSpPr>
            <a:spLocks noGrp="1"/>
          </p:cNvSpPr>
          <p:nvPr>
            <p:ph type="sldNum" sz="quarter" idx="12"/>
          </p:nvPr>
        </p:nvSpPr>
        <p:spPr/>
        <p:txBody>
          <a:bodyPr/>
          <a:lstStyle>
            <a:lvl1pPr>
              <a:defRPr/>
            </a:lvl1pPr>
          </a:lstStyle>
          <a:p>
            <a:pPr>
              <a:defRPr/>
            </a:pPr>
            <a:fld id="{2F4142AE-A41B-44CB-A829-C3D674659DFD}" type="slidenum">
              <a:rPr lang="nb-NO"/>
              <a:pPr>
                <a:defRPr/>
              </a:pPr>
              <a:t>‹#›</a:t>
            </a:fld>
            <a:endParaRPr lang="nb-NO"/>
          </a:p>
        </p:txBody>
      </p:sp>
    </p:spTree>
    <p:extLst>
      <p:ext uri="{BB962C8B-B14F-4D97-AF65-F5344CB8AC3E}">
        <p14:creationId xmlns:p14="http://schemas.microsoft.com/office/powerpoint/2010/main" val="2141390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3">
            <a:extLst>
              <a:ext uri="{FF2B5EF4-FFF2-40B4-BE49-F238E27FC236}">
                <a16:creationId xmlns:a16="http://schemas.microsoft.com/office/drawing/2014/main" id="{04DA800D-3EC7-4233-A345-FE13925B7E56}"/>
              </a:ext>
            </a:extLst>
          </p:cNvPr>
          <p:cNvSpPr>
            <a:spLocks noGrp="1"/>
          </p:cNvSpPr>
          <p:nvPr>
            <p:ph type="dt" sz="half" idx="10"/>
          </p:nvPr>
        </p:nvSpPr>
        <p:spPr/>
        <p:txBody>
          <a:bodyPr/>
          <a:lstStyle>
            <a:lvl1pPr>
              <a:defRPr/>
            </a:lvl1pPr>
          </a:lstStyle>
          <a:p>
            <a:pPr>
              <a:defRPr/>
            </a:pPr>
            <a:endParaRPr lang="nb-NO"/>
          </a:p>
        </p:txBody>
      </p:sp>
      <p:sp>
        <p:nvSpPr>
          <p:cNvPr id="6" name="Plassholder for bunntekst 4">
            <a:extLst>
              <a:ext uri="{FF2B5EF4-FFF2-40B4-BE49-F238E27FC236}">
                <a16:creationId xmlns:a16="http://schemas.microsoft.com/office/drawing/2014/main" id="{5C70B724-C472-48FA-B680-48756CF10A52}"/>
              </a:ext>
            </a:extLst>
          </p:cNvPr>
          <p:cNvSpPr>
            <a:spLocks noGrp="1"/>
          </p:cNvSpPr>
          <p:nvPr>
            <p:ph type="ftr" sz="quarter" idx="11"/>
          </p:nvPr>
        </p:nvSpPr>
        <p:spPr/>
        <p:txBody>
          <a:bodyPr/>
          <a:lstStyle>
            <a:lvl1pPr>
              <a:defRPr/>
            </a:lvl1pPr>
          </a:lstStyle>
          <a:p>
            <a:pPr>
              <a:defRPr/>
            </a:pPr>
            <a:endParaRPr lang="nb-NO"/>
          </a:p>
        </p:txBody>
      </p:sp>
      <p:sp>
        <p:nvSpPr>
          <p:cNvPr id="7" name="Plassholder for lysbildenummer 5">
            <a:extLst>
              <a:ext uri="{FF2B5EF4-FFF2-40B4-BE49-F238E27FC236}">
                <a16:creationId xmlns:a16="http://schemas.microsoft.com/office/drawing/2014/main" id="{BCAF06C3-CE5F-43E4-BF8F-607B6B02CC15}"/>
              </a:ext>
            </a:extLst>
          </p:cNvPr>
          <p:cNvSpPr>
            <a:spLocks noGrp="1"/>
          </p:cNvSpPr>
          <p:nvPr>
            <p:ph type="sldNum" sz="quarter" idx="12"/>
          </p:nvPr>
        </p:nvSpPr>
        <p:spPr/>
        <p:txBody>
          <a:bodyPr/>
          <a:lstStyle>
            <a:lvl1pPr>
              <a:defRPr/>
            </a:lvl1pPr>
          </a:lstStyle>
          <a:p>
            <a:pPr>
              <a:defRPr/>
            </a:pPr>
            <a:fld id="{A6C78C4A-9F6E-4200-B2F0-A680B6C406EC}" type="slidenum">
              <a:rPr lang="nb-NO"/>
              <a:pPr>
                <a:defRPr/>
              </a:pPr>
              <a:t>‹#›</a:t>
            </a:fld>
            <a:endParaRPr lang="nb-NO"/>
          </a:p>
        </p:txBody>
      </p:sp>
    </p:spTree>
    <p:extLst>
      <p:ext uri="{BB962C8B-B14F-4D97-AF65-F5344CB8AC3E}">
        <p14:creationId xmlns:p14="http://schemas.microsoft.com/office/powerpoint/2010/main" val="1644666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3">
            <a:extLst>
              <a:ext uri="{FF2B5EF4-FFF2-40B4-BE49-F238E27FC236}">
                <a16:creationId xmlns:a16="http://schemas.microsoft.com/office/drawing/2014/main" id="{D39BECFC-8B9D-414D-8C58-67910A305339}"/>
              </a:ext>
            </a:extLst>
          </p:cNvPr>
          <p:cNvSpPr>
            <a:spLocks noGrp="1"/>
          </p:cNvSpPr>
          <p:nvPr>
            <p:ph type="dt" sz="half" idx="10"/>
          </p:nvPr>
        </p:nvSpPr>
        <p:spPr/>
        <p:txBody>
          <a:bodyPr/>
          <a:lstStyle>
            <a:lvl1pPr>
              <a:defRPr/>
            </a:lvl1pPr>
          </a:lstStyle>
          <a:p>
            <a:pPr>
              <a:defRPr/>
            </a:pPr>
            <a:endParaRPr lang="nb-NO"/>
          </a:p>
        </p:txBody>
      </p:sp>
      <p:sp>
        <p:nvSpPr>
          <p:cNvPr id="8" name="Plassholder for bunntekst 4">
            <a:extLst>
              <a:ext uri="{FF2B5EF4-FFF2-40B4-BE49-F238E27FC236}">
                <a16:creationId xmlns:a16="http://schemas.microsoft.com/office/drawing/2014/main" id="{5D6A325E-85C5-4866-815E-3C4BD3532185}"/>
              </a:ext>
            </a:extLst>
          </p:cNvPr>
          <p:cNvSpPr>
            <a:spLocks noGrp="1"/>
          </p:cNvSpPr>
          <p:nvPr>
            <p:ph type="ftr" sz="quarter" idx="11"/>
          </p:nvPr>
        </p:nvSpPr>
        <p:spPr/>
        <p:txBody>
          <a:bodyPr/>
          <a:lstStyle>
            <a:lvl1pPr>
              <a:defRPr/>
            </a:lvl1pPr>
          </a:lstStyle>
          <a:p>
            <a:pPr>
              <a:defRPr/>
            </a:pPr>
            <a:endParaRPr lang="nb-NO"/>
          </a:p>
        </p:txBody>
      </p:sp>
      <p:sp>
        <p:nvSpPr>
          <p:cNvPr id="9" name="Plassholder for lysbildenummer 5">
            <a:extLst>
              <a:ext uri="{FF2B5EF4-FFF2-40B4-BE49-F238E27FC236}">
                <a16:creationId xmlns:a16="http://schemas.microsoft.com/office/drawing/2014/main" id="{9ACACFA8-EDAA-4E53-97A2-87052550833C}"/>
              </a:ext>
            </a:extLst>
          </p:cNvPr>
          <p:cNvSpPr>
            <a:spLocks noGrp="1"/>
          </p:cNvSpPr>
          <p:nvPr>
            <p:ph type="sldNum" sz="quarter" idx="12"/>
          </p:nvPr>
        </p:nvSpPr>
        <p:spPr/>
        <p:txBody>
          <a:bodyPr/>
          <a:lstStyle>
            <a:lvl1pPr>
              <a:defRPr/>
            </a:lvl1pPr>
          </a:lstStyle>
          <a:p>
            <a:pPr>
              <a:defRPr/>
            </a:pPr>
            <a:fld id="{B9BD0EE8-4350-4AA0-ACD9-85096F8AB699}" type="slidenum">
              <a:rPr lang="nb-NO"/>
              <a:pPr>
                <a:defRPr/>
              </a:pPr>
              <a:t>‹#›</a:t>
            </a:fld>
            <a:endParaRPr lang="nb-NO"/>
          </a:p>
        </p:txBody>
      </p:sp>
    </p:spTree>
    <p:extLst>
      <p:ext uri="{BB962C8B-B14F-4D97-AF65-F5344CB8AC3E}">
        <p14:creationId xmlns:p14="http://schemas.microsoft.com/office/powerpoint/2010/main" val="2052109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3">
            <a:extLst>
              <a:ext uri="{FF2B5EF4-FFF2-40B4-BE49-F238E27FC236}">
                <a16:creationId xmlns:a16="http://schemas.microsoft.com/office/drawing/2014/main" id="{77FEF629-B707-42C3-8EBF-91939DFFA52A}"/>
              </a:ext>
            </a:extLst>
          </p:cNvPr>
          <p:cNvSpPr>
            <a:spLocks noGrp="1"/>
          </p:cNvSpPr>
          <p:nvPr>
            <p:ph type="dt" sz="half" idx="10"/>
          </p:nvPr>
        </p:nvSpPr>
        <p:spPr/>
        <p:txBody>
          <a:bodyPr/>
          <a:lstStyle>
            <a:lvl1pPr>
              <a:defRPr/>
            </a:lvl1pPr>
          </a:lstStyle>
          <a:p>
            <a:pPr>
              <a:defRPr/>
            </a:pPr>
            <a:endParaRPr lang="nb-NO"/>
          </a:p>
        </p:txBody>
      </p:sp>
      <p:sp>
        <p:nvSpPr>
          <p:cNvPr id="4" name="Plassholder for bunntekst 4">
            <a:extLst>
              <a:ext uri="{FF2B5EF4-FFF2-40B4-BE49-F238E27FC236}">
                <a16:creationId xmlns:a16="http://schemas.microsoft.com/office/drawing/2014/main" id="{FAC6314C-C04D-4CE3-BC39-E1B085EA2FD6}"/>
              </a:ext>
            </a:extLst>
          </p:cNvPr>
          <p:cNvSpPr>
            <a:spLocks noGrp="1"/>
          </p:cNvSpPr>
          <p:nvPr>
            <p:ph type="ftr" sz="quarter" idx="11"/>
          </p:nvPr>
        </p:nvSpPr>
        <p:spPr/>
        <p:txBody>
          <a:bodyPr/>
          <a:lstStyle>
            <a:lvl1pPr>
              <a:defRPr/>
            </a:lvl1pPr>
          </a:lstStyle>
          <a:p>
            <a:pPr>
              <a:defRPr/>
            </a:pPr>
            <a:endParaRPr lang="nb-NO"/>
          </a:p>
        </p:txBody>
      </p:sp>
      <p:sp>
        <p:nvSpPr>
          <p:cNvPr id="5" name="Plassholder for lysbildenummer 5">
            <a:extLst>
              <a:ext uri="{FF2B5EF4-FFF2-40B4-BE49-F238E27FC236}">
                <a16:creationId xmlns:a16="http://schemas.microsoft.com/office/drawing/2014/main" id="{7D7C0C9E-EFEC-4660-B0D7-CAD39557916B}"/>
              </a:ext>
            </a:extLst>
          </p:cNvPr>
          <p:cNvSpPr>
            <a:spLocks noGrp="1"/>
          </p:cNvSpPr>
          <p:nvPr>
            <p:ph type="sldNum" sz="quarter" idx="12"/>
          </p:nvPr>
        </p:nvSpPr>
        <p:spPr/>
        <p:txBody>
          <a:bodyPr/>
          <a:lstStyle>
            <a:lvl1pPr>
              <a:defRPr/>
            </a:lvl1pPr>
          </a:lstStyle>
          <a:p>
            <a:pPr>
              <a:defRPr/>
            </a:pPr>
            <a:fld id="{DCE9FCF5-A8C7-46D6-B12B-D8E80EB336B3}" type="slidenum">
              <a:rPr lang="nb-NO"/>
              <a:pPr>
                <a:defRPr/>
              </a:pPr>
              <a:t>‹#›</a:t>
            </a:fld>
            <a:endParaRPr lang="nb-NO"/>
          </a:p>
        </p:txBody>
      </p:sp>
    </p:spTree>
    <p:extLst>
      <p:ext uri="{BB962C8B-B14F-4D97-AF65-F5344CB8AC3E}">
        <p14:creationId xmlns:p14="http://schemas.microsoft.com/office/powerpoint/2010/main" val="482722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3">
            <a:extLst>
              <a:ext uri="{FF2B5EF4-FFF2-40B4-BE49-F238E27FC236}">
                <a16:creationId xmlns:a16="http://schemas.microsoft.com/office/drawing/2014/main" id="{EFD093BD-CF90-4BB5-93D9-93FCB07F3B90}"/>
              </a:ext>
            </a:extLst>
          </p:cNvPr>
          <p:cNvSpPr>
            <a:spLocks noGrp="1"/>
          </p:cNvSpPr>
          <p:nvPr>
            <p:ph type="dt" sz="half" idx="10"/>
          </p:nvPr>
        </p:nvSpPr>
        <p:spPr/>
        <p:txBody>
          <a:bodyPr/>
          <a:lstStyle>
            <a:lvl1pPr>
              <a:defRPr/>
            </a:lvl1pPr>
          </a:lstStyle>
          <a:p>
            <a:pPr>
              <a:defRPr/>
            </a:pPr>
            <a:endParaRPr lang="nb-NO"/>
          </a:p>
        </p:txBody>
      </p:sp>
      <p:sp>
        <p:nvSpPr>
          <p:cNvPr id="3" name="Plassholder for bunntekst 4">
            <a:extLst>
              <a:ext uri="{FF2B5EF4-FFF2-40B4-BE49-F238E27FC236}">
                <a16:creationId xmlns:a16="http://schemas.microsoft.com/office/drawing/2014/main" id="{893E0B67-6C00-4662-B359-2C677533E684}"/>
              </a:ext>
            </a:extLst>
          </p:cNvPr>
          <p:cNvSpPr>
            <a:spLocks noGrp="1"/>
          </p:cNvSpPr>
          <p:nvPr>
            <p:ph type="ftr" sz="quarter" idx="11"/>
          </p:nvPr>
        </p:nvSpPr>
        <p:spPr/>
        <p:txBody>
          <a:bodyPr/>
          <a:lstStyle>
            <a:lvl1pPr>
              <a:defRPr/>
            </a:lvl1pPr>
          </a:lstStyle>
          <a:p>
            <a:pPr>
              <a:defRPr/>
            </a:pPr>
            <a:endParaRPr lang="nb-NO"/>
          </a:p>
        </p:txBody>
      </p:sp>
      <p:sp>
        <p:nvSpPr>
          <p:cNvPr id="4" name="Plassholder for lysbildenummer 5">
            <a:extLst>
              <a:ext uri="{FF2B5EF4-FFF2-40B4-BE49-F238E27FC236}">
                <a16:creationId xmlns:a16="http://schemas.microsoft.com/office/drawing/2014/main" id="{F38A77FC-28DF-4847-B388-2982E4776EB4}"/>
              </a:ext>
            </a:extLst>
          </p:cNvPr>
          <p:cNvSpPr>
            <a:spLocks noGrp="1"/>
          </p:cNvSpPr>
          <p:nvPr>
            <p:ph type="sldNum" sz="quarter" idx="12"/>
          </p:nvPr>
        </p:nvSpPr>
        <p:spPr/>
        <p:txBody>
          <a:bodyPr/>
          <a:lstStyle>
            <a:lvl1pPr>
              <a:defRPr/>
            </a:lvl1pPr>
          </a:lstStyle>
          <a:p>
            <a:pPr>
              <a:defRPr/>
            </a:pPr>
            <a:fld id="{FD77EE64-C3DD-4D35-BA97-7527944FF671}" type="slidenum">
              <a:rPr lang="nb-NO"/>
              <a:pPr>
                <a:defRPr/>
              </a:pPr>
              <a:t>‹#›</a:t>
            </a:fld>
            <a:endParaRPr lang="nb-NO"/>
          </a:p>
        </p:txBody>
      </p:sp>
    </p:spTree>
    <p:extLst>
      <p:ext uri="{BB962C8B-B14F-4D97-AF65-F5344CB8AC3E}">
        <p14:creationId xmlns:p14="http://schemas.microsoft.com/office/powerpoint/2010/main" val="219948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3">
            <a:extLst>
              <a:ext uri="{FF2B5EF4-FFF2-40B4-BE49-F238E27FC236}">
                <a16:creationId xmlns:a16="http://schemas.microsoft.com/office/drawing/2014/main" id="{3372F246-53B7-4295-9A90-CF5CB8DF9432}"/>
              </a:ext>
            </a:extLst>
          </p:cNvPr>
          <p:cNvSpPr>
            <a:spLocks noGrp="1"/>
          </p:cNvSpPr>
          <p:nvPr>
            <p:ph type="dt" sz="half" idx="10"/>
          </p:nvPr>
        </p:nvSpPr>
        <p:spPr/>
        <p:txBody>
          <a:bodyPr/>
          <a:lstStyle>
            <a:lvl1pPr>
              <a:defRPr/>
            </a:lvl1pPr>
          </a:lstStyle>
          <a:p>
            <a:pPr>
              <a:defRPr/>
            </a:pPr>
            <a:endParaRPr lang="nb-NO"/>
          </a:p>
        </p:txBody>
      </p:sp>
      <p:sp>
        <p:nvSpPr>
          <p:cNvPr id="6" name="Plassholder for bunntekst 4">
            <a:extLst>
              <a:ext uri="{FF2B5EF4-FFF2-40B4-BE49-F238E27FC236}">
                <a16:creationId xmlns:a16="http://schemas.microsoft.com/office/drawing/2014/main" id="{1B026680-7474-4A47-A3FC-D19551941AA9}"/>
              </a:ext>
            </a:extLst>
          </p:cNvPr>
          <p:cNvSpPr>
            <a:spLocks noGrp="1"/>
          </p:cNvSpPr>
          <p:nvPr>
            <p:ph type="ftr" sz="quarter" idx="11"/>
          </p:nvPr>
        </p:nvSpPr>
        <p:spPr/>
        <p:txBody>
          <a:bodyPr/>
          <a:lstStyle>
            <a:lvl1pPr>
              <a:defRPr/>
            </a:lvl1pPr>
          </a:lstStyle>
          <a:p>
            <a:pPr>
              <a:defRPr/>
            </a:pPr>
            <a:endParaRPr lang="nb-NO"/>
          </a:p>
        </p:txBody>
      </p:sp>
      <p:sp>
        <p:nvSpPr>
          <p:cNvPr id="7" name="Plassholder for lysbildenummer 5">
            <a:extLst>
              <a:ext uri="{FF2B5EF4-FFF2-40B4-BE49-F238E27FC236}">
                <a16:creationId xmlns:a16="http://schemas.microsoft.com/office/drawing/2014/main" id="{7419E71B-E151-45A1-9EFA-54D0D6BDAA79}"/>
              </a:ext>
            </a:extLst>
          </p:cNvPr>
          <p:cNvSpPr>
            <a:spLocks noGrp="1"/>
          </p:cNvSpPr>
          <p:nvPr>
            <p:ph type="sldNum" sz="quarter" idx="12"/>
          </p:nvPr>
        </p:nvSpPr>
        <p:spPr/>
        <p:txBody>
          <a:bodyPr/>
          <a:lstStyle>
            <a:lvl1pPr>
              <a:defRPr/>
            </a:lvl1pPr>
          </a:lstStyle>
          <a:p>
            <a:pPr>
              <a:defRPr/>
            </a:pPr>
            <a:fld id="{14A1138D-A11B-4176-ABD9-59FA791DD85E}" type="slidenum">
              <a:rPr lang="nb-NO"/>
              <a:pPr>
                <a:defRPr/>
              </a:pPr>
              <a:t>‹#›</a:t>
            </a:fld>
            <a:endParaRPr lang="nb-NO"/>
          </a:p>
        </p:txBody>
      </p:sp>
    </p:spTree>
    <p:extLst>
      <p:ext uri="{BB962C8B-B14F-4D97-AF65-F5344CB8AC3E}">
        <p14:creationId xmlns:p14="http://schemas.microsoft.com/office/powerpoint/2010/main" val="2466435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3">
            <a:extLst>
              <a:ext uri="{FF2B5EF4-FFF2-40B4-BE49-F238E27FC236}">
                <a16:creationId xmlns:a16="http://schemas.microsoft.com/office/drawing/2014/main" id="{BC7B15E5-F42A-464D-9903-EF5977CBCC60}"/>
              </a:ext>
            </a:extLst>
          </p:cNvPr>
          <p:cNvSpPr>
            <a:spLocks noGrp="1"/>
          </p:cNvSpPr>
          <p:nvPr>
            <p:ph type="dt" sz="half" idx="10"/>
          </p:nvPr>
        </p:nvSpPr>
        <p:spPr/>
        <p:txBody>
          <a:bodyPr/>
          <a:lstStyle>
            <a:lvl1pPr>
              <a:defRPr/>
            </a:lvl1pPr>
          </a:lstStyle>
          <a:p>
            <a:pPr>
              <a:defRPr/>
            </a:pPr>
            <a:endParaRPr lang="nb-NO"/>
          </a:p>
        </p:txBody>
      </p:sp>
      <p:sp>
        <p:nvSpPr>
          <p:cNvPr id="6" name="Plassholder for bunntekst 4">
            <a:extLst>
              <a:ext uri="{FF2B5EF4-FFF2-40B4-BE49-F238E27FC236}">
                <a16:creationId xmlns:a16="http://schemas.microsoft.com/office/drawing/2014/main" id="{0A884467-6B14-45D7-A4CE-AF1541C9D572}"/>
              </a:ext>
            </a:extLst>
          </p:cNvPr>
          <p:cNvSpPr>
            <a:spLocks noGrp="1"/>
          </p:cNvSpPr>
          <p:nvPr>
            <p:ph type="ftr" sz="quarter" idx="11"/>
          </p:nvPr>
        </p:nvSpPr>
        <p:spPr/>
        <p:txBody>
          <a:bodyPr/>
          <a:lstStyle>
            <a:lvl1pPr>
              <a:defRPr/>
            </a:lvl1pPr>
          </a:lstStyle>
          <a:p>
            <a:pPr>
              <a:defRPr/>
            </a:pPr>
            <a:endParaRPr lang="nb-NO"/>
          </a:p>
        </p:txBody>
      </p:sp>
      <p:sp>
        <p:nvSpPr>
          <p:cNvPr id="7" name="Plassholder for lysbildenummer 5">
            <a:extLst>
              <a:ext uri="{FF2B5EF4-FFF2-40B4-BE49-F238E27FC236}">
                <a16:creationId xmlns:a16="http://schemas.microsoft.com/office/drawing/2014/main" id="{890DB915-BE63-4C0A-ACC5-C06390DAF910}"/>
              </a:ext>
            </a:extLst>
          </p:cNvPr>
          <p:cNvSpPr>
            <a:spLocks noGrp="1"/>
          </p:cNvSpPr>
          <p:nvPr>
            <p:ph type="sldNum" sz="quarter" idx="12"/>
          </p:nvPr>
        </p:nvSpPr>
        <p:spPr/>
        <p:txBody>
          <a:bodyPr/>
          <a:lstStyle>
            <a:lvl1pPr>
              <a:defRPr/>
            </a:lvl1pPr>
          </a:lstStyle>
          <a:p>
            <a:pPr>
              <a:defRPr/>
            </a:pPr>
            <a:fld id="{29A78E64-4419-4440-84F3-B2F5C8B6C0F7}" type="slidenum">
              <a:rPr lang="nb-NO"/>
              <a:pPr>
                <a:defRPr/>
              </a:pPr>
              <a:t>‹#›</a:t>
            </a:fld>
            <a:endParaRPr lang="nb-NO"/>
          </a:p>
        </p:txBody>
      </p:sp>
    </p:spTree>
    <p:extLst>
      <p:ext uri="{BB962C8B-B14F-4D97-AF65-F5344CB8AC3E}">
        <p14:creationId xmlns:p14="http://schemas.microsoft.com/office/powerpoint/2010/main" val="598950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Plassholder for tittel 1">
            <a:extLst>
              <a:ext uri="{FF2B5EF4-FFF2-40B4-BE49-F238E27FC236}">
                <a16:creationId xmlns:a16="http://schemas.microsoft.com/office/drawing/2014/main" id="{8FF16B12-BB95-409A-A683-598B43337544}"/>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b-NO" altLang="nb-NO"/>
              <a:t>Klikk for å redigere tittelstil</a:t>
            </a:r>
          </a:p>
        </p:txBody>
      </p:sp>
      <p:sp>
        <p:nvSpPr>
          <p:cNvPr id="1027" name="Plassholder for tekst 2">
            <a:extLst>
              <a:ext uri="{FF2B5EF4-FFF2-40B4-BE49-F238E27FC236}">
                <a16:creationId xmlns:a16="http://schemas.microsoft.com/office/drawing/2014/main" id="{4DDFC2A5-EB66-4861-87A9-DD0225F10839}"/>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b-NO" altLang="nb-NO"/>
              <a:t>Klikk for å redigere tekststiler i malen</a:t>
            </a:r>
          </a:p>
          <a:p>
            <a:pPr lvl="1"/>
            <a:r>
              <a:rPr lang="nb-NO" altLang="nb-NO"/>
              <a:t>Andre nivå</a:t>
            </a:r>
          </a:p>
          <a:p>
            <a:pPr lvl="2"/>
            <a:r>
              <a:rPr lang="nb-NO" altLang="nb-NO"/>
              <a:t>Tredje nivå</a:t>
            </a:r>
          </a:p>
          <a:p>
            <a:pPr lvl="3"/>
            <a:r>
              <a:rPr lang="nb-NO" altLang="nb-NO"/>
              <a:t>Fjerde nivå</a:t>
            </a:r>
          </a:p>
          <a:p>
            <a:pPr lvl="4"/>
            <a:r>
              <a:rPr lang="nb-NO" altLang="nb-NO"/>
              <a:t>Femte nivå</a:t>
            </a:r>
          </a:p>
        </p:txBody>
      </p:sp>
      <p:sp>
        <p:nvSpPr>
          <p:cNvPr id="4" name="Plassholder for dato 3">
            <a:extLst>
              <a:ext uri="{FF2B5EF4-FFF2-40B4-BE49-F238E27FC236}">
                <a16:creationId xmlns:a16="http://schemas.microsoft.com/office/drawing/2014/main" id="{5FB06CFF-C841-43EB-BB40-51EAC14DBA51}"/>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nb-NO"/>
          </a:p>
        </p:txBody>
      </p:sp>
      <p:sp>
        <p:nvSpPr>
          <p:cNvPr id="5" name="Plassholder for bunntekst 4">
            <a:extLst>
              <a:ext uri="{FF2B5EF4-FFF2-40B4-BE49-F238E27FC236}">
                <a16:creationId xmlns:a16="http://schemas.microsoft.com/office/drawing/2014/main" id="{FF50735B-D860-410A-A67A-93C557D5B08B}"/>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nb-NO"/>
          </a:p>
        </p:txBody>
      </p:sp>
      <p:sp>
        <p:nvSpPr>
          <p:cNvPr id="6" name="Plassholder for lysbildenummer 5">
            <a:extLst>
              <a:ext uri="{FF2B5EF4-FFF2-40B4-BE49-F238E27FC236}">
                <a16:creationId xmlns:a16="http://schemas.microsoft.com/office/drawing/2014/main" id="{9675E741-C38F-43CD-ACFA-18D8B997C2A7}"/>
              </a:ext>
            </a:extLst>
          </p:cNvPr>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930413B-F342-4891-B984-FACDF3646BF8}" type="slidenum">
              <a:rPr lang="nb-NO"/>
              <a:pPr>
                <a:defRPr/>
              </a:pPr>
              <a:t>‹#›</a:t>
            </a:fld>
            <a:endParaRPr lang="nb-NO"/>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C42B203-82C6-4369-A951-2F8F86B6BF67}"/>
              </a:ext>
            </a:extLst>
          </p:cNvPr>
          <p:cNvSpPr>
            <a:spLocks noGrp="1" noChangeArrowheads="1"/>
          </p:cNvSpPr>
          <p:nvPr>
            <p:ph type="ctrTitle"/>
          </p:nvPr>
        </p:nvSpPr>
        <p:spPr>
          <a:xfrm>
            <a:off x="685800" y="1772816"/>
            <a:ext cx="7772400" cy="1800200"/>
          </a:xfrm>
        </p:spPr>
        <p:txBody>
          <a:bodyPr rtlCol="0">
            <a:normAutofit fontScale="90000"/>
          </a:bodyPr>
          <a:lstStyle/>
          <a:p>
            <a:pPr eaLnBrk="1" fontAlgn="auto" hangingPunct="1">
              <a:spcAft>
                <a:spcPts val="0"/>
              </a:spcAft>
              <a:defRPr/>
            </a:pPr>
            <a:r>
              <a:rPr lang="nb-NO" sz="3100" b="1" dirty="0">
                <a:solidFill>
                  <a:schemeClr val="accent1">
                    <a:lumMod val="75000"/>
                  </a:schemeClr>
                </a:solidFill>
              </a:rPr>
              <a:t>Dokumentasjon av det rettslige innholdet i forvaltningens systemløsninger mv.</a:t>
            </a:r>
            <a:br>
              <a:rPr lang="nb-NO" sz="3100" b="1" dirty="0">
                <a:solidFill>
                  <a:schemeClr val="accent1">
                    <a:lumMod val="75000"/>
                  </a:schemeClr>
                </a:solidFill>
              </a:rPr>
            </a:br>
            <a:br>
              <a:rPr lang="nb-NO" sz="2800" b="1" dirty="0">
                <a:solidFill>
                  <a:schemeClr val="accent2"/>
                </a:solidFill>
              </a:rPr>
            </a:br>
            <a:endParaRPr lang="nb-NO" sz="2800" b="1" dirty="0">
              <a:solidFill>
                <a:schemeClr val="accent2"/>
              </a:solidFill>
            </a:endParaRPr>
          </a:p>
        </p:txBody>
      </p:sp>
      <p:sp>
        <p:nvSpPr>
          <p:cNvPr id="2051" name="Rectangle 3">
            <a:extLst>
              <a:ext uri="{FF2B5EF4-FFF2-40B4-BE49-F238E27FC236}">
                <a16:creationId xmlns:a16="http://schemas.microsoft.com/office/drawing/2014/main" id="{072EDE0C-B08A-40D5-9CB5-405B614CD699}"/>
              </a:ext>
            </a:extLst>
          </p:cNvPr>
          <p:cNvSpPr>
            <a:spLocks noGrp="1" noChangeArrowheads="1"/>
          </p:cNvSpPr>
          <p:nvPr>
            <p:ph type="subTitle" idx="1"/>
          </p:nvPr>
        </p:nvSpPr>
        <p:spPr/>
        <p:txBody>
          <a:bodyPr rtlCol="0">
            <a:normAutofit/>
          </a:bodyPr>
          <a:lstStyle/>
          <a:p>
            <a:pPr eaLnBrk="1" fontAlgn="auto" hangingPunct="1">
              <a:spcAft>
                <a:spcPts val="0"/>
              </a:spcAft>
              <a:defRPr/>
            </a:pPr>
            <a:r>
              <a:rPr lang="nb-NO" sz="1800" dirty="0"/>
              <a:t>Dag Wiese Schartum, AFIN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tel 1">
            <a:extLst>
              <a:ext uri="{FF2B5EF4-FFF2-40B4-BE49-F238E27FC236}">
                <a16:creationId xmlns:a16="http://schemas.microsoft.com/office/drawing/2014/main" id="{A510E07D-4A60-405E-B2E8-93671FD6547E}"/>
              </a:ext>
            </a:extLst>
          </p:cNvPr>
          <p:cNvSpPr>
            <a:spLocks noGrp="1"/>
          </p:cNvSpPr>
          <p:nvPr>
            <p:ph type="title"/>
          </p:nvPr>
        </p:nvSpPr>
        <p:spPr>
          <a:xfrm>
            <a:off x="371475" y="9525"/>
            <a:ext cx="8229600" cy="1143000"/>
          </a:xfrm>
        </p:spPr>
        <p:txBody>
          <a:bodyPr/>
          <a:lstStyle/>
          <a:p>
            <a:pPr eaLnBrk="1" hangingPunct="1"/>
            <a:r>
              <a:rPr lang="nb-NO" altLang="nb-NO" sz="3200" dirty="0">
                <a:solidFill>
                  <a:srgbClr val="0070C0"/>
                </a:solidFill>
              </a:rPr>
              <a:t>Utvidet liste over aktuelle elementer i en rettslig systemdokumentasjon</a:t>
            </a:r>
          </a:p>
        </p:txBody>
      </p:sp>
      <p:sp>
        <p:nvSpPr>
          <p:cNvPr id="3" name="Plassholder for innhold 2">
            <a:extLst>
              <a:ext uri="{FF2B5EF4-FFF2-40B4-BE49-F238E27FC236}">
                <a16:creationId xmlns:a16="http://schemas.microsoft.com/office/drawing/2014/main" id="{844B364C-177B-4FBD-A2B9-6232752AA728}"/>
              </a:ext>
            </a:extLst>
          </p:cNvPr>
          <p:cNvSpPr>
            <a:spLocks noGrp="1"/>
          </p:cNvSpPr>
          <p:nvPr>
            <p:ph idx="1"/>
          </p:nvPr>
        </p:nvSpPr>
        <p:spPr>
          <a:xfrm>
            <a:off x="323850" y="1190625"/>
            <a:ext cx="8534400" cy="5448300"/>
          </a:xfrm>
          <a:solidFill>
            <a:srgbClr val="FFFFCC"/>
          </a:solidFill>
        </p:spPr>
        <p:txBody>
          <a:bodyPr>
            <a:normAutofit fontScale="70000" lnSpcReduction="20000"/>
          </a:bodyPr>
          <a:lstStyle/>
          <a:p>
            <a:pPr lvl="0"/>
            <a:r>
              <a:rPr lang="nb-NO" dirty="0"/>
              <a:t>Angivelse av </a:t>
            </a:r>
            <a:r>
              <a:rPr lang="nb-NO" dirty="0">
                <a:solidFill>
                  <a:srgbClr val="C00000"/>
                </a:solidFill>
              </a:rPr>
              <a:t>aktører</a:t>
            </a:r>
            <a:r>
              <a:rPr lang="nb-NO" dirty="0"/>
              <a:t> knyttet til driften av beslutningssystemet, og beskrivelse av rettslige krav til samhandlingen med disse aktørene og informasjonssystemer de gjør bruk av, jf. </a:t>
            </a:r>
            <a:r>
              <a:rPr lang="nb-NO" dirty="0" err="1"/>
              <a:t>kap</a:t>
            </a:r>
            <a:r>
              <a:rPr lang="nb-NO" dirty="0"/>
              <a:t>. 5</a:t>
            </a:r>
          </a:p>
          <a:p>
            <a:pPr lvl="0"/>
            <a:r>
              <a:rPr lang="nb-NO" dirty="0"/>
              <a:t>Angivelse av de </a:t>
            </a:r>
            <a:r>
              <a:rPr lang="nb-NO" dirty="0">
                <a:solidFill>
                  <a:srgbClr val="C00000"/>
                </a:solidFill>
              </a:rPr>
              <a:t>rettslige rammene </a:t>
            </a:r>
            <a:r>
              <a:rPr lang="nb-NO" dirty="0"/>
              <a:t>som gjelder for beslutningssystemet, jf. kapittel 6</a:t>
            </a:r>
          </a:p>
          <a:p>
            <a:pPr lvl="0"/>
            <a:r>
              <a:rPr lang="nb-NO" dirty="0"/>
              <a:t>Ordnet fortegnelse over </a:t>
            </a:r>
            <a:r>
              <a:rPr lang="nb-NO" dirty="0">
                <a:solidFill>
                  <a:srgbClr val="C00000"/>
                </a:solidFill>
              </a:rPr>
              <a:t>rettskildegrunnlaget</a:t>
            </a:r>
            <a:r>
              <a:rPr lang="nb-NO" dirty="0"/>
              <a:t> i tråd med utvalgskriteriene som beskrevet i avsnitt 7.3</a:t>
            </a:r>
          </a:p>
          <a:p>
            <a:pPr lvl="0"/>
            <a:r>
              <a:rPr lang="nb-NO" dirty="0"/>
              <a:t>Oversikter over enkeltregler i de aktuelle regelverk, kategorisert i samsvar med inndelingen i </a:t>
            </a:r>
            <a:r>
              <a:rPr lang="nb-NO" dirty="0">
                <a:solidFill>
                  <a:srgbClr val="C00000"/>
                </a:solidFill>
              </a:rPr>
              <a:t>behandlingstrinn</a:t>
            </a:r>
            <a:r>
              <a:rPr lang="nb-NO" dirty="0"/>
              <a:t>, se avsnitt 8.4.2</a:t>
            </a:r>
          </a:p>
          <a:p>
            <a:pPr lvl="0"/>
            <a:r>
              <a:rPr lang="nb-NO" dirty="0"/>
              <a:t>Oversikt over </a:t>
            </a:r>
            <a:r>
              <a:rPr lang="nb-NO" dirty="0">
                <a:solidFill>
                  <a:srgbClr val="C00000"/>
                </a:solidFill>
              </a:rPr>
              <a:t>opplysningstyper</a:t>
            </a:r>
            <a:r>
              <a:rPr lang="nb-NO" dirty="0"/>
              <a:t> bearbeidet og sortert i tråd med anvisningene i avsnitt 8.4.3</a:t>
            </a:r>
          </a:p>
          <a:p>
            <a:pPr lvl="0"/>
            <a:r>
              <a:rPr lang="nb-NO" dirty="0"/>
              <a:t>Oversikt over </a:t>
            </a:r>
            <a:r>
              <a:rPr lang="nb-NO" dirty="0">
                <a:solidFill>
                  <a:srgbClr val="C00000"/>
                </a:solidFill>
              </a:rPr>
              <a:t>prosedyrer/operasjoner </a:t>
            </a:r>
            <a:r>
              <a:rPr lang="nb-NO" dirty="0"/>
              <a:t>i tråd med anvisningene i avsnitt 8.4.4</a:t>
            </a:r>
          </a:p>
          <a:p>
            <a:pPr lvl="0"/>
            <a:r>
              <a:rPr lang="nb-NO" dirty="0"/>
              <a:t>Oversikt over de fortolkninger av opplysningstyper og prosedyrer som er lagt til grunn for systemløsningen og som ikke kan sies å følge av rettskildematerialet, jf. avsnitt 8.6</a:t>
            </a:r>
          </a:p>
          <a:p>
            <a:pPr lvl="0"/>
            <a:r>
              <a:rPr lang="nb-NO" dirty="0"/>
              <a:t>Oversikt over de tiltak som er iverksatt med bakgrunn i </a:t>
            </a:r>
            <a:r>
              <a:rPr lang="nb-NO" dirty="0">
                <a:solidFill>
                  <a:srgbClr val="C00000"/>
                </a:solidFill>
              </a:rPr>
              <a:t>PVF artikkel 24 </a:t>
            </a:r>
            <a:r>
              <a:rPr lang="nb-NO" dirty="0"/>
              <a:t>om behandlingsansvarliges ansvar</a:t>
            </a:r>
          </a:p>
          <a:p>
            <a:pPr eaLnBrk="1" hangingPunct="1">
              <a:buFont typeface="Arial" charset="0"/>
              <a:buChar char="•"/>
              <a:defRPr/>
            </a:pPr>
            <a:endParaRPr lang="nb-NO"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tel 1">
            <a:extLst>
              <a:ext uri="{FF2B5EF4-FFF2-40B4-BE49-F238E27FC236}">
                <a16:creationId xmlns:a16="http://schemas.microsoft.com/office/drawing/2014/main" id="{82DC0FE3-1054-4639-AA5B-F4C12AC0C6DB}"/>
              </a:ext>
            </a:extLst>
          </p:cNvPr>
          <p:cNvSpPr>
            <a:spLocks noGrp="1"/>
          </p:cNvSpPr>
          <p:nvPr>
            <p:ph type="title"/>
          </p:nvPr>
        </p:nvSpPr>
        <p:spPr>
          <a:xfrm>
            <a:off x="457200" y="188913"/>
            <a:ext cx="8229600" cy="706437"/>
          </a:xfrm>
        </p:spPr>
        <p:txBody>
          <a:bodyPr/>
          <a:lstStyle/>
          <a:p>
            <a:pPr eaLnBrk="1" hangingPunct="1"/>
            <a:r>
              <a:rPr lang="nb-NO" altLang="nb-NO" sz="3200">
                <a:solidFill>
                  <a:srgbClr val="0070C0"/>
                </a:solidFill>
              </a:rPr>
              <a:t>Innsyn etter offentleglova?</a:t>
            </a:r>
          </a:p>
        </p:txBody>
      </p:sp>
      <p:sp>
        <p:nvSpPr>
          <p:cNvPr id="3" name="Plassholder for innhold 2">
            <a:extLst>
              <a:ext uri="{FF2B5EF4-FFF2-40B4-BE49-F238E27FC236}">
                <a16:creationId xmlns:a16="http://schemas.microsoft.com/office/drawing/2014/main" id="{7378DD74-4355-44D6-A39D-C81A74D76BAB}"/>
              </a:ext>
            </a:extLst>
          </p:cNvPr>
          <p:cNvSpPr>
            <a:spLocks noGrp="1"/>
          </p:cNvSpPr>
          <p:nvPr>
            <p:ph idx="1"/>
          </p:nvPr>
        </p:nvSpPr>
        <p:spPr>
          <a:xfrm>
            <a:off x="395536" y="981075"/>
            <a:ext cx="8291264" cy="5616575"/>
          </a:xfrm>
        </p:spPr>
        <p:txBody>
          <a:bodyPr>
            <a:normAutofit fontScale="55000" lnSpcReduction="20000"/>
          </a:bodyPr>
          <a:lstStyle/>
          <a:p>
            <a:pPr eaLnBrk="1" hangingPunct="1">
              <a:buFont typeface="Arial" charset="0"/>
              <a:buChar char="•"/>
              <a:defRPr/>
            </a:pPr>
            <a:r>
              <a:rPr lang="nb-NO" sz="3400" dirty="0"/>
              <a:t>Utgangspunktet er at det i dag ikke finnes en klar plikt til dokumentere rettslig innhold i programkode (jf. dog Forvaltningslovutvalgets forslag til § 12, ovenfor)</a:t>
            </a:r>
          </a:p>
          <a:p>
            <a:pPr eaLnBrk="1" hangingPunct="1">
              <a:buFont typeface="Arial" charset="0"/>
              <a:buChar char="•"/>
              <a:defRPr/>
            </a:pPr>
            <a:r>
              <a:rPr lang="nb-NO" sz="3400" b="1" i="1" dirty="0"/>
              <a:t>Hvis</a:t>
            </a:r>
            <a:r>
              <a:rPr lang="nb-NO" sz="3400" dirty="0"/>
              <a:t> spesifikasjoner, rettslige systemavgjørelser, pseudokode og programkode finnes, vil de normalt foreligge som «dokument», dvs. som «</a:t>
            </a:r>
            <a:r>
              <a:rPr lang="nn-NO" sz="3400" dirty="0"/>
              <a:t>logisk avgrensa informasjonsmengd som er lagra på eit medium for seinare lesing, lytting, framsyning, overføring eller liknande» (</a:t>
            </a:r>
            <a:r>
              <a:rPr lang="nn-NO" sz="3400" dirty="0" err="1"/>
              <a:t>jf</a:t>
            </a:r>
            <a:r>
              <a:rPr lang="nn-NO" sz="3400" dirty="0"/>
              <a:t> </a:t>
            </a:r>
            <a:r>
              <a:rPr lang="nn-NO" sz="3400" dirty="0" err="1"/>
              <a:t>offl</a:t>
            </a:r>
            <a:r>
              <a:rPr lang="nn-NO" sz="3400" dirty="0"/>
              <a:t> § 4)</a:t>
            </a:r>
          </a:p>
          <a:p>
            <a:pPr eaLnBrk="1" hangingPunct="1">
              <a:buFont typeface="Arial" charset="0"/>
              <a:buChar char="•"/>
              <a:defRPr/>
            </a:pPr>
            <a:r>
              <a:rPr lang="nb-NO" sz="3400" dirty="0"/>
              <a:t>Det foreligger </a:t>
            </a:r>
            <a:r>
              <a:rPr lang="nb-NO" sz="3400" i="1" dirty="0">
                <a:solidFill>
                  <a:srgbClr val="C00000"/>
                </a:solidFill>
              </a:rPr>
              <a:t>saks</a:t>
            </a:r>
            <a:r>
              <a:rPr lang="nb-NO" sz="3400" dirty="0">
                <a:solidFill>
                  <a:srgbClr val="C00000"/>
                </a:solidFill>
              </a:rPr>
              <a:t>dokument</a:t>
            </a:r>
            <a:r>
              <a:rPr lang="nb-NO" sz="3400" dirty="0"/>
              <a:t> dersom dokumentet gjelder organets ansvarsområde/virksomhet </a:t>
            </a:r>
            <a:r>
              <a:rPr lang="nb-NO" sz="3400" dirty="0">
                <a:solidFill>
                  <a:srgbClr val="C00000"/>
                </a:solidFill>
              </a:rPr>
              <a:t>og</a:t>
            </a:r>
            <a:r>
              <a:rPr lang="nb-NO" sz="3400" dirty="0"/>
              <a:t> er i) kommet inn til/lagt frem for, </a:t>
            </a:r>
            <a:r>
              <a:rPr lang="nb-NO" sz="3400" dirty="0">
                <a:solidFill>
                  <a:srgbClr val="C00000"/>
                </a:solidFill>
              </a:rPr>
              <a:t>eller</a:t>
            </a:r>
            <a:r>
              <a:rPr lang="nb-NO" sz="3400" dirty="0"/>
              <a:t> ii) blitt opprettet/sendt ut av organet, </a:t>
            </a:r>
            <a:r>
              <a:rPr lang="nb-NO" sz="3400" dirty="0">
                <a:solidFill>
                  <a:srgbClr val="C00000"/>
                </a:solidFill>
              </a:rPr>
              <a:t>eller</a:t>
            </a:r>
            <a:r>
              <a:rPr lang="nb-NO" sz="3400" dirty="0"/>
              <a:t> iii) er ferdigstilt</a:t>
            </a:r>
          </a:p>
          <a:p>
            <a:pPr eaLnBrk="1" hangingPunct="1">
              <a:buFont typeface="Arial" charset="0"/>
              <a:buChar char="•"/>
              <a:defRPr/>
            </a:pPr>
            <a:r>
              <a:rPr lang="nb-NO" sz="3400" dirty="0"/>
              <a:t>For offentlige organers saksdokumenter gjelder </a:t>
            </a:r>
            <a:r>
              <a:rPr lang="nb-NO" sz="3400" i="1" dirty="0">
                <a:solidFill>
                  <a:srgbClr val="C00000"/>
                </a:solidFill>
              </a:rPr>
              <a:t>innsynsrett</a:t>
            </a:r>
            <a:r>
              <a:rPr lang="nb-NO" sz="3400" dirty="0"/>
              <a:t> etter offentleglova</a:t>
            </a:r>
          </a:p>
          <a:p>
            <a:pPr eaLnBrk="1" hangingPunct="1">
              <a:buFont typeface="Arial" charset="0"/>
              <a:buChar char="•"/>
              <a:defRPr/>
            </a:pPr>
            <a:r>
              <a:rPr lang="nb-NO" sz="3400" dirty="0"/>
              <a:t>Gitt nevnte forutsetninger, er det normalt </a:t>
            </a:r>
            <a:r>
              <a:rPr lang="nb-NO" sz="3400" dirty="0">
                <a:solidFill>
                  <a:srgbClr val="C00000"/>
                </a:solidFill>
              </a:rPr>
              <a:t>offentlig innsyn i kravspesifikasjoner mv</a:t>
            </a:r>
            <a:endParaRPr lang="nb-NO" sz="3400" dirty="0"/>
          </a:p>
          <a:p>
            <a:pPr eaLnBrk="1" hangingPunct="1">
              <a:buFont typeface="Arial" charset="0"/>
              <a:buChar char="•"/>
              <a:defRPr/>
            </a:pPr>
            <a:r>
              <a:rPr lang="nb-NO" sz="3400" dirty="0"/>
              <a:t> </a:t>
            </a:r>
            <a:r>
              <a:rPr lang="nb-NO" sz="3400" dirty="0">
                <a:solidFill>
                  <a:srgbClr val="C00000"/>
                </a:solidFill>
              </a:rPr>
              <a:t>Unntaksbestemmelser</a:t>
            </a:r>
            <a:r>
              <a:rPr lang="nb-NO" sz="3400" dirty="0"/>
              <a:t>, </a:t>
            </a:r>
            <a:r>
              <a:rPr lang="nb-NO" sz="3400" dirty="0" err="1"/>
              <a:t>jf</a:t>
            </a:r>
            <a:r>
              <a:rPr lang="nb-NO" sz="3400" dirty="0"/>
              <a:t> offentleglova </a:t>
            </a:r>
            <a:r>
              <a:rPr lang="nb-NO" sz="3400" dirty="0" err="1"/>
              <a:t>kap</a:t>
            </a:r>
            <a:r>
              <a:rPr lang="nb-NO" sz="3400" dirty="0"/>
              <a:t>. 3, kan gi et annet resultat</a:t>
            </a:r>
          </a:p>
          <a:p>
            <a:pPr eaLnBrk="1" hangingPunct="1">
              <a:buFont typeface="Arial" charset="0"/>
              <a:buChar char="•"/>
              <a:defRPr/>
            </a:pPr>
            <a:r>
              <a:rPr lang="nb-NO" sz="3400" dirty="0"/>
              <a:t>Trolig er det primært unntaket i </a:t>
            </a:r>
            <a:r>
              <a:rPr lang="nb-NO" sz="3400" dirty="0" err="1"/>
              <a:t>offl</a:t>
            </a:r>
            <a:r>
              <a:rPr lang="nb-NO" sz="3400" dirty="0"/>
              <a:t> § 24 tredje ledd som er aktuelt </a:t>
            </a:r>
            <a:r>
              <a:rPr lang="nb-NO" sz="3400" i="1" dirty="0"/>
              <a:t>(«Det kan </a:t>
            </a:r>
            <a:r>
              <a:rPr lang="nb-NO" sz="3400" i="1" dirty="0" err="1"/>
              <a:t>gjerast</a:t>
            </a:r>
            <a:r>
              <a:rPr lang="nb-NO" sz="3400" i="1" dirty="0"/>
              <a:t> unntak </a:t>
            </a:r>
            <a:r>
              <a:rPr lang="nb-NO" sz="3400" i="1" dirty="0" err="1"/>
              <a:t>frå</a:t>
            </a:r>
            <a:r>
              <a:rPr lang="nb-NO" sz="3400" i="1" dirty="0"/>
              <a:t> innsyn for </a:t>
            </a:r>
            <a:r>
              <a:rPr lang="nb-NO" sz="3400" i="1" dirty="0" err="1"/>
              <a:t>opplysningar</a:t>
            </a:r>
            <a:r>
              <a:rPr lang="nb-NO" sz="3400" i="1" dirty="0"/>
              <a:t> når unntak er </a:t>
            </a:r>
            <a:r>
              <a:rPr lang="nb-NO" sz="3400" i="1" dirty="0" err="1"/>
              <a:t>påkravd</a:t>
            </a:r>
            <a:r>
              <a:rPr lang="nb-NO" sz="3400" i="1" dirty="0"/>
              <a:t> fordi </a:t>
            </a:r>
            <a:r>
              <a:rPr lang="nb-NO" sz="3400" i="1" dirty="0">
                <a:solidFill>
                  <a:srgbClr val="C00000"/>
                </a:solidFill>
              </a:rPr>
              <a:t>innsyn ville lette gjennomføringa av straffbare </a:t>
            </a:r>
            <a:r>
              <a:rPr lang="nb-NO" sz="3400" i="1" dirty="0" err="1">
                <a:solidFill>
                  <a:srgbClr val="C00000"/>
                </a:solidFill>
              </a:rPr>
              <a:t>handlingar</a:t>
            </a:r>
            <a:r>
              <a:rPr lang="nb-NO" sz="3400" i="1" dirty="0"/>
              <a:t>.»</a:t>
            </a:r>
            <a:r>
              <a:rPr lang="nb-NO" sz="3400" dirty="0"/>
              <a:t>)</a:t>
            </a:r>
          </a:p>
          <a:p>
            <a:pPr lvl="1" eaLnBrk="1" hangingPunct="1">
              <a:buFont typeface="Arial" charset="0"/>
              <a:buChar char="–"/>
              <a:defRPr/>
            </a:pPr>
            <a:r>
              <a:rPr lang="nb-NO" sz="3200" dirty="0"/>
              <a:t>Kunnskap om systemets rutiner vedrørende </a:t>
            </a:r>
            <a:r>
              <a:rPr lang="nb-NO" sz="3200" dirty="0">
                <a:solidFill>
                  <a:srgbClr val="C00000"/>
                </a:solidFill>
              </a:rPr>
              <a:t>informasjonssikkerhet</a:t>
            </a:r>
            <a:r>
              <a:rPr lang="nb-NO" sz="3200" dirty="0"/>
              <a:t> og </a:t>
            </a:r>
            <a:r>
              <a:rPr lang="nb-NO" sz="3200" dirty="0">
                <a:solidFill>
                  <a:srgbClr val="C00000"/>
                </a:solidFill>
              </a:rPr>
              <a:t>datakvalitet</a:t>
            </a:r>
            <a:r>
              <a:rPr lang="nb-NO" sz="3200" dirty="0"/>
              <a:t> kan lette gjennomføring av straffbare handlinger</a:t>
            </a:r>
          </a:p>
          <a:p>
            <a:pPr lvl="1" eaLnBrk="1" hangingPunct="1">
              <a:buFont typeface="Arial" charset="0"/>
              <a:buChar char="–"/>
              <a:defRPr/>
            </a:pPr>
            <a:r>
              <a:rPr lang="nb-NO" sz="3200" dirty="0"/>
              <a:t>Unntak må være «</a:t>
            </a:r>
            <a:r>
              <a:rPr lang="nb-NO" sz="3200" dirty="0" err="1"/>
              <a:t>påkravd</a:t>
            </a:r>
            <a:r>
              <a:rPr lang="nb-NO" sz="3200" dirty="0"/>
              <a:t>», dvs. </a:t>
            </a:r>
            <a:r>
              <a:rPr lang="nb-NO" sz="3200" dirty="0">
                <a:solidFill>
                  <a:srgbClr val="C00000"/>
                </a:solidFill>
              </a:rPr>
              <a:t>ikke mer omfattende enn nødvendig </a:t>
            </a:r>
            <a:r>
              <a:rPr lang="nb-NO" sz="3200" dirty="0"/>
              <a:t>for å unngå å gjøre straffbare handlinger lettere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8C06734-A735-4265-B082-2F3CDA1DDFC8}"/>
              </a:ext>
            </a:extLst>
          </p:cNvPr>
          <p:cNvSpPr>
            <a:spLocks noGrp="1"/>
          </p:cNvSpPr>
          <p:nvPr>
            <p:ph type="title"/>
          </p:nvPr>
        </p:nvSpPr>
        <p:spPr>
          <a:xfrm>
            <a:off x="448750" y="-27384"/>
            <a:ext cx="8229600" cy="936104"/>
          </a:xfrm>
        </p:spPr>
        <p:txBody>
          <a:bodyPr/>
          <a:lstStyle/>
          <a:p>
            <a:r>
              <a:rPr lang="nb-NO" sz="3200" dirty="0">
                <a:solidFill>
                  <a:srgbClr val="0070C0"/>
                </a:solidFill>
              </a:rPr>
              <a:t>Litt om dokumentasjon</a:t>
            </a:r>
          </a:p>
        </p:txBody>
      </p:sp>
      <p:sp>
        <p:nvSpPr>
          <p:cNvPr id="3" name="Plassholder for innhold 2">
            <a:extLst>
              <a:ext uri="{FF2B5EF4-FFF2-40B4-BE49-F238E27FC236}">
                <a16:creationId xmlns:a16="http://schemas.microsoft.com/office/drawing/2014/main" id="{CB2AD7CE-FABD-4976-BC10-4A2853D5200A}"/>
              </a:ext>
            </a:extLst>
          </p:cNvPr>
          <p:cNvSpPr>
            <a:spLocks noGrp="1"/>
          </p:cNvSpPr>
          <p:nvPr>
            <p:ph idx="1"/>
          </p:nvPr>
        </p:nvSpPr>
        <p:spPr>
          <a:xfrm>
            <a:off x="448750" y="836712"/>
            <a:ext cx="8229600" cy="5832648"/>
          </a:xfrm>
        </p:spPr>
        <p:txBody>
          <a:bodyPr>
            <a:normAutofit fontScale="85000" lnSpcReduction="10000"/>
          </a:bodyPr>
          <a:lstStyle/>
          <a:p>
            <a:r>
              <a:rPr lang="nb-NO" sz="2400" dirty="0"/>
              <a:t>Behovet for dokumentasjon oppstår i møte med systemer som «bare virker», mens det er uklart hvordan det virker, hvorfor det virker som det gjør, om det som skjer er i samsvar med gjeldende rett mv.</a:t>
            </a:r>
          </a:p>
          <a:p>
            <a:r>
              <a:rPr lang="nb-NO" sz="2400" dirty="0"/>
              <a:t>Derfor kan det være behov for systemdokumentasjon som angir opplysninger som er egnet til å forklare, vise samsvar mv.</a:t>
            </a:r>
          </a:p>
          <a:p>
            <a:r>
              <a:rPr lang="nb-NO" sz="2400" dirty="0"/>
              <a:t>Mye kan fungere som systemdokumentasjon i  en vid betydning, men «dokumentasjon» her, gjelder primært slikt som er spesielt utarbeidet for dokumentasjonsformål</a:t>
            </a:r>
          </a:p>
          <a:p>
            <a:r>
              <a:rPr lang="nb-NO" sz="2400" dirty="0"/>
              <a:t>Det som her blir omhandlet er spesielt</a:t>
            </a:r>
          </a:p>
          <a:p>
            <a:pPr lvl="1"/>
            <a:r>
              <a:rPr lang="nb-NO" sz="2000" dirty="0"/>
              <a:t>rettslige krav til dokumentasjon i tilknytning til behandling av personopplysninger</a:t>
            </a:r>
          </a:p>
          <a:p>
            <a:pPr lvl="1"/>
            <a:r>
              <a:rPr lang="nb-NO" sz="2000" dirty="0"/>
              <a:t>dokumentasjon </a:t>
            </a:r>
            <a:r>
              <a:rPr lang="nb-NO" sz="2000" i="1" dirty="0"/>
              <a:t>rettslig innhold</a:t>
            </a:r>
            <a:r>
              <a:rPr lang="nb-NO" sz="2000" dirty="0"/>
              <a:t> i systemløsninger</a:t>
            </a:r>
          </a:p>
          <a:p>
            <a:r>
              <a:rPr lang="nb-NO" sz="2400" dirty="0"/>
              <a:t>Dokumentasjonskrav i tilknytning til digital forvaltning bidrar til å skape åpenhet og motvirke «svarte bokser»</a:t>
            </a:r>
          </a:p>
          <a:p>
            <a:r>
              <a:rPr lang="nb-NO" sz="2400" dirty="0"/>
              <a:t>To lovarbeider foreslår nye dokumentasjonsplikter knyttet til digital forvaltning</a:t>
            </a:r>
          </a:p>
          <a:p>
            <a:pPr lvl="1"/>
            <a:r>
              <a:rPr lang="nb-NO" sz="2000" dirty="0"/>
              <a:t>I forslag til ny forvaltningslov har Forvaltningslovkomiteen foreslått krav til automatiserte saksbehandlingssystemer (se nedenfor)</a:t>
            </a:r>
          </a:p>
          <a:p>
            <a:pPr lvl="1"/>
            <a:r>
              <a:rPr lang="nb-NO" sz="2000" dirty="0"/>
              <a:t>Den 2. april 2019 legger Arkivlovutvalget frem omfattende forslag til dokumentasjonskrav knyttet til forvaltingens kommunikasjon, databaser, beslutningssystemer mv.</a:t>
            </a:r>
          </a:p>
          <a:p>
            <a:pPr lvl="1"/>
            <a:endParaRPr lang="nb-NO" sz="2000" dirty="0"/>
          </a:p>
          <a:p>
            <a:endParaRPr lang="nb-NO" sz="2400" dirty="0"/>
          </a:p>
        </p:txBody>
      </p:sp>
    </p:spTree>
    <p:extLst>
      <p:ext uri="{BB962C8B-B14F-4D97-AF65-F5344CB8AC3E}">
        <p14:creationId xmlns:p14="http://schemas.microsoft.com/office/powerpoint/2010/main" val="3732681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C9BA3E2-C3DB-4A4C-861A-2EC771BEA28B}"/>
              </a:ext>
            </a:extLst>
          </p:cNvPr>
          <p:cNvSpPr>
            <a:spLocks noGrp="1"/>
          </p:cNvSpPr>
          <p:nvPr>
            <p:ph type="title"/>
          </p:nvPr>
        </p:nvSpPr>
        <p:spPr/>
        <p:txBody>
          <a:bodyPr/>
          <a:lstStyle/>
          <a:p>
            <a:r>
              <a:rPr lang="nb-NO" sz="3200" dirty="0">
                <a:solidFill>
                  <a:srgbClr val="0070C0"/>
                </a:solidFill>
              </a:rPr>
              <a:t>Begrunnelser for og prinsipper om åpenhet</a:t>
            </a:r>
          </a:p>
        </p:txBody>
      </p:sp>
      <p:sp>
        <p:nvSpPr>
          <p:cNvPr id="3" name="Plassholder for innhold 2">
            <a:extLst>
              <a:ext uri="{FF2B5EF4-FFF2-40B4-BE49-F238E27FC236}">
                <a16:creationId xmlns:a16="http://schemas.microsoft.com/office/drawing/2014/main" id="{CC292E02-9AE6-4C07-B367-E1371EA54F5A}"/>
              </a:ext>
            </a:extLst>
          </p:cNvPr>
          <p:cNvSpPr>
            <a:spLocks noGrp="1"/>
          </p:cNvSpPr>
          <p:nvPr>
            <p:ph idx="1"/>
          </p:nvPr>
        </p:nvSpPr>
        <p:spPr>
          <a:xfrm>
            <a:off x="323528" y="1556792"/>
            <a:ext cx="8496944" cy="4968552"/>
          </a:xfrm>
        </p:spPr>
        <p:txBody>
          <a:bodyPr>
            <a:normAutofit fontScale="77500" lnSpcReduction="20000"/>
          </a:bodyPr>
          <a:lstStyle/>
          <a:p>
            <a:pPr marL="0" indent="0">
              <a:buNone/>
            </a:pPr>
            <a:r>
              <a:rPr lang="nb-NO" dirty="0"/>
              <a:t>Begrunnelser for åpenhet om rettslige beslutningssystemer</a:t>
            </a:r>
          </a:p>
          <a:p>
            <a:r>
              <a:rPr lang="nb-NO" dirty="0"/>
              <a:t>Legalitetskontroll</a:t>
            </a:r>
          </a:p>
          <a:p>
            <a:r>
              <a:rPr lang="nb-NO" dirty="0"/>
              <a:t>Veiledningsplikt og begrunnelse</a:t>
            </a:r>
          </a:p>
          <a:p>
            <a:r>
              <a:rPr lang="nb-NO" dirty="0"/>
              <a:t>Forutsetning for å bruke rettigheter</a:t>
            </a:r>
          </a:p>
          <a:p>
            <a:r>
              <a:rPr lang="nb-NO" dirty="0"/>
              <a:t>Ansattes kompetanse</a:t>
            </a:r>
          </a:p>
          <a:p>
            <a:r>
              <a:rPr lang="nb-NO" dirty="0"/>
              <a:t>Systemendring/-vedlikehold</a:t>
            </a:r>
          </a:p>
          <a:p>
            <a:r>
              <a:rPr lang="nb-NO" dirty="0"/>
              <a:t>Demokratihensyn</a:t>
            </a:r>
          </a:p>
          <a:p>
            <a:pPr marL="457200" lvl="1" indent="0">
              <a:buNone/>
            </a:pPr>
            <a:endParaRPr lang="nb-NO" dirty="0"/>
          </a:p>
          <a:p>
            <a:r>
              <a:rPr lang="nb-NO" dirty="0"/>
              <a:t>Aktuelle prinsipper</a:t>
            </a:r>
          </a:p>
          <a:p>
            <a:pPr lvl="1"/>
            <a:r>
              <a:rPr lang="nb-NO" u="sng" dirty="0"/>
              <a:t>Offentlighetsprinsippet</a:t>
            </a:r>
            <a:r>
              <a:rPr lang="nb-NO" dirty="0"/>
              <a:t> sier at grunnregelen er at det skal være åpenhet om [dokumenter mv] for alle</a:t>
            </a:r>
          </a:p>
          <a:p>
            <a:pPr lvl="1"/>
            <a:r>
              <a:rPr lang="nb-NO" u="sng" dirty="0"/>
              <a:t>Publicatio </a:t>
            </a:r>
            <a:r>
              <a:rPr lang="nb-NO" u="sng" dirty="0" err="1"/>
              <a:t>legis</a:t>
            </a:r>
            <a:r>
              <a:rPr lang="nb-NO" u="sng" dirty="0"/>
              <a:t>-prinsippet </a:t>
            </a:r>
            <a:r>
              <a:rPr lang="nb-NO" dirty="0"/>
              <a:t>sier at retten (lover mv)  skal publiseres og være offentlig tilgjengelig</a:t>
            </a:r>
          </a:p>
          <a:p>
            <a:pPr lvl="1"/>
            <a:endParaRPr lang="nb-NO" dirty="0"/>
          </a:p>
          <a:p>
            <a:endParaRPr lang="nb-NO" dirty="0"/>
          </a:p>
        </p:txBody>
      </p:sp>
    </p:spTree>
    <p:extLst>
      <p:ext uri="{BB962C8B-B14F-4D97-AF65-F5344CB8AC3E}">
        <p14:creationId xmlns:p14="http://schemas.microsoft.com/office/powerpoint/2010/main" val="833563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6126BEB-D9DD-4B92-81A6-FAE6B1B21D48}"/>
              </a:ext>
            </a:extLst>
          </p:cNvPr>
          <p:cNvSpPr>
            <a:spLocks noGrp="1"/>
          </p:cNvSpPr>
          <p:nvPr>
            <p:ph type="title"/>
          </p:nvPr>
        </p:nvSpPr>
        <p:spPr>
          <a:xfrm>
            <a:off x="457200" y="274638"/>
            <a:ext cx="8363272" cy="1143000"/>
          </a:xfrm>
        </p:spPr>
        <p:txBody>
          <a:bodyPr/>
          <a:lstStyle/>
          <a:p>
            <a:pPr algn="l"/>
            <a:r>
              <a:rPr lang="nb-NO" sz="3200" dirty="0">
                <a:solidFill>
                  <a:srgbClr val="0070C0"/>
                </a:solidFill>
              </a:rPr>
              <a:t>Oversikt over bestemmelser i </a:t>
            </a:r>
            <a:r>
              <a:rPr lang="nb-NO" sz="3200" dirty="0" err="1">
                <a:solidFill>
                  <a:srgbClr val="0070C0"/>
                </a:solidFill>
              </a:rPr>
              <a:t>personvernfor</a:t>
            </a:r>
            <a:r>
              <a:rPr lang="nb-NO" sz="3200" dirty="0">
                <a:solidFill>
                  <a:srgbClr val="0070C0"/>
                </a:solidFill>
              </a:rPr>
              <a:t>-ordningen som gjelder krav til dokumentasjon (1)</a:t>
            </a:r>
          </a:p>
        </p:txBody>
      </p:sp>
      <p:sp>
        <p:nvSpPr>
          <p:cNvPr id="3" name="Plassholder for innhold 2">
            <a:extLst>
              <a:ext uri="{FF2B5EF4-FFF2-40B4-BE49-F238E27FC236}">
                <a16:creationId xmlns:a16="http://schemas.microsoft.com/office/drawing/2014/main" id="{5FB6E0D8-7DCC-44B8-8F96-62716A427148}"/>
              </a:ext>
            </a:extLst>
          </p:cNvPr>
          <p:cNvSpPr>
            <a:spLocks noGrp="1"/>
          </p:cNvSpPr>
          <p:nvPr>
            <p:ph idx="1"/>
          </p:nvPr>
        </p:nvSpPr>
        <p:spPr/>
        <p:txBody>
          <a:bodyPr>
            <a:normAutofit fontScale="85000" lnSpcReduction="20000"/>
          </a:bodyPr>
          <a:lstStyle/>
          <a:p>
            <a:r>
              <a:rPr lang="nb-NO" dirty="0"/>
              <a:t>Generelt krav i bestemmelsen om den behandlings-ansvarliges ansvar (art. 24)</a:t>
            </a:r>
          </a:p>
          <a:p>
            <a:pPr lvl="1"/>
            <a:r>
              <a:rPr lang="nb-NO" dirty="0"/>
              <a:t>Den «behandlingsansvarlige [skal] gjennomføre egnede tekniske  og organisatoriske  tiltak  for  å  sikre  </a:t>
            </a:r>
            <a:r>
              <a:rPr lang="nb-NO" dirty="0">
                <a:solidFill>
                  <a:srgbClr val="C00000"/>
                </a:solidFill>
              </a:rPr>
              <a:t>og  påvise  </a:t>
            </a:r>
            <a:r>
              <a:rPr lang="nb-NO" dirty="0"/>
              <a:t>at  behandlingen  utføres  i samsvar  med  denne  forordning»</a:t>
            </a:r>
          </a:p>
          <a:p>
            <a:pPr lvl="1"/>
            <a:r>
              <a:rPr lang="nb-NO" dirty="0"/>
              <a:t>«Påvise» innebærer krav til dokumentasjon ut over det som er pålagt i art. 30 og andre bestemmelser</a:t>
            </a:r>
          </a:p>
          <a:p>
            <a:pPr lvl="1"/>
            <a:r>
              <a:rPr lang="nb-NO" dirty="0"/>
              <a:t>Innebærer at BA må gjøre en konkret vurdering av behovet, særlig ut ifra risiko for brudd</a:t>
            </a:r>
          </a:p>
          <a:p>
            <a:pPr lvl="1"/>
            <a:r>
              <a:rPr lang="nb-NO" dirty="0"/>
              <a:t>Dokumentasjon, særlig i tråd med art. 24, kan være motivert i faren for erstatningsansvar etter art. 82 og overtredelsesgebyr etter art. 83</a:t>
            </a:r>
          </a:p>
        </p:txBody>
      </p:sp>
    </p:spTree>
    <p:extLst>
      <p:ext uri="{BB962C8B-B14F-4D97-AF65-F5344CB8AC3E}">
        <p14:creationId xmlns:p14="http://schemas.microsoft.com/office/powerpoint/2010/main" val="893595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AF9B87BE-DB5C-4461-B9D2-0C32A1E01578}"/>
              </a:ext>
            </a:extLst>
          </p:cNvPr>
          <p:cNvSpPr>
            <a:spLocks noGrp="1"/>
          </p:cNvSpPr>
          <p:nvPr>
            <p:ph idx="1"/>
          </p:nvPr>
        </p:nvSpPr>
        <p:spPr>
          <a:xfrm>
            <a:off x="323528" y="1600200"/>
            <a:ext cx="8568952" cy="5069160"/>
          </a:xfrm>
        </p:spPr>
        <p:txBody>
          <a:bodyPr>
            <a:normAutofit fontScale="55000" lnSpcReduction="20000"/>
          </a:bodyPr>
          <a:lstStyle/>
          <a:p>
            <a:r>
              <a:rPr lang="nb-NO" sz="4400" dirty="0"/>
              <a:t>Protokoller over behandlingsaktiviteter (art. 30)</a:t>
            </a:r>
          </a:p>
          <a:p>
            <a:pPr lvl="1"/>
            <a:r>
              <a:rPr lang="nb-NO" sz="3300" dirty="0"/>
              <a:t>Både behandlingsansvarlige og databehandlere skal føre protokoller, men DBs protokoll er noe enklere enn BAs</a:t>
            </a:r>
          </a:p>
          <a:p>
            <a:pPr lvl="1"/>
            <a:r>
              <a:rPr lang="nb-NO" sz="3300" dirty="0"/>
              <a:t>Opplysninger som skal inngå i BAs protokoll</a:t>
            </a:r>
          </a:p>
          <a:p>
            <a:pPr lvl="2"/>
            <a:r>
              <a:rPr lang="nb-NO" sz="3100" dirty="0"/>
              <a:t>kontaktopplysninger til den (felles) behandlingsansvarlige og (eventuelt) dennes representant eller personvernrådgiver</a:t>
            </a:r>
          </a:p>
          <a:p>
            <a:pPr lvl="2"/>
            <a:r>
              <a:rPr lang="nb-NO" sz="3100" dirty="0"/>
              <a:t>formålene med behandlingen</a:t>
            </a:r>
          </a:p>
          <a:p>
            <a:pPr lvl="2"/>
            <a:r>
              <a:rPr lang="nb-NO" sz="3100" dirty="0"/>
              <a:t>kategoriene av registrerte, personopplysninger, mottakere  som  personopplysningene  er  blitt  eller  vil  bli  utlevert  til, samt mottakere  i tredjestater  eller internasjonale organisasjoner</a:t>
            </a:r>
          </a:p>
          <a:p>
            <a:pPr lvl="2"/>
            <a:r>
              <a:rPr lang="nb-NO" sz="3100" dirty="0"/>
              <a:t>overføringer  av  personopplysninger  til  en  tredjestat  eller  en  internasjonal  organisasjon</a:t>
            </a:r>
          </a:p>
          <a:p>
            <a:pPr lvl="2"/>
            <a:r>
              <a:rPr lang="nb-NO" sz="3100" dirty="0"/>
              <a:t>dersom det er mulig, de planlagte tidsfristene for sletting av de forskjellige kategoriene av opplysninger,</a:t>
            </a:r>
          </a:p>
          <a:p>
            <a:pPr lvl="2"/>
            <a:r>
              <a:rPr lang="nb-NO" sz="3100" dirty="0"/>
              <a:t>dersom det er mulig, en generell beskrivelse av de tekniske og organisatoriske sikkerhetstiltakene nevnt i artikkel 32 nr. 1</a:t>
            </a:r>
          </a:p>
          <a:p>
            <a:pPr lvl="1"/>
            <a:r>
              <a:rPr lang="nb-NO" sz="3300" dirty="0"/>
              <a:t>Ved overføring til tredjeland i særlige situasjoner, skal den behandlingsansvarlige eller databehandleren dokumentere hvilke vurderingen som er gjort og hvilke nødvendige garantiene som skal iverksettes, jf. art. 49(1) annet ledd. Dokumentasjonen skal fremgå av de protokollene som er nevnt i artikkel 30</a:t>
            </a:r>
          </a:p>
          <a:p>
            <a:endParaRPr lang="nb-NO" dirty="0"/>
          </a:p>
        </p:txBody>
      </p:sp>
      <p:sp>
        <p:nvSpPr>
          <p:cNvPr id="4" name="Tittel 1">
            <a:extLst>
              <a:ext uri="{FF2B5EF4-FFF2-40B4-BE49-F238E27FC236}">
                <a16:creationId xmlns:a16="http://schemas.microsoft.com/office/drawing/2014/main" id="{619D09DF-51A9-40BD-980C-7B7189DBEC7D}"/>
              </a:ext>
            </a:extLst>
          </p:cNvPr>
          <p:cNvSpPr>
            <a:spLocks noGrp="1"/>
          </p:cNvSpPr>
          <p:nvPr>
            <p:ph type="title"/>
          </p:nvPr>
        </p:nvSpPr>
        <p:spPr>
          <a:xfrm>
            <a:off x="457200" y="274638"/>
            <a:ext cx="8363272" cy="1143000"/>
          </a:xfrm>
        </p:spPr>
        <p:txBody>
          <a:bodyPr/>
          <a:lstStyle/>
          <a:p>
            <a:pPr algn="l"/>
            <a:r>
              <a:rPr lang="nb-NO" sz="3200" dirty="0">
                <a:solidFill>
                  <a:srgbClr val="0070C0"/>
                </a:solidFill>
              </a:rPr>
              <a:t>Oversikt over bestemmelser i </a:t>
            </a:r>
            <a:r>
              <a:rPr lang="nb-NO" sz="3200" dirty="0" err="1">
                <a:solidFill>
                  <a:srgbClr val="0070C0"/>
                </a:solidFill>
              </a:rPr>
              <a:t>personvernfor</a:t>
            </a:r>
            <a:r>
              <a:rPr lang="nb-NO" sz="3200" dirty="0">
                <a:solidFill>
                  <a:srgbClr val="0070C0"/>
                </a:solidFill>
              </a:rPr>
              <a:t>-ordningen som gjelder krav til dokumentasjon (2)</a:t>
            </a:r>
          </a:p>
        </p:txBody>
      </p:sp>
    </p:spTree>
    <p:extLst>
      <p:ext uri="{BB962C8B-B14F-4D97-AF65-F5344CB8AC3E}">
        <p14:creationId xmlns:p14="http://schemas.microsoft.com/office/powerpoint/2010/main" val="3969486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BD854345-C072-475A-ACE6-FDFBF9B9BBE9}"/>
              </a:ext>
            </a:extLst>
          </p:cNvPr>
          <p:cNvSpPr>
            <a:spLocks noGrp="1"/>
          </p:cNvSpPr>
          <p:nvPr>
            <p:ph idx="1"/>
          </p:nvPr>
        </p:nvSpPr>
        <p:spPr>
          <a:xfrm>
            <a:off x="457200" y="2132856"/>
            <a:ext cx="8229600" cy="3196951"/>
          </a:xfrm>
        </p:spPr>
        <p:txBody>
          <a:bodyPr>
            <a:normAutofit fontScale="77500" lnSpcReduction="20000"/>
          </a:bodyPr>
          <a:lstStyle/>
          <a:p>
            <a:r>
              <a:rPr lang="nb-NO" dirty="0"/>
              <a:t>Databehandleravtaler (art. 28)</a:t>
            </a:r>
          </a:p>
          <a:p>
            <a:pPr lvl="1"/>
            <a:r>
              <a:rPr lang="nb-NO" dirty="0"/>
              <a:t>Det skal finnes en dokumentert instruks fra den behandlingsansvarlige til databehandler som angir hva databehandleren kan gjøre med opplysningene (jf. art. 28(3)(a))</a:t>
            </a:r>
          </a:p>
          <a:p>
            <a:r>
              <a:rPr lang="nb-NO" dirty="0"/>
              <a:t>Dokumentasjon av sikkerhetsbrudd (art. 33(5))</a:t>
            </a:r>
          </a:p>
          <a:p>
            <a:pPr lvl="1"/>
            <a:r>
              <a:rPr lang="nb-NO" dirty="0"/>
              <a:t> Den behandlingsansvarlige skal dokumentere ethvert brudd på personopplysningssikkerheten, herunder de faktiske forhold rundt nevnte brudd, virkningene av det og hvilke tiltak som er truffet for å utbedre det (art. 33(5))</a:t>
            </a:r>
          </a:p>
          <a:p>
            <a:endParaRPr lang="nb-NO" dirty="0"/>
          </a:p>
        </p:txBody>
      </p:sp>
      <p:sp>
        <p:nvSpPr>
          <p:cNvPr id="4" name="Tittel 1">
            <a:extLst>
              <a:ext uri="{FF2B5EF4-FFF2-40B4-BE49-F238E27FC236}">
                <a16:creationId xmlns:a16="http://schemas.microsoft.com/office/drawing/2014/main" id="{F2906969-B637-4003-81B6-B49E25F0B58E}"/>
              </a:ext>
            </a:extLst>
          </p:cNvPr>
          <p:cNvSpPr>
            <a:spLocks noGrp="1"/>
          </p:cNvSpPr>
          <p:nvPr>
            <p:ph type="title"/>
          </p:nvPr>
        </p:nvSpPr>
        <p:spPr>
          <a:xfrm>
            <a:off x="179512" y="274638"/>
            <a:ext cx="8784976" cy="1143000"/>
          </a:xfrm>
        </p:spPr>
        <p:txBody>
          <a:bodyPr/>
          <a:lstStyle/>
          <a:p>
            <a:pPr algn="l"/>
            <a:r>
              <a:rPr lang="nb-NO" sz="3200" dirty="0">
                <a:solidFill>
                  <a:srgbClr val="0070C0"/>
                </a:solidFill>
              </a:rPr>
              <a:t>Oversikt over bestemmelser i </a:t>
            </a:r>
            <a:r>
              <a:rPr lang="nb-NO" sz="3200" dirty="0" err="1">
                <a:solidFill>
                  <a:srgbClr val="0070C0"/>
                </a:solidFill>
              </a:rPr>
              <a:t>personvernfor</a:t>
            </a:r>
            <a:r>
              <a:rPr lang="nb-NO" sz="3200" dirty="0">
                <a:solidFill>
                  <a:srgbClr val="0070C0"/>
                </a:solidFill>
              </a:rPr>
              <a:t>-ordningen som gjelder krav til dokumentasjon (3)</a:t>
            </a:r>
          </a:p>
        </p:txBody>
      </p:sp>
    </p:spTree>
    <p:extLst>
      <p:ext uri="{BB962C8B-B14F-4D97-AF65-F5344CB8AC3E}">
        <p14:creationId xmlns:p14="http://schemas.microsoft.com/office/powerpoint/2010/main" val="3255788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946F358-B29C-4D51-8D89-BAFD510FFEF6}"/>
              </a:ext>
            </a:extLst>
          </p:cNvPr>
          <p:cNvSpPr>
            <a:spLocks noGrp="1"/>
          </p:cNvSpPr>
          <p:nvPr>
            <p:ph type="title"/>
          </p:nvPr>
        </p:nvSpPr>
        <p:spPr/>
        <p:txBody>
          <a:bodyPr/>
          <a:lstStyle/>
          <a:p>
            <a:r>
              <a:rPr lang="nb-NO" sz="3200" dirty="0">
                <a:solidFill>
                  <a:schemeClr val="accent1"/>
                </a:solidFill>
              </a:rPr>
              <a:t>Forvaltningslovutvalgets forslag til dokumentasjon</a:t>
            </a:r>
          </a:p>
        </p:txBody>
      </p:sp>
      <p:sp>
        <p:nvSpPr>
          <p:cNvPr id="3" name="Plassholder for innhold 2">
            <a:extLst>
              <a:ext uri="{FF2B5EF4-FFF2-40B4-BE49-F238E27FC236}">
                <a16:creationId xmlns:a16="http://schemas.microsoft.com/office/drawing/2014/main" id="{4744E999-73B4-426B-BCBB-B7771EC0A07A}"/>
              </a:ext>
            </a:extLst>
          </p:cNvPr>
          <p:cNvSpPr>
            <a:spLocks noGrp="1"/>
          </p:cNvSpPr>
          <p:nvPr>
            <p:ph idx="1"/>
          </p:nvPr>
        </p:nvSpPr>
        <p:spPr/>
        <p:txBody>
          <a:bodyPr>
            <a:normAutofit fontScale="85000" lnSpcReduction="20000"/>
          </a:bodyPr>
          <a:lstStyle/>
          <a:p>
            <a:r>
              <a:rPr lang="nb-NO" sz="3000" dirty="0"/>
              <a:t>Det er i dag ikke rettslig krav til dokumentasjon av det rettslige innholdet av beslutningssystemer</a:t>
            </a:r>
          </a:p>
          <a:p>
            <a:r>
              <a:rPr lang="nb-NO" sz="3000" dirty="0"/>
              <a:t>Visse krav kan likevel utledes av forvaltningsrettslige prinsipper</a:t>
            </a:r>
          </a:p>
          <a:p>
            <a:pPr marL="0" indent="0">
              <a:buNone/>
            </a:pPr>
            <a:endParaRPr lang="nb-NO" sz="3000" dirty="0"/>
          </a:p>
          <a:p>
            <a:r>
              <a:rPr lang="nb-NO" sz="3000" dirty="0"/>
              <a:t>Forvaltningslovutvalget har fremmet følgende forslag:</a:t>
            </a:r>
          </a:p>
          <a:p>
            <a:pPr marL="358775" indent="0">
              <a:buNone/>
            </a:pPr>
            <a:r>
              <a:rPr lang="nb-NO" sz="2800" b="1" i="1" dirty="0"/>
              <a:t> § 12. Automatiserte saksbehandlingssystemer</a:t>
            </a:r>
          </a:p>
          <a:p>
            <a:pPr marL="873125" indent="-514350">
              <a:buAutoNum type="arabicParenBoth"/>
            </a:pPr>
            <a:r>
              <a:rPr lang="nb-NO" sz="2800" i="1" dirty="0"/>
              <a:t>Forvaltningsorganet skal dokumentere det rettslige innholdet i automatiserte saksbehandlingssystemer. Dokumentasjonen skal offentliggjøres, hvis ikke annet følger av lov eller særlige hensyn taler mot det.</a:t>
            </a:r>
          </a:p>
          <a:p>
            <a:pPr marL="873125" indent="-514350">
              <a:buAutoNum type="arabicParenBoth"/>
            </a:pPr>
            <a:r>
              <a:rPr lang="nb-NO" sz="2800" i="1" dirty="0"/>
              <a:t>Kongen kan gi forskrift om krav til systemer og om offentliggjøring etter denne paragrafen</a:t>
            </a:r>
          </a:p>
          <a:p>
            <a:pPr marL="0" indent="0">
              <a:buNone/>
            </a:pPr>
            <a:endParaRPr lang="nb-NO" dirty="0"/>
          </a:p>
        </p:txBody>
      </p:sp>
    </p:spTree>
    <p:extLst>
      <p:ext uri="{BB962C8B-B14F-4D97-AF65-F5344CB8AC3E}">
        <p14:creationId xmlns:p14="http://schemas.microsoft.com/office/powerpoint/2010/main" val="2635420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E55A18E-83E8-45C8-B4B4-9A624E102AC7}"/>
              </a:ext>
            </a:extLst>
          </p:cNvPr>
          <p:cNvSpPr>
            <a:spLocks noGrp="1"/>
          </p:cNvSpPr>
          <p:nvPr>
            <p:ph type="title"/>
          </p:nvPr>
        </p:nvSpPr>
        <p:spPr/>
        <p:txBody>
          <a:bodyPr/>
          <a:lstStyle/>
          <a:p>
            <a:r>
              <a:rPr lang="nb-NO" sz="3200" dirty="0">
                <a:solidFill>
                  <a:srgbClr val="0070C0"/>
                </a:solidFill>
              </a:rPr>
              <a:t>Anbefaling i pensum om dokumentasjon av rettslige systemavgjørelser</a:t>
            </a:r>
          </a:p>
        </p:txBody>
      </p:sp>
      <p:sp>
        <p:nvSpPr>
          <p:cNvPr id="3" name="Plassholder for innhold 2">
            <a:extLst>
              <a:ext uri="{FF2B5EF4-FFF2-40B4-BE49-F238E27FC236}">
                <a16:creationId xmlns:a16="http://schemas.microsoft.com/office/drawing/2014/main" id="{7917CA37-3D18-4C01-B227-0FBBBD5E1AE2}"/>
              </a:ext>
            </a:extLst>
          </p:cNvPr>
          <p:cNvSpPr>
            <a:spLocks noGrp="1"/>
          </p:cNvSpPr>
          <p:nvPr>
            <p:ph idx="1"/>
          </p:nvPr>
        </p:nvSpPr>
        <p:spPr>
          <a:xfrm>
            <a:off x="460189" y="1417638"/>
            <a:ext cx="8229600" cy="2520280"/>
          </a:xfrm>
        </p:spPr>
        <p:txBody>
          <a:bodyPr/>
          <a:lstStyle/>
          <a:p>
            <a:pPr marL="0" lvl="0" indent="0">
              <a:buNone/>
            </a:pPr>
            <a:r>
              <a:rPr lang="nb-NO" sz="2400" dirty="0"/>
              <a:t>Gjelder særlig:</a:t>
            </a:r>
          </a:p>
          <a:p>
            <a:pPr lvl="0"/>
            <a:r>
              <a:rPr lang="nb-NO" sz="2400" dirty="0"/>
              <a:t>Avgjørelser av hvordan tolkningstvil skal løses, jf. kapittel 8.1.</a:t>
            </a:r>
          </a:p>
          <a:p>
            <a:pPr lvl="0"/>
            <a:r>
              <a:rPr lang="nb-NO" sz="2400" dirty="0"/>
              <a:t>Avgjørelser av hvordan skjønn skal håndteres i systemet, jf. avsnitt 5.4.2 i pensumboken</a:t>
            </a:r>
          </a:p>
          <a:p>
            <a:pPr lvl="0"/>
            <a:r>
              <a:rPr lang="nb-NO" sz="2400" dirty="0"/>
              <a:t>Avgjørelser av om og på hvilken måte eksisterende rettsregler på området må suppleres, jf. avsnitt 8.6 i pensumboken</a:t>
            </a:r>
          </a:p>
          <a:p>
            <a:endParaRPr lang="nb-NO" sz="2400" dirty="0"/>
          </a:p>
        </p:txBody>
      </p:sp>
      <p:sp>
        <p:nvSpPr>
          <p:cNvPr id="5" name="TekstSylinder 4">
            <a:extLst>
              <a:ext uri="{FF2B5EF4-FFF2-40B4-BE49-F238E27FC236}">
                <a16:creationId xmlns:a16="http://schemas.microsoft.com/office/drawing/2014/main" id="{959D86F5-7976-4682-B584-FA8FE033D2DD}"/>
              </a:ext>
            </a:extLst>
          </p:cNvPr>
          <p:cNvSpPr txBox="1"/>
          <p:nvPr/>
        </p:nvSpPr>
        <p:spPr>
          <a:xfrm>
            <a:off x="323528" y="4005064"/>
            <a:ext cx="8593378" cy="2677656"/>
          </a:xfrm>
          <a:prstGeom prst="rect">
            <a:avLst/>
          </a:prstGeom>
          <a:solidFill>
            <a:schemeClr val="accent6">
              <a:lumMod val="20000"/>
              <a:lumOff val="80000"/>
            </a:schemeClr>
          </a:solidFill>
        </p:spPr>
        <p:txBody>
          <a:bodyPr wrap="none" rtlCol="0">
            <a:spAutoFit/>
          </a:bodyPr>
          <a:lstStyle/>
          <a:p>
            <a:pPr lvl="0"/>
            <a:r>
              <a:rPr lang="nb-NO" sz="2400" dirty="0"/>
              <a:t>Noen dokumentasjonsmåter:</a:t>
            </a:r>
          </a:p>
          <a:p>
            <a:pPr marL="342900" lvl="0" indent="-342900">
              <a:buFont typeface="Arial" panose="020B0604020202020204" pitchFamily="34" charset="0"/>
              <a:buChar char="•"/>
            </a:pPr>
            <a:r>
              <a:rPr lang="nb-NO" sz="2400" dirty="0"/>
              <a:t>Tekst skrevet i naturlig språk som forklarer det rettslige innholdet</a:t>
            </a:r>
          </a:p>
          <a:p>
            <a:pPr lvl="0"/>
            <a:r>
              <a:rPr lang="nb-NO" sz="2400" dirty="0"/>
              <a:t>     i systemet</a:t>
            </a:r>
          </a:p>
          <a:p>
            <a:pPr marL="342900" lvl="0" indent="-342900">
              <a:buFont typeface="Arial" panose="020B0604020202020204" pitchFamily="34" charset="0"/>
              <a:buChar char="•"/>
            </a:pPr>
            <a:r>
              <a:rPr lang="nb-NO" sz="2400" dirty="0"/>
              <a:t>Pseudokode og andre semi-formelle spesifikasjoner av det</a:t>
            </a:r>
          </a:p>
          <a:p>
            <a:pPr lvl="0"/>
            <a:r>
              <a:rPr lang="nb-NO" sz="2400" dirty="0"/>
              <a:t>     rettslige innholdet</a:t>
            </a:r>
          </a:p>
          <a:p>
            <a:pPr marL="342900" lvl="0" indent="-342900">
              <a:buFont typeface="Arial" panose="020B0604020202020204" pitchFamily="34" charset="0"/>
              <a:buChar char="•"/>
            </a:pPr>
            <a:r>
              <a:rPr lang="nb-NO" sz="2400" dirty="0"/>
              <a:t>Forklarende tekst i programkoden som uttrykker det rettslige</a:t>
            </a:r>
          </a:p>
          <a:p>
            <a:pPr lvl="0"/>
            <a:r>
              <a:rPr lang="nb-NO" sz="2400" dirty="0"/>
              <a:t>     innholdet</a:t>
            </a:r>
          </a:p>
        </p:txBody>
      </p:sp>
    </p:spTree>
    <p:extLst>
      <p:ext uri="{BB962C8B-B14F-4D97-AF65-F5344CB8AC3E}">
        <p14:creationId xmlns:p14="http://schemas.microsoft.com/office/powerpoint/2010/main" val="4242958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a:extLst>
              <a:ext uri="{FF2B5EF4-FFF2-40B4-BE49-F238E27FC236}">
                <a16:creationId xmlns:a16="http://schemas.microsoft.com/office/drawing/2014/main" id="{F363DFC6-B856-4CF8-8DA1-EBC8376620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5195" t="24170" r="25586" b="32617"/>
          <a:stretch>
            <a:fillRect/>
          </a:stretch>
        </p:blipFill>
        <p:spPr bwMode="auto">
          <a:xfrm>
            <a:off x="467544" y="1052736"/>
            <a:ext cx="8429625" cy="507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uppe 9">
            <a:extLst>
              <a:ext uri="{FF2B5EF4-FFF2-40B4-BE49-F238E27FC236}">
                <a16:creationId xmlns:a16="http://schemas.microsoft.com/office/drawing/2014/main" id="{627DDA0D-5851-4534-B389-2E936AE26DFD}"/>
              </a:ext>
            </a:extLst>
          </p:cNvPr>
          <p:cNvGrpSpPr>
            <a:grpSpLocks/>
          </p:cNvGrpSpPr>
          <p:nvPr/>
        </p:nvGrpSpPr>
        <p:grpSpPr bwMode="auto">
          <a:xfrm>
            <a:off x="3421881" y="1795686"/>
            <a:ext cx="2551113" cy="584200"/>
            <a:chOff x="3357554" y="1785926"/>
            <a:chExt cx="2550901" cy="584775"/>
          </a:xfrm>
        </p:grpSpPr>
        <p:sp>
          <p:nvSpPr>
            <p:cNvPr id="9226" name="TekstSylinder 7">
              <a:extLst>
                <a:ext uri="{FF2B5EF4-FFF2-40B4-BE49-F238E27FC236}">
                  <a16:creationId xmlns:a16="http://schemas.microsoft.com/office/drawing/2014/main" id="{B17DA22A-BBCE-483F-B318-A9D6B01B4DC6}"/>
                </a:ext>
              </a:extLst>
            </p:cNvPr>
            <p:cNvSpPr txBox="1">
              <a:spLocks noChangeArrowheads="1"/>
            </p:cNvSpPr>
            <p:nvPr/>
          </p:nvSpPr>
          <p:spPr bwMode="auto">
            <a:xfrm>
              <a:off x="3357554" y="1785926"/>
              <a:ext cx="2230098" cy="584775"/>
            </a:xfrm>
            <a:prstGeom prst="rect">
              <a:avLst/>
            </a:prstGeom>
            <a:solidFill>
              <a:srgbClr val="FFFF66"/>
            </a:solidFill>
            <a:ln w="19050">
              <a:solidFill>
                <a:schemeClr val="accent1"/>
              </a:solidFill>
              <a:miter lim="800000"/>
              <a:headEnd/>
              <a:tailEnd/>
            </a:ln>
          </p:spPr>
          <p:txBody>
            <a:bodyPr wrap="non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nb-NO" altLang="nb-NO" sz="1600" dirty="0"/>
                <a:t>Og er en forutsetning for</a:t>
              </a:r>
            </a:p>
            <a:p>
              <a:r>
                <a:rPr lang="nb-NO" altLang="nb-NO" sz="1600" dirty="0"/>
                <a:t>godkjennelse</a:t>
              </a:r>
            </a:p>
          </p:txBody>
        </p:sp>
        <p:sp>
          <p:nvSpPr>
            <p:cNvPr id="9" name="Pil høyre 8">
              <a:extLst>
                <a:ext uri="{FF2B5EF4-FFF2-40B4-BE49-F238E27FC236}">
                  <a16:creationId xmlns:a16="http://schemas.microsoft.com/office/drawing/2014/main" id="{F4926E8A-350C-4E04-B3A8-0468619C1DE1}"/>
                </a:ext>
              </a:extLst>
            </p:cNvPr>
            <p:cNvSpPr/>
            <p:nvPr/>
          </p:nvSpPr>
          <p:spPr>
            <a:xfrm>
              <a:off x="5500501" y="2000450"/>
              <a:ext cx="407954" cy="246304"/>
            </a:xfrm>
            <a:prstGeom prst="rightArrow">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b-NO"/>
            </a:p>
          </p:txBody>
        </p:sp>
      </p:grpSp>
      <p:grpSp>
        <p:nvGrpSpPr>
          <p:cNvPr id="9221" name="Gruppe 6">
            <a:extLst>
              <a:ext uri="{FF2B5EF4-FFF2-40B4-BE49-F238E27FC236}">
                <a16:creationId xmlns:a16="http://schemas.microsoft.com/office/drawing/2014/main" id="{1B6429D4-911E-486A-9EC6-F34EA1391A3C}"/>
              </a:ext>
            </a:extLst>
          </p:cNvPr>
          <p:cNvGrpSpPr>
            <a:grpSpLocks/>
          </p:cNvGrpSpPr>
          <p:nvPr/>
        </p:nvGrpSpPr>
        <p:grpSpPr bwMode="auto">
          <a:xfrm>
            <a:off x="3006868" y="3400649"/>
            <a:ext cx="3037563" cy="1699051"/>
            <a:chOff x="2942751" y="3390336"/>
            <a:chExt cx="3037142" cy="1699182"/>
          </a:xfrm>
        </p:grpSpPr>
        <p:sp>
          <p:nvSpPr>
            <p:cNvPr id="6" name="Pil høyre 5">
              <a:extLst>
                <a:ext uri="{FF2B5EF4-FFF2-40B4-BE49-F238E27FC236}">
                  <a16:creationId xmlns:a16="http://schemas.microsoft.com/office/drawing/2014/main" id="{1EB6D5BF-D31F-4B94-97B8-90AF36E3AEC7}"/>
                </a:ext>
              </a:extLst>
            </p:cNvPr>
            <p:cNvSpPr/>
            <p:nvPr/>
          </p:nvSpPr>
          <p:spPr>
            <a:xfrm rot="19647004">
              <a:off x="4989430" y="3390336"/>
              <a:ext cx="990463" cy="247669"/>
            </a:xfrm>
            <a:prstGeom prst="rightArrow">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b-NO"/>
            </a:p>
          </p:txBody>
        </p:sp>
        <p:sp>
          <p:nvSpPr>
            <p:cNvPr id="5" name="Pil høyre 4">
              <a:extLst>
                <a:ext uri="{FF2B5EF4-FFF2-40B4-BE49-F238E27FC236}">
                  <a16:creationId xmlns:a16="http://schemas.microsoft.com/office/drawing/2014/main" id="{4FEA09AD-46C9-414D-9456-7B296C86B1A9}"/>
                </a:ext>
              </a:extLst>
            </p:cNvPr>
            <p:cNvSpPr/>
            <p:nvPr/>
          </p:nvSpPr>
          <p:spPr>
            <a:xfrm rot="7918554">
              <a:off x="2571897" y="4469946"/>
              <a:ext cx="990676" cy="247616"/>
            </a:xfrm>
            <a:prstGeom prst="rightArrow">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b-NO"/>
            </a:p>
          </p:txBody>
        </p:sp>
        <p:sp>
          <p:nvSpPr>
            <p:cNvPr id="9223" name="TekstSylinder 3">
              <a:extLst>
                <a:ext uri="{FF2B5EF4-FFF2-40B4-BE49-F238E27FC236}">
                  <a16:creationId xmlns:a16="http://schemas.microsoft.com/office/drawing/2014/main" id="{1EF42943-48B5-4E20-B445-186850A3F9EC}"/>
                </a:ext>
              </a:extLst>
            </p:cNvPr>
            <p:cNvSpPr txBox="1">
              <a:spLocks noChangeArrowheads="1"/>
            </p:cNvSpPr>
            <p:nvPr/>
          </p:nvSpPr>
          <p:spPr bwMode="auto">
            <a:xfrm>
              <a:off x="3357554" y="3714752"/>
              <a:ext cx="2345514" cy="584775"/>
            </a:xfrm>
            <a:prstGeom prst="rect">
              <a:avLst/>
            </a:prstGeom>
            <a:solidFill>
              <a:srgbClr val="FFFF66"/>
            </a:solidFill>
            <a:ln w="19050">
              <a:solidFill>
                <a:schemeClr val="accent1"/>
              </a:solidFill>
              <a:miter lim="800000"/>
              <a:headEnd/>
              <a:tailEnd/>
            </a:ln>
          </p:spPr>
          <p:txBody>
            <a:bodyPr wrap="non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nb-NO" altLang="nb-NO" sz="1600"/>
                <a:t>Rettslig dokumentasjon er</a:t>
              </a:r>
              <a:br>
                <a:rPr lang="nb-NO" altLang="nb-NO" sz="1600"/>
              </a:br>
              <a:r>
                <a:rPr lang="nb-NO" altLang="nb-NO" sz="1600"/>
                <a:t>å vise samsvar</a:t>
              </a:r>
            </a:p>
          </p:txBody>
        </p:sp>
      </p:grpSp>
    </p:spTree>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1205</Words>
  <Application>Microsoft Office PowerPoint</Application>
  <PresentationFormat>Skjermfremvisning (4:3)</PresentationFormat>
  <Paragraphs>89</Paragraphs>
  <Slides>11</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11</vt:i4>
      </vt:variant>
    </vt:vector>
  </HeadingPairs>
  <TitlesOfParts>
    <vt:vector size="15" baseType="lpstr">
      <vt:lpstr>Arial</vt:lpstr>
      <vt:lpstr>Calibri</vt:lpstr>
      <vt:lpstr>Times New Roman</vt:lpstr>
      <vt:lpstr>Office-tema</vt:lpstr>
      <vt:lpstr>Dokumentasjon av det rettslige innholdet i forvaltningens systemløsninger mv.  </vt:lpstr>
      <vt:lpstr>Litt om dokumentasjon</vt:lpstr>
      <vt:lpstr>Begrunnelser for og prinsipper om åpenhet</vt:lpstr>
      <vt:lpstr>Oversikt over bestemmelser i personvernfor-ordningen som gjelder krav til dokumentasjon (1)</vt:lpstr>
      <vt:lpstr>Oversikt over bestemmelser i personvernfor-ordningen som gjelder krav til dokumentasjon (2)</vt:lpstr>
      <vt:lpstr>Oversikt over bestemmelser i personvernfor-ordningen som gjelder krav til dokumentasjon (3)</vt:lpstr>
      <vt:lpstr>Forvaltningslovutvalgets forslag til dokumentasjon</vt:lpstr>
      <vt:lpstr>Anbefaling i pensum om dokumentasjon av rettslige systemavgjørelser</vt:lpstr>
      <vt:lpstr>PowerPoint-presentasjon</vt:lpstr>
      <vt:lpstr>Utvidet liste over aktuelle elementer i en rettslig systemdokumentasjon</vt:lpstr>
      <vt:lpstr>Innsyn etter offentleglova?</vt:lpstr>
    </vt:vector>
  </TitlesOfParts>
  <Company>uio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Beslutningssystemer: Gjennomsiktighet, organisering og forholdet mellom profesjonene</dc:title>
  <dc:creator>Administrator</dc:creator>
  <cp:lastModifiedBy>d.w.schartum</cp:lastModifiedBy>
  <cp:revision>49</cp:revision>
  <cp:lastPrinted>2014-09-15T21:47:48Z</cp:lastPrinted>
  <dcterms:created xsi:type="dcterms:W3CDTF">2004-10-24T21:21:54Z</dcterms:created>
  <dcterms:modified xsi:type="dcterms:W3CDTF">2019-03-26T19:49:31Z</dcterms:modified>
</cp:coreProperties>
</file>