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6" r:id="rId1"/>
  </p:sldMasterIdLst>
  <p:notesMasterIdLst>
    <p:notesMasterId r:id="rId14"/>
  </p:notesMasterIdLst>
  <p:handoutMasterIdLst>
    <p:handoutMasterId r:id="rId15"/>
  </p:handoutMasterIdLst>
  <p:sldIdLst>
    <p:sldId id="256" r:id="rId2"/>
    <p:sldId id="278" r:id="rId3"/>
    <p:sldId id="277" r:id="rId4"/>
    <p:sldId id="276" r:id="rId5"/>
    <p:sldId id="275" r:id="rId6"/>
    <p:sldId id="274" r:id="rId7"/>
    <p:sldId id="281" r:id="rId8"/>
    <p:sldId id="280" r:id="rId9"/>
    <p:sldId id="282" r:id="rId10"/>
    <p:sldId id="279" r:id="rId11"/>
    <p:sldId id="268" r:id="rId12"/>
    <p:sldId id="273" r:id="rId13"/>
  </p:sldIdLst>
  <p:sldSz cx="9144000" cy="6858000" type="screen4x3"/>
  <p:notesSz cx="6797675" cy="9926638"/>
  <p:defaultTextStyle>
    <a:defPPr>
      <a:defRPr lang="nb-NO"/>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9900CC"/>
    <a:srgbClr val="FFFFCC"/>
    <a:srgbClr val="00CC00"/>
    <a:srgbClr val="00CC99"/>
    <a:srgbClr val="66FF33"/>
    <a:srgbClr val="339933"/>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942" y="6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3C5455D9-8C17-4C44-9E3E-6A93C923BE85}"/>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nb-NO"/>
          </a:p>
        </p:txBody>
      </p:sp>
      <p:sp>
        <p:nvSpPr>
          <p:cNvPr id="3" name="Plassholder for dato 2">
            <a:extLst>
              <a:ext uri="{FF2B5EF4-FFF2-40B4-BE49-F238E27FC236}">
                <a16:creationId xmlns:a16="http://schemas.microsoft.com/office/drawing/2014/main" id="{1FBF6D91-8759-48AB-AEDF-B8D2660D19E7}"/>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ECCEFAF6-7A97-4917-9B7A-682E280B689A}" type="datetimeFigureOut">
              <a:rPr lang="nb-NO"/>
              <a:pPr>
                <a:defRPr/>
              </a:pPr>
              <a:t>24.03.2020</a:t>
            </a:fld>
            <a:endParaRPr lang="nb-NO"/>
          </a:p>
        </p:txBody>
      </p:sp>
      <p:sp>
        <p:nvSpPr>
          <p:cNvPr id="4" name="Plassholder for bunntekst 3">
            <a:extLst>
              <a:ext uri="{FF2B5EF4-FFF2-40B4-BE49-F238E27FC236}">
                <a16:creationId xmlns:a16="http://schemas.microsoft.com/office/drawing/2014/main" id="{D2341268-0B48-4651-92FE-9C3F240B77DC}"/>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pPr>
              <a:defRPr/>
            </a:pPr>
            <a:endParaRPr lang="nb-NO"/>
          </a:p>
        </p:txBody>
      </p:sp>
      <p:sp>
        <p:nvSpPr>
          <p:cNvPr id="5" name="Plassholder for lysbildenummer 4">
            <a:extLst>
              <a:ext uri="{FF2B5EF4-FFF2-40B4-BE49-F238E27FC236}">
                <a16:creationId xmlns:a16="http://schemas.microsoft.com/office/drawing/2014/main" id="{20CD3D7A-DD09-421A-A56A-5BD15D71BB5F}"/>
              </a:ext>
            </a:extLst>
          </p:cNvPr>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smtClean="0"/>
            </a:lvl1pPr>
          </a:lstStyle>
          <a:p>
            <a:pPr>
              <a:defRPr/>
            </a:pPr>
            <a:fld id="{2EC5C14B-456D-45C2-A99A-3B9D152805A3}" type="slidenum">
              <a:rPr lang="nb-NO"/>
              <a:pPr>
                <a:defRPr/>
              </a:pPr>
              <a:t>‹#›</a:t>
            </a:fld>
            <a:endParaRPr lang="nb-NO"/>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ssholder for topptekst 1">
            <a:extLst>
              <a:ext uri="{FF2B5EF4-FFF2-40B4-BE49-F238E27FC236}">
                <a16:creationId xmlns:a16="http://schemas.microsoft.com/office/drawing/2014/main" id="{24CAA5D7-8787-475B-8B91-6F750D14D9AD}"/>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GB"/>
          </a:p>
        </p:txBody>
      </p:sp>
      <p:sp>
        <p:nvSpPr>
          <p:cNvPr id="3" name="Plassholder for dato 2">
            <a:extLst>
              <a:ext uri="{FF2B5EF4-FFF2-40B4-BE49-F238E27FC236}">
                <a16:creationId xmlns:a16="http://schemas.microsoft.com/office/drawing/2014/main" id="{2029FB13-64D8-445A-B23C-7DB60198838D}"/>
              </a:ext>
            </a:extLst>
          </p:cNvPr>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smtClean="0"/>
            </a:lvl1pPr>
          </a:lstStyle>
          <a:p>
            <a:pPr>
              <a:defRPr/>
            </a:pPr>
            <a:fld id="{69D11B74-B0C1-4535-B041-52091FC43812}" type="datetimeFigureOut">
              <a:rPr lang="en-GB"/>
              <a:pPr>
                <a:defRPr/>
              </a:pPr>
              <a:t>24/03/2020</a:t>
            </a:fld>
            <a:endParaRPr lang="en-GB"/>
          </a:p>
        </p:txBody>
      </p:sp>
      <p:sp>
        <p:nvSpPr>
          <p:cNvPr id="4" name="Plassholder for lysbilde 3">
            <a:extLst>
              <a:ext uri="{FF2B5EF4-FFF2-40B4-BE49-F238E27FC236}">
                <a16:creationId xmlns:a16="http://schemas.microsoft.com/office/drawing/2014/main" id="{249ECA4F-286C-411D-BCF4-43A7DC6CCE6B}"/>
              </a:ext>
            </a:extLst>
          </p:cNvPr>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Plassholder for notater 4">
            <a:extLst>
              <a:ext uri="{FF2B5EF4-FFF2-40B4-BE49-F238E27FC236}">
                <a16:creationId xmlns:a16="http://schemas.microsoft.com/office/drawing/2014/main" id="{41FAE740-96F8-4AF7-BBC5-7193E557DDBE}"/>
              </a:ext>
            </a:extLst>
          </p:cNvPr>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nb-NO" noProof="0"/>
              <a:t>Klikk for å redigere tekststiler i malen</a:t>
            </a:r>
          </a:p>
          <a:p>
            <a:pPr lvl="1"/>
            <a:r>
              <a:rPr lang="nb-NO" noProof="0"/>
              <a:t>Andre nivå</a:t>
            </a:r>
          </a:p>
          <a:p>
            <a:pPr lvl="2"/>
            <a:r>
              <a:rPr lang="nb-NO" noProof="0"/>
              <a:t>Tredje nivå</a:t>
            </a:r>
          </a:p>
          <a:p>
            <a:pPr lvl="3"/>
            <a:r>
              <a:rPr lang="nb-NO" noProof="0"/>
              <a:t>Fjerde nivå</a:t>
            </a:r>
          </a:p>
          <a:p>
            <a:pPr lvl="4"/>
            <a:r>
              <a:rPr lang="nb-NO" noProof="0"/>
              <a:t>Femte nivå</a:t>
            </a:r>
            <a:endParaRPr lang="en-GB" noProof="0"/>
          </a:p>
        </p:txBody>
      </p:sp>
      <p:sp>
        <p:nvSpPr>
          <p:cNvPr id="6" name="Plassholder for bunntekst 5">
            <a:extLst>
              <a:ext uri="{FF2B5EF4-FFF2-40B4-BE49-F238E27FC236}">
                <a16:creationId xmlns:a16="http://schemas.microsoft.com/office/drawing/2014/main" id="{A137847E-591C-4C70-A3F9-55509D5E39C0}"/>
              </a:ext>
            </a:extLst>
          </p:cNvPr>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pPr>
              <a:defRPr/>
            </a:pPr>
            <a:endParaRPr lang="en-GB"/>
          </a:p>
        </p:txBody>
      </p:sp>
      <p:sp>
        <p:nvSpPr>
          <p:cNvPr id="7" name="Plassholder for lysbildenummer 6">
            <a:extLst>
              <a:ext uri="{FF2B5EF4-FFF2-40B4-BE49-F238E27FC236}">
                <a16:creationId xmlns:a16="http://schemas.microsoft.com/office/drawing/2014/main" id="{A0D2B0E1-1D26-4E26-BE10-68781768819A}"/>
              </a:ext>
            </a:extLst>
          </p:cNvPr>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smtClean="0"/>
            </a:lvl1pPr>
          </a:lstStyle>
          <a:p>
            <a:pPr>
              <a:defRPr/>
            </a:pPr>
            <a:fld id="{0189B2A7-FC9C-45A0-8492-F4153C6EA159}"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
        <p:nvSpPr>
          <p:cNvPr id="4" name="Plassholder for dato 3">
            <a:extLst>
              <a:ext uri="{FF2B5EF4-FFF2-40B4-BE49-F238E27FC236}">
                <a16:creationId xmlns:a16="http://schemas.microsoft.com/office/drawing/2014/main" id="{D22D0CEA-87F3-40E2-B378-F53AC8BD79EC}"/>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D3DD9F32-4A8E-45BE-B3A6-B42C74D58627}"/>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F940D1E4-6D15-4B17-A80C-7B69248DD522}"/>
              </a:ext>
            </a:extLst>
          </p:cNvPr>
          <p:cNvSpPr>
            <a:spLocks noGrp="1"/>
          </p:cNvSpPr>
          <p:nvPr>
            <p:ph type="sldNum" sz="quarter" idx="12"/>
          </p:nvPr>
        </p:nvSpPr>
        <p:spPr/>
        <p:txBody>
          <a:bodyPr/>
          <a:lstStyle>
            <a:lvl1pPr>
              <a:defRPr/>
            </a:lvl1pPr>
          </a:lstStyle>
          <a:p>
            <a:pPr>
              <a:defRPr/>
            </a:pPr>
            <a:fld id="{4659AF3E-A7B3-4ACC-92CF-3D16FC89CCB9}" type="slidenum">
              <a:rPr lang="nb-NO"/>
              <a:pPr>
                <a:defRPr/>
              </a:pPr>
              <a:t>‹#›</a:t>
            </a:fld>
            <a:endParaRPr lang="nb-NO"/>
          </a:p>
        </p:txBody>
      </p:sp>
    </p:spTree>
    <p:extLst>
      <p:ext uri="{BB962C8B-B14F-4D97-AF65-F5344CB8AC3E}">
        <p14:creationId xmlns:p14="http://schemas.microsoft.com/office/powerpoint/2010/main" val="3001171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2062059-C5A4-406D-99C6-56142C9F1213}"/>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635DAA87-3260-422B-B192-B89C915476CF}"/>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B8241269-A7AE-487A-8AC5-BE11614A8B49}"/>
              </a:ext>
            </a:extLst>
          </p:cNvPr>
          <p:cNvSpPr>
            <a:spLocks noGrp="1"/>
          </p:cNvSpPr>
          <p:nvPr>
            <p:ph type="sldNum" sz="quarter" idx="12"/>
          </p:nvPr>
        </p:nvSpPr>
        <p:spPr/>
        <p:txBody>
          <a:bodyPr/>
          <a:lstStyle>
            <a:lvl1pPr>
              <a:defRPr/>
            </a:lvl1pPr>
          </a:lstStyle>
          <a:p>
            <a:pPr>
              <a:defRPr/>
            </a:pPr>
            <a:fld id="{7702C20C-50DA-4B68-A26C-787CE32A660F}" type="slidenum">
              <a:rPr lang="nb-NO"/>
              <a:pPr>
                <a:defRPr/>
              </a:pPr>
              <a:t>‹#›</a:t>
            </a:fld>
            <a:endParaRPr lang="nb-NO"/>
          </a:p>
        </p:txBody>
      </p:sp>
    </p:spTree>
    <p:extLst>
      <p:ext uri="{BB962C8B-B14F-4D97-AF65-F5344CB8AC3E}">
        <p14:creationId xmlns:p14="http://schemas.microsoft.com/office/powerpoint/2010/main" val="254332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615FD23-8B57-4FDA-8D05-D40CB054280D}"/>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E236E882-3332-4BEB-9C78-DBC568B999C5}"/>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25DA513E-B808-42A2-8266-3F5D96A30F83}"/>
              </a:ext>
            </a:extLst>
          </p:cNvPr>
          <p:cNvSpPr>
            <a:spLocks noGrp="1"/>
          </p:cNvSpPr>
          <p:nvPr>
            <p:ph type="sldNum" sz="quarter" idx="12"/>
          </p:nvPr>
        </p:nvSpPr>
        <p:spPr/>
        <p:txBody>
          <a:bodyPr/>
          <a:lstStyle>
            <a:lvl1pPr>
              <a:defRPr/>
            </a:lvl1pPr>
          </a:lstStyle>
          <a:p>
            <a:pPr>
              <a:defRPr/>
            </a:pPr>
            <a:fld id="{A6E81912-F786-4856-8202-BA99E6E8A2C6}" type="slidenum">
              <a:rPr lang="nb-NO"/>
              <a:pPr>
                <a:defRPr/>
              </a:pPr>
              <a:t>‹#›</a:t>
            </a:fld>
            <a:endParaRPr lang="nb-NO"/>
          </a:p>
        </p:txBody>
      </p:sp>
    </p:spTree>
    <p:extLst>
      <p:ext uri="{BB962C8B-B14F-4D97-AF65-F5344CB8AC3E}">
        <p14:creationId xmlns:p14="http://schemas.microsoft.com/office/powerpoint/2010/main" val="12617753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9D64573-C4F4-4140-AD98-59654B41E0BF}"/>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023395C0-F58D-4328-8A75-E15E39930DA5}"/>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11E59E7E-028C-46DA-82A6-984966B07297}"/>
              </a:ext>
            </a:extLst>
          </p:cNvPr>
          <p:cNvSpPr>
            <a:spLocks noGrp="1"/>
          </p:cNvSpPr>
          <p:nvPr>
            <p:ph type="sldNum" sz="quarter" idx="12"/>
          </p:nvPr>
        </p:nvSpPr>
        <p:spPr/>
        <p:txBody>
          <a:bodyPr/>
          <a:lstStyle>
            <a:lvl1pPr>
              <a:defRPr/>
            </a:lvl1pPr>
          </a:lstStyle>
          <a:p>
            <a:pPr>
              <a:defRPr/>
            </a:pPr>
            <a:fld id="{620E3568-C6BF-442D-B1B0-4D4E7C4AB084}" type="slidenum">
              <a:rPr lang="nb-NO"/>
              <a:pPr>
                <a:defRPr/>
              </a:pPr>
              <a:t>‹#›</a:t>
            </a:fld>
            <a:endParaRPr lang="nb-NO"/>
          </a:p>
        </p:txBody>
      </p:sp>
    </p:spTree>
    <p:extLst>
      <p:ext uri="{BB962C8B-B14F-4D97-AF65-F5344CB8AC3E}">
        <p14:creationId xmlns:p14="http://schemas.microsoft.com/office/powerpoint/2010/main" val="412491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0C130E4E-E604-4185-BDEE-99ED584A5845}"/>
              </a:ext>
            </a:extLst>
          </p:cNvPr>
          <p:cNvSpPr>
            <a:spLocks noGrp="1"/>
          </p:cNvSpPr>
          <p:nvPr>
            <p:ph type="dt" sz="half" idx="10"/>
          </p:nvPr>
        </p:nvSpPr>
        <p:spPr/>
        <p:txBody>
          <a:bodyPr/>
          <a:lstStyle>
            <a:lvl1pPr>
              <a:defRPr/>
            </a:lvl1pPr>
          </a:lstStyle>
          <a:p>
            <a:pPr>
              <a:defRPr/>
            </a:pPr>
            <a:endParaRPr lang="nb-NO"/>
          </a:p>
        </p:txBody>
      </p:sp>
      <p:sp>
        <p:nvSpPr>
          <p:cNvPr id="5" name="Plassholder for bunntekst 4">
            <a:extLst>
              <a:ext uri="{FF2B5EF4-FFF2-40B4-BE49-F238E27FC236}">
                <a16:creationId xmlns:a16="http://schemas.microsoft.com/office/drawing/2014/main" id="{A5E9B499-D345-4298-883D-54D9EAFB1C73}"/>
              </a:ext>
            </a:extLst>
          </p:cNvPr>
          <p:cNvSpPr>
            <a:spLocks noGrp="1"/>
          </p:cNvSpPr>
          <p:nvPr>
            <p:ph type="ftr" sz="quarter" idx="11"/>
          </p:nvPr>
        </p:nvSpPr>
        <p:spPr/>
        <p:txBody>
          <a:bodyPr/>
          <a:lstStyle>
            <a:lvl1pPr>
              <a:defRPr/>
            </a:lvl1pPr>
          </a:lstStyle>
          <a:p>
            <a:pPr>
              <a:defRPr/>
            </a:pPr>
            <a:endParaRPr lang="nb-NO"/>
          </a:p>
        </p:txBody>
      </p:sp>
      <p:sp>
        <p:nvSpPr>
          <p:cNvPr id="6" name="Plassholder for lysbildenummer 5">
            <a:extLst>
              <a:ext uri="{FF2B5EF4-FFF2-40B4-BE49-F238E27FC236}">
                <a16:creationId xmlns:a16="http://schemas.microsoft.com/office/drawing/2014/main" id="{F159CB45-C2B2-498A-9F12-1044F02C81B9}"/>
              </a:ext>
            </a:extLst>
          </p:cNvPr>
          <p:cNvSpPr>
            <a:spLocks noGrp="1"/>
          </p:cNvSpPr>
          <p:nvPr>
            <p:ph type="sldNum" sz="quarter" idx="12"/>
          </p:nvPr>
        </p:nvSpPr>
        <p:spPr/>
        <p:txBody>
          <a:bodyPr/>
          <a:lstStyle>
            <a:lvl1pPr>
              <a:defRPr/>
            </a:lvl1pPr>
          </a:lstStyle>
          <a:p>
            <a:pPr>
              <a:defRPr/>
            </a:pPr>
            <a:fld id="{2F4142AE-A41B-44CB-A829-C3D674659DFD}" type="slidenum">
              <a:rPr lang="nb-NO"/>
              <a:pPr>
                <a:defRPr/>
              </a:pPr>
              <a:t>‹#›</a:t>
            </a:fld>
            <a:endParaRPr lang="nb-NO"/>
          </a:p>
        </p:txBody>
      </p:sp>
    </p:spTree>
    <p:extLst>
      <p:ext uri="{BB962C8B-B14F-4D97-AF65-F5344CB8AC3E}">
        <p14:creationId xmlns:p14="http://schemas.microsoft.com/office/powerpoint/2010/main" val="2141390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3">
            <a:extLst>
              <a:ext uri="{FF2B5EF4-FFF2-40B4-BE49-F238E27FC236}">
                <a16:creationId xmlns:a16="http://schemas.microsoft.com/office/drawing/2014/main" id="{04DA800D-3EC7-4233-A345-FE13925B7E56}"/>
              </a:ext>
            </a:extLst>
          </p:cNvPr>
          <p:cNvSpPr>
            <a:spLocks noGrp="1"/>
          </p:cNvSpPr>
          <p:nvPr>
            <p:ph type="dt" sz="half" idx="10"/>
          </p:nvPr>
        </p:nvSpPr>
        <p:spPr/>
        <p:txBody>
          <a:bodyPr/>
          <a:lstStyle>
            <a:lvl1pPr>
              <a:defRPr/>
            </a:lvl1pPr>
          </a:lstStyle>
          <a:p>
            <a:pPr>
              <a:defRPr/>
            </a:pPr>
            <a:endParaRPr lang="nb-NO"/>
          </a:p>
        </p:txBody>
      </p:sp>
      <p:sp>
        <p:nvSpPr>
          <p:cNvPr id="6" name="Plassholder for bunntekst 4">
            <a:extLst>
              <a:ext uri="{FF2B5EF4-FFF2-40B4-BE49-F238E27FC236}">
                <a16:creationId xmlns:a16="http://schemas.microsoft.com/office/drawing/2014/main" id="{5C70B724-C472-48FA-B680-48756CF10A52}"/>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BCAF06C3-CE5F-43E4-BF8F-607B6B02CC15}"/>
              </a:ext>
            </a:extLst>
          </p:cNvPr>
          <p:cNvSpPr>
            <a:spLocks noGrp="1"/>
          </p:cNvSpPr>
          <p:nvPr>
            <p:ph type="sldNum" sz="quarter" idx="12"/>
          </p:nvPr>
        </p:nvSpPr>
        <p:spPr/>
        <p:txBody>
          <a:bodyPr/>
          <a:lstStyle>
            <a:lvl1pPr>
              <a:defRPr/>
            </a:lvl1pPr>
          </a:lstStyle>
          <a:p>
            <a:pPr>
              <a:defRPr/>
            </a:pPr>
            <a:fld id="{A6C78C4A-9F6E-4200-B2F0-A680B6C406EC}" type="slidenum">
              <a:rPr lang="nb-NO"/>
              <a:pPr>
                <a:defRPr/>
              </a:pPr>
              <a:t>‹#›</a:t>
            </a:fld>
            <a:endParaRPr lang="nb-NO"/>
          </a:p>
        </p:txBody>
      </p:sp>
    </p:spTree>
    <p:extLst>
      <p:ext uri="{BB962C8B-B14F-4D97-AF65-F5344CB8AC3E}">
        <p14:creationId xmlns:p14="http://schemas.microsoft.com/office/powerpoint/2010/main" val="16446669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3">
            <a:extLst>
              <a:ext uri="{FF2B5EF4-FFF2-40B4-BE49-F238E27FC236}">
                <a16:creationId xmlns:a16="http://schemas.microsoft.com/office/drawing/2014/main" id="{D39BECFC-8B9D-414D-8C58-67910A305339}"/>
              </a:ext>
            </a:extLst>
          </p:cNvPr>
          <p:cNvSpPr>
            <a:spLocks noGrp="1"/>
          </p:cNvSpPr>
          <p:nvPr>
            <p:ph type="dt" sz="half" idx="10"/>
          </p:nvPr>
        </p:nvSpPr>
        <p:spPr/>
        <p:txBody>
          <a:bodyPr/>
          <a:lstStyle>
            <a:lvl1pPr>
              <a:defRPr/>
            </a:lvl1pPr>
          </a:lstStyle>
          <a:p>
            <a:pPr>
              <a:defRPr/>
            </a:pPr>
            <a:endParaRPr lang="nb-NO"/>
          </a:p>
        </p:txBody>
      </p:sp>
      <p:sp>
        <p:nvSpPr>
          <p:cNvPr id="8" name="Plassholder for bunntekst 4">
            <a:extLst>
              <a:ext uri="{FF2B5EF4-FFF2-40B4-BE49-F238E27FC236}">
                <a16:creationId xmlns:a16="http://schemas.microsoft.com/office/drawing/2014/main" id="{5D6A325E-85C5-4866-815E-3C4BD3532185}"/>
              </a:ext>
            </a:extLst>
          </p:cNvPr>
          <p:cNvSpPr>
            <a:spLocks noGrp="1"/>
          </p:cNvSpPr>
          <p:nvPr>
            <p:ph type="ftr" sz="quarter" idx="11"/>
          </p:nvPr>
        </p:nvSpPr>
        <p:spPr/>
        <p:txBody>
          <a:bodyPr/>
          <a:lstStyle>
            <a:lvl1pPr>
              <a:defRPr/>
            </a:lvl1pPr>
          </a:lstStyle>
          <a:p>
            <a:pPr>
              <a:defRPr/>
            </a:pPr>
            <a:endParaRPr lang="nb-NO"/>
          </a:p>
        </p:txBody>
      </p:sp>
      <p:sp>
        <p:nvSpPr>
          <p:cNvPr id="9" name="Plassholder for lysbildenummer 5">
            <a:extLst>
              <a:ext uri="{FF2B5EF4-FFF2-40B4-BE49-F238E27FC236}">
                <a16:creationId xmlns:a16="http://schemas.microsoft.com/office/drawing/2014/main" id="{9ACACFA8-EDAA-4E53-97A2-87052550833C}"/>
              </a:ext>
            </a:extLst>
          </p:cNvPr>
          <p:cNvSpPr>
            <a:spLocks noGrp="1"/>
          </p:cNvSpPr>
          <p:nvPr>
            <p:ph type="sldNum" sz="quarter" idx="12"/>
          </p:nvPr>
        </p:nvSpPr>
        <p:spPr/>
        <p:txBody>
          <a:bodyPr/>
          <a:lstStyle>
            <a:lvl1pPr>
              <a:defRPr/>
            </a:lvl1pPr>
          </a:lstStyle>
          <a:p>
            <a:pPr>
              <a:defRPr/>
            </a:pPr>
            <a:fld id="{B9BD0EE8-4350-4AA0-ACD9-85096F8AB699}" type="slidenum">
              <a:rPr lang="nb-NO"/>
              <a:pPr>
                <a:defRPr/>
              </a:pPr>
              <a:t>‹#›</a:t>
            </a:fld>
            <a:endParaRPr lang="nb-NO"/>
          </a:p>
        </p:txBody>
      </p:sp>
    </p:spTree>
    <p:extLst>
      <p:ext uri="{BB962C8B-B14F-4D97-AF65-F5344CB8AC3E}">
        <p14:creationId xmlns:p14="http://schemas.microsoft.com/office/powerpoint/2010/main" val="2052109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3">
            <a:extLst>
              <a:ext uri="{FF2B5EF4-FFF2-40B4-BE49-F238E27FC236}">
                <a16:creationId xmlns:a16="http://schemas.microsoft.com/office/drawing/2014/main" id="{77FEF629-B707-42C3-8EBF-91939DFFA52A}"/>
              </a:ext>
            </a:extLst>
          </p:cNvPr>
          <p:cNvSpPr>
            <a:spLocks noGrp="1"/>
          </p:cNvSpPr>
          <p:nvPr>
            <p:ph type="dt" sz="half" idx="10"/>
          </p:nvPr>
        </p:nvSpPr>
        <p:spPr/>
        <p:txBody>
          <a:bodyPr/>
          <a:lstStyle>
            <a:lvl1pPr>
              <a:defRPr/>
            </a:lvl1pPr>
          </a:lstStyle>
          <a:p>
            <a:pPr>
              <a:defRPr/>
            </a:pPr>
            <a:endParaRPr lang="nb-NO"/>
          </a:p>
        </p:txBody>
      </p:sp>
      <p:sp>
        <p:nvSpPr>
          <p:cNvPr id="4" name="Plassholder for bunntekst 4">
            <a:extLst>
              <a:ext uri="{FF2B5EF4-FFF2-40B4-BE49-F238E27FC236}">
                <a16:creationId xmlns:a16="http://schemas.microsoft.com/office/drawing/2014/main" id="{FAC6314C-C04D-4CE3-BC39-E1B085EA2FD6}"/>
              </a:ext>
            </a:extLst>
          </p:cNvPr>
          <p:cNvSpPr>
            <a:spLocks noGrp="1"/>
          </p:cNvSpPr>
          <p:nvPr>
            <p:ph type="ftr" sz="quarter" idx="11"/>
          </p:nvPr>
        </p:nvSpPr>
        <p:spPr/>
        <p:txBody>
          <a:bodyPr/>
          <a:lstStyle>
            <a:lvl1pPr>
              <a:defRPr/>
            </a:lvl1pPr>
          </a:lstStyle>
          <a:p>
            <a:pPr>
              <a:defRPr/>
            </a:pPr>
            <a:endParaRPr lang="nb-NO"/>
          </a:p>
        </p:txBody>
      </p:sp>
      <p:sp>
        <p:nvSpPr>
          <p:cNvPr id="5" name="Plassholder for lysbildenummer 5">
            <a:extLst>
              <a:ext uri="{FF2B5EF4-FFF2-40B4-BE49-F238E27FC236}">
                <a16:creationId xmlns:a16="http://schemas.microsoft.com/office/drawing/2014/main" id="{7D7C0C9E-EFEC-4660-B0D7-CAD39557916B}"/>
              </a:ext>
            </a:extLst>
          </p:cNvPr>
          <p:cNvSpPr>
            <a:spLocks noGrp="1"/>
          </p:cNvSpPr>
          <p:nvPr>
            <p:ph type="sldNum" sz="quarter" idx="12"/>
          </p:nvPr>
        </p:nvSpPr>
        <p:spPr/>
        <p:txBody>
          <a:bodyPr/>
          <a:lstStyle>
            <a:lvl1pPr>
              <a:defRPr/>
            </a:lvl1pPr>
          </a:lstStyle>
          <a:p>
            <a:pPr>
              <a:defRPr/>
            </a:pPr>
            <a:fld id="{DCE9FCF5-A8C7-46D6-B12B-D8E80EB336B3}" type="slidenum">
              <a:rPr lang="nb-NO"/>
              <a:pPr>
                <a:defRPr/>
              </a:pPr>
              <a:t>‹#›</a:t>
            </a:fld>
            <a:endParaRPr lang="nb-NO"/>
          </a:p>
        </p:txBody>
      </p:sp>
    </p:spTree>
    <p:extLst>
      <p:ext uri="{BB962C8B-B14F-4D97-AF65-F5344CB8AC3E}">
        <p14:creationId xmlns:p14="http://schemas.microsoft.com/office/powerpoint/2010/main" val="482722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3">
            <a:extLst>
              <a:ext uri="{FF2B5EF4-FFF2-40B4-BE49-F238E27FC236}">
                <a16:creationId xmlns:a16="http://schemas.microsoft.com/office/drawing/2014/main" id="{EFD093BD-CF90-4BB5-93D9-93FCB07F3B90}"/>
              </a:ext>
            </a:extLst>
          </p:cNvPr>
          <p:cNvSpPr>
            <a:spLocks noGrp="1"/>
          </p:cNvSpPr>
          <p:nvPr>
            <p:ph type="dt" sz="half" idx="10"/>
          </p:nvPr>
        </p:nvSpPr>
        <p:spPr/>
        <p:txBody>
          <a:bodyPr/>
          <a:lstStyle>
            <a:lvl1pPr>
              <a:defRPr/>
            </a:lvl1pPr>
          </a:lstStyle>
          <a:p>
            <a:pPr>
              <a:defRPr/>
            </a:pPr>
            <a:endParaRPr lang="nb-NO"/>
          </a:p>
        </p:txBody>
      </p:sp>
      <p:sp>
        <p:nvSpPr>
          <p:cNvPr id="3" name="Plassholder for bunntekst 4">
            <a:extLst>
              <a:ext uri="{FF2B5EF4-FFF2-40B4-BE49-F238E27FC236}">
                <a16:creationId xmlns:a16="http://schemas.microsoft.com/office/drawing/2014/main" id="{893E0B67-6C00-4662-B359-2C677533E684}"/>
              </a:ext>
            </a:extLst>
          </p:cNvPr>
          <p:cNvSpPr>
            <a:spLocks noGrp="1"/>
          </p:cNvSpPr>
          <p:nvPr>
            <p:ph type="ftr" sz="quarter" idx="11"/>
          </p:nvPr>
        </p:nvSpPr>
        <p:spPr/>
        <p:txBody>
          <a:bodyPr/>
          <a:lstStyle>
            <a:lvl1pPr>
              <a:defRPr/>
            </a:lvl1pPr>
          </a:lstStyle>
          <a:p>
            <a:pPr>
              <a:defRPr/>
            </a:pPr>
            <a:endParaRPr lang="nb-NO"/>
          </a:p>
        </p:txBody>
      </p:sp>
      <p:sp>
        <p:nvSpPr>
          <p:cNvPr id="4" name="Plassholder for lysbildenummer 5">
            <a:extLst>
              <a:ext uri="{FF2B5EF4-FFF2-40B4-BE49-F238E27FC236}">
                <a16:creationId xmlns:a16="http://schemas.microsoft.com/office/drawing/2014/main" id="{F38A77FC-28DF-4847-B388-2982E4776EB4}"/>
              </a:ext>
            </a:extLst>
          </p:cNvPr>
          <p:cNvSpPr>
            <a:spLocks noGrp="1"/>
          </p:cNvSpPr>
          <p:nvPr>
            <p:ph type="sldNum" sz="quarter" idx="12"/>
          </p:nvPr>
        </p:nvSpPr>
        <p:spPr/>
        <p:txBody>
          <a:bodyPr/>
          <a:lstStyle>
            <a:lvl1pPr>
              <a:defRPr/>
            </a:lvl1pPr>
          </a:lstStyle>
          <a:p>
            <a:pPr>
              <a:defRPr/>
            </a:pPr>
            <a:fld id="{FD77EE64-C3DD-4D35-BA97-7527944FF671}" type="slidenum">
              <a:rPr lang="nb-NO"/>
              <a:pPr>
                <a:defRPr/>
              </a:pPr>
              <a:t>‹#›</a:t>
            </a:fld>
            <a:endParaRPr lang="nb-NO"/>
          </a:p>
        </p:txBody>
      </p:sp>
    </p:spTree>
    <p:extLst>
      <p:ext uri="{BB962C8B-B14F-4D97-AF65-F5344CB8AC3E}">
        <p14:creationId xmlns:p14="http://schemas.microsoft.com/office/powerpoint/2010/main" val="219948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3">
            <a:extLst>
              <a:ext uri="{FF2B5EF4-FFF2-40B4-BE49-F238E27FC236}">
                <a16:creationId xmlns:a16="http://schemas.microsoft.com/office/drawing/2014/main" id="{3372F246-53B7-4295-9A90-CF5CB8DF9432}"/>
              </a:ext>
            </a:extLst>
          </p:cNvPr>
          <p:cNvSpPr>
            <a:spLocks noGrp="1"/>
          </p:cNvSpPr>
          <p:nvPr>
            <p:ph type="dt" sz="half" idx="10"/>
          </p:nvPr>
        </p:nvSpPr>
        <p:spPr/>
        <p:txBody>
          <a:bodyPr/>
          <a:lstStyle>
            <a:lvl1pPr>
              <a:defRPr/>
            </a:lvl1pPr>
          </a:lstStyle>
          <a:p>
            <a:pPr>
              <a:defRPr/>
            </a:pPr>
            <a:endParaRPr lang="nb-NO"/>
          </a:p>
        </p:txBody>
      </p:sp>
      <p:sp>
        <p:nvSpPr>
          <p:cNvPr id="6" name="Plassholder for bunntekst 4">
            <a:extLst>
              <a:ext uri="{FF2B5EF4-FFF2-40B4-BE49-F238E27FC236}">
                <a16:creationId xmlns:a16="http://schemas.microsoft.com/office/drawing/2014/main" id="{1B026680-7474-4A47-A3FC-D19551941AA9}"/>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7419E71B-E151-45A1-9EFA-54D0D6BDAA79}"/>
              </a:ext>
            </a:extLst>
          </p:cNvPr>
          <p:cNvSpPr>
            <a:spLocks noGrp="1"/>
          </p:cNvSpPr>
          <p:nvPr>
            <p:ph type="sldNum" sz="quarter" idx="12"/>
          </p:nvPr>
        </p:nvSpPr>
        <p:spPr/>
        <p:txBody>
          <a:bodyPr/>
          <a:lstStyle>
            <a:lvl1pPr>
              <a:defRPr/>
            </a:lvl1pPr>
          </a:lstStyle>
          <a:p>
            <a:pPr>
              <a:defRPr/>
            </a:pPr>
            <a:fld id="{14A1138D-A11B-4176-ABD9-59FA791DD85E}" type="slidenum">
              <a:rPr lang="nb-NO"/>
              <a:pPr>
                <a:defRPr/>
              </a:pPr>
              <a:t>‹#›</a:t>
            </a:fld>
            <a:endParaRPr lang="nb-NO"/>
          </a:p>
        </p:txBody>
      </p:sp>
    </p:spTree>
    <p:extLst>
      <p:ext uri="{BB962C8B-B14F-4D97-AF65-F5344CB8AC3E}">
        <p14:creationId xmlns:p14="http://schemas.microsoft.com/office/powerpoint/2010/main" val="2466435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3">
            <a:extLst>
              <a:ext uri="{FF2B5EF4-FFF2-40B4-BE49-F238E27FC236}">
                <a16:creationId xmlns:a16="http://schemas.microsoft.com/office/drawing/2014/main" id="{BC7B15E5-F42A-464D-9903-EF5977CBCC60}"/>
              </a:ext>
            </a:extLst>
          </p:cNvPr>
          <p:cNvSpPr>
            <a:spLocks noGrp="1"/>
          </p:cNvSpPr>
          <p:nvPr>
            <p:ph type="dt" sz="half" idx="10"/>
          </p:nvPr>
        </p:nvSpPr>
        <p:spPr/>
        <p:txBody>
          <a:bodyPr/>
          <a:lstStyle>
            <a:lvl1pPr>
              <a:defRPr/>
            </a:lvl1pPr>
          </a:lstStyle>
          <a:p>
            <a:pPr>
              <a:defRPr/>
            </a:pPr>
            <a:endParaRPr lang="nb-NO"/>
          </a:p>
        </p:txBody>
      </p:sp>
      <p:sp>
        <p:nvSpPr>
          <p:cNvPr id="6" name="Plassholder for bunntekst 4">
            <a:extLst>
              <a:ext uri="{FF2B5EF4-FFF2-40B4-BE49-F238E27FC236}">
                <a16:creationId xmlns:a16="http://schemas.microsoft.com/office/drawing/2014/main" id="{0A884467-6B14-45D7-A4CE-AF1541C9D572}"/>
              </a:ext>
            </a:extLst>
          </p:cNvPr>
          <p:cNvSpPr>
            <a:spLocks noGrp="1"/>
          </p:cNvSpPr>
          <p:nvPr>
            <p:ph type="ftr" sz="quarter" idx="11"/>
          </p:nvPr>
        </p:nvSpPr>
        <p:spPr/>
        <p:txBody>
          <a:bodyPr/>
          <a:lstStyle>
            <a:lvl1pPr>
              <a:defRPr/>
            </a:lvl1pPr>
          </a:lstStyle>
          <a:p>
            <a:pPr>
              <a:defRPr/>
            </a:pPr>
            <a:endParaRPr lang="nb-NO"/>
          </a:p>
        </p:txBody>
      </p:sp>
      <p:sp>
        <p:nvSpPr>
          <p:cNvPr id="7" name="Plassholder for lysbildenummer 5">
            <a:extLst>
              <a:ext uri="{FF2B5EF4-FFF2-40B4-BE49-F238E27FC236}">
                <a16:creationId xmlns:a16="http://schemas.microsoft.com/office/drawing/2014/main" id="{890DB915-BE63-4C0A-ACC5-C06390DAF910}"/>
              </a:ext>
            </a:extLst>
          </p:cNvPr>
          <p:cNvSpPr>
            <a:spLocks noGrp="1"/>
          </p:cNvSpPr>
          <p:nvPr>
            <p:ph type="sldNum" sz="quarter" idx="12"/>
          </p:nvPr>
        </p:nvSpPr>
        <p:spPr/>
        <p:txBody>
          <a:bodyPr/>
          <a:lstStyle>
            <a:lvl1pPr>
              <a:defRPr/>
            </a:lvl1pPr>
          </a:lstStyle>
          <a:p>
            <a:pPr>
              <a:defRPr/>
            </a:pPr>
            <a:fld id="{29A78E64-4419-4440-84F3-B2F5C8B6C0F7}" type="slidenum">
              <a:rPr lang="nb-NO"/>
              <a:pPr>
                <a:defRPr/>
              </a:pPr>
              <a:t>‹#›</a:t>
            </a:fld>
            <a:endParaRPr lang="nb-NO"/>
          </a:p>
        </p:txBody>
      </p:sp>
    </p:spTree>
    <p:extLst>
      <p:ext uri="{BB962C8B-B14F-4D97-AF65-F5344CB8AC3E}">
        <p14:creationId xmlns:p14="http://schemas.microsoft.com/office/powerpoint/2010/main" val="59895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Plassholder for tittel 1">
            <a:extLst>
              <a:ext uri="{FF2B5EF4-FFF2-40B4-BE49-F238E27FC236}">
                <a16:creationId xmlns:a16="http://schemas.microsoft.com/office/drawing/2014/main" id="{8FF16B12-BB95-409A-A683-598B43337544}"/>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b-NO" altLang="nb-NO"/>
              <a:t>Klikk for å redigere tittelstil</a:t>
            </a:r>
          </a:p>
        </p:txBody>
      </p:sp>
      <p:sp>
        <p:nvSpPr>
          <p:cNvPr id="1027" name="Plassholder for tekst 2">
            <a:extLst>
              <a:ext uri="{FF2B5EF4-FFF2-40B4-BE49-F238E27FC236}">
                <a16:creationId xmlns:a16="http://schemas.microsoft.com/office/drawing/2014/main" id="{4DDFC2A5-EB66-4861-87A9-DD0225F1083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b-NO" altLang="nb-NO"/>
              <a:t>Klikk for å redigere tekststiler i malen</a:t>
            </a:r>
          </a:p>
          <a:p>
            <a:pPr lvl="1"/>
            <a:r>
              <a:rPr lang="nb-NO" altLang="nb-NO"/>
              <a:t>Andre nivå</a:t>
            </a:r>
          </a:p>
          <a:p>
            <a:pPr lvl="2"/>
            <a:r>
              <a:rPr lang="nb-NO" altLang="nb-NO"/>
              <a:t>Tredje nivå</a:t>
            </a:r>
          </a:p>
          <a:p>
            <a:pPr lvl="3"/>
            <a:r>
              <a:rPr lang="nb-NO" altLang="nb-NO"/>
              <a:t>Fjerde nivå</a:t>
            </a:r>
          </a:p>
          <a:p>
            <a:pPr lvl="4"/>
            <a:r>
              <a:rPr lang="nb-NO" altLang="nb-NO"/>
              <a:t>Femte nivå</a:t>
            </a:r>
          </a:p>
        </p:txBody>
      </p:sp>
      <p:sp>
        <p:nvSpPr>
          <p:cNvPr id="4" name="Plassholder for dato 3">
            <a:extLst>
              <a:ext uri="{FF2B5EF4-FFF2-40B4-BE49-F238E27FC236}">
                <a16:creationId xmlns:a16="http://schemas.microsoft.com/office/drawing/2014/main" id="{5FB06CFF-C841-43EB-BB40-51EAC14DBA51}"/>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nb-NO"/>
          </a:p>
        </p:txBody>
      </p:sp>
      <p:sp>
        <p:nvSpPr>
          <p:cNvPr id="5" name="Plassholder for bunntekst 4">
            <a:extLst>
              <a:ext uri="{FF2B5EF4-FFF2-40B4-BE49-F238E27FC236}">
                <a16:creationId xmlns:a16="http://schemas.microsoft.com/office/drawing/2014/main" id="{FF50735B-D860-410A-A67A-93C557D5B08B}"/>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nb-NO"/>
          </a:p>
        </p:txBody>
      </p:sp>
      <p:sp>
        <p:nvSpPr>
          <p:cNvPr id="6" name="Plassholder for lysbildenummer 5">
            <a:extLst>
              <a:ext uri="{FF2B5EF4-FFF2-40B4-BE49-F238E27FC236}">
                <a16:creationId xmlns:a16="http://schemas.microsoft.com/office/drawing/2014/main" id="{9675E741-C38F-43CD-ACFA-18D8B997C2A7}"/>
              </a:ext>
            </a:extLst>
          </p:cNvPr>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930413B-F342-4891-B984-FACDF3646BF8}" type="slidenum">
              <a:rPr lang="nb-NO"/>
              <a:pPr>
                <a:defRPr/>
              </a:pPr>
              <a:t>‹#›</a:t>
            </a:fld>
            <a:endParaRPr lang="nb-NO"/>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C42B203-82C6-4369-A951-2F8F86B6BF67}"/>
              </a:ext>
            </a:extLst>
          </p:cNvPr>
          <p:cNvSpPr>
            <a:spLocks noGrp="1" noChangeArrowheads="1"/>
          </p:cNvSpPr>
          <p:nvPr>
            <p:ph type="ctrTitle"/>
          </p:nvPr>
        </p:nvSpPr>
        <p:spPr>
          <a:xfrm>
            <a:off x="685800" y="1772816"/>
            <a:ext cx="7772400" cy="1800200"/>
          </a:xfrm>
        </p:spPr>
        <p:txBody>
          <a:bodyPr rtlCol="0">
            <a:normAutofit fontScale="90000"/>
          </a:bodyPr>
          <a:lstStyle/>
          <a:p>
            <a:pPr eaLnBrk="1" fontAlgn="auto" hangingPunct="1">
              <a:spcAft>
                <a:spcPts val="0"/>
              </a:spcAft>
              <a:defRPr/>
            </a:pPr>
            <a:r>
              <a:rPr lang="nb-NO" sz="3100" b="1" dirty="0">
                <a:solidFill>
                  <a:schemeClr val="accent1">
                    <a:lumMod val="75000"/>
                  </a:schemeClr>
                </a:solidFill>
              </a:rPr>
              <a:t>Dokumentasjon av det rettslige innholdet i forvaltningens systemløsninger mv.</a:t>
            </a:r>
            <a:br>
              <a:rPr lang="nb-NO" sz="3100" b="1" dirty="0">
                <a:solidFill>
                  <a:schemeClr val="accent1">
                    <a:lumMod val="75000"/>
                  </a:schemeClr>
                </a:solidFill>
              </a:rPr>
            </a:br>
            <a:br>
              <a:rPr lang="nb-NO" sz="2800" b="1" dirty="0">
                <a:solidFill>
                  <a:schemeClr val="accent2"/>
                </a:solidFill>
              </a:rPr>
            </a:br>
            <a:endParaRPr lang="nb-NO" sz="2800" b="1" dirty="0">
              <a:solidFill>
                <a:schemeClr val="accent2"/>
              </a:solidFill>
            </a:endParaRPr>
          </a:p>
        </p:txBody>
      </p:sp>
      <p:sp>
        <p:nvSpPr>
          <p:cNvPr id="2051" name="Rectangle 3">
            <a:extLst>
              <a:ext uri="{FF2B5EF4-FFF2-40B4-BE49-F238E27FC236}">
                <a16:creationId xmlns:a16="http://schemas.microsoft.com/office/drawing/2014/main" id="{072EDE0C-B08A-40D5-9CB5-405B614CD699}"/>
              </a:ext>
            </a:extLst>
          </p:cNvPr>
          <p:cNvSpPr>
            <a:spLocks noGrp="1" noChangeArrowheads="1"/>
          </p:cNvSpPr>
          <p:nvPr>
            <p:ph type="subTitle" idx="1"/>
          </p:nvPr>
        </p:nvSpPr>
        <p:spPr/>
        <p:txBody>
          <a:bodyPr rtlCol="0">
            <a:normAutofit/>
          </a:bodyPr>
          <a:lstStyle/>
          <a:p>
            <a:pPr eaLnBrk="1" fontAlgn="auto" hangingPunct="1">
              <a:spcAft>
                <a:spcPts val="0"/>
              </a:spcAft>
              <a:defRPr/>
            </a:pPr>
            <a:r>
              <a:rPr lang="nb-NO" sz="1800" dirty="0"/>
              <a:t>Dag Wiese Schartum, AFIN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E55A18E-83E8-45C8-B4B4-9A624E102AC7}"/>
              </a:ext>
            </a:extLst>
          </p:cNvPr>
          <p:cNvSpPr>
            <a:spLocks noGrp="1"/>
          </p:cNvSpPr>
          <p:nvPr>
            <p:ph type="title"/>
          </p:nvPr>
        </p:nvSpPr>
        <p:spPr>
          <a:xfrm>
            <a:off x="678396" y="188640"/>
            <a:ext cx="7787208" cy="1143000"/>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Anbefaling i pensum om dokumentasjon av rettslige systemavgjørelser</a:t>
            </a:r>
          </a:p>
        </p:txBody>
      </p:sp>
      <p:sp>
        <p:nvSpPr>
          <p:cNvPr id="3" name="Plassholder for innhold 2">
            <a:extLst>
              <a:ext uri="{FF2B5EF4-FFF2-40B4-BE49-F238E27FC236}">
                <a16:creationId xmlns:a16="http://schemas.microsoft.com/office/drawing/2014/main" id="{7917CA37-3D18-4C01-B227-0FBBBD5E1AE2}"/>
              </a:ext>
            </a:extLst>
          </p:cNvPr>
          <p:cNvSpPr>
            <a:spLocks noGrp="1"/>
          </p:cNvSpPr>
          <p:nvPr>
            <p:ph idx="1"/>
          </p:nvPr>
        </p:nvSpPr>
        <p:spPr>
          <a:xfrm>
            <a:off x="492369" y="1417638"/>
            <a:ext cx="8229600" cy="2520280"/>
          </a:xfrm>
        </p:spPr>
        <p:txBody>
          <a:bodyPr/>
          <a:lstStyle/>
          <a:p>
            <a:pPr marL="0" lvl="0" indent="0">
              <a:buNone/>
            </a:pPr>
            <a:r>
              <a:rPr lang="nb-NO" sz="1800" dirty="0">
                <a:latin typeface="Calibri Light" panose="020F0302020204030204" pitchFamily="34" charset="0"/>
                <a:cs typeface="Calibri Light" panose="020F0302020204030204" pitchFamily="34" charset="0"/>
              </a:rPr>
              <a:t>Gjelder særlig:</a:t>
            </a:r>
          </a:p>
          <a:p>
            <a:pPr lvl="0"/>
            <a:r>
              <a:rPr lang="nb-NO" sz="1800" dirty="0">
                <a:latin typeface="Calibri Light" panose="020F0302020204030204" pitchFamily="34" charset="0"/>
                <a:cs typeface="Calibri Light" panose="020F0302020204030204" pitchFamily="34" charset="0"/>
              </a:rPr>
              <a:t>Avgjørelser av hvordan tolkningstvil skal løses, jf. kapittel 8.1.</a:t>
            </a:r>
          </a:p>
          <a:p>
            <a:pPr lvl="1"/>
            <a:r>
              <a:rPr lang="nb-NO" sz="1600" dirty="0">
                <a:latin typeface="Calibri Light" panose="020F0302020204030204" pitchFamily="34" charset="0"/>
                <a:cs typeface="Calibri Light" panose="020F0302020204030204" pitchFamily="34" charset="0"/>
              </a:rPr>
              <a:t>Dekkes i stor grad av arkivlovutvalgets forslag, §§ 9 og 10</a:t>
            </a:r>
          </a:p>
          <a:p>
            <a:pPr lvl="0"/>
            <a:r>
              <a:rPr lang="nb-NO" sz="1800" dirty="0">
                <a:latin typeface="Calibri Light" panose="020F0302020204030204" pitchFamily="34" charset="0"/>
                <a:cs typeface="Calibri Light" panose="020F0302020204030204" pitchFamily="34" charset="0"/>
              </a:rPr>
              <a:t>Avgjørelser av hvordan skjønn skal håndteres i systemet, jf. avsnitt 5.4.2 i pensumboken</a:t>
            </a:r>
          </a:p>
          <a:p>
            <a:pPr lvl="0"/>
            <a:r>
              <a:rPr lang="nb-NO" sz="1800" dirty="0">
                <a:latin typeface="Calibri Light" panose="020F0302020204030204" pitchFamily="34" charset="0"/>
                <a:cs typeface="Calibri Light" panose="020F0302020204030204" pitchFamily="34" charset="0"/>
              </a:rPr>
              <a:t>Avgjørelser av om og på hvilken måte eksisterende rettsregler på området må suppleres, jf. avsnitt 8.6 i pensumboken</a:t>
            </a:r>
          </a:p>
          <a:p>
            <a:endParaRPr lang="nb-NO" sz="2400" dirty="0">
              <a:latin typeface="Calibri Light" panose="020F0302020204030204" pitchFamily="34" charset="0"/>
              <a:cs typeface="Calibri Light" panose="020F0302020204030204" pitchFamily="34" charset="0"/>
            </a:endParaRPr>
          </a:p>
        </p:txBody>
      </p:sp>
      <p:sp>
        <p:nvSpPr>
          <p:cNvPr id="5" name="TekstSylinder 4">
            <a:extLst>
              <a:ext uri="{FF2B5EF4-FFF2-40B4-BE49-F238E27FC236}">
                <a16:creationId xmlns:a16="http://schemas.microsoft.com/office/drawing/2014/main" id="{959D86F5-7976-4682-B584-FA8FE033D2DD}"/>
              </a:ext>
            </a:extLst>
          </p:cNvPr>
          <p:cNvSpPr txBox="1"/>
          <p:nvPr/>
        </p:nvSpPr>
        <p:spPr>
          <a:xfrm>
            <a:off x="323528" y="3789040"/>
            <a:ext cx="8329137" cy="1754326"/>
          </a:xfrm>
          <a:prstGeom prst="rect">
            <a:avLst/>
          </a:prstGeom>
          <a:solidFill>
            <a:schemeClr val="accent6">
              <a:lumMod val="20000"/>
              <a:lumOff val="80000"/>
            </a:schemeClr>
          </a:solidFill>
        </p:spPr>
        <p:txBody>
          <a:bodyPr wrap="square" rtlCol="0">
            <a:spAutoFit/>
          </a:bodyPr>
          <a:lstStyle/>
          <a:p>
            <a:pPr lvl="0"/>
            <a:r>
              <a:rPr lang="nb-NO" dirty="0">
                <a:latin typeface="Calibri Light" panose="020F0302020204030204" pitchFamily="34" charset="0"/>
                <a:cs typeface="Calibri Light" panose="020F0302020204030204" pitchFamily="34" charset="0"/>
              </a:rPr>
              <a:t>To aktuelle dokumentasjonsmåter:</a:t>
            </a:r>
          </a:p>
          <a:p>
            <a:pPr marL="342900" lvl="0" indent="-342900">
              <a:buFont typeface="Arial" panose="020B0604020202020204" pitchFamily="34" charset="0"/>
              <a:buChar char="•"/>
            </a:pPr>
            <a:r>
              <a:rPr lang="nb-NO" dirty="0">
                <a:latin typeface="Calibri Light" panose="020F0302020204030204" pitchFamily="34" charset="0"/>
                <a:cs typeface="Calibri Light" panose="020F0302020204030204" pitchFamily="34" charset="0"/>
              </a:rPr>
              <a:t>Tekst skrevet i naturlig språk som forklarer det rettslige innholdet</a:t>
            </a:r>
          </a:p>
          <a:p>
            <a:pPr lvl="0"/>
            <a:r>
              <a:rPr lang="nb-NO" dirty="0">
                <a:latin typeface="Calibri Light" panose="020F0302020204030204" pitchFamily="34" charset="0"/>
                <a:cs typeface="Calibri Light" panose="020F0302020204030204" pitchFamily="34" charset="0"/>
              </a:rPr>
              <a:t>      i systemet </a:t>
            </a:r>
          </a:p>
          <a:p>
            <a:pPr marL="342900" lvl="0" indent="-342900">
              <a:buFont typeface="Arial" panose="020B0604020202020204" pitchFamily="34" charset="0"/>
              <a:buChar char="•"/>
            </a:pPr>
            <a:r>
              <a:rPr lang="nb-NO" dirty="0">
                <a:latin typeface="Calibri Light" panose="020F0302020204030204" pitchFamily="34" charset="0"/>
                <a:cs typeface="Calibri Light" panose="020F0302020204030204" pitchFamily="34" charset="0"/>
              </a:rPr>
              <a:t>Pseudokode og andre semi-formelle spesifikasjoner (datamodeller, prosessmodeller mv.) som beskriver det rettslige innholdet</a:t>
            </a:r>
          </a:p>
          <a:p>
            <a:pPr lvl="0"/>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42958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F363DFC6-B856-4CF8-8DA1-EBC83766209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5195" t="24170" r="25586" b="32617"/>
          <a:stretch>
            <a:fillRect/>
          </a:stretch>
        </p:blipFill>
        <p:spPr bwMode="auto">
          <a:xfrm>
            <a:off x="467544" y="1052736"/>
            <a:ext cx="8429625"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 name="Gruppe 9">
            <a:extLst>
              <a:ext uri="{FF2B5EF4-FFF2-40B4-BE49-F238E27FC236}">
                <a16:creationId xmlns:a16="http://schemas.microsoft.com/office/drawing/2014/main" id="{627DDA0D-5851-4534-B389-2E936AE26DFD}"/>
              </a:ext>
            </a:extLst>
          </p:cNvPr>
          <p:cNvGrpSpPr>
            <a:grpSpLocks/>
          </p:cNvGrpSpPr>
          <p:nvPr/>
        </p:nvGrpSpPr>
        <p:grpSpPr bwMode="auto">
          <a:xfrm>
            <a:off x="3421881" y="1795686"/>
            <a:ext cx="2551113" cy="584200"/>
            <a:chOff x="3357554" y="1785926"/>
            <a:chExt cx="2550901" cy="584775"/>
          </a:xfrm>
        </p:grpSpPr>
        <p:sp>
          <p:nvSpPr>
            <p:cNvPr id="9226" name="TekstSylinder 7">
              <a:extLst>
                <a:ext uri="{FF2B5EF4-FFF2-40B4-BE49-F238E27FC236}">
                  <a16:creationId xmlns:a16="http://schemas.microsoft.com/office/drawing/2014/main" id="{B17DA22A-BBCE-483F-B318-A9D6B01B4DC6}"/>
                </a:ext>
              </a:extLst>
            </p:cNvPr>
            <p:cNvSpPr txBox="1">
              <a:spLocks noChangeArrowheads="1"/>
            </p:cNvSpPr>
            <p:nvPr/>
          </p:nvSpPr>
          <p:spPr bwMode="auto">
            <a:xfrm>
              <a:off x="3357554" y="1785926"/>
              <a:ext cx="2230098" cy="584775"/>
            </a:xfrm>
            <a:prstGeom prst="rect">
              <a:avLst/>
            </a:prstGeom>
            <a:solidFill>
              <a:srgbClr val="FFFF66"/>
            </a:solidFill>
            <a:ln w="19050">
              <a:solidFill>
                <a:schemeClr val="accent1"/>
              </a:solidFill>
              <a:miter lim="800000"/>
              <a:headEnd/>
              <a:tailEnd/>
            </a:ln>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nb-NO" altLang="nb-NO" sz="1600" dirty="0"/>
                <a:t>Og er en forutsetning for</a:t>
              </a:r>
            </a:p>
            <a:p>
              <a:r>
                <a:rPr lang="nb-NO" altLang="nb-NO" sz="1600" dirty="0"/>
                <a:t>godkjennelse</a:t>
              </a:r>
            </a:p>
          </p:txBody>
        </p:sp>
        <p:sp>
          <p:nvSpPr>
            <p:cNvPr id="9" name="Pil høyre 8">
              <a:extLst>
                <a:ext uri="{FF2B5EF4-FFF2-40B4-BE49-F238E27FC236}">
                  <a16:creationId xmlns:a16="http://schemas.microsoft.com/office/drawing/2014/main" id="{F4926E8A-350C-4E04-B3A8-0468619C1DE1}"/>
                </a:ext>
              </a:extLst>
            </p:cNvPr>
            <p:cNvSpPr/>
            <p:nvPr/>
          </p:nvSpPr>
          <p:spPr>
            <a:xfrm>
              <a:off x="5500501" y="2000450"/>
              <a:ext cx="407954" cy="246304"/>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grpSp>
      <p:grpSp>
        <p:nvGrpSpPr>
          <p:cNvPr id="9221" name="Gruppe 6">
            <a:extLst>
              <a:ext uri="{FF2B5EF4-FFF2-40B4-BE49-F238E27FC236}">
                <a16:creationId xmlns:a16="http://schemas.microsoft.com/office/drawing/2014/main" id="{1B6429D4-911E-486A-9EC6-F34EA1391A3C}"/>
              </a:ext>
            </a:extLst>
          </p:cNvPr>
          <p:cNvGrpSpPr>
            <a:grpSpLocks/>
          </p:cNvGrpSpPr>
          <p:nvPr/>
        </p:nvGrpSpPr>
        <p:grpSpPr bwMode="auto">
          <a:xfrm>
            <a:off x="3006868" y="3400649"/>
            <a:ext cx="3037563" cy="1699051"/>
            <a:chOff x="2942751" y="3390336"/>
            <a:chExt cx="3037142" cy="1699182"/>
          </a:xfrm>
        </p:grpSpPr>
        <p:sp>
          <p:nvSpPr>
            <p:cNvPr id="6" name="Pil høyre 5">
              <a:extLst>
                <a:ext uri="{FF2B5EF4-FFF2-40B4-BE49-F238E27FC236}">
                  <a16:creationId xmlns:a16="http://schemas.microsoft.com/office/drawing/2014/main" id="{1EB6D5BF-D31F-4B94-97B8-90AF36E3AEC7}"/>
                </a:ext>
              </a:extLst>
            </p:cNvPr>
            <p:cNvSpPr/>
            <p:nvPr/>
          </p:nvSpPr>
          <p:spPr>
            <a:xfrm rot="19647004">
              <a:off x="4989430" y="3390336"/>
              <a:ext cx="990463" cy="247669"/>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5" name="Pil høyre 4">
              <a:extLst>
                <a:ext uri="{FF2B5EF4-FFF2-40B4-BE49-F238E27FC236}">
                  <a16:creationId xmlns:a16="http://schemas.microsoft.com/office/drawing/2014/main" id="{4FEA09AD-46C9-414D-9456-7B296C86B1A9}"/>
                </a:ext>
              </a:extLst>
            </p:cNvPr>
            <p:cNvSpPr/>
            <p:nvPr/>
          </p:nvSpPr>
          <p:spPr>
            <a:xfrm rot="7918554">
              <a:off x="2571897" y="4469946"/>
              <a:ext cx="990676" cy="247616"/>
            </a:xfrm>
            <a:prstGeom prst="rightArrow">
              <a:avLst/>
            </a:prstGeom>
            <a:solidFill>
              <a:srgbClr val="FFFF66"/>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nb-NO"/>
            </a:p>
          </p:txBody>
        </p:sp>
        <p:sp>
          <p:nvSpPr>
            <p:cNvPr id="9223" name="TekstSylinder 3">
              <a:extLst>
                <a:ext uri="{FF2B5EF4-FFF2-40B4-BE49-F238E27FC236}">
                  <a16:creationId xmlns:a16="http://schemas.microsoft.com/office/drawing/2014/main" id="{1EF42943-48B5-4E20-B445-186850A3F9EC}"/>
                </a:ext>
              </a:extLst>
            </p:cNvPr>
            <p:cNvSpPr txBox="1">
              <a:spLocks noChangeArrowheads="1"/>
            </p:cNvSpPr>
            <p:nvPr/>
          </p:nvSpPr>
          <p:spPr bwMode="auto">
            <a:xfrm>
              <a:off x="3357554" y="3714752"/>
              <a:ext cx="2345514" cy="584775"/>
            </a:xfrm>
            <a:prstGeom prst="rect">
              <a:avLst/>
            </a:prstGeom>
            <a:solidFill>
              <a:srgbClr val="FFFF66"/>
            </a:solidFill>
            <a:ln w="19050">
              <a:solidFill>
                <a:schemeClr val="accent1"/>
              </a:solidFill>
              <a:miter lim="800000"/>
              <a:headEnd/>
              <a:tailEnd/>
            </a:ln>
          </p:spPr>
          <p:txBody>
            <a:bodyPr wrap="none">
              <a:spAutoFit/>
            </a:bodyPr>
            <a:lstStyle>
              <a:lvl1pPr>
                <a:defRPr>
                  <a:solidFill>
                    <a:schemeClr val="tx1"/>
                  </a:solidFill>
                  <a:latin typeface="Times New Roman" panose="02020603050405020304" pitchFamily="18" charset="0"/>
                </a:defRPr>
              </a:lvl1pPr>
              <a:lvl2pPr marL="742950" indent="-285750">
                <a:defRPr>
                  <a:solidFill>
                    <a:schemeClr val="tx1"/>
                  </a:solidFill>
                  <a:latin typeface="Times New Roman" panose="02020603050405020304" pitchFamily="18" charset="0"/>
                </a:defRPr>
              </a:lvl2pPr>
              <a:lvl3pPr marL="1143000" indent="-228600">
                <a:defRPr>
                  <a:solidFill>
                    <a:schemeClr val="tx1"/>
                  </a:solidFill>
                  <a:latin typeface="Times New Roman" panose="02020603050405020304" pitchFamily="18" charset="0"/>
                </a:defRPr>
              </a:lvl3pPr>
              <a:lvl4pPr marL="1600200" indent="-228600">
                <a:defRPr>
                  <a:solidFill>
                    <a:schemeClr val="tx1"/>
                  </a:solidFill>
                  <a:latin typeface="Times New Roman" panose="02020603050405020304" pitchFamily="18" charset="0"/>
                </a:defRPr>
              </a:lvl4pPr>
              <a:lvl5pPr marL="2057400" indent="-228600">
                <a:defRPr>
                  <a:solidFill>
                    <a:schemeClr val="tx1"/>
                  </a:solidFill>
                  <a:latin typeface="Times New Roman" panose="02020603050405020304" pitchFamily="18" charset="0"/>
                </a:defRPr>
              </a:lvl5pPr>
              <a:lvl6pPr marL="2514600" indent="-228600" eaLnBrk="0" fontAlgn="base" hangingPunct="0">
                <a:spcBef>
                  <a:spcPct val="0"/>
                </a:spcBef>
                <a:spcAft>
                  <a:spcPct val="0"/>
                </a:spcAft>
                <a:defRPr>
                  <a:solidFill>
                    <a:schemeClr val="tx1"/>
                  </a:solidFill>
                  <a:latin typeface="Times New Roman" panose="02020603050405020304" pitchFamily="18" charset="0"/>
                </a:defRPr>
              </a:lvl6pPr>
              <a:lvl7pPr marL="2971800" indent="-228600" eaLnBrk="0" fontAlgn="base" hangingPunct="0">
                <a:spcBef>
                  <a:spcPct val="0"/>
                </a:spcBef>
                <a:spcAft>
                  <a:spcPct val="0"/>
                </a:spcAft>
                <a:defRPr>
                  <a:solidFill>
                    <a:schemeClr val="tx1"/>
                  </a:solidFill>
                  <a:latin typeface="Times New Roman" panose="02020603050405020304" pitchFamily="18" charset="0"/>
                </a:defRPr>
              </a:lvl7pPr>
              <a:lvl8pPr marL="3429000" indent="-228600" eaLnBrk="0" fontAlgn="base" hangingPunct="0">
                <a:spcBef>
                  <a:spcPct val="0"/>
                </a:spcBef>
                <a:spcAft>
                  <a:spcPct val="0"/>
                </a:spcAft>
                <a:defRPr>
                  <a:solidFill>
                    <a:schemeClr val="tx1"/>
                  </a:solidFill>
                  <a:latin typeface="Times New Roman" panose="02020603050405020304" pitchFamily="18" charset="0"/>
                </a:defRPr>
              </a:lvl8pPr>
              <a:lvl9pPr marL="3886200" indent="-228600" eaLnBrk="0" fontAlgn="base" hangingPunct="0">
                <a:spcBef>
                  <a:spcPct val="0"/>
                </a:spcBef>
                <a:spcAft>
                  <a:spcPct val="0"/>
                </a:spcAft>
                <a:defRPr>
                  <a:solidFill>
                    <a:schemeClr val="tx1"/>
                  </a:solidFill>
                  <a:latin typeface="Times New Roman" panose="02020603050405020304" pitchFamily="18" charset="0"/>
                </a:defRPr>
              </a:lvl9pPr>
            </a:lstStyle>
            <a:p>
              <a:r>
                <a:rPr lang="nb-NO" altLang="nb-NO" sz="1600"/>
                <a:t>Rettslig dokumentasjon er</a:t>
              </a:r>
              <a:br>
                <a:rPr lang="nb-NO" altLang="nb-NO" sz="1600"/>
              </a:br>
              <a:r>
                <a:rPr lang="nb-NO" altLang="nb-NO" sz="1600"/>
                <a:t>å vise samsvar</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tel 1">
            <a:extLst>
              <a:ext uri="{FF2B5EF4-FFF2-40B4-BE49-F238E27FC236}">
                <a16:creationId xmlns:a16="http://schemas.microsoft.com/office/drawing/2014/main" id="{82DC0FE3-1054-4639-AA5B-F4C12AC0C6DB}"/>
              </a:ext>
            </a:extLst>
          </p:cNvPr>
          <p:cNvSpPr>
            <a:spLocks noGrp="1"/>
          </p:cNvSpPr>
          <p:nvPr>
            <p:ph type="title"/>
          </p:nvPr>
        </p:nvSpPr>
        <p:spPr>
          <a:xfrm>
            <a:off x="683568" y="323796"/>
            <a:ext cx="7139136" cy="864096"/>
          </a:xfrm>
        </p:spPr>
        <p:txBody>
          <a:bodyPr/>
          <a:lstStyle/>
          <a:p>
            <a:pPr algn="l" eaLnBrk="1" hangingPunct="1"/>
            <a:r>
              <a:rPr lang="nb-NO" altLang="nb-NO" sz="3200" dirty="0">
                <a:solidFill>
                  <a:srgbClr val="0070C0"/>
                </a:solidFill>
                <a:latin typeface="Calibri Light" panose="020F0302020204030204" pitchFamily="34" charset="0"/>
                <a:cs typeface="Calibri Light" panose="020F0302020204030204" pitchFamily="34" charset="0"/>
              </a:rPr>
              <a:t>Innsyn i systemdokumentasjon med hjemmel i offentleglova?</a:t>
            </a:r>
          </a:p>
        </p:txBody>
      </p:sp>
      <p:sp>
        <p:nvSpPr>
          <p:cNvPr id="3" name="Plassholder for innhold 2">
            <a:extLst>
              <a:ext uri="{FF2B5EF4-FFF2-40B4-BE49-F238E27FC236}">
                <a16:creationId xmlns:a16="http://schemas.microsoft.com/office/drawing/2014/main" id="{7378DD74-4355-44D6-A39D-C81A74D76BAB}"/>
              </a:ext>
            </a:extLst>
          </p:cNvPr>
          <p:cNvSpPr>
            <a:spLocks noGrp="1"/>
          </p:cNvSpPr>
          <p:nvPr>
            <p:ph idx="1"/>
          </p:nvPr>
        </p:nvSpPr>
        <p:spPr>
          <a:xfrm>
            <a:off x="323528" y="1421636"/>
            <a:ext cx="8291264" cy="5112568"/>
          </a:xfrm>
        </p:spPr>
        <p:txBody>
          <a:bodyPr>
            <a:normAutofit fontScale="62500" lnSpcReduction="20000"/>
          </a:bodyPr>
          <a:lstStyle/>
          <a:p>
            <a:pPr eaLnBrk="1" hangingPunct="1">
              <a:buFont typeface="Arial" charset="0"/>
              <a:buChar char="•"/>
              <a:defRPr/>
            </a:pPr>
            <a:r>
              <a:rPr lang="nb-NO" sz="3400" dirty="0"/>
              <a:t>Utgangspunktet er at det i dag ikke finnes en klar plikt til dokumentere rettslig innhold i programkode (jf. dog lovforslagene nevnt ovenfor)</a:t>
            </a:r>
          </a:p>
          <a:p>
            <a:pPr eaLnBrk="1" hangingPunct="1">
              <a:buFont typeface="Arial" charset="0"/>
              <a:buChar char="•"/>
              <a:defRPr/>
            </a:pPr>
            <a:r>
              <a:rPr lang="nb-NO" sz="3400" b="1" i="1" dirty="0"/>
              <a:t>Hvis</a:t>
            </a:r>
            <a:r>
              <a:rPr lang="nb-NO" sz="3400" dirty="0"/>
              <a:t> systemdokumentasjon eksisterer (jf. forrige bilde og lovkrav mv.), vil den finnes som </a:t>
            </a:r>
            <a:r>
              <a:rPr lang="nb-NO" sz="3400" dirty="0">
                <a:solidFill>
                  <a:srgbClr val="C00000"/>
                </a:solidFill>
              </a:rPr>
              <a:t>saksdokumenter</a:t>
            </a:r>
            <a:endParaRPr lang="nb-NO" sz="3400" dirty="0"/>
          </a:p>
          <a:p>
            <a:pPr lvl="1" eaLnBrk="1" hangingPunct="1">
              <a:buFont typeface="Arial" charset="0"/>
              <a:buChar char="•"/>
              <a:defRPr/>
            </a:pPr>
            <a:r>
              <a:rPr lang="nb-NO" sz="3000" dirty="0"/>
              <a:t>Kravet til saksdokumenter er at dokumentet gjelder </a:t>
            </a:r>
            <a:r>
              <a:rPr lang="nb-NO" sz="3000" dirty="0">
                <a:solidFill>
                  <a:srgbClr val="C00000"/>
                </a:solidFill>
              </a:rPr>
              <a:t>organets ansvarsområde eller virksomhet </a:t>
            </a:r>
            <a:r>
              <a:rPr lang="nb-NO" sz="3000" i="1" dirty="0"/>
              <a:t>og</a:t>
            </a:r>
            <a:r>
              <a:rPr lang="nb-NO" sz="3000" dirty="0"/>
              <a:t> er </a:t>
            </a:r>
            <a:r>
              <a:rPr lang="nb-NO" sz="3000" dirty="0">
                <a:solidFill>
                  <a:srgbClr val="C00000"/>
                </a:solidFill>
              </a:rPr>
              <a:t>i)</a:t>
            </a:r>
            <a:r>
              <a:rPr lang="nb-NO" sz="3000" dirty="0"/>
              <a:t> kommet inn til/lagt frem for organet, </a:t>
            </a:r>
            <a:r>
              <a:rPr lang="nb-NO" sz="3000" i="1" dirty="0"/>
              <a:t>eller </a:t>
            </a:r>
            <a:r>
              <a:rPr lang="nb-NO" sz="3000" dirty="0">
                <a:solidFill>
                  <a:srgbClr val="C00000"/>
                </a:solidFill>
              </a:rPr>
              <a:t>ii)</a:t>
            </a:r>
            <a:r>
              <a:rPr lang="nb-NO" sz="3000" dirty="0"/>
              <a:t> blitt opprettet/sendt ut av organet, </a:t>
            </a:r>
            <a:r>
              <a:rPr lang="nb-NO" sz="3000" i="1" dirty="0"/>
              <a:t>eller </a:t>
            </a:r>
            <a:r>
              <a:rPr lang="nb-NO" sz="3000" dirty="0">
                <a:solidFill>
                  <a:srgbClr val="C00000"/>
                </a:solidFill>
              </a:rPr>
              <a:t>iii)</a:t>
            </a:r>
            <a:r>
              <a:rPr lang="nb-NO" sz="3000" dirty="0"/>
              <a:t> er ferdigstilt</a:t>
            </a:r>
          </a:p>
          <a:p>
            <a:pPr lvl="1" eaLnBrk="1" hangingPunct="1">
              <a:buFont typeface="Arial" charset="0"/>
              <a:buChar char="•"/>
              <a:defRPr/>
            </a:pPr>
            <a:r>
              <a:rPr lang="nb-NO" sz="3000" dirty="0"/>
              <a:t>Gitt nevnte forutsetninger, er det normalt </a:t>
            </a:r>
            <a:r>
              <a:rPr lang="nb-NO" sz="3000" dirty="0">
                <a:solidFill>
                  <a:srgbClr val="C00000"/>
                </a:solidFill>
              </a:rPr>
              <a:t>offentlig innsyn i dokumentasjonen</a:t>
            </a:r>
          </a:p>
          <a:p>
            <a:pPr lvl="1" eaLnBrk="1" hangingPunct="1">
              <a:buFont typeface="Arial" charset="0"/>
              <a:buChar char="•"/>
              <a:defRPr/>
            </a:pPr>
            <a:r>
              <a:rPr lang="nb-NO" sz="3000" dirty="0"/>
              <a:t>Dette gjelder trolig også </a:t>
            </a:r>
            <a:r>
              <a:rPr lang="nb-NO" sz="3000" i="1" dirty="0">
                <a:solidFill>
                  <a:srgbClr val="C00000"/>
                </a:solidFill>
              </a:rPr>
              <a:t>forvaltningens</a:t>
            </a:r>
            <a:r>
              <a:rPr lang="nb-NO" sz="3000" dirty="0">
                <a:solidFill>
                  <a:srgbClr val="C00000"/>
                </a:solidFill>
              </a:rPr>
              <a:t> dokumentasjon i </a:t>
            </a:r>
            <a:r>
              <a:rPr lang="nb-NO" sz="3000" dirty="0" err="1">
                <a:solidFill>
                  <a:srgbClr val="C00000"/>
                </a:solidFill>
              </a:rPr>
              <a:t>hht</a:t>
            </a:r>
            <a:r>
              <a:rPr lang="nb-NO" sz="3000" dirty="0">
                <a:solidFill>
                  <a:srgbClr val="C00000"/>
                </a:solidFill>
              </a:rPr>
              <a:t>. personvernforordningen</a:t>
            </a:r>
            <a:endParaRPr lang="nb-NO" sz="3000" dirty="0"/>
          </a:p>
          <a:p>
            <a:pPr eaLnBrk="1" hangingPunct="1">
              <a:buFont typeface="Arial" charset="0"/>
              <a:buChar char="•"/>
              <a:defRPr/>
            </a:pPr>
            <a:r>
              <a:rPr lang="nb-NO" sz="3400" dirty="0"/>
              <a:t> </a:t>
            </a:r>
            <a:r>
              <a:rPr lang="nb-NO" sz="3400" dirty="0">
                <a:solidFill>
                  <a:srgbClr val="C00000"/>
                </a:solidFill>
              </a:rPr>
              <a:t>Unntaksbestemmelser</a:t>
            </a:r>
            <a:r>
              <a:rPr lang="nb-NO" sz="3400" dirty="0"/>
              <a:t> kan gi et annet resultat, se </a:t>
            </a:r>
            <a:r>
              <a:rPr lang="nb-NO" sz="3400" dirty="0" err="1"/>
              <a:t>offl</a:t>
            </a:r>
            <a:r>
              <a:rPr lang="nb-NO" sz="3400" dirty="0"/>
              <a:t>. kap. 3</a:t>
            </a:r>
          </a:p>
          <a:p>
            <a:pPr lvl="1" eaLnBrk="1" hangingPunct="1">
              <a:buFont typeface="Arial" charset="0"/>
              <a:buChar char="•"/>
              <a:defRPr/>
            </a:pPr>
            <a:r>
              <a:rPr lang="nb-NO" sz="3000" dirty="0"/>
              <a:t>Trolig er det primært unntaket i </a:t>
            </a:r>
            <a:r>
              <a:rPr lang="nb-NO" sz="3000" dirty="0" err="1"/>
              <a:t>offl</a:t>
            </a:r>
            <a:r>
              <a:rPr lang="nb-NO" sz="3000" dirty="0"/>
              <a:t> § 24 tredje ledd som er aktuelt </a:t>
            </a:r>
            <a:r>
              <a:rPr lang="nb-NO" sz="3000" i="1" dirty="0"/>
              <a:t>(«Det kan </a:t>
            </a:r>
            <a:r>
              <a:rPr lang="nb-NO" sz="3000" i="1" dirty="0" err="1"/>
              <a:t>gjerast</a:t>
            </a:r>
            <a:r>
              <a:rPr lang="nb-NO" sz="3000" i="1" dirty="0"/>
              <a:t> unntak </a:t>
            </a:r>
            <a:r>
              <a:rPr lang="nb-NO" sz="3000" i="1" dirty="0" err="1"/>
              <a:t>frå</a:t>
            </a:r>
            <a:r>
              <a:rPr lang="nb-NO" sz="3000" i="1" dirty="0"/>
              <a:t> innsyn for </a:t>
            </a:r>
            <a:r>
              <a:rPr lang="nb-NO" sz="3000" i="1" dirty="0" err="1"/>
              <a:t>opplysningar</a:t>
            </a:r>
            <a:r>
              <a:rPr lang="nb-NO" sz="3000" i="1" dirty="0"/>
              <a:t> når unntak er </a:t>
            </a:r>
            <a:r>
              <a:rPr lang="nb-NO" sz="3000" i="1" dirty="0" err="1"/>
              <a:t>påkravd</a:t>
            </a:r>
            <a:r>
              <a:rPr lang="nb-NO" sz="3000" i="1" dirty="0"/>
              <a:t> fordi </a:t>
            </a:r>
            <a:r>
              <a:rPr lang="nb-NO" sz="3000" i="1" dirty="0">
                <a:solidFill>
                  <a:srgbClr val="C00000"/>
                </a:solidFill>
              </a:rPr>
              <a:t>innsyn ville lette gjennomføringa av straffbare </a:t>
            </a:r>
            <a:r>
              <a:rPr lang="nb-NO" sz="3000" i="1" dirty="0" err="1">
                <a:solidFill>
                  <a:srgbClr val="C00000"/>
                </a:solidFill>
              </a:rPr>
              <a:t>handlingar</a:t>
            </a:r>
            <a:r>
              <a:rPr lang="nb-NO" sz="3000" i="1" dirty="0"/>
              <a:t>.»</a:t>
            </a:r>
            <a:r>
              <a:rPr lang="nb-NO" sz="3000" dirty="0"/>
              <a:t>)</a:t>
            </a:r>
          </a:p>
          <a:p>
            <a:pPr lvl="2" eaLnBrk="1" hangingPunct="1">
              <a:buFont typeface="Arial" charset="0"/>
              <a:buChar char="–"/>
              <a:defRPr/>
            </a:pPr>
            <a:r>
              <a:rPr lang="nb-NO" sz="2800" dirty="0"/>
              <a:t>Kunnskap om systemets rutiner vedrørende </a:t>
            </a:r>
            <a:r>
              <a:rPr lang="nb-NO" sz="2800" dirty="0">
                <a:solidFill>
                  <a:srgbClr val="C00000"/>
                </a:solidFill>
              </a:rPr>
              <a:t>informasjonssikkerhet</a:t>
            </a:r>
            <a:r>
              <a:rPr lang="nb-NO" sz="2800" dirty="0"/>
              <a:t> og </a:t>
            </a:r>
            <a:r>
              <a:rPr lang="nb-NO" sz="2800" dirty="0">
                <a:solidFill>
                  <a:srgbClr val="C00000"/>
                </a:solidFill>
              </a:rPr>
              <a:t>datakvalitet</a:t>
            </a:r>
            <a:r>
              <a:rPr lang="nb-NO" sz="2800" dirty="0"/>
              <a:t> kan lette gjennomføring av straffbare handlinger</a:t>
            </a:r>
          </a:p>
          <a:p>
            <a:pPr lvl="2" eaLnBrk="1" hangingPunct="1">
              <a:buFont typeface="Arial" charset="0"/>
              <a:buChar char="–"/>
              <a:defRPr/>
            </a:pPr>
            <a:r>
              <a:rPr lang="nb-NO" sz="2800" dirty="0"/>
              <a:t>Unntak må være «</a:t>
            </a:r>
            <a:r>
              <a:rPr lang="nb-NO" sz="2800" dirty="0" err="1"/>
              <a:t>påkravd</a:t>
            </a:r>
            <a:r>
              <a:rPr lang="nb-NO" sz="2800" dirty="0"/>
              <a:t>», dvs. </a:t>
            </a:r>
            <a:r>
              <a:rPr lang="nb-NO" sz="2800" dirty="0">
                <a:solidFill>
                  <a:srgbClr val="C00000"/>
                </a:solidFill>
              </a:rPr>
              <a:t>ikke mer omfattende enn nødvendig </a:t>
            </a:r>
            <a:r>
              <a:rPr lang="nb-NO" sz="2800" dirty="0"/>
              <a:t>for å unngå å gjøre straffbare handlinger lettere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8C06734-A735-4265-B082-2F3CDA1DDFC8}"/>
              </a:ext>
            </a:extLst>
          </p:cNvPr>
          <p:cNvSpPr>
            <a:spLocks noGrp="1"/>
          </p:cNvSpPr>
          <p:nvPr>
            <p:ph type="title"/>
          </p:nvPr>
        </p:nvSpPr>
        <p:spPr>
          <a:xfrm>
            <a:off x="827584" y="188640"/>
            <a:ext cx="7311365" cy="936104"/>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Grunnleggende om dokumentasjon i digital forvaltning</a:t>
            </a:r>
          </a:p>
        </p:txBody>
      </p:sp>
      <p:sp>
        <p:nvSpPr>
          <p:cNvPr id="3" name="Plassholder for innhold 2">
            <a:extLst>
              <a:ext uri="{FF2B5EF4-FFF2-40B4-BE49-F238E27FC236}">
                <a16:creationId xmlns:a16="http://schemas.microsoft.com/office/drawing/2014/main" id="{CB2AD7CE-FABD-4976-BC10-4A2853D5200A}"/>
              </a:ext>
            </a:extLst>
          </p:cNvPr>
          <p:cNvSpPr>
            <a:spLocks noGrp="1"/>
          </p:cNvSpPr>
          <p:nvPr>
            <p:ph idx="1"/>
          </p:nvPr>
        </p:nvSpPr>
        <p:spPr>
          <a:xfrm>
            <a:off x="395536" y="1484784"/>
            <a:ext cx="8229600" cy="4536504"/>
          </a:xfrm>
        </p:spPr>
        <p:txBody>
          <a:bodyPr>
            <a:normAutofit lnSpcReduction="10000"/>
          </a:bodyPr>
          <a:lstStyle/>
          <a:p>
            <a:r>
              <a:rPr lang="nb-NO" sz="2000" dirty="0"/>
              <a:t>Behov for dokumentasjon oppstår bl.a. i møte med systemer som «bare virker», samtidig som det er </a:t>
            </a:r>
            <a:r>
              <a:rPr lang="nb-NO" sz="2000" dirty="0">
                <a:solidFill>
                  <a:srgbClr val="C00000"/>
                </a:solidFill>
              </a:rPr>
              <a:t>uklart </a:t>
            </a:r>
            <a:r>
              <a:rPr lang="nb-NO" sz="2000" i="1" dirty="0">
                <a:solidFill>
                  <a:srgbClr val="C00000"/>
                </a:solidFill>
              </a:rPr>
              <a:t>hvordan</a:t>
            </a:r>
            <a:r>
              <a:rPr lang="nb-NO" sz="2000" dirty="0">
                <a:solidFill>
                  <a:srgbClr val="C00000"/>
                </a:solidFill>
              </a:rPr>
              <a:t> det virker</a:t>
            </a:r>
          </a:p>
          <a:p>
            <a:pPr lvl="1"/>
            <a:r>
              <a:rPr lang="nb-NO" sz="1600" dirty="0"/>
              <a:t>Jo mer </a:t>
            </a:r>
            <a:r>
              <a:rPr lang="nb-NO" sz="1600" dirty="0">
                <a:solidFill>
                  <a:srgbClr val="C00000"/>
                </a:solidFill>
              </a:rPr>
              <a:t>komplekst</a:t>
            </a:r>
            <a:r>
              <a:rPr lang="nb-NO" sz="1600" dirty="0"/>
              <a:t>, jo viktigere</a:t>
            </a:r>
          </a:p>
          <a:p>
            <a:pPr lvl="1"/>
            <a:r>
              <a:rPr lang="nb-NO" sz="1600" dirty="0"/>
              <a:t>Jo mer bestemmende/inngripende systemene er for folks </a:t>
            </a:r>
            <a:r>
              <a:rPr lang="nb-NO" sz="1600" dirty="0">
                <a:solidFill>
                  <a:srgbClr val="C00000"/>
                </a:solidFill>
              </a:rPr>
              <a:t>rettigheter og friheter</a:t>
            </a:r>
            <a:r>
              <a:rPr lang="nb-NO" sz="1600" dirty="0"/>
              <a:t>, jo viktigere</a:t>
            </a:r>
          </a:p>
          <a:p>
            <a:r>
              <a:rPr lang="nb-NO" sz="2000" dirty="0"/>
              <a:t>Krav til åpenhet i digital forvaltning gir behov for informasjon om </a:t>
            </a:r>
            <a:r>
              <a:rPr lang="nb-NO" sz="2000" dirty="0">
                <a:solidFill>
                  <a:srgbClr val="C00000"/>
                </a:solidFill>
              </a:rPr>
              <a:t>det rettslige innholdet </a:t>
            </a:r>
            <a:r>
              <a:rPr lang="nb-NO" sz="2000" dirty="0"/>
              <a:t>av systemene og som kan </a:t>
            </a:r>
            <a:r>
              <a:rPr lang="nb-NO" sz="2000" dirty="0">
                <a:solidFill>
                  <a:srgbClr val="C00000"/>
                </a:solidFill>
              </a:rPr>
              <a:t>vise samsvar mellom systemets rettslig innhold og rettskildene</a:t>
            </a:r>
          </a:p>
          <a:p>
            <a:r>
              <a:rPr lang="nb-NO" sz="2000" dirty="0"/>
              <a:t>Mye kan fungere som systemdokumentasjon i  en generell betydning, men med «dokumentasjon» her sikter jeg til slikt som er </a:t>
            </a:r>
            <a:r>
              <a:rPr lang="nb-NO" sz="2000" dirty="0">
                <a:solidFill>
                  <a:srgbClr val="C00000"/>
                </a:solidFill>
              </a:rPr>
              <a:t>spesielt utarbeidet </a:t>
            </a:r>
            <a:r>
              <a:rPr lang="nb-NO" sz="2000" dirty="0"/>
              <a:t>med</a:t>
            </a:r>
            <a:r>
              <a:rPr lang="nb-NO" sz="2000" dirty="0">
                <a:solidFill>
                  <a:srgbClr val="C00000"/>
                </a:solidFill>
              </a:rPr>
              <a:t> </a:t>
            </a:r>
            <a:r>
              <a:rPr lang="nb-NO" sz="2000" i="1" dirty="0">
                <a:solidFill>
                  <a:srgbClr val="C00000"/>
                </a:solidFill>
              </a:rPr>
              <a:t>formålet</a:t>
            </a:r>
            <a:r>
              <a:rPr lang="nb-NO" sz="2000" dirty="0">
                <a:solidFill>
                  <a:srgbClr val="C00000"/>
                </a:solidFill>
              </a:rPr>
              <a:t> å dokumentere </a:t>
            </a:r>
            <a:r>
              <a:rPr lang="nb-NO" sz="2000" i="1" dirty="0">
                <a:solidFill>
                  <a:srgbClr val="C00000"/>
                </a:solidFill>
              </a:rPr>
              <a:t>rettslig innhold</a:t>
            </a:r>
          </a:p>
          <a:p>
            <a:r>
              <a:rPr lang="nb-NO" sz="2000" dirty="0"/>
              <a:t>Det som nærmere bestemt blir omhandlet her er:</a:t>
            </a:r>
          </a:p>
          <a:p>
            <a:pPr lvl="1"/>
            <a:r>
              <a:rPr lang="nb-NO" sz="1800" dirty="0"/>
              <a:t>rettslige krav til dokumentasjon i tilknytning til behandling av personopplysninger, jf. personvernforordningen</a:t>
            </a:r>
          </a:p>
          <a:p>
            <a:pPr lvl="1"/>
            <a:r>
              <a:rPr lang="nb-NO" sz="1800" dirty="0"/>
              <a:t>dokumentasjon </a:t>
            </a:r>
            <a:r>
              <a:rPr lang="nb-NO" sz="1800" i="1" dirty="0"/>
              <a:t>rettslig innhold</a:t>
            </a:r>
            <a:r>
              <a:rPr lang="nb-NO" sz="1800" dirty="0"/>
              <a:t> i systemløsninger</a:t>
            </a:r>
          </a:p>
        </p:txBody>
      </p:sp>
    </p:spTree>
    <p:extLst>
      <p:ext uri="{BB962C8B-B14F-4D97-AF65-F5344CB8AC3E}">
        <p14:creationId xmlns:p14="http://schemas.microsoft.com/office/powerpoint/2010/main" val="3732681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C9BA3E2-C3DB-4A4C-861A-2EC771BEA28B}"/>
              </a:ext>
            </a:extLst>
          </p:cNvPr>
          <p:cNvSpPr>
            <a:spLocks noGrp="1"/>
          </p:cNvSpPr>
          <p:nvPr>
            <p:ph type="title"/>
          </p:nvPr>
        </p:nvSpPr>
        <p:spPr>
          <a:xfrm>
            <a:off x="529208" y="404664"/>
            <a:ext cx="7211144" cy="1143000"/>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Spesifikke funksjoner som dokumentasjon kan ha</a:t>
            </a:r>
          </a:p>
        </p:txBody>
      </p:sp>
      <p:sp>
        <p:nvSpPr>
          <p:cNvPr id="3" name="Plassholder for innhold 2">
            <a:extLst>
              <a:ext uri="{FF2B5EF4-FFF2-40B4-BE49-F238E27FC236}">
                <a16:creationId xmlns:a16="http://schemas.microsoft.com/office/drawing/2014/main" id="{CC292E02-9AE6-4C07-B367-E1371EA54F5A}"/>
              </a:ext>
            </a:extLst>
          </p:cNvPr>
          <p:cNvSpPr>
            <a:spLocks noGrp="1"/>
          </p:cNvSpPr>
          <p:nvPr>
            <p:ph idx="1"/>
          </p:nvPr>
        </p:nvSpPr>
        <p:spPr>
          <a:xfrm>
            <a:off x="529208" y="1772816"/>
            <a:ext cx="7931224" cy="3168352"/>
          </a:xfrm>
        </p:spPr>
        <p:txBody>
          <a:bodyPr>
            <a:normAutofit/>
          </a:bodyPr>
          <a:lstStyle/>
          <a:p>
            <a:pPr marL="457200" lvl="1" indent="0">
              <a:buNone/>
            </a:pPr>
            <a:endParaRPr lang="nb-NO" sz="2400" dirty="0"/>
          </a:p>
          <a:p>
            <a:pPr lvl="1"/>
            <a:r>
              <a:rPr lang="nb-NO" sz="2400" dirty="0"/>
              <a:t>Legalitetskontroll</a:t>
            </a:r>
          </a:p>
          <a:p>
            <a:pPr lvl="1"/>
            <a:r>
              <a:rPr lang="nb-NO" sz="2400" dirty="0"/>
              <a:t>Kunnskap som forutsetning for å bruke rettigheter</a:t>
            </a:r>
          </a:p>
          <a:p>
            <a:pPr lvl="1"/>
            <a:r>
              <a:rPr lang="nb-NO" sz="2400" dirty="0"/>
              <a:t>Veiledningsplikt og begrunnelse</a:t>
            </a:r>
          </a:p>
          <a:p>
            <a:pPr lvl="1"/>
            <a:r>
              <a:rPr lang="nb-NO" sz="2400" dirty="0"/>
              <a:t>Ansattes kompetanse</a:t>
            </a:r>
          </a:p>
          <a:p>
            <a:pPr lvl="1"/>
            <a:r>
              <a:rPr lang="nb-NO" sz="2400" dirty="0"/>
              <a:t>Systemendring/-vedlikehold</a:t>
            </a:r>
          </a:p>
          <a:p>
            <a:pPr lvl="1"/>
            <a:r>
              <a:rPr lang="nb-NO" sz="2400" dirty="0"/>
              <a:t>Demokratihensyn</a:t>
            </a:r>
          </a:p>
          <a:p>
            <a:pPr marL="457200" lvl="1" indent="0">
              <a:buNone/>
            </a:pPr>
            <a:endParaRPr lang="nb-NO" sz="2400" dirty="0"/>
          </a:p>
          <a:p>
            <a:pPr lvl="1"/>
            <a:endParaRPr lang="nb-NO" sz="2400" dirty="0"/>
          </a:p>
          <a:p>
            <a:endParaRPr lang="nb-NO" sz="2400" dirty="0"/>
          </a:p>
        </p:txBody>
      </p:sp>
    </p:spTree>
    <p:extLst>
      <p:ext uri="{BB962C8B-B14F-4D97-AF65-F5344CB8AC3E}">
        <p14:creationId xmlns:p14="http://schemas.microsoft.com/office/powerpoint/2010/main" val="833563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AF9B87BE-DB5C-4461-B9D2-0C32A1E01578}"/>
              </a:ext>
            </a:extLst>
          </p:cNvPr>
          <p:cNvSpPr>
            <a:spLocks noGrp="1"/>
          </p:cNvSpPr>
          <p:nvPr>
            <p:ph idx="1"/>
          </p:nvPr>
        </p:nvSpPr>
        <p:spPr>
          <a:xfrm>
            <a:off x="323528" y="1412776"/>
            <a:ext cx="8568952" cy="5256584"/>
          </a:xfrm>
        </p:spPr>
        <p:txBody>
          <a:bodyPr>
            <a:normAutofit fontScale="55000" lnSpcReduction="20000"/>
          </a:bodyPr>
          <a:lstStyle/>
          <a:p>
            <a:r>
              <a:rPr lang="nb-NO" sz="4400" dirty="0">
                <a:latin typeface="Calibri Light" panose="020F0302020204030204" pitchFamily="34" charset="0"/>
                <a:cs typeface="Calibri Light" panose="020F0302020204030204" pitchFamily="34" charset="0"/>
              </a:rPr>
              <a:t>Protokoller over behandlingsaktiviteter (art. 30)</a:t>
            </a:r>
          </a:p>
          <a:p>
            <a:pPr lvl="1"/>
            <a:r>
              <a:rPr lang="nb-NO" sz="3600" dirty="0">
                <a:latin typeface="Calibri Light" panose="020F0302020204030204" pitchFamily="34" charset="0"/>
                <a:cs typeface="Calibri Light" panose="020F0302020204030204" pitchFamily="34" charset="0"/>
              </a:rPr>
              <a:t>Både behandlingsansvarlige (BA) og databehandlere (DB) skal føre protokoller, men DBs protokoll er noe enklere enn BAs</a:t>
            </a:r>
          </a:p>
          <a:p>
            <a:pPr lvl="1"/>
            <a:r>
              <a:rPr lang="nb-NO" sz="3600" dirty="0">
                <a:latin typeface="Calibri Light" panose="020F0302020204030204" pitchFamily="34" charset="0"/>
                <a:cs typeface="Calibri Light" panose="020F0302020204030204" pitchFamily="34" charset="0"/>
              </a:rPr>
              <a:t>Opplysninger som skal inngå i BAs protokoll</a:t>
            </a:r>
          </a:p>
          <a:p>
            <a:pPr lvl="2"/>
            <a:r>
              <a:rPr lang="nb-NO" sz="2900" dirty="0">
                <a:latin typeface="Calibri Light" panose="020F0302020204030204" pitchFamily="34" charset="0"/>
                <a:cs typeface="Calibri Light" panose="020F0302020204030204" pitchFamily="34" charset="0"/>
              </a:rPr>
              <a:t>kontaktopplysninger til den (felles) behandlingsansvarlige og (eventuelt) dennes representant eller personvernrådgiver</a:t>
            </a:r>
          </a:p>
          <a:p>
            <a:pPr lvl="2"/>
            <a:r>
              <a:rPr lang="nb-NO" sz="2900" dirty="0">
                <a:latin typeface="Calibri Light" panose="020F0302020204030204" pitchFamily="34" charset="0"/>
                <a:cs typeface="Calibri Light" panose="020F0302020204030204" pitchFamily="34" charset="0"/>
              </a:rPr>
              <a:t>formålene med behandlingen</a:t>
            </a:r>
          </a:p>
          <a:p>
            <a:pPr lvl="2"/>
            <a:r>
              <a:rPr lang="nb-NO" sz="2900" dirty="0">
                <a:latin typeface="Calibri Light" panose="020F0302020204030204" pitchFamily="34" charset="0"/>
                <a:cs typeface="Calibri Light" panose="020F0302020204030204" pitchFamily="34" charset="0"/>
              </a:rPr>
              <a:t>kategoriene av registrerte, personopplysninger, mottakere  som  personopplysningene  er  blitt  eller  vil  bli  utlevert  til, samt mottakere  i tredjestater  eller internasjonale organisasjoner</a:t>
            </a:r>
          </a:p>
          <a:p>
            <a:pPr lvl="2"/>
            <a:r>
              <a:rPr lang="nb-NO" sz="2900" dirty="0">
                <a:latin typeface="Calibri Light" panose="020F0302020204030204" pitchFamily="34" charset="0"/>
                <a:cs typeface="Calibri Light" panose="020F0302020204030204" pitchFamily="34" charset="0"/>
              </a:rPr>
              <a:t>overføringer  av  personopplysninger  til  en  tredjestat  eller  en  internasjonal  organisasjon</a:t>
            </a:r>
          </a:p>
          <a:p>
            <a:pPr lvl="2"/>
            <a:r>
              <a:rPr lang="nb-NO" sz="2900" dirty="0">
                <a:latin typeface="Calibri Light" panose="020F0302020204030204" pitchFamily="34" charset="0"/>
                <a:cs typeface="Calibri Light" panose="020F0302020204030204" pitchFamily="34" charset="0"/>
              </a:rPr>
              <a:t>dersom det er mulig, de planlagte tidsfristene for sletting av de forskjellige kategoriene av opplysninger,</a:t>
            </a:r>
          </a:p>
          <a:p>
            <a:pPr lvl="2"/>
            <a:r>
              <a:rPr lang="nb-NO" sz="2900" dirty="0">
                <a:latin typeface="Calibri Light" panose="020F0302020204030204" pitchFamily="34" charset="0"/>
                <a:cs typeface="Calibri Light" panose="020F0302020204030204" pitchFamily="34" charset="0"/>
              </a:rPr>
              <a:t>dersom det er mulig, en generell beskrivelse av de tekniske og organisatoriske sikkerhetstiltakene nevnt i artikkel 32 nr. 1</a:t>
            </a:r>
          </a:p>
          <a:p>
            <a:pPr lvl="1"/>
            <a:r>
              <a:rPr lang="nb-NO" sz="3600" dirty="0">
                <a:latin typeface="Calibri Light" panose="020F0302020204030204" pitchFamily="34" charset="0"/>
                <a:cs typeface="Calibri Light" panose="020F0302020204030204" pitchFamily="34" charset="0"/>
              </a:rPr>
              <a:t>Ved overføring til tredjeland i særlige situasjoner, skal den behandlingsansvarlige eller databehandleren dokumentere hvilke vurderingen som er gjort og hvilke nødvendige garantiene som skal iverksettes, jf. art. 49(1) annet ledd. Dokumentasjonen skal fremgå av de protokollene som er nevnt i artikkel 30</a:t>
            </a:r>
          </a:p>
          <a:p>
            <a:endParaRPr lang="nb-NO" dirty="0">
              <a:latin typeface="Calibri Light" panose="020F0302020204030204" pitchFamily="34" charset="0"/>
              <a:cs typeface="Calibri Light" panose="020F0302020204030204" pitchFamily="34" charset="0"/>
            </a:endParaRPr>
          </a:p>
        </p:txBody>
      </p:sp>
      <p:sp>
        <p:nvSpPr>
          <p:cNvPr id="4" name="Tittel 1">
            <a:extLst>
              <a:ext uri="{FF2B5EF4-FFF2-40B4-BE49-F238E27FC236}">
                <a16:creationId xmlns:a16="http://schemas.microsoft.com/office/drawing/2014/main" id="{619D09DF-51A9-40BD-980C-7B7189DBEC7D}"/>
              </a:ext>
            </a:extLst>
          </p:cNvPr>
          <p:cNvSpPr>
            <a:spLocks noGrp="1"/>
          </p:cNvSpPr>
          <p:nvPr>
            <p:ph type="title"/>
          </p:nvPr>
        </p:nvSpPr>
        <p:spPr>
          <a:xfrm>
            <a:off x="1043608" y="188640"/>
            <a:ext cx="6809928" cy="1143000"/>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Bestemmelser i personvernforordningen som gjelder krav til dokumentasjon (1)</a:t>
            </a:r>
            <a:endParaRPr lang="nb-NO" sz="3200" dirty="0">
              <a:solidFill>
                <a:srgbClr val="0070C0"/>
              </a:solidFill>
            </a:endParaRPr>
          </a:p>
        </p:txBody>
      </p:sp>
    </p:spTree>
    <p:extLst>
      <p:ext uri="{BB962C8B-B14F-4D97-AF65-F5344CB8AC3E}">
        <p14:creationId xmlns:p14="http://schemas.microsoft.com/office/powerpoint/2010/main" val="396948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BD854345-C072-475A-ACE6-FDFBF9B9BBE9}"/>
              </a:ext>
            </a:extLst>
          </p:cNvPr>
          <p:cNvSpPr>
            <a:spLocks noGrp="1"/>
          </p:cNvSpPr>
          <p:nvPr>
            <p:ph idx="1"/>
          </p:nvPr>
        </p:nvSpPr>
        <p:spPr>
          <a:xfrm>
            <a:off x="457200" y="2132856"/>
            <a:ext cx="8229600" cy="3196951"/>
          </a:xfrm>
        </p:spPr>
        <p:txBody>
          <a:bodyPr>
            <a:normAutofit fontScale="77500" lnSpcReduction="20000"/>
          </a:bodyPr>
          <a:lstStyle/>
          <a:p>
            <a:r>
              <a:rPr lang="nb-NO" dirty="0">
                <a:latin typeface="Calibri Light" panose="020F0302020204030204" pitchFamily="34" charset="0"/>
                <a:cs typeface="Calibri Light" panose="020F0302020204030204" pitchFamily="34" charset="0"/>
              </a:rPr>
              <a:t>Databehandleravtaler (art. 28)</a:t>
            </a:r>
          </a:p>
          <a:p>
            <a:pPr lvl="1"/>
            <a:r>
              <a:rPr lang="nb-NO" dirty="0">
                <a:latin typeface="Calibri Light" panose="020F0302020204030204" pitchFamily="34" charset="0"/>
                <a:cs typeface="Calibri Light" panose="020F0302020204030204" pitchFamily="34" charset="0"/>
              </a:rPr>
              <a:t>Det skal finnes en dokumentert instruks fra den behandlingsansvarlige til databehandler som angir hva databehandleren kan gjøre med opplysningene (jf. art. 28(3)(a))</a:t>
            </a:r>
          </a:p>
          <a:p>
            <a:r>
              <a:rPr lang="nb-NO" dirty="0">
                <a:latin typeface="Calibri Light" panose="020F0302020204030204" pitchFamily="34" charset="0"/>
                <a:cs typeface="Calibri Light" panose="020F0302020204030204" pitchFamily="34" charset="0"/>
              </a:rPr>
              <a:t>Dokumentasjon av sikkerhetsbrudd (art. 33(5))</a:t>
            </a:r>
          </a:p>
          <a:p>
            <a:pPr lvl="1"/>
            <a:r>
              <a:rPr lang="nb-NO" dirty="0">
                <a:latin typeface="Calibri Light" panose="020F0302020204030204" pitchFamily="34" charset="0"/>
                <a:cs typeface="Calibri Light" panose="020F0302020204030204" pitchFamily="34" charset="0"/>
              </a:rPr>
              <a:t>Den behandlingsansvarlige skal dokumentere ethvert brudd på personopplysningssikkerheten, herunder de faktiske forhold rundt nevnte brudd, virkningene av det og hvilke tiltak som er truffet for å utbedre det (art. 33(5))</a:t>
            </a:r>
          </a:p>
          <a:p>
            <a:pPr lvl="1"/>
            <a:r>
              <a:rPr lang="nb-NO" dirty="0" err="1">
                <a:latin typeface="Calibri Light" panose="020F0302020204030204" pitchFamily="34" charset="0"/>
                <a:cs typeface="Calibri Light" panose="020F0302020204030204" pitchFamily="34" charset="0"/>
              </a:rPr>
              <a:t>Dokumentsjonen</a:t>
            </a:r>
            <a:r>
              <a:rPr lang="nb-NO" dirty="0">
                <a:latin typeface="Calibri Light" panose="020F0302020204030204" pitchFamily="34" charset="0"/>
                <a:cs typeface="Calibri Light" panose="020F0302020204030204" pitchFamily="34" charset="0"/>
              </a:rPr>
              <a:t> skal være tilgjengelig for tilsynsmyndigheten</a:t>
            </a:r>
          </a:p>
          <a:p>
            <a:endParaRPr lang="nb-NO" dirty="0">
              <a:latin typeface="Calibri Light" panose="020F0302020204030204" pitchFamily="34" charset="0"/>
              <a:cs typeface="Calibri Light" panose="020F0302020204030204" pitchFamily="34" charset="0"/>
            </a:endParaRPr>
          </a:p>
        </p:txBody>
      </p:sp>
      <p:sp>
        <p:nvSpPr>
          <p:cNvPr id="4" name="Tittel 1">
            <a:extLst>
              <a:ext uri="{FF2B5EF4-FFF2-40B4-BE49-F238E27FC236}">
                <a16:creationId xmlns:a16="http://schemas.microsoft.com/office/drawing/2014/main" id="{F2906969-B637-4003-81B6-B49E25F0B58E}"/>
              </a:ext>
            </a:extLst>
          </p:cNvPr>
          <p:cNvSpPr>
            <a:spLocks noGrp="1"/>
          </p:cNvSpPr>
          <p:nvPr>
            <p:ph type="title"/>
          </p:nvPr>
        </p:nvSpPr>
        <p:spPr>
          <a:xfrm>
            <a:off x="863588" y="385193"/>
            <a:ext cx="7416824" cy="1143000"/>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Bestemmelser i personvernforordningen som gjelder krav til dokumentasjon (2)</a:t>
            </a:r>
            <a:endParaRPr lang="nb-NO" sz="3200" dirty="0">
              <a:solidFill>
                <a:srgbClr val="0070C0"/>
              </a:solidFill>
            </a:endParaRPr>
          </a:p>
        </p:txBody>
      </p:sp>
    </p:spTree>
    <p:extLst>
      <p:ext uri="{BB962C8B-B14F-4D97-AF65-F5344CB8AC3E}">
        <p14:creationId xmlns:p14="http://schemas.microsoft.com/office/powerpoint/2010/main" val="3255788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126BEB-D9DD-4B92-81A6-FAE6B1B21D48}"/>
              </a:ext>
            </a:extLst>
          </p:cNvPr>
          <p:cNvSpPr>
            <a:spLocks noGrp="1"/>
          </p:cNvSpPr>
          <p:nvPr>
            <p:ph type="title"/>
          </p:nvPr>
        </p:nvSpPr>
        <p:spPr>
          <a:xfrm>
            <a:off x="899592" y="260648"/>
            <a:ext cx="7139136" cy="1143000"/>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Bestemmelser i personvernforordningen som gjelder krav til dokumentasjon (3)</a:t>
            </a:r>
          </a:p>
        </p:txBody>
      </p:sp>
      <p:sp>
        <p:nvSpPr>
          <p:cNvPr id="3" name="Plassholder for innhold 2">
            <a:extLst>
              <a:ext uri="{FF2B5EF4-FFF2-40B4-BE49-F238E27FC236}">
                <a16:creationId xmlns:a16="http://schemas.microsoft.com/office/drawing/2014/main" id="{5FB6E0D8-7DCC-44B8-8F96-62716A427148}"/>
              </a:ext>
            </a:extLst>
          </p:cNvPr>
          <p:cNvSpPr>
            <a:spLocks noGrp="1"/>
          </p:cNvSpPr>
          <p:nvPr>
            <p:ph idx="1"/>
          </p:nvPr>
        </p:nvSpPr>
        <p:spPr>
          <a:xfrm>
            <a:off x="467544" y="1844824"/>
            <a:ext cx="8229600" cy="3989040"/>
          </a:xfrm>
        </p:spPr>
        <p:txBody>
          <a:bodyPr>
            <a:normAutofit/>
          </a:bodyPr>
          <a:lstStyle/>
          <a:p>
            <a:r>
              <a:rPr lang="nb-NO" sz="2200" dirty="0">
                <a:latin typeface="Calibri Light" panose="020F0302020204030204" pitchFamily="34" charset="0"/>
                <a:cs typeface="Calibri Light" panose="020F0302020204030204" pitchFamily="34" charset="0"/>
              </a:rPr>
              <a:t>Generelt krav i bestemmelsen om BAs ansvar (art. 24)</a:t>
            </a:r>
          </a:p>
          <a:p>
            <a:pPr lvl="1"/>
            <a:r>
              <a:rPr lang="nb-NO" sz="2000" dirty="0">
                <a:latin typeface="Calibri Light" panose="020F0302020204030204" pitchFamily="34" charset="0"/>
                <a:cs typeface="Calibri Light" panose="020F0302020204030204" pitchFamily="34" charset="0"/>
              </a:rPr>
              <a:t>Den «behandlingsansvarlige [skal] gjennomføre egnede tekniske  og organisatoriske  tiltak  for  å  sikre  </a:t>
            </a:r>
            <a:r>
              <a:rPr lang="nb-NO" sz="2000" dirty="0">
                <a:solidFill>
                  <a:srgbClr val="C00000"/>
                </a:solidFill>
                <a:latin typeface="Calibri Light" panose="020F0302020204030204" pitchFamily="34" charset="0"/>
                <a:cs typeface="Calibri Light" panose="020F0302020204030204" pitchFamily="34" charset="0"/>
              </a:rPr>
              <a:t>og  påvise  </a:t>
            </a:r>
            <a:r>
              <a:rPr lang="nb-NO" sz="2000" dirty="0">
                <a:latin typeface="Calibri Light" panose="020F0302020204030204" pitchFamily="34" charset="0"/>
                <a:cs typeface="Calibri Light" panose="020F0302020204030204" pitchFamily="34" charset="0"/>
              </a:rPr>
              <a:t>at  behandlingen  utføres  i samsvar  med  denne  forordning»</a:t>
            </a:r>
          </a:p>
          <a:p>
            <a:pPr lvl="1"/>
            <a:r>
              <a:rPr lang="nb-NO" sz="2000" dirty="0">
                <a:latin typeface="Calibri Light" panose="020F0302020204030204" pitchFamily="34" charset="0"/>
                <a:cs typeface="Calibri Light" panose="020F0302020204030204" pitchFamily="34" charset="0"/>
              </a:rPr>
              <a:t>«Påvise» innebærer krav til dokumentasjon ut over det som er pålagt i art. 30 og andre bestemmelser</a:t>
            </a:r>
          </a:p>
          <a:p>
            <a:pPr lvl="1"/>
            <a:r>
              <a:rPr lang="nb-NO" sz="2000" dirty="0">
                <a:latin typeface="Calibri Light" panose="020F0302020204030204" pitchFamily="34" charset="0"/>
                <a:cs typeface="Calibri Light" panose="020F0302020204030204" pitchFamily="34" charset="0"/>
              </a:rPr>
              <a:t>Innebærer at BA må gjøre en konkret vurdering av behovet, særlig ut ifra risiko for brudd</a:t>
            </a:r>
          </a:p>
          <a:p>
            <a:pPr lvl="1"/>
            <a:r>
              <a:rPr lang="nb-NO" sz="2000" dirty="0">
                <a:latin typeface="Calibri Light" panose="020F0302020204030204" pitchFamily="34" charset="0"/>
                <a:cs typeface="Calibri Light" panose="020F0302020204030204" pitchFamily="34" charset="0"/>
              </a:rPr>
              <a:t>Dokumentasjon, særlig i tråd med art. 24, kan være motivert i faren for erstatningsansvar etter art. 82 og overtredelsesgebyr etter art. 83</a:t>
            </a:r>
          </a:p>
        </p:txBody>
      </p:sp>
    </p:spTree>
    <p:extLst>
      <p:ext uri="{BB962C8B-B14F-4D97-AF65-F5344CB8AC3E}">
        <p14:creationId xmlns:p14="http://schemas.microsoft.com/office/powerpoint/2010/main" val="8935956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75C468-609E-4410-80BC-C42FE31BD75B}"/>
              </a:ext>
            </a:extLst>
          </p:cNvPr>
          <p:cNvSpPr>
            <a:spLocks noGrp="1"/>
          </p:cNvSpPr>
          <p:nvPr>
            <p:ph type="title"/>
          </p:nvPr>
        </p:nvSpPr>
        <p:spPr/>
        <p:txBody>
          <a:bodyPr/>
          <a:lstStyle/>
          <a:p>
            <a:r>
              <a:rPr lang="nb-NO" sz="3200" dirty="0">
                <a:solidFill>
                  <a:srgbClr val="0070C0"/>
                </a:solidFill>
              </a:rPr>
              <a:t>Ny lovgivning med dokumentasjonskrav?</a:t>
            </a:r>
          </a:p>
        </p:txBody>
      </p:sp>
      <p:sp>
        <p:nvSpPr>
          <p:cNvPr id="3" name="Plassholder for innhold 2">
            <a:extLst>
              <a:ext uri="{FF2B5EF4-FFF2-40B4-BE49-F238E27FC236}">
                <a16:creationId xmlns:a16="http://schemas.microsoft.com/office/drawing/2014/main" id="{8768B7B9-F2A4-4BF3-A3E4-257ABB6A05DD}"/>
              </a:ext>
            </a:extLst>
          </p:cNvPr>
          <p:cNvSpPr>
            <a:spLocks noGrp="1"/>
          </p:cNvSpPr>
          <p:nvPr>
            <p:ph idx="1"/>
          </p:nvPr>
        </p:nvSpPr>
        <p:spPr>
          <a:xfrm>
            <a:off x="457200" y="1600200"/>
            <a:ext cx="7571184" cy="3196951"/>
          </a:xfrm>
        </p:spPr>
        <p:txBody>
          <a:bodyPr/>
          <a:lstStyle/>
          <a:p>
            <a:r>
              <a:rPr lang="nb-NO" sz="2400" dirty="0"/>
              <a:t>To lovarbeider foreslår nye dokumentasjonsplikter knyttet til digital forvaltning</a:t>
            </a:r>
          </a:p>
          <a:p>
            <a:pPr lvl="1"/>
            <a:r>
              <a:rPr lang="nb-NO" sz="2000" dirty="0"/>
              <a:t>Forvaltningslovutvalget har lagt frem forslag med krav om dokumentasjon av automatiserte saksbehandlingssystemer (se NOU 2019: 5, jf. nedenfor)</a:t>
            </a:r>
          </a:p>
          <a:p>
            <a:pPr lvl="1"/>
            <a:r>
              <a:rPr lang="nb-NO" sz="2000" dirty="0"/>
              <a:t>Arkivlovutvalget har lagt frem omfattende forslag til dokumentasjonskrav knyttet til forvaltingens kommunikasjon, databaser, beslutningssystemer mv. (se NOU 2019: 9, jf. nedenfor)</a:t>
            </a:r>
          </a:p>
          <a:p>
            <a:endParaRPr lang="nb-NO" sz="2400" dirty="0"/>
          </a:p>
          <a:p>
            <a:endParaRPr lang="nb-NO" dirty="0"/>
          </a:p>
        </p:txBody>
      </p:sp>
    </p:spTree>
    <p:extLst>
      <p:ext uri="{BB962C8B-B14F-4D97-AF65-F5344CB8AC3E}">
        <p14:creationId xmlns:p14="http://schemas.microsoft.com/office/powerpoint/2010/main" val="1797168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46F358-B29C-4D51-8D89-BAFD510FFEF6}"/>
              </a:ext>
            </a:extLst>
          </p:cNvPr>
          <p:cNvSpPr>
            <a:spLocks noGrp="1"/>
          </p:cNvSpPr>
          <p:nvPr>
            <p:ph type="title"/>
          </p:nvPr>
        </p:nvSpPr>
        <p:spPr>
          <a:xfrm>
            <a:off x="683568" y="260648"/>
            <a:ext cx="7355160" cy="1143000"/>
          </a:xfrm>
        </p:spPr>
        <p:txBody>
          <a:bodyPr/>
          <a:lstStyle/>
          <a:p>
            <a:pPr algn="l"/>
            <a:r>
              <a:rPr lang="nb-NO" sz="3200" dirty="0">
                <a:solidFill>
                  <a:srgbClr val="0070C0"/>
                </a:solidFill>
                <a:latin typeface="Calibri Light" panose="020F0302020204030204" pitchFamily="34" charset="0"/>
                <a:cs typeface="Calibri Light" panose="020F0302020204030204" pitchFamily="34" charset="0"/>
              </a:rPr>
              <a:t>Forvaltningslovutvalgets forslag til dokumentasjonskrav</a:t>
            </a:r>
          </a:p>
        </p:txBody>
      </p:sp>
      <p:sp>
        <p:nvSpPr>
          <p:cNvPr id="3" name="Plassholder for innhold 2">
            <a:extLst>
              <a:ext uri="{FF2B5EF4-FFF2-40B4-BE49-F238E27FC236}">
                <a16:creationId xmlns:a16="http://schemas.microsoft.com/office/drawing/2014/main" id="{4744E999-73B4-426B-BCBB-B7771EC0A07A}"/>
              </a:ext>
            </a:extLst>
          </p:cNvPr>
          <p:cNvSpPr>
            <a:spLocks noGrp="1"/>
          </p:cNvSpPr>
          <p:nvPr>
            <p:ph idx="1"/>
          </p:nvPr>
        </p:nvSpPr>
        <p:spPr/>
        <p:txBody>
          <a:bodyPr>
            <a:normAutofit fontScale="92500" lnSpcReduction="20000"/>
          </a:bodyPr>
          <a:lstStyle/>
          <a:p>
            <a:r>
              <a:rPr lang="nb-NO" sz="2800" dirty="0">
                <a:latin typeface="Calibri Light" panose="020F0302020204030204" pitchFamily="34" charset="0"/>
                <a:cs typeface="Calibri Light" panose="020F0302020204030204" pitchFamily="34" charset="0"/>
              </a:rPr>
              <a:t>Det er i dag ikke rettslig krav til dokumentasjon i forvaltningsloven</a:t>
            </a:r>
          </a:p>
          <a:p>
            <a:r>
              <a:rPr lang="nb-NO" sz="2800" dirty="0">
                <a:latin typeface="Calibri Light" panose="020F0302020204030204" pitchFamily="34" charset="0"/>
                <a:cs typeface="Calibri Light" panose="020F0302020204030204" pitchFamily="34" charset="0"/>
              </a:rPr>
              <a:t>Visse krav kan utledes av forvaltningsrettslige prinsipper – men slike konklusjoner er usikre</a:t>
            </a:r>
          </a:p>
          <a:p>
            <a:pPr marL="0" indent="0">
              <a:buNone/>
            </a:pPr>
            <a:endParaRPr lang="nb-NO" sz="2800" dirty="0">
              <a:latin typeface="Calibri Light" panose="020F0302020204030204" pitchFamily="34" charset="0"/>
              <a:cs typeface="Calibri Light" panose="020F0302020204030204" pitchFamily="34" charset="0"/>
            </a:endParaRPr>
          </a:p>
          <a:p>
            <a:pPr marL="0" indent="0">
              <a:buNone/>
            </a:pPr>
            <a:r>
              <a:rPr lang="nb-NO" sz="2800" dirty="0">
                <a:latin typeface="Calibri Light" panose="020F0302020204030204" pitchFamily="34" charset="0"/>
                <a:cs typeface="Calibri Light" panose="020F0302020204030204" pitchFamily="34" charset="0"/>
              </a:rPr>
              <a:t>Forvaltningslovutvalget har fremmet følgende forslag:</a:t>
            </a:r>
          </a:p>
          <a:p>
            <a:pPr marL="358775" indent="0">
              <a:buNone/>
            </a:pPr>
            <a:r>
              <a:rPr lang="nb-NO" sz="2400" b="1" i="1" dirty="0">
                <a:latin typeface="Calibri Light" panose="020F0302020204030204" pitchFamily="34" charset="0"/>
                <a:cs typeface="Calibri Light" panose="020F0302020204030204" pitchFamily="34" charset="0"/>
              </a:rPr>
              <a:t> § 12. Automatiserte saksbehandlingssystemer</a:t>
            </a:r>
          </a:p>
          <a:p>
            <a:pPr marL="873125" indent="-514350">
              <a:buAutoNum type="arabicParenBoth"/>
            </a:pPr>
            <a:r>
              <a:rPr lang="nb-NO" sz="2400" i="1" dirty="0">
                <a:latin typeface="Calibri Light" panose="020F0302020204030204" pitchFamily="34" charset="0"/>
                <a:cs typeface="Calibri Light" panose="020F0302020204030204" pitchFamily="34" charset="0"/>
              </a:rPr>
              <a:t>Forvaltningsorganet skal dokumentere det </a:t>
            </a:r>
            <a:r>
              <a:rPr lang="nb-NO" sz="2400" i="1" dirty="0">
                <a:solidFill>
                  <a:srgbClr val="C00000"/>
                </a:solidFill>
                <a:latin typeface="Calibri Light" panose="020F0302020204030204" pitchFamily="34" charset="0"/>
                <a:cs typeface="Calibri Light" panose="020F0302020204030204" pitchFamily="34" charset="0"/>
              </a:rPr>
              <a:t>rettslige innholdet i automatiserte saksbehandlingssystemer</a:t>
            </a:r>
            <a:r>
              <a:rPr lang="nb-NO" sz="2400" i="1" dirty="0">
                <a:latin typeface="Calibri Light" panose="020F0302020204030204" pitchFamily="34" charset="0"/>
                <a:cs typeface="Calibri Light" panose="020F0302020204030204" pitchFamily="34" charset="0"/>
              </a:rPr>
              <a:t>. Dokumentasjonen skal </a:t>
            </a:r>
            <a:r>
              <a:rPr lang="nb-NO" sz="2400" i="1" dirty="0">
                <a:solidFill>
                  <a:srgbClr val="C00000"/>
                </a:solidFill>
                <a:latin typeface="Calibri Light" panose="020F0302020204030204" pitchFamily="34" charset="0"/>
                <a:cs typeface="Calibri Light" panose="020F0302020204030204" pitchFamily="34" charset="0"/>
              </a:rPr>
              <a:t>offentliggjøres</a:t>
            </a:r>
            <a:r>
              <a:rPr lang="nb-NO" sz="2400" i="1" dirty="0">
                <a:latin typeface="Calibri Light" panose="020F0302020204030204" pitchFamily="34" charset="0"/>
                <a:cs typeface="Calibri Light" panose="020F0302020204030204" pitchFamily="34" charset="0"/>
              </a:rPr>
              <a:t>, hvis ikke annet følger av lov eller særlige hensyn taler mot det.</a:t>
            </a:r>
          </a:p>
          <a:p>
            <a:pPr marL="873125" indent="-514350">
              <a:buAutoNum type="arabicParenBoth"/>
            </a:pPr>
            <a:r>
              <a:rPr lang="nb-NO" sz="2400" i="1" dirty="0">
                <a:latin typeface="Calibri Light" panose="020F0302020204030204" pitchFamily="34" charset="0"/>
                <a:cs typeface="Calibri Light" panose="020F0302020204030204" pitchFamily="34" charset="0"/>
              </a:rPr>
              <a:t>Kongen kan gi forskrift om krav til systemer og om offentliggjøring etter denne paragrafen</a:t>
            </a:r>
          </a:p>
          <a:p>
            <a:pPr marL="0" indent="0">
              <a:buNone/>
            </a:pPr>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35420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6BCB0C5-3D7D-4945-997F-56AE66105186}"/>
              </a:ext>
            </a:extLst>
          </p:cNvPr>
          <p:cNvSpPr>
            <a:spLocks noGrp="1"/>
          </p:cNvSpPr>
          <p:nvPr>
            <p:ph type="title"/>
          </p:nvPr>
        </p:nvSpPr>
        <p:spPr/>
        <p:txBody>
          <a:bodyPr/>
          <a:lstStyle/>
          <a:p>
            <a:r>
              <a:rPr lang="nb-NO" sz="3200" dirty="0">
                <a:solidFill>
                  <a:srgbClr val="0070C0"/>
                </a:solidFill>
                <a:latin typeface="Calibri Light" panose="020F0302020204030204" pitchFamily="34" charset="0"/>
                <a:cs typeface="Calibri Light" panose="020F0302020204030204" pitchFamily="34" charset="0"/>
              </a:rPr>
              <a:t>Arkivlovutvalgets forslag til dokumentasjonskrav</a:t>
            </a:r>
          </a:p>
        </p:txBody>
      </p:sp>
      <p:sp>
        <p:nvSpPr>
          <p:cNvPr id="3" name="Plassholder for innhold 2">
            <a:extLst>
              <a:ext uri="{FF2B5EF4-FFF2-40B4-BE49-F238E27FC236}">
                <a16:creationId xmlns:a16="http://schemas.microsoft.com/office/drawing/2014/main" id="{ACFD4348-AC2A-4AA7-8FAF-413D027CAA1B}"/>
              </a:ext>
            </a:extLst>
          </p:cNvPr>
          <p:cNvSpPr>
            <a:spLocks noGrp="1"/>
          </p:cNvSpPr>
          <p:nvPr>
            <p:ph idx="1"/>
          </p:nvPr>
        </p:nvSpPr>
        <p:spPr/>
        <p:txBody>
          <a:bodyPr>
            <a:normAutofit fontScale="77500" lnSpcReduction="20000"/>
          </a:bodyPr>
          <a:lstStyle/>
          <a:p>
            <a:pPr marL="0" indent="0">
              <a:buNone/>
            </a:pPr>
            <a:endParaRPr lang="nb-NO" dirty="0">
              <a:latin typeface="Calibri Light" panose="020F0302020204030204" pitchFamily="34" charset="0"/>
              <a:cs typeface="Calibri Light" panose="020F0302020204030204" pitchFamily="34" charset="0"/>
            </a:endParaRPr>
          </a:p>
          <a:p>
            <a:pPr marL="0" indent="0">
              <a:buNone/>
            </a:pPr>
            <a:r>
              <a:rPr lang="nb-NO" dirty="0">
                <a:latin typeface="Calibri Light" panose="020F0302020204030204" pitchFamily="34" charset="0"/>
                <a:cs typeface="Calibri Light" panose="020F0302020204030204" pitchFamily="34" charset="0"/>
              </a:rPr>
              <a:t>§8.    Plikt til å dokumentere virksomhetens kommunikasjon</a:t>
            </a:r>
          </a:p>
          <a:p>
            <a:pPr marL="0" indent="0">
              <a:buNone/>
            </a:pPr>
            <a:r>
              <a:rPr lang="nb-NO" dirty="0">
                <a:latin typeface="Calibri Light" panose="020F0302020204030204" pitchFamily="34" charset="0"/>
                <a:cs typeface="Calibri Light" panose="020F0302020204030204" pitchFamily="34" charset="0"/>
              </a:rPr>
              <a:t>§9.    Plikt  til  å  dokumentere  informasjonssystemer, databaser</a:t>
            </a:r>
            <a:br>
              <a:rPr lang="nb-NO" dirty="0">
                <a:latin typeface="Calibri Light" panose="020F0302020204030204" pitchFamily="34" charset="0"/>
                <a:cs typeface="Calibri Light" panose="020F0302020204030204" pitchFamily="34" charset="0"/>
              </a:rPr>
            </a:br>
            <a:r>
              <a:rPr lang="nb-NO" dirty="0">
                <a:latin typeface="Calibri Light" panose="020F0302020204030204" pitchFamily="34" charset="0"/>
                <a:cs typeface="Calibri Light" panose="020F0302020204030204" pitchFamily="34" charset="0"/>
              </a:rPr>
              <a:t>          registre mv.</a:t>
            </a:r>
          </a:p>
          <a:p>
            <a:pPr marL="0" indent="0">
              <a:buNone/>
            </a:pPr>
            <a:r>
              <a:rPr lang="nb-NO" dirty="0">
                <a:latin typeface="Calibri Light" panose="020F0302020204030204" pitchFamily="34" charset="0"/>
                <a:cs typeface="Calibri Light" panose="020F0302020204030204" pitchFamily="34" charset="0"/>
              </a:rPr>
              <a:t>§ 10. Plikt til å dokumentere ved automatisert rettsanvendelse</a:t>
            </a:r>
          </a:p>
          <a:p>
            <a:pPr marL="0" indent="0">
              <a:buNone/>
            </a:pPr>
            <a:r>
              <a:rPr lang="nb-NO" dirty="0">
                <a:latin typeface="Calibri Light" panose="020F0302020204030204" pitchFamily="34" charset="0"/>
                <a:cs typeface="Calibri Light" panose="020F0302020204030204" pitchFamily="34" charset="0"/>
              </a:rPr>
              <a:t>§ 11. Plikt til å dokumentere avgjørelser mv.</a:t>
            </a:r>
          </a:p>
          <a:p>
            <a:pPr marL="0" indent="0">
              <a:buNone/>
            </a:pPr>
            <a:r>
              <a:rPr lang="nb-NO" dirty="0">
                <a:latin typeface="Calibri Light" panose="020F0302020204030204" pitchFamily="34" charset="0"/>
                <a:cs typeface="Calibri Light" panose="020F0302020204030204" pitchFamily="34" charset="0"/>
              </a:rPr>
              <a:t>§13.  Plikt til å dokumentere ut fra konkret vurdering</a:t>
            </a:r>
          </a:p>
          <a:p>
            <a:pPr marL="0" indent="0">
              <a:buNone/>
            </a:pPr>
            <a:r>
              <a:rPr lang="nb-NO" dirty="0">
                <a:latin typeface="Calibri Light" panose="020F0302020204030204" pitchFamily="34" charset="0"/>
                <a:cs typeface="Calibri Light" panose="020F0302020204030204" pitchFamily="34" charset="0"/>
              </a:rPr>
              <a:t>§15.  Pålegg om å dokumentere</a:t>
            </a:r>
          </a:p>
          <a:p>
            <a:pPr marL="0" indent="0">
              <a:buNone/>
            </a:pPr>
            <a:endParaRPr lang="nb-NO" dirty="0">
              <a:latin typeface="Calibri Light" panose="020F0302020204030204" pitchFamily="34" charset="0"/>
              <a:cs typeface="Calibri Light" panose="020F0302020204030204" pitchFamily="34" charset="0"/>
            </a:endParaRPr>
          </a:p>
          <a:p>
            <a:r>
              <a:rPr lang="nb-NO" dirty="0">
                <a:latin typeface="Calibri Light" panose="020F0302020204030204" pitchFamily="34" charset="0"/>
                <a:cs typeface="Calibri Light" panose="020F0302020204030204" pitchFamily="34" charset="0"/>
              </a:rPr>
              <a:t>Dokumentasjonsstrategi (§ 6)</a:t>
            </a:r>
          </a:p>
          <a:p>
            <a:r>
              <a:rPr lang="nb-NO" dirty="0">
                <a:latin typeface="Calibri Light" panose="020F0302020204030204" pitchFamily="34" charset="0"/>
                <a:cs typeface="Calibri Light" panose="020F0302020204030204" pitchFamily="34" charset="0"/>
              </a:rPr>
              <a:t>Fleksibel etterlevelse av dokumentasjonskrav (§ 14)</a:t>
            </a:r>
          </a:p>
          <a:p>
            <a:pPr marL="0" indent="0">
              <a:buNone/>
            </a:pPr>
            <a:endParaRPr lang="nb-NO" dirty="0">
              <a:latin typeface="Calibri Light" panose="020F0302020204030204" pitchFamily="34" charset="0"/>
              <a:cs typeface="Calibri Light" panose="020F0302020204030204" pitchFamily="34" charset="0"/>
            </a:endParaRPr>
          </a:p>
          <a:p>
            <a:pPr marL="0" indent="0">
              <a:buNone/>
            </a:pPr>
            <a:endParaRPr lang="nb-NO" dirty="0">
              <a:latin typeface="Calibri Light" panose="020F0302020204030204" pitchFamily="34" charset="0"/>
              <a:cs typeface="Calibri Light" panose="020F0302020204030204" pitchFamily="34" charset="0"/>
            </a:endParaRPr>
          </a:p>
          <a:p>
            <a:pPr marL="0" indent="0">
              <a:buNone/>
            </a:pPr>
            <a:endParaRPr lang="nb-NO" dirty="0">
              <a:latin typeface="Calibri Light" panose="020F0302020204030204" pitchFamily="34" charset="0"/>
              <a:cs typeface="Calibri Light" panose="020F0302020204030204" pitchFamily="34" charset="0"/>
            </a:endParaRPr>
          </a:p>
          <a:p>
            <a:pPr marL="0" indent="0">
              <a:buNone/>
            </a:pPr>
            <a:endParaRPr lang="nb-NO"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706979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1106</Words>
  <Application>Microsoft Office PowerPoint</Application>
  <PresentationFormat>Skjermfremvisning (4:3)</PresentationFormat>
  <Paragraphs>91</Paragraphs>
  <Slides>12</Slides>
  <Notes>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12</vt:i4>
      </vt:variant>
    </vt:vector>
  </HeadingPairs>
  <TitlesOfParts>
    <vt:vector size="17" baseType="lpstr">
      <vt:lpstr>Arial</vt:lpstr>
      <vt:lpstr>Calibri</vt:lpstr>
      <vt:lpstr>Calibri Light</vt:lpstr>
      <vt:lpstr>Times New Roman</vt:lpstr>
      <vt:lpstr>Office-tema</vt:lpstr>
      <vt:lpstr>Dokumentasjon av det rettslige innholdet i forvaltningens systemløsninger mv.  </vt:lpstr>
      <vt:lpstr>Grunnleggende om dokumentasjon i digital forvaltning</vt:lpstr>
      <vt:lpstr>Spesifikke funksjoner som dokumentasjon kan ha</vt:lpstr>
      <vt:lpstr>Bestemmelser i personvernforordningen som gjelder krav til dokumentasjon (1)</vt:lpstr>
      <vt:lpstr>Bestemmelser i personvernforordningen som gjelder krav til dokumentasjon (2)</vt:lpstr>
      <vt:lpstr>Bestemmelser i personvernforordningen som gjelder krav til dokumentasjon (3)</vt:lpstr>
      <vt:lpstr>Ny lovgivning med dokumentasjonskrav?</vt:lpstr>
      <vt:lpstr>Forvaltningslovutvalgets forslag til dokumentasjonskrav</vt:lpstr>
      <vt:lpstr>Arkivlovutvalgets forslag til dokumentasjonskrav</vt:lpstr>
      <vt:lpstr>Anbefaling i pensum om dokumentasjon av rettslige systemavgjørelser</vt:lpstr>
      <vt:lpstr>PowerPoint-presentasjon</vt:lpstr>
      <vt:lpstr>Innsyn i systemdokumentasjon med hjemmel i offentleglova?</vt:lpstr>
    </vt:vector>
  </TitlesOfParts>
  <Company>uio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Beslutningssystemer: Gjennomsiktighet, organisering og forholdet mellom profesjonene</dc:title>
  <dc:creator>Administrator</dc:creator>
  <cp:lastModifiedBy>dag wiese schartum</cp:lastModifiedBy>
  <cp:revision>71</cp:revision>
  <cp:lastPrinted>2020-03-24T21:48:37Z</cp:lastPrinted>
  <dcterms:created xsi:type="dcterms:W3CDTF">2004-10-24T21:21:54Z</dcterms:created>
  <dcterms:modified xsi:type="dcterms:W3CDTF">2020-03-25T00:57:08Z</dcterms:modified>
</cp:coreProperties>
</file>