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4"/>
  </p:sldMasterIdLst>
  <p:notesMasterIdLst>
    <p:notesMasterId r:id="rId14"/>
  </p:notesMasterIdLst>
  <p:sldIdLst>
    <p:sldId id="257" r:id="rId5"/>
    <p:sldId id="2147197952" r:id="rId6"/>
    <p:sldId id="2147197968" r:id="rId7"/>
    <p:sldId id="2147197956" r:id="rId8"/>
    <p:sldId id="2147197964" r:id="rId9"/>
    <p:sldId id="2147197965" r:id="rId10"/>
    <p:sldId id="2147197962" r:id="rId11"/>
    <p:sldId id="264" r:id="rId12"/>
    <p:sldId id="275"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mdal, Mari Håvardsholm" initials="DH" lastIdx="2" clrIdx="0">
    <p:extLst>
      <p:ext uri="{19B8F6BF-5375-455C-9EA6-DF929625EA0E}">
        <p15:presenceInfo xmlns:p15="http://schemas.microsoft.com/office/powerpoint/2012/main" userId="S::mari.havardsholm.dramdal@nav.no::098b6f02-ad38-49c2-bee3-f88aa633b4b5" providerId="AD"/>
      </p:ext>
    </p:extLst>
  </p:cmAuthor>
  <p:cmAuthor id="2" name="Hatle, Elisabeth Njøs" initials="HEN" lastIdx="3" clrIdx="1">
    <p:extLst>
      <p:ext uri="{19B8F6BF-5375-455C-9EA6-DF929625EA0E}">
        <p15:presenceInfo xmlns:p15="http://schemas.microsoft.com/office/powerpoint/2012/main" userId="S::Elisabeth.Njos.Hatle@nav.no::a747364a-2054-4020-be11-04383b0fd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102"/>
  </p:normalViewPr>
  <p:slideViewPr>
    <p:cSldViewPr snapToGrid="0">
      <p:cViewPr varScale="1">
        <p:scale>
          <a:sx n="96" d="100"/>
          <a:sy n="96" d="100"/>
        </p:scale>
        <p:origin x="1059"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8T01:44:53.071" idx="2">
    <p:pos x="7309" y="170"/>
    <p:text>Fra Schartum: Dokumentasjonen må gjøre det mulig å danne seg et bilde av om de rettslige løsningene som er valgt i systemet er rettslig holdbare eller ikke. Dette dreier seg ikke bare om å avklare rettslig feil, da direkte feil uansett bare unntaksvis vil forekomme. Hva som er rettslig korrekt vil imidlertid ofte være belagt med usikkerhet, og våre fortolkningsvalg som er implementerte i systemet kan derfor fort bli diskutable. Det er derfor av STOR PRAKTISK VERDI at vi har dokumentasjon som grunnlag når det er uenigheter rundt den rettslige fortolkningen som er lagt til grunn i systemet.</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3562A-ED1B-4B44-BEE9-DD659DC47FB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1103235-FFF4-44E4-ADE9-7204F3BE5E3A}">
      <dgm:prSet/>
      <dgm:spPr/>
      <dgm:t>
        <a:bodyPr/>
        <a:lstStyle/>
        <a:p>
          <a:pPr>
            <a:lnSpc>
              <a:spcPct val="100000"/>
            </a:lnSpc>
          </a:pPr>
          <a:r>
            <a:rPr lang="nb-NO"/>
            <a:t>Vi "oversetter" lover til programkode – slik at det er automatiske saksbehandlingssystem (og ikke personer) som utfører rettsanvendelsen</a:t>
          </a:r>
          <a:endParaRPr lang="en-US"/>
        </a:p>
      </dgm:t>
    </dgm:pt>
    <dgm:pt modelId="{CFEF9B51-A5FE-4765-AB60-6447986E4E20}" type="parTrans" cxnId="{BFDDD29E-8299-4BA3-8EC4-EDB3483A0176}">
      <dgm:prSet/>
      <dgm:spPr/>
      <dgm:t>
        <a:bodyPr/>
        <a:lstStyle/>
        <a:p>
          <a:endParaRPr lang="en-US"/>
        </a:p>
      </dgm:t>
    </dgm:pt>
    <dgm:pt modelId="{3F77C248-A6C8-416E-B9F5-96B1EBB1AC3A}" type="sibTrans" cxnId="{BFDDD29E-8299-4BA3-8EC4-EDB3483A0176}">
      <dgm:prSet/>
      <dgm:spPr/>
      <dgm:t>
        <a:bodyPr/>
        <a:lstStyle/>
        <a:p>
          <a:endParaRPr lang="en-US"/>
        </a:p>
      </dgm:t>
    </dgm:pt>
    <dgm:pt modelId="{13D3332D-E0F1-4BB0-8246-48CB5DAACF97}">
      <dgm:prSet/>
      <dgm:spPr/>
      <dgm:t>
        <a:bodyPr/>
        <a:lstStyle/>
        <a:p>
          <a:pPr>
            <a:lnSpc>
              <a:spcPct val="100000"/>
            </a:lnSpc>
          </a:pPr>
          <a:r>
            <a:rPr lang="nb-NO"/>
            <a:t>Hva betyr det? Det betyr at vi går fra enkel saksbehandling til massesaksbehandling. Vi definerer på forhånd hvordan hver enkelt sak skal behandles ved å tolke regelverket på forhånd</a:t>
          </a:r>
          <a:endParaRPr lang="en-US"/>
        </a:p>
      </dgm:t>
    </dgm:pt>
    <dgm:pt modelId="{E174B628-E635-4DCE-A82B-F583CA41D864}" type="parTrans" cxnId="{8AF9EDAE-5DA7-42D6-AC0F-FB23C4502983}">
      <dgm:prSet/>
      <dgm:spPr/>
      <dgm:t>
        <a:bodyPr/>
        <a:lstStyle/>
        <a:p>
          <a:endParaRPr lang="en-US"/>
        </a:p>
      </dgm:t>
    </dgm:pt>
    <dgm:pt modelId="{3D0CCDE6-79D6-4D32-AE2E-966E21F457B4}" type="sibTrans" cxnId="{8AF9EDAE-5DA7-42D6-AC0F-FB23C4502983}">
      <dgm:prSet/>
      <dgm:spPr/>
      <dgm:t>
        <a:bodyPr/>
        <a:lstStyle/>
        <a:p>
          <a:endParaRPr lang="en-US"/>
        </a:p>
      </dgm:t>
    </dgm:pt>
    <dgm:pt modelId="{2531A951-B631-4B39-92F3-EE7930F2EC79}">
      <dgm:prSet/>
      <dgm:spPr/>
      <dgm:t>
        <a:bodyPr/>
        <a:lstStyle/>
        <a:p>
          <a:pPr>
            <a:lnSpc>
              <a:spcPct val="100000"/>
            </a:lnSpc>
          </a:pPr>
          <a:r>
            <a:rPr lang="nb-NO"/>
            <a:t>For et produktområde i NAV betyr det at de gjennom koding av regelverk bestemmer hvordan systemer fatter en avgjørelse - og den avgjørelsen får virkning for </a:t>
          </a:r>
          <a:r>
            <a:rPr lang="nb-NO" i="1" u="sng"/>
            <a:t>alle</a:t>
          </a:r>
          <a:r>
            <a:rPr lang="nb-NO"/>
            <a:t> fremtidige saker </a:t>
          </a:r>
          <a:endParaRPr lang="en-US"/>
        </a:p>
      </dgm:t>
    </dgm:pt>
    <dgm:pt modelId="{EA047BD3-F8EB-415B-8E37-44A5ADC8FDFB}" type="parTrans" cxnId="{EEACEA31-9133-4999-A8ED-CD3CA00D4401}">
      <dgm:prSet/>
      <dgm:spPr/>
      <dgm:t>
        <a:bodyPr/>
        <a:lstStyle/>
        <a:p>
          <a:endParaRPr lang="en-US"/>
        </a:p>
      </dgm:t>
    </dgm:pt>
    <dgm:pt modelId="{D89CDB28-8A93-4EBE-A0D7-7EF0680998C0}" type="sibTrans" cxnId="{EEACEA31-9133-4999-A8ED-CD3CA00D4401}">
      <dgm:prSet/>
      <dgm:spPr/>
      <dgm:t>
        <a:bodyPr/>
        <a:lstStyle/>
        <a:p>
          <a:endParaRPr lang="en-US"/>
        </a:p>
      </dgm:t>
    </dgm:pt>
    <dgm:pt modelId="{4A1CB3AC-97F4-4DFB-A732-7595C20BFB7C}" type="pres">
      <dgm:prSet presAssocID="{6623562A-ED1B-4B44-BEE9-DD659DC47FBC}" presName="root" presStyleCnt="0">
        <dgm:presLayoutVars>
          <dgm:dir/>
          <dgm:resizeHandles val="exact"/>
        </dgm:presLayoutVars>
      </dgm:prSet>
      <dgm:spPr/>
    </dgm:pt>
    <dgm:pt modelId="{49CD0CD6-0DF9-4F1A-A74E-C3D57E66E7B5}" type="pres">
      <dgm:prSet presAssocID="{01103235-FFF4-44E4-ADE9-7204F3BE5E3A}" presName="compNode" presStyleCnt="0"/>
      <dgm:spPr/>
    </dgm:pt>
    <dgm:pt modelId="{60F2D64A-DCBE-4E15-8092-5E1ED64D1166}" type="pres">
      <dgm:prSet presAssocID="{01103235-FFF4-44E4-ADE9-7204F3BE5E3A}" presName="bgRect" presStyleLbl="bgShp" presStyleIdx="0" presStyleCnt="3"/>
      <dgm:spPr/>
    </dgm:pt>
    <dgm:pt modelId="{E2F9079A-74DE-4C55-9DD7-14D6976D105A}" type="pres">
      <dgm:prSet presAssocID="{01103235-FFF4-44E4-ADE9-7204F3BE5E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mmer"/>
        </a:ext>
      </dgm:extLst>
    </dgm:pt>
    <dgm:pt modelId="{6AE279E0-51DD-41A0-B82C-4CF7351C2ECC}" type="pres">
      <dgm:prSet presAssocID="{01103235-FFF4-44E4-ADE9-7204F3BE5E3A}" presName="spaceRect" presStyleCnt="0"/>
      <dgm:spPr/>
    </dgm:pt>
    <dgm:pt modelId="{3AA324DE-CD6A-4EAF-9592-9138E0E88E48}" type="pres">
      <dgm:prSet presAssocID="{01103235-FFF4-44E4-ADE9-7204F3BE5E3A}" presName="parTx" presStyleLbl="revTx" presStyleIdx="0" presStyleCnt="3">
        <dgm:presLayoutVars>
          <dgm:chMax val="0"/>
          <dgm:chPref val="0"/>
        </dgm:presLayoutVars>
      </dgm:prSet>
      <dgm:spPr/>
    </dgm:pt>
    <dgm:pt modelId="{15893F3B-72DF-4204-A808-1471A92B0E60}" type="pres">
      <dgm:prSet presAssocID="{3F77C248-A6C8-416E-B9F5-96B1EBB1AC3A}" presName="sibTrans" presStyleCnt="0"/>
      <dgm:spPr/>
    </dgm:pt>
    <dgm:pt modelId="{B7A64B06-738D-4B3B-A092-23CCB7C8EA0D}" type="pres">
      <dgm:prSet presAssocID="{13D3332D-E0F1-4BB0-8246-48CB5DAACF97}" presName="compNode" presStyleCnt="0"/>
      <dgm:spPr/>
    </dgm:pt>
    <dgm:pt modelId="{C4E8E23D-EF38-42B9-AF2A-A1DF4A92F3E7}" type="pres">
      <dgm:prSet presAssocID="{13D3332D-E0F1-4BB0-8246-48CB5DAACF97}" presName="bgRect" presStyleLbl="bgShp" presStyleIdx="1" presStyleCnt="3"/>
      <dgm:spPr/>
    </dgm:pt>
    <dgm:pt modelId="{D666284A-915F-4D4C-AF24-80E156D7B14A}" type="pres">
      <dgm:prSet presAssocID="{13D3332D-E0F1-4BB0-8246-48CB5DAACF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å"/>
        </a:ext>
      </dgm:extLst>
    </dgm:pt>
    <dgm:pt modelId="{06C57F86-5BFB-47D5-A04E-6AED5C385520}" type="pres">
      <dgm:prSet presAssocID="{13D3332D-E0F1-4BB0-8246-48CB5DAACF97}" presName="spaceRect" presStyleCnt="0"/>
      <dgm:spPr/>
    </dgm:pt>
    <dgm:pt modelId="{EEB3F401-D3A8-4132-8D64-1A875A092CD8}" type="pres">
      <dgm:prSet presAssocID="{13D3332D-E0F1-4BB0-8246-48CB5DAACF97}" presName="parTx" presStyleLbl="revTx" presStyleIdx="1" presStyleCnt="3">
        <dgm:presLayoutVars>
          <dgm:chMax val="0"/>
          <dgm:chPref val="0"/>
        </dgm:presLayoutVars>
      </dgm:prSet>
      <dgm:spPr/>
    </dgm:pt>
    <dgm:pt modelId="{C64A5046-C94A-4329-95B0-CECC6845F4C8}" type="pres">
      <dgm:prSet presAssocID="{3D0CCDE6-79D6-4D32-AE2E-966E21F457B4}" presName="sibTrans" presStyleCnt="0"/>
      <dgm:spPr/>
    </dgm:pt>
    <dgm:pt modelId="{1D46638D-3051-4738-8BB7-3BF4E96E0DA4}" type="pres">
      <dgm:prSet presAssocID="{2531A951-B631-4B39-92F3-EE7930F2EC79}" presName="compNode" presStyleCnt="0"/>
      <dgm:spPr/>
    </dgm:pt>
    <dgm:pt modelId="{124C9555-D4A7-4A94-A699-C6E54DA89E95}" type="pres">
      <dgm:prSet presAssocID="{2531A951-B631-4B39-92F3-EE7930F2EC79}" presName="bgRect" presStyleLbl="bgShp" presStyleIdx="2" presStyleCnt="3"/>
      <dgm:spPr/>
    </dgm:pt>
    <dgm:pt modelId="{A449326F-F4E5-4005-BA79-809630DFDFD9}" type="pres">
      <dgm:prSet presAssocID="{2531A951-B631-4B39-92F3-EE7930F2EC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3CC5C8C9-7214-4291-A415-54A2A75950ED}" type="pres">
      <dgm:prSet presAssocID="{2531A951-B631-4B39-92F3-EE7930F2EC79}" presName="spaceRect" presStyleCnt="0"/>
      <dgm:spPr/>
    </dgm:pt>
    <dgm:pt modelId="{8EA89476-3C80-457F-BBE0-93B333A92775}" type="pres">
      <dgm:prSet presAssocID="{2531A951-B631-4B39-92F3-EE7930F2EC79}" presName="parTx" presStyleLbl="revTx" presStyleIdx="2" presStyleCnt="3">
        <dgm:presLayoutVars>
          <dgm:chMax val="0"/>
          <dgm:chPref val="0"/>
        </dgm:presLayoutVars>
      </dgm:prSet>
      <dgm:spPr/>
    </dgm:pt>
  </dgm:ptLst>
  <dgm:cxnLst>
    <dgm:cxn modelId="{5536291B-232D-4328-A3FE-7D2B2273DEB1}" type="presOf" srcId="{13D3332D-E0F1-4BB0-8246-48CB5DAACF97}" destId="{EEB3F401-D3A8-4132-8D64-1A875A092CD8}" srcOrd="0" destOrd="0" presId="urn:microsoft.com/office/officeart/2018/2/layout/IconVerticalSolidList"/>
    <dgm:cxn modelId="{EEACEA31-9133-4999-A8ED-CD3CA00D4401}" srcId="{6623562A-ED1B-4B44-BEE9-DD659DC47FBC}" destId="{2531A951-B631-4B39-92F3-EE7930F2EC79}" srcOrd="2" destOrd="0" parTransId="{EA047BD3-F8EB-415B-8E37-44A5ADC8FDFB}" sibTransId="{D89CDB28-8A93-4EBE-A0D7-7EF0680998C0}"/>
    <dgm:cxn modelId="{BFDDD29E-8299-4BA3-8EC4-EDB3483A0176}" srcId="{6623562A-ED1B-4B44-BEE9-DD659DC47FBC}" destId="{01103235-FFF4-44E4-ADE9-7204F3BE5E3A}" srcOrd="0" destOrd="0" parTransId="{CFEF9B51-A5FE-4765-AB60-6447986E4E20}" sibTransId="{3F77C248-A6C8-416E-B9F5-96B1EBB1AC3A}"/>
    <dgm:cxn modelId="{F58163A5-2B69-49B6-A553-B3665D4F6F82}" type="presOf" srcId="{6623562A-ED1B-4B44-BEE9-DD659DC47FBC}" destId="{4A1CB3AC-97F4-4DFB-A732-7595C20BFB7C}" srcOrd="0" destOrd="0" presId="urn:microsoft.com/office/officeart/2018/2/layout/IconVerticalSolidList"/>
    <dgm:cxn modelId="{8AF9EDAE-5DA7-42D6-AC0F-FB23C4502983}" srcId="{6623562A-ED1B-4B44-BEE9-DD659DC47FBC}" destId="{13D3332D-E0F1-4BB0-8246-48CB5DAACF97}" srcOrd="1" destOrd="0" parTransId="{E174B628-E635-4DCE-A82B-F583CA41D864}" sibTransId="{3D0CCDE6-79D6-4D32-AE2E-966E21F457B4}"/>
    <dgm:cxn modelId="{4EA607C3-21D0-449F-93CE-66AD9B42FFB4}" type="presOf" srcId="{2531A951-B631-4B39-92F3-EE7930F2EC79}" destId="{8EA89476-3C80-457F-BBE0-93B333A92775}" srcOrd="0" destOrd="0" presId="urn:microsoft.com/office/officeart/2018/2/layout/IconVerticalSolidList"/>
    <dgm:cxn modelId="{018F68DE-99C9-4326-A35D-618670F5A3D7}" type="presOf" srcId="{01103235-FFF4-44E4-ADE9-7204F3BE5E3A}" destId="{3AA324DE-CD6A-4EAF-9592-9138E0E88E48}" srcOrd="0" destOrd="0" presId="urn:microsoft.com/office/officeart/2018/2/layout/IconVerticalSolidList"/>
    <dgm:cxn modelId="{C936B4A0-AA05-42D5-9949-AF7CDC09B899}" type="presParOf" srcId="{4A1CB3AC-97F4-4DFB-A732-7595C20BFB7C}" destId="{49CD0CD6-0DF9-4F1A-A74E-C3D57E66E7B5}" srcOrd="0" destOrd="0" presId="urn:microsoft.com/office/officeart/2018/2/layout/IconVerticalSolidList"/>
    <dgm:cxn modelId="{1F6EB889-E807-493C-B117-09E945C7C752}" type="presParOf" srcId="{49CD0CD6-0DF9-4F1A-A74E-C3D57E66E7B5}" destId="{60F2D64A-DCBE-4E15-8092-5E1ED64D1166}" srcOrd="0" destOrd="0" presId="urn:microsoft.com/office/officeart/2018/2/layout/IconVerticalSolidList"/>
    <dgm:cxn modelId="{AF8D51A9-673A-4092-AB6E-05B40AFD0118}" type="presParOf" srcId="{49CD0CD6-0DF9-4F1A-A74E-C3D57E66E7B5}" destId="{E2F9079A-74DE-4C55-9DD7-14D6976D105A}" srcOrd="1" destOrd="0" presId="urn:microsoft.com/office/officeart/2018/2/layout/IconVerticalSolidList"/>
    <dgm:cxn modelId="{D1850966-1F99-4A39-8C69-0854106D44C7}" type="presParOf" srcId="{49CD0CD6-0DF9-4F1A-A74E-C3D57E66E7B5}" destId="{6AE279E0-51DD-41A0-B82C-4CF7351C2ECC}" srcOrd="2" destOrd="0" presId="urn:microsoft.com/office/officeart/2018/2/layout/IconVerticalSolidList"/>
    <dgm:cxn modelId="{6085C424-8D7D-4450-A727-20FCE410A9E7}" type="presParOf" srcId="{49CD0CD6-0DF9-4F1A-A74E-C3D57E66E7B5}" destId="{3AA324DE-CD6A-4EAF-9592-9138E0E88E48}" srcOrd="3" destOrd="0" presId="urn:microsoft.com/office/officeart/2018/2/layout/IconVerticalSolidList"/>
    <dgm:cxn modelId="{B5832921-8014-4690-8D8E-9439C4D78373}" type="presParOf" srcId="{4A1CB3AC-97F4-4DFB-A732-7595C20BFB7C}" destId="{15893F3B-72DF-4204-A808-1471A92B0E60}" srcOrd="1" destOrd="0" presId="urn:microsoft.com/office/officeart/2018/2/layout/IconVerticalSolidList"/>
    <dgm:cxn modelId="{11CE6850-8316-477F-B6BC-5A57C24D57F2}" type="presParOf" srcId="{4A1CB3AC-97F4-4DFB-A732-7595C20BFB7C}" destId="{B7A64B06-738D-4B3B-A092-23CCB7C8EA0D}" srcOrd="2" destOrd="0" presId="urn:microsoft.com/office/officeart/2018/2/layout/IconVerticalSolidList"/>
    <dgm:cxn modelId="{2A8C5C63-0050-497E-B1EF-E5548BBFBB22}" type="presParOf" srcId="{B7A64B06-738D-4B3B-A092-23CCB7C8EA0D}" destId="{C4E8E23D-EF38-42B9-AF2A-A1DF4A92F3E7}" srcOrd="0" destOrd="0" presId="urn:microsoft.com/office/officeart/2018/2/layout/IconVerticalSolidList"/>
    <dgm:cxn modelId="{FF65C7B0-DB8F-4D56-AA67-842B3A6E6B63}" type="presParOf" srcId="{B7A64B06-738D-4B3B-A092-23CCB7C8EA0D}" destId="{D666284A-915F-4D4C-AF24-80E156D7B14A}" srcOrd="1" destOrd="0" presId="urn:microsoft.com/office/officeart/2018/2/layout/IconVerticalSolidList"/>
    <dgm:cxn modelId="{38D3B50E-B465-4431-B381-3298BCC53004}" type="presParOf" srcId="{B7A64B06-738D-4B3B-A092-23CCB7C8EA0D}" destId="{06C57F86-5BFB-47D5-A04E-6AED5C385520}" srcOrd="2" destOrd="0" presId="urn:microsoft.com/office/officeart/2018/2/layout/IconVerticalSolidList"/>
    <dgm:cxn modelId="{03BD2080-5BBD-464A-9554-48205DA633E8}" type="presParOf" srcId="{B7A64B06-738D-4B3B-A092-23CCB7C8EA0D}" destId="{EEB3F401-D3A8-4132-8D64-1A875A092CD8}" srcOrd="3" destOrd="0" presId="urn:microsoft.com/office/officeart/2018/2/layout/IconVerticalSolidList"/>
    <dgm:cxn modelId="{D48D9938-078B-4369-AEFF-A5A9CA7EEBC0}" type="presParOf" srcId="{4A1CB3AC-97F4-4DFB-A732-7595C20BFB7C}" destId="{C64A5046-C94A-4329-95B0-CECC6845F4C8}" srcOrd="3" destOrd="0" presId="urn:microsoft.com/office/officeart/2018/2/layout/IconVerticalSolidList"/>
    <dgm:cxn modelId="{CF5CCB94-1491-4FB7-9471-D090A21C7DF3}" type="presParOf" srcId="{4A1CB3AC-97F4-4DFB-A732-7595C20BFB7C}" destId="{1D46638D-3051-4738-8BB7-3BF4E96E0DA4}" srcOrd="4" destOrd="0" presId="urn:microsoft.com/office/officeart/2018/2/layout/IconVerticalSolidList"/>
    <dgm:cxn modelId="{3B6437CE-C13E-467C-82E1-5B7380EB2F92}" type="presParOf" srcId="{1D46638D-3051-4738-8BB7-3BF4E96E0DA4}" destId="{124C9555-D4A7-4A94-A699-C6E54DA89E95}" srcOrd="0" destOrd="0" presId="urn:microsoft.com/office/officeart/2018/2/layout/IconVerticalSolidList"/>
    <dgm:cxn modelId="{F0257DAB-E13F-406E-A10F-20C3BC19C43E}" type="presParOf" srcId="{1D46638D-3051-4738-8BB7-3BF4E96E0DA4}" destId="{A449326F-F4E5-4005-BA79-809630DFDFD9}" srcOrd="1" destOrd="0" presId="urn:microsoft.com/office/officeart/2018/2/layout/IconVerticalSolidList"/>
    <dgm:cxn modelId="{EC695F9B-1CB0-4424-8A2F-45FAC792B467}" type="presParOf" srcId="{1D46638D-3051-4738-8BB7-3BF4E96E0DA4}" destId="{3CC5C8C9-7214-4291-A415-54A2A75950ED}" srcOrd="2" destOrd="0" presId="urn:microsoft.com/office/officeart/2018/2/layout/IconVerticalSolidList"/>
    <dgm:cxn modelId="{78276C82-4DF4-424B-A10D-5EB7AC9F5DD9}" type="presParOf" srcId="{1D46638D-3051-4738-8BB7-3BF4E96E0DA4}" destId="{8EA89476-3C80-457F-BBE0-93B333A927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D0445-68A1-49C6-919B-D4B61E58D12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B37A4B6-3EDC-4DD5-978D-914ABA2982EF}">
      <dgm:prSet/>
      <dgm:spPr/>
      <dgm:t>
        <a:bodyPr/>
        <a:lstStyle/>
        <a:p>
          <a:pPr>
            <a:lnSpc>
              <a:spcPct val="100000"/>
            </a:lnSpc>
          </a:pPr>
          <a:r>
            <a:rPr lang="nb-NO"/>
            <a:t>Brukerens rettssikkerhet (ETTERLEV-51)</a:t>
          </a:r>
          <a:endParaRPr lang="en-US"/>
        </a:p>
      </dgm:t>
    </dgm:pt>
    <dgm:pt modelId="{B862CC71-AC0A-49BA-9F04-95DCB48C476C}" type="parTrans" cxnId="{5A25C0B8-B223-4BC6-AE0D-DE5EF2738751}">
      <dgm:prSet/>
      <dgm:spPr/>
      <dgm:t>
        <a:bodyPr/>
        <a:lstStyle/>
        <a:p>
          <a:endParaRPr lang="en-US"/>
        </a:p>
      </dgm:t>
    </dgm:pt>
    <dgm:pt modelId="{6CF8AF78-A6F5-41A2-87E8-973A6BABA377}" type="sibTrans" cxnId="{5A25C0B8-B223-4BC6-AE0D-DE5EF2738751}">
      <dgm:prSet/>
      <dgm:spPr/>
      <dgm:t>
        <a:bodyPr/>
        <a:lstStyle/>
        <a:p>
          <a:endParaRPr lang="en-US"/>
        </a:p>
      </dgm:t>
    </dgm:pt>
    <dgm:pt modelId="{2475E6C7-BF81-4ECD-8045-F55B57406AEF}">
      <dgm:prSet/>
      <dgm:spPr/>
      <dgm:t>
        <a:bodyPr/>
        <a:lstStyle/>
        <a:p>
          <a:pPr>
            <a:lnSpc>
              <a:spcPct val="100000"/>
            </a:lnSpc>
          </a:pPr>
          <a:r>
            <a:rPr lang="nb-NO"/>
            <a:t>Finne tilbake til alle saker som har blitt behandlet med en gitt hjemmel </a:t>
          </a:r>
          <a:endParaRPr lang="en-US"/>
        </a:p>
      </dgm:t>
    </dgm:pt>
    <dgm:pt modelId="{5CA36F98-D9B6-4599-AE10-8AFAA6E19D2F}" type="parTrans" cxnId="{A08E1A88-B49B-458E-9FC4-A6F7DAC3E1CC}">
      <dgm:prSet/>
      <dgm:spPr/>
      <dgm:t>
        <a:bodyPr/>
        <a:lstStyle/>
        <a:p>
          <a:endParaRPr lang="en-US"/>
        </a:p>
      </dgm:t>
    </dgm:pt>
    <dgm:pt modelId="{4328F5BA-0C75-4EA7-8FAE-81EFD7905DAB}" type="sibTrans" cxnId="{A08E1A88-B49B-458E-9FC4-A6F7DAC3E1CC}">
      <dgm:prSet/>
      <dgm:spPr/>
      <dgm:t>
        <a:bodyPr/>
        <a:lstStyle/>
        <a:p>
          <a:endParaRPr lang="en-US"/>
        </a:p>
      </dgm:t>
    </dgm:pt>
    <dgm:pt modelId="{D4710B0D-2EDF-45DC-8B12-F5D6EE9B1DFF}">
      <dgm:prSet/>
      <dgm:spPr/>
      <dgm:t>
        <a:bodyPr/>
        <a:lstStyle/>
        <a:p>
          <a:pPr>
            <a:lnSpc>
              <a:spcPct val="100000"/>
            </a:lnSpc>
          </a:pPr>
          <a:r>
            <a:rPr lang="nb-NO"/>
            <a:t>Enkelt kunne hente frem antall saker vi har behandlet for en konkret periode med en bestemt regeltolkning</a:t>
          </a:r>
          <a:endParaRPr lang="en-US"/>
        </a:p>
      </dgm:t>
    </dgm:pt>
    <dgm:pt modelId="{D727C46F-94DB-44FD-8C65-511CAEAEB2EE}" type="parTrans" cxnId="{13D1C77E-F8B0-40B0-BE6D-4C25978132F7}">
      <dgm:prSet/>
      <dgm:spPr/>
      <dgm:t>
        <a:bodyPr/>
        <a:lstStyle/>
        <a:p>
          <a:endParaRPr lang="en-US"/>
        </a:p>
      </dgm:t>
    </dgm:pt>
    <dgm:pt modelId="{8AB6526C-318C-4781-B621-D201B863BE8D}" type="sibTrans" cxnId="{13D1C77E-F8B0-40B0-BE6D-4C25978132F7}">
      <dgm:prSet/>
      <dgm:spPr/>
      <dgm:t>
        <a:bodyPr/>
        <a:lstStyle/>
        <a:p>
          <a:endParaRPr lang="en-US"/>
        </a:p>
      </dgm:t>
    </dgm:pt>
    <dgm:pt modelId="{1EF45364-DF59-4598-9DC6-F14AD8DC4407}">
      <dgm:prSet/>
      <dgm:spPr/>
      <dgm:t>
        <a:bodyPr/>
        <a:lstStyle/>
        <a:p>
          <a:pPr>
            <a:lnSpc>
              <a:spcPct val="100000"/>
            </a:lnSpc>
          </a:pPr>
          <a:r>
            <a:rPr lang="nb-NO"/>
            <a:t>Versjonering av regler (ETTERLEV-53) </a:t>
          </a:r>
          <a:endParaRPr lang="en-US"/>
        </a:p>
      </dgm:t>
    </dgm:pt>
    <dgm:pt modelId="{5C9BDBD5-9E37-40D5-A09F-C34A956F39C0}" type="parTrans" cxnId="{C76769E6-5425-4E7C-A54D-067B716A0F35}">
      <dgm:prSet/>
      <dgm:spPr/>
      <dgm:t>
        <a:bodyPr/>
        <a:lstStyle/>
        <a:p>
          <a:endParaRPr lang="en-US"/>
        </a:p>
      </dgm:t>
    </dgm:pt>
    <dgm:pt modelId="{CEFED129-B1F3-4C04-B7ED-FF5A3AC83462}" type="sibTrans" cxnId="{C76769E6-5425-4E7C-A54D-067B716A0F35}">
      <dgm:prSet/>
      <dgm:spPr/>
      <dgm:t>
        <a:bodyPr/>
        <a:lstStyle/>
        <a:p>
          <a:endParaRPr lang="en-US"/>
        </a:p>
      </dgm:t>
    </dgm:pt>
    <dgm:pt modelId="{97B63A3C-E5D3-4B8B-9606-F1A9641F856B}">
      <dgm:prSet/>
      <dgm:spPr/>
      <dgm:t>
        <a:bodyPr/>
        <a:lstStyle/>
        <a:p>
          <a:pPr>
            <a:lnSpc>
              <a:spcPct val="100000"/>
            </a:lnSpc>
          </a:pPr>
          <a:r>
            <a:rPr lang="nb-NO"/>
            <a:t>GDPR art. 15 om den registrertes rett til innsyn </a:t>
          </a:r>
          <a:endParaRPr lang="en-US"/>
        </a:p>
      </dgm:t>
    </dgm:pt>
    <dgm:pt modelId="{97880171-E0B4-4C5A-8F4D-D4002862016C}" type="parTrans" cxnId="{39213091-5B14-4962-B979-EB36989E6BF9}">
      <dgm:prSet/>
      <dgm:spPr/>
      <dgm:t>
        <a:bodyPr/>
        <a:lstStyle/>
        <a:p>
          <a:endParaRPr lang="en-US"/>
        </a:p>
      </dgm:t>
    </dgm:pt>
    <dgm:pt modelId="{E89071CA-EADC-4627-9FD1-C8C0CFCD3C54}" type="sibTrans" cxnId="{39213091-5B14-4962-B979-EB36989E6BF9}">
      <dgm:prSet/>
      <dgm:spPr/>
      <dgm:t>
        <a:bodyPr/>
        <a:lstStyle/>
        <a:p>
          <a:endParaRPr lang="en-US"/>
        </a:p>
      </dgm:t>
    </dgm:pt>
    <dgm:pt modelId="{D06F87AF-A73A-47E6-B36D-36557157DB4F}">
      <dgm:prSet/>
      <dgm:spPr/>
      <dgm:t>
        <a:bodyPr/>
        <a:lstStyle/>
        <a:p>
          <a:pPr>
            <a:lnSpc>
              <a:spcPct val="100000"/>
            </a:lnSpc>
          </a:pPr>
          <a:r>
            <a:rPr lang="nb-NO"/>
            <a:t>fvl. § 24 om begrunnelse for enkeltvedtak</a:t>
          </a:r>
          <a:endParaRPr lang="en-US"/>
        </a:p>
      </dgm:t>
    </dgm:pt>
    <dgm:pt modelId="{519905B0-75D5-4AA1-A07A-7B029275C3D0}" type="parTrans" cxnId="{A9470C53-0D49-4F38-8C67-1A254EA8AA13}">
      <dgm:prSet/>
      <dgm:spPr/>
      <dgm:t>
        <a:bodyPr/>
        <a:lstStyle/>
        <a:p>
          <a:endParaRPr lang="en-US"/>
        </a:p>
      </dgm:t>
    </dgm:pt>
    <dgm:pt modelId="{B85416EA-C769-4DE4-92AE-228EF5A9C70B}" type="sibTrans" cxnId="{A9470C53-0D49-4F38-8C67-1A254EA8AA13}">
      <dgm:prSet/>
      <dgm:spPr/>
      <dgm:t>
        <a:bodyPr/>
        <a:lstStyle/>
        <a:p>
          <a:endParaRPr lang="en-US"/>
        </a:p>
      </dgm:t>
    </dgm:pt>
    <dgm:pt modelId="{40CB5C37-3C7A-49FB-AEC5-1F3DE6DD5F7C}">
      <dgm:prSet/>
      <dgm:spPr/>
      <dgm:t>
        <a:bodyPr/>
        <a:lstStyle/>
        <a:p>
          <a:pPr>
            <a:lnSpc>
              <a:spcPct val="100000"/>
            </a:lnSpc>
          </a:pPr>
          <a:r>
            <a:rPr lang="nb-NO"/>
            <a:t>Økonomireglementet som inneholder bestemmelser om økonomistyring i staten</a:t>
          </a:r>
          <a:endParaRPr lang="en-US"/>
        </a:p>
      </dgm:t>
    </dgm:pt>
    <dgm:pt modelId="{E182F923-C776-4BCF-992E-7436E396805F}" type="parTrans" cxnId="{44DEDD6D-D05C-483E-83A1-24BBA0893FB9}">
      <dgm:prSet/>
      <dgm:spPr/>
      <dgm:t>
        <a:bodyPr/>
        <a:lstStyle/>
        <a:p>
          <a:endParaRPr lang="en-US"/>
        </a:p>
      </dgm:t>
    </dgm:pt>
    <dgm:pt modelId="{27CEBD54-E1F3-4B6B-9FC1-01CFF96C6389}" type="sibTrans" cxnId="{44DEDD6D-D05C-483E-83A1-24BBA0893FB9}">
      <dgm:prSet/>
      <dgm:spPr/>
      <dgm:t>
        <a:bodyPr/>
        <a:lstStyle/>
        <a:p>
          <a:endParaRPr lang="en-US"/>
        </a:p>
      </dgm:t>
    </dgm:pt>
    <dgm:pt modelId="{69029A4E-46DB-470E-A625-62F8EFEB1C91}" type="pres">
      <dgm:prSet presAssocID="{3D5D0445-68A1-49C6-919B-D4B61E58D128}" presName="root" presStyleCnt="0">
        <dgm:presLayoutVars>
          <dgm:dir/>
          <dgm:resizeHandles val="exact"/>
        </dgm:presLayoutVars>
      </dgm:prSet>
      <dgm:spPr/>
    </dgm:pt>
    <dgm:pt modelId="{7FE4C587-F59D-4E37-B128-D508CE75D801}" type="pres">
      <dgm:prSet presAssocID="{9B37A4B6-3EDC-4DD5-978D-914ABA2982EF}" presName="compNode" presStyleCnt="0"/>
      <dgm:spPr/>
    </dgm:pt>
    <dgm:pt modelId="{6E034B5A-BCCC-4CF6-937C-6BE78F059662}" type="pres">
      <dgm:prSet presAssocID="{9B37A4B6-3EDC-4DD5-978D-914ABA2982EF}" presName="bgRect" presStyleLbl="bgShp" presStyleIdx="0" presStyleCnt="7"/>
      <dgm:spPr/>
    </dgm:pt>
    <dgm:pt modelId="{DAB169DF-557C-474D-A3AD-9E25EA47DD50}" type="pres">
      <dgm:prSet presAssocID="{9B37A4B6-3EDC-4DD5-978D-914ABA2982E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cast"/>
        </a:ext>
      </dgm:extLst>
    </dgm:pt>
    <dgm:pt modelId="{5AF48818-E763-48B3-8626-5A7D3F150422}" type="pres">
      <dgm:prSet presAssocID="{9B37A4B6-3EDC-4DD5-978D-914ABA2982EF}" presName="spaceRect" presStyleCnt="0"/>
      <dgm:spPr/>
    </dgm:pt>
    <dgm:pt modelId="{40C163A4-5820-41F6-96C1-236AC147777C}" type="pres">
      <dgm:prSet presAssocID="{9B37A4B6-3EDC-4DD5-978D-914ABA2982EF}" presName="parTx" presStyleLbl="revTx" presStyleIdx="0" presStyleCnt="7">
        <dgm:presLayoutVars>
          <dgm:chMax val="0"/>
          <dgm:chPref val="0"/>
        </dgm:presLayoutVars>
      </dgm:prSet>
      <dgm:spPr/>
    </dgm:pt>
    <dgm:pt modelId="{4DF55440-5B71-4EAB-87E7-45380C5701C3}" type="pres">
      <dgm:prSet presAssocID="{6CF8AF78-A6F5-41A2-87E8-973A6BABA377}" presName="sibTrans" presStyleCnt="0"/>
      <dgm:spPr/>
    </dgm:pt>
    <dgm:pt modelId="{5EA95DDE-08AE-415A-AC63-44DC940756F5}" type="pres">
      <dgm:prSet presAssocID="{2475E6C7-BF81-4ECD-8045-F55B57406AEF}" presName="compNode" presStyleCnt="0"/>
      <dgm:spPr/>
    </dgm:pt>
    <dgm:pt modelId="{4BAD122A-A3D2-4B1C-A688-C36D2C329415}" type="pres">
      <dgm:prSet presAssocID="{2475E6C7-BF81-4ECD-8045-F55B57406AEF}" presName="bgRect" presStyleLbl="bgShp" presStyleIdx="1" presStyleCnt="7"/>
      <dgm:spPr/>
    </dgm:pt>
    <dgm:pt modelId="{B79D60F2-92E0-4816-B3B1-52E022AABC9A}" type="pres">
      <dgm:prSet presAssocID="{2475E6C7-BF81-4ECD-8045-F55B57406AE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erende"/>
        </a:ext>
      </dgm:extLst>
    </dgm:pt>
    <dgm:pt modelId="{DC9FE0A7-645B-41F8-A38F-42EC867DD3A6}" type="pres">
      <dgm:prSet presAssocID="{2475E6C7-BF81-4ECD-8045-F55B57406AEF}" presName="spaceRect" presStyleCnt="0"/>
      <dgm:spPr/>
    </dgm:pt>
    <dgm:pt modelId="{76B91747-F985-4E31-9417-5193E08050F2}" type="pres">
      <dgm:prSet presAssocID="{2475E6C7-BF81-4ECD-8045-F55B57406AEF}" presName="parTx" presStyleLbl="revTx" presStyleIdx="1" presStyleCnt="7">
        <dgm:presLayoutVars>
          <dgm:chMax val="0"/>
          <dgm:chPref val="0"/>
        </dgm:presLayoutVars>
      </dgm:prSet>
      <dgm:spPr/>
    </dgm:pt>
    <dgm:pt modelId="{B778AA2E-D9B9-4F1E-92A5-39F7ECA15983}" type="pres">
      <dgm:prSet presAssocID="{4328F5BA-0C75-4EA7-8FAE-81EFD7905DAB}" presName="sibTrans" presStyleCnt="0"/>
      <dgm:spPr/>
    </dgm:pt>
    <dgm:pt modelId="{56633411-1877-4EA8-8CFD-EA90DE4E3E9E}" type="pres">
      <dgm:prSet presAssocID="{D4710B0D-2EDF-45DC-8B12-F5D6EE9B1DFF}" presName="compNode" presStyleCnt="0"/>
      <dgm:spPr/>
    </dgm:pt>
    <dgm:pt modelId="{286A9A41-9975-4EA1-AA25-47043B70C266}" type="pres">
      <dgm:prSet presAssocID="{D4710B0D-2EDF-45DC-8B12-F5D6EE9B1DFF}" presName="bgRect" presStyleLbl="bgShp" presStyleIdx="2" presStyleCnt="7"/>
      <dgm:spPr/>
    </dgm:pt>
    <dgm:pt modelId="{2C2CCCA3-FE97-4EFF-8411-92F104497BAC}" type="pres">
      <dgm:prSet presAssocID="{D4710B0D-2EDF-45DC-8B12-F5D6EE9B1DF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merking"/>
        </a:ext>
      </dgm:extLst>
    </dgm:pt>
    <dgm:pt modelId="{F285A913-35C1-44F0-B8AF-935E1417BCEE}" type="pres">
      <dgm:prSet presAssocID="{D4710B0D-2EDF-45DC-8B12-F5D6EE9B1DFF}" presName="spaceRect" presStyleCnt="0"/>
      <dgm:spPr/>
    </dgm:pt>
    <dgm:pt modelId="{5168CE83-CA70-466B-A026-DFD49D017A6B}" type="pres">
      <dgm:prSet presAssocID="{D4710B0D-2EDF-45DC-8B12-F5D6EE9B1DFF}" presName="parTx" presStyleLbl="revTx" presStyleIdx="2" presStyleCnt="7">
        <dgm:presLayoutVars>
          <dgm:chMax val="0"/>
          <dgm:chPref val="0"/>
        </dgm:presLayoutVars>
      </dgm:prSet>
      <dgm:spPr/>
    </dgm:pt>
    <dgm:pt modelId="{32070BFF-F4F3-45F3-AF39-A08B0CE7518E}" type="pres">
      <dgm:prSet presAssocID="{8AB6526C-318C-4781-B621-D201B863BE8D}" presName="sibTrans" presStyleCnt="0"/>
      <dgm:spPr/>
    </dgm:pt>
    <dgm:pt modelId="{83163891-6D2F-4782-A8E0-F18A165CC376}" type="pres">
      <dgm:prSet presAssocID="{1EF45364-DF59-4598-9DC6-F14AD8DC4407}" presName="compNode" presStyleCnt="0"/>
      <dgm:spPr/>
    </dgm:pt>
    <dgm:pt modelId="{49A7EB2D-DC69-4FC4-9183-16A7E1FC1081}" type="pres">
      <dgm:prSet presAssocID="{1EF45364-DF59-4598-9DC6-F14AD8DC4407}" presName="bgRect" presStyleLbl="bgShp" presStyleIdx="3" presStyleCnt="7"/>
      <dgm:spPr/>
    </dgm:pt>
    <dgm:pt modelId="{796499AC-F44F-4509-AC3A-4BE4C19D80B4}" type="pres">
      <dgm:prSet presAssocID="{1EF45364-DF59-4598-9DC6-F14AD8DC440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6591CF83-00B3-4356-A2FA-E193DCD196D3}" type="pres">
      <dgm:prSet presAssocID="{1EF45364-DF59-4598-9DC6-F14AD8DC4407}" presName="spaceRect" presStyleCnt="0"/>
      <dgm:spPr/>
    </dgm:pt>
    <dgm:pt modelId="{289580D5-E004-41E8-8850-E6AF441B08D7}" type="pres">
      <dgm:prSet presAssocID="{1EF45364-DF59-4598-9DC6-F14AD8DC4407}" presName="parTx" presStyleLbl="revTx" presStyleIdx="3" presStyleCnt="7">
        <dgm:presLayoutVars>
          <dgm:chMax val="0"/>
          <dgm:chPref val="0"/>
        </dgm:presLayoutVars>
      </dgm:prSet>
      <dgm:spPr/>
    </dgm:pt>
    <dgm:pt modelId="{D98FC638-07CC-4951-B020-909C6753A659}" type="pres">
      <dgm:prSet presAssocID="{CEFED129-B1F3-4C04-B7ED-FF5A3AC83462}" presName="sibTrans" presStyleCnt="0"/>
      <dgm:spPr/>
    </dgm:pt>
    <dgm:pt modelId="{7EEDBF24-ED11-498C-8F81-8D1B3CA0DF50}" type="pres">
      <dgm:prSet presAssocID="{97B63A3C-E5D3-4B8B-9606-F1A9641F856B}" presName="compNode" presStyleCnt="0"/>
      <dgm:spPr/>
    </dgm:pt>
    <dgm:pt modelId="{32913612-D64F-49EA-9C2E-7453EA9CE6A1}" type="pres">
      <dgm:prSet presAssocID="{97B63A3C-E5D3-4B8B-9606-F1A9641F856B}" presName="bgRect" presStyleLbl="bgShp" presStyleIdx="4" presStyleCnt="7"/>
      <dgm:spPr/>
    </dgm:pt>
    <dgm:pt modelId="{19594166-0D1B-4EA9-B077-F755A24DF985}" type="pres">
      <dgm:prSet presAssocID="{97B63A3C-E5D3-4B8B-9606-F1A9641F856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ger"/>
        </a:ext>
      </dgm:extLst>
    </dgm:pt>
    <dgm:pt modelId="{D9EF0465-A486-4BA9-A358-4828EAFE3CB6}" type="pres">
      <dgm:prSet presAssocID="{97B63A3C-E5D3-4B8B-9606-F1A9641F856B}" presName="spaceRect" presStyleCnt="0"/>
      <dgm:spPr/>
    </dgm:pt>
    <dgm:pt modelId="{5D3C23AC-88DE-4F15-A157-09E6EBA771F1}" type="pres">
      <dgm:prSet presAssocID="{97B63A3C-E5D3-4B8B-9606-F1A9641F856B}" presName="parTx" presStyleLbl="revTx" presStyleIdx="4" presStyleCnt="7">
        <dgm:presLayoutVars>
          <dgm:chMax val="0"/>
          <dgm:chPref val="0"/>
        </dgm:presLayoutVars>
      </dgm:prSet>
      <dgm:spPr/>
    </dgm:pt>
    <dgm:pt modelId="{46B6B4C6-652A-4146-8DBB-A13A77CB59F4}" type="pres">
      <dgm:prSet presAssocID="{E89071CA-EADC-4627-9FD1-C8C0CFCD3C54}" presName="sibTrans" presStyleCnt="0"/>
      <dgm:spPr/>
    </dgm:pt>
    <dgm:pt modelId="{277F3BAA-5B41-4FA7-BE60-5E5BB202ADC3}" type="pres">
      <dgm:prSet presAssocID="{D06F87AF-A73A-47E6-B36D-36557157DB4F}" presName="compNode" presStyleCnt="0"/>
      <dgm:spPr/>
    </dgm:pt>
    <dgm:pt modelId="{6C30E181-8C34-497E-B47F-A6B42348AA18}" type="pres">
      <dgm:prSet presAssocID="{D06F87AF-A73A-47E6-B36D-36557157DB4F}" presName="bgRect" presStyleLbl="bgShp" presStyleIdx="5" presStyleCnt="7"/>
      <dgm:spPr/>
    </dgm:pt>
    <dgm:pt modelId="{EDD1C367-9EAD-4D8C-8B5E-7B43F1236D18}" type="pres">
      <dgm:prSet presAssocID="{D06F87AF-A73A-47E6-B36D-36557157DB4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cision chart"/>
        </a:ext>
      </dgm:extLst>
    </dgm:pt>
    <dgm:pt modelId="{FE71F84F-E49E-499D-9D34-904BE1C863DA}" type="pres">
      <dgm:prSet presAssocID="{D06F87AF-A73A-47E6-B36D-36557157DB4F}" presName="spaceRect" presStyleCnt="0"/>
      <dgm:spPr/>
    </dgm:pt>
    <dgm:pt modelId="{83082D98-41B0-4D2D-9547-86BAE6A43CC7}" type="pres">
      <dgm:prSet presAssocID="{D06F87AF-A73A-47E6-B36D-36557157DB4F}" presName="parTx" presStyleLbl="revTx" presStyleIdx="5" presStyleCnt="7">
        <dgm:presLayoutVars>
          <dgm:chMax val="0"/>
          <dgm:chPref val="0"/>
        </dgm:presLayoutVars>
      </dgm:prSet>
      <dgm:spPr/>
    </dgm:pt>
    <dgm:pt modelId="{DE37F502-CC22-42A2-85EC-9E9C73ED2E1E}" type="pres">
      <dgm:prSet presAssocID="{B85416EA-C769-4DE4-92AE-228EF5A9C70B}" presName="sibTrans" presStyleCnt="0"/>
      <dgm:spPr/>
    </dgm:pt>
    <dgm:pt modelId="{EF364C4C-C022-4229-88BA-DAF301C287B7}" type="pres">
      <dgm:prSet presAssocID="{40CB5C37-3C7A-49FB-AEC5-1F3DE6DD5F7C}" presName="compNode" presStyleCnt="0"/>
      <dgm:spPr/>
    </dgm:pt>
    <dgm:pt modelId="{8DFF65BE-571B-4792-AAC5-EACE9F5C51A9}" type="pres">
      <dgm:prSet presAssocID="{40CB5C37-3C7A-49FB-AEC5-1F3DE6DD5F7C}" presName="bgRect" presStyleLbl="bgShp" presStyleIdx="6" presStyleCnt="7"/>
      <dgm:spPr/>
    </dgm:pt>
    <dgm:pt modelId="{2741CECA-E363-406C-9F4B-CBC87A9EB68B}" type="pres">
      <dgm:prSet presAssocID="{40CB5C37-3C7A-49FB-AEC5-1F3DE6DD5F7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Klubbe"/>
        </a:ext>
      </dgm:extLst>
    </dgm:pt>
    <dgm:pt modelId="{EA42F30C-E954-4BDC-AE69-A6D2DF5C125A}" type="pres">
      <dgm:prSet presAssocID="{40CB5C37-3C7A-49FB-AEC5-1F3DE6DD5F7C}" presName="spaceRect" presStyleCnt="0"/>
      <dgm:spPr/>
    </dgm:pt>
    <dgm:pt modelId="{EB09F4E7-15A6-4953-91CC-24B013E45CAC}" type="pres">
      <dgm:prSet presAssocID="{40CB5C37-3C7A-49FB-AEC5-1F3DE6DD5F7C}" presName="parTx" presStyleLbl="revTx" presStyleIdx="6" presStyleCnt="7">
        <dgm:presLayoutVars>
          <dgm:chMax val="0"/>
          <dgm:chPref val="0"/>
        </dgm:presLayoutVars>
      </dgm:prSet>
      <dgm:spPr/>
    </dgm:pt>
  </dgm:ptLst>
  <dgm:cxnLst>
    <dgm:cxn modelId="{0FB50526-8872-496E-BBFE-216409CE95B2}" type="presOf" srcId="{1EF45364-DF59-4598-9DC6-F14AD8DC4407}" destId="{289580D5-E004-41E8-8850-E6AF441B08D7}" srcOrd="0" destOrd="0" presId="urn:microsoft.com/office/officeart/2018/2/layout/IconVerticalSolidList"/>
    <dgm:cxn modelId="{CE158E2B-56ED-40AA-94C4-8462A5A119E4}" type="presOf" srcId="{D06F87AF-A73A-47E6-B36D-36557157DB4F}" destId="{83082D98-41B0-4D2D-9547-86BAE6A43CC7}" srcOrd="0" destOrd="0" presId="urn:microsoft.com/office/officeart/2018/2/layout/IconVerticalSolidList"/>
    <dgm:cxn modelId="{33639764-F4C5-466E-B361-68DA93E34B8F}" type="presOf" srcId="{D4710B0D-2EDF-45DC-8B12-F5D6EE9B1DFF}" destId="{5168CE83-CA70-466B-A026-DFD49D017A6B}" srcOrd="0" destOrd="0" presId="urn:microsoft.com/office/officeart/2018/2/layout/IconVerticalSolidList"/>
    <dgm:cxn modelId="{44DEDD6D-D05C-483E-83A1-24BBA0893FB9}" srcId="{3D5D0445-68A1-49C6-919B-D4B61E58D128}" destId="{40CB5C37-3C7A-49FB-AEC5-1F3DE6DD5F7C}" srcOrd="6" destOrd="0" parTransId="{E182F923-C776-4BCF-992E-7436E396805F}" sibTransId="{27CEBD54-E1F3-4B6B-9FC1-01CFF96C6389}"/>
    <dgm:cxn modelId="{A9470C53-0D49-4F38-8C67-1A254EA8AA13}" srcId="{3D5D0445-68A1-49C6-919B-D4B61E58D128}" destId="{D06F87AF-A73A-47E6-B36D-36557157DB4F}" srcOrd="5" destOrd="0" parTransId="{519905B0-75D5-4AA1-A07A-7B029275C3D0}" sibTransId="{B85416EA-C769-4DE4-92AE-228EF5A9C70B}"/>
    <dgm:cxn modelId="{B5A86577-51BC-4161-A989-EFAD973F9B3E}" type="presOf" srcId="{97B63A3C-E5D3-4B8B-9606-F1A9641F856B}" destId="{5D3C23AC-88DE-4F15-A157-09E6EBA771F1}" srcOrd="0" destOrd="0" presId="urn:microsoft.com/office/officeart/2018/2/layout/IconVerticalSolidList"/>
    <dgm:cxn modelId="{13D1C77E-F8B0-40B0-BE6D-4C25978132F7}" srcId="{3D5D0445-68A1-49C6-919B-D4B61E58D128}" destId="{D4710B0D-2EDF-45DC-8B12-F5D6EE9B1DFF}" srcOrd="2" destOrd="0" parTransId="{D727C46F-94DB-44FD-8C65-511CAEAEB2EE}" sibTransId="{8AB6526C-318C-4781-B621-D201B863BE8D}"/>
    <dgm:cxn modelId="{1E2F2B87-EF0F-4983-A368-A1A60BFB11B1}" type="presOf" srcId="{9B37A4B6-3EDC-4DD5-978D-914ABA2982EF}" destId="{40C163A4-5820-41F6-96C1-236AC147777C}" srcOrd="0" destOrd="0" presId="urn:microsoft.com/office/officeart/2018/2/layout/IconVerticalSolidList"/>
    <dgm:cxn modelId="{A08E1A88-B49B-458E-9FC4-A6F7DAC3E1CC}" srcId="{3D5D0445-68A1-49C6-919B-D4B61E58D128}" destId="{2475E6C7-BF81-4ECD-8045-F55B57406AEF}" srcOrd="1" destOrd="0" parTransId="{5CA36F98-D9B6-4599-AE10-8AFAA6E19D2F}" sibTransId="{4328F5BA-0C75-4EA7-8FAE-81EFD7905DAB}"/>
    <dgm:cxn modelId="{39213091-5B14-4962-B979-EB36989E6BF9}" srcId="{3D5D0445-68A1-49C6-919B-D4B61E58D128}" destId="{97B63A3C-E5D3-4B8B-9606-F1A9641F856B}" srcOrd="4" destOrd="0" parTransId="{97880171-E0B4-4C5A-8F4D-D4002862016C}" sibTransId="{E89071CA-EADC-4627-9FD1-C8C0CFCD3C54}"/>
    <dgm:cxn modelId="{5A25C0B8-B223-4BC6-AE0D-DE5EF2738751}" srcId="{3D5D0445-68A1-49C6-919B-D4B61E58D128}" destId="{9B37A4B6-3EDC-4DD5-978D-914ABA2982EF}" srcOrd="0" destOrd="0" parTransId="{B862CC71-AC0A-49BA-9F04-95DCB48C476C}" sibTransId="{6CF8AF78-A6F5-41A2-87E8-973A6BABA377}"/>
    <dgm:cxn modelId="{E3E153B9-A8DD-4ABE-9AC9-40B1ADE21324}" type="presOf" srcId="{3D5D0445-68A1-49C6-919B-D4B61E58D128}" destId="{69029A4E-46DB-470E-A625-62F8EFEB1C91}" srcOrd="0" destOrd="0" presId="urn:microsoft.com/office/officeart/2018/2/layout/IconVerticalSolidList"/>
    <dgm:cxn modelId="{74348FC1-BFEE-4859-AE74-0ED9497537FB}" type="presOf" srcId="{2475E6C7-BF81-4ECD-8045-F55B57406AEF}" destId="{76B91747-F985-4E31-9417-5193E08050F2}" srcOrd="0" destOrd="0" presId="urn:microsoft.com/office/officeart/2018/2/layout/IconVerticalSolidList"/>
    <dgm:cxn modelId="{C76769E6-5425-4E7C-A54D-067B716A0F35}" srcId="{3D5D0445-68A1-49C6-919B-D4B61E58D128}" destId="{1EF45364-DF59-4598-9DC6-F14AD8DC4407}" srcOrd="3" destOrd="0" parTransId="{5C9BDBD5-9E37-40D5-A09F-C34A956F39C0}" sibTransId="{CEFED129-B1F3-4C04-B7ED-FF5A3AC83462}"/>
    <dgm:cxn modelId="{76589FF6-FFD6-4A8A-B104-6360450CF857}" type="presOf" srcId="{40CB5C37-3C7A-49FB-AEC5-1F3DE6DD5F7C}" destId="{EB09F4E7-15A6-4953-91CC-24B013E45CAC}" srcOrd="0" destOrd="0" presId="urn:microsoft.com/office/officeart/2018/2/layout/IconVerticalSolidList"/>
    <dgm:cxn modelId="{E6800B97-5063-4434-A038-EE244FFA24B2}" type="presParOf" srcId="{69029A4E-46DB-470E-A625-62F8EFEB1C91}" destId="{7FE4C587-F59D-4E37-B128-D508CE75D801}" srcOrd="0" destOrd="0" presId="urn:microsoft.com/office/officeart/2018/2/layout/IconVerticalSolidList"/>
    <dgm:cxn modelId="{4E650332-D59B-4761-9A5A-C793DE77F25D}" type="presParOf" srcId="{7FE4C587-F59D-4E37-B128-D508CE75D801}" destId="{6E034B5A-BCCC-4CF6-937C-6BE78F059662}" srcOrd="0" destOrd="0" presId="urn:microsoft.com/office/officeart/2018/2/layout/IconVerticalSolidList"/>
    <dgm:cxn modelId="{B5A0F096-5DDC-4962-B951-932275E7FEFA}" type="presParOf" srcId="{7FE4C587-F59D-4E37-B128-D508CE75D801}" destId="{DAB169DF-557C-474D-A3AD-9E25EA47DD50}" srcOrd="1" destOrd="0" presId="urn:microsoft.com/office/officeart/2018/2/layout/IconVerticalSolidList"/>
    <dgm:cxn modelId="{73D9B4BF-F544-4B2F-8F3E-66EB892A71F0}" type="presParOf" srcId="{7FE4C587-F59D-4E37-B128-D508CE75D801}" destId="{5AF48818-E763-48B3-8626-5A7D3F150422}" srcOrd="2" destOrd="0" presId="urn:microsoft.com/office/officeart/2018/2/layout/IconVerticalSolidList"/>
    <dgm:cxn modelId="{D77E0276-D172-4865-A35F-4F539EE2B79E}" type="presParOf" srcId="{7FE4C587-F59D-4E37-B128-D508CE75D801}" destId="{40C163A4-5820-41F6-96C1-236AC147777C}" srcOrd="3" destOrd="0" presId="urn:microsoft.com/office/officeart/2018/2/layout/IconVerticalSolidList"/>
    <dgm:cxn modelId="{567ED164-1827-4F7C-AA15-E19CDB22CB69}" type="presParOf" srcId="{69029A4E-46DB-470E-A625-62F8EFEB1C91}" destId="{4DF55440-5B71-4EAB-87E7-45380C5701C3}" srcOrd="1" destOrd="0" presId="urn:microsoft.com/office/officeart/2018/2/layout/IconVerticalSolidList"/>
    <dgm:cxn modelId="{A17DFB64-1250-4FE0-85D3-56964BB80377}" type="presParOf" srcId="{69029A4E-46DB-470E-A625-62F8EFEB1C91}" destId="{5EA95DDE-08AE-415A-AC63-44DC940756F5}" srcOrd="2" destOrd="0" presId="urn:microsoft.com/office/officeart/2018/2/layout/IconVerticalSolidList"/>
    <dgm:cxn modelId="{016EE4F5-7D98-467D-BAF4-6BC53707EF9E}" type="presParOf" srcId="{5EA95DDE-08AE-415A-AC63-44DC940756F5}" destId="{4BAD122A-A3D2-4B1C-A688-C36D2C329415}" srcOrd="0" destOrd="0" presId="urn:microsoft.com/office/officeart/2018/2/layout/IconVerticalSolidList"/>
    <dgm:cxn modelId="{46107FAA-CA5D-467A-9545-537E61210158}" type="presParOf" srcId="{5EA95DDE-08AE-415A-AC63-44DC940756F5}" destId="{B79D60F2-92E0-4816-B3B1-52E022AABC9A}" srcOrd="1" destOrd="0" presId="urn:microsoft.com/office/officeart/2018/2/layout/IconVerticalSolidList"/>
    <dgm:cxn modelId="{8E78650D-9715-4CB0-920F-8B2289F5CCBE}" type="presParOf" srcId="{5EA95DDE-08AE-415A-AC63-44DC940756F5}" destId="{DC9FE0A7-645B-41F8-A38F-42EC867DD3A6}" srcOrd="2" destOrd="0" presId="urn:microsoft.com/office/officeart/2018/2/layout/IconVerticalSolidList"/>
    <dgm:cxn modelId="{1C1644D6-036B-4D53-A9B5-3B67EF3E3F1A}" type="presParOf" srcId="{5EA95DDE-08AE-415A-AC63-44DC940756F5}" destId="{76B91747-F985-4E31-9417-5193E08050F2}" srcOrd="3" destOrd="0" presId="urn:microsoft.com/office/officeart/2018/2/layout/IconVerticalSolidList"/>
    <dgm:cxn modelId="{79F7A46C-4C49-49B0-8C13-3898616D278B}" type="presParOf" srcId="{69029A4E-46DB-470E-A625-62F8EFEB1C91}" destId="{B778AA2E-D9B9-4F1E-92A5-39F7ECA15983}" srcOrd="3" destOrd="0" presId="urn:microsoft.com/office/officeart/2018/2/layout/IconVerticalSolidList"/>
    <dgm:cxn modelId="{7D32F148-FC48-4564-AAB8-78CF54ED5436}" type="presParOf" srcId="{69029A4E-46DB-470E-A625-62F8EFEB1C91}" destId="{56633411-1877-4EA8-8CFD-EA90DE4E3E9E}" srcOrd="4" destOrd="0" presId="urn:microsoft.com/office/officeart/2018/2/layout/IconVerticalSolidList"/>
    <dgm:cxn modelId="{5D3B9CB3-1DF0-4A0F-B8EA-4B930042D9B5}" type="presParOf" srcId="{56633411-1877-4EA8-8CFD-EA90DE4E3E9E}" destId="{286A9A41-9975-4EA1-AA25-47043B70C266}" srcOrd="0" destOrd="0" presId="urn:microsoft.com/office/officeart/2018/2/layout/IconVerticalSolidList"/>
    <dgm:cxn modelId="{BF9CB635-5FF3-434F-8E50-E1F7924EE6D3}" type="presParOf" srcId="{56633411-1877-4EA8-8CFD-EA90DE4E3E9E}" destId="{2C2CCCA3-FE97-4EFF-8411-92F104497BAC}" srcOrd="1" destOrd="0" presId="urn:microsoft.com/office/officeart/2018/2/layout/IconVerticalSolidList"/>
    <dgm:cxn modelId="{ECD15A48-22A6-4EBD-AF6D-F41A777F7527}" type="presParOf" srcId="{56633411-1877-4EA8-8CFD-EA90DE4E3E9E}" destId="{F285A913-35C1-44F0-B8AF-935E1417BCEE}" srcOrd="2" destOrd="0" presId="urn:microsoft.com/office/officeart/2018/2/layout/IconVerticalSolidList"/>
    <dgm:cxn modelId="{BE60B003-ABB2-4A9F-BD18-7E64BBE5E7AE}" type="presParOf" srcId="{56633411-1877-4EA8-8CFD-EA90DE4E3E9E}" destId="{5168CE83-CA70-466B-A026-DFD49D017A6B}" srcOrd="3" destOrd="0" presId="urn:microsoft.com/office/officeart/2018/2/layout/IconVerticalSolidList"/>
    <dgm:cxn modelId="{939DE29C-8FBA-4883-867E-8491C8637826}" type="presParOf" srcId="{69029A4E-46DB-470E-A625-62F8EFEB1C91}" destId="{32070BFF-F4F3-45F3-AF39-A08B0CE7518E}" srcOrd="5" destOrd="0" presId="urn:microsoft.com/office/officeart/2018/2/layout/IconVerticalSolidList"/>
    <dgm:cxn modelId="{07389D5C-63B3-4670-93B6-FFE3271F2F3F}" type="presParOf" srcId="{69029A4E-46DB-470E-A625-62F8EFEB1C91}" destId="{83163891-6D2F-4782-A8E0-F18A165CC376}" srcOrd="6" destOrd="0" presId="urn:microsoft.com/office/officeart/2018/2/layout/IconVerticalSolidList"/>
    <dgm:cxn modelId="{05304328-79B9-488D-8A44-8CBC74BB31BA}" type="presParOf" srcId="{83163891-6D2F-4782-A8E0-F18A165CC376}" destId="{49A7EB2D-DC69-4FC4-9183-16A7E1FC1081}" srcOrd="0" destOrd="0" presId="urn:microsoft.com/office/officeart/2018/2/layout/IconVerticalSolidList"/>
    <dgm:cxn modelId="{C05724F4-416C-4026-8552-0C1234439E62}" type="presParOf" srcId="{83163891-6D2F-4782-A8E0-F18A165CC376}" destId="{796499AC-F44F-4509-AC3A-4BE4C19D80B4}" srcOrd="1" destOrd="0" presId="urn:microsoft.com/office/officeart/2018/2/layout/IconVerticalSolidList"/>
    <dgm:cxn modelId="{BFB4E926-45DC-4714-BA10-700C33C39975}" type="presParOf" srcId="{83163891-6D2F-4782-A8E0-F18A165CC376}" destId="{6591CF83-00B3-4356-A2FA-E193DCD196D3}" srcOrd="2" destOrd="0" presId="urn:microsoft.com/office/officeart/2018/2/layout/IconVerticalSolidList"/>
    <dgm:cxn modelId="{12D2AB0D-C358-43E0-BB70-977148F438B3}" type="presParOf" srcId="{83163891-6D2F-4782-A8E0-F18A165CC376}" destId="{289580D5-E004-41E8-8850-E6AF441B08D7}" srcOrd="3" destOrd="0" presId="urn:microsoft.com/office/officeart/2018/2/layout/IconVerticalSolidList"/>
    <dgm:cxn modelId="{829CCCB7-297E-4BF6-A8DE-C83E4214551A}" type="presParOf" srcId="{69029A4E-46DB-470E-A625-62F8EFEB1C91}" destId="{D98FC638-07CC-4951-B020-909C6753A659}" srcOrd="7" destOrd="0" presId="urn:microsoft.com/office/officeart/2018/2/layout/IconVerticalSolidList"/>
    <dgm:cxn modelId="{A04F8354-66A0-4384-818D-066DC830A50D}" type="presParOf" srcId="{69029A4E-46DB-470E-A625-62F8EFEB1C91}" destId="{7EEDBF24-ED11-498C-8F81-8D1B3CA0DF50}" srcOrd="8" destOrd="0" presId="urn:microsoft.com/office/officeart/2018/2/layout/IconVerticalSolidList"/>
    <dgm:cxn modelId="{1C054356-EB05-4C88-B604-B85FECDB19D0}" type="presParOf" srcId="{7EEDBF24-ED11-498C-8F81-8D1B3CA0DF50}" destId="{32913612-D64F-49EA-9C2E-7453EA9CE6A1}" srcOrd="0" destOrd="0" presId="urn:microsoft.com/office/officeart/2018/2/layout/IconVerticalSolidList"/>
    <dgm:cxn modelId="{536A6689-F737-4154-B226-787962D37DE9}" type="presParOf" srcId="{7EEDBF24-ED11-498C-8F81-8D1B3CA0DF50}" destId="{19594166-0D1B-4EA9-B077-F755A24DF985}" srcOrd="1" destOrd="0" presId="urn:microsoft.com/office/officeart/2018/2/layout/IconVerticalSolidList"/>
    <dgm:cxn modelId="{4865106D-FDD4-4F52-8EA9-8DE1B1B32ED0}" type="presParOf" srcId="{7EEDBF24-ED11-498C-8F81-8D1B3CA0DF50}" destId="{D9EF0465-A486-4BA9-A358-4828EAFE3CB6}" srcOrd="2" destOrd="0" presId="urn:microsoft.com/office/officeart/2018/2/layout/IconVerticalSolidList"/>
    <dgm:cxn modelId="{1EC3C9B4-A469-49AD-9AE7-35E69727DFE0}" type="presParOf" srcId="{7EEDBF24-ED11-498C-8F81-8D1B3CA0DF50}" destId="{5D3C23AC-88DE-4F15-A157-09E6EBA771F1}" srcOrd="3" destOrd="0" presId="urn:microsoft.com/office/officeart/2018/2/layout/IconVerticalSolidList"/>
    <dgm:cxn modelId="{9DC1395D-A8A7-4690-A85A-40F6C060EF7A}" type="presParOf" srcId="{69029A4E-46DB-470E-A625-62F8EFEB1C91}" destId="{46B6B4C6-652A-4146-8DBB-A13A77CB59F4}" srcOrd="9" destOrd="0" presId="urn:microsoft.com/office/officeart/2018/2/layout/IconVerticalSolidList"/>
    <dgm:cxn modelId="{551C8FD6-72E1-41E6-B551-8548E6CFDFD3}" type="presParOf" srcId="{69029A4E-46DB-470E-A625-62F8EFEB1C91}" destId="{277F3BAA-5B41-4FA7-BE60-5E5BB202ADC3}" srcOrd="10" destOrd="0" presId="urn:microsoft.com/office/officeart/2018/2/layout/IconVerticalSolidList"/>
    <dgm:cxn modelId="{059FF1CE-94B7-4FC4-9D8E-33C6FBC41467}" type="presParOf" srcId="{277F3BAA-5B41-4FA7-BE60-5E5BB202ADC3}" destId="{6C30E181-8C34-497E-B47F-A6B42348AA18}" srcOrd="0" destOrd="0" presId="urn:microsoft.com/office/officeart/2018/2/layout/IconVerticalSolidList"/>
    <dgm:cxn modelId="{22F0F9CB-AC18-443C-A848-A7F35FAE4DA3}" type="presParOf" srcId="{277F3BAA-5B41-4FA7-BE60-5E5BB202ADC3}" destId="{EDD1C367-9EAD-4D8C-8B5E-7B43F1236D18}" srcOrd="1" destOrd="0" presId="urn:microsoft.com/office/officeart/2018/2/layout/IconVerticalSolidList"/>
    <dgm:cxn modelId="{DC292D0C-4D3D-4B80-9AF1-5FD70E023A1B}" type="presParOf" srcId="{277F3BAA-5B41-4FA7-BE60-5E5BB202ADC3}" destId="{FE71F84F-E49E-499D-9D34-904BE1C863DA}" srcOrd="2" destOrd="0" presId="urn:microsoft.com/office/officeart/2018/2/layout/IconVerticalSolidList"/>
    <dgm:cxn modelId="{E81AC5F0-A0F5-4FD4-BDBC-2BDF90335913}" type="presParOf" srcId="{277F3BAA-5B41-4FA7-BE60-5E5BB202ADC3}" destId="{83082D98-41B0-4D2D-9547-86BAE6A43CC7}" srcOrd="3" destOrd="0" presId="urn:microsoft.com/office/officeart/2018/2/layout/IconVerticalSolidList"/>
    <dgm:cxn modelId="{C0DCAB27-239C-4B79-9AB9-3F3D621C2937}" type="presParOf" srcId="{69029A4E-46DB-470E-A625-62F8EFEB1C91}" destId="{DE37F502-CC22-42A2-85EC-9E9C73ED2E1E}" srcOrd="11" destOrd="0" presId="urn:microsoft.com/office/officeart/2018/2/layout/IconVerticalSolidList"/>
    <dgm:cxn modelId="{576F4F0A-8CAE-4346-9F9C-A62C7D3C2653}" type="presParOf" srcId="{69029A4E-46DB-470E-A625-62F8EFEB1C91}" destId="{EF364C4C-C022-4229-88BA-DAF301C287B7}" srcOrd="12" destOrd="0" presId="urn:microsoft.com/office/officeart/2018/2/layout/IconVerticalSolidList"/>
    <dgm:cxn modelId="{7EFE931E-DCC9-48CA-AA07-7F535ADF1AFA}" type="presParOf" srcId="{EF364C4C-C022-4229-88BA-DAF301C287B7}" destId="{8DFF65BE-571B-4792-AAC5-EACE9F5C51A9}" srcOrd="0" destOrd="0" presId="urn:microsoft.com/office/officeart/2018/2/layout/IconVerticalSolidList"/>
    <dgm:cxn modelId="{8D93A40B-A528-4316-9971-BDF7B26AF2D4}" type="presParOf" srcId="{EF364C4C-C022-4229-88BA-DAF301C287B7}" destId="{2741CECA-E363-406C-9F4B-CBC87A9EB68B}" srcOrd="1" destOrd="0" presId="urn:microsoft.com/office/officeart/2018/2/layout/IconVerticalSolidList"/>
    <dgm:cxn modelId="{0E89961E-4983-40DB-B332-F8713FB95462}" type="presParOf" srcId="{EF364C4C-C022-4229-88BA-DAF301C287B7}" destId="{EA42F30C-E954-4BDC-AE69-A6D2DF5C125A}" srcOrd="2" destOrd="0" presId="urn:microsoft.com/office/officeart/2018/2/layout/IconVerticalSolidList"/>
    <dgm:cxn modelId="{49D1ED79-FDFD-41FB-B3FA-B29FFECA4378}" type="presParOf" srcId="{EF364C4C-C022-4229-88BA-DAF301C287B7}" destId="{EB09F4E7-15A6-4953-91CC-24B013E45C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2D64A-DCBE-4E15-8092-5E1ED64D1166}">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9079A-74DE-4C55-9DD7-14D6976D105A}">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A324DE-CD6A-4EAF-9592-9138E0E88E48}">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nb-NO" sz="2100" kern="1200"/>
            <a:t>Vi "oversetter" lover til programkode – slik at det er automatiske saksbehandlingssystem (og ikke personer) som utfører rettsanvendelsen</a:t>
          </a:r>
          <a:endParaRPr lang="en-US" sz="2100" kern="1200"/>
        </a:p>
      </dsp:txBody>
      <dsp:txXfrm>
        <a:off x="1435988" y="531"/>
        <a:ext cx="9079611" cy="1243280"/>
      </dsp:txXfrm>
    </dsp:sp>
    <dsp:sp modelId="{C4E8E23D-EF38-42B9-AF2A-A1DF4A92F3E7}">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6284A-915F-4D4C-AF24-80E156D7B14A}">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B3F401-D3A8-4132-8D64-1A875A092CD8}">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nb-NO" sz="2100" kern="1200"/>
            <a:t>Hva betyr det? Det betyr at vi går fra enkel saksbehandling til massesaksbehandling. Vi definerer på forhånd hvordan hver enkelt sak skal behandles ved å tolke regelverket på forhånd</a:t>
          </a:r>
          <a:endParaRPr lang="en-US" sz="2100" kern="1200"/>
        </a:p>
      </dsp:txBody>
      <dsp:txXfrm>
        <a:off x="1435988" y="1554631"/>
        <a:ext cx="9079611" cy="1243280"/>
      </dsp:txXfrm>
    </dsp:sp>
    <dsp:sp modelId="{124C9555-D4A7-4A94-A699-C6E54DA89E95}">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9326F-F4E5-4005-BA79-809630DFDFD9}">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A89476-3C80-457F-BBE0-93B333A92775}">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nb-NO" sz="2100" kern="1200"/>
            <a:t>For et produktområde i NAV betyr det at de gjennom koding av regelverk bestemmer hvordan systemer fatter en avgjørelse - og den avgjørelsen får virkning for </a:t>
          </a:r>
          <a:r>
            <a:rPr lang="nb-NO" sz="2100" i="1" u="sng" kern="1200"/>
            <a:t>alle</a:t>
          </a:r>
          <a:r>
            <a:rPr lang="nb-NO" sz="2100" kern="1200"/>
            <a:t> fremtidige saker </a:t>
          </a:r>
          <a:endParaRPr lang="en-US" sz="2100" kern="1200"/>
        </a:p>
      </dsp:txBody>
      <dsp:txXfrm>
        <a:off x="1435988" y="3108732"/>
        <a:ext cx="9079611" cy="12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34B5A-BCCC-4CF6-937C-6BE78F059662}">
      <dsp:nvSpPr>
        <dsp:cNvPr id="0" name=""/>
        <dsp:cNvSpPr/>
      </dsp:nvSpPr>
      <dsp:spPr>
        <a:xfrm>
          <a:off x="0" y="2171"/>
          <a:ext cx="6586489" cy="355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169DF-557C-474D-A3AD-9E25EA47DD50}">
      <dsp:nvSpPr>
        <dsp:cNvPr id="0" name=""/>
        <dsp:cNvSpPr/>
      </dsp:nvSpPr>
      <dsp:spPr>
        <a:xfrm>
          <a:off x="107649" y="82241"/>
          <a:ext cx="195917" cy="195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163A4-5820-41F6-96C1-236AC147777C}">
      <dsp:nvSpPr>
        <dsp:cNvPr id="0" name=""/>
        <dsp:cNvSpPr/>
      </dsp:nvSpPr>
      <dsp:spPr>
        <a:xfrm>
          <a:off x="411216" y="2171"/>
          <a:ext cx="6126082" cy="44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078" tIns="47078" rIns="47078" bIns="47078" numCol="1" spcCol="1270" anchor="ctr" anchorCtr="0">
          <a:noAutofit/>
        </a:bodyPr>
        <a:lstStyle/>
        <a:p>
          <a:pPr marL="0" lvl="0" indent="0" algn="l" defTabSz="622300">
            <a:lnSpc>
              <a:spcPct val="100000"/>
            </a:lnSpc>
            <a:spcBef>
              <a:spcPct val="0"/>
            </a:spcBef>
            <a:spcAft>
              <a:spcPct val="35000"/>
            </a:spcAft>
            <a:buNone/>
          </a:pPr>
          <a:r>
            <a:rPr lang="nb-NO" sz="1400" kern="1200"/>
            <a:t>Brukerens rettssikkerhet (ETTERLEV-51)</a:t>
          </a:r>
          <a:endParaRPr lang="en-US" sz="1400" kern="1200"/>
        </a:p>
      </dsp:txBody>
      <dsp:txXfrm>
        <a:off x="411216" y="2171"/>
        <a:ext cx="6126082" cy="444832"/>
      </dsp:txXfrm>
    </dsp:sp>
    <dsp:sp modelId="{4BAD122A-A3D2-4B1C-A688-C36D2C329415}">
      <dsp:nvSpPr>
        <dsp:cNvPr id="0" name=""/>
        <dsp:cNvSpPr/>
      </dsp:nvSpPr>
      <dsp:spPr>
        <a:xfrm>
          <a:off x="0" y="558212"/>
          <a:ext cx="6586489" cy="355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D60F2-92E0-4816-B3B1-52E022AABC9A}">
      <dsp:nvSpPr>
        <dsp:cNvPr id="0" name=""/>
        <dsp:cNvSpPr/>
      </dsp:nvSpPr>
      <dsp:spPr>
        <a:xfrm>
          <a:off x="107649" y="638281"/>
          <a:ext cx="195917" cy="195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91747-F985-4E31-9417-5193E08050F2}">
      <dsp:nvSpPr>
        <dsp:cNvPr id="0" name=""/>
        <dsp:cNvSpPr/>
      </dsp:nvSpPr>
      <dsp:spPr>
        <a:xfrm>
          <a:off x="411216" y="558212"/>
          <a:ext cx="6126082" cy="44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078" tIns="47078" rIns="47078" bIns="47078" numCol="1" spcCol="1270" anchor="ctr" anchorCtr="0">
          <a:noAutofit/>
        </a:bodyPr>
        <a:lstStyle/>
        <a:p>
          <a:pPr marL="0" lvl="0" indent="0" algn="l" defTabSz="622300">
            <a:lnSpc>
              <a:spcPct val="100000"/>
            </a:lnSpc>
            <a:spcBef>
              <a:spcPct val="0"/>
            </a:spcBef>
            <a:spcAft>
              <a:spcPct val="35000"/>
            </a:spcAft>
            <a:buNone/>
          </a:pPr>
          <a:r>
            <a:rPr lang="nb-NO" sz="1400" kern="1200"/>
            <a:t>Finne tilbake til alle saker som har blitt behandlet med en gitt hjemmel </a:t>
          </a:r>
          <a:endParaRPr lang="en-US" sz="1400" kern="1200"/>
        </a:p>
      </dsp:txBody>
      <dsp:txXfrm>
        <a:off x="411216" y="558212"/>
        <a:ext cx="6126082" cy="444832"/>
      </dsp:txXfrm>
    </dsp:sp>
    <dsp:sp modelId="{286A9A41-9975-4EA1-AA25-47043B70C266}">
      <dsp:nvSpPr>
        <dsp:cNvPr id="0" name=""/>
        <dsp:cNvSpPr/>
      </dsp:nvSpPr>
      <dsp:spPr>
        <a:xfrm>
          <a:off x="0" y="1114252"/>
          <a:ext cx="6586489" cy="355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CCCA3-FE97-4EFF-8411-92F104497BAC}">
      <dsp:nvSpPr>
        <dsp:cNvPr id="0" name=""/>
        <dsp:cNvSpPr/>
      </dsp:nvSpPr>
      <dsp:spPr>
        <a:xfrm>
          <a:off x="107649" y="1194322"/>
          <a:ext cx="195917" cy="195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8CE83-CA70-466B-A026-DFD49D017A6B}">
      <dsp:nvSpPr>
        <dsp:cNvPr id="0" name=""/>
        <dsp:cNvSpPr/>
      </dsp:nvSpPr>
      <dsp:spPr>
        <a:xfrm>
          <a:off x="411216" y="1114252"/>
          <a:ext cx="6126082" cy="44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078" tIns="47078" rIns="47078" bIns="47078" numCol="1" spcCol="1270" anchor="ctr" anchorCtr="0">
          <a:noAutofit/>
        </a:bodyPr>
        <a:lstStyle/>
        <a:p>
          <a:pPr marL="0" lvl="0" indent="0" algn="l" defTabSz="622300">
            <a:lnSpc>
              <a:spcPct val="100000"/>
            </a:lnSpc>
            <a:spcBef>
              <a:spcPct val="0"/>
            </a:spcBef>
            <a:spcAft>
              <a:spcPct val="35000"/>
            </a:spcAft>
            <a:buNone/>
          </a:pPr>
          <a:r>
            <a:rPr lang="nb-NO" sz="1400" kern="1200"/>
            <a:t>Enkelt kunne hente frem antall saker vi har behandlet for en konkret periode med en bestemt regeltolkning</a:t>
          </a:r>
          <a:endParaRPr lang="en-US" sz="1400" kern="1200"/>
        </a:p>
      </dsp:txBody>
      <dsp:txXfrm>
        <a:off x="411216" y="1114252"/>
        <a:ext cx="6126082" cy="444832"/>
      </dsp:txXfrm>
    </dsp:sp>
    <dsp:sp modelId="{49A7EB2D-DC69-4FC4-9183-16A7E1FC1081}">
      <dsp:nvSpPr>
        <dsp:cNvPr id="0" name=""/>
        <dsp:cNvSpPr/>
      </dsp:nvSpPr>
      <dsp:spPr>
        <a:xfrm>
          <a:off x="0" y="1670293"/>
          <a:ext cx="6586489" cy="355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499AC-F44F-4509-AC3A-4BE4C19D80B4}">
      <dsp:nvSpPr>
        <dsp:cNvPr id="0" name=""/>
        <dsp:cNvSpPr/>
      </dsp:nvSpPr>
      <dsp:spPr>
        <a:xfrm>
          <a:off x="107649" y="1750363"/>
          <a:ext cx="195917" cy="195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9580D5-E004-41E8-8850-E6AF441B08D7}">
      <dsp:nvSpPr>
        <dsp:cNvPr id="0" name=""/>
        <dsp:cNvSpPr/>
      </dsp:nvSpPr>
      <dsp:spPr>
        <a:xfrm>
          <a:off x="411216" y="1670293"/>
          <a:ext cx="6126082" cy="44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078" tIns="47078" rIns="47078" bIns="47078" numCol="1" spcCol="1270" anchor="ctr" anchorCtr="0">
          <a:noAutofit/>
        </a:bodyPr>
        <a:lstStyle/>
        <a:p>
          <a:pPr marL="0" lvl="0" indent="0" algn="l" defTabSz="622300">
            <a:lnSpc>
              <a:spcPct val="100000"/>
            </a:lnSpc>
            <a:spcBef>
              <a:spcPct val="0"/>
            </a:spcBef>
            <a:spcAft>
              <a:spcPct val="35000"/>
            </a:spcAft>
            <a:buNone/>
          </a:pPr>
          <a:r>
            <a:rPr lang="nb-NO" sz="1400" kern="1200"/>
            <a:t>Versjonering av regler (ETTERLEV-53) </a:t>
          </a:r>
          <a:endParaRPr lang="en-US" sz="1400" kern="1200"/>
        </a:p>
      </dsp:txBody>
      <dsp:txXfrm>
        <a:off x="411216" y="1670293"/>
        <a:ext cx="6126082" cy="444832"/>
      </dsp:txXfrm>
    </dsp:sp>
    <dsp:sp modelId="{32913612-D64F-49EA-9C2E-7453EA9CE6A1}">
      <dsp:nvSpPr>
        <dsp:cNvPr id="0" name=""/>
        <dsp:cNvSpPr/>
      </dsp:nvSpPr>
      <dsp:spPr>
        <a:xfrm>
          <a:off x="0" y="2226333"/>
          <a:ext cx="6586489" cy="355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94166-0D1B-4EA9-B077-F755A24DF985}">
      <dsp:nvSpPr>
        <dsp:cNvPr id="0" name=""/>
        <dsp:cNvSpPr/>
      </dsp:nvSpPr>
      <dsp:spPr>
        <a:xfrm>
          <a:off x="107649" y="2306403"/>
          <a:ext cx="195917" cy="1957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C23AC-88DE-4F15-A157-09E6EBA771F1}">
      <dsp:nvSpPr>
        <dsp:cNvPr id="0" name=""/>
        <dsp:cNvSpPr/>
      </dsp:nvSpPr>
      <dsp:spPr>
        <a:xfrm>
          <a:off x="411216" y="2226333"/>
          <a:ext cx="6126082" cy="44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078" tIns="47078" rIns="47078" bIns="47078" numCol="1" spcCol="1270" anchor="ctr" anchorCtr="0">
          <a:noAutofit/>
        </a:bodyPr>
        <a:lstStyle/>
        <a:p>
          <a:pPr marL="0" lvl="0" indent="0" algn="l" defTabSz="622300">
            <a:lnSpc>
              <a:spcPct val="100000"/>
            </a:lnSpc>
            <a:spcBef>
              <a:spcPct val="0"/>
            </a:spcBef>
            <a:spcAft>
              <a:spcPct val="35000"/>
            </a:spcAft>
            <a:buNone/>
          </a:pPr>
          <a:r>
            <a:rPr lang="nb-NO" sz="1400" kern="1200"/>
            <a:t>GDPR art. 15 om den registrertes rett til innsyn </a:t>
          </a:r>
          <a:endParaRPr lang="en-US" sz="1400" kern="1200"/>
        </a:p>
      </dsp:txBody>
      <dsp:txXfrm>
        <a:off x="411216" y="2226333"/>
        <a:ext cx="6126082" cy="444832"/>
      </dsp:txXfrm>
    </dsp:sp>
    <dsp:sp modelId="{6C30E181-8C34-497E-B47F-A6B42348AA18}">
      <dsp:nvSpPr>
        <dsp:cNvPr id="0" name=""/>
        <dsp:cNvSpPr/>
      </dsp:nvSpPr>
      <dsp:spPr>
        <a:xfrm>
          <a:off x="0" y="2782374"/>
          <a:ext cx="6586489" cy="355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1C367-9EAD-4D8C-8B5E-7B43F1236D18}">
      <dsp:nvSpPr>
        <dsp:cNvPr id="0" name=""/>
        <dsp:cNvSpPr/>
      </dsp:nvSpPr>
      <dsp:spPr>
        <a:xfrm>
          <a:off x="107649" y="2862444"/>
          <a:ext cx="195917" cy="1957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082D98-41B0-4D2D-9547-86BAE6A43CC7}">
      <dsp:nvSpPr>
        <dsp:cNvPr id="0" name=""/>
        <dsp:cNvSpPr/>
      </dsp:nvSpPr>
      <dsp:spPr>
        <a:xfrm>
          <a:off x="411216" y="2782374"/>
          <a:ext cx="6126082" cy="44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078" tIns="47078" rIns="47078" bIns="47078" numCol="1" spcCol="1270" anchor="ctr" anchorCtr="0">
          <a:noAutofit/>
        </a:bodyPr>
        <a:lstStyle/>
        <a:p>
          <a:pPr marL="0" lvl="0" indent="0" algn="l" defTabSz="622300">
            <a:lnSpc>
              <a:spcPct val="100000"/>
            </a:lnSpc>
            <a:spcBef>
              <a:spcPct val="0"/>
            </a:spcBef>
            <a:spcAft>
              <a:spcPct val="35000"/>
            </a:spcAft>
            <a:buNone/>
          </a:pPr>
          <a:r>
            <a:rPr lang="nb-NO" sz="1400" kern="1200"/>
            <a:t>fvl. § 24 om begrunnelse for enkeltvedtak</a:t>
          </a:r>
          <a:endParaRPr lang="en-US" sz="1400" kern="1200"/>
        </a:p>
      </dsp:txBody>
      <dsp:txXfrm>
        <a:off x="411216" y="2782374"/>
        <a:ext cx="6126082" cy="444832"/>
      </dsp:txXfrm>
    </dsp:sp>
    <dsp:sp modelId="{8DFF65BE-571B-4792-AAC5-EACE9F5C51A9}">
      <dsp:nvSpPr>
        <dsp:cNvPr id="0" name=""/>
        <dsp:cNvSpPr/>
      </dsp:nvSpPr>
      <dsp:spPr>
        <a:xfrm>
          <a:off x="0" y="3338415"/>
          <a:ext cx="6586489" cy="355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1CECA-E363-406C-9F4B-CBC87A9EB68B}">
      <dsp:nvSpPr>
        <dsp:cNvPr id="0" name=""/>
        <dsp:cNvSpPr/>
      </dsp:nvSpPr>
      <dsp:spPr>
        <a:xfrm>
          <a:off x="107649" y="3418484"/>
          <a:ext cx="195917" cy="19572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09F4E7-15A6-4953-91CC-24B013E45CAC}">
      <dsp:nvSpPr>
        <dsp:cNvPr id="0" name=""/>
        <dsp:cNvSpPr/>
      </dsp:nvSpPr>
      <dsp:spPr>
        <a:xfrm>
          <a:off x="411216" y="3338415"/>
          <a:ext cx="6126082" cy="44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078" tIns="47078" rIns="47078" bIns="47078" numCol="1" spcCol="1270" anchor="ctr" anchorCtr="0">
          <a:noAutofit/>
        </a:bodyPr>
        <a:lstStyle/>
        <a:p>
          <a:pPr marL="0" lvl="0" indent="0" algn="l" defTabSz="622300">
            <a:lnSpc>
              <a:spcPct val="100000"/>
            </a:lnSpc>
            <a:spcBef>
              <a:spcPct val="0"/>
            </a:spcBef>
            <a:spcAft>
              <a:spcPct val="35000"/>
            </a:spcAft>
            <a:buNone/>
          </a:pPr>
          <a:r>
            <a:rPr lang="nb-NO" sz="1400" kern="1200"/>
            <a:t>Økonomireglementet som inneholder bestemmelser om økonomistyring i staten</a:t>
          </a:r>
          <a:endParaRPr lang="en-US" sz="1400" kern="1200"/>
        </a:p>
      </dsp:txBody>
      <dsp:txXfrm>
        <a:off x="411216" y="3338415"/>
        <a:ext cx="6126082" cy="4448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8DEAF-AAFA-4C67-8926-4AE282D45CFC}" type="datetimeFigureOut">
              <a:rPr lang="nb-NO" smtClean="0"/>
              <a:t>16.03.2023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93BB5-CC3E-43E6-81EA-1AE350CDF1FD}" type="slidenum">
              <a:rPr lang="nb-NO" smtClean="0"/>
              <a:t>‹#›</a:t>
            </a:fld>
            <a:endParaRPr lang="nb-NO"/>
          </a:p>
        </p:txBody>
      </p:sp>
    </p:spTree>
    <p:extLst>
      <p:ext uri="{BB962C8B-B14F-4D97-AF65-F5344CB8AC3E}">
        <p14:creationId xmlns:p14="http://schemas.microsoft.com/office/powerpoint/2010/main" val="167259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193BB5-CC3E-43E6-81EA-1AE350CDF1FD}" type="slidenum">
              <a:rPr lang="nb-NO" smtClean="0"/>
              <a:t>1</a:t>
            </a:fld>
            <a:endParaRPr lang="nb-NO"/>
          </a:p>
        </p:txBody>
      </p:sp>
    </p:spTree>
    <p:extLst>
      <p:ext uri="{BB962C8B-B14F-4D97-AF65-F5344CB8AC3E}">
        <p14:creationId xmlns:p14="http://schemas.microsoft.com/office/powerpoint/2010/main" val="205312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a:t>
            </a:fld>
            <a:endParaRPr lang="nb-NO"/>
          </a:p>
        </p:txBody>
      </p:sp>
    </p:spTree>
    <p:extLst>
      <p:ext uri="{BB962C8B-B14F-4D97-AF65-F5344CB8AC3E}">
        <p14:creationId xmlns:p14="http://schemas.microsoft.com/office/powerpoint/2010/main" val="370891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193BB5-CC3E-43E6-81EA-1AE350CDF1FD}" type="slidenum">
              <a:rPr lang="nb-NO" smtClean="0"/>
              <a:t>4</a:t>
            </a:fld>
            <a:endParaRPr lang="nb-NO"/>
          </a:p>
        </p:txBody>
      </p:sp>
    </p:spTree>
    <p:extLst>
      <p:ext uri="{BB962C8B-B14F-4D97-AF65-F5344CB8AC3E}">
        <p14:creationId xmlns:p14="http://schemas.microsoft.com/office/powerpoint/2010/main" val="409479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endParaRPr lang="nb-NO" b="0" i="0">
              <a:solidFill>
                <a:srgbClr val="000000"/>
              </a:solidFill>
              <a:effectLst/>
              <a:latin typeface="Segoe UI" panose="020B0502040204020203" pitchFamily="34" charset="0"/>
            </a:endParaRPr>
          </a:p>
          <a:p>
            <a:endParaRPr lang="nb-NO"/>
          </a:p>
        </p:txBody>
      </p:sp>
      <p:sp>
        <p:nvSpPr>
          <p:cNvPr id="4" name="Plassholder for lysbildenummer 3"/>
          <p:cNvSpPr>
            <a:spLocks noGrp="1"/>
          </p:cNvSpPr>
          <p:nvPr>
            <p:ph type="sldNum" sz="quarter" idx="5"/>
          </p:nvPr>
        </p:nvSpPr>
        <p:spPr/>
        <p:txBody>
          <a:bodyPr/>
          <a:lstStyle/>
          <a:p>
            <a:fld id="{D0193BB5-CC3E-43E6-81EA-1AE350CDF1FD}" type="slidenum">
              <a:rPr lang="nb-NO" smtClean="0"/>
              <a:t>5</a:t>
            </a:fld>
            <a:endParaRPr lang="nb-NO"/>
          </a:p>
        </p:txBody>
      </p:sp>
    </p:spTree>
    <p:extLst>
      <p:ext uri="{BB962C8B-B14F-4D97-AF65-F5344CB8AC3E}">
        <p14:creationId xmlns:p14="http://schemas.microsoft.com/office/powerpoint/2010/main" val="392355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193BB5-CC3E-43E6-81EA-1AE350CDF1FD}" type="slidenum">
              <a:rPr lang="nb-NO" smtClean="0"/>
              <a:t>6</a:t>
            </a:fld>
            <a:endParaRPr lang="nb-NO"/>
          </a:p>
        </p:txBody>
      </p:sp>
    </p:spTree>
    <p:extLst>
      <p:ext uri="{BB962C8B-B14F-4D97-AF65-F5344CB8AC3E}">
        <p14:creationId xmlns:p14="http://schemas.microsoft.com/office/powerpoint/2010/main" val="8087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0193BB5-CC3E-43E6-81EA-1AE350CDF1FD}" type="slidenum">
              <a:rPr lang="nb-NO" smtClean="0"/>
              <a:t>7</a:t>
            </a:fld>
            <a:endParaRPr lang="nb-NO"/>
          </a:p>
        </p:txBody>
      </p:sp>
    </p:spTree>
    <p:extLst>
      <p:ext uri="{BB962C8B-B14F-4D97-AF65-F5344CB8AC3E}">
        <p14:creationId xmlns:p14="http://schemas.microsoft.com/office/powerpoint/2010/main" val="39311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sz="1200">
                <a:cs typeface="Calibri"/>
              </a:rPr>
              <a:t>Anvendelse av beslutningssystemer innebærer automatisert rettsanvendelse og dermed automatiser myndighetsutøvelse. </a:t>
            </a:r>
          </a:p>
          <a:p>
            <a:pPr marL="285750" indent="-285750">
              <a:buFont typeface="Arial" panose="020B0604020202020204" pitchFamily="34" charset="0"/>
              <a:buChar char="•"/>
            </a:pPr>
            <a:r>
              <a:rPr lang="nb-NO" sz="1200">
                <a:cs typeface="Calibri"/>
              </a:rPr>
              <a:t>Kontroll med det rettslige innholdet i beslutningssystemet innebærer kontroll med både tidligere og fremtidig myndighetsutøvelse. </a:t>
            </a:r>
          </a:p>
          <a:p>
            <a:pPr marL="285750" indent="-285750">
              <a:buFont typeface="Arial" panose="020B0604020202020204" pitchFamily="34" charset="0"/>
              <a:buChar char="•"/>
            </a:pPr>
            <a:r>
              <a:rPr lang="nb-NO" sz="1200">
                <a:cs typeface="Calibri"/>
              </a:rPr>
              <a:t>Bruker har behov for å forstå hvordan systemet har behandlet saken og kommet frem til et enkelt vedtak, når hen skal ta stilling til om hen skal klage eller ikke.</a:t>
            </a:r>
          </a:p>
          <a:p>
            <a:pPr marL="285750" indent="-285750">
              <a:buFont typeface="Arial" panose="020B0604020202020204" pitchFamily="34" charset="0"/>
              <a:buChar char="•"/>
            </a:pPr>
            <a:r>
              <a:rPr lang="nb-NO" sz="1200">
                <a:cs typeface="Calibri"/>
              </a:rPr>
              <a:t>Nav som forvaltningsorgan har en alminnelig veiledningsplikt. Vi skal blant annet kunne redegjøre for "vanlig praksis på </a:t>
            </a:r>
            <a:r>
              <a:rPr lang="nb-NO" sz="1200" err="1">
                <a:cs typeface="Calibri"/>
              </a:rPr>
              <a:t>vedkommendes</a:t>
            </a:r>
            <a:r>
              <a:rPr lang="nb-NO" sz="1200">
                <a:cs typeface="Calibri"/>
              </a:rPr>
              <a:t> saksområde". Vi kan ikke gi meningsfull veiledning uten at vi har dokumentert den automatiske saksbehandlingen godt. </a:t>
            </a:r>
          </a:p>
          <a:p>
            <a:pPr marL="285750" indent="-285750">
              <a:buFont typeface="Arial" panose="020B0604020202020204" pitchFamily="34" charset="0"/>
              <a:buChar char="•"/>
            </a:pPr>
            <a:r>
              <a:rPr lang="nb-NO" sz="1200">
                <a:cs typeface="Calibri"/>
              </a:rPr>
              <a:t>Dersom saken går ut til manuelle behandling, er det også avgjørende at saksbehandler forstår og vet hvordan systemet har behandlet saken frem til den faller ut. </a:t>
            </a:r>
          </a:p>
          <a:p>
            <a:endParaRPr lang="nb-NO"/>
          </a:p>
        </p:txBody>
      </p:sp>
      <p:sp>
        <p:nvSpPr>
          <p:cNvPr id="4" name="Plassholder for lysbildenummer 3"/>
          <p:cNvSpPr>
            <a:spLocks noGrp="1"/>
          </p:cNvSpPr>
          <p:nvPr>
            <p:ph type="sldNum" sz="quarter" idx="5"/>
          </p:nvPr>
        </p:nvSpPr>
        <p:spPr/>
        <p:txBody>
          <a:bodyPr/>
          <a:lstStyle/>
          <a:p>
            <a:fld id="{D0193BB5-CC3E-43E6-81EA-1AE350CDF1FD}" type="slidenum">
              <a:rPr lang="nb-NO" smtClean="0"/>
              <a:t>9</a:t>
            </a:fld>
            <a:endParaRPr lang="nb-NO"/>
          </a:p>
        </p:txBody>
      </p:sp>
    </p:spTree>
    <p:extLst>
      <p:ext uri="{BB962C8B-B14F-4D97-AF65-F5344CB8AC3E}">
        <p14:creationId xmlns:p14="http://schemas.microsoft.com/office/powerpoint/2010/main" val="373435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AD59BA-CEFD-4148-A869-15C88590D46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1062204-F828-4943-81D3-ADF73B8CA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A2DB8FA-FBEA-4E83-A17B-D77BA3462DAA}"/>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5" name="Plassholder for bunntekst 4">
            <a:extLst>
              <a:ext uri="{FF2B5EF4-FFF2-40B4-BE49-F238E27FC236}">
                <a16:creationId xmlns:a16="http://schemas.microsoft.com/office/drawing/2014/main" id="{A2AD3865-5477-4945-9609-ED6566A984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B0B816D-071F-4A61-B8B7-E0599A2333FF}"/>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11426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63229F-794A-416A-B5B7-9B7DE632B1B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2D7FD84-D88A-446F-9781-329D6115BD6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6560D6F-A6C3-4EA0-84F6-334B48452BE8}"/>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5" name="Plassholder for bunntekst 4">
            <a:extLst>
              <a:ext uri="{FF2B5EF4-FFF2-40B4-BE49-F238E27FC236}">
                <a16:creationId xmlns:a16="http://schemas.microsoft.com/office/drawing/2014/main" id="{BC13FA5F-6F90-47E2-B4C3-0626E4B6F6B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6048DBF-C9A4-472C-9814-9C8C8F4C8B7E}"/>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123593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9916059-1958-49BC-A1E8-3DAC7FCCCB3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0FD1BEE-23AC-4F2F-8418-FF36353CAE5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623B67C-4105-4FBA-8C8E-EA5F12CC5799}"/>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5" name="Plassholder for bunntekst 4">
            <a:extLst>
              <a:ext uri="{FF2B5EF4-FFF2-40B4-BE49-F238E27FC236}">
                <a16:creationId xmlns:a16="http://schemas.microsoft.com/office/drawing/2014/main" id="{243F8AC5-CE7D-43A2-B0F2-436448C8F66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50F24C3-27BA-4E29-A254-76EB8C2C3FFF}"/>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311902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orside">
    <p:bg>
      <p:bgPr>
        <a:solidFill>
          <a:srgbClr val="E9E7E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tx2"/>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hasCustomPrompt="1"/>
          </p:nvPr>
        </p:nvSpPr>
        <p:spPr>
          <a:xfrm>
            <a:off x="525315" y="4173253"/>
            <a:ext cx="5888738" cy="99116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C6C2BF"/>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tx2"/>
                </a:solidFill>
              </a:defRPr>
            </a:lvl1pPr>
            <a:lvl5pPr marL="1517650" indent="0">
              <a:buNone/>
              <a:defRPr/>
            </a:lvl5pPr>
          </a:lstStyle>
          <a:p>
            <a:pPr lvl="0"/>
            <a:r>
              <a:rPr lang="en-GB"/>
              <a:t>Dato  //  </a:t>
            </a:r>
            <a:r>
              <a:rPr lang="en-GB" err="1"/>
              <a:t>Ansvarlig</a:t>
            </a:r>
            <a:endParaRPr lang="en-GB"/>
          </a:p>
        </p:txBody>
      </p:sp>
      <p:pic>
        <p:nvPicPr>
          <p:cNvPr id="10" name="Grafikk 9">
            <a:extLst>
              <a:ext uri="{FF2B5EF4-FFF2-40B4-BE49-F238E27FC236}">
                <a16:creationId xmlns:a16="http://schemas.microsoft.com/office/drawing/2014/main" id="{FD4799EC-1694-AB4F-9DD9-2188A933AA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6274" y="1081899"/>
            <a:ext cx="1280329" cy="802594"/>
          </a:xfrm>
          <a:prstGeom prst="rect">
            <a:avLst/>
          </a:prstGeom>
        </p:spPr>
      </p:pic>
    </p:spTree>
    <p:extLst>
      <p:ext uri="{BB962C8B-B14F-4D97-AF65-F5344CB8AC3E}">
        <p14:creationId xmlns:p14="http://schemas.microsoft.com/office/powerpoint/2010/main" val="238550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killeark med bil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0"/>
            <a:ext cx="12192000" cy="6858000"/>
          </a:xfrm>
        </p:spPr>
        <p:txBody>
          <a:bodyPr/>
          <a:lstStyle>
            <a:lvl1pPr marL="0" indent="0">
              <a:buNone/>
              <a:defRPr/>
            </a:lvl1pPr>
          </a:lstStyle>
          <a:p>
            <a:r>
              <a:rPr lang="nb-NO"/>
              <a:t>Klikk ikonet for å legge til et bilde</a:t>
            </a:r>
          </a:p>
        </p:txBody>
      </p:sp>
      <p:sp>
        <p:nvSpPr>
          <p:cNvPr id="4" name="Tittel 1"/>
          <p:cNvSpPr>
            <a:spLocks noGrp="1"/>
          </p:cNvSpPr>
          <p:nvPr>
            <p:ph type="title"/>
          </p:nvPr>
        </p:nvSpPr>
        <p:spPr>
          <a:xfrm>
            <a:off x="1116545" y="2043444"/>
            <a:ext cx="9958916" cy="1362075"/>
          </a:xfrm>
          <a:prstGeom prst="rect">
            <a:avLst/>
          </a:prstGeom>
          <a:solidFill>
            <a:srgbClr val="FFFFFF">
              <a:alpha val="60000"/>
            </a:srgbClr>
          </a:solidFill>
        </p:spPr>
        <p:txBody>
          <a:bodyPr anchor="t">
            <a:normAutofit/>
          </a:bodyPr>
          <a:lstStyle>
            <a:lvl1pPr algn="l">
              <a:defRPr sz="3200" b="0" cap="all">
                <a:ln w="12700">
                  <a:noFill/>
                </a:ln>
                <a:solidFill>
                  <a:srgbClr val="3E3832"/>
                </a:solidFill>
              </a:defRPr>
            </a:lvl1pPr>
          </a:lstStyle>
          <a:p>
            <a:r>
              <a:rPr lang="nb-NO"/>
              <a:t>Klikk for å redigere tittelstil</a:t>
            </a:r>
          </a:p>
        </p:txBody>
      </p:sp>
      <p:sp>
        <p:nvSpPr>
          <p:cNvPr id="5" name="Plassholder for tekst 2"/>
          <p:cNvSpPr>
            <a:spLocks noGrp="1"/>
          </p:cNvSpPr>
          <p:nvPr>
            <p:ph type="body" idx="11"/>
          </p:nvPr>
        </p:nvSpPr>
        <p:spPr>
          <a:xfrm>
            <a:off x="1116545" y="3725865"/>
            <a:ext cx="7312991" cy="1236663"/>
          </a:xfrm>
          <a:prstGeom prst="rect">
            <a:avLst/>
          </a:prstGeom>
          <a:solidFill>
            <a:srgbClr val="FFFFFF">
              <a:alpha val="60000"/>
            </a:srgbClr>
          </a:solidFill>
        </p:spPr>
        <p:txBody>
          <a:bodyPr anchor="t">
            <a:normAutofit/>
          </a:bodyPr>
          <a:lstStyle>
            <a:lvl1pPr marL="0" indent="0">
              <a:buNone/>
              <a:defRPr sz="2667">
                <a:ln w="12700">
                  <a:noFill/>
                </a:ln>
                <a:solidFill>
                  <a:srgbClr val="3E3832"/>
                </a:solidFill>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nb-NO"/>
              <a:t>Klikk for å redigere tekststiler i malen</a:t>
            </a:r>
          </a:p>
        </p:txBody>
      </p:sp>
    </p:spTree>
    <p:extLst>
      <p:ext uri="{BB962C8B-B14F-4D97-AF65-F5344CB8AC3E}">
        <p14:creationId xmlns:p14="http://schemas.microsoft.com/office/powerpoint/2010/main" val="180063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ekst med bilde ti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368D150-EFC2-4204-AB2F-BAFA3C976CA4}"/>
              </a:ext>
            </a:extLst>
          </p:cNvPr>
          <p:cNvSpPr/>
          <p:nvPr userDrawn="1"/>
        </p:nvSpPr>
        <p:spPr>
          <a:xfrm>
            <a:off x="0" y="1"/>
            <a:ext cx="4972594" cy="6857999"/>
          </a:xfrm>
          <a:prstGeom prst="rect">
            <a:avLst/>
          </a:prstGeom>
          <a:solidFill>
            <a:srgbClr val="CDE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noFill/>
              </a:ln>
              <a:solidFill>
                <a:schemeClr val="tx2"/>
              </a:solidFill>
              <a:latin typeface="Segoe UI" panose="020B0502040204020203" pitchFamily="34" charset="0"/>
              <a:cs typeface="Segoe UI" panose="020B0502040204020203" pitchFamily="34" charset="0"/>
            </a:endParaRP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08537" y="1825625"/>
            <a:ext cx="6026400" cy="4351338"/>
          </a:xfrm>
        </p:spPr>
        <p:txBody>
          <a:bodyPr/>
          <a:lstStyle>
            <a:lvl1pPr>
              <a:buClrTx/>
              <a:defRPr>
                <a:solidFill>
                  <a:schemeClr val="tx2"/>
                </a:solidFill>
                <a:latin typeface="Segoe UI" panose="020B0502040204020203" pitchFamily="34" charset="0"/>
                <a:cs typeface="Segoe UI" panose="020B0502040204020203" pitchFamily="34" charset="0"/>
              </a:defRPr>
            </a:lvl1pPr>
            <a:lvl2pPr>
              <a:buClrTx/>
              <a:defRPr>
                <a:solidFill>
                  <a:schemeClr val="tx2"/>
                </a:solidFill>
                <a:latin typeface="Segoe UI" panose="020B0502040204020203" pitchFamily="34" charset="0"/>
                <a:cs typeface="Segoe UI" panose="020B0502040204020203" pitchFamily="34" charset="0"/>
              </a:defRPr>
            </a:lvl2pPr>
            <a:lvl3pPr>
              <a:buClrTx/>
              <a:defRPr>
                <a:solidFill>
                  <a:schemeClr val="tx2"/>
                </a:solidFill>
                <a:latin typeface="Segoe UI" panose="020B0502040204020203" pitchFamily="34" charset="0"/>
                <a:cs typeface="Segoe UI" panose="020B0502040204020203" pitchFamily="34" charset="0"/>
              </a:defRPr>
            </a:lvl3pPr>
            <a:lvl4pPr>
              <a:buClrTx/>
              <a:defRPr>
                <a:solidFill>
                  <a:schemeClr val="tx2"/>
                </a:solidFill>
                <a:latin typeface="Segoe UI" panose="020B0502040204020203" pitchFamily="34" charset="0"/>
                <a:cs typeface="Segoe UI" panose="020B0502040204020203" pitchFamily="34" charset="0"/>
              </a:defRPr>
            </a:lvl4pPr>
            <a:lvl5pPr>
              <a:buClrTx/>
              <a:defRPr>
                <a:solidFill>
                  <a:schemeClr val="tx2"/>
                </a:solidFill>
                <a:latin typeface="Segoe UI" panose="020B0502040204020203" pitchFamily="34" charset="0"/>
                <a:cs typeface="Segoe UI" panose="020B0502040204020203" pitchFamily="34" charset="0"/>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08537" y="482400"/>
            <a:ext cx="6026400" cy="1072080"/>
          </a:xfrm>
        </p:spPr>
        <p:txBody>
          <a:bodyPr/>
          <a:lstStyle>
            <a:lvl1pPr>
              <a:defRPr>
                <a:solidFill>
                  <a:schemeClr val="tx2"/>
                </a:solidFill>
                <a:latin typeface="Segoe UI" panose="020B0502040204020203" pitchFamily="34" charset="0"/>
                <a:cs typeface="Segoe UI" panose="020B0502040204020203" pitchFamily="34" charset="0"/>
              </a:defRPr>
            </a:lvl1pPr>
          </a:lstStyle>
          <a:p>
            <a:r>
              <a:rPr lang="nb-NO"/>
              <a:t>Klikk for å redigere tittelen</a:t>
            </a:r>
          </a:p>
        </p:txBody>
      </p:sp>
    </p:spTree>
    <p:extLst>
      <p:ext uri="{BB962C8B-B14F-4D97-AF65-F5344CB8AC3E}">
        <p14:creationId xmlns:p14="http://schemas.microsoft.com/office/powerpoint/2010/main" val="70441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1E77D9-21DC-40A5-89E5-93BA9AE18CB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F0AFA28-4120-4BD5-AB47-09050B2BF8C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3B96F72-E5F8-4727-BFED-33A5BBBB9332}"/>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5" name="Plassholder for bunntekst 4">
            <a:extLst>
              <a:ext uri="{FF2B5EF4-FFF2-40B4-BE49-F238E27FC236}">
                <a16:creationId xmlns:a16="http://schemas.microsoft.com/office/drawing/2014/main" id="{8309718E-9992-4144-9E67-35A830C41A3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D276856-8D1F-4DE1-B5CC-6432BF4B3F55}"/>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334849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A8D90-FE99-4A89-9BB4-767E43AA949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5C51A37-8752-4C54-A478-E3396CD01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1DDA0E4-7DAF-477B-9AF3-3D1C1FCA9CB5}"/>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5" name="Plassholder for bunntekst 4">
            <a:extLst>
              <a:ext uri="{FF2B5EF4-FFF2-40B4-BE49-F238E27FC236}">
                <a16:creationId xmlns:a16="http://schemas.microsoft.com/office/drawing/2014/main" id="{70C6BC34-F7A2-4559-8811-F9FDB542738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595E59A-8550-4B81-AEE1-8FF1491816F3}"/>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56450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EA6801-3DC1-448B-8C76-890550D18BE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D40944-8884-4FF1-BD72-FFD92316B7A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0740B26-6905-4BDA-8964-D49C3D1D8C1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CA94C94-F7C4-4CED-90CB-EA5A0760418A}"/>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6" name="Plassholder for bunntekst 5">
            <a:extLst>
              <a:ext uri="{FF2B5EF4-FFF2-40B4-BE49-F238E27FC236}">
                <a16:creationId xmlns:a16="http://schemas.microsoft.com/office/drawing/2014/main" id="{58CFB4D8-E198-492F-9C27-618602D574F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EF5F1E8-352D-4C21-95A5-25BC626004E6}"/>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279301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A1AE30-4049-44C3-8C36-718A250F390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10DE3D4-7398-4A60-BEA1-3C4C604B31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C30F825-7184-4610-8E3C-42CDE90C3DF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4A770E8-4776-424F-A179-58216154CF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17C40CB-FFBB-429A-BD2C-382E7256827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35050D3-540C-450A-8D16-38BC83A34A2F}"/>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8" name="Plassholder for bunntekst 7">
            <a:extLst>
              <a:ext uri="{FF2B5EF4-FFF2-40B4-BE49-F238E27FC236}">
                <a16:creationId xmlns:a16="http://schemas.microsoft.com/office/drawing/2014/main" id="{05E09B79-2AB1-48F9-B7D6-59ACEF7903F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02E4163-6F72-43EF-9B9B-3FADD0D9E09B}"/>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351398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9A67FD-4F23-4992-B01D-63F7C9B4FFE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B7DFC6A-AB27-467D-BCCD-07BB8AE78493}"/>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4" name="Plassholder for bunntekst 3">
            <a:extLst>
              <a:ext uri="{FF2B5EF4-FFF2-40B4-BE49-F238E27FC236}">
                <a16:creationId xmlns:a16="http://schemas.microsoft.com/office/drawing/2014/main" id="{BDCD27D8-F992-4409-AC16-D5E04A6E72A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40F36F8-BDDB-4ECF-9B2D-C30FFB08EDEF}"/>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642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E08A78C-FC45-435A-BE9D-AF74A1957DBC}"/>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3" name="Plassholder for bunntekst 2">
            <a:extLst>
              <a:ext uri="{FF2B5EF4-FFF2-40B4-BE49-F238E27FC236}">
                <a16:creationId xmlns:a16="http://schemas.microsoft.com/office/drawing/2014/main" id="{8AB1706C-A720-42DA-B086-F580EF13339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03C1687-3B3B-4DDF-91BC-D9073954C0CE}"/>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320157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FC63D4-D876-46C4-8177-47AFE9F2358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E35B8CA-43D8-432D-919B-E7D2EF999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7D81FE0-68C4-4725-A5BD-FA17CDE12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C99FDDB-FB3C-4C2A-87B8-0B9C7336CF4C}"/>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6" name="Plassholder for bunntekst 5">
            <a:extLst>
              <a:ext uri="{FF2B5EF4-FFF2-40B4-BE49-F238E27FC236}">
                <a16:creationId xmlns:a16="http://schemas.microsoft.com/office/drawing/2014/main" id="{3EB186AD-A376-4849-BC49-76856E49D00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34486EC-6540-485B-B171-4AADAECFD732}"/>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5965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DA6139-D5EF-4337-94E3-B39AD3A921E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1534261-026C-4A27-8D5B-93AE3B598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056210C-486D-42B8-BADA-947BA6189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C2EE07C-B8BF-4CAF-9B0A-7CCE55110F86}"/>
              </a:ext>
            </a:extLst>
          </p:cNvPr>
          <p:cNvSpPr>
            <a:spLocks noGrp="1"/>
          </p:cNvSpPr>
          <p:nvPr>
            <p:ph type="dt" sz="half" idx="10"/>
          </p:nvPr>
        </p:nvSpPr>
        <p:spPr/>
        <p:txBody>
          <a:bodyPr/>
          <a:lstStyle/>
          <a:p>
            <a:fld id="{6B31D39E-9DB8-4381-BBEF-60CC6DB7D101}" type="datetimeFigureOut">
              <a:rPr lang="nb-NO" smtClean="0"/>
              <a:t>16.03.2023</a:t>
            </a:fld>
            <a:endParaRPr lang="nb-NO"/>
          </a:p>
        </p:txBody>
      </p:sp>
      <p:sp>
        <p:nvSpPr>
          <p:cNvPr id="6" name="Plassholder for bunntekst 5">
            <a:extLst>
              <a:ext uri="{FF2B5EF4-FFF2-40B4-BE49-F238E27FC236}">
                <a16:creationId xmlns:a16="http://schemas.microsoft.com/office/drawing/2014/main" id="{5208DBFD-508E-4BEF-B896-ED4D0327BD8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F79B1DD-872B-40F1-B4F4-67E88861BF7F}"/>
              </a:ext>
            </a:extLst>
          </p:cNvPr>
          <p:cNvSpPr>
            <a:spLocks noGrp="1"/>
          </p:cNvSpPr>
          <p:nvPr>
            <p:ph type="sldNum" sz="quarter" idx="12"/>
          </p:nvPr>
        </p:nvSpPr>
        <p:spPr/>
        <p:txBody>
          <a:bodyPr/>
          <a:lstStyle/>
          <a:p>
            <a:fld id="{BEA49546-27C9-43AD-9008-B7BEA3181E66}" type="slidenum">
              <a:rPr lang="nb-NO" smtClean="0"/>
              <a:t>‹#›</a:t>
            </a:fld>
            <a:endParaRPr lang="nb-NO"/>
          </a:p>
        </p:txBody>
      </p:sp>
    </p:spTree>
    <p:extLst>
      <p:ext uri="{BB962C8B-B14F-4D97-AF65-F5344CB8AC3E}">
        <p14:creationId xmlns:p14="http://schemas.microsoft.com/office/powerpoint/2010/main" val="159342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896DF53-2778-4ECB-9C6A-01CEDF392B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18A9A77-173D-47E3-B8C8-F43710B95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AA7D2EA-B9F3-4B3D-9F45-1C383F562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1D39E-9DB8-4381-BBEF-60CC6DB7D101}" type="datetimeFigureOut">
              <a:rPr lang="nb-NO" smtClean="0"/>
              <a:t>16.03.2023</a:t>
            </a:fld>
            <a:endParaRPr lang="nb-NO"/>
          </a:p>
        </p:txBody>
      </p:sp>
      <p:sp>
        <p:nvSpPr>
          <p:cNvPr id="5" name="Plassholder for bunntekst 4">
            <a:extLst>
              <a:ext uri="{FF2B5EF4-FFF2-40B4-BE49-F238E27FC236}">
                <a16:creationId xmlns:a16="http://schemas.microsoft.com/office/drawing/2014/main" id="{AB1F773D-653B-4F1A-9609-5865B2552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0F52077-6F69-4B88-88C1-F38D5E2D2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49546-27C9-43AD-9008-B7BEA3181E66}" type="slidenum">
              <a:rPr lang="nb-NO" smtClean="0"/>
              <a:t>‹#›</a:t>
            </a:fld>
            <a:endParaRPr lang="nb-NO"/>
          </a:p>
        </p:txBody>
      </p:sp>
    </p:spTree>
    <p:extLst>
      <p:ext uri="{BB962C8B-B14F-4D97-AF65-F5344CB8AC3E}">
        <p14:creationId xmlns:p14="http://schemas.microsoft.com/office/powerpoint/2010/main" val="257297319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b-NO"/>
              <a:t>Sporing av regelverk  </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vert="horz" lIns="91440" tIns="45720" rIns="91440" bIns="45720" rtlCol="0" anchor="t">
            <a:normAutofit/>
          </a:bodyPr>
          <a:lstStyle/>
          <a:p>
            <a:r>
              <a:rPr lang="nb-NO" sz="2800">
                <a:cs typeface="Calibri"/>
              </a:rPr>
              <a:t>Fra rettskilder til rettslige beslutningssystemer </a:t>
            </a:r>
            <a:endParaRPr lang="nb-NO" sz="2800"/>
          </a:p>
        </p:txBody>
      </p:sp>
      <p:pic>
        <p:nvPicPr>
          <p:cNvPr id="1032" name="Picture 8">
            <a:extLst>
              <a:ext uri="{FF2B5EF4-FFF2-40B4-BE49-F238E27FC236}">
                <a16:creationId xmlns:a16="http://schemas.microsoft.com/office/drawing/2014/main" id="{067AB2BF-1CCB-4FFC-B45C-12DABFE6A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6" y="21921"/>
            <a:ext cx="684381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E75BB41-72D7-4916-9607-53F3CEFEE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861" y="2840036"/>
            <a:ext cx="823396"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8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50" y="260648"/>
            <a:ext cx="11713301" cy="6336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tel 1"/>
          <p:cNvSpPr txBox="1">
            <a:spLocks/>
          </p:cNvSpPr>
          <p:nvPr/>
        </p:nvSpPr>
        <p:spPr bwMode="auto">
          <a:xfrm>
            <a:off x="507193" y="2660915"/>
            <a:ext cx="11182351" cy="6720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normAutofit lnSpcReduction="10000"/>
          </a:bodyPr>
          <a:lstStyle>
            <a:lvl1pPr algn="l" defTabSz="914400" rtl="0" eaLnBrk="1" latinLnBrk="0" hangingPunct="1">
              <a:spcBef>
                <a:spcPct val="0"/>
              </a:spcBef>
              <a:buNone/>
              <a:defRPr sz="2600" kern="1200">
                <a:solidFill>
                  <a:srgbClr val="C30000"/>
                </a:solidFill>
                <a:latin typeface="Arial" panose="020B0604020202020204" pitchFamily="34" charset="0"/>
                <a:ea typeface="+mj-ea"/>
                <a:cs typeface="Arial" panose="020B0604020202020204" pitchFamily="34" charset="0"/>
              </a:defRPr>
            </a:lvl1pPr>
          </a:lstStyle>
          <a:p>
            <a:pPr algn="ctr"/>
            <a:r>
              <a:rPr lang="nb-NO" sz="3733" b="1">
                <a:solidFill>
                  <a:schemeClr val="tx2"/>
                </a:solidFill>
              </a:rPr>
              <a:t>Fra manuell til automatisk behandling</a:t>
            </a:r>
          </a:p>
        </p:txBody>
      </p:sp>
      <p:cxnSp>
        <p:nvCxnSpPr>
          <p:cNvPr id="3" name="Straight Connector 2"/>
          <p:cNvCxnSpPr/>
          <p:nvPr/>
        </p:nvCxnSpPr>
        <p:spPr>
          <a:xfrm>
            <a:off x="4703846" y="3525011"/>
            <a:ext cx="2784309"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8" name="Tittel 1"/>
          <p:cNvSpPr txBox="1">
            <a:spLocks/>
          </p:cNvSpPr>
          <p:nvPr/>
        </p:nvSpPr>
        <p:spPr bwMode="auto">
          <a:xfrm>
            <a:off x="507193" y="3717032"/>
            <a:ext cx="1118235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normAutofit/>
          </a:bodyPr>
          <a:lstStyle>
            <a:lvl1pPr algn="l" defTabSz="914400" rtl="0" eaLnBrk="1" latinLnBrk="0" hangingPunct="1">
              <a:spcBef>
                <a:spcPct val="0"/>
              </a:spcBef>
              <a:buNone/>
              <a:defRPr sz="2600" kern="1200">
                <a:solidFill>
                  <a:srgbClr val="C30000"/>
                </a:solidFill>
                <a:latin typeface="Arial" panose="020B0604020202020204" pitchFamily="34" charset="0"/>
                <a:ea typeface="+mj-ea"/>
                <a:cs typeface="Arial" panose="020B0604020202020204" pitchFamily="34" charset="0"/>
              </a:defRPr>
            </a:lvl1pPr>
          </a:lstStyle>
          <a:p>
            <a:pPr algn="ctr"/>
            <a:endParaRPr lang="nb-NO" sz="2400">
              <a:solidFill>
                <a:schemeClr val="bg1"/>
              </a:solidFill>
            </a:endParaRPr>
          </a:p>
        </p:txBody>
      </p:sp>
    </p:spTree>
    <p:extLst>
      <p:ext uri="{BB962C8B-B14F-4D97-AF65-F5344CB8AC3E}">
        <p14:creationId xmlns:p14="http://schemas.microsoft.com/office/powerpoint/2010/main" val="315736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2" name="Group 2061">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063"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64"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tel 1">
            <a:extLst>
              <a:ext uri="{FF2B5EF4-FFF2-40B4-BE49-F238E27FC236}">
                <a16:creationId xmlns:a16="http://schemas.microsoft.com/office/drawing/2014/main" id="{5B3D5737-0AC5-48FF-91E4-5114422F14B2}"/>
              </a:ext>
            </a:extLst>
          </p:cNvPr>
          <p:cNvSpPr>
            <a:spLocks noGrp="1"/>
          </p:cNvSpPr>
          <p:nvPr>
            <p:ph type="title"/>
          </p:nvPr>
        </p:nvSpPr>
        <p:spPr>
          <a:xfrm>
            <a:off x="965200" y="1371190"/>
            <a:ext cx="3363170" cy="2183042"/>
          </a:xfrm>
        </p:spPr>
        <p:txBody>
          <a:bodyPr vert="horz" lIns="91440" tIns="45720" rIns="91440" bIns="45720" rtlCol="0" anchor="b">
            <a:normAutofit/>
          </a:bodyPr>
          <a:lstStyle/>
          <a:p>
            <a:r>
              <a:rPr lang="en-US" sz="4000" err="1"/>
              <a:t>Bakgrunn</a:t>
            </a:r>
            <a:endParaRPr lang="en-US" sz="4000"/>
          </a:p>
        </p:txBody>
      </p:sp>
      <p:sp>
        <p:nvSpPr>
          <p:cNvPr id="2066"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Shape 2067">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2052" name="Picture 4">
            <a:extLst>
              <a:ext uri="{FF2B5EF4-FFF2-40B4-BE49-F238E27FC236}">
                <a16:creationId xmlns:a16="http://schemas.microsoft.com/office/drawing/2014/main" id="{9EDF42A0-3AF0-4C37-B1BA-287842B81D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6964" y="1442882"/>
            <a:ext cx="1846470" cy="1178598"/>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558C0B91-B6EF-4E5C-A09D-B735E3C1A067}"/>
              </a:ext>
            </a:extLst>
          </p:cNvPr>
          <p:cNvSpPr txBox="1"/>
          <p:nvPr/>
        </p:nvSpPr>
        <p:spPr>
          <a:xfrm>
            <a:off x="965199" y="3729161"/>
            <a:ext cx="5690043" cy="227732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Vi </a:t>
            </a:r>
            <a:r>
              <a:rPr lang="en-US" sz="2200" err="1"/>
              <a:t>går</a:t>
            </a:r>
            <a:r>
              <a:rPr lang="en-US" sz="2200"/>
              <a:t> </a:t>
            </a:r>
            <a:r>
              <a:rPr lang="en-US" sz="2200" err="1"/>
              <a:t>fra</a:t>
            </a:r>
            <a:r>
              <a:rPr lang="en-US" sz="2200"/>
              <a:t> </a:t>
            </a:r>
            <a:r>
              <a:rPr lang="en-US" sz="2200" err="1"/>
              <a:t>rettskilder</a:t>
            </a:r>
            <a:r>
              <a:rPr lang="en-US" sz="2200"/>
              <a:t> i </a:t>
            </a:r>
            <a:r>
              <a:rPr lang="en-US" sz="2200" err="1"/>
              <a:t>naturlig</a:t>
            </a:r>
            <a:r>
              <a:rPr lang="en-US" sz="2200"/>
              <a:t> </a:t>
            </a:r>
            <a:r>
              <a:rPr lang="en-US" sz="2200" err="1"/>
              <a:t>språk</a:t>
            </a:r>
            <a:r>
              <a:rPr lang="en-US" sz="2200"/>
              <a:t> (som </a:t>
            </a:r>
            <a:r>
              <a:rPr lang="en-US" sz="2200" err="1"/>
              <a:t>kan</a:t>
            </a:r>
            <a:r>
              <a:rPr lang="en-US" sz="2200"/>
              <a:t> </a:t>
            </a:r>
            <a:r>
              <a:rPr lang="en-US" sz="2200" err="1"/>
              <a:t>gi</a:t>
            </a:r>
            <a:r>
              <a:rPr lang="en-US" sz="2200"/>
              <a:t> rom for mange </a:t>
            </a:r>
            <a:r>
              <a:rPr lang="en-US" sz="2200" err="1"/>
              <a:t>ulike</a:t>
            </a:r>
            <a:r>
              <a:rPr lang="en-US" sz="2200"/>
              <a:t> </a:t>
            </a:r>
            <a:r>
              <a:rPr lang="en-US" sz="2200" err="1"/>
              <a:t>tolkninger</a:t>
            </a:r>
            <a:r>
              <a:rPr lang="en-US" sz="2200"/>
              <a:t>) til </a:t>
            </a:r>
            <a:r>
              <a:rPr lang="en-US" sz="2200" err="1"/>
              <a:t>programkoder</a:t>
            </a:r>
            <a:r>
              <a:rPr lang="en-US" sz="2200"/>
              <a:t> som er </a:t>
            </a:r>
            <a:r>
              <a:rPr lang="en-US" sz="2200" err="1"/>
              <a:t>uttrykt</a:t>
            </a:r>
            <a:r>
              <a:rPr lang="en-US" sz="2200"/>
              <a:t> i et formelt </a:t>
            </a:r>
            <a:r>
              <a:rPr lang="en-US" sz="2200" err="1"/>
              <a:t>språk</a:t>
            </a:r>
            <a:r>
              <a:rPr lang="en-US" sz="2200"/>
              <a:t> som </a:t>
            </a:r>
            <a:r>
              <a:rPr lang="en-US" sz="2200" err="1"/>
              <a:t>kun</a:t>
            </a:r>
            <a:r>
              <a:rPr lang="en-US" sz="2200"/>
              <a:t> har en </a:t>
            </a:r>
            <a:r>
              <a:rPr lang="en-US" sz="2200" err="1"/>
              <a:t>bestemt</a:t>
            </a:r>
            <a:r>
              <a:rPr lang="en-US" sz="2200"/>
              <a:t> </a:t>
            </a:r>
            <a:r>
              <a:rPr lang="en-US" sz="2200" err="1"/>
              <a:t>betydning</a:t>
            </a:r>
            <a:endParaRPr lang="en-US" sz="2200"/>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Fra </a:t>
            </a:r>
            <a:r>
              <a:rPr lang="en-US" sz="2200" err="1"/>
              <a:t>flertydighet</a:t>
            </a:r>
            <a:r>
              <a:rPr lang="en-US" sz="2200"/>
              <a:t> til </a:t>
            </a:r>
            <a:r>
              <a:rPr lang="en-US" sz="2200" err="1"/>
              <a:t>entydighet</a:t>
            </a:r>
            <a:r>
              <a:rPr lang="en-US" sz="2200"/>
              <a:t> </a:t>
            </a:r>
          </a:p>
          <a:p>
            <a:pPr indent="-228600">
              <a:lnSpc>
                <a:spcPct val="90000"/>
              </a:lnSpc>
              <a:spcAft>
                <a:spcPts val="600"/>
              </a:spcAft>
              <a:buFont typeface="Arial" panose="020B0604020202020204" pitchFamily="34" charset="0"/>
              <a:buChar char="•"/>
            </a:pPr>
            <a:endParaRPr lang="en-US" sz="2200"/>
          </a:p>
        </p:txBody>
      </p:sp>
      <p:pic>
        <p:nvPicPr>
          <p:cNvPr id="2050" name="Picture 2">
            <a:extLst>
              <a:ext uri="{FF2B5EF4-FFF2-40B4-BE49-F238E27FC236}">
                <a16:creationId xmlns:a16="http://schemas.microsoft.com/office/drawing/2014/main" id="{A4A34764-0753-47CF-AF9D-74E95235FE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95" r="-1" b="-1"/>
          <a:stretch/>
        </p:blipFill>
        <p:spPr bwMode="auto">
          <a:xfrm>
            <a:off x="8319434" y="2102491"/>
            <a:ext cx="2174720"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31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tel 2">
            <a:extLst>
              <a:ext uri="{FF2B5EF4-FFF2-40B4-BE49-F238E27FC236}">
                <a16:creationId xmlns:a16="http://schemas.microsoft.com/office/drawing/2014/main" id="{F43A3BDE-C9A5-4327-998C-5C2A79AC7A51}"/>
              </a:ext>
            </a:extLst>
          </p:cNvPr>
          <p:cNvSpPr>
            <a:spLocks noGrp="1"/>
          </p:cNvSpPr>
          <p:nvPr>
            <p:ph type="title"/>
          </p:nvPr>
        </p:nvSpPr>
        <p:spPr>
          <a:xfrm>
            <a:off x="838200" y="557188"/>
            <a:ext cx="10515600" cy="1133499"/>
          </a:xfrm>
        </p:spPr>
        <p:txBody>
          <a:bodyPr>
            <a:normAutofit/>
          </a:bodyPr>
          <a:lstStyle/>
          <a:p>
            <a:pPr algn="ctr"/>
            <a:r>
              <a:rPr lang="nb-NO" sz="5200">
                <a:latin typeface="Segoe UI"/>
                <a:cs typeface="Segoe UI"/>
              </a:rPr>
              <a:t>Hva er det vi gjør?</a:t>
            </a:r>
            <a:endParaRPr lang="nb-NO" sz="5200"/>
          </a:p>
        </p:txBody>
      </p:sp>
      <p:graphicFrame>
        <p:nvGraphicFramePr>
          <p:cNvPr id="7" name="Plassholder for innhold 1">
            <a:extLst>
              <a:ext uri="{FF2B5EF4-FFF2-40B4-BE49-F238E27FC236}">
                <a16:creationId xmlns:a16="http://schemas.microsoft.com/office/drawing/2014/main" id="{12AB2AD1-1D60-44F8-8C88-DAC361A3E883}"/>
              </a:ext>
            </a:extLst>
          </p:cNvPr>
          <p:cNvGraphicFramePr>
            <a:graphicFrameLocks noGrp="1"/>
          </p:cNvGraphicFramePr>
          <p:nvPr>
            <p:ph idx="1"/>
            <p:extLst>
              <p:ext uri="{D42A27DB-BD31-4B8C-83A1-F6EECF244321}">
                <p14:modId xmlns:p14="http://schemas.microsoft.com/office/powerpoint/2010/main" val="412349555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9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tel 2">
            <a:extLst>
              <a:ext uri="{FF2B5EF4-FFF2-40B4-BE49-F238E27FC236}">
                <a16:creationId xmlns:a16="http://schemas.microsoft.com/office/drawing/2014/main" id="{4E98986C-FFC2-4B24-98AD-D7ED38536C9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b="1" kern="1200">
                <a:solidFill>
                  <a:schemeClr val="tx1"/>
                </a:solidFill>
                <a:latin typeface="+mj-lt"/>
                <a:ea typeface="+mj-ea"/>
                <a:cs typeface="+mj-cs"/>
              </a:rPr>
              <a:t>“</a:t>
            </a:r>
            <a:r>
              <a:rPr lang="en-US" sz="6100" b="1" kern="1200" err="1">
                <a:solidFill>
                  <a:schemeClr val="tx1"/>
                </a:solidFill>
                <a:latin typeface="+mj-lt"/>
                <a:ea typeface="+mj-ea"/>
                <a:cs typeface="+mj-cs"/>
              </a:rPr>
              <a:t>Paragraf</a:t>
            </a:r>
            <a:r>
              <a:rPr lang="en-US" sz="6100" b="1" kern="1200">
                <a:solidFill>
                  <a:schemeClr val="tx1"/>
                </a:solidFill>
                <a:latin typeface="+mj-lt"/>
                <a:ea typeface="+mj-ea"/>
                <a:cs typeface="+mj-cs"/>
              </a:rPr>
              <a:t> i </a:t>
            </a:r>
            <a:r>
              <a:rPr lang="en-US" sz="6100" b="1" kern="1200" err="1">
                <a:solidFill>
                  <a:schemeClr val="tx1"/>
                </a:solidFill>
                <a:latin typeface="+mj-lt"/>
                <a:ea typeface="+mj-ea"/>
                <a:cs typeface="+mj-cs"/>
              </a:rPr>
              <a:t>kode</a:t>
            </a:r>
            <a:r>
              <a:rPr lang="en-US" sz="6100" b="1" kern="1200">
                <a:solidFill>
                  <a:schemeClr val="tx1"/>
                </a:solidFill>
                <a:latin typeface="+mj-lt"/>
                <a:ea typeface="+mj-ea"/>
                <a:cs typeface="+mj-cs"/>
              </a:rPr>
              <a:t>” = Sporing av </a:t>
            </a:r>
            <a:r>
              <a:rPr lang="en-US" sz="6100" b="1" kern="1200" err="1">
                <a:solidFill>
                  <a:schemeClr val="tx1"/>
                </a:solidFill>
                <a:latin typeface="+mj-lt"/>
                <a:ea typeface="+mj-ea"/>
                <a:cs typeface="+mj-cs"/>
              </a:rPr>
              <a:t>regelverk</a:t>
            </a:r>
            <a:r>
              <a:rPr lang="en-US" sz="6100" b="1" kern="1200">
                <a:solidFill>
                  <a:schemeClr val="tx1"/>
                </a:solidFill>
                <a:latin typeface="+mj-lt"/>
                <a:ea typeface="+mj-ea"/>
                <a:cs typeface="+mj-cs"/>
              </a:rPr>
              <a:t> i </a:t>
            </a:r>
            <a:r>
              <a:rPr lang="en-US" sz="6100" b="1" kern="1200" err="1">
                <a:solidFill>
                  <a:schemeClr val="tx1"/>
                </a:solidFill>
                <a:latin typeface="+mj-lt"/>
                <a:ea typeface="+mj-ea"/>
                <a:cs typeface="+mj-cs"/>
              </a:rPr>
              <a:t>systemløsninger</a:t>
            </a:r>
            <a:endParaRPr lang="en-US" sz="6100" b="1"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0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AF248EC-1BD0-4BD9-8599-D12B85314913}"/>
              </a:ext>
            </a:extLst>
          </p:cNvPr>
          <p:cNvSpPr>
            <a:spLocks noGrp="1"/>
          </p:cNvSpPr>
          <p:nvPr>
            <p:ph type="title"/>
          </p:nvPr>
        </p:nvSpPr>
        <p:spPr>
          <a:xfrm>
            <a:off x="4965430" y="629268"/>
            <a:ext cx="6586491" cy="1286160"/>
          </a:xfrm>
        </p:spPr>
        <p:txBody>
          <a:bodyPr anchor="b">
            <a:normAutofit/>
          </a:bodyPr>
          <a:lstStyle/>
          <a:p>
            <a:r>
              <a:rPr lang="nb-NO" sz="4100" b="1"/>
              <a:t>Hvorfor må vi spore regelanvendelsen?</a:t>
            </a:r>
          </a:p>
        </p:txBody>
      </p:sp>
      <p:cxnSp>
        <p:nvCxnSpPr>
          <p:cNvPr id="24"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9" name="Plassholder for innhold 3">
            <a:extLst>
              <a:ext uri="{FF2B5EF4-FFF2-40B4-BE49-F238E27FC236}">
                <a16:creationId xmlns:a16="http://schemas.microsoft.com/office/drawing/2014/main" id="{D91540DA-B41B-42F3-955D-C140E5E20E7A}"/>
              </a:ext>
            </a:extLst>
          </p:cNvPr>
          <p:cNvGraphicFramePr>
            <a:graphicFrameLocks noGrp="1"/>
          </p:cNvGraphicFramePr>
          <p:nvPr>
            <p:ph idx="1"/>
            <p:extLst>
              <p:ext uri="{D42A27DB-BD31-4B8C-83A1-F6EECF244321}">
                <p14:modId xmlns:p14="http://schemas.microsoft.com/office/powerpoint/2010/main" val="281957119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0AEA4BFC-290E-4203-B431-9505A72D81CC}"/>
              </a:ext>
            </a:extLst>
          </p:cNvPr>
          <p:cNvSpPr txBox="1"/>
          <p:nvPr/>
        </p:nvSpPr>
        <p:spPr>
          <a:xfrm flipH="1">
            <a:off x="3018772" y="3413342"/>
            <a:ext cx="438411" cy="369332"/>
          </a:xfrm>
          <a:prstGeom prst="rect">
            <a:avLst/>
          </a:prstGeom>
          <a:noFill/>
        </p:spPr>
        <p:txBody>
          <a:bodyPr wrap="square">
            <a:spAutoFit/>
          </a:bodyPr>
          <a:lstStyle/>
          <a:p>
            <a:r>
              <a:rPr lang="nb-NO" b="0" i="0">
                <a:solidFill>
                  <a:srgbClr val="000000"/>
                </a:solidFill>
                <a:effectLst/>
                <a:latin typeface="Arial" panose="020B0604020202020204" pitchFamily="34" charset="0"/>
              </a:rPr>
              <a:t>​</a:t>
            </a:r>
            <a:r>
              <a:rPr lang="nb-NO" b="0" i="0">
                <a:solidFill>
                  <a:srgbClr val="000000"/>
                </a:solidFill>
                <a:effectLst/>
                <a:latin typeface="Times New Roman" panose="02020603050405020304" pitchFamily="18" charset="0"/>
              </a:rPr>
              <a:t> </a:t>
            </a:r>
            <a:endParaRPr lang="nb-NO"/>
          </a:p>
        </p:txBody>
      </p:sp>
      <p:pic>
        <p:nvPicPr>
          <p:cNvPr id="3080" name="Picture 8">
            <a:extLst>
              <a:ext uri="{FF2B5EF4-FFF2-40B4-BE49-F238E27FC236}">
                <a16:creationId xmlns:a16="http://schemas.microsoft.com/office/drawing/2014/main" id="{C977AD0C-A5AD-46EA-8AFA-2809D987BE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953" y="858989"/>
            <a:ext cx="3810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18" name="TekstSylinder 17">
            <a:extLst>
              <a:ext uri="{FF2B5EF4-FFF2-40B4-BE49-F238E27FC236}">
                <a16:creationId xmlns:a16="http://schemas.microsoft.com/office/drawing/2014/main" id="{859075C1-3171-470D-B299-1316D94F2642}"/>
              </a:ext>
            </a:extLst>
          </p:cNvPr>
          <p:cNvSpPr txBox="1"/>
          <p:nvPr/>
        </p:nvSpPr>
        <p:spPr>
          <a:xfrm>
            <a:off x="3046956" y="3078188"/>
            <a:ext cx="585592" cy="707886"/>
          </a:xfrm>
          <a:prstGeom prst="rect">
            <a:avLst/>
          </a:prstGeom>
          <a:noFill/>
        </p:spPr>
        <p:txBody>
          <a:bodyPr wrap="square">
            <a:spAutoFit/>
          </a:bodyPr>
          <a:lstStyle/>
          <a:p>
            <a:r>
              <a:rPr kumimoji="0" lang="nb-NO" sz="4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nb-NO"/>
          </a:p>
        </p:txBody>
      </p:sp>
      <p:pic>
        <p:nvPicPr>
          <p:cNvPr id="3082" name="Picture 10">
            <a:extLst>
              <a:ext uri="{FF2B5EF4-FFF2-40B4-BE49-F238E27FC236}">
                <a16:creationId xmlns:a16="http://schemas.microsoft.com/office/drawing/2014/main" id="{8820CC5B-A64A-4A08-82E9-AB5172E8C5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1064" y="2956142"/>
            <a:ext cx="7334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4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tel 1">
            <a:extLst>
              <a:ext uri="{FF2B5EF4-FFF2-40B4-BE49-F238E27FC236}">
                <a16:creationId xmlns:a16="http://schemas.microsoft.com/office/drawing/2014/main" id="{1240D7A5-C148-4B0D-840A-57931C4A56FE}"/>
              </a:ext>
            </a:extLst>
          </p:cNvPr>
          <p:cNvSpPr txBox="1">
            <a:spLocks/>
          </p:cNvSpPr>
          <p:nvPr/>
        </p:nvSpPr>
        <p:spPr>
          <a:xfrm>
            <a:off x="838200" y="253397"/>
            <a:ext cx="10515600" cy="1273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Segoe UI" panose="020B0502040204020203" pitchFamily="34" charset="0"/>
                <a:ea typeface="+mj-ea"/>
                <a:cs typeface="Segoe UI" panose="020B0502040204020203" pitchFamily="34" charset="0"/>
              </a:defRPr>
            </a:lvl1pPr>
          </a:lstStyle>
          <a:p>
            <a:pPr>
              <a:spcAft>
                <a:spcPts val="600"/>
              </a:spcAft>
            </a:pPr>
            <a:r>
              <a:rPr lang="en-US" sz="4000" kern="1200">
                <a:solidFill>
                  <a:schemeClr val="tx1"/>
                </a:solidFill>
                <a:latin typeface="+mj-lt"/>
                <a:ea typeface="+mj-ea"/>
                <a:cs typeface="+mj-cs"/>
              </a:rPr>
              <a:t>Grunnleggende juridisk rammer ved fatting av helautomatiske vedtak</a:t>
            </a:r>
          </a:p>
        </p:txBody>
      </p:sp>
      <p:sp>
        <p:nvSpPr>
          <p:cNvPr id="31" name="Rectangle 3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474D2DB6-B205-490B-B19D-0D7B5CE76DBF}"/>
              </a:ext>
            </a:extLst>
          </p:cNvPr>
          <p:cNvSpPr>
            <a:spLocks noGrp="1"/>
          </p:cNvSpPr>
          <p:nvPr>
            <p:ph idx="1"/>
          </p:nvPr>
        </p:nvSpPr>
        <p:spPr>
          <a:xfrm>
            <a:off x="838200" y="2478024"/>
            <a:ext cx="10515600" cy="3694176"/>
          </a:xfrm>
        </p:spPr>
        <p:txBody>
          <a:bodyPr vert="horz" lIns="91440" tIns="45720" rIns="91440" bIns="45720" rtlCol="0">
            <a:normAutofit/>
          </a:bodyPr>
          <a:lstStyle/>
          <a:p>
            <a:pPr marL="400050" indent="-285750">
              <a:spcAft>
                <a:spcPts val="800"/>
              </a:spcAft>
              <a:tabLst>
                <a:tab pos="457200" algn="l"/>
              </a:tabLst>
            </a:pPr>
            <a:r>
              <a:rPr lang="en-US" sz="1500" err="1">
                <a:solidFill>
                  <a:schemeClr val="tx1"/>
                </a:solidFill>
                <a:effectLst/>
                <a:latin typeface="+mn-lt"/>
                <a:cs typeface="+mn-cs"/>
              </a:rPr>
              <a:t>Mulighet</a:t>
            </a:r>
            <a:r>
              <a:rPr lang="en-US" sz="1500">
                <a:solidFill>
                  <a:schemeClr val="tx1"/>
                </a:solidFill>
                <a:effectLst/>
                <a:latin typeface="+mn-lt"/>
                <a:cs typeface="+mn-cs"/>
              </a:rPr>
              <a:t> for </a:t>
            </a:r>
            <a:r>
              <a:rPr lang="en-US" sz="1500" b="1" err="1">
                <a:solidFill>
                  <a:schemeClr val="tx1"/>
                </a:solidFill>
                <a:effectLst/>
                <a:latin typeface="+mn-lt"/>
                <a:cs typeface="+mn-cs"/>
              </a:rPr>
              <a:t>legalitetskontroll</a:t>
            </a:r>
            <a:r>
              <a:rPr lang="en-US" sz="1500">
                <a:solidFill>
                  <a:schemeClr val="tx1"/>
                </a:solidFill>
                <a:effectLst/>
                <a:latin typeface="+mn-lt"/>
                <a:cs typeface="+mn-cs"/>
              </a:rPr>
              <a:t> og den </a:t>
            </a:r>
            <a:r>
              <a:rPr lang="en-US" sz="1500" err="1">
                <a:solidFill>
                  <a:schemeClr val="tx1"/>
                </a:solidFill>
                <a:effectLst/>
                <a:latin typeface="+mn-lt"/>
                <a:cs typeface="+mn-cs"/>
              </a:rPr>
              <a:t>enkelte</a:t>
            </a:r>
            <a:r>
              <a:rPr lang="en-US" sz="1500">
                <a:solidFill>
                  <a:schemeClr val="tx1"/>
                </a:solidFill>
                <a:effectLst/>
                <a:latin typeface="+mn-lt"/>
                <a:cs typeface="+mn-cs"/>
              </a:rPr>
              <a:t> </a:t>
            </a:r>
            <a:r>
              <a:rPr lang="en-US" sz="1500" err="1">
                <a:solidFill>
                  <a:schemeClr val="tx1"/>
                </a:solidFill>
                <a:effectLst/>
                <a:latin typeface="+mn-lt"/>
                <a:cs typeface="+mn-cs"/>
              </a:rPr>
              <a:t>skal</a:t>
            </a:r>
            <a:r>
              <a:rPr lang="en-US" sz="1500">
                <a:solidFill>
                  <a:schemeClr val="tx1"/>
                </a:solidFill>
                <a:effectLst/>
                <a:latin typeface="+mn-lt"/>
                <a:cs typeface="+mn-cs"/>
              </a:rPr>
              <a:t> </a:t>
            </a:r>
            <a:r>
              <a:rPr lang="en-US" sz="1500" err="1">
                <a:solidFill>
                  <a:schemeClr val="tx1"/>
                </a:solidFill>
                <a:effectLst/>
                <a:latin typeface="+mn-lt"/>
                <a:cs typeface="+mn-cs"/>
              </a:rPr>
              <a:t>kunne</a:t>
            </a:r>
            <a:r>
              <a:rPr lang="en-US" sz="1500">
                <a:solidFill>
                  <a:schemeClr val="tx1"/>
                </a:solidFill>
                <a:effectLst/>
                <a:latin typeface="+mn-lt"/>
                <a:cs typeface="+mn-cs"/>
              </a:rPr>
              <a:t> </a:t>
            </a:r>
            <a:r>
              <a:rPr lang="en-US" sz="1500" err="1">
                <a:solidFill>
                  <a:schemeClr val="tx1"/>
                </a:solidFill>
                <a:effectLst/>
                <a:latin typeface="+mn-lt"/>
                <a:cs typeface="+mn-cs"/>
              </a:rPr>
              <a:t>ivareta</a:t>
            </a:r>
            <a:r>
              <a:rPr lang="en-US" sz="1500">
                <a:solidFill>
                  <a:schemeClr val="tx1"/>
                </a:solidFill>
                <a:effectLst/>
                <a:latin typeface="+mn-lt"/>
                <a:cs typeface="+mn-cs"/>
              </a:rPr>
              <a:t> sin </a:t>
            </a:r>
            <a:r>
              <a:rPr lang="en-US" sz="1500" err="1">
                <a:solidFill>
                  <a:schemeClr val="tx1"/>
                </a:solidFill>
                <a:effectLst/>
                <a:latin typeface="+mn-lt"/>
                <a:cs typeface="+mn-cs"/>
              </a:rPr>
              <a:t>egen</a:t>
            </a:r>
            <a:r>
              <a:rPr lang="en-US" sz="1500">
                <a:solidFill>
                  <a:schemeClr val="tx1"/>
                </a:solidFill>
                <a:effectLst/>
                <a:latin typeface="+mn-lt"/>
                <a:cs typeface="+mn-cs"/>
              </a:rPr>
              <a:t> </a:t>
            </a:r>
            <a:r>
              <a:rPr lang="en-US" sz="1500" b="1" err="1">
                <a:solidFill>
                  <a:schemeClr val="tx1"/>
                </a:solidFill>
                <a:effectLst/>
                <a:latin typeface="+mn-lt"/>
                <a:cs typeface="+mn-cs"/>
              </a:rPr>
              <a:t>rettssikkerhet</a:t>
            </a:r>
            <a:r>
              <a:rPr lang="en-US" sz="1500">
                <a:solidFill>
                  <a:schemeClr val="tx1"/>
                </a:solidFill>
                <a:effectLst/>
                <a:latin typeface="+mn-lt"/>
                <a:cs typeface="+mn-cs"/>
              </a:rPr>
              <a:t> </a:t>
            </a:r>
          </a:p>
          <a:p>
            <a:pPr marL="800100" lvl="1" indent="-285750">
              <a:spcAft>
                <a:spcPts val="800"/>
              </a:spcAft>
              <a:buFont typeface="Courier New" panose="02070309020205020404" pitchFamily="49" charset="0"/>
              <a:buChar char="o"/>
              <a:tabLst>
                <a:tab pos="914400" algn="l"/>
              </a:tabLst>
            </a:pPr>
            <a:r>
              <a:rPr lang="en-US" sz="1500">
                <a:solidFill>
                  <a:schemeClr val="tx1"/>
                </a:solidFill>
                <a:latin typeface="+mn-lt"/>
                <a:cs typeface="+mn-cs"/>
              </a:rPr>
              <a:t>D</a:t>
            </a:r>
            <a:r>
              <a:rPr lang="en-US" sz="1500">
                <a:solidFill>
                  <a:schemeClr val="tx1"/>
                </a:solidFill>
                <a:effectLst/>
                <a:latin typeface="+mn-lt"/>
                <a:cs typeface="+mn-cs"/>
              </a:rPr>
              <a:t>et </a:t>
            </a:r>
            <a:r>
              <a:rPr lang="en-US" sz="1500" err="1">
                <a:solidFill>
                  <a:schemeClr val="tx1"/>
                </a:solidFill>
                <a:effectLst/>
                <a:latin typeface="+mn-lt"/>
                <a:cs typeface="+mn-cs"/>
              </a:rPr>
              <a:t>skal</a:t>
            </a:r>
            <a:r>
              <a:rPr lang="en-US" sz="1500">
                <a:solidFill>
                  <a:schemeClr val="tx1"/>
                </a:solidFill>
                <a:effectLst/>
                <a:latin typeface="+mn-lt"/>
                <a:cs typeface="+mn-cs"/>
              </a:rPr>
              <a:t> </a:t>
            </a:r>
            <a:r>
              <a:rPr lang="en-US" sz="1500" err="1">
                <a:solidFill>
                  <a:schemeClr val="tx1"/>
                </a:solidFill>
                <a:effectLst/>
                <a:latin typeface="+mn-lt"/>
                <a:cs typeface="+mn-cs"/>
              </a:rPr>
              <a:t>derfor</a:t>
            </a:r>
            <a:r>
              <a:rPr lang="en-US" sz="1500">
                <a:solidFill>
                  <a:schemeClr val="tx1"/>
                </a:solidFill>
                <a:effectLst/>
                <a:latin typeface="+mn-lt"/>
                <a:cs typeface="+mn-cs"/>
              </a:rPr>
              <a:t> </a:t>
            </a:r>
            <a:r>
              <a:rPr lang="en-US" sz="1500" err="1">
                <a:solidFill>
                  <a:schemeClr val="tx1"/>
                </a:solidFill>
                <a:effectLst/>
                <a:latin typeface="+mn-lt"/>
                <a:cs typeface="+mn-cs"/>
              </a:rPr>
              <a:t>være</a:t>
            </a:r>
            <a:r>
              <a:rPr lang="en-US" sz="1500">
                <a:solidFill>
                  <a:schemeClr val="tx1"/>
                </a:solidFill>
                <a:effectLst/>
                <a:latin typeface="+mn-lt"/>
                <a:cs typeface="+mn-cs"/>
              </a:rPr>
              <a:t> </a:t>
            </a:r>
            <a:r>
              <a:rPr lang="en-US" sz="1500" err="1">
                <a:solidFill>
                  <a:schemeClr val="tx1"/>
                </a:solidFill>
                <a:effectLst/>
                <a:latin typeface="+mn-lt"/>
                <a:cs typeface="+mn-cs"/>
              </a:rPr>
              <a:t>mulig</a:t>
            </a:r>
            <a:r>
              <a:rPr lang="en-US" sz="1500">
                <a:solidFill>
                  <a:schemeClr val="tx1"/>
                </a:solidFill>
                <a:effectLst/>
                <a:latin typeface="+mn-lt"/>
                <a:cs typeface="+mn-cs"/>
              </a:rPr>
              <a:t> å </a:t>
            </a:r>
            <a:r>
              <a:rPr lang="en-US" sz="1500" err="1">
                <a:solidFill>
                  <a:schemeClr val="tx1"/>
                </a:solidFill>
                <a:effectLst/>
                <a:latin typeface="+mn-lt"/>
                <a:cs typeface="+mn-cs"/>
              </a:rPr>
              <a:t>etterprøve</a:t>
            </a:r>
            <a:r>
              <a:rPr lang="en-US" sz="1500">
                <a:solidFill>
                  <a:schemeClr val="tx1"/>
                </a:solidFill>
                <a:effectLst/>
                <a:latin typeface="+mn-lt"/>
                <a:cs typeface="+mn-cs"/>
              </a:rPr>
              <a:t> </a:t>
            </a:r>
            <a:r>
              <a:rPr lang="en-US" sz="1500" err="1">
                <a:solidFill>
                  <a:schemeClr val="tx1"/>
                </a:solidFill>
                <a:effectLst/>
                <a:latin typeface="+mn-lt"/>
                <a:cs typeface="+mn-cs"/>
              </a:rPr>
              <a:t>rettsanvendelsen</a:t>
            </a:r>
            <a:r>
              <a:rPr lang="en-US" sz="1500">
                <a:solidFill>
                  <a:schemeClr val="tx1"/>
                </a:solidFill>
                <a:effectLst/>
                <a:latin typeface="+mn-lt"/>
                <a:cs typeface="+mn-cs"/>
              </a:rPr>
              <a:t> og </a:t>
            </a:r>
            <a:r>
              <a:rPr lang="en-US" sz="1500" err="1">
                <a:solidFill>
                  <a:schemeClr val="tx1"/>
                </a:solidFill>
                <a:effectLst/>
                <a:latin typeface="+mn-lt"/>
                <a:cs typeface="+mn-cs"/>
              </a:rPr>
              <a:t>eventuelt</a:t>
            </a:r>
            <a:r>
              <a:rPr lang="en-US" sz="1500">
                <a:solidFill>
                  <a:schemeClr val="tx1"/>
                </a:solidFill>
                <a:effectLst/>
                <a:latin typeface="+mn-lt"/>
                <a:cs typeface="+mn-cs"/>
              </a:rPr>
              <a:t> bestride at </a:t>
            </a:r>
            <a:r>
              <a:rPr lang="en-US" sz="1500" err="1">
                <a:solidFill>
                  <a:schemeClr val="tx1"/>
                </a:solidFill>
                <a:effectLst/>
                <a:latin typeface="+mn-lt"/>
                <a:cs typeface="+mn-cs"/>
              </a:rPr>
              <a:t>systemet</a:t>
            </a:r>
            <a:r>
              <a:rPr lang="en-US" sz="1500">
                <a:solidFill>
                  <a:schemeClr val="tx1"/>
                </a:solidFill>
                <a:effectLst/>
                <a:latin typeface="+mn-lt"/>
                <a:cs typeface="+mn-cs"/>
              </a:rPr>
              <a:t> er </a:t>
            </a:r>
            <a:r>
              <a:rPr lang="en-US" sz="1500" err="1">
                <a:solidFill>
                  <a:schemeClr val="tx1"/>
                </a:solidFill>
                <a:effectLst/>
                <a:latin typeface="+mn-lt"/>
                <a:cs typeface="+mn-cs"/>
              </a:rPr>
              <a:t>bygget</a:t>
            </a:r>
            <a:r>
              <a:rPr lang="en-US" sz="1500">
                <a:solidFill>
                  <a:schemeClr val="tx1"/>
                </a:solidFill>
                <a:effectLst/>
                <a:latin typeface="+mn-lt"/>
                <a:cs typeface="+mn-cs"/>
              </a:rPr>
              <a:t> </a:t>
            </a:r>
            <a:r>
              <a:rPr lang="en-US" sz="1500" err="1">
                <a:solidFill>
                  <a:schemeClr val="tx1"/>
                </a:solidFill>
                <a:effectLst/>
                <a:latin typeface="+mn-lt"/>
                <a:cs typeface="+mn-cs"/>
              </a:rPr>
              <a:t>på</a:t>
            </a:r>
            <a:r>
              <a:rPr lang="en-US" sz="1500">
                <a:solidFill>
                  <a:schemeClr val="tx1"/>
                </a:solidFill>
                <a:effectLst/>
                <a:latin typeface="+mn-lt"/>
                <a:cs typeface="+mn-cs"/>
              </a:rPr>
              <a:t> </a:t>
            </a:r>
            <a:r>
              <a:rPr lang="en-US" sz="1500" err="1">
                <a:solidFill>
                  <a:schemeClr val="tx1"/>
                </a:solidFill>
                <a:effectLst/>
                <a:latin typeface="+mn-lt"/>
                <a:cs typeface="+mn-cs"/>
              </a:rPr>
              <a:t>korrekt</a:t>
            </a:r>
            <a:r>
              <a:rPr lang="en-US" sz="1500">
                <a:solidFill>
                  <a:schemeClr val="tx1"/>
                </a:solidFill>
                <a:effectLst/>
                <a:latin typeface="+mn-lt"/>
                <a:cs typeface="+mn-cs"/>
              </a:rPr>
              <a:t> og </a:t>
            </a:r>
            <a:r>
              <a:rPr lang="en-US" sz="1500" err="1">
                <a:solidFill>
                  <a:schemeClr val="tx1"/>
                </a:solidFill>
                <a:effectLst/>
                <a:latin typeface="+mn-lt"/>
                <a:cs typeface="+mn-cs"/>
              </a:rPr>
              <a:t>fullstendig</a:t>
            </a:r>
            <a:r>
              <a:rPr lang="en-US" sz="1500">
                <a:solidFill>
                  <a:schemeClr val="tx1"/>
                </a:solidFill>
                <a:effectLst/>
                <a:latin typeface="+mn-lt"/>
                <a:cs typeface="+mn-cs"/>
              </a:rPr>
              <a:t> </a:t>
            </a:r>
            <a:r>
              <a:rPr lang="en-US" sz="1500" err="1">
                <a:solidFill>
                  <a:schemeClr val="tx1"/>
                </a:solidFill>
                <a:effectLst/>
                <a:latin typeface="+mn-lt"/>
                <a:cs typeface="+mn-cs"/>
              </a:rPr>
              <a:t>grunnlag</a:t>
            </a:r>
            <a:r>
              <a:rPr lang="en-US" sz="1500">
                <a:solidFill>
                  <a:schemeClr val="tx1"/>
                </a:solidFill>
                <a:effectLst/>
                <a:latin typeface="+mn-lt"/>
                <a:cs typeface="+mn-cs"/>
              </a:rPr>
              <a:t>. </a:t>
            </a:r>
          </a:p>
          <a:p>
            <a:pPr marL="800100" lvl="1" indent="-285750">
              <a:spcAft>
                <a:spcPts val="800"/>
              </a:spcAft>
              <a:buFont typeface="Courier New" panose="02070309020205020404" pitchFamily="49" charset="0"/>
              <a:buChar char="o"/>
              <a:tabLst>
                <a:tab pos="914400" algn="l"/>
              </a:tabLst>
            </a:pPr>
            <a:r>
              <a:rPr lang="en-US" sz="1500" b="1" err="1">
                <a:solidFill>
                  <a:schemeClr val="tx1"/>
                </a:solidFill>
                <a:effectLst/>
                <a:latin typeface="+mn-lt"/>
                <a:cs typeface="+mn-cs"/>
              </a:rPr>
              <a:t>Fvl</a:t>
            </a:r>
            <a:r>
              <a:rPr lang="en-US" sz="1500" b="1">
                <a:solidFill>
                  <a:schemeClr val="tx1"/>
                </a:solidFill>
                <a:effectLst/>
                <a:latin typeface="+mn-lt"/>
                <a:cs typeface="+mn-cs"/>
              </a:rPr>
              <a:t>. §  24</a:t>
            </a:r>
            <a:r>
              <a:rPr lang="en-US" sz="1500">
                <a:solidFill>
                  <a:schemeClr val="tx1"/>
                </a:solidFill>
                <a:effectLst/>
                <a:latin typeface="+mn-lt"/>
                <a:cs typeface="+mn-cs"/>
              </a:rPr>
              <a:t>; </a:t>
            </a:r>
            <a:r>
              <a:rPr lang="en-US" sz="1500" err="1">
                <a:solidFill>
                  <a:schemeClr val="tx1"/>
                </a:solidFill>
                <a:effectLst/>
                <a:latin typeface="+mn-lt"/>
                <a:cs typeface="+mn-cs"/>
              </a:rPr>
              <a:t>enkeltvedtak</a:t>
            </a:r>
            <a:r>
              <a:rPr lang="en-US" sz="1500">
                <a:solidFill>
                  <a:schemeClr val="tx1"/>
                </a:solidFill>
                <a:effectLst/>
                <a:latin typeface="+mn-lt"/>
                <a:cs typeface="+mn-cs"/>
              </a:rPr>
              <a:t> </a:t>
            </a:r>
            <a:r>
              <a:rPr lang="en-US" sz="1500" err="1">
                <a:solidFill>
                  <a:schemeClr val="tx1"/>
                </a:solidFill>
                <a:effectLst/>
                <a:latin typeface="+mn-lt"/>
                <a:cs typeface="+mn-cs"/>
              </a:rPr>
              <a:t>skal</a:t>
            </a:r>
            <a:r>
              <a:rPr lang="en-US" sz="1500">
                <a:solidFill>
                  <a:schemeClr val="tx1"/>
                </a:solidFill>
                <a:effectLst/>
                <a:latin typeface="+mn-lt"/>
                <a:cs typeface="+mn-cs"/>
              </a:rPr>
              <a:t> </a:t>
            </a:r>
            <a:r>
              <a:rPr lang="en-US" sz="1500" err="1">
                <a:solidFill>
                  <a:schemeClr val="tx1"/>
                </a:solidFill>
                <a:effectLst/>
                <a:latin typeface="+mn-lt"/>
                <a:cs typeface="+mn-cs"/>
              </a:rPr>
              <a:t>grunngis</a:t>
            </a:r>
            <a:r>
              <a:rPr lang="en-US" sz="1500">
                <a:solidFill>
                  <a:schemeClr val="tx1"/>
                </a:solidFill>
                <a:effectLst/>
                <a:latin typeface="+mn-lt"/>
                <a:cs typeface="+mn-cs"/>
              </a:rPr>
              <a:t>. </a:t>
            </a:r>
            <a:r>
              <a:rPr lang="en-US" sz="1500" err="1">
                <a:solidFill>
                  <a:schemeClr val="tx1"/>
                </a:solidFill>
                <a:effectLst/>
                <a:latin typeface="+mn-lt"/>
                <a:cs typeface="+mn-cs"/>
              </a:rPr>
              <a:t>Funksjonalitet</a:t>
            </a:r>
            <a:r>
              <a:rPr lang="en-US" sz="1500">
                <a:solidFill>
                  <a:schemeClr val="tx1"/>
                </a:solidFill>
                <a:effectLst/>
                <a:latin typeface="+mn-lt"/>
                <a:cs typeface="+mn-cs"/>
              </a:rPr>
              <a:t> i </a:t>
            </a:r>
            <a:r>
              <a:rPr lang="en-US" sz="1500" err="1">
                <a:solidFill>
                  <a:schemeClr val="tx1"/>
                </a:solidFill>
                <a:effectLst/>
                <a:latin typeface="+mn-lt"/>
                <a:cs typeface="+mn-cs"/>
              </a:rPr>
              <a:t>løsningen</a:t>
            </a:r>
            <a:r>
              <a:rPr lang="en-US" sz="1500">
                <a:solidFill>
                  <a:schemeClr val="tx1"/>
                </a:solidFill>
                <a:effectLst/>
                <a:latin typeface="+mn-lt"/>
                <a:cs typeface="+mn-cs"/>
              </a:rPr>
              <a:t> for </a:t>
            </a:r>
            <a:r>
              <a:rPr lang="en-US" sz="1500" err="1">
                <a:solidFill>
                  <a:schemeClr val="tx1"/>
                </a:solidFill>
                <a:effectLst/>
                <a:latin typeface="+mn-lt"/>
                <a:cs typeface="+mn-cs"/>
              </a:rPr>
              <a:t>begrunnelse</a:t>
            </a:r>
            <a:r>
              <a:rPr lang="en-US" sz="1500">
                <a:solidFill>
                  <a:schemeClr val="tx1"/>
                </a:solidFill>
                <a:effectLst/>
                <a:latin typeface="+mn-lt"/>
                <a:cs typeface="+mn-cs"/>
              </a:rPr>
              <a:t> for </a:t>
            </a:r>
            <a:r>
              <a:rPr lang="en-US" sz="1500" err="1">
                <a:solidFill>
                  <a:schemeClr val="tx1"/>
                </a:solidFill>
                <a:effectLst/>
                <a:latin typeface="+mn-lt"/>
                <a:cs typeface="+mn-cs"/>
              </a:rPr>
              <a:t>vedtaket</a:t>
            </a:r>
            <a:r>
              <a:rPr lang="en-US" sz="1500">
                <a:solidFill>
                  <a:schemeClr val="tx1"/>
                </a:solidFill>
                <a:effectLst/>
                <a:latin typeface="+mn-lt"/>
                <a:cs typeface="+mn-cs"/>
              </a:rPr>
              <a:t> </a:t>
            </a:r>
            <a:r>
              <a:rPr lang="en-US" sz="1500" err="1">
                <a:solidFill>
                  <a:schemeClr val="tx1"/>
                </a:solidFill>
                <a:effectLst/>
                <a:latin typeface="+mn-lt"/>
                <a:cs typeface="+mn-cs"/>
              </a:rPr>
              <a:t>basert</a:t>
            </a:r>
            <a:r>
              <a:rPr lang="en-US" sz="1500">
                <a:solidFill>
                  <a:schemeClr val="tx1"/>
                </a:solidFill>
                <a:effectLst/>
                <a:latin typeface="+mn-lt"/>
                <a:cs typeface="+mn-cs"/>
              </a:rPr>
              <a:t> </a:t>
            </a:r>
            <a:r>
              <a:rPr lang="en-US" sz="1500" err="1">
                <a:solidFill>
                  <a:schemeClr val="tx1"/>
                </a:solidFill>
                <a:effectLst/>
                <a:latin typeface="+mn-lt"/>
                <a:cs typeface="+mn-cs"/>
              </a:rPr>
              <a:t>på</a:t>
            </a:r>
            <a:r>
              <a:rPr lang="en-US" sz="1500">
                <a:solidFill>
                  <a:schemeClr val="tx1"/>
                </a:solidFill>
                <a:effectLst/>
                <a:latin typeface="+mn-lt"/>
                <a:cs typeface="+mn-cs"/>
              </a:rPr>
              <a:t> </a:t>
            </a:r>
            <a:r>
              <a:rPr lang="en-US" sz="1500" err="1">
                <a:solidFill>
                  <a:schemeClr val="tx1"/>
                </a:solidFill>
                <a:effectLst/>
                <a:latin typeface="+mn-lt"/>
                <a:cs typeface="+mn-cs"/>
              </a:rPr>
              <a:t>hvilket</a:t>
            </a:r>
            <a:r>
              <a:rPr lang="en-US" sz="1500">
                <a:solidFill>
                  <a:schemeClr val="tx1"/>
                </a:solidFill>
                <a:effectLst/>
                <a:latin typeface="+mn-lt"/>
                <a:cs typeface="+mn-cs"/>
              </a:rPr>
              <a:t> </a:t>
            </a:r>
            <a:r>
              <a:rPr lang="en-US" sz="1500" err="1">
                <a:solidFill>
                  <a:schemeClr val="tx1"/>
                </a:solidFill>
                <a:effectLst/>
                <a:latin typeface="+mn-lt"/>
                <a:cs typeface="+mn-cs"/>
              </a:rPr>
              <a:t>regelverk</a:t>
            </a:r>
            <a:r>
              <a:rPr lang="en-US" sz="1500">
                <a:solidFill>
                  <a:schemeClr val="tx1"/>
                </a:solidFill>
                <a:effectLst/>
                <a:latin typeface="+mn-lt"/>
                <a:cs typeface="+mn-cs"/>
              </a:rPr>
              <a:t> som er </a:t>
            </a:r>
            <a:r>
              <a:rPr lang="en-US" sz="1500" err="1">
                <a:solidFill>
                  <a:schemeClr val="tx1"/>
                </a:solidFill>
                <a:effectLst/>
                <a:latin typeface="+mn-lt"/>
                <a:cs typeface="+mn-cs"/>
              </a:rPr>
              <a:t>benyttet</a:t>
            </a:r>
            <a:r>
              <a:rPr lang="en-US" sz="1500">
                <a:solidFill>
                  <a:schemeClr val="tx1"/>
                </a:solidFill>
                <a:effectLst/>
                <a:latin typeface="+mn-lt"/>
                <a:cs typeface="+mn-cs"/>
              </a:rPr>
              <a:t> og </a:t>
            </a:r>
            <a:r>
              <a:rPr lang="en-US" sz="1500" err="1">
                <a:solidFill>
                  <a:schemeClr val="tx1"/>
                </a:solidFill>
                <a:effectLst/>
                <a:latin typeface="+mn-lt"/>
                <a:cs typeface="+mn-cs"/>
              </a:rPr>
              <a:t>hvilke</a:t>
            </a:r>
            <a:r>
              <a:rPr lang="en-US" sz="1500">
                <a:solidFill>
                  <a:schemeClr val="tx1"/>
                </a:solidFill>
                <a:effectLst/>
                <a:latin typeface="+mn-lt"/>
                <a:cs typeface="+mn-cs"/>
              </a:rPr>
              <a:t> </a:t>
            </a:r>
            <a:r>
              <a:rPr lang="en-US" sz="1500" err="1">
                <a:solidFill>
                  <a:schemeClr val="tx1"/>
                </a:solidFill>
                <a:effectLst/>
                <a:latin typeface="+mn-lt"/>
                <a:cs typeface="+mn-cs"/>
              </a:rPr>
              <a:t>opplysninger</a:t>
            </a:r>
            <a:r>
              <a:rPr lang="en-US" sz="1500">
                <a:solidFill>
                  <a:schemeClr val="tx1"/>
                </a:solidFill>
                <a:effectLst/>
                <a:latin typeface="+mn-lt"/>
                <a:cs typeface="+mn-cs"/>
              </a:rPr>
              <a:t> som er </a:t>
            </a:r>
            <a:r>
              <a:rPr lang="en-US" sz="1500" err="1">
                <a:solidFill>
                  <a:schemeClr val="tx1"/>
                </a:solidFill>
                <a:effectLst/>
                <a:latin typeface="+mn-lt"/>
                <a:cs typeface="+mn-cs"/>
              </a:rPr>
              <a:t>lagt</a:t>
            </a:r>
            <a:r>
              <a:rPr lang="en-US" sz="1500">
                <a:solidFill>
                  <a:schemeClr val="tx1"/>
                </a:solidFill>
                <a:effectLst/>
                <a:latin typeface="+mn-lt"/>
                <a:cs typeface="+mn-cs"/>
              </a:rPr>
              <a:t> til </a:t>
            </a:r>
            <a:r>
              <a:rPr lang="en-US" sz="1500" err="1">
                <a:solidFill>
                  <a:schemeClr val="tx1"/>
                </a:solidFill>
                <a:effectLst/>
                <a:latin typeface="+mn-lt"/>
                <a:cs typeface="+mn-cs"/>
              </a:rPr>
              <a:t>grunn</a:t>
            </a:r>
            <a:r>
              <a:rPr lang="en-US" sz="1500">
                <a:solidFill>
                  <a:schemeClr val="tx1"/>
                </a:solidFill>
                <a:effectLst/>
                <a:latin typeface="+mn-lt"/>
                <a:cs typeface="+mn-cs"/>
              </a:rPr>
              <a:t> i den </a:t>
            </a:r>
            <a:r>
              <a:rPr lang="en-US" sz="1500" err="1">
                <a:solidFill>
                  <a:schemeClr val="tx1"/>
                </a:solidFill>
                <a:effectLst/>
                <a:latin typeface="+mn-lt"/>
                <a:cs typeface="+mn-cs"/>
              </a:rPr>
              <a:t>konkrete</a:t>
            </a:r>
            <a:r>
              <a:rPr lang="en-US" sz="1500">
                <a:solidFill>
                  <a:schemeClr val="tx1"/>
                </a:solidFill>
                <a:effectLst/>
                <a:latin typeface="+mn-lt"/>
                <a:cs typeface="+mn-cs"/>
              </a:rPr>
              <a:t> </a:t>
            </a:r>
            <a:r>
              <a:rPr lang="en-US" sz="1500" err="1">
                <a:solidFill>
                  <a:schemeClr val="tx1"/>
                </a:solidFill>
                <a:effectLst/>
                <a:latin typeface="+mn-lt"/>
                <a:cs typeface="+mn-cs"/>
              </a:rPr>
              <a:t>saken</a:t>
            </a:r>
            <a:r>
              <a:rPr lang="en-US" sz="1500">
                <a:solidFill>
                  <a:schemeClr val="tx1"/>
                </a:solidFill>
                <a:effectLst/>
                <a:latin typeface="+mn-lt"/>
                <a:cs typeface="+mn-cs"/>
              </a:rPr>
              <a:t>. </a:t>
            </a:r>
            <a:r>
              <a:rPr lang="en-US" sz="1500" err="1">
                <a:solidFill>
                  <a:schemeClr val="tx1"/>
                </a:solidFill>
                <a:effectLst/>
                <a:latin typeface="+mn-lt"/>
                <a:cs typeface="+mn-cs"/>
              </a:rPr>
              <a:t>Begrunnelsen</a:t>
            </a:r>
            <a:r>
              <a:rPr lang="en-US" sz="1500">
                <a:solidFill>
                  <a:schemeClr val="tx1"/>
                </a:solidFill>
                <a:effectLst/>
                <a:latin typeface="+mn-lt"/>
                <a:cs typeface="+mn-cs"/>
              </a:rPr>
              <a:t> </a:t>
            </a:r>
            <a:r>
              <a:rPr lang="en-US" sz="1500" err="1">
                <a:solidFill>
                  <a:schemeClr val="tx1"/>
                </a:solidFill>
                <a:effectLst/>
                <a:latin typeface="+mn-lt"/>
                <a:cs typeface="+mn-cs"/>
              </a:rPr>
              <a:t>må</a:t>
            </a:r>
            <a:r>
              <a:rPr lang="en-US" sz="1500">
                <a:solidFill>
                  <a:schemeClr val="tx1"/>
                </a:solidFill>
                <a:effectLst/>
                <a:latin typeface="+mn-lt"/>
                <a:cs typeface="+mn-cs"/>
              </a:rPr>
              <a:t> </a:t>
            </a:r>
            <a:r>
              <a:rPr lang="en-US" sz="1500" err="1">
                <a:solidFill>
                  <a:schemeClr val="tx1"/>
                </a:solidFill>
                <a:effectLst/>
                <a:latin typeface="+mn-lt"/>
                <a:cs typeface="+mn-cs"/>
              </a:rPr>
              <a:t>bygge</a:t>
            </a:r>
            <a:r>
              <a:rPr lang="en-US" sz="1500">
                <a:solidFill>
                  <a:schemeClr val="tx1"/>
                </a:solidFill>
                <a:effectLst/>
                <a:latin typeface="+mn-lt"/>
                <a:cs typeface="+mn-cs"/>
              </a:rPr>
              <a:t> </a:t>
            </a:r>
            <a:r>
              <a:rPr lang="en-US" sz="1500" err="1">
                <a:solidFill>
                  <a:schemeClr val="tx1"/>
                </a:solidFill>
                <a:effectLst/>
                <a:latin typeface="+mn-lt"/>
                <a:cs typeface="+mn-cs"/>
              </a:rPr>
              <a:t>på</a:t>
            </a:r>
            <a:r>
              <a:rPr lang="en-US" sz="1500">
                <a:solidFill>
                  <a:schemeClr val="tx1"/>
                </a:solidFill>
                <a:effectLst/>
                <a:latin typeface="+mn-lt"/>
                <a:cs typeface="+mn-cs"/>
              </a:rPr>
              <a:t> </a:t>
            </a:r>
            <a:r>
              <a:rPr lang="en-US" sz="1500" err="1">
                <a:solidFill>
                  <a:schemeClr val="tx1"/>
                </a:solidFill>
                <a:effectLst/>
                <a:latin typeface="+mn-lt"/>
                <a:cs typeface="+mn-cs"/>
              </a:rPr>
              <a:t>riktig</a:t>
            </a:r>
            <a:r>
              <a:rPr lang="en-US" sz="1500">
                <a:solidFill>
                  <a:schemeClr val="tx1"/>
                </a:solidFill>
                <a:effectLst/>
                <a:latin typeface="+mn-lt"/>
                <a:cs typeface="+mn-cs"/>
              </a:rPr>
              <a:t> </a:t>
            </a:r>
            <a:r>
              <a:rPr lang="en-US" sz="1500" err="1">
                <a:solidFill>
                  <a:schemeClr val="tx1"/>
                </a:solidFill>
                <a:effectLst/>
                <a:latin typeface="+mn-lt"/>
                <a:cs typeface="+mn-cs"/>
              </a:rPr>
              <a:t>versjon</a:t>
            </a:r>
            <a:r>
              <a:rPr lang="en-US" sz="1500">
                <a:solidFill>
                  <a:schemeClr val="tx1"/>
                </a:solidFill>
                <a:effectLst/>
                <a:latin typeface="+mn-lt"/>
                <a:cs typeface="+mn-cs"/>
              </a:rPr>
              <a:t> av </a:t>
            </a:r>
            <a:r>
              <a:rPr lang="en-US" sz="1500" err="1">
                <a:solidFill>
                  <a:schemeClr val="tx1"/>
                </a:solidFill>
                <a:effectLst/>
                <a:latin typeface="+mn-lt"/>
                <a:cs typeface="+mn-cs"/>
              </a:rPr>
              <a:t>regelverket</a:t>
            </a:r>
            <a:r>
              <a:rPr lang="en-US" sz="1500">
                <a:solidFill>
                  <a:schemeClr val="tx1"/>
                </a:solidFill>
                <a:effectLst/>
                <a:latin typeface="+mn-lt"/>
                <a:cs typeface="+mn-cs"/>
              </a:rPr>
              <a:t>.</a:t>
            </a:r>
          </a:p>
          <a:p>
            <a:pPr marL="800100" lvl="1" indent="-285750">
              <a:spcAft>
                <a:spcPts val="800"/>
              </a:spcAft>
              <a:buFont typeface="Courier New" panose="02070309020205020404" pitchFamily="49" charset="0"/>
              <a:buChar char="o"/>
              <a:tabLst>
                <a:tab pos="914400" algn="l"/>
              </a:tabLst>
            </a:pPr>
            <a:r>
              <a:rPr lang="en-US" sz="1500" b="1" err="1">
                <a:solidFill>
                  <a:schemeClr val="tx1"/>
                </a:solidFill>
                <a:effectLst/>
                <a:latin typeface="+mn-lt"/>
                <a:cs typeface="+mn-cs"/>
              </a:rPr>
              <a:t>Fvl</a:t>
            </a:r>
            <a:r>
              <a:rPr lang="en-US" sz="1500" b="1">
                <a:solidFill>
                  <a:schemeClr val="tx1"/>
                </a:solidFill>
                <a:effectLst/>
                <a:latin typeface="+mn-lt"/>
                <a:cs typeface="+mn-cs"/>
              </a:rPr>
              <a:t>. §  25 </a:t>
            </a:r>
            <a:r>
              <a:rPr lang="en-US" sz="1500" err="1">
                <a:solidFill>
                  <a:schemeClr val="tx1"/>
                </a:solidFill>
                <a:latin typeface="+mn-lt"/>
                <a:cs typeface="+mn-cs"/>
              </a:rPr>
              <a:t>Begrunnelsens</a:t>
            </a:r>
            <a:r>
              <a:rPr lang="en-US" sz="1500">
                <a:solidFill>
                  <a:schemeClr val="tx1"/>
                </a:solidFill>
                <a:latin typeface="+mn-lt"/>
                <a:cs typeface="+mn-cs"/>
              </a:rPr>
              <a:t> innhold. Stiller </a:t>
            </a:r>
            <a:r>
              <a:rPr lang="en-US" sz="1500" err="1">
                <a:solidFill>
                  <a:schemeClr val="tx1"/>
                </a:solidFill>
                <a:latin typeface="+mn-lt"/>
                <a:cs typeface="+mn-cs"/>
              </a:rPr>
              <a:t>krav</a:t>
            </a:r>
            <a:r>
              <a:rPr lang="en-US" sz="1500">
                <a:solidFill>
                  <a:schemeClr val="tx1"/>
                </a:solidFill>
                <a:latin typeface="+mn-lt"/>
                <a:cs typeface="+mn-cs"/>
              </a:rPr>
              <a:t> til at vi </a:t>
            </a:r>
            <a:r>
              <a:rPr lang="en-US" sz="1500" err="1">
                <a:solidFill>
                  <a:schemeClr val="tx1"/>
                </a:solidFill>
                <a:latin typeface="+mn-lt"/>
                <a:cs typeface="+mn-cs"/>
              </a:rPr>
              <a:t>skal</a:t>
            </a:r>
            <a:r>
              <a:rPr lang="en-US" sz="1500">
                <a:solidFill>
                  <a:schemeClr val="tx1"/>
                </a:solidFill>
                <a:latin typeface="+mn-lt"/>
                <a:cs typeface="+mn-cs"/>
              </a:rPr>
              <a:t> </a:t>
            </a:r>
            <a:r>
              <a:rPr lang="en-US" sz="1500" err="1">
                <a:solidFill>
                  <a:schemeClr val="tx1"/>
                </a:solidFill>
                <a:latin typeface="+mn-lt"/>
                <a:cs typeface="+mn-cs"/>
              </a:rPr>
              <a:t>kunne</a:t>
            </a:r>
            <a:r>
              <a:rPr lang="en-US" sz="1500">
                <a:solidFill>
                  <a:schemeClr val="tx1"/>
                </a:solidFill>
                <a:latin typeface="+mn-lt"/>
                <a:cs typeface="+mn-cs"/>
              </a:rPr>
              <a:t> vise til </a:t>
            </a:r>
            <a:r>
              <a:rPr lang="en-US" sz="1500" err="1">
                <a:solidFill>
                  <a:schemeClr val="tx1"/>
                </a:solidFill>
                <a:latin typeface="+mn-lt"/>
                <a:cs typeface="+mn-cs"/>
              </a:rPr>
              <a:t>hvilke</a:t>
            </a:r>
            <a:r>
              <a:rPr lang="en-US" sz="1500">
                <a:solidFill>
                  <a:schemeClr val="tx1"/>
                </a:solidFill>
                <a:latin typeface="+mn-lt"/>
                <a:cs typeface="+mn-cs"/>
              </a:rPr>
              <a:t> </a:t>
            </a:r>
            <a:r>
              <a:rPr lang="en-US" sz="1500" err="1">
                <a:solidFill>
                  <a:schemeClr val="tx1"/>
                </a:solidFill>
                <a:latin typeface="+mn-lt"/>
                <a:cs typeface="+mn-cs"/>
              </a:rPr>
              <a:t>regler</a:t>
            </a:r>
            <a:r>
              <a:rPr lang="en-US" sz="1500">
                <a:solidFill>
                  <a:schemeClr val="tx1"/>
                </a:solidFill>
                <a:latin typeface="+mn-lt"/>
                <a:cs typeface="+mn-cs"/>
              </a:rPr>
              <a:t> </a:t>
            </a:r>
            <a:r>
              <a:rPr lang="en-US" sz="1500" err="1">
                <a:solidFill>
                  <a:schemeClr val="tx1"/>
                </a:solidFill>
                <a:latin typeface="+mn-lt"/>
                <a:cs typeface="+mn-cs"/>
              </a:rPr>
              <a:t>vedtaket</a:t>
            </a:r>
            <a:r>
              <a:rPr lang="en-US" sz="1500">
                <a:solidFill>
                  <a:schemeClr val="tx1"/>
                </a:solidFill>
                <a:latin typeface="+mn-lt"/>
                <a:cs typeface="+mn-cs"/>
              </a:rPr>
              <a:t> </a:t>
            </a:r>
            <a:r>
              <a:rPr lang="en-US" sz="1500" err="1">
                <a:solidFill>
                  <a:schemeClr val="tx1"/>
                </a:solidFill>
                <a:latin typeface="+mn-lt"/>
                <a:cs typeface="+mn-cs"/>
              </a:rPr>
              <a:t>bygger</a:t>
            </a:r>
            <a:r>
              <a:rPr lang="en-US" sz="1500">
                <a:solidFill>
                  <a:schemeClr val="tx1"/>
                </a:solidFill>
                <a:latin typeface="+mn-lt"/>
                <a:cs typeface="+mn-cs"/>
              </a:rPr>
              <a:t> </a:t>
            </a:r>
            <a:r>
              <a:rPr lang="en-US" sz="1500" err="1">
                <a:solidFill>
                  <a:schemeClr val="tx1"/>
                </a:solidFill>
                <a:latin typeface="+mn-lt"/>
                <a:cs typeface="+mn-cs"/>
              </a:rPr>
              <a:t>på</a:t>
            </a:r>
            <a:r>
              <a:rPr lang="en-US" sz="1500">
                <a:solidFill>
                  <a:schemeClr val="tx1"/>
                </a:solidFill>
                <a:latin typeface="+mn-lt"/>
                <a:cs typeface="+mn-cs"/>
              </a:rPr>
              <a:t>, der det er </a:t>
            </a:r>
            <a:r>
              <a:rPr lang="en-US" sz="1500" err="1">
                <a:solidFill>
                  <a:schemeClr val="tx1"/>
                </a:solidFill>
                <a:latin typeface="+mn-lt"/>
                <a:cs typeface="+mn-cs"/>
              </a:rPr>
              <a:t>nødvendig</a:t>
            </a:r>
            <a:r>
              <a:rPr lang="en-US" sz="1500">
                <a:solidFill>
                  <a:schemeClr val="tx1"/>
                </a:solidFill>
                <a:latin typeface="+mn-lt"/>
                <a:cs typeface="+mn-cs"/>
              </a:rPr>
              <a:t> </a:t>
            </a:r>
            <a:r>
              <a:rPr lang="en-US" sz="1500" err="1">
                <a:solidFill>
                  <a:schemeClr val="tx1"/>
                </a:solidFill>
                <a:latin typeface="+mn-lt"/>
                <a:cs typeface="+mn-cs"/>
              </a:rPr>
              <a:t>skal</a:t>
            </a:r>
            <a:r>
              <a:rPr lang="en-US" sz="1500">
                <a:solidFill>
                  <a:schemeClr val="tx1"/>
                </a:solidFill>
                <a:latin typeface="+mn-lt"/>
                <a:cs typeface="+mn-cs"/>
              </a:rPr>
              <a:t> vi </a:t>
            </a:r>
            <a:r>
              <a:rPr lang="en-US" sz="1500" err="1">
                <a:solidFill>
                  <a:schemeClr val="tx1"/>
                </a:solidFill>
                <a:latin typeface="+mn-lt"/>
                <a:cs typeface="+mn-cs"/>
              </a:rPr>
              <a:t>kunne</a:t>
            </a:r>
            <a:r>
              <a:rPr lang="en-US" sz="1500">
                <a:solidFill>
                  <a:schemeClr val="tx1"/>
                </a:solidFill>
                <a:latin typeface="+mn-lt"/>
                <a:cs typeface="+mn-cs"/>
              </a:rPr>
              <a:t> </a:t>
            </a:r>
            <a:r>
              <a:rPr lang="en-US" sz="1500" err="1">
                <a:solidFill>
                  <a:schemeClr val="tx1"/>
                </a:solidFill>
                <a:latin typeface="+mn-lt"/>
                <a:cs typeface="+mn-cs"/>
              </a:rPr>
              <a:t>gjengi</a:t>
            </a:r>
            <a:r>
              <a:rPr lang="en-US" sz="1500">
                <a:solidFill>
                  <a:schemeClr val="tx1"/>
                </a:solidFill>
                <a:latin typeface="+mn-lt"/>
                <a:cs typeface="+mn-cs"/>
              </a:rPr>
              <a:t> </a:t>
            </a:r>
            <a:r>
              <a:rPr lang="en-US" sz="1500" err="1">
                <a:solidFill>
                  <a:schemeClr val="tx1"/>
                </a:solidFill>
                <a:latin typeface="+mn-lt"/>
                <a:cs typeface="+mn-cs"/>
              </a:rPr>
              <a:t>regelverk</a:t>
            </a:r>
            <a:r>
              <a:rPr lang="en-US" sz="1500">
                <a:solidFill>
                  <a:schemeClr val="tx1"/>
                </a:solidFill>
                <a:latin typeface="+mn-lt"/>
                <a:cs typeface="+mn-cs"/>
              </a:rPr>
              <a:t> og vi </a:t>
            </a:r>
            <a:r>
              <a:rPr lang="en-US" sz="1500" err="1">
                <a:solidFill>
                  <a:schemeClr val="tx1"/>
                </a:solidFill>
                <a:latin typeface="+mn-lt"/>
                <a:cs typeface="+mn-cs"/>
              </a:rPr>
              <a:t>skal</a:t>
            </a:r>
            <a:r>
              <a:rPr lang="en-US" sz="1500">
                <a:solidFill>
                  <a:schemeClr val="tx1"/>
                </a:solidFill>
                <a:latin typeface="+mn-lt"/>
                <a:cs typeface="+mn-cs"/>
              </a:rPr>
              <a:t> </a:t>
            </a:r>
            <a:r>
              <a:rPr lang="en-US" sz="1500" err="1">
                <a:solidFill>
                  <a:schemeClr val="tx1"/>
                </a:solidFill>
                <a:latin typeface="+mn-lt"/>
                <a:cs typeface="+mn-cs"/>
              </a:rPr>
              <a:t>kunne</a:t>
            </a:r>
            <a:r>
              <a:rPr lang="en-US" sz="1500">
                <a:solidFill>
                  <a:schemeClr val="tx1"/>
                </a:solidFill>
                <a:latin typeface="+mn-lt"/>
                <a:cs typeface="+mn-cs"/>
              </a:rPr>
              <a:t> vise til de </a:t>
            </a:r>
            <a:r>
              <a:rPr lang="en-US" sz="1500" err="1">
                <a:solidFill>
                  <a:schemeClr val="tx1"/>
                </a:solidFill>
                <a:latin typeface="+mn-lt"/>
                <a:cs typeface="+mn-cs"/>
              </a:rPr>
              <a:t>faktiske</a:t>
            </a:r>
            <a:r>
              <a:rPr lang="en-US" sz="1500">
                <a:solidFill>
                  <a:schemeClr val="tx1"/>
                </a:solidFill>
                <a:latin typeface="+mn-lt"/>
                <a:cs typeface="+mn-cs"/>
              </a:rPr>
              <a:t> forhold som er </a:t>
            </a:r>
            <a:r>
              <a:rPr lang="en-US" sz="1500" err="1">
                <a:solidFill>
                  <a:schemeClr val="tx1"/>
                </a:solidFill>
                <a:latin typeface="+mn-lt"/>
                <a:cs typeface="+mn-cs"/>
              </a:rPr>
              <a:t>lagt</a:t>
            </a:r>
            <a:r>
              <a:rPr lang="en-US" sz="1500">
                <a:solidFill>
                  <a:schemeClr val="tx1"/>
                </a:solidFill>
                <a:latin typeface="+mn-lt"/>
                <a:cs typeface="+mn-cs"/>
              </a:rPr>
              <a:t> til </a:t>
            </a:r>
            <a:r>
              <a:rPr lang="en-US" sz="1500" err="1">
                <a:solidFill>
                  <a:schemeClr val="tx1"/>
                </a:solidFill>
                <a:latin typeface="+mn-lt"/>
                <a:cs typeface="+mn-cs"/>
              </a:rPr>
              <a:t>grunn</a:t>
            </a:r>
            <a:r>
              <a:rPr lang="en-US" sz="1500">
                <a:solidFill>
                  <a:schemeClr val="tx1"/>
                </a:solidFill>
                <a:latin typeface="+mn-lt"/>
                <a:cs typeface="+mn-cs"/>
              </a:rPr>
              <a:t> i </a:t>
            </a:r>
            <a:r>
              <a:rPr lang="en-US" sz="1500" err="1">
                <a:solidFill>
                  <a:schemeClr val="tx1"/>
                </a:solidFill>
                <a:latin typeface="+mn-lt"/>
                <a:cs typeface="+mn-cs"/>
              </a:rPr>
              <a:t>saken</a:t>
            </a:r>
            <a:r>
              <a:rPr lang="en-US" sz="1500">
                <a:solidFill>
                  <a:schemeClr val="tx1"/>
                </a:solidFill>
                <a:latin typeface="+mn-lt"/>
                <a:cs typeface="+mn-cs"/>
              </a:rPr>
              <a:t>. </a:t>
            </a:r>
            <a:endParaRPr lang="en-US" sz="1500">
              <a:solidFill>
                <a:schemeClr val="tx1"/>
              </a:solidFill>
              <a:effectLst/>
              <a:latin typeface="+mn-lt"/>
              <a:cs typeface="+mn-cs"/>
            </a:endParaRPr>
          </a:p>
          <a:p>
            <a:pPr marL="400050" indent="-285750">
              <a:spcAft>
                <a:spcPts val="800"/>
              </a:spcAft>
              <a:tabLst>
                <a:tab pos="457200" algn="l"/>
              </a:tabLst>
            </a:pPr>
            <a:r>
              <a:rPr lang="en-US" sz="1500" b="1">
                <a:solidFill>
                  <a:schemeClr val="tx1"/>
                </a:solidFill>
                <a:effectLst/>
                <a:latin typeface="+mn-lt"/>
                <a:cs typeface="+mn-cs"/>
              </a:rPr>
              <a:t>GDPR </a:t>
            </a:r>
            <a:r>
              <a:rPr lang="en-US" sz="1500" b="1" err="1">
                <a:solidFill>
                  <a:schemeClr val="tx1"/>
                </a:solidFill>
                <a:effectLst/>
                <a:latin typeface="+mn-lt"/>
                <a:cs typeface="+mn-cs"/>
              </a:rPr>
              <a:t>artikkel</a:t>
            </a:r>
            <a:r>
              <a:rPr lang="en-US" sz="1500" b="1">
                <a:solidFill>
                  <a:schemeClr val="tx1"/>
                </a:solidFill>
                <a:effectLst/>
                <a:latin typeface="+mn-lt"/>
                <a:cs typeface="+mn-cs"/>
              </a:rPr>
              <a:t> 15</a:t>
            </a:r>
            <a:r>
              <a:rPr lang="en-US" sz="1500">
                <a:solidFill>
                  <a:schemeClr val="tx1"/>
                </a:solidFill>
                <a:effectLst/>
                <a:latin typeface="+mn-lt"/>
                <a:cs typeface="+mn-cs"/>
              </a:rPr>
              <a:t>; den </a:t>
            </a:r>
            <a:r>
              <a:rPr lang="en-US" sz="1500" err="1">
                <a:solidFill>
                  <a:schemeClr val="tx1"/>
                </a:solidFill>
                <a:effectLst/>
                <a:latin typeface="+mn-lt"/>
                <a:cs typeface="+mn-cs"/>
              </a:rPr>
              <a:t>registrerte</a:t>
            </a:r>
            <a:r>
              <a:rPr lang="en-US" sz="1500">
                <a:solidFill>
                  <a:schemeClr val="tx1"/>
                </a:solidFill>
                <a:effectLst/>
                <a:latin typeface="+mn-lt"/>
                <a:cs typeface="+mn-cs"/>
              </a:rPr>
              <a:t> har </a:t>
            </a:r>
            <a:r>
              <a:rPr lang="en-US" sz="1500" err="1">
                <a:solidFill>
                  <a:schemeClr val="tx1"/>
                </a:solidFill>
                <a:effectLst/>
                <a:latin typeface="+mn-lt"/>
                <a:cs typeface="+mn-cs"/>
              </a:rPr>
              <a:t>rett</a:t>
            </a:r>
            <a:r>
              <a:rPr lang="en-US" sz="1500">
                <a:solidFill>
                  <a:schemeClr val="tx1"/>
                </a:solidFill>
                <a:effectLst/>
                <a:latin typeface="+mn-lt"/>
                <a:cs typeface="+mn-cs"/>
              </a:rPr>
              <a:t> til </a:t>
            </a:r>
            <a:r>
              <a:rPr lang="en-US" sz="1500" err="1">
                <a:solidFill>
                  <a:schemeClr val="tx1"/>
                </a:solidFill>
                <a:effectLst/>
                <a:latin typeface="+mn-lt"/>
                <a:cs typeface="+mn-cs"/>
              </a:rPr>
              <a:t>innsyn</a:t>
            </a:r>
            <a:r>
              <a:rPr lang="en-US" sz="1500">
                <a:solidFill>
                  <a:schemeClr val="tx1"/>
                </a:solidFill>
                <a:effectLst/>
                <a:latin typeface="+mn-lt"/>
                <a:cs typeface="+mn-cs"/>
              </a:rPr>
              <a:t> i </a:t>
            </a:r>
            <a:r>
              <a:rPr lang="en-US" sz="1500" err="1">
                <a:solidFill>
                  <a:schemeClr val="tx1"/>
                </a:solidFill>
                <a:effectLst/>
                <a:latin typeface="+mn-lt"/>
                <a:cs typeface="+mn-cs"/>
              </a:rPr>
              <a:t>blant</a:t>
            </a:r>
            <a:r>
              <a:rPr lang="en-US" sz="1500">
                <a:solidFill>
                  <a:schemeClr val="tx1"/>
                </a:solidFill>
                <a:effectLst/>
                <a:latin typeface="+mn-lt"/>
                <a:cs typeface="+mn-cs"/>
              </a:rPr>
              <a:t> </a:t>
            </a:r>
            <a:r>
              <a:rPr lang="en-US" sz="1500" err="1">
                <a:solidFill>
                  <a:schemeClr val="tx1"/>
                </a:solidFill>
                <a:effectLst/>
                <a:latin typeface="+mn-lt"/>
                <a:cs typeface="+mn-cs"/>
              </a:rPr>
              <a:t>annet</a:t>
            </a:r>
            <a:r>
              <a:rPr lang="en-US" sz="1500">
                <a:solidFill>
                  <a:schemeClr val="tx1"/>
                </a:solidFill>
                <a:effectLst/>
                <a:latin typeface="+mn-lt"/>
                <a:cs typeface="+mn-cs"/>
              </a:rPr>
              <a:t> </a:t>
            </a:r>
            <a:r>
              <a:rPr lang="en-US" sz="1500" err="1">
                <a:solidFill>
                  <a:schemeClr val="tx1"/>
                </a:solidFill>
                <a:effectLst/>
                <a:latin typeface="+mn-lt"/>
                <a:cs typeface="+mn-cs"/>
              </a:rPr>
              <a:t>forekomsten</a:t>
            </a:r>
            <a:r>
              <a:rPr lang="en-US" sz="1500">
                <a:solidFill>
                  <a:schemeClr val="tx1"/>
                </a:solidFill>
                <a:effectLst/>
                <a:latin typeface="+mn-lt"/>
                <a:cs typeface="+mn-cs"/>
              </a:rPr>
              <a:t> av </a:t>
            </a:r>
            <a:r>
              <a:rPr lang="en-US" sz="1500" err="1">
                <a:solidFill>
                  <a:schemeClr val="tx1"/>
                </a:solidFill>
                <a:effectLst/>
                <a:latin typeface="+mn-lt"/>
                <a:cs typeface="+mn-cs"/>
              </a:rPr>
              <a:t>automatiserte</a:t>
            </a:r>
            <a:r>
              <a:rPr lang="en-US" sz="1500">
                <a:solidFill>
                  <a:schemeClr val="tx1"/>
                </a:solidFill>
                <a:effectLst/>
                <a:latin typeface="+mn-lt"/>
                <a:cs typeface="+mn-cs"/>
              </a:rPr>
              <a:t> </a:t>
            </a:r>
            <a:r>
              <a:rPr lang="en-US" sz="1500" err="1">
                <a:solidFill>
                  <a:schemeClr val="tx1"/>
                </a:solidFill>
                <a:effectLst/>
                <a:latin typeface="+mn-lt"/>
                <a:cs typeface="+mn-cs"/>
              </a:rPr>
              <a:t>avgjørelser</a:t>
            </a:r>
            <a:r>
              <a:rPr lang="en-US" sz="1500">
                <a:solidFill>
                  <a:schemeClr val="tx1"/>
                </a:solidFill>
                <a:effectLst/>
                <a:latin typeface="+mn-lt"/>
                <a:cs typeface="+mn-cs"/>
              </a:rPr>
              <a:t>, relevant </a:t>
            </a:r>
            <a:r>
              <a:rPr lang="en-US" sz="1500" err="1">
                <a:solidFill>
                  <a:schemeClr val="tx1"/>
                </a:solidFill>
                <a:effectLst/>
                <a:latin typeface="+mn-lt"/>
                <a:cs typeface="+mn-cs"/>
              </a:rPr>
              <a:t>informasjon</a:t>
            </a:r>
            <a:r>
              <a:rPr lang="en-US" sz="1500">
                <a:solidFill>
                  <a:schemeClr val="tx1"/>
                </a:solidFill>
                <a:effectLst/>
                <a:latin typeface="+mn-lt"/>
                <a:cs typeface="+mn-cs"/>
              </a:rPr>
              <a:t> om den </a:t>
            </a:r>
            <a:r>
              <a:rPr lang="en-US" sz="1500" err="1">
                <a:solidFill>
                  <a:schemeClr val="tx1"/>
                </a:solidFill>
                <a:effectLst/>
                <a:latin typeface="+mn-lt"/>
                <a:cs typeface="+mn-cs"/>
              </a:rPr>
              <a:t>underliggende</a:t>
            </a:r>
            <a:r>
              <a:rPr lang="en-US" sz="1500">
                <a:solidFill>
                  <a:schemeClr val="tx1"/>
                </a:solidFill>
                <a:effectLst/>
                <a:latin typeface="+mn-lt"/>
                <a:cs typeface="+mn-cs"/>
              </a:rPr>
              <a:t> </a:t>
            </a:r>
            <a:r>
              <a:rPr lang="en-US" sz="1500" err="1">
                <a:solidFill>
                  <a:schemeClr val="tx1"/>
                </a:solidFill>
                <a:effectLst/>
                <a:latin typeface="+mn-lt"/>
                <a:cs typeface="+mn-cs"/>
              </a:rPr>
              <a:t>logikken</a:t>
            </a:r>
            <a:r>
              <a:rPr lang="en-US" sz="1500">
                <a:solidFill>
                  <a:schemeClr val="tx1"/>
                </a:solidFill>
                <a:effectLst/>
                <a:latin typeface="+mn-lt"/>
                <a:cs typeface="+mn-cs"/>
              </a:rPr>
              <a:t>, </a:t>
            </a:r>
            <a:r>
              <a:rPr lang="en-US" sz="1500" err="1">
                <a:solidFill>
                  <a:schemeClr val="tx1"/>
                </a:solidFill>
                <a:effectLst/>
                <a:latin typeface="+mn-lt"/>
                <a:cs typeface="+mn-cs"/>
              </a:rPr>
              <a:t>samt</a:t>
            </a:r>
            <a:r>
              <a:rPr lang="en-US" sz="1500">
                <a:solidFill>
                  <a:schemeClr val="tx1"/>
                </a:solidFill>
                <a:effectLst/>
                <a:latin typeface="+mn-lt"/>
                <a:cs typeface="+mn-cs"/>
              </a:rPr>
              <a:t> om </a:t>
            </a:r>
            <a:r>
              <a:rPr lang="en-US" sz="1500" err="1">
                <a:solidFill>
                  <a:schemeClr val="tx1"/>
                </a:solidFill>
                <a:effectLst/>
                <a:latin typeface="+mn-lt"/>
                <a:cs typeface="+mn-cs"/>
              </a:rPr>
              <a:t>betydningen</a:t>
            </a:r>
            <a:r>
              <a:rPr lang="en-US" sz="1500">
                <a:solidFill>
                  <a:schemeClr val="tx1"/>
                </a:solidFill>
                <a:effectLst/>
                <a:latin typeface="+mn-lt"/>
                <a:cs typeface="+mn-cs"/>
              </a:rPr>
              <a:t> og de </a:t>
            </a:r>
            <a:r>
              <a:rPr lang="en-US" sz="1500" err="1">
                <a:solidFill>
                  <a:schemeClr val="tx1"/>
                </a:solidFill>
                <a:effectLst/>
                <a:latin typeface="+mn-lt"/>
                <a:cs typeface="+mn-cs"/>
              </a:rPr>
              <a:t>forventede</a:t>
            </a:r>
            <a:r>
              <a:rPr lang="en-US" sz="1500">
                <a:solidFill>
                  <a:schemeClr val="tx1"/>
                </a:solidFill>
                <a:effectLst/>
                <a:latin typeface="+mn-lt"/>
                <a:cs typeface="+mn-cs"/>
              </a:rPr>
              <a:t> </a:t>
            </a:r>
            <a:r>
              <a:rPr lang="en-US" sz="1500" err="1">
                <a:solidFill>
                  <a:schemeClr val="tx1"/>
                </a:solidFill>
                <a:effectLst/>
                <a:latin typeface="+mn-lt"/>
                <a:cs typeface="+mn-cs"/>
              </a:rPr>
              <a:t>konsekvensene</a:t>
            </a:r>
            <a:r>
              <a:rPr lang="en-US" sz="1500">
                <a:solidFill>
                  <a:schemeClr val="tx1"/>
                </a:solidFill>
                <a:effectLst/>
                <a:latin typeface="+mn-lt"/>
                <a:cs typeface="+mn-cs"/>
              </a:rPr>
              <a:t> av en </a:t>
            </a:r>
            <a:r>
              <a:rPr lang="en-US" sz="1500" err="1">
                <a:solidFill>
                  <a:schemeClr val="tx1"/>
                </a:solidFill>
                <a:effectLst/>
                <a:latin typeface="+mn-lt"/>
                <a:cs typeface="+mn-cs"/>
              </a:rPr>
              <a:t>slik</a:t>
            </a:r>
            <a:r>
              <a:rPr lang="en-US" sz="1500">
                <a:solidFill>
                  <a:schemeClr val="tx1"/>
                </a:solidFill>
                <a:effectLst/>
                <a:latin typeface="+mn-lt"/>
                <a:cs typeface="+mn-cs"/>
              </a:rPr>
              <a:t> </a:t>
            </a:r>
            <a:r>
              <a:rPr lang="en-US" sz="1500" err="1">
                <a:solidFill>
                  <a:schemeClr val="tx1"/>
                </a:solidFill>
                <a:effectLst/>
                <a:latin typeface="+mn-lt"/>
                <a:cs typeface="+mn-cs"/>
              </a:rPr>
              <a:t>behandling</a:t>
            </a:r>
            <a:r>
              <a:rPr lang="en-US" sz="1500">
                <a:solidFill>
                  <a:schemeClr val="tx1"/>
                </a:solidFill>
                <a:effectLst/>
                <a:latin typeface="+mn-lt"/>
                <a:cs typeface="+mn-cs"/>
              </a:rPr>
              <a:t>. </a:t>
            </a:r>
          </a:p>
          <a:p>
            <a:pPr marL="400050" indent="-285750">
              <a:spcAft>
                <a:spcPts val="800"/>
              </a:spcAft>
              <a:tabLst>
                <a:tab pos="457200" algn="l"/>
              </a:tabLst>
            </a:pPr>
            <a:r>
              <a:rPr lang="en-US" sz="1500" b="1" err="1">
                <a:solidFill>
                  <a:schemeClr val="tx1"/>
                </a:solidFill>
                <a:effectLst/>
                <a:latin typeface="+mn-lt"/>
                <a:cs typeface="+mn-cs"/>
              </a:rPr>
              <a:t>Økonomireglementet</a:t>
            </a:r>
            <a:r>
              <a:rPr lang="en-US" sz="1500">
                <a:solidFill>
                  <a:schemeClr val="tx1"/>
                </a:solidFill>
                <a:effectLst/>
                <a:latin typeface="+mn-lt"/>
                <a:cs typeface="+mn-cs"/>
              </a:rPr>
              <a:t>; </a:t>
            </a:r>
            <a:r>
              <a:rPr lang="en-US" sz="1500" err="1">
                <a:solidFill>
                  <a:schemeClr val="tx1"/>
                </a:solidFill>
                <a:effectLst/>
                <a:latin typeface="+mn-lt"/>
                <a:cs typeface="+mn-cs"/>
              </a:rPr>
              <a:t>Vedtaket</a:t>
            </a:r>
            <a:r>
              <a:rPr lang="en-US" sz="1500">
                <a:solidFill>
                  <a:schemeClr val="tx1"/>
                </a:solidFill>
                <a:effectLst/>
                <a:latin typeface="+mn-lt"/>
                <a:cs typeface="+mn-cs"/>
              </a:rPr>
              <a:t> er </a:t>
            </a:r>
            <a:r>
              <a:rPr lang="en-US" sz="1500" err="1">
                <a:solidFill>
                  <a:schemeClr val="tx1"/>
                </a:solidFill>
                <a:effectLst/>
                <a:latin typeface="+mn-lt"/>
                <a:cs typeface="+mn-cs"/>
              </a:rPr>
              <a:t>bilaget</a:t>
            </a:r>
            <a:r>
              <a:rPr lang="en-US" sz="1500">
                <a:solidFill>
                  <a:schemeClr val="tx1"/>
                </a:solidFill>
                <a:effectLst/>
                <a:latin typeface="+mn-lt"/>
                <a:cs typeface="+mn-cs"/>
              </a:rPr>
              <a:t> for </a:t>
            </a:r>
            <a:r>
              <a:rPr lang="en-US" sz="1500" err="1">
                <a:solidFill>
                  <a:schemeClr val="tx1"/>
                </a:solidFill>
                <a:effectLst/>
                <a:latin typeface="+mn-lt"/>
                <a:cs typeface="+mn-cs"/>
              </a:rPr>
              <a:t>utbetalingen</a:t>
            </a:r>
            <a:r>
              <a:rPr lang="en-US" sz="1500">
                <a:solidFill>
                  <a:schemeClr val="tx1"/>
                </a:solidFill>
                <a:effectLst/>
                <a:latin typeface="+mn-lt"/>
                <a:cs typeface="+mn-cs"/>
              </a:rPr>
              <a:t>. I et </a:t>
            </a:r>
            <a:r>
              <a:rPr lang="en-US" sz="1500" err="1">
                <a:solidFill>
                  <a:schemeClr val="tx1"/>
                </a:solidFill>
                <a:effectLst/>
                <a:latin typeface="+mn-lt"/>
                <a:cs typeface="+mn-cs"/>
              </a:rPr>
              <a:t>vedtak</a:t>
            </a:r>
            <a:r>
              <a:rPr lang="en-US" sz="1500">
                <a:solidFill>
                  <a:schemeClr val="tx1"/>
                </a:solidFill>
                <a:effectLst/>
                <a:latin typeface="+mn-lt"/>
                <a:cs typeface="+mn-cs"/>
              </a:rPr>
              <a:t> er det </a:t>
            </a:r>
            <a:r>
              <a:rPr lang="en-US" sz="1500" err="1">
                <a:solidFill>
                  <a:schemeClr val="tx1"/>
                </a:solidFill>
                <a:effectLst/>
                <a:latin typeface="+mn-lt"/>
                <a:cs typeface="+mn-cs"/>
              </a:rPr>
              <a:t>nødvendig</a:t>
            </a:r>
            <a:r>
              <a:rPr lang="en-US" sz="1500">
                <a:solidFill>
                  <a:schemeClr val="tx1"/>
                </a:solidFill>
                <a:effectLst/>
                <a:latin typeface="+mn-lt"/>
                <a:cs typeface="+mn-cs"/>
              </a:rPr>
              <a:t> å </a:t>
            </a:r>
            <a:r>
              <a:rPr lang="en-US" sz="1500" err="1">
                <a:solidFill>
                  <a:schemeClr val="tx1"/>
                </a:solidFill>
                <a:effectLst/>
                <a:latin typeface="+mn-lt"/>
                <a:cs typeface="+mn-cs"/>
              </a:rPr>
              <a:t>vite</a:t>
            </a:r>
            <a:r>
              <a:rPr lang="en-US" sz="1500">
                <a:solidFill>
                  <a:schemeClr val="tx1"/>
                </a:solidFill>
                <a:effectLst/>
                <a:latin typeface="+mn-lt"/>
                <a:cs typeface="+mn-cs"/>
              </a:rPr>
              <a:t> </a:t>
            </a:r>
            <a:r>
              <a:rPr lang="en-US" sz="1500" err="1">
                <a:solidFill>
                  <a:schemeClr val="tx1"/>
                </a:solidFill>
                <a:effectLst/>
                <a:latin typeface="+mn-lt"/>
                <a:cs typeface="+mn-cs"/>
              </a:rPr>
              <a:t>nøyaktig</a:t>
            </a:r>
            <a:r>
              <a:rPr lang="en-US" sz="1500">
                <a:solidFill>
                  <a:schemeClr val="tx1"/>
                </a:solidFill>
                <a:effectLst/>
                <a:latin typeface="+mn-lt"/>
                <a:cs typeface="+mn-cs"/>
              </a:rPr>
              <a:t> </a:t>
            </a:r>
            <a:r>
              <a:rPr lang="en-US" sz="1500" err="1">
                <a:solidFill>
                  <a:schemeClr val="tx1"/>
                </a:solidFill>
                <a:effectLst/>
                <a:latin typeface="+mn-lt"/>
                <a:cs typeface="+mn-cs"/>
              </a:rPr>
              <a:t>hvilken</a:t>
            </a:r>
            <a:r>
              <a:rPr lang="en-US" sz="1500">
                <a:solidFill>
                  <a:schemeClr val="tx1"/>
                </a:solidFill>
                <a:effectLst/>
                <a:latin typeface="+mn-lt"/>
                <a:cs typeface="+mn-cs"/>
              </a:rPr>
              <a:t> </a:t>
            </a:r>
            <a:r>
              <a:rPr lang="en-US" sz="1500" err="1">
                <a:solidFill>
                  <a:schemeClr val="tx1"/>
                </a:solidFill>
                <a:effectLst/>
                <a:latin typeface="+mn-lt"/>
                <a:cs typeface="+mn-cs"/>
              </a:rPr>
              <a:t>informasjon</a:t>
            </a:r>
            <a:r>
              <a:rPr lang="en-US" sz="1500">
                <a:solidFill>
                  <a:schemeClr val="tx1"/>
                </a:solidFill>
                <a:effectLst/>
                <a:latin typeface="+mn-lt"/>
                <a:cs typeface="+mn-cs"/>
              </a:rPr>
              <a:t> som </a:t>
            </a:r>
            <a:r>
              <a:rPr lang="en-US" sz="1500" err="1">
                <a:solidFill>
                  <a:schemeClr val="tx1"/>
                </a:solidFill>
                <a:effectLst/>
                <a:latin typeface="+mn-lt"/>
                <a:cs typeface="+mn-cs"/>
              </a:rPr>
              <a:t>inngår</a:t>
            </a:r>
            <a:r>
              <a:rPr lang="en-US" sz="1500">
                <a:solidFill>
                  <a:schemeClr val="tx1"/>
                </a:solidFill>
                <a:effectLst/>
                <a:latin typeface="+mn-lt"/>
                <a:cs typeface="+mn-cs"/>
              </a:rPr>
              <a:t> og hvordan </a:t>
            </a:r>
            <a:r>
              <a:rPr lang="en-US" sz="1500" err="1">
                <a:solidFill>
                  <a:schemeClr val="tx1"/>
                </a:solidFill>
                <a:effectLst/>
                <a:latin typeface="+mn-lt"/>
                <a:cs typeface="+mn-cs"/>
              </a:rPr>
              <a:t>dette</a:t>
            </a:r>
            <a:r>
              <a:rPr lang="en-US" sz="1500">
                <a:solidFill>
                  <a:schemeClr val="tx1"/>
                </a:solidFill>
                <a:effectLst/>
                <a:latin typeface="+mn-lt"/>
                <a:cs typeface="+mn-cs"/>
              </a:rPr>
              <a:t> er </a:t>
            </a:r>
            <a:r>
              <a:rPr lang="en-US" sz="1500" err="1">
                <a:solidFill>
                  <a:schemeClr val="tx1"/>
                </a:solidFill>
                <a:effectLst/>
                <a:latin typeface="+mn-lt"/>
                <a:cs typeface="+mn-cs"/>
              </a:rPr>
              <a:t>prøvd</a:t>
            </a:r>
            <a:r>
              <a:rPr lang="en-US" sz="1500">
                <a:solidFill>
                  <a:schemeClr val="tx1"/>
                </a:solidFill>
                <a:effectLst/>
                <a:latin typeface="+mn-lt"/>
                <a:cs typeface="+mn-cs"/>
              </a:rPr>
              <a:t>. </a:t>
            </a:r>
          </a:p>
          <a:p>
            <a:pPr marL="0"/>
            <a:endParaRPr lang="en-US" sz="1500">
              <a:solidFill>
                <a:schemeClr val="tx1"/>
              </a:solidFill>
              <a:latin typeface="+mn-lt"/>
              <a:cs typeface="+mn-cs"/>
            </a:endParaRPr>
          </a:p>
        </p:txBody>
      </p:sp>
    </p:spTree>
    <p:extLst>
      <p:ext uri="{BB962C8B-B14F-4D97-AF65-F5344CB8AC3E}">
        <p14:creationId xmlns:p14="http://schemas.microsoft.com/office/powerpoint/2010/main" val="415610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A2C66B8C-4AD7-461F-8927-6AA7A9A16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655" y="529772"/>
            <a:ext cx="4892471" cy="5907314"/>
          </a:xfrm>
          <a:prstGeom prst="rect">
            <a:avLst/>
          </a:prstGeom>
        </p:spPr>
      </p:pic>
      <p:pic>
        <p:nvPicPr>
          <p:cNvPr id="4" name="Bilde 3">
            <a:extLst>
              <a:ext uri="{FF2B5EF4-FFF2-40B4-BE49-F238E27FC236}">
                <a16:creationId xmlns:a16="http://schemas.microsoft.com/office/drawing/2014/main" id="{7102BA56-F176-4B70-8A9C-ACEE4A0F2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5409">
            <a:off x="5024039" y="2955775"/>
            <a:ext cx="399267" cy="251005"/>
          </a:xfrm>
          <a:prstGeom prst="rect">
            <a:avLst/>
          </a:prstGeom>
        </p:spPr>
      </p:pic>
      <p:sp>
        <p:nvSpPr>
          <p:cNvPr id="5" name="TekstSylinder 4">
            <a:extLst>
              <a:ext uri="{FF2B5EF4-FFF2-40B4-BE49-F238E27FC236}">
                <a16:creationId xmlns:a16="http://schemas.microsoft.com/office/drawing/2014/main" id="{0FD35977-4E4A-480D-BB3E-23EA0E957FED}"/>
              </a:ext>
            </a:extLst>
          </p:cNvPr>
          <p:cNvSpPr txBox="1"/>
          <p:nvPr/>
        </p:nvSpPr>
        <p:spPr>
          <a:xfrm rot="21248077">
            <a:off x="4911732" y="783771"/>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6" name="TekstSylinder 5">
            <a:extLst>
              <a:ext uri="{FF2B5EF4-FFF2-40B4-BE49-F238E27FC236}">
                <a16:creationId xmlns:a16="http://schemas.microsoft.com/office/drawing/2014/main" id="{EDBD9A87-EBD6-4062-8AE9-F1246CBADFC5}"/>
              </a:ext>
            </a:extLst>
          </p:cNvPr>
          <p:cNvSpPr txBox="1"/>
          <p:nvPr/>
        </p:nvSpPr>
        <p:spPr>
          <a:xfrm rot="1933117">
            <a:off x="6436853" y="3614057"/>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8" name="TekstSylinder 7">
            <a:extLst>
              <a:ext uri="{FF2B5EF4-FFF2-40B4-BE49-F238E27FC236}">
                <a16:creationId xmlns:a16="http://schemas.microsoft.com/office/drawing/2014/main" id="{D8B43BB5-769F-4B21-A527-4C82A34E00A0}"/>
              </a:ext>
            </a:extLst>
          </p:cNvPr>
          <p:cNvSpPr txBox="1"/>
          <p:nvPr/>
        </p:nvSpPr>
        <p:spPr>
          <a:xfrm>
            <a:off x="6164340" y="4466363"/>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9" name="TekstSylinder 8">
            <a:extLst>
              <a:ext uri="{FF2B5EF4-FFF2-40B4-BE49-F238E27FC236}">
                <a16:creationId xmlns:a16="http://schemas.microsoft.com/office/drawing/2014/main" id="{46304D4D-8CD9-4D80-A8F0-3443ED8ABBF1}"/>
              </a:ext>
            </a:extLst>
          </p:cNvPr>
          <p:cNvSpPr txBox="1"/>
          <p:nvPr/>
        </p:nvSpPr>
        <p:spPr>
          <a:xfrm rot="1015362">
            <a:off x="6280862" y="3904322"/>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10" name="TekstSylinder 9">
            <a:extLst>
              <a:ext uri="{FF2B5EF4-FFF2-40B4-BE49-F238E27FC236}">
                <a16:creationId xmlns:a16="http://schemas.microsoft.com/office/drawing/2014/main" id="{19735E41-2E9A-48AF-BBF8-82900209F5A4}"/>
              </a:ext>
            </a:extLst>
          </p:cNvPr>
          <p:cNvSpPr txBox="1"/>
          <p:nvPr/>
        </p:nvSpPr>
        <p:spPr>
          <a:xfrm>
            <a:off x="6156907" y="4871496"/>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11" name="TekstSylinder 10">
            <a:extLst>
              <a:ext uri="{FF2B5EF4-FFF2-40B4-BE49-F238E27FC236}">
                <a16:creationId xmlns:a16="http://schemas.microsoft.com/office/drawing/2014/main" id="{A56772A6-1223-4180-A0F7-6CA24A233C8C}"/>
              </a:ext>
            </a:extLst>
          </p:cNvPr>
          <p:cNvSpPr txBox="1"/>
          <p:nvPr/>
        </p:nvSpPr>
        <p:spPr>
          <a:xfrm>
            <a:off x="6095637" y="4656371"/>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12" name="TekstSylinder 11">
            <a:extLst>
              <a:ext uri="{FF2B5EF4-FFF2-40B4-BE49-F238E27FC236}">
                <a16:creationId xmlns:a16="http://schemas.microsoft.com/office/drawing/2014/main" id="{09BC34EA-A51A-4854-B6AA-0AA253FF214A}"/>
              </a:ext>
            </a:extLst>
          </p:cNvPr>
          <p:cNvSpPr txBox="1"/>
          <p:nvPr/>
        </p:nvSpPr>
        <p:spPr>
          <a:xfrm rot="18567744">
            <a:off x="6248141" y="5942121"/>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13" name="TekstSylinder 12">
            <a:extLst>
              <a:ext uri="{FF2B5EF4-FFF2-40B4-BE49-F238E27FC236}">
                <a16:creationId xmlns:a16="http://schemas.microsoft.com/office/drawing/2014/main" id="{D2F70250-9DF1-42A4-8AD2-A469513A3197}"/>
              </a:ext>
            </a:extLst>
          </p:cNvPr>
          <p:cNvSpPr txBox="1"/>
          <p:nvPr/>
        </p:nvSpPr>
        <p:spPr>
          <a:xfrm>
            <a:off x="6175361" y="4156821"/>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14" name="TekstSylinder 13">
            <a:extLst>
              <a:ext uri="{FF2B5EF4-FFF2-40B4-BE49-F238E27FC236}">
                <a16:creationId xmlns:a16="http://schemas.microsoft.com/office/drawing/2014/main" id="{610E39BB-A1FD-4BFB-A062-94FB51D7902D}"/>
              </a:ext>
            </a:extLst>
          </p:cNvPr>
          <p:cNvSpPr txBox="1"/>
          <p:nvPr/>
        </p:nvSpPr>
        <p:spPr>
          <a:xfrm rot="18201468">
            <a:off x="6066387" y="6029946"/>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15" name="TekstSylinder 14">
            <a:extLst>
              <a:ext uri="{FF2B5EF4-FFF2-40B4-BE49-F238E27FC236}">
                <a16:creationId xmlns:a16="http://schemas.microsoft.com/office/drawing/2014/main" id="{E54C70A5-5561-4945-8634-8D1093729AED}"/>
              </a:ext>
            </a:extLst>
          </p:cNvPr>
          <p:cNvSpPr txBox="1"/>
          <p:nvPr/>
        </p:nvSpPr>
        <p:spPr>
          <a:xfrm rot="19293157">
            <a:off x="6258129" y="6032599"/>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16" name="TekstSylinder 15">
            <a:extLst>
              <a:ext uri="{FF2B5EF4-FFF2-40B4-BE49-F238E27FC236}">
                <a16:creationId xmlns:a16="http://schemas.microsoft.com/office/drawing/2014/main" id="{CD0897A8-6864-4B69-8925-C8480254E482}"/>
              </a:ext>
            </a:extLst>
          </p:cNvPr>
          <p:cNvSpPr txBox="1"/>
          <p:nvPr/>
        </p:nvSpPr>
        <p:spPr>
          <a:xfrm rot="3040440">
            <a:off x="5928495" y="6020340"/>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17" name="TekstSylinder 16">
            <a:extLst>
              <a:ext uri="{FF2B5EF4-FFF2-40B4-BE49-F238E27FC236}">
                <a16:creationId xmlns:a16="http://schemas.microsoft.com/office/drawing/2014/main" id="{DC1944FF-B659-43F7-8093-845328255F5D}"/>
              </a:ext>
            </a:extLst>
          </p:cNvPr>
          <p:cNvSpPr txBox="1"/>
          <p:nvPr/>
        </p:nvSpPr>
        <p:spPr>
          <a:xfrm rot="491196">
            <a:off x="6109544" y="5881905"/>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18" name="TekstSylinder 17">
            <a:extLst>
              <a:ext uri="{FF2B5EF4-FFF2-40B4-BE49-F238E27FC236}">
                <a16:creationId xmlns:a16="http://schemas.microsoft.com/office/drawing/2014/main" id="{23DDCBB6-EB10-41B9-8EC1-117666534781}"/>
              </a:ext>
            </a:extLst>
          </p:cNvPr>
          <p:cNvSpPr txBox="1"/>
          <p:nvPr/>
        </p:nvSpPr>
        <p:spPr>
          <a:xfrm rot="491196">
            <a:off x="5869594" y="5869645"/>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19" name="TekstSylinder 18">
            <a:extLst>
              <a:ext uri="{FF2B5EF4-FFF2-40B4-BE49-F238E27FC236}">
                <a16:creationId xmlns:a16="http://schemas.microsoft.com/office/drawing/2014/main" id="{9BB10CA3-97F0-4E7D-8077-25E15DDE2E79}"/>
              </a:ext>
            </a:extLst>
          </p:cNvPr>
          <p:cNvSpPr txBox="1"/>
          <p:nvPr/>
        </p:nvSpPr>
        <p:spPr>
          <a:xfrm rot="491196">
            <a:off x="5758683" y="6012910"/>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20" name="TekstSylinder 19">
            <a:extLst>
              <a:ext uri="{FF2B5EF4-FFF2-40B4-BE49-F238E27FC236}">
                <a16:creationId xmlns:a16="http://schemas.microsoft.com/office/drawing/2014/main" id="{F90A6EC3-68B4-4F8D-B751-1D9B46C5B625}"/>
              </a:ext>
            </a:extLst>
          </p:cNvPr>
          <p:cNvSpPr txBox="1"/>
          <p:nvPr/>
        </p:nvSpPr>
        <p:spPr>
          <a:xfrm rot="491196">
            <a:off x="5964717" y="5684109"/>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21" name="TekstSylinder 20">
            <a:extLst>
              <a:ext uri="{FF2B5EF4-FFF2-40B4-BE49-F238E27FC236}">
                <a16:creationId xmlns:a16="http://schemas.microsoft.com/office/drawing/2014/main" id="{BCCC74EA-1C52-49E3-B3AE-6C8E056651E1}"/>
              </a:ext>
            </a:extLst>
          </p:cNvPr>
          <p:cNvSpPr txBox="1"/>
          <p:nvPr/>
        </p:nvSpPr>
        <p:spPr>
          <a:xfrm rot="491196">
            <a:off x="5784660" y="5791392"/>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22" name="TekstSylinder 21">
            <a:extLst>
              <a:ext uri="{FF2B5EF4-FFF2-40B4-BE49-F238E27FC236}">
                <a16:creationId xmlns:a16="http://schemas.microsoft.com/office/drawing/2014/main" id="{8C54DB74-432D-4948-8181-7CF79F818DE1}"/>
              </a:ext>
            </a:extLst>
          </p:cNvPr>
          <p:cNvSpPr txBox="1"/>
          <p:nvPr/>
        </p:nvSpPr>
        <p:spPr>
          <a:xfrm rot="1447397">
            <a:off x="5652232" y="5990437"/>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23" name="TekstSylinder 22">
            <a:extLst>
              <a:ext uri="{FF2B5EF4-FFF2-40B4-BE49-F238E27FC236}">
                <a16:creationId xmlns:a16="http://schemas.microsoft.com/office/drawing/2014/main" id="{45657F73-96E1-426C-B322-38C09F521AE8}"/>
              </a:ext>
            </a:extLst>
          </p:cNvPr>
          <p:cNvSpPr txBox="1"/>
          <p:nvPr/>
        </p:nvSpPr>
        <p:spPr>
          <a:xfrm rot="491196">
            <a:off x="5994237" y="5865052"/>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pic>
        <p:nvPicPr>
          <p:cNvPr id="24" name="Bilde 23">
            <a:extLst>
              <a:ext uri="{FF2B5EF4-FFF2-40B4-BE49-F238E27FC236}">
                <a16:creationId xmlns:a16="http://schemas.microsoft.com/office/drawing/2014/main" id="{AD935012-B4C9-4CF6-A280-B789ED629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351" y="3802743"/>
            <a:ext cx="234289" cy="147289"/>
          </a:xfrm>
          <a:prstGeom prst="rect">
            <a:avLst/>
          </a:prstGeom>
        </p:spPr>
      </p:pic>
      <p:sp>
        <p:nvSpPr>
          <p:cNvPr id="25" name="TekstSylinder 24">
            <a:extLst>
              <a:ext uri="{FF2B5EF4-FFF2-40B4-BE49-F238E27FC236}">
                <a16:creationId xmlns:a16="http://schemas.microsoft.com/office/drawing/2014/main" id="{03756FB3-26B2-474D-B358-19BC0F729327}"/>
              </a:ext>
            </a:extLst>
          </p:cNvPr>
          <p:cNvSpPr txBox="1"/>
          <p:nvPr/>
        </p:nvSpPr>
        <p:spPr>
          <a:xfrm rot="491196">
            <a:off x="5868547" y="5610448"/>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26" name="TekstSylinder 25">
            <a:extLst>
              <a:ext uri="{FF2B5EF4-FFF2-40B4-BE49-F238E27FC236}">
                <a16:creationId xmlns:a16="http://schemas.microsoft.com/office/drawing/2014/main" id="{F9D23F0F-F2ED-40D1-9C0E-FB4B5BAA154B}"/>
              </a:ext>
            </a:extLst>
          </p:cNvPr>
          <p:cNvSpPr txBox="1"/>
          <p:nvPr/>
        </p:nvSpPr>
        <p:spPr>
          <a:xfrm rot="20518113">
            <a:off x="6124949" y="5723040"/>
            <a:ext cx="232461" cy="400110"/>
          </a:xfrm>
          <a:prstGeom prst="rect">
            <a:avLst/>
          </a:prstGeom>
          <a:noFill/>
        </p:spPr>
        <p:txBody>
          <a:bodyPr wrap="square" rtlCol="0">
            <a:spAutoFit/>
          </a:bodyPr>
          <a:lstStyle/>
          <a:p>
            <a:pPr algn="ctr"/>
            <a:r>
              <a:rPr lang="nb-NO" sz="2000" b="1">
                <a:latin typeface="Arial" panose="020B0604020202020204" pitchFamily="34" charset="0"/>
                <a:cs typeface="Arial" panose="020B0604020202020204" pitchFamily="34" charset="0"/>
              </a:rPr>
              <a:t>§</a:t>
            </a:r>
          </a:p>
        </p:txBody>
      </p:sp>
      <p:sp>
        <p:nvSpPr>
          <p:cNvPr id="27" name="TekstSylinder 26">
            <a:extLst>
              <a:ext uri="{FF2B5EF4-FFF2-40B4-BE49-F238E27FC236}">
                <a16:creationId xmlns:a16="http://schemas.microsoft.com/office/drawing/2014/main" id="{D87E86BF-50E7-47CD-AD8B-630A8EA2C163}"/>
              </a:ext>
            </a:extLst>
          </p:cNvPr>
          <p:cNvSpPr txBox="1"/>
          <p:nvPr/>
        </p:nvSpPr>
        <p:spPr>
          <a:xfrm>
            <a:off x="5972046" y="5499310"/>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28" name="TekstSylinder 27">
            <a:extLst>
              <a:ext uri="{FF2B5EF4-FFF2-40B4-BE49-F238E27FC236}">
                <a16:creationId xmlns:a16="http://schemas.microsoft.com/office/drawing/2014/main" id="{71A8DA11-453C-46CB-BA09-AE198FD79C5E}"/>
              </a:ext>
            </a:extLst>
          </p:cNvPr>
          <p:cNvSpPr txBox="1"/>
          <p:nvPr/>
        </p:nvSpPr>
        <p:spPr>
          <a:xfrm>
            <a:off x="6051978" y="5615318"/>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29" name="TekstSylinder 28">
            <a:extLst>
              <a:ext uri="{FF2B5EF4-FFF2-40B4-BE49-F238E27FC236}">
                <a16:creationId xmlns:a16="http://schemas.microsoft.com/office/drawing/2014/main" id="{ACF9F198-1CA3-4833-8EA9-BE401F501A0F}"/>
              </a:ext>
            </a:extLst>
          </p:cNvPr>
          <p:cNvSpPr txBox="1"/>
          <p:nvPr/>
        </p:nvSpPr>
        <p:spPr>
          <a:xfrm>
            <a:off x="6088276" y="5185403"/>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30" name="TekstSylinder 29">
            <a:extLst>
              <a:ext uri="{FF2B5EF4-FFF2-40B4-BE49-F238E27FC236}">
                <a16:creationId xmlns:a16="http://schemas.microsoft.com/office/drawing/2014/main" id="{FCDE7E4C-F369-4FAA-AD4A-8EB66F5314FC}"/>
              </a:ext>
            </a:extLst>
          </p:cNvPr>
          <p:cNvSpPr txBox="1"/>
          <p:nvPr/>
        </p:nvSpPr>
        <p:spPr>
          <a:xfrm>
            <a:off x="6051978" y="5429127"/>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31" name="TekstSylinder 30">
            <a:extLst>
              <a:ext uri="{FF2B5EF4-FFF2-40B4-BE49-F238E27FC236}">
                <a16:creationId xmlns:a16="http://schemas.microsoft.com/office/drawing/2014/main" id="{34381A60-D9EA-4DDD-8CA0-3C3CF0278FFD}"/>
              </a:ext>
            </a:extLst>
          </p:cNvPr>
          <p:cNvSpPr txBox="1"/>
          <p:nvPr/>
        </p:nvSpPr>
        <p:spPr>
          <a:xfrm>
            <a:off x="6137340" y="5583017"/>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32" name="TekstSylinder 31">
            <a:extLst>
              <a:ext uri="{FF2B5EF4-FFF2-40B4-BE49-F238E27FC236}">
                <a16:creationId xmlns:a16="http://schemas.microsoft.com/office/drawing/2014/main" id="{CC5DD8DF-AE54-4B71-BFF1-AF59C66CC44F}"/>
              </a:ext>
            </a:extLst>
          </p:cNvPr>
          <p:cNvSpPr txBox="1"/>
          <p:nvPr/>
        </p:nvSpPr>
        <p:spPr>
          <a:xfrm>
            <a:off x="6040677" y="4965253"/>
            <a:ext cx="232461" cy="307777"/>
          </a:xfrm>
          <a:prstGeom prst="rect">
            <a:avLst/>
          </a:prstGeom>
          <a:noFill/>
        </p:spPr>
        <p:txBody>
          <a:bodyPr wrap="square" rtlCol="0">
            <a:spAutoFit/>
          </a:bodyPr>
          <a:lstStyle/>
          <a:p>
            <a:pPr algn="ctr"/>
            <a:r>
              <a:rPr lang="nb-NO" sz="1400" b="1">
                <a:latin typeface="Arial" panose="020B0604020202020204" pitchFamily="34" charset="0"/>
                <a:cs typeface="Arial" panose="020B0604020202020204" pitchFamily="34" charset="0"/>
              </a:rPr>
              <a:t>§</a:t>
            </a:r>
          </a:p>
        </p:txBody>
      </p:sp>
      <p:sp>
        <p:nvSpPr>
          <p:cNvPr id="2" name="TekstSylinder 1">
            <a:extLst>
              <a:ext uri="{FF2B5EF4-FFF2-40B4-BE49-F238E27FC236}">
                <a16:creationId xmlns:a16="http://schemas.microsoft.com/office/drawing/2014/main" id="{E9F4BDB0-0D11-4D11-B8B0-CE29FE1C9CB3}"/>
              </a:ext>
            </a:extLst>
          </p:cNvPr>
          <p:cNvSpPr txBox="1"/>
          <p:nvPr/>
        </p:nvSpPr>
        <p:spPr>
          <a:xfrm>
            <a:off x="663879" y="529772"/>
            <a:ext cx="3482236" cy="830997"/>
          </a:xfrm>
          <a:prstGeom prst="rect">
            <a:avLst/>
          </a:prstGeom>
          <a:noFill/>
        </p:spPr>
        <p:txBody>
          <a:bodyPr wrap="square" rtlCol="0">
            <a:spAutoFit/>
          </a:bodyPr>
          <a:lstStyle/>
          <a:p>
            <a:r>
              <a:rPr kumimoji="0" lang="en-US" sz="2400" b="0" i="0" u="none" strike="noStrike" kern="1200" cap="none" spc="0" normalizeH="0" baseline="0" noProof="0">
                <a:ln>
                  <a:noFill/>
                </a:ln>
                <a:solidFill>
                  <a:srgbClr val="44546A"/>
                </a:solidFill>
                <a:effectLst/>
                <a:uLnTx/>
                <a:uFillTx/>
                <a:latin typeface="Calibri Light" panose="020F0302020204030204"/>
                <a:ea typeface="+mj-ea"/>
                <a:cs typeface="Segoe UI" panose="020B0502040204020203" pitchFamily="34" charset="0"/>
              </a:rPr>
              <a:t>Mulige konsekvenser uten tilstrekkelig sporing</a:t>
            </a:r>
            <a:endParaRPr lang="nb-NO" sz="2400"/>
          </a:p>
        </p:txBody>
      </p:sp>
      <p:sp>
        <p:nvSpPr>
          <p:cNvPr id="7" name="TekstSylinder 6">
            <a:extLst>
              <a:ext uri="{FF2B5EF4-FFF2-40B4-BE49-F238E27FC236}">
                <a16:creationId xmlns:a16="http://schemas.microsoft.com/office/drawing/2014/main" id="{5E6C5FA4-D401-4A97-9DB6-594C2B4BFE43}"/>
              </a:ext>
            </a:extLst>
          </p:cNvPr>
          <p:cNvSpPr txBox="1"/>
          <p:nvPr/>
        </p:nvSpPr>
        <p:spPr>
          <a:xfrm>
            <a:off x="8505173" y="529772"/>
            <a:ext cx="3344449" cy="2828467"/>
          </a:xfrm>
          <a:prstGeom prst="rect">
            <a:avLst/>
          </a:prstGeom>
          <a:noFill/>
        </p:spPr>
        <p:txBody>
          <a:bodyPr wrap="square" rtlCol="0">
            <a:spAutoFit/>
          </a:bodyPr>
          <a:lstStyle/>
          <a:p>
            <a:pPr marL="342900" indent="-285750">
              <a:spcAft>
                <a:spcPts val="600"/>
              </a:spcAft>
              <a:buFont typeface="Arial" panose="020B0604020202020204" pitchFamily="34" charset="0"/>
              <a:buChar char="•"/>
            </a:pPr>
            <a:r>
              <a:rPr lang="en-US" sz="1800">
                <a:solidFill>
                  <a:schemeClr val="tx2"/>
                </a:solidFill>
              </a:rPr>
              <a:t>Risiko for at det bare er </a:t>
            </a:r>
            <a:r>
              <a:rPr lang="nb-NO" sz="1800">
                <a:solidFill>
                  <a:schemeClr val="tx2"/>
                </a:solidFill>
              </a:rPr>
              <a:t>en</a:t>
            </a:r>
            <a:r>
              <a:rPr lang="en-US" sz="1800">
                <a:solidFill>
                  <a:schemeClr val="tx2"/>
                </a:solidFill>
              </a:rPr>
              <a:t> </a:t>
            </a:r>
            <a:r>
              <a:rPr lang="nb-NO" sz="1800">
                <a:solidFill>
                  <a:schemeClr val="tx2"/>
                </a:solidFill>
              </a:rPr>
              <a:t>liten</a:t>
            </a:r>
            <a:r>
              <a:rPr lang="en-US" sz="1800">
                <a:solidFill>
                  <a:schemeClr val="tx2"/>
                </a:solidFill>
              </a:rPr>
              <a:t> gruppe personer i NAV som har kjennskap til hva maskinen er programmert til og hvordan vi har tolket rettsregelen</a:t>
            </a:r>
          </a:p>
          <a:p>
            <a:pPr marL="285750" indent="-228600">
              <a:lnSpc>
                <a:spcPct val="90000"/>
              </a:lnSpc>
              <a:spcAft>
                <a:spcPts val="600"/>
              </a:spcAft>
              <a:buFont typeface="Arial" panose="020B0604020202020204" pitchFamily="34" charset="0"/>
              <a:buChar char="•"/>
            </a:pPr>
            <a:r>
              <a:rPr lang="en-US" sz="1800">
                <a:solidFill>
                  <a:schemeClr val="tx2"/>
                </a:solidFill>
              </a:rPr>
              <a:t>Uten dokumentasjon av rettslig innhold får vi svart boks – og en hemmelig rettsanvendelse</a:t>
            </a:r>
          </a:p>
        </p:txBody>
      </p:sp>
    </p:spTree>
    <p:extLst>
      <p:ext uri="{BB962C8B-B14F-4D97-AF65-F5344CB8AC3E}">
        <p14:creationId xmlns:p14="http://schemas.microsoft.com/office/powerpoint/2010/main" val="167412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7823AA-4E13-40B1-9CF3-E4B0517A7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772" y="1302992"/>
            <a:ext cx="3479979" cy="3549771"/>
          </a:xfrm>
          <a:prstGeom prst="rect">
            <a:avLst/>
          </a:prstGeom>
        </p:spPr>
      </p:pic>
      <p:pic>
        <p:nvPicPr>
          <p:cNvPr id="5" name="Bilde 4">
            <a:extLst>
              <a:ext uri="{FF2B5EF4-FFF2-40B4-BE49-F238E27FC236}">
                <a16:creationId xmlns:a16="http://schemas.microsoft.com/office/drawing/2014/main" id="{6AD2C47F-4BA7-4C2D-8E1A-5A2F8C29C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278" y="1117861"/>
            <a:ext cx="2712210" cy="3686200"/>
          </a:xfrm>
          <a:prstGeom prst="rect">
            <a:avLst/>
          </a:prstGeom>
        </p:spPr>
      </p:pic>
      <p:pic>
        <p:nvPicPr>
          <p:cNvPr id="8" name="Bilde 7">
            <a:extLst>
              <a:ext uri="{FF2B5EF4-FFF2-40B4-BE49-F238E27FC236}">
                <a16:creationId xmlns:a16="http://schemas.microsoft.com/office/drawing/2014/main" id="{A1AE4C96-80CB-469B-B031-49FC20805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1021" y="2742573"/>
            <a:ext cx="1066724" cy="670611"/>
          </a:xfrm>
          <a:prstGeom prst="rect">
            <a:avLst/>
          </a:prstGeom>
        </p:spPr>
      </p:pic>
      <p:pic>
        <p:nvPicPr>
          <p:cNvPr id="9" name="Bilde 8">
            <a:extLst>
              <a:ext uri="{FF2B5EF4-FFF2-40B4-BE49-F238E27FC236}">
                <a16:creationId xmlns:a16="http://schemas.microsoft.com/office/drawing/2014/main" id="{32CA935C-5656-4E8C-9150-0B9211755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3772" y="2742573"/>
            <a:ext cx="1271981" cy="799648"/>
          </a:xfrm>
          <a:prstGeom prst="rect">
            <a:avLst/>
          </a:prstGeom>
        </p:spPr>
      </p:pic>
      <p:sp>
        <p:nvSpPr>
          <p:cNvPr id="7" name="TekstSylinder 6">
            <a:extLst>
              <a:ext uri="{FF2B5EF4-FFF2-40B4-BE49-F238E27FC236}">
                <a16:creationId xmlns:a16="http://schemas.microsoft.com/office/drawing/2014/main" id="{25DF6308-F1DD-A98C-EDA9-110B817D1C3E}"/>
              </a:ext>
            </a:extLst>
          </p:cNvPr>
          <p:cNvSpPr txBox="1"/>
          <p:nvPr/>
        </p:nvSpPr>
        <p:spPr>
          <a:xfrm>
            <a:off x="535894" y="2424521"/>
            <a:ext cx="3479979" cy="707886"/>
          </a:xfrm>
          <a:prstGeom prst="rect">
            <a:avLst/>
          </a:prstGeom>
          <a:noFill/>
        </p:spPr>
        <p:txBody>
          <a:bodyPr wrap="square" rtlCol="0">
            <a:spAutoFit/>
          </a:bodyPr>
          <a:lstStyle/>
          <a:p>
            <a:r>
              <a:rPr lang="nb-NO" sz="4000" b="1"/>
              <a:t>Oppsummert</a:t>
            </a:r>
            <a:r>
              <a:rPr lang="nb-NO"/>
              <a:t> </a:t>
            </a:r>
          </a:p>
        </p:txBody>
      </p:sp>
    </p:spTree>
    <p:extLst>
      <p:ext uri="{BB962C8B-B14F-4D97-AF65-F5344CB8AC3E}">
        <p14:creationId xmlns:p14="http://schemas.microsoft.com/office/powerpoint/2010/main" val="19829159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5FE62EE477D042848D5D71AB81CA92" ma:contentTypeVersion="16" ma:contentTypeDescription="Create a new document." ma:contentTypeScope="" ma:versionID="d92538eeb90d6bed5dcac0b0c13884f4">
  <xsd:schema xmlns:xsd="http://www.w3.org/2001/XMLSchema" xmlns:xs="http://www.w3.org/2001/XMLSchema" xmlns:p="http://schemas.microsoft.com/office/2006/metadata/properties" xmlns:ns2="64a02336-eae7-4eec-abb8-a24232d93693" xmlns:ns3="77b14c51-acec-4e6a-b9f6-f56afd8b11d2" targetNamespace="http://schemas.microsoft.com/office/2006/metadata/properties" ma:root="true" ma:fieldsID="826ced2198f997a2c2ef691256643291" ns2:_="" ns3:_="">
    <xsd:import namespace="64a02336-eae7-4eec-abb8-a24232d93693"/>
    <xsd:import namespace="77b14c51-acec-4e6a-b9f6-f56afd8b11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02336-eae7-4eec-abb8-a24232d93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b14c51-acec-4e6a-b9f6-f56afd8b11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9541eb-d6c1-40cc-99e8-a0281f9ab9f4}" ma:internalName="TaxCatchAll" ma:showField="CatchAllData" ma:web="77b14c51-acec-4e6a-b9f6-f56afd8b1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7b14c51-acec-4e6a-b9f6-f56afd8b11d2">
      <UserInfo>
        <DisplayName>Dramdal, Mari Håvardsholm</DisplayName>
        <AccountId>23</AccountId>
        <AccountType/>
      </UserInfo>
      <UserInfo>
        <DisplayName>Hertzberg, Haakon</DisplayName>
        <AccountId>21</AccountId>
        <AccountType/>
      </UserInfo>
    </SharedWithUsers>
    <lcf76f155ced4ddcb4097134ff3c332f xmlns="64a02336-eae7-4eec-abb8-a24232d93693">
      <Terms xmlns="http://schemas.microsoft.com/office/infopath/2007/PartnerControls"/>
    </lcf76f155ced4ddcb4097134ff3c332f>
    <TaxCatchAll xmlns="77b14c51-acec-4e6a-b9f6-f56afd8b11d2" xsi:nil="true"/>
  </documentManagement>
</p:properties>
</file>

<file path=customXml/itemProps1.xml><?xml version="1.0" encoding="utf-8"?>
<ds:datastoreItem xmlns:ds="http://schemas.openxmlformats.org/officeDocument/2006/customXml" ds:itemID="{1CB7172D-462E-4BCB-8A39-C5295E97905F}">
  <ds:schemaRefs>
    <ds:schemaRef ds:uri="64a02336-eae7-4eec-abb8-a24232d93693"/>
    <ds:schemaRef ds:uri="77b14c51-acec-4e6a-b9f6-f56afd8b11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D8CF44-39B3-4445-8168-5BB1A1C9BE56}">
  <ds:schemaRefs>
    <ds:schemaRef ds:uri="http://schemas.microsoft.com/sharepoint/v3/contenttype/forms"/>
  </ds:schemaRefs>
</ds:datastoreItem>
</file>

<file path=customXml/itemProps3.xml><?xml version="1.0" encoding="utf-8"?>
<ds:datastoreItem xmlns:ds="http://schemas.openxmlformats.org/officeDocument/2006/customXml" ds:itemID="{F2F727D4-4322-47AF-936E-9A1AF03F449F}">
  <ds:schemaRefs>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77b14c51-acec-4e6a-b9f6-f56afd8b11d2"/>
    <ds:schemaRef ds:uri="64a02336-eae7-4eec-abb8-a24232d9369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627</Words>
  <Application>Microsoft Office PowerPoint</Application>
  <PresentationFormat>Widescreen</PresentationFormat>
  <Paragraphs>71</Paragraphs>
  <Slides>9</Slides>
  <Notes>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9</vt:i4>
      </vt:variant>
    </vt:vector>
  </HeadingPairs>
  <TitlesOfParts>
    <vt:vector size="16" baseType="lpstr">
      <vt:lpstr>Arial</vt:lpstr>
      <vt:lpstr>Calibri</vt:lpstr>
      <vt:lpstr>Calibri Light</vt:lpstr>
      <vt:lpstr>Courier New</vt:lpstr>
      <vt:lpstr>Segoe UI</vt:lpstr>
      <vt:lpstr>Times New Roman</vt:lpstr>
      <vt:lpstr>Office-tema</vt:lpstr>
      <vt:lpstr>Sporing av regelverk  </vt:lpstr>
      <vt:lpstr>PowerPoint-presentasjon</vt:lpstr>
      <vt:lpstr>Bakgrunn</vt:lpstr>
      <vt:lpstr>Hva er det vi gjør?</vt:lpstr>
      <vt:lpstr>“Paragraf i kode” = Sporing av regelverk i systemløsninger</vt:lpstr>
      <vt:lpstr>Hvorfor må vi spore regelanvendelsen?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 til dokumentasjon i løsningene</dc:title>
  <dc:creator>Hatle, Elisabeth Njøs</dc:creator>
  <cp:lastModifiedBy>dag wiese schartum</cp:lastModifiedBy>
  <cp:revision>3</cp:revision>
  <dcterms:created xsi:type="dcterms:W3CDTF">2021-09-29T08:50:12Z</dcterms:created>
  <dcterms:modified xsi:type="dcterms:W3CDTF">2023-03-16T21:55:01Z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0x010100195FE62EE477D042848D5D71AB81CA92</vt:lpwstr>
  </property>
  <property fmtid="{D5CDD505-2E9C-101B-9397-08002B2CF9AE}" pid="3" name="MediaServiceImageTags">
    <vt:lpwstr/>
  </property>
  <property fmtid="{D5CDD505-2E9C-101B-9397-08002B2CF9AE}" pid="4" name="MSIP_Label_d3491420-1ae2-4120-89e6-e6f668f067e2_Enabled">
    <vt:lpwstr>true</vt:lpwstr>
  </property>
  <property fmtid="{D5CDD505-2E9C-101B-9397-08002B2CF9AE}" pid="5" name="MSIP_Label_d3491420-1ae2-4120-89e6-e6f668f067e2_SetDate">
    <vt:lpwstr>2023-03-15T22:06:53Z</vt:lpwstr>
  </property>
  <property fmtid="{D5CDD505-2E9C-101B-9397-08002B2CF9AE}" pid="6" name="MSIP_Label_d3491420-1ae2-4120-89e6-e6f668f067e2_Method">
    <vt:lpwstr>Privileged</vt:lpwstr>
  </property>
  <property fmtid="{D5CDD505-2E9C-101B-9397-08002B2CF9AE}" pid="7" name="MSIP_Label_d3491420-1ae2-4120-89e6-e6f668f067e2_Name">
    <vt:lpwstr>d3491420-1ae2-4120-89e6-e6f668f067e2</vt:lpwstr>
  </property>
  <property fmtid="{D5CDD505-2E9C-101B-9397-08002B2CF9AE}" pid="8" name="MSIP_Label_d3491420-1ae2-4120-89e6-e6f668f067e2_SiteId">
    <vt:lpwstr>62366534-1ec3-4962-8869-9b5535279d0b</vt:lpwstr>
  </property>
  <property fmtid="{D5CDD505-2E9C-101B-9397-08002B2CF9AE}" pid="9" name="MSIP_Label_d3491420-1ae2-4120-89e6-e6f668f067e2_ActionId">
    <vt:lpwstr>6cadace1-37c4-48ab-a04a-b789c27161bb</vt:lpwstr>
  </property>
  <property fmtid="{D5CDD505-2E9C-101B-9397-08002B2CF9AE}" pid="10" name="MSIP_Label_d3491420-1ae2-4120-89e6-e6f668f067e2_ContentBits">
    <vt:lpwstr>0</vt:lpwstr>
  </property>
</Properties>
</file>