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717847-8CA8-4627-9BA6-E018CDE15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03207D-0500-4780-B3BF-291216563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18668-43AF-4F77-B9EE-C0E2DF14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95CB27-6090-4132-BBCC-AC782E79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F23DEC-22BE-47A8-9A54-8E47DDDB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053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014CC8-B47F-4D35-ADED-E1E8A997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6150B39-C98A-48C3-BA7E-E0E090FC5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8A180D-2314-4DE4-A664-E6E56B85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48AE04-BB41-4856-9999-76D2EBA7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41A109-5441-4070-88F2-9C02AB0E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33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B0A7E60-2308-42BF-8FD1-BBF2793DF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6CBD00F-67C9-429E-AEF4-304DDB1EF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A364E2-A664-4B7B-B17B-747FA4DF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EC9B69-0E83-42DF-A2F0-F1F3EA38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92C6BA-B3EA-4081-8A1A-92969705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9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87D1B4-BE08-4574-9786-A4EDE5EE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ECBAE7-CDE5-456D-AA40-C7096C600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49A3FC-7083-4CE1-A15D-FB8524E7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D2CFB-BD3F-438F-9222-DFD01AA1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211444-AC74-4521-8092-57166E42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5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659E79-E4CC-43D8-9969-85D7E2A3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EC5868-1873-42AF-AF7F-67666A6E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9C363-7E97-4FDE-BB23-0D47630E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B6AEC3-8B3E-4878-8D8A-D71249C9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D7CB59-00E6-4C00-9BA4-C6FE2874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DAD67E-5D05-467C-BA7A-2EA5F46A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312CA8-696B-4E92-9D4F-F1A74AA3F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BCF93D2-E3FC-44E8-897C-92DD8FE7E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52B664-8141-40C8-813D-2877E54B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D9D49C-90CA-4E57-BE4E-1E532426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7FA372-C080-407A-9817-CE1F66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77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07D55C-BDD1-4297-B500-ED751ABF7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6FBBE6D-A431-4652-A7A3-4A869219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17791F-94F8-497C-A745-141093CEB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1E443AA-A146-402E-928A-24C9B0103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D482A4C-5A7B-4F6F-8765-FD70231AA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F6B42E2-72EA-4416-A196-45077B9D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A9C9B9C-CD77-42BC-9AA4-4C43D49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9789C0B-4D57-4917-ACFB-1D1ADFA6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8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B3155B-BF85-4A73-BEC4-D77891B3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090ED84-C1B4-4001-A9C8-7F07F64A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B3A25BC-8B2E-4637-AC34-89F68449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D43E60-0E1B-42B4-B6E4-F7839A96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C66754-FE71-4474-A1D6-57F22E4D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D834B89-A321-4A3C-B186-6CCEBEF3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E8597EE-ED51-4749-B366-CC10E1A8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040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F9AB36-6FCF-4216-8133-77A00313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EAF3F8-CD99-4526-BCC1-41D1E2D0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7AE280-DACB-458C-92A5-60BA6C3A6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1BE4C68-EFC8-4C90-A9C4-8EAFEB77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6373CB-B8FD-41A4-BF30-97A8685A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A8C776-C8D4-4DE6-99C5-AF2E9457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48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BCEA15-5AEF-4E75-8203-5EA27310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0A16C76-5C97-4F6B-A46B-EA3CE69ED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2D053E-4E08-4B90-8D00-8996E0507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E253B3-78B0-49BC-9AB7-17207A26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833761-CB1B-4353-AA5C-A96A95C1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FCF88DE-258E-42E7-80B0-91A8E705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6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49942F-977D-419C-8F7F-9F1B60F2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B79B3E-5FD6-4696-BFC9-9015EEBD2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FC930E-2C06-4A8A-AE34-491E6218F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C275-3828-413D-A04B-70D5E983C7B8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99BBD9-3E9C-4AE1-AE58-143C3794D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9E0D97-D7B8-439C-8449-2F9A3EC9F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9BF4-49C5-4E77-92FB-CA1FF84DF6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14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8DCC53-36B0-47CD-B018-2A42F6570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nb-NO" sz="3600" dirty="0"/>
              <a:t>Transformering - oversikt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BC7B16-B498-45B4-8ACD-4B804DD4A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6162"/>
          </a:xfrm>
        </p:spPr>
        <p:txBody>
          <a:bodyPr>
            <a:normAutofit/>
          </a:bodyPr>
          <a:lstStyle/>
          <a:p>
            <a:r>
              <a:rPr lang="nb-NO" sz="1800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398137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F8EB97A3-DBB6-4FDB-882B-57EC48984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574" y="485363"/>
            <a:ext cx="9601200" cy="5400675"/>
          </a:xfrm>
          <a:prstGeom prst="rect">
            <a:avLst/>
          </a:prstGeom>
        </p:spPr>
      </p:pic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CB18EF82-2EC9-4F13-ADCC-55B3EE4124D5}"/>
              </a:ext>
            </a:extLst>
          </p:cNvPr>
          <p:cNvSpPr/>
          <p:nvPr/>
        </p:nvSpPr>
        <p:spPr>
          <a:xfrm>
            <a:off x="3960867" y="2188633"/>
            <a:ext cx="1383089" cy="809232"/>
          </a:xfrm>
          <a:prstGeom prst="roundRect">
            <a:avLst/>
          </a:prstGeom>
          <a:noFill/>
          <a:ln w="603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FDC8ADBF-2F22-499F-9B3B-4F6D88FA59CD}"/>
              </a:ext>
            </a:extLst>
          </p:cNvPr>
          <p:cNvGrpSpPr/>
          <p:nvPr/>
        </p:nvGrpSpPr>
        <p:grpSpPr>
          <a:xfrm>
            <a:off x="988973" y="2753382"/>
            <a:ext cx="4354983" cy="2100584"/>
            <a:chOff x="988973" y="2753382"/>
            <a:chExt cx="4354983" cy="2100584"/>
          </a:xfrm>
        </p:grpSpPr>
        <p:sp>
          <p:nvSpPr>
            <p:cNvPr id="3" name="Rektangel: avrundede hjørner 2">
              <a:extLst>
                <a:ext uri="{FF2B5EF4-FFF2-40B4-BE49-F238E27FC236}">
                  <a16:creationId xmlns:a16="http://schemas.microsoft.com/office/drawing/2014/main" id="{B422392E-1DA1-4785-A33F-A644BA3E636A}"/>
                </a:ext>
              </a:extLst>
            </p:cNvPr>
            <p:cNvSpPr/>
            <p:nvPr/>
          </p:nvSpPr>
          <p:spPr>
            <a:xfrm>
              <a:off x="3960867" y="3090333"/>
              <a:ext cx="1383089" cy="809232"/>
            </a:xfrm>
            <a:prstGeom prst="roundRect">
              <a:avLst/>
            </a:prstGeom>
            <a:noFill/>
            <a:ln w="603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DD45D18C-3C79-44D2-8450-CF3A4BF6F083}"/>
                </a:ext>
              </a:extLst>
            </p:cNvPr>
            <p:cNvGrpSpPr/>
            <p:nvPr/>
          </p:nvGrpSpPr>
          <p:grpSpPr>
            <a:xfrm>
              <a:off x="994833" y="2753382"/>
              <a:ext cx="1919130" cy="643467"/>
              <a:chOff x="1007533" y="2899832"/>
              <a:chExt cx="1919130" cy="643467"/>
            </a:xfrm>
          </p:grpSpPr>
          <p:sp>
            <p:nvSpPr>
              <p:cNvPr id="5" name="Bildeforklaring: bøyd linje med uthevingsstrek 4">
                <a:extLst>
                  <a:ext uri="{FF2B5EF4-FFF2-40B4-BE49-F238E27FC236}">
                    <a16:creationId xmlns:a16="http://schemas.microsoft.com/office/drawing/2014/main" id="{CFF49B04-EE6F-4487-B1FB-607D06F3A5E1}"/>
                  </a:ext>
                </a:extLst>
              </p:cNvPr>
              <p:cNvSpPr/>
              <p:nvPr/>
            </p:nvSpPr>
            <p:spPr>
              <a:xfrm rot="10800000">
                <a:off x="1007533" y="2899832"/>
                <a:ext cx="1919130" cy="643467"/>
              </a:xfrm>
              <a:prstGeom prst="accent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31814"/>
                  <a:gd name="adj6" fmla="val -6592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/>
              </a:p>
            </p:txBody>
          </p:sp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37175B6D-98EA-425B-AA35-23EB86D553E6}"/>
                  </a:ext>
                </a:extLst>
              </p:cNvPr>
              <p:cNvSpPr txBox="1"/>
              <p:nvPr/>
            </p:nvSpPr>
            <p:spPr>
              <a:xfrm>
                <a:off x="1073865" y="2959956"/>
                <a:ext cx="1786466" cy="52322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/>
                  <a:t>Behandlingstrinn(1)</a:t>
                </a:r>
              </a:p>
              <a:p>
                <a:r>
                  <a:rPr lang="nb-NO" sz="1400" dirty="0"/>
                  <a:t>Partskategorier (2)</a:t>
                </a:r>
              </a:p>
            </p:txBody>
          </p:sp>
        </p:grp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402F078-129C-4C95-A3D6-D74DC99C6FF1}"/>
                </a:ext>
              </a:extLst>
            </p:cNvPr>
            <p:cNvGrpSpPr/>
            <p:nvPr/>
          </p:nvGrpSpPr>
          <p:grpSpPr>
            <a:xfrm>
              <a:off x="1101094" y="3476423"/>
              <a:ext cx="2051015" cy="643467"/>
              <a:chOff x="701205" y="4152896"/>
              <a:chExt cx="2051015" cy="643467"/>
            </a:xfrm>
          </p:grpSpPr>
          <p:sp>
            <p:nvSpPr>
              <p:cNvPr id="7" name="Bildeforklaring: bøyd linje med uthevingsstrek 6">
                <a:extLst>
                  <a:ext uri="{FF2B5EF4-FFF2-40B4-BE49-F238E27FC236}">
                    <a16:creationId xmlns:a16="http://schemas.microsoft.com/office/drawing/2014/main" id="{9290C04A-0FA2-4FB9-946A-0C73AF39824E}"/>
                  </a:ext>
                </a:extLst>
              </p:cNvPr>
              <p:cNvSpPr/>
              <p:nvPr/>
            </p:nvSpPr>
            <p:spPr>
              <a:xfrm rot="10800000">
                <a:off x="701205" y="4152896"/>
                <a:ext cx="2051015" cy="643467"/>
              </a:xfrm>
              <a:prstGeom prst="accent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107472"/>
                  <a:gd name="adj6" fmla="val -4897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/>
              </a:p>
            </p:txBody>
          </p:sp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4E64218C-EE83-4D37-AB1B-1256FA43AD4C}"/>
                  </a:ext>
                </a:extLst>
              </p:cNvPr>
              <p:cNvSpPr txBox="1"/>
              <p:nvPr/>
            </p:nvSpPr>
            <p:spPr>
              <a:xfrm>
                <a:off x="781375" y="4213020"/>
                <a:ext cx="1919130" cy="52322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/>
                  <a:t>Informasjonsanalyse (3)</a:t>
                </a:r>
              </a:p>
              <a:p>
                <a:r>
                  <a:rPr lang="nb-NO" sz="1400" dirty="0"/>
                  <a:t>Prosessanalyse (4)</a:t>
                </a:r>
              </a:p>
            </p:txBody>
          </p:sp>
        </p:grpSp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CBB315CD-9BEB-4060-9FFB-C53ADAE6D85F}"/>
                </a:ext>
              </a:extLst>
            </p:cNvPr>
            <p:cNvGrpSpPr/>
            <p:nvPr/>
          </p:nvGrpSpPr>
          <p:grpSpPr>
            <a:xfrm>
              <a:off x="988973" y="4210499"/>
              <a:ext cx="2275255" cy="643467"/>
              <a:chOff x="476964" y="4152895"/>
              <a:chExt cx="2275255" cy="643467"/>
            </a:xfrm>
          </p:grpSpPr>
          <p:sp>
            <p:nvSpPr>
              <p:cNvPr id="12" name="Bildeforklaring: bøyd linje med uthevingsstrek 11">
                <a:extLst>
                  <a:ext uri="{FF2B5EF4-FFF2-40B4-BE49-F238E27FC236}">
                    <a16:creationId xmlns:a16="http://schemas.microsoft.com/office/drawing/2014/main" id="{258DD322-68EB-42EF-8FD8-F416FF673CE4}"/>
                  </a:ext>
                </a:extLst>
              </p:cNvPr>
              <p:cNvSpPr/>
              <p:nvPr/>
            </p:nvSpPr>
            <p:spPr>
              <a:xfrm rot="10800000">
                <a:off x="476964" y="4152895"/>
                <a:ext cx="2275255" cy="643467"/>
              </a:xfrm>
              <a:prstGeom prst="accent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181156"/>
                  <a:gd name="adj6" fmla="val -3874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/>
              </a:p>
            </p:txBody>
          </p:sp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9848F8E0-B542-4CEB-BFD4-AF177BDACF88}"/>
                  </a:ext>
                </a:extLst>
              </p:cNvPr>
              <p:cNvSpPr txBox="1"/>
              <p:nvPr/>
            </p:nvSpPr>
            <p:spPr>
              <a:xfrm>
                <a:off x="527638" y="4213020"/>
                <a:ext cx="2172867" cy="52322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/>
                  <a:t>Juridisk fortolkning</a:t>
                </a:r>
              </a:p>
              <a:p>
                <a:r>
                  <a:rPr lang="nb-NO" sz="1400" dirty="0"/>
                  <a:t>Rettslige systemavgjørelser</a:t>
                </a:r>
              </a:p>
            </p:txBody>
          </p:sp>
        </p:grpSp>
      </p:grpSp>
      <p:sp>
        <p:nvSpPr>
          <p:cNvPr id="15" name="Rektangel: avrundede hjørner 14">
            <a:extLst>
              <a:ext uri="{FF2B5EF4-FFF2-40B4-BE49-F238E27FC236}">
                <a16:creationId xmlns:a16="http://schemas.microsoft.com/office/drawing/2014/main" id="{35C1249E-80A6-4D5F-AA6E-B1E69ECB4509}"/>
              </a:ext>
            </a:extLst>
          </p:cNvPr>
          <p:cNvSpPr/>
          <p:nvPr/>
        </p:nvSpPr>
        <p:spPr>
          <a:xfrm>
            <a:off x="3960866" y="4044734"/>
            <a:ext cx="1383089" cy="809232"/>
          </a:xfrm>
          <a:prstGeom prst="roundRect">
            <a:avLst/>
          </a:prstGeom>
          <a:noFill/>
          <a:ln w="603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40C17D8-FF28-453B-91C3-DEBD167CCA54}"/>
              </a:ext>
            </a:extLst>
          </p:cNvPr>
          <p:cNvGrpSpPr/>
          <p:nvPr/>
        </p:nvGrpSpPr>
        <p:grpSpPr>
          <a:xfrm>
            <a:off x="1047226" y="4995604"/>
            <a:ext cx="1919130" cy="1338977"/>
            <a:chOff x="690033" y="5276673"/>
            <a:chExt cx="1919130" cy="1338977"/>
          </a:xfrm>
        </p:grpSpPr>
        <p:sp>
          <p:nvSpPr>
            <p:cNvPr id="17" name="Bildeforklaring: bøyd linje med uthevingsstrek 16">
              <a:extLst>
                <a:ext uri="{FF2B5EF4-FFF2-40B4-BE49-F238E27FC236}">
                  <a16:creationId xmlns:a16="http://schemas.microsoft.com/office/drawing/2014/main" id="{1208DBE6-4B25-44DB-8854-5FDD51A49C48}"/>
                </a:ext>
              </a:extLst>
            </p:cNvPr>
            <p:cNvSpPr/>
            <p:nvPr/>
          </p:nvSpPr>
          <p:spPr>
            <a:xfrm rot="10800000">
              <a:off x="690033" y="5276673"/>
              <a:ext cx="1919130" cy="1338977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26663"/>
                <a:gd name="adj6" fmla="val -64826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1A61B79D-1549-4570-86F4-AE1372017665}"/>
                </a:ext>
              </a:extLst>
            </p:cNvPr>
            <p:cNvSpPr txBox="1"/>
            <p:nvPr/>
          </p:nvSpPr>
          <p:spPr>
            <a:xfrm>
              <a:off x="756365" y="5363247"/>
              <a:ext cx="1786466" cy="11695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sz="1400" dirty="0"/>
                <a:t>Samlet angivelse av hvilke rettsregler som skal gjelde: algoritme uttrykt </a:t>
              </a:r>
              <a:r>
                <a:rPr lang="nb-NO" sz="1400"/>
                <a:t>som pseudokode</a:t>
              </a:r>
              <a:endParaRPr lang="nb-NO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67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Transformering - oversikt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Transformering - oversikt</dc:title>
  <dc:creator>dag wiese schartum</dc:creator>
  <cp:lastModifiedBy>dag wiese schartum</cp:lastModifiedBy>
  <cp:revision>17</cp:revision>
  <dcterms:created xsi:type="dcterms:W3CDTF">2021-02-17T15:20:19Z</dcterms:created>
  <dcterms:modified xsi:type="dcterms:W3CDTF">2021-03-02T21:56:46Z</dcterms:modified>
</cp:coreProperties>
</file>