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7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9B6A2E-176D-4C04-9204-3CBD0C89E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CF346E0-9A2F-4F9E-BC18-CECCD35E3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36D4AB-92A1-478F-B742-7DEE14294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B616-6D0A-4264-8E1D-EC5409548AE1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7855531-AFEF-49E6-AB0C-48656330E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B528299-F09B-4141-97A3-BF641AF03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A70-C8A4-42FD-9AF7-965946FE9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08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3998BD-A200-48A9-A13F-C99D55DA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0E00625-D1D7-4A9B-806F-AEE9371DE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87F04A-AEE6-45F4-980C-C2007A730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B616-6D0A-4264-8E1D-EC5409548AE1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C4BB7A-7879-4E38-8691-41D59F8FA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868D21-94E8-4017-AAAF-8FDA6DF77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A70-C8A4-42FD-9AF7-965946FE9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46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888156B-CC27-446C-9B9B-B83A8DD34D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50A5C81-5DD1-4C24-A69E-C4D61414A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CC04DAE-51B3-4DF9-96F9-1CC9FB2E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B616-6D0A-4264-8E1D-EC5409548AE1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2014C8D-A109-464D-A7CB-05C6732D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7009737-36FB-4BA5-A3CB-02504FB0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A70-C8A4-42FD-9AF7-965946FE9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408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F46916-3DF9-4060-9D62-3712C35BC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03E615-CDE8-477B-8075-703953569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4FCD1A-964B-4FD7-AC9A-F161A59CB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B616-6D0A-4264-8E1D-EC5409548AE1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D32D4D4-1EF5-447E-AD2D-24CC1AA2E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4C187B3-C329-477E-9B1C-700B1DB9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A70-C8A4-42FD-9AF7-965946FE9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882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2E5D17-D965-4233-8325-D5345C4D7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74F4E19-FCB9-4F24-B497-840C86769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6009EC5-CA37-49A5-AAB6-9E32CD28A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B616-6D0A-4264-8E1D-EC5409548AE1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5BA166-D127-42FB-983F-0A77C6950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602E9E6-7A26-4441-A80E-AAE63011D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A70-C8A4-42FD-9AF7-965946FE9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701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6B8442-4DC3-4645-8D08-E4891537B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A2FC74-7EE7-42AE-BD77-51CA3879C1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0041996-F7EF-4D21-A871-06894B158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6B220FD-6239-4CD8-B552-BC05130BB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B616-6D0A-4264-8E1D-EC5409548AE1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8E31BB7-BBA2-4F6A-A5BA-DED5B3AEA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3BBC28E-8769-4603-8EFA-CFA6D74D2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A70-C8A4-42FD-9AF7-965946FE9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120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AB4C46-B79B-4451-B207-DB31BE5CE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1DCCFFC-1758-45AE-8E40-A4803CE59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1BF1D19-6BB4-4FCE-8745-FE9C382EE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BBD8AC5-9DDF-45C4-A6E0-4CE8AE498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2EFDECD-7406-4D64-B817-0D59D34771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7709909-1B32-4C20-A86D-2BE1B27B1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B616-6D0A-4264-8E1D-EC5409548AE1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BD44F01-A255-4AFE-8795-89B3D362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653ECB2-67B9-47BC-9AD8-3B0B0D7CB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A70-C8A4-42FD-9AF7-965946FE9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575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519E97-6A74-4819-97A7-C6C78C01C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4A5FA19-1B9A-4B9E-983E-CFC76C934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B616-6D0A-4264-8E1D-EC5409548AE1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3B56883-D118-4EDC-A96A-3E03463E7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A4C1970-71D6-4E02-BD1E-6C06AFB9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A70-C8A4-42FD-9AF7-965946FE9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62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8DCF44E-5ED2-4750-BEA5-47A0598D8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B616-6D0A-4264-8E1D-EC5409548AE1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49C48F2-780B-4FD9-BA15-F3C7D583C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7B08E09-2911-4169-8291-2ACC90CEA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A70-C8A4-42FD-9AF7-965946FE9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662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508269-237F-41AF-862C-EF636E32F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EEB7DA-2AC3-4D24-8975-BD59A822A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6C65E31-C420-4080-9EC0-ADD55A657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1F30CDD-5167-4B5F-B134-98D345FBE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B616-6D0A-4264-8E1D-EC5409548AE1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79C617D-5CDE-4DEA-9FA0-1268EBB8B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D21C4BC-C15D-4140-9EBE-0C81038D0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A70-C8A4-42FD-9AF7-965946FE9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467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079038-0E37-445A-A866-787910139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E91F88B-D530-404A-90A7-E6080B3B4A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C59BA5C-B4C5-4D79-8B9E-F4678A941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8B998CB-73B9-4E91-A79A-F941ACF6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B616-6D0A-4264-8E1D-EC5409548AE1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D5DEADD-006C-4507-B676-2C1D6658D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0AF67B1-1B4C-4BE6-ABCD-798D9121D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A70-C8A4-42FD-9AF7-965946FE9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39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2CD7B5D-9790-4D19-945B-E56CC9B1E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EBE788D-C06C-4A58-B2E6-F462DEA6B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562F375-ECDF-45DF-BEE6-500DF0F46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B616-6D0A-4264-8E1D-EC5409548AE1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CC54B5-83DC-4F86-A4CF-EFE7266712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EB4957-4762-4F9E-9954-7260FE61F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30A70-C8A4-42FD-9AF7-965946FE9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613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061751-2887-4F6F-8108-085541C01E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Oversikt over rettslige beslutningsprosesser og aktiviteter som kan inngå i systemutviklings-arbeider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D7F168F-80F7-4B58-8CF8-24A29325DD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Dag Wiese Schartum,</a:t>
            </a:r>
          </a:p>
          <a:p>
            <a:r>
              <a:rPr lang="nb-NO" dirty="0"/>
              <a:t>AFIN</a:t>
            </a:r>
          </a:p>
        </p:txBody>
      </p:sp>
    </p:spTree>
    <p:extLst>
      <p:ext uri="{BB962C8B-B14F-4D97-AF65-F5344CB8AC3E}">
        <p14:creationId xmlns:p14="http://schemas.microsoft.com/office/powerpoint/2010/main" val="363437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3D6565C4-865A-4C4D-B61D-E0489110002B}"/>
              </a:ext>
            </a:extLst>
          </p:cNvPr>
          <p:cNvSpPr txBox="1"/>
          <p:nvPr/>
        </p:nvSpPr>
        <p:spPr>
          <a:xfrm>
            <a:off x="922136" y="532692"/>
            <a:ext cx="3244099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Utforming av mandat for</a:t>
            </a:r>
          </a:p>
          <a:p>
            <a:r>
              <a:rPr lang="nb-NO" dirty="0"/>
              <a:t>utvikling av systemet                 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D625108-25AF-4C1E-B697-156A9FCA5A11}"/>
              </a:ext>
            </a:extLst>
          </p:cNvPr>
          <p:cNvSpPr txBox="1"/>
          <p:nvPr/>
        </p:nvSpPr>
        <p:spPr>
          <a:xfrm>
            <a:off x="922136" y="1422971"/>
            <a:ext cx="323172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Fastsette de rettslige rammene</a:t>
            </a:r>
            <a:br>
              <a:rPr lang="nb-NO" dirty="0"/>
            </a:br>
            <a:r>
              <a:rPr lang="nb-NO" dirty="0"/>
              <a:t>for systemet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F176507-C9F8-470E-90CD-D27617CB1169}"/>
              </a:ext>
            </a:extLst>
          </p:cNvPr>
          <p:cNvSpPr txBox="1"/>
          <p:nvPr/>
        </p:nvSpPr>
        <p:spPr>
          <a:xfrm>
            <a:off x="922136" y="3429000"/>
            <a:ext cx="324409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Fastsette det rettslige innholdet</a:t>
            </a:r>
            <a:br>
              <a:rPr lang="nb-NO" dirty="0"/>
            </a:br>
            <a:r>
              <a:rPr lang="nb-NO" dirty="0"/>
              <a:t>i systemet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45E9421F-8039-4B83-BF35-F683698C1818}"/>
              </a:ext>
            </a:extLst>
          </p:cNvPr>
          <p:cNvSpPr txBox="1"/>
          <p:nvPr/>
        </p:nvSpPr>
        <p:spPr>
          <a:xfrm>
            <a:off x="922136" y="4427263"/>
            <a:ext cx="323172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Teste det rettslige innholdet</a:t>
            </a:r>
            <a:br>
              <a:rPr lang="nb-NO" dirty="0"/>
            </a:br>
            <a:r>
              <a:rPr lang="nb-NO" dirty="0"/>
              <a:t>av systemet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47A70FA2-0965-4A36-B6A8-6E7865F77EE1}"/>
              </a:ext>
            </a:extLst>
          </p:cNvPr>
          <p:cNvSpPr txBox="1"/>
          <p:nvPr/>
        </p:nvSpPr>
        <p:spPr>
          <a:xfrm>
            <a:off x="989592" y="6002405"/>
            <a:ext cx="6936835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 err="1"/>
              <a:t>Nyskrive</a:t>
            </a:r>
            <a:r>
              <a:rPr lang="nb-NO" dirty="0"/>
              <a:t> lov mv. på grunnlag av systemanalysen (uten materiell endring)</a:t>
            </a:r>
          </a:p>
        </p:txBody>
      </p:sp>
      <p:grpSp>
        <p:nvGrpSpPr>
          <p:cNvPr id="28" name="Gruppe 27">
            <a:extLst>
              <a:ext uri="{FF2B5EF4-FFF2-40B4-BE49-F238E27FC236}">
                <a16:creationId xmlns:a16="http://schemas.microsoft.com/office/drawing/2014/main" id="{DCAE3F75-7775-4914-96A0-9D17E7D5AED3}"/>
              </a:ext>
            </a:extLst>
          </p:cNvPr>
          <p:cNvGrpSpPr/>
          <p:nvPr/>
        </p:nvGrpSpPr>
        <p:grpSpPr>
          <a:xfrm>
            <a:off x="4240150" y="631876"/>
            <a:ext cx="6143685" cy="3173145"/>
            <a:chOff x="4244791" y="461972"/>
            <a:chExt cx="6143685" cy="3173145"/>
          </a:xfrm>
        </p:grpSpPr>
        <p:sp>
          <p:nvSpPr>
            <p:cNvPr id="11" name="Pil: høyre 10">
              <a:extLst>
                <a:ext uri="{FF2B5EF4-FFF2-40B4-BE49-F238E27FC236}">
                  <a16:creationId xmlns:a16="http://schemas.microsoft.com/office/drawing/2014/main" id="{D038D7AC-F54C-4B5B-8878-1B58D0804AAF}"/>
                </a:ext>
              </a:extLst>
            </p:cNvPr>
            <p:cNvSpPr/>
            <p:nvPr/>
          </p:nvSpPr>
          <p:spPr>
            <a:xfrm>
              <a:off x="4244791" y="461972"/>
              <a:ext cx="6143684" cy="461665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n w="0"/>
                  <a:solidFill>
                    <a:schemeClr val="tx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Behov for lovendring?</a:t>
              </a:r>
            </a:p>
          </p:txBody>
        </p:sp>
        <p:sp>
          <p:nvSpPr>
            <p:cNvPr id="12" name="Pil: høyre 11">
              <a:extLst>
                <a:ext uri="{FF2B5EF4-FFF2-40B4-BE49-F238E27FC236}">
                  <a16:creationId xmlns:a16="http://schemas.microsoft.com/office/drawing/2014/main" id="{898C62C7-8FC5-4103-B905-E2B51BCF44A0}"/>
                </a:ext>
              </a:extLst>
            </p:cNvPr>
            <p:cNvSpPr/>
            <p:nvPr/>
          </p:nvSpPr>
          <p:spPr>
            <a:xfrm>
              <a:off x="6464885" y="1332871"/>
              <a:ext cx="3923591" cy="461665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n w="0"/>
                  <a:solidFill>
                    <a:schemeClr val="tx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Behov for lovendring?</a:t>
              </a:r>
            </a:p>
          </p:txBody>
        </p:sp>
        <p:sp>
          <p:nvSpPr>
            <p:cNvPr id="13" name="Pil: høyre 12">
              <a:extLst>
                <a:ext uri="{FF2B5EF4-FFF2-40B4-BE49-F238E27FC236}">
                  <a16:creationId xmlns:a16="http://schemas.microsoft.com/office/drawing/2014/main" id="{9E870CDE-1CCC-4DAF-B1B0-2F45085711D8}"/>
                </a:ext>
              </a:extLst>
            </p:cNvPr>
            <p:cNvSpPr/>
            <p:nvPr/>
          </p:nvSpPr>
          <p:spPr>
            <a:xfrm>
              <a:off x="7459009" y="3173452"/>
              <a:ext cx="2929467" cy="461665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n w="0"/>
                  <a:solidFill>
                    <a:schemeClr val="tx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Behov for lovendring?</a:t>
              </a:r>
            </a:p>
          </p:txBody>
        </p:sp>
      </p:grpSp>
      <p:sp>
        <p:nvSpPr>
          <p:cNvPr id="15" name="Pil: U-sving 14">
            <a:extLst>
              <a:ext uri="{FF2B5EF4-FFF2-40B4-BE49-F238E27FC236}">
                <a16:creationId xmlns:a16="http://schemas.microsoft.com/office/drawing/2014/main" id="{44795850-7330-4989-9B6D-90493A8383BD}"/>
              </a:ext>
            </a:extLst>
          </p:cNvPr>
          <p:cNvSpPr/>
          <p:nvPr/>
        </p:nvSpPr>
        <p:spPr>
          <a:xfrm rot="5400000" flipV="1">
            <a:off x="3741493" y="3354497"/>
            <a:ext cx="1311824" cy="31451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grpSp>
        <p:nvGrpSpPr>
          <p:cNvPr id="26" name="Gruppe 25">
            <a:extLst>
              <a:ext uri="{FF2B5EF4-FFF2-40B4-BE49-F238E27FC236}">
                <a16:creationId xmlns:a16="http://schemas.microsoft.com/office/drawing/2014/main" id="{C7119525-9A84-49B2-8DF5-05520C63E688}"/>
              </a:ext>
            </a:extLst>
          </p:cNvPr>
          <p:cNvGrpSpPr/>
          <p:nvPr/>
        </p:nvGrpSpPr>
        <p:grpSpPr>
          <a:xfrm>
            <a:off x="4242903" y="1422971"/>
            <a:ext cx="2180666" cy="1815882"/>
            <a:chOff x="4247544" y="1253067"/>
            <a:chExt cx="2180666" cy="1815882"/>
          </a:xfrm>
        </p:grpSpPr>
        <p:sp>
          <p:nvSpPr>
            <p:cNvPr id="10" name="TekstSylinder 9">
              <a:extLst>
                <a:ext uri="{FF2B5EF4-FFF2-40B4-BE49-F238E27FC236}">
                  <a16:creationId xmlns:a16="http://schemas.microsoft.com/office/drawing/2014/main" id="{1887DFAC-1BAD-4638-A859-BAE08B7D99CE}"/>
                </a:ext>
              </a:extLst>
            </p:cNvPr>
            <p:cNvSpPr txBox="1"/>
            <p:nvPr/>
          </p:nvSpPr>
          <p:spPr>
            <a:xfrm>
              <a:off x="4559300" y="1253067"/>
              <a:ext cx="1868910" cy="181588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nb-NO" sz="1400" dirty="0"/>
                <a:t>Formål</a:t>
              </a:r>
              <a:br>
                <a:rPr lang="nb-NO" sz="1400" dirty="0"/>
              </a:br>
              <a:r>
                <a:rPr lang="nb-NO" sz="1400" dirty="0"/>
                <a:t>Rettslig grunnlag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nb-NO" sz="1400" dirty="0"/>
                <a:t>Taushetsplikt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nb-NO" sz="1400" dirty="0"/>
                <a:t>Arkivering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nb-NO" sz="1400" dirty="0"/>
                <a:t>Standarder</a:t>
              </a:r>
            </a:p>
            <a:p>
              <a:r>
                <a:rPr lang="nb-NO" sz="1400" dirty="0"/>
                <a:t>mv.</a:t>
              </a:r>
            </a:p>
            <a:p>
              <a:pPr marL="88900" marR="0" lvl="0" indent="-88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Innbygget personvern</a:t>
              </a:r>
            </a:p>
            <a:p>
              <a:endParaRPr lang="nb-NO" sz="1400" dirty="0"/>
            </a:p>
          </p:txBody>
        </p:sp>
        <p:sp>
          <p:nvSpPr>
            <p:cNvPr id="18" name="Pil: vinkeltegn 17">
              <a:extLst>
                <a:ext uri="{FF2B5EF4-FFF2-40B4-BE49-F238E27FC236}">
                  <a16:creationId xmlns:a16="http://schemas.microsoft.com/office/drawing/2014/main" id="{57C3A90A-FED0-47D8-9D5B-7C37006A9BEE}"/>
                </a:ext>
              </a:extLst>
            </p:cNvPr>
            <p:cNvSpPr/>
            <p:nvPr/>
          </p:nvSpPr>
          <p:spPr>
            <a:xfrm>
              <a:off x="4247544" y="1465390"/>
              <a:ext cx="238406" cy="329146"/>
            </a:xfrm>
            <a:prstGeom prst="chevron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21E92879-31DC-474B-AB6A-F4216DE302E2}"/>
              </a:ext>
            </a:extLst>
          </p:cNvPr>
          <p:cNvGrpSpPr/>
          <p:nvPr/>
        </p:nvGrpSpPr>
        <p:grpSpPr>
          <a:xfrm>
            <a:off x="4295860" y="3429000"/>
            <a:ext cx="7418522" cy="963657"/>
            <a:chOff x="4300501" y="3259096"/>
            <a:chExt cx="7418522" cy="963657"/>
          </a:xfrm>
        </p:grpSpPr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D02BB420-46E1-464D-8591-F4FC02E5412B}"/>
                </a:ext>
              </a:extLst>
            </p:cNvPr>
            <p:cNvSpPr txBox="1"/>
            <p:nvPr/>
          </p:nvSpPr>
          <p:spPr>
            <a:xfrm>
              <a:off x="4559300" y="3259096"/>
              <a:ext cx="2828723" cy="7386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nb-NO" sz="1400" dirty="0"/>
                <a:t>Utføre rettslig informasjonsanalyse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nb-NO" sz="1400" dirty="0"/>
                <a:t>Utføre rettslig prosessanalyse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nb-NO" sz="1400" dirty="0"/>
                <a:t>Bygge inn personvern (mv.)</a:t>
              </a: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6A403424-43E0-46A5-BDB9-7032AED1DA91}"/>
                </a:ext>
              </a:extLst>
            </p:cNvPr>
            <p:cNvSpPr txBox="1"/>
            <p:nvPr/>
          </p:nvSpPr>
          <p:spPr>
            <a:xfrm>
              <a:off x="7609208" y="3637978"/>
              <a:ext cx="1675652" cy="5847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Treffe rettslige</a:t>
              </a:r>
              <a:br>
                <a:rPr lang="nb-NO" sz="1600" dirty="0"/>
              </a:br>
              <a:r>
                <a:rPr lang="nb-NO" sz="1600" dirty="0"/>
                <a:t>systemavgjørelser</a:t>
              </a:r>
            </a:p>
          </p:txBody>
        </p:sp>
        <p:sp>
          <p:nvSpPr>
            <p:cNvPr id="17" name="TekstSylinder 16">
              <a:extLst>
                <a:ext uri="{FF2B5EF4-FFF2-40B4-BE49-F238E27FC236}">
                  <a16:creationId xmlns:a16="http://schemas.microsoft.com/office/drawing/2014/main" id="{B324AC5D-E81A-46AE-B4D0-2A5FBE72174B}"/>
                </a:ext>
              </a:extLst>
            </p:cNvPr>
            <p:cNvSpPr txBox="1"/>
            <p:nvPr/>
          </p:nvSpPr>
          <p:spPr>
            <a:xfrm>
              <a:off x="9506045" y="3637978"/>
              <a:ext cx="2212978" cy="5847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Skrive fullstendig</a:t>
              </a:r>
              <a:br>
                <a:rPr lang="nb-NO" sz="1600" dirty="0"/>
              </a:br>
              <a:r>
                <a:rPr lang="nb-NO" sz="1600" dirty="0"/>
                <a:t>rettslig kravspesifikasjon</a:t>
              </a:r>
            </a:p>
          </p:txBody>
        </p:sp>
        <p:sp>
          <p:nvSpPr>
            <p:cNvPr id="19" name="Pil: vinkeltegn 18">
              <a:extLst>
                <a:ext uri="{FF2B5EF4-FFF2-40B4-BE49-F238E27FC236}">
                  <a16:creationId xmlns:a16="http://schemas.microsoft.com/office/drawing/2014/main" id="{D639C669-6FAB-43C4-BB14-40C16181E45B}"/>
                </a:ext>
              </a:extLst>
            </p:cNvPr>
            <p:cNvSpPr/>
            <p:nvPr/>
          </p:nvSpPr>
          <p:spPr>
            <a:xfrm>
              <a:off x="4300501" y="3433107"/>
              <a:ext cx="238406" cy="329146"/>
            </a:xfrm>
            <a:prstGeom prst="chevron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20" name="Pil: vinkeltegn 19">
              <a:extLst>
                <a:ext uri="{FF2B5EF4-FFF2-40B4-BE49-F238E27FC236}">
                  <a16:creationId xmlns:a16="http://schemas.microsoft.com/office/drawing/2014/main" id="{8AEE9EA2-DF83-40B3-8804-C412D59B0EA1}"/>
                </a:ext>
              </a:extLst>
            </p:cNvPr>
            <p:cNvSpPr/>
            <p:nvPr/>
          </p:nvSpPr>
          <p:spPr>
            <a:xfrm>
              <a:off x="7389706" y="3721610"/>
              <a:ext cx="238406" cy="329146"/>
            </a:xfrm>
            <a:prstGeom prst="chevron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21" name="Pil: vinkeltegn 20">
              <a:extLst>
                <a:ext uri="{FF2B5EF4-FFF2-40B4-BE49-F238E27FC236}">
                  <a16:creationId xmlns:a16="http://schemas.microsoft.com/office/drawing/2014/main" id="{282FB9E9-CE8C-4D08-B51E-137DE067D602}"/>
                </a:ext>
              </a:extLst>
            </p:cNvPr>
            <p:cNvSpPr/>
            <p:nvPr/>
          </p:nvSpPr>
          <p:spPr>
            <a:xfrm>
              <a:off x="9268434" y="3736149"/>
              <a:ext cx="238406" cy="329146"/>
            </a:xfrm>
            <a:prstGeom prst="chevron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</p:grpSp>
      <p:sp>
        <p:nvSpPr>
          <p:cNvPr id="22" name="Pil: ned 21">
            <a:extLst>
              <a:ext uri="{FF2B5EF4-FFF2-40B4-BE49-F238E27FC236}">
                <a16:creationId xmlns:a16="http://schemas.microsoft.com/office/drawing/2014/main" id="{FDEF8B31-25DD-4EBB-B614-1B47DE3AD9AE}"/>
              </a:ext>
            </a:extLst>
          </p:cNvPr>
          <p:cNvSpPr/>
          <p:nvPr/>
        </p:nvSpPr>
        <p:spPr>
          <a:xfrm>
            <a:off x="1968049" y="1204986"/>
            <a:ext cx="570920" cy="217985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Pil: ned 22">
            <a:extLst>
              <a:ext uri="{FF2B5EF4-FFF2-40B4-BE49-F238E27FC236}">
                <a16:creationId xmlns:a16="http://schemas.microsoft.com/office/drawing/2014/main" id="{24D3B9F2-6DE7-4DC2-AFD9-B084CC7E09E9}"/>
              </a:ext>
            </a:extLst>
          </p:cNvPr>
          <p:cNvSpPr/>
          <p:nvPr/>
        </p:nvSpPr>
        <p:spPr>
          <a:xfrm>
            <a:off x="1968049" y="2094216"/>
            <a:ext cx="570920" cy="291579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Pil: ned 23">
            <a:extLst>
              <a:ext uri="{FF2B5EF4-FFF2-40B4-BE49-F238E27FC236}">
                <a16:creationId xmlns:a16="http://schemas.microsoft.com/office/drawing/2014/main" id="{62D5D53F-42BA-4514-9B62-69CCA19F9BC9}"/>
              </a:ext>
            </a:extLst>
          </p:cNvPr>
          <p:cNvSpPr/>
          <p:nvPr/>
        </p:nvSpPr>
        <p:spPr>
          <a:xfrm>
            <a:off x="1963208" y="4116969"/>
            <a:ext cx="570920" cy="282838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Pil: ned 24">
            <a:extLst>
              <a:ext uri="{FF2B5EF4-FFF2-40B4-BE49-F238E27FC236}">
                <a16:creationId xmlns:a16="http://schemas.microsoft.com/office/drawing/2014/main" id="{BF500D9A-850F-43D5-B802-2EFE1F33FCD6}"/>
              </a:ext>
            </a:extLst>
          </p:cNvPr>
          <p:cNvSpPr/>
          <p:nvPr/>
        </p:nvSpPr>
        <p:spPr>
          <a:xfrm>
            <a:off x="1851235" y="5128506"/>
            <a:ext cx="570920" cy="792371"/>
          </a:xfrm>
          <a:prstGeom prst="downArrow">
            <a:avLst/>
          </a:prstGeom>
          <a:pattFill prst="dkDnDiag">
            <a:fgClr>
              <a:srgbClr val="7030A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BE4DFA26-ACB6-44BA-AAFD-0273CAEFA8CB}"/>
              </a:ext>
            </a:extLst>
          </p:cNvPr>
          <p:cNvSpPr txBox="1"/>
          <p:nvPr/>
        </p:nvSpPr>
        <p:spPr>
          <a:xfrm>
            <a:off x="909758" y="2435614"/>
            <a:ext cx="324409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Fastsette det rettskildemessige</a:t>
            </a:r>
            <a:br>
              <a:rPr lang="nb-NO" dirty="0"/>
            </a:br>
            <a:r>
              <a:rPr lang="nb-NO" dirty="0"/>
              <a:t>grunnlaget for systemet</a:t>
            </a:r>
          </a:p>
        </p:txBody>
      </p:sp>
      <p:sp>
        <p:nvSpPr>
          <p:cNvPr id="30" name="Pil: ned 29">
            <a:extLst>
              <a:ext uri="{FF2B5EF4-FFF2-40B4-BE49-F238E27FC236}">
                <a16:creationId xmlns:a16="http://schemas.microsoft.com/office/drawing/2014/main" id="{CD334B2A-461B-44E2-85A4-B7B10C8E09AF}"/>
              </a:ext>
            </a:extLst>
          </p:cNvPr>
          <p:cNvSpPr/>
          <p:nvPr/>
        </p:nvSpPr>
        <p:spPr>
          <a:xfrm>
            <a:off x="1963208" y="3101897"/>
            <a:ext cx="570920" cy="291579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923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Oversikt over rettslige beslutningsprosesser og aktiviteter som kan inngå i systemutviklings-arbeider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Oversikt over rettslige aktiviteter og beslutningsprosesser som kan inngå i systemutviklingsarbeider</dc:title>
  <dc:creator>dag wiese schartum</dc:creator>
  <cp:lastModifiedBy>dag wiese schartum</cp:lastModifiedBy>
  <cp:revision>10</cp:revision>
  <dcterms:created xsi:type="dcterms:W3CDTF">2021-01-25T23:11:42Z</dcterms:created>
  <dcterms:modified xsi:type="dcterms:W3CDTF">2021-01-26T09:42:46Z</dcterms:modified>
</cp:coreProperties>
</file>