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58" r:id="rId6"/>
    <p:sldId id="259" r:id="rId7"/>
    <p:sldId id="260" r:id="rId8"/>
    <p:sldId id="265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F904B1-4C65-D771-5B57-FB119EF97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0561F6-F31F-9C29-D11B-9721AAC04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797A18-CBA0-75CE-8367-EA219A61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0C554B-DD7A-7B5D-459C-119953B9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ADA7B8-AB98-750C-3BDA-81243BEA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8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08273-0992-15C1-E106-6352EA75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B4937D-3D5A-D3F2-623C-880DA8176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C54EFC-900B-603E-5768-9E935BF2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EBCFF5-4377-D70E-6A4C-DDC407CA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1C7E96-1A7B-08A7-2B87-92D2B441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54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116C0A9-B5A7-237C-4AC3-D93289473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DBDAF6F-7123-12C4-FA06-BFC6ADE19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4DA68F-DD1D-8DF9-5990-611EFB1D2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FE6103-6937-2045-3EB6-F0F89CA3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F0F786-63AD-87D9-4525-D9619F6B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45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4C8C2-CDA0-44FF-B74F-482882EC017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5625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82691-906C-458A-B50E-BC608950FDA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5528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48823-00F4-410E-9AB4-990705B0229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313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15B28-62CF-4F6E-8E7A-FF9E8E80C4F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732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58341-5064-4FCC-B369-DA8C6832AC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524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657F0-E5F4-49C3-BB57-ABB0748DB05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8277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1216D-12B4-4EFA-BE07-3B2283A6AF8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3412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DD99F-270A-4987-B2E4-2FB0CCAF8FC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32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C0903B-64A6-6EE7-8E23-661D3227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193881-1334-C4DC-0E9B-ABF40A538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BD6280-7DAB-684F-0A29-3B75300A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4D4648-AF49-3338-0F41-5677D499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82F2FA-6AA8-AE87-D75D-0C31D4CD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984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52411-3F31-45C4-B793-8311FDC57C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463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3A3AA-0985-47EE-AFD2-13CBF8901E4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53982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E6A8A-EB42-4CC3-8772-27ECF737CC0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136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245E7-C10C-B652-329F-13ECF5E9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55CDDD-935A-2F78-58C4-4D2590AB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F1C864-C868-5289-6996-1DB5D3C4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D984E4-4BB4-21FB-F86F-9CAC3F6D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149CC3-66D4-1FA1-9CDC-D26955FC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12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860379-527C-E297-1205-58E879A0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07BCEE-453A-261A-9C0C-61481AAB8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67EF74C-2A36-3F47-80BD-812CC96E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E95502-CDDF-C0B4-11F1-920D7D92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9BFDAD-10C7-749B-45C3-6958BC6E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42CCD0-335F-2FA7-8710-FEC4251A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5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4F4092-C4EC-1530-9D64-52EBB7CF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A4A716-AF4A-CAEB-233C-6BB39E71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7227B39-BDB7-15CC-DEDF-17697EE4A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A038571-9D0A-C69F-8F0F-9ACEC7E13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6D5FECA-91DE-0C2A-64C9-44BE0B0B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FCDA4E4-2E32-89EA-E3E2-AFC2EC03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C6D0677-0AA0-5614-872B-B2596446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0D9DCAB-DC32-2E8B-CB25-0E2B69FE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243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F08D99-8C45-3062-77A2-03554560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E5F13B6-0B83-2D02-A05B-FE2858E7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AFD3190-9CC0-9167-4915-EFC7FEFA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48BBBE1-5FA9-448E-861A-C2640535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20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01ABC1-A7CC-8066-9B60-9514C694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20A493C-C59F-6740-34D4-C8AA972F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E0BAEE4-7871-A9DB-6F40-E4DF9A36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975C2A-E175-946F-49A3-DD9F7BC4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6451A-BEF0-DA69-D23A-6211B918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27BA3B9-4EE2-CC24-2B9D-ED451B414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488376-A12F-E90D-7A54-C8923927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CB3884-2DC3-5F18-D2E2-3C66B146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23EF0AE-B46E-2449-4F10-121424DA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3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1641CD-2133-0DBF-973A-95CB5D2B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E7E10DD-14C4-D24C-6440-986664AB4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416764-98F5-EC9F-7442-658BDE603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572386-128D-6793-44B2-10C2A8EC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D6C82C-4E2B-0C1C-0405-9C49C571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33CA4D-F697-A6A0-2E26-45C742FBC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182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190B9C-7043-BB8A-7CF9-07BA19CE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33ED3B-3AA2-87ED-4550-2131A200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795CA2-1131-9C72-98F2-3C379EA5B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6C683-E054-4CA9-A1B7-57C7F12167EE}" type="datetimeFigureOut">
              <a:rPr lang="nb-NO" smtClean="0"/>
              <a:t>20.03.2024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64E95A-F4E4-3FD5-9D29-1BB8F42CD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CEFBEE-8ADF-1C86-4E32-386AE2B0E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0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39FBC1-76CD-4D93-B492-0F20EB24F9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3911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7262E-D342-E50E-0C54-8ED58DCB9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800"/>
              <a:t>Seminar </a:t>
            </a:r>
            <a:r>
              <a:rPr lang="nb-NO" sz="2800" smtClean="0"/>
              <a:t>4</a:t>
            </a: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/>
              <a:t>Regelvask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7222E9-CD10-50E9-D3A0-5A500DA16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FINF 4021</a:t>
            </a:r>
          </a:p>
        </p:txBody>
      </p:sp>
    </p:spTree>
    <p:extLst>
      <p:ext uri="{BB962C8B-B14F-4D97-AF65-F5344CB8AC3E}">
        <p14:creationId xmlns:p14="http://schemas.microsoft.com/office/powerpoint/2010/main" val="175547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3885189"/>
            <a:ext cx="10437466" cy="181588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Lov om norsk </a:t>
            </a:r>
            <a:r>
              <a:rPr lang="nb-NO" altLang="nb-NO" sz="160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riksborgarrett</a:t>
            </a: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 § 3 første ledd </a:t>
            </a:r>
            <a:r>
              <a:rPr lang="nb-NO" altLang="nb-NO" sz="1600" i="1" u="sng" dirty="0">
                <a:solidFill>
                  <a:srgbClr val="000000"/>
                </a:solidFill>
                <a:latin typeface="Arial" panose="020B0604020202020204" pitchFamily="34" charset="0"/>
              </a:rPr>
              <a:t>(opphevet)</a:t>
            </a: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 sz="1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«Utlending som har budd i riket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frå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han fylte 16 år og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tidlegare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samanlagt i minst 5 år, får 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når han etterat han fylte 21 år, men før han fyller 23 år, gjev inn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skriftleg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melding til fylkesmannen om at han vil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vera</a:t>
            </a:r>
            <a:endParaRPr lang="nb-NO" altLang="nb-NO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. Har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ikkje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i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noko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land, kan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gjeva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inn slik melding så snart han har fylt 18 år, dersom han når han gjev inn meldinga har hatt bustad i riket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dei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siste 5 åra og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tidlegare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har budd her i minst 5 år til; det same gjeld såframt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etterviser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at han misser den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framande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når han får 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</a:rPr>
              <a:t>.» </a:t>
            </a:r>
            <a:endParaRPr lang="nb-NO" altLang="nb-NO" sz="1600" dirty="0">
              <a:solidFill>
                <a:srgbClr val="0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07619" y="677291"/>
            <a:ext cx="1757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3200" b="1" dirty="0">
                <a:solidFill>
                  <a:srgbClr val="0070C0"/>
                </a:solidFill>
              </a:rPr>
              <a:t>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F11D8B-0723-E73D-7BE8-42BA4AF0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0338"/>
            <a:ext cx="10363200" cy="2125863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Nedenfor finner dere en «forferdelig» lovtekst (nå opphevet).</a:t>
            </a:r>
          </a:p>
          <a:p>
            <a:pPr marL="0" indent="0">
              <a:buNone/>
            </a:pPr>
            <a:r>
              <a:rPr lang="nb-NO" sz="1600" dirty="0"/>
              <a:t>Dere skal forsøke å «</a:t>
            </a:r>
            <a:r>
              <a:rPr lang="nb-NO" sz="1600" dirty="0" err="1"/>
              <a:t>regelvaske</a:t>
            </a:r>
            <a:r>
              <a:rPr lang="nb-NO" sz="1600" dirty="0"/>
              <a:t>» teksten ved å benytte følgende enkle teknikker fra pensum: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Omstrukturer ved å skrive pseudokode slik at dere tydeliggjør vilkårsstrukturer, herunder hvilke partskategorier reglene gjelder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Skriv den omstrukturerte teksten (pseudokoden) tilbake til fulle setninger i naturlig språk (fritt valg av målform)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Del opp i flere bestemmelser, sett på overskrifter, og ordne tekstoppsettet 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Pass på at rekkefølgen av bestemmelsene blir: formelt inngangskrav </a:t>
            </a:r>
            <a:r>
              <a:rPr lang="nb-NO" sz="1600" dirty="0">
                <a:sym typeface="Wingdings" panose="05000000000000000000" pitchFamily="2" charset="2"/>
              </a:rPr>
              <a:t></a:t>
            </a:r>
            <a:r>
              <a:rPr lang="nb-NO" sz="1600" dirty="0"/>
              <a:t> materielt inngangskrav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7513DF7F-EA2F-4975-A720-67B115771423}"/>
              </a:ext>
            </a:extLst>
          </p:cNvPr>
          <p:cNvSpPr txBox="1"/>
          <p:nvPr/>
        </p:nvSpPr>
        <p:spPr>
          <a:xfrm>
            <a:off x="1092200" y="1720840"/>
            <a:ext cx="94826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Opplegg for seminaret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gjennomgår temaet (ca. 10.15 – 10.35)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Diskusjon i grupper av oppgaven, jf. nedenfor (ca. 10.35 – 11.30)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Gjennomgang av oppgaven i plenum (ca. 11.30 – 12.00)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Gruppene bør ha 3 – 4 personer. Det er en fordel om det både er folk i gruppen med bakgrunn i jus og forvaltningsinformatikk. Gruppene finner selv steder å sitte (i pauseareal, forelesningsrommet, eventuelt ledige kollokvierom mv.)</a:t>
            </a:r>
          </a:p>
        </p:txBody>
      </p:sp>
    </p:spTree>
    <p:extLst>
      <p:ext uri="{BB962C8B-B14F-4D97-AF65-F5344CB8AC3E}">
        <p14:creationId xmlns:p14="http://schemas.microsoft.com/office/powerpoint/2010/main" val="54605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67000" y="1219200"/>
            <a:ext cx="67437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Hvis utlending har bodd i riket fra han fylte 16 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samlet botid i riket før fylte 16 år er mer enn 5år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hans alder er minst 21 år og mindre enn 23 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han har sendt skriftlig melding til Fylkesmannen om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så får han norsk borgerrett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Hvis utlending ikke er utenlandsk statsborger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eller en utlending kan vise at han mister utenlandsk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når han får norsk borgerrett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han har fylt 18 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han har hatt bosted i riket de siste 5 årene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summen av botid før d.d. – 5 år er minst 5 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og han har sendt skriftlig melding til Fylkesmannen om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så får han norsk borgerrett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38400" y="533401"/>
            <a:ext cx="6732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Deler opp etter aktører og tydeliggjør vilkårsstruktur</a:t>
            </a:r>
          </a:p>
        </p:txBody>
      </p:sp>
    </p:spTree>
    <p:extLst>
      <p:ext uri="{BB962C8B-B14F-4D97-AF65-F5344CB8AC3E}">
        <p14:creationId xmlns:p14="http://schemas.microsoft.com/office/powerpoint/2010/main" val="32758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905000" y="1219200"/>
            <a:ext cx="8610049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Norsk statsborgerskap til borgere i land som tillater dobbelt statsborgerskap</a:t>
            </a:r>
            <a:endParaRPr kumimoji="0" lang="nb-NO" altLang="nb-NO" sz="1800" b="1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utlending som er statsborger i et land som tillater dobbelt statsborgerskap,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får norsk statsborgerskap dersom han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bodd i riket fra han fylte 16 år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samlet har bodd i riket i minst 5 år før fylte 16 år og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sendt skriftlig melding til Fylkesmannen om statsborgerskap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etter fylte 21 år og før fylte 23 år.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Norsk statsborgerskap til statsløse og borgere i land som ikke tillater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dobbelt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utlending som er statsløs eller som kan vise at han mister sitt utenlandske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statsborgerskap dersom han får norsk statsborgerskap, får norsk statsborger-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skap dersom han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fylt 18 år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minst har bodd i riket de siste 5 årene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det samlede antall år han har bodd i riket i perioden 5 år forut for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søknadstidspunktet er minst 5 år,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sendt skriftlig melding til Fylkesmannen om statsborgerskap.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133601" y="228601"/>
            <a:ext cx="78058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Setter på overskrifter, skriver i fulle setninger og ordner tekst-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oppsettet </a:t>
            </a:r>
          </a:p>
        </p:txBody>
      </p:sp>
    </p:spTree>
    <p:extLst>
      <p:ext uri="{BB962C8B-B14F-4D97-AF65-F5344CB8AC3E}">
        <p14:creationId xmlns:p14="http://schemas.microsoft.com/office/powerpoint/2010/main" val="4802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76400" y="762001"/>
            <a:ext cx="9199954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§ 3a  Krav til søknad om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Norsk statsborgerskap gis på grunnlag av skriftlig melding som sendes til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Fylkesmannen i det fylket der vedkommende utlending bor.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[Mer?]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§ 3b  Norsk statsborgerskap til borgere i land som tillater dobbelt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utlending som er statsborger i et land som tillater dobbelt statsborgerskap, får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norsk statsborgerskap dersom han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bodd i riket fra han fylte 16 år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samlet har bodd i riket i minst 5 år før fylte 16 år og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fylt 21 år og ikke fylt 23 år da han sendte melding til Fylkesmannen, </a:t>
            </a:r>
            <a:r>
              <a:rPr kumimoji="0" lang="nb-NO" alt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jf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§ 3a.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§ 3c  Norsk statsborgerskap til statsløse og borgere i land som ikke tillater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dobbelt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utlending som er statsløs eller som kan vise at han mister sitt utenlandske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statsborgerskap dersom han får norsk statsborgerskap, får norsk statsborgerskap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dersom han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 fylt 18 år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minst har bodd i riket de siste 5 årene og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c) 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det samlede antall år han har bodd i riket i perioden 5 år forut for søknads-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tidspunktet er minst 5 år.</a:t>
            </a:r>
            <a:endParaRPr kumimoji="0" lang="nb-NO" alt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05000" y="228600"/>
            <a:ext cx="801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Satt felles formelt inngangskrav først og satt på §-nummerering</a:t>
            </a:r>
          </a:p>
        </p:txBody>
      </p:sp>
    </p:spTree>
    <p:extLst>
      <p:ext uri="{BB962C8B-B14F-4D97-AF65-F5344CB8AC3E}">
        <p14:creationId xmlns:p14="http://schemas.microsoft.com/office/powerpoint/2010/main" val="373943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057400" y="152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Vurdering av resultatet</a:t>
            </a:r>
            <a:endParaRPr kumimoji="0" lang="nb-NO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337384"/>
              </p:ext>
            </p:extLst>
          </p:nvPr>
        </p:nvGraphicFramePr>
        <p:xfrm>
          <a:off x="1198033" y="1468966"/>
          <a:ext cx="41910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kument" r:id="rId3" imgW="5972760" imgH="3505320" progId="Word.Document.8">
                  <p:embed/>
                </p:oleObj>
              </mc:Choice>
              <mc:Fallback>
                <p:oleObj name="Dokument" r:id="rId3" imgW="5972760" imgH="3505320" progId="Word.Document.8">
                  <p:embed/>
                  <p:pic>
                    <p:nvPicPr>
                      <p:cNvPr id="112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033" y="1468966"/>
                        <a:ext cx="41910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83833" y="4135967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Ble det “enklere”?</a:t>
            </a:r>
            <a:endParaRPr kumimoji="0" lang="nb-NO" alt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15558" y="4555067"/>
            <a:ext cx="1562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Mer kortfattet?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55433" y="4516967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Nei!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31433" y="4897967"/>
            <a:ext cx="202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Mindre komplekst?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36433" y="4897967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Nei!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31433" y="5278967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Mer lettfattelig?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407833" y="5355167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Ja!?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D0D1F9E-2489-008E-3E05-B86098E85D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900" y="865336"/>
            <a:ext cx="5332486" cy="5410050"/>
          </a:xfrm>
          <a:prstGeom prst="rect">
            <a:avLst/>
          </a:prstGeom>
          <a:solidFill>
            <a:srgbClr val="FFFFCC"/>
          </a:solidFill>
        </p:spPr>
      </p:pic>
    </p:spTree>
    <p:extLst>
      <p:ext uri="{BB962C8B-B14F-4D97-AF65-F5344CB8AC3E}">
        <p14:creationId xmlns:p14="http://schemas.microsoft.com/office/powerpoint/2010/main" val="151546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69" grpId="0" build="p" autoUpdateAnimBg="0"/>
      <p:bldP spid="11270" grpId="0" build="p" autoUpdateAnimBg="0"/>
      <p:bldP spid="11271" grpId="0" build="p" autoUpdateAnimBg="0"/>
      <p:bldP spid="11272" grpId="0" build="p" autoUpdateAnimBg="0"/>
      <p:bldP spid="11273" grpId="0" build="p" autoUpdateAnimBg="0"/>
      <p:bldP spid="11274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Office-tema</vt:lpstr>
      <vt:lpstr>1_Office-tema</vt:lpstr>
      <vt:lpstr>Dokument</vt:lpstr>
      <vt:lpstr>Seminar 4 Regelvask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5 Regelvask</dc:title>
  <dc:creator>dag wiese schartum</dc:creator>
  <cp:lastModifiedBy>Dag Wiese Schartum</cp:lastModifiedBy>
  <cp:revision>6</cp:revision>
  <dcterms:created xsi:type="dcterms:W3CDTF">2023-03-27T20:08:15Z</dcterms:created>
  <dcterms:modified xsi:type="dcterms:W3CDTF">2024-03-20T11:20:22Z</dcterms:modified>
</cp:coreProperties>
</file>