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6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F904B1-4C65-D771-5B57-FB119EF97A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F0561F6-F31F-9C29-D11B-9721AAC04B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9797A18-CBA0-75CE-8367-EA219A612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C683-E054-4CA9-A1B7-57C7F12167EE}" type="datetimeFigureOut">
              <a:rPr lang="nb-NO" smtClean="0"/>
              <a:t>19.03.2024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70C554B-DD7A-7B5D-459C-119953B97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8ADA7B8-AB98-750C-3BDA-81243BEAB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02D-01EF-4273-B554-07434AB5D0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908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3908273-0992-15C1-E106-6352EA75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DB4937D-3D5A-D3F2-623C-880DA8176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EC54EFC-900B-603E-5768-9E935BF21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C683-E054-4CA9-A1B7-57C7F12167EE}" type="datetimeFigureOut">
              <a:rPr lang="nb-NO" smtClean="0"/>
              <a:t>19.03.2024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2EBCFF5-4377-D70E-6A4C-DDC407CA1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B1C7E96-1A7B-08A7-2B87-92D2B4417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02D-01EF-4273-B554-07434AB5D0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154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116C0A9-B5A7-237C-4AC3-D932894737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DBDAF6F-7123-12C4-FA06-BFC6ADE19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14DA68F-DD1D-8DF9-5990-611EFB1D2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C683-E054-4CA9-A1B7-57C7F12167EE}" type="datetimeFigureOut">
              <a:rPr lang="nb-NO" smtClean="0"/>
              <a:t>19.03.2024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3FE6103-6937-2045-3EB6-F0F89CA34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1F0F786-63AD-87D9-4525-D9619F6BC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02D-01EF-4273-B554-07434AB5D0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9454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94C8C2-CDA0-44FF-B74F-482882EC017A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56256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B82691-906C-458A-B50E-BC608950FDAA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55280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48823-00F4-410E-9AB4-990705B02299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933138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915B28-62CF-4F6E-8E7A-FF9E8E80C4F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87321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358341-5064-4FCC-B369-DA8C6832AC06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352474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657F0-E5F4-49C3-BB57-ABB0748DB05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182778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1216D-12B4-4EFA-BE07-3B2283A6AF8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834129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DD99F-270A-4987-B2E4-2FB0CCAF8FC2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263245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EC0903B-64A6-6EE7-8E23-661D3227B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8193881-1334-C4DC-0E9B-ABF40A538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2BD6280-7DAB-684F-0A29-3B75300A7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C683-E054-4CA9-A1B7-57C7F12167EE}" type="datetimeFigureOut">
              <a:rPr lang="nb-NO" smtClean="0"/>
              <a:t>19.03.2024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C4D4648-AF49-3338-0F41-5677D4994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682F2FA-6AA8-AE87-D75D-0C31D4CD6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02D-01EF-4273-B554-07434AB5D0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9984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52411-3F31-45C4-B793-8311FDC57C8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246390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43A3AA-0985-47EE-AFD2-13CBF8901E4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539822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EE6A8A-EB42-4CC3-8772-27ECF737CC0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91366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3245E7-C10C-B652-329F-13ECF5E9C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F55CDDD-935A-2F78-58C4-4D2590ABB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FF1C864-C868-5289-6996-1DB5D3C4D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C683-E054-4CA9-A1B7-57C7F12167EE}" type="datetimeFigureOut">
              <a:rPr lang="nb-NO" smtClean="0"/>
              <a:t>19.03.2024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FD984E4-4BB4-21FB-F86F-9CAC3F6D9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0149CC3-66D4-1FA1-9CDC-D26955FC7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02D-01EF-4273-B554-07434AB5D0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2128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4860379-527C-E297-1205-58E879A05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107BCEE-453A-261A-9C0C-61481AAB81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67EF74C-2A36-3F47-80BD-812CC96E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AE95502-CDDF-C0B4-11F1-920D7D923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C683-E054-4CA9-A1B7-57C7F12167EE}" type="datetimeFigureOut">
              <a:rPr lang="nb-NO" smtClean="0"/>
              <a:t>19.03.2024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79BFDAD-10C7-749B-45C3-6958BC6E2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342CCD0-335F-2FA7-8710-FEC4251A0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02D-01EF-4273-B554-07434AB5D0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7500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4F4092-C4EC-1530-9D64-52EBB7CFD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4A4A716-AF4A-CAEB-233C-6BB39E715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7227B39-BDB7-15CC-DEDF-17697EE4A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A038571-9D0A-C69F-8F0F-9ACEC7E13A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6D5FECA-91DE-0C2A-64C9-44BE0B0BFE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FCDA4E4-2E32-89EA-E3E2-AFC2EC03D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C683-E054-4CA9-A1B7-57C7F12167EE}" type="datetimeFigureOut">
              <a:rPr lang="nb-NO" smtClean="0"/>
              <a:t>19.03.2024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C6D0677-0AA0-5614-872B-B2596446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0D9DCAB-DC32-2E8B-CB25-0E2B69FEE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02D-01EF-4273-B554-07434AB5D0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2437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5F08D99-8C45-3062-77A2-035545602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E5F13B6-0B83-2D02-A05B-FE2858E76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C683-E054-4CA9-A1B7-57C7F12167EE}" type="datetimeFigureOut">
              <a:rPr lang="nb-NO" smtClean="0"/>
              <a:t>19.03.2024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AFD3190-9CC0-9167-4915-EFC7FEFAC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48BBBE1-5FA9-448E-861A-C26405351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02D-01EF-4273-B554-07434AB5D0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4200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201ABC1-A7CC-8066-9B60-9514C694F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C683-E054-4CA9-A1B7-57C7F12167EE}" type="datetimeFigureOut">
              <a:rPr lang="nb-NO" smtClean="0"/>
              <a:t>19.03.2024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20A493C-C59F-6740-34D4-C8AA972FD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E0BAEE4-7871-A9DB-6F40-E4DF9A36C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02D-01EF-4273-B554-07434AB5D0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495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975C2A-E175-946F-49A3-DD9F7BC43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F96451A-BEF0-DA69-D23A-6211B918D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27BA3B9-4EE2-CC24-2B9D-ED451B414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C488376-A12F-E90D-7A54-C8923927D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C683-E054-4CA9-A1B7-57C7F12167EE}" type="datetimeFigureOut">
              <a:rPr lang="nb-NO" smtClean="0"/>
              <a:t>19.03.2024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8CB3884-2DC3-5F18-D2E2-3C66B1463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23EF0AE-B46E-2449-4F10-121424DA4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02D-01EF-4273-B554-07434AB5D0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632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41641CD-2133-0DBF-973A-95CB5D2B4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E7E10DD-14C4-D24C-6440-986664AB43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6416764-98F5-EC9F-7442-658BDE6033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9572386-128D-6793-44B2-10C2A8EC3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C683-E054-4CA9-A1B7-57C7F12167EE}" type="datetimeFigureOut">
              <a:rPr lang="nb-NO" smtClean="0"/>
              <a:t>19.03.2024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4D6C82C-4E2B-0C1C-0405-9C49C5710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033CA4D-F697-A6A0-2E26-45C742FBC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02D-01EF-4273-B554-07434AB5D0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182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7190B9C-7043-BB8A-7CF9-07BA19CEF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933ED3B-3AA2-87ED-4550-2131A2002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795CA2-1131-9C72-98F2-3C379EA5BF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6C683-E054-4CA9-A1B7-57C7F12167EE}" type="datetimeFigureOut">
              <a:rPr lang="nb-NO" smtClean="0"/>
              <a:t>19.03.2024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964E95A-F4E4-3FD5-9D29-1BB8F42CDD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4CEFBEE-8ADF-1C86-4E32-386AE2B0EE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1C02D-01EF-4273-B554-07434AB5D0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605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 i malen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39FBC1-76CD-4D93-B492-0F20EB24F906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3911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37262E-D342-E50E-0C54-8ED58DCB91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2800"/>
              <a:t>Seminar 4</a:t>
            </a:r>
            <a:br>
              <a:rPr lang="nb-NO" sz="3600" dirty="0"/>
            </a:br>
            <a:r>
              <a:rPr lang="nb-NO" sz="3600" dirty="0"/>
              <a:t>Regelvask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B7222E9-CD10-50E9-D3A0-5A500DA165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FINF 4021</a:t>
            </a:r>
          </a:p>
        </p:txBody>
      </p:sp>
    </p:spTree>
    <p:extLst>
      <p:ext uri="{BB962C8B-B14F-4D97-AF65-F5344CB8AC3E}">
        <p14:creationId xmlns:p14="http://schemas.microsoft.com/office/powerpoint/2010/main" val="1755471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14400" y="3885189"/>
            <a:ext cx="10437466" cy="181588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1600" u="sng" dirty="0">
                <a:solidFill>
                  <a:srgbClr val="000000"/>
                </a:solidFill>
                <a:latin typeface="Arial" panose="020B0604020202020204" pitchFamily="34" charset="0"/>
              </a:rPr>
              <a:t>Lov om norsk </a:t>
            </a:r>
            <a:r>
              <a:rPr lang="nb-NO" altLang="nb-NO" sz="1600" u="sng" dirty="0" err="1">
                <a:solidFill>
                  <a:srgbClr val="000000"/>
                </a:solidFill>
                <a:latin typeface="Arial" panose="020B0604020202020204" pitchFamily="34" charset="0"/>
              </a:rPr>
              <a:t>riksborgarrett</a:t>
            </a:r>
            <a:r>
              <a:rPr lang="nb-NO" altLang="nb-NO" sz="1600" u="sng" dirty="0">
                <a:solidFill>
                  <a:srgbClr val="000000"/>
                </a:solidFill>
                <a:latin typeface="Arial" panose="020B0604020202020204" pitchFamily="34" charset="0"/>
              </a:rPr>
              <a:t> § 3 første ledd </a:t>
            </a:r>
            <a:r>
              <a:rPr lang="nb-NO" altLang="nb-NO" sz="1600" i="1" u="sng" dirty="0">
                <a:solidFill>
                  <a:srgbClr val="000000"/>
                </a:solidFill>
                <a:latin typeface="Arial" panose="020B0604020202020204" pitchFamily="34" charset="0"/>
              </a:rPr>
              <a:t>(opphevet)</a:t>
            </a:r>
            <a:r>
              <a:rPr lang="nb-NO" altLang="nb-NO" sz="1600" u="sng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altLang="nb-NO" sz="1600" u="sng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«Utlending som har budd i riket </a:t>
            </a:r>
            <a:r>
              <a:rPr lang="nb-NO" altLang="nb-NO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frå</a:t>
            </a: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 han fylte 16 år og </a:t>
            </a:r>
            <a:r>
              <a:rPr lang="nb-NO" altLang="nb-NO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tidlegare</a:t>
            </a: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 samanlagt i minst 5 år, får norsk </a:t>
            </a:r>
            <a:r>
              <a:rPr lang="nb-NO" altLang="nb-NO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borgarrett</a:t>
            </a: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 når han etterat han fylte 21 år, men før han fyller 23 år, gjev inn </a:t>
            </a:r>
            <a:r>
              <a:rPr lang="nb-NO" altLang="nb-NO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skriftleg</a:t>
            </a: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 melding til fylkesmannen om at han vil </a:t>
            </a:r>
            <a:r>
              <a:rPr lang="nb-NO" altLang="nb-NO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vera</a:t>
            </a:r>
            <a:endParaRPr lang="nb-NO" altLang="nb-NO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norsk </a:t>
            </a:r>
            <a:r>
              <a:rPr lang="nb-NO" altLang="nb-NO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borgar</a:t>
            </a: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. Har han </a:t>
            </a:r>
            <a:r>
              <a:rPr lang="nb-NO" altLang="nb-NO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ikkje</a:t>
            </a: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nb-NO" altLang="nb-NO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borgarrett</a:t>
            </a: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 i </a:t>
            </a:r>
            <a:r>
              <a:rPr lang="nb-NO" altLang="nb-NO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noko</a:t>
            </a: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 land, kan han </a:t>
            </a:r>
            <a:r>
              <a:rPr lang="nb-NO" altLang="nb-NO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gjeva</a:t>
            </a: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 inn slik melding så snart han har fylt 18 år, dersom han når han gjev inn meldinga har hatt bustad i riket </a:t>
            </a:r>
            <a:r>
              <a:rPr lang="nb-NO" altLang="nb-NO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dei</a:t>
            </a: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 siste 5 åra og </a:t>
            </a:r>
            <a:r>
              <a:rPr lang="nb-NO" altLang="nb-NO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tidlegare</a:t>
            </a: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 har budd her i minst 5 år til; det same gjeld såframt han </a:t>
            </a:r>
            <a:r>
              <a:rPr lang="nb-NO" altLang="nb-NO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etterviser</a:t>
            </a: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 at han misser den </a:t>
            </a:r>
            <a:r>
              <a:rPr lang="nb-NO" altLang="nb-NO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framande</a:t>
            </a: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nb-NO" altLang="nb-NO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borgarrette</a:t>
            </a: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 når han får norsk </a:t>
            </a:r>
            <a:r>
              <a:rPr lang="nb-NO" altLang="nb-NO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borgarrett</a:t>
            </a: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.»</a:t>
            </a:r>
            <a:endParaRPr lang="nb-NO" altLang="nb-NO" sz="1600" dirty="0">
              <a:solidFill>
                <a:srgbClr val="000000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007619" y="677291"/>
            <a:ext cx="17572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3200" b="1" dirty="0">
                <a:solidFill>
                  <a:srgbClr val="0070C0"/>
                </a:solidFill>
              </a:rPr>
              <a:t>Oppgave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EF11D8B-0723-E73D-7BE8-42BA4AF0F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20338"/>
            <a:ext cx="10363200" cy="2125863"/>
          </a:xfrm>
        </p:spPr>
        <p:txBody>
          <a:bodyPr/>
          <a:lstStyle/>
          <a:p>
            <a:pPr marL="0" indent="0">
              <a:buNone/>
            </a:pPr>
            <a:r>
              <a:rPr lang="nb-NO" sz="1600" dirty="0"/>
              <a:t>Nedenfor finner dere en «forferdelig» lovtekst (nå opphevet).</a:t>
            </a:r>
          </a:p>
          <a:p>
            <a:pPr marL="0" indent="0">
              <a:buNone/>
            </a:pPr>
            <a:r>
              <a:rPr lang="nb-NO" sz="1600" dirty="0"/>
              <a:t>Dere skal forsøke å «</a:t>
            </a:r>
            <a:r>
              <a:rPr lang="nb-NO" sz="1600" dirty="0" err="1"/>
              <a:t>regelvaske</a:t>
            </a:r>
            <a:r>
              <a:rPr lang="nb-NO" sz="1600" dirty="0"/>
              <a:t>» teksten ved å benytte følgende enkle teknikker fra pensum:</a:t>
            </a:r>
          </a:p>
          <a:p>
            <a:pPr>
              <a:buFont typeface="+mj-lt"/>
              <a:buAutoNum type="arabicPeriod"/>
            </a:pPr>
            <a:r>
              <a:rPr lang="nb-NO" sz="1600" dirty="0"/>
              <a:t>Omstrukturer ved å skrive pseudokode slik at dere tydeliggjør vilkårsstrukturer, herunder hvilke partskategorier reglene gjelder</a:t>
            </a:r>
          </a:p>
          <a:p>
            <a:pPr>
              <a:buFont typeface="+mj-lt"/>
              <a:buAutoNum type="arabicPeriod"/>
            </a:pPr>
            <a:r>
              <a:rPr lang="nb-NO" sz="1600" dirty="0"/>
              <a:t>Skriv den omstrukturerte teksten (pseudokoden) tilbake til fulle setninger i naturlig språk (fritt valg av målform)</a:t>
            </a:r>
          </a:p>
          <a:p>
            <a:pPr>
              <a:buFont typeface="+mj-lt"/>
              <a:buAutoNum type="arabicPeriod"/>
            </a:pPr>
            <a:r>
              <a:rPr lang="nb-NO" sz="1600" dirty="0"/>
              <a:t>Del opp i flere bestemmelser, sett på overskrifter, og ordne tekstoppsettet </a:t>
            </a:r>
          </a:p>
          <a:p>
            <a:pPr>
              <a:buFont typeface="+mj-lt"/>
              <a:buAutoNum type="arabicPeriod"/>
            </a:pPr>
            <a:r>
              <a:rPr lang="nb-NO" sz="1600" dirty="0"/>
              <a:t>Pass på at rekkefølgen av bestemmelsene blir: formelt inngangskrav </a:t>
            </a:r>
            <a:r>
              <a:rPr lang="nb-NO" sz="1600" dirty="0">
                <a:sym typeface="Wingdings" panose="05000000000000000000" pitchFamily="2" charset="2"/>
              </a:rPr>
              <a:t></a:t>
            </a:r>
            <a:r>
              <a:rPr lang="nb-NO" sz="1600" dirty="0"/>
              <a:t> materielt inngangskrav</a:t>
            </a:r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endParaRPr lang="nb-NO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7513DF7F-EA2F-4975-A720-67B115771423}"/>
              </a:ext>
            </a:extLst>
          </p:cNvPr>
          <p:cNvSpPr txBox="1"/>
          <p:nvPr/>
        </p:nvSpPr>
        <p:spPr>
          <a:xfrm>
            <a:off x="1092200" y="1720840"/>
            <a:ext cx="948266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Opplegg for seminaret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Dag gjennomgår temaet (ca. 10.15 – 10.35)</a:t>
            </a: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Diskusjon i grupper av oppgaven, jf. nedenfor (ca. 10.35 – 11.30)</a:t>
            </a: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Gjennomgang av oppgaven i plenum (ca. 11.30 – 12.00)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Gruppene bør ha 3 – 4 personer. Det er en fordel om det både er folk i gruppen med bakgrunn i jus og forvaltningsinformatikk. Gruppene finner selv steder å sitte (i pauseareal, forelesningsrommet, eventuelt ledige kollokvierom mv.)</a:t>
            </a:r>
          </a:p>
        </p:txBody>
      </p:sp>
    </p:spTree>
    <p:extLst>
      <p:ext uri="{BB962C8B-B14F-4D97-AF65-F5344CB8AC3E}">
        <p14:creationId xmlns:p14="http://schemas.microsoft.com/office/powerpoint/2010/main" val="546056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Office-tema</vt:lpstr>
      <vt:lpstr>1_Office-tema</vt:lpstr>
      <vt:lpstr>Seminar 4 Regelvask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5 Regelvask</dc:title>
  <dc:creator>dag wiese schartum</dc:creator>
  <cp:lastModifiedBy>dag wiese schartum</cp:lastModifiedBy>
  <cp:revision>3</cp:revision>
  <dcterms:created xsi:type="dcterms:W3CDTF">2023-03-27T20:08:15Z</dcterms:created>
  <dcterms:modified xsi:type="dcterms:W3CDTF">2024-03-19T19:47:38Z</dcterms:modified>
</cp:coreProperties>
</file>