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5145088"/>
  <p:notesSz cx="6858000" cy="9144000"/>
  <p:defaultTextStyle>
    <a:defPPr>
      <a:defRPr lang="nb-NO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 inndeling" id="{C6A43BD7-B8FF-594C-B54D-A501A2C9E720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F3F1"/>
    <a:srgbClr val="CCCBCA"/>
    <a:srgbClr val="76777B"/>
    <a:srgbClr val="C7C1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43" autoAdjust="0"/>
    <p:restoredTop sz="94660"/>
  </p:normalViewPr>
  <p:slideViewPr>
    <p:cSldViewPr snapToGrid="0">
      <p:cViewPr varScale="1">
        <p:scale>
          <a:sx n="162" d="100"/>
          <a:sy n="162" d="100"/>
        </p:scale>
        <p:origin x="1024" y="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7FB25-D33B-C245-B675-94B869AADE0B}" type="datetimeFigureOut">
              <a:rPr lang="nb-NO" smtClean="0"/>
              <a:t>14.09.2022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4F19CC-9EFC-8A49-A3B0-B1E372AC5E6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64529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4F19CC-9EFC-8A49-A3B0-B1E372AC5E67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95946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ilde 15">
            <a:extLst>
              <a:ext uri="{FF2B5EF4-FFF2-40B4-BE49-F238E27FC236}">
                <a16:creationId xmlns:a16="http://schemas.microsoft.com/office/drawing/2014/main" id="{9A03E78E-A3A3-4B18-96BB-369B77EDA8B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61" y="1121728"/>
            <a:ext cx="9137078" cy="4023359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143000" y="1676405"/>
            <a:ext cx="6858000" cy="987362"/>
          </a:xfrm>
        </p:spPr>
        <p:txBody>
          <a:bodyPr anchor="b">
            <a:normAutofit/>
          </a:bodyPr>
          <a:lstStyle>
            <a:lvl1pPr algn="ctr">
              <a:defRPr sz="3200">
                <a:solidFill>
                  <a:schemeClr val="lt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143000" y="2687124"/>
            <a:ext cx="6858000" cy="589476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b="1">
                <a:solidFill>
                  <a:schemeClr val="lt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071B160B-9A00-4EFC-AFE8-9655D5BA235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90" y="3924491"/>
            <a:ext cx="1631950" cy="383998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000" i="1">
                <a:solidFill>
                  <a:schemeClr val="lt1"/>
                </a:solidFill>
              </a:defRPr>
            </a:lvl1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nb-NO" dirty="0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1AD0B27C-B238-4423-8677-A476C443572C}"/>
              </a:ext>
            </a:extLst>
          </p:cNvPr>
          <p:cNvSpPr>
            <a:spLocks noChangeAspect="1"/>
          </p:cNvSpPr>
          <p:nvPr userDrawn="1"/>
        </p:nvSpPr>
        <p:spPr>
          <a:xfrm>
            <a:off x="450056" y="3888486"/>
            <a:ext cx="162000" cy="1620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lt1"/>
              </a:solidFill>
            </a:endParaRP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7564D657-7885-4533-95E9-07977EB1E5F6}"/>
              </a:ext>
            </a:extLst>
          </p:cNvPr>
          <p:cNvSpPr>
            <a:spLocks noChangeAspect="1"/>
          </p:cNvSpPr>
          <p:nvPr userDrawn="1"/>
        </p:nvSpPr>
        <p:spPr>
          <a:xfrm>
            <a:off x="450056" y="4086226"/>
            <a:ext cx="162000" cy="1620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lt1"/>
              </a:solidFill>
            </a:endParaRP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BD367748-7BE7-44EC-81BA-3B5C2C15E7D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4097" y="360045"/>
            <a:ext cx="425197" cy="425197"/>
          </a:xfrm>
          <a:prstGeom prst="rect">
            <a:avLst/>
          </a:prstGeom>
        </p:spPr>
      </p:pic>
      <p:sp>
        <p:nvSpPr>
          <p:cNvPr id="15" name="TekstSylinder 14">
            <a:extLst>
              <a:ext uri="{FF2B5EF4-FFF2-40B4-BE49-F238E27FC236}">
                <a16:creationId xmlns:a16="http://schemas.microsoft.com/office/drawing/2014/main" id="{71A4B4FE-9DF4-4F75-9702-F81B6EE27EDE}"/>
              </a:ext>
            </a:extLst>
          </p:cNvPr>
          <p:cNvSpPr txBox="1"/>
          <p:nvPr userDrawn="1"/>
        </p:nvSpPr>
        <p:spPr>
          <a:xfrm>
            <a:off x="1706837" y="424417"/>
            <a:ext cx="4116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b="1" dirty="0"/>
              <a:t>Det matematisk-naturvitenskapelige fakultet</a:t>
            </a:r>
          </a:p>
        </p:txBody>
      </p:sp>
      <p:grpSp>
        <p:nvGrpSpPr>
          <p:cNvPr id="17" name="Group 4">
            <a:extLst>
              <a:ext uri="{FF2B5EF4-FFF2-40B4-BE49-F238E27FC236}">
                <a16:creationId xmlns:a16="http://schemas.microsoft.com/office/drawing/2014/main" id="{DBF8729D-EC26-46E0-A463-FFB60D8A4A7F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312070" y="512362"/>
            <a:ext cx="439200" cy="136098"/>
            <a:chOff x="699" y="-168"/>
            <a:chExt cx="810" cy="251"/>
          </a:xfrm>
        </p:grpSpPr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12E83AD0-CDBE-4F26-A2BE-5B57E7C52D6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00" y="-164"/>
              <a:ext cx="109" cy="111"/>
            </a:xfrm>
            <a:custGeom>
              <a:avLst/>
              <a:gdLst>
                <a:gd name="T0" fmla="*/ 52 w 53"/>
                <a:gd name="T1" fmla="*/ 20 h 53"/>
                <a:gd name="T2" fmla="*/ 53 w 53"/>
                <a:gd name="T3" fmla="*/ 26 h 53"/>
                <a:gd name="T4" fmla="*/ 26 w 53"/>
                <a:gd name="T5" fmla="*/ 53 h 53"/>
                <a:gd name="T6" fmla="*/ 0 w 53"/>
                <a:gd name="T7" fmla="*/ 26 h 53"/>
                <a:gd name="T8" fmla="*/ 26 w 53"/>
                <a:gd name="T9" fmla="*/ 0 h 53"/>
                <a:gd name="T10" fmla="*/ 52 w 53"/>
                <a:gd name="T1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53">
                  <a:moveTo>
                    <a:pt x="52" y="20"/>
                  </a:moveTo>
                  <a:cubicBezTo>
                    <a:pt x="53" y="22"/>
                    <a:pt x="53" y="24"/>
                    <a:pt x="53" y="26"/>
                  </a:cubicBezTo>
                  <a:cubicBezTo>
                    <a:pt x="53" y="41"/>
                    <a:pt x="41" y="53"/>
                    <a:pt x="26" y="53"/>
                  </a:cubicBezTo>
                  <a:cubicBezTo>
                    <a:pt x="12" y="53"/>
                    <a:pt x="0" y="41"/>
                    <a:pt x="0" y="26"/>
                  </a:cubicBezTo>
                  <a:cubicBezTo>
                    <a:pt x="0" y="11"/>
                    <a:pt x="12" y="0"/>
                    <a:pt x="26" y="0"/>
                  </a:cubicBezTo>
                  <a:cubicBezTo>
                    <a:pt x="39" y="0"/>
                    <a:pt x="50" y="8"/>
                    <a:pt x="52" y="20"/>
                  </a:cubicBezTo>
                  <a:close/>
                </a:path>
              </a:pathLst>
            </a:cu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A466584F-AD67-4585-ACAD-663074782B7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00" y="-30"/>
              <a:ext cx="109" cy="111"/>
            </a:xfrm>
            <a:custGeom>
              <a:avLst/>
              <a:gdLst>
                <a:gd name="T0" fmla="*/ 52 w 53"/>
                <a:gd name="T1" fmla="*/ 21 h 53"/>
                <a:gd name="T2" fmla="*/ 53 w 53"/>
                <a:gd name="T3" fmla="*/ 27 h 53"/>
                <a:gd name="T4" fmla="*/ 26 w 53"/>
                <a:gd name="T5" fmla="*/ 53 h 53"/>
                <a:gd name="T6" fmla="*/ 0 w 53"/>
                <a:gd name="T7" fmla="*/ 27 h 53"/>
                <a:gd name="T8" fmla="*/ 26 w 53"/>
                <a:gd name="T9" fmla="*/ 0 h 53"/>
                <a:gd name="T10" fmla="*/ 52 w 53"/>
                <a:gd name="T1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53">
                  <a:moveTo>
                    <a:pt x="52" y="21"/>
                  </a:moveTo>
                  <a:cubicBezTo>
                    <a:pt x="53" y="23"/>
                    <a:pt x="53" y="25"/>
                    <a:pt x="53" y="27"/>
                  </a:cubicBezTo>
                  <a:cubicBezTo>
                    <a:pt x="53" y="42"/>
                    <a:pt x="41" y="53"/>
                    <a:pt x="26" y="53"/>
                  </a:cubicBezTo>
                  <a:cubicBezTo>
                    <a:pt x="12" y="53"/>
                    <a:pt x="0" y="42"/>
                    <a:pt x="0" y="27"/>
                  </a:cubicBezTo>
                  <a:cubicBezTo>
                    <a:pt x="0" y="12"/>
                    <a:pt x="12" y="0"/>
                    <a:pt x="26" y="0"/>
                  </a:cubicBezTo>
                  <a:cubicBezTo>
                    <a:pt x="39" y="0"/>
                    <a:pt x="50" y="9"/>
                    <a:pt x="52" y="21"/>
                  </a:cubicBezTo>
                  <a:close/>
                </a:path>
              </a:pathLst>
            </a:cu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20" name="Freeform 7">
              <a:extLst>
                <a:ext uri="{FF2B5EF4-FFF2-40B4-BE49-F238E27FC236}">
                  <a16:creationId xmlns:a16="http://schemas.microsoft.com/office/drawing/2014/main" id="{37D1EBF0-5C4C-4CD1-B463-32F29047BE1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9" y="-164"/>
              <a:ext cx="243" cy="247"/>
            </a:xfrm>
            <a:custGeom>
              <a:avLst/>
              <a:gdLst>
                <a:gd name="T0" fmla="*/ 105 w 118"/>
                <a:gd name="T1" fmla="*/ 75 h 118"/>
                <a:gd name="T2" fmla="*/ 102 w 118"/>
                <a:gd name="T3" fmla="*/ 95 h 118"/>
                <a:gd name="T4" fmla="*/ 93 w 118"/>
                <a:gd name="T5" fmla="*/ 108 h 118"/>
                <a:gd name="T6" fmla="*/ 79 w 118"/>
                <a:gd name="T7" fmla="*/ 115 h 118"/>
                <a:gd name="T8" fmla="*/ 59 w 118"/>
                <a:gd name="T9" fmla="*/ 118 h 118"/>
                <a:gd name="T10" fmla="*/ 40 w 118"/>
                <a:gd name="T11" fmla="*/ 115 h 118"/>
                <a:gd name="T12" fmla="*/ 26 w 118"/>
                <a:gd name="T13" fmla="*/ 108 h 118"/>
                <a:gd name="T14" fmla="*/ 17 w 118"/>
                <a:gd name="T15" fmla="*/ 95 h 118"/>
                <a:gd name="T16" fmla="*/ 13 w 118"/>
                <a:gd name="T17" fmla="*/ 76 h 118"/>
                <a:gd name="T18" fmla="*/ 13 w 118"/>
                <a:gd name="T19" fmla="*/ 8 h 118"/>
                <a:gd name="T20" fmla="*/ 0 w 118"/>
                <a:gd name="T21" fmla="*/ 5 h 118"/>
                <a:gd name="T22" fmla="*/ 0 w 118"/>
                <a:gd name="T23" fmla="*/ 0 h 118"/>
                <a:gd name="T24" fmla="*/ 41 w 118"/>
                <a:gd name="T25" fmla="*/ 0 h 118"/>
                <a:gd name="T26" fmla="*/ 41 w 118"/>
                <a:gd name="T27" fmla="*/ 5 h 118"/>
                <a:gd name="T28" fmla="*/ 28 w 118"/>
                <a:gd name="T29" fmla="*/ 8 h 118"/>
                <a:gd name="T30" fmla="*/ 28 w 118"/>
                <a:gd name="T31" fmla="*/ 81 h 118"/>
                <a:gd name="T32" fmla="*/ 36 w 118"/>
                <a:gd name="T33" fmla="*/ 103 h 118"/>
                <a:gd name="T34" fmla="*/ 62 w 118"/>
                <a:gd name="T35" fmla="*/ 111 h 118"/>
                <a:gd name="T36" fmla="*/ 87 w 118"/>
                <a:gd name="T37" fmla="*/ 103 h 118"/>
                <a:gd name="T38" fmla="*/ 95 w 118"/>
                <a:gd name="T39" fmla="*/ 77 h 118"/>
                <a:gd name="T40" fmla="*/ 95 w 118"/>
                <a:gd name="T41" fmla="*/ 8 h 118"/>
                <a:gd name="T42" fmla="*/ 82 w 118"/>
                <a:gd name="T43" fmla="*/ 5 h 118"/>
                <a:gd name="T44" fmla="*/ 82 w 118"/>
                <a:gd name="T45" fmla="*/ 0 h 118"/>
                <a:gd name="T46" fmla="*/ 118 w 118"/>
                <a:gd name="T47" fmla="*/ 0 h 118"/>
                <a:gd name="T48" fmla="*/ 118 w 118"/>
                <a:gd name="T49" fmla="*/ 5 h 118"/>
                <a:gd name="T50" fmla="*/ 105 w 118"/>
                <a:gd name="T51" fmla="*/ 8 h 118"/>
                <a:gd name="T52" fmla="*/ 105 w 118"/>
                <a:gd name="T53" fmla="*/ 7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8" h="118">
                  <a:moveTo>
                    <a:pt x="105" y="75"/>
                  </a:moveTo>
                  <a:cubicBezTo>
                    <a:pt x="105" y="82"/>
                    <a:pt x="104" y="89"/>
                    <a:pt x="102" y="95"/>
                  </a:cubicBezTo>
                  <a:cubicBezTo>
                    <a:pt x="100" y="100"/>
                    <a:pt x="97" y="105"/>
                    <a:pt x="93" y="108"/>
                  </a:cubicBezTo>
                  <a:cubicBezTo>
                    <a:pt x="90" y="111"/>
                    <a:pt x="85" y="114"/>
                    <a:pt x="79" y="115"/>
                  </a:cubicBezTo>
                  <a:cubicBezTo>
                    <a:pt x="73" y="117"/>
                    <a:pt x="66" y="118"/>
                    <a:pt x="59" y="118"/>
                  </a:cubicBezTo>
                  <a:cubicBezTo>
                    <a:pt x="52" y="118"/>
                    <a:pt x="46" y="117"/>
                    <a:pt x="40" y="115"/>
                  </a:cubicBezTo>
                  <a:cubicBezTo>
                    <a:pt x="35" y="114"/>
                    <a:pt x="30" y="112"/>
                    <a:pt x="26" y="108"/>
                  </a:cubicBezTo>
                  <a:cubicBezTo>
                    <a:pt x="22" y="105"/>
                    <a:pt x="19" y="101"/>
                    <a:pt x="17" y="95"/>
                  </a:cubicBezTo>
                  <a:cubicBezTo>
                    <a:pt x="14" y="90"/>
                    <a:pt x="13" y="84"/>
                    <a:pt x="13" y="76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28" y="8"/>
                    <a:pt x="28" y="8"/>
                    <a:pt x="28" y="8"/>
                  </a:cubicBezTo>
                  <a:cubicBezTo>
                    <a:pt x="28" y="81"/>
                    <a:pt x="28" y="81"/>
                    <a:pt x="28" y="81"/>
                  </a:cubicBezTo>
                  <a:cubicBezTo>
                    <a:pt x="28" y="91"/>
                    <a:pt x="31" y="98"/>
                    <a:pt x="36" y="103"/>
                  </a:cubicBezTo>
                  <a:cubicBezTo>
                    <a:pt x="42" y="108"/>
                    <a:pt x="51" y="111"/>
                    <a:pt x="62" y="111"/>
                  </a:cubicBezTo>
                  <a:cubicBezTo>
                    <a:pt x="73" y="111"/>
                    <a:pt x="82" y="108"/>
                    <a:pt x="87" y="103"/>
                  </a:cubicBezTo>
                  <a:cubicBezTo>
                    <a:pt x="92" y="97"/>
                    <a:pt x="95" y="89"/>
                    <a:pt x="95" y="77"/>
                  </a:cubicBezTo>
                  <a:cubicBezTo>
                    <a:pt x="95" y="8"/>
                    <a:pt x="95" y="8"/>
                    <a:pt x="95" y="8"/>
                  </a:cubicBezTo>
                  <a:cubicBezTo>
                    <a:pt x="82" y="5"/>
                    <a:pt x="82" y="5"/>
                    <a:pt x="82" y="5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5"/>
                    <a:pt x="118" y="5"/>
                    <a:pt x="118" y="5"/>
                  </a:cubicBezTo>
                  <a:cubicBezTo>
                    <a:pt x="105" y="8"/>
                    <a:pt x="105" y="8"/>
                    <a:pt x="105" y="8"/>
                  </a:cubicBezTo>
                  <a:lnTo>
                    <a:pt x="105" y="75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21" name="Freeform 8">
              <a:extLst>
                <a:ext uri="{FF2B5EF4-FFF2-40B4-BE49-F238E27FC236}">
                  <a16:creationId xmlns:a16="http://schemas.microsoft.com/office/drawing/2014/main" id="{58A0F797-8B20-460D-9AF2-ED6C18AE2AD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64" y="-99"/>
              <a:ext cx="80" cy="178"/>
            </a:xfrm>
            <a:custGeom>
              <a:avLst/>
              <a:gdLst>
                <a:gd name="T0" fmla="*/ 52 w 80"/>
                <a:gd name="T1" fmla="*/ 29 h 178"/>
                <a:gd name="T2" fmla="*/ 52 w 80"/>
                <a:gd name="T3" fmla="*/ 161 h 178"/>
                <a:gd name="T4" fmla="*/ 80 w 80"/>
                <a:gd name="T5" fmla="*/ 167 h 178"/>
                <a:gd name="T6" fmla="*/ 80 w 80"/>
                <a:gd name="T7" fmla="*/ 178 h 178"/>
                <a:gd name="T8" fmla="*/ 0 w 80"/>
                <a:gd name="T9" fmla="*/ 178 h 178"/>
                <a:gd name="T10" fmla="*/ 0 w 80"/>
                <a:gd name="T11" fmla="*/ 167 h 178"/>
                <a:gd name="T12" fmla="*/ 27 w 80"/>
                <a:gd name="T13" fmla="*/ 161 h 178"/>
                <a:gd name="T14" fmla="*/ 27 w 80"/>
                <a:gd name="T15" fmla="*/ 25 h 178"/>
                <a:gd name="T16" fmla="*/ 0 w 80"/>
                <a:gd name="T17" fmla="*/ 15 h 178"/>
                <a:gd name="T18" fmla="*/ 0 w 80"/>
                <a:gd name="T19" fmla="*/ 11 h 178"/>
                <a:gd name="T20" fmla="*/ 52 w 80"/>
                <a:gd name="T21" fmla="*/ 0 h 178"/>
                <a:gd name="T22" fmla="*/ 54 w 80"/>
                <a:gd name="T23" fmla="*/ 2 h 178"/>
                <a:gd name="T24" fmla="*/ 52 w 80"/>
                <a:gd name="T25" fmla="*/ 29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0" h="178">
                  <a:moveTo>
                    <a:pt x="52" y="29"/>
                  </a:moveTo>
                  <a:lnTo>
                    <a:pt x="52" y="161"/>
                  </a:lnTo>
                  <a:lnTo>
                    <a:pt x="80" y="167"/>
                  </a:lnTo>
                  <a:lnTo>
                    <a:pt x="80" y="178"/>
                  </a:lnTo>
                  <a:lnTo>
                    <a:pt x="0" y="178"/>
                  </a:lnTo>
                  <a:lnTo>
                    <a:pt x="0" y="167"/>
                  </a:lnTo>
                  <a:lnTo>
                    <a:pt x="27" y="161"/>
                  </a:lnTo>
                  <a:lnTo>
                    <a:pt x="27" y="25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52" y="0"/>
                  </a:lnTo>
                  <a:lnTo>
                    <a:pt x="54" y="2"/>
                  </a:lnTo>
                  <a:lnTo>
                    <a:pt x="52" y="29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22" name="Freeform 9">
              <a:extLst>
                <a:ext uri="{FF2B5EF4-FFF2-40B4-BE49-F238E27FC236}">
                  <a16:creationId xmlns:a16="http://schemas.microsoft.com/office/drawing/2014/main" id="{CCC79193-2924-4E4D-90DA-E7B8FF8B1A1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75" y="-168"/>
              <a:ext cx="222" cy="251"/>
            </a:xfrm>
            <a:custGeom>
              <a:avLst/>
              <a:gdLst>
                <a:gd name="T0" fmla="*/ 94 w 108"/>
                <a:gd name="T1" fmla="*/ 104 h 120"/>
                <a:gd name="T2" fmla="*/ 53 w 108"/>
                <a:gd name="T3" fmla="*/ 120 h 120"/>
                <a:gd name="T4" fmla="*/ 14 w 108"/>
                <a:gd name="T5" fmla="*/ 105 h 120"/>
                <a:gd name="T6" fmla="*/ 0 w 108"/>
                <a:gd name="T7" fmla="*/ 61 h 120"/>
                <a:gd name="T8" fmla="*/ 4 w 108"/>
                <a:gd name="T9" fmla="*/ 35 h 120"/>
                <a:gd name="T10" fmla="*/ 15 w 108"/>
                <a:gd name="T11" fmla="*/ 16 h 120"/>
                <a:gd name="T12" fmla="*/ 32 w 108"/>
                <a:gd name="T13" fmla="*/ 4 h 120"/>
                <a:gd name="T14" fmla="*/ 54 w 108"/>
                <a:gd name="T15" fmla="*/ 0 h 120"/>
                <a:gd name="T16" fmla="*/ 77 w 108"/>
                <a:gd name="T17" fmla="*/ 4 h 120"/>
                <a:gd name="T18" fmla="*/ 94 w 108"/>
                <a:gd name="T19" fmla="*/ 16 h 120"/>
                <a:gd name="T20" fmla="*/ 104 w 108"/>
                <a:gd name="T21" fmla="*/ 34 h 120"/>
                <a:gd name="T22" fmla="*/ 108 w 108"/>
                <a:gd name="T23" fmla="*/ 60 h 120"/>
                <a:gd name="T24" fmla="*/ 94 w 108"/>
                <a:gd name="T25" fmla="*/ 104 h 120"/>
                <a:gd name="T26" fmla="*/ 82 w 108"/>
                <a:gd name="T27" fmla="*/ 20 h 120"/>
                <a:gd name="T28" fmla="*/ 54 w 108"/>
                <a:gd name="T29" fmla="*/ 7 h 120"/>
                <a:gd name="T30" fmla="*/ 26 w 108"/>
                <a:gd name="T31" fmla="*/ 20 h 120"/>
                <a:gd name="T32" fmla="*/ 16 w 108"/>
                <a:gd name="T33" fmla="*/ 60 h 120"/>
                <a:gd name="T34" fmla="*/ 26 w 108"/>
                <a:gd name="T35" fmla="*/ 100 h 120"/>
                <a:gd name="T36" fmla="*/ 54 w 108"/>
                <a:gd name="T37" fmla="*/ 113 h 120"/>
                <a:gd name="T38" fmla="*/ 82 w 108"/>
                <a:gd name="T39" fmla="*/ 100 h 120"/>
                <a:gd name="T40" fmla="*/ 92 w 108"/>
                <a:gd name="T41" fmla="*/ 61 h 120"/>
                <a:gd name="T42" fmla="*/ 82 w 108"/>
                <a:gd name="T43" fmla="*/ 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08" h="120">
                  <a:moveTo>
                    <a:pt x="94" y="104"/>
                  </a:moveTo>
                  <a:cubicBezTo>
                    <a:pt x="84" y="115"/>
                    <a:pt x="71" y="120"/>
                    <a:pt x="53" y="120"/>
                  </a:cubicBezTo>
                  <a:cubicBezTo>
                    <a:pt x="36" y="120"/>
                    <a:pt x="23" y="115"/>
                    <a:pt x="14" y="105"/>
                  </a:cubicBezTo>
                  <a:cubicBezTo>
                    <a:pt x="5" y="95"/>
                    <a:pt x="0" y="80"/>
                    <a:pt x="0" y="61"/>
                  </a:cubicBezTo>
                  <a:cubicBezTo>
                    <a:pt x="0" y="51"/>
                    <a:pt x="1" y="42"/>
                    <a:pt x="4" y="35"/>
                  </a:cubicBezTo>
                  <a:cubicBezTo>
                    <a:pt x="6" y="27"/>
                    <a:pt x="10" y="21"/>
                    <a:pt x="15" y="16"/>
                  </a:cubicBezTo>
                  <a:cubicBezTo>
                    <a:pt x="19" y="11"/>
                    <a:pt x="25" y="7"/>
                    <a:pt x="32" y="4"/>
                  </a:cubicBezTo>
                  <a:cubicBezTo>
                    <a:pt x="39" y="2"/>
                    <a:pt x="46" y="0"/>
                    <a:pt x="54" y="0"/>
                  </a:cubicBezTo>
                  <a:cubicBezTo>
                    <a:pt x="63" y="0"/>
                    <a:pt x="70" y="2"/>
                    <a:pt x="77" y="4"/>
                  </a:cubicBezTo>
                  <a:cubicBezTo>
                    <a:pt x="84" y="7"/>
                    <a:pt x="89" y="11"/>
                    <a:pt x="94" y="16"/>
                  </a:cubicBezTo>
                  <a:cubicBezTo>
                    <a:pt x="98" y="21"/>
                    <a:pt x="102" y="27"/>
                    <a:pt x="104" y="34"/>
                  </a:cubicBezTo>
                  <a:cubicBezTo>
                    <a:pt x="107" y="41"/>
                    <a:pt x="108" y="50"/>
                    <a:pt x="108" y="60"/>
                  </a:cubicBezTo>
                  <a:cubicBezTo>
                    <a:pt x="108" y="79"/>
                    <a:pt x="103" y="94"/>
                    <a:pt x="94" y="104"/>
                  </a:cubicBezTo>
                  <a:close/>
                  <a:moveTo>
                    <a:pt x="82" y="20"/>
                  </a:moveTo>
                  <a:cubicBezTo>
                    <a:pt x="75" y="12"/>
                    <a:pt x="66" y="7"/>
                    <a:pt x="54" y="7"/>
                  </a:cubicBezTo>
                  <a:cubicBezTo>
                    <a:pt x="42" y="7"/>
                    <a:pt x="33" y="12"/>
                    <a:pt x="26" y="20"/>
                  </a:cubicBezTo>
                  <a:cubicBezTo>
                    <a:pt x="19" y="28"/>
                    <a:pt x="16" y="42"/>
                    <a:pt x="16" y="60"/>
                  </a:cubicBezTo>
                  <a:cubicBezTo>
                    <a:pt x="16" y="78"/>
                    <a:pt x="19" y="91"/>
                    <a:pt x="26" y="100"/>
                  </a:cubicBezTo>
                  <a:cubicBezTo>
                    <a:pt x="32" y="108"/>
                    <a:pt x="42" y="113"/>
                    <a:pt x="54" y="113"/>
                  </a:cubicBezTo>
                  <a:cubicBezTo>
                    <a:pt x="66" y="113"/>
                    <a:pt x="75" y="109"/>
                    <a:pt x="82" y="100"/>
                  </a:cubicBezTo>
                  <a:cubicBezTo>
                    <a:pt x="89" y="92"/>
                    <a:pt x="92" y="78"/>
                    <a:pt x="92" y="61"/>
                  </a:cubicBezTo>
                  <a:cubicBezTo>
                    <a:pt x="92" y="42"/>
                    <a:pt x="89" y="29"/>
                    <a:pt x="82" y="2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23" name="Freeform 10">
              <a:extLst>
                <a:ext uri="{FF2B5EF4-FFF2-40B4-BE49-F238E27FC236}">
                  <a16:creationId xmlns:a16="http://schemas.microsoft.com/office/drawing/2014/main" id="{0F0B1522-DAF1-4576-BC24-C4B07F3C7BC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87" y="-166"/>
              <a:ext cx="35" cy="36"/>
            </a:xfrm>
            <a:custGeom>
              <a:avLst/>
              <a:gdLst>
                <a:gd name="T0" fmla="*/ 0 w 17"/>
                <a:gd name="T1" fmla="*/ 8 h 17"/>
                <a:gd name="T2" fmla="*/ 2 w 17"/>
                <a:gd name="T3" fmla="*/ 14 h 17"/>
                <a:gd name="T4" fmla="*/ 8 w 17"/>
                <a:gd name="T5" fmla="*/ 17 h 17"/>
                <a:gd name="T6" fmla="*/ 14 w 17"/>
                <a:gd name="T7" fmla="*/ 14 h 17"/>
                <a:gd name="T8" fmla="*/ 17 w 17"/>
                <a:gd name="T9" fmla="*/ 8 h 17"/>
                <a:gd name="T10" fmla="*/ 14 w 17"/>
                <a:gd name="T11" fmla="*/ 2 h 17"/>
                <a:gd name="T12" fmla="*/ 8 w 17"/>
                <a:gd name="T13" fmla="*/ 0 h 17"/>
                <a:gd name="T14" fmla="*/ 2 w 17"/>
                <a:gd name="T15" fmla="*/ 2 h 17"/>
                <a:gd name="T16" fmla="*/ 0 w 17"/>
                <a:gd name="T17" fmla="*/ 8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17">
                  <a:moveTo>
                    <a:pt x="0" y="8"/>
                  </a:moveTo>
                  <a:cubicBezTo>
                    <a:pt x="0" y="11"/>
                    <a:pt x="1" y="13"/>
                    <a:pt x="2" y="14"/>
                  </a:cubicBezTo>
                  <a:cubicBezTo>
                    <a:pt x="4" y="16"/>
                    <a:pt x="6" y="17"/>
                    <a:pt x="8" y="17"/>
                  </a:cubicBezTo>
                  <a:cubicBezTo>
                    <a:pt x="11" y="17"/>
                    <a:pt x="13" y="16"/>
                    <a:pt x="14" y="14"/>
                  </a:cubicBezTo>
                  <a:cubicBezTo>
                    <a:pt x="16" y="13"/>
                    <a:pt x="17" y="11"/>
                    <a:pt x="17" y="8"/>
                  </a:cubicBezTo>
                  <a:cubicBezTo>
                    <a:pt x="17" y="6"/>
                    <a:pt x="16" y="4"/>
                    <a:pt x="14" y="2"/>
                  </a:cubicBezTo>
                  <a:cubicBezTo>
                    <a:pt x="13" y="0"/>
                    <a:pt x="11" y="0"/>
                    <a:pt x="8" y="0"/>
                  </a:cubicBezTo>
                  <a:cubicBezTo>
                    <a:pt x="6" y="0"/>
                    <a:pt x="4" y="0"/>
                    <a:pt x="2" y="2"/>
                  </a:cubicBezTo>
                  <a:cubicBezTo>
                    <a:pt x="1" y="4"/>
                    <a:pt x="0" y="6"/>
                    <a:pt x="0" y="8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2142406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576073" y="1440180"/>
            <a:ext cx="3780473" cy="3060383"/>
          </a:xfrm>
        </p:spPr>
        <p:txBody>
          <a:bodyPr/>
          <a:lstStyle/>
          <a:p>
            <a:pPr lvl="0"/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718302" y="1440180"/>
            <a:ext cx="3780473" cy="3060383"/>
          </a:xfrm>
        </p:spPr>
        <p:txBody>
          <a:bodyPr/>
          <a:lstStyle/>
          <a:p>
            <a:pPr lvl="0"/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t>14.09.2022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13274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76072" y="1440180"/>
            <a:ext cx="3780473" cy="215444"/>
          </a:xfrm>
        </p:spPr>
        <p:txBody>
          <a:bodyPr anchor="t">
            <a:normAutofit/>
          </a:bodyPr>
          <a:lstStyle>
            <a:lvl1pPr marL="0" indent="0">
              <a:buNone/>
              <a:defRPr sz="14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576072" y="1655624"/>
            <a:ext cx="3780473" cy="2844939"/>
          </a:xfrm>
        </p:spPr>
        <p:txBody>
          <a:bodyPr/>
          <a:lstStyle/>
          <a:p>
            <a:pPr lvl="0"/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718302" y="1440180"/>
            <a:ext cx="3780473" cy="215444"/>
          </a:xfrm>
        </p:spPr>
        <p:txBody>
          <a:bodyPr anchor="t">
            <a:normAutofit/>
          </a:bodyPr>
          <a:lstStyle>
            <a:lvl1pPr marL="0" indent="0">
              <a:buNone/>
              <a:defRPr sz="14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718302" y="1655624"/>
            <a:ext cx="3780473" cy="2844939"/>
          </a:xfrm>
        </p:spPr>
        <p:txBody>
          <a:bodyPr/>
          <a:lstStyle/>
          <a:p>
            <a:pPr lvl="0"/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t>14.09.2022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C0A3205A-B931-4541-A0D3-BE1AA7A80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0846632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t>14.09.2022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980477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t>14.09.2022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438400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ktangel 17">
            <a:extLst>
              <a:ext uri="{FF2B5EF4-FFF2-40B4-BE49-F238E27FC236}">
                <a16:creationId xmlns:a16="http://schemas.microsoft.com/office/drawing/2014/main" id="{7ED4FAE7-FE04-470F-A322-C6BD7F0DD75D}"/>
              </a:ext>
            </a:extLst>
          </p:cNvPr>
          <p:cNvSpPr/>
          <p:nvPr userDrawn="1"/>
        </p:nvSpPr>
        <p:spPr>
          <a:xfrm>
            <a:off x="0" y="1121728"/>
            <a:ext cx="9144000" cy="40233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143000" y="1810875"/>
            <a:ext cx="6858000" cy="987362"/>
          </a:xfrm>
        </p:spPr>
        <p:txBody>
          <a:bodyPr anchor="b">
            <a:normAutofit/>
          </a:bodyPr>
          <a:lstStyle>
            <a:lvl1pPr algn="ctr">
              <a:defRPr sz="2800">
                <a:solidFill>
                  <a:schemeClr val="lt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143000" y="2848487"/>
            <a:ext cx="6858000" cy="589476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b="1">
                <a:solidFill>
                  <a:schemeClr val="lt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pic>
        <p:nvPicPr>
          <p:cNvPr id="9" name="Bilde 8">
            <a:extLst>
              <a:ext uri="{FF2B5EF4-FFF2-40B4-BE49-F238E27FC236}">
                <a16:creationId xmlns:a16="http://schemas.microsoft.com/office/drawing/2014/main" id="{35627A1A-62D2-42A8-ACC3-ED6BFFA3BBF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4097" y="360045"/>
            <a:ext cx="425197" cy="425197"/>
          </a:xfrm>
          <a:prstGeom prst="rect">
            <a:avLst/>
          </a:prstGeom>
        </p:spPr>
      </p:pic>
      <p:sp>
        <p:nvSpPr>
          <p:cNvPr id="8" name="TekstSylinder 7">
            <a:extLst>
              <a:ext uri="{FF2B5EF4-FFF2-40B4-BE49-F238E27FC236}">
                <a16:creationId xmlns:a16="http://schemas.microsoft.com/office/drawing/2014/main" id="{CBC08FEA-29FA-4633-9EE6-4D5DF453B752}"/>
              </a:ext>
            </a:extLst>
          </p:cNvPr>
          <p:cNvSpPr txBox="1"/>
          <p:nvPr userDrawn="1"/>
        </p:nvSpPr>
        <p:spPr>
          <a:xfrm>
            <a:off x="1706837" y="424417"/>
            <a:ext cx="4116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b="1" dirty="0"/>
              <a:t>Det matematisk-naturvitenskapelige fakultet</a:t>
            </a:r>
          </a:p>
        </p:txBody>
      </p:sp>
      <p:grpSp>
        <p:nvGrpSpPr>
          <p:cNvPr id="11" name="Group 4">
            <a:extLst>
              <a:ext uri="{FF2B5EF4-FFF2-40B4-BE49-F238E27FC236}">
                <a16:creationId xmlns:a16="http://schemas.microsoft.com/office/drawing/2014/main" id="{A78B141A-E1F9-4B6B-AB06-A43A9B333B6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312070" y="512362"/>
            <a:ext cx="439200" cy="136098"/>
            <a:chOff x="699" y="-168"/>
            <a:chExt cx="810" cy="251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B3F472EC-14D5-4FFE-9D7A-766A00F7367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00" y="-164"/>
              <a:ext cx="109" cy="111"/>
            </a:xfrm>
            <a:custGeom>
              <a:avLst/>
              <a:gdLst>
                <a:gd name="T0" fmla="*/ 52 w 53"/>
                <a:gd name="T1" fmla="*/ 20 h 53"/>
                <a:gd name="T2" fmla="*/ 53 w 53"/>
                <a:gd name="T3" fmla="*/ 26 h 53"/>
                <a:gd name="T4" fmla="*/ 26 w 53"/>
                <a:gd name="T5" fmla="*/ 53 h 53"/>
                <a:gd name="T6" fmla="*/ 0 w 53"/>
                <a:gd name="T7" fmla="*/ 26 h 53"/>
                <a:gd name="T8" fmla="*/ 26 w 53"/>
                <a:gd name="T9" fmla="*/ 0 h 53"/>
                <a:gd name="T10" fmla="*/ 52 w 53"/>
                <a:gd name="T1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53">
                  <a:moveTo>
                    <a:pt x="52" y="20"/>
                  </a:moveTo>
                  <a:cubicBezTo>
                    <a:pt x="53" y="22"/>
                    <a:pt x="53" y="24"/>
                    <a:pt x="53" y="26"/>
                  </a:cubicBezTo>
                  <a:cubicBezTo>
                    <a:pt x="53" y="41"/>
                    <a:pt x="41" y="53"/>
                    <a:pt x="26" y="53"/>
                  </a:cubicBezTo>
                  <a:cubicBezTo>
                    <a:pt x="12" y="53"/>
                    <a:pt x="0" y="41"/>
                    <a:pt x="0" y="26"/>
                  </a:cubicBezTo>
                  <a:cubicBezTo>
                    <a:pt x="0" y="11"/>
                    <a:pt x="12" y="0"/>
                    <a:pt x="26" y="0"/>
                  </a:cubicBezTo>
                  <a:cubicBezTo>
                    <a:pt x="39" y="0"/>
                    <a:pt x="50" y="8"/>
                    <a:pt x="52" y="20"/>
                  </a:cubicBezTo>
                  <a:close/>
                </a:path>
              </a:pathLst>
            </a:cu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A60137B8-8336-444A-8450-141A9D33779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00" y="-30"/>
              <a:ext cx="109" cy="111"/>
            </a:xfrm>
            <a:custGeom>
              <a:avLst/>
              <a:gdLst>
                <a:gd name="T0" fmla="*/ 52 w 53"/>
                <a:gd name="T1" fmla="*/ 21 h 53"/>
                <a:gd name="T2" fmla="*/ 53 w 53"/>
                <a:gd name="T3" fmla="*/ 27 h 53"/>
                <a:gd name="T4" fmla="*/ 26 w 53"/>
                <a:gd name="T5" fmla="*/ 53 h 53"/>
                <a:gd name="T6" fmla="*/ 0 w 53"/>
                <a:gd name="T7" fmla="*/ 27 h 53"/>
                <a:gd name="T8" fmla="*/ 26 w 53"/>
                <a:gd name="T9" fmla="*/ 0 h 53"/>
                <a:gd name="T10" fmla="*/ 52 w 53"/>
                <a:gd name="T1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53">
                  <a:moveTo>
                    <a:pt x="52" y="21"/>
                  </a:moveTo>
                  <a:cubicBezTo>
                    <a:pt x="53" y="23"/>
                    <a:pt x="53" y="25"/>
                    <a:pt x="53" y="27"/>
                  </a:cubicBezTo>
                  <a:cubicBezTo>
                    <a:pt x="53" y="42"/>
                    <a:pt x="41" y="53"/>
                    <a:pt x="26" y="53"/>
                  </a:cubicBezTo>
                  <a:cubicBezTo>
                    <a:pt x="12" y="53"/>
                    <a:pt x="0" y="42"/>
                    <a:pt x="0" y="27"/>
                  </a:cubicBezTo>
                  <a:cubicBezTo>
                    <a:pt x="0" y="12"/>
                    <a:pt x="12" y="0"/>
                    <a:pt x="26" y="0"/>
                  </a:cubicBezTo>
                  <a:cubicBezTo>
                    <a:pt x="39" y="0"/>
                    <a:pt x="50" y="9"/>
                    <a:pt x="52" y="21"/>
                  </a:cubicBezTo>
                  <a:close/>
                </a:path>
              </a:pathLst>
            </a:cu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65B1F1AD-9372-40BA-B71A-E501F11B84D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9" y="-164"/>
              <a:ext cx="243" cy="247"/>
            </a:xfrm>
            <a:custGeom>
              <a:avLst/>
              <a:gdLst>
                <a:gd name="T0" fmla="*/ 105 w 118"/>
                <a:gd name="T1" fmla="*/ 75 h 118"/>
                <a:gd name="T2" fmla="*/ 102 w 118"/>
                <a:gd name="T3" fmla="*/ 95 h 118"/>
                <a:gd name="T4" fmla="*/ 93 w 118"/>
                <a:gd name="T5" fmla="*/ 108 h 118"/>
                <a:gd name="T6" fmla="*/ 79 w 118"/>
                <a:gd name="T7" fmla="*/ 115 h 118"/>
                <a:gd name="T8" fmla="*/ 59 w 118"/>
                <a:gd name="T9" fmla="*/ 118 h 118"/>
                <a:gd name="T10" fmla="*/ 40 w 118"/>
                <a:gd name="T11" fmla="*/ 115 h 118"/>
                <a:gd name="T12" fmla="*/ 26 w 118"/>
                <a:gd name="T13" fmla="*/ 108 h 118"/>
                <a:gd name="T14" fmla="*/ 17 w 118"/>
                <a:gd name="T15" fmla="*/ 95 h 118"/>
                <a:gd name="T16" fmla="*/ 13 w 118"/>
                <a:gd name="T17" fmla="*/ 76 h 118"/>
                <a:gd name="T18" fmla="*/ 13 w 118"/>
                <a:gd name="T19" fmla="*/ 8 h 118"/>
                <a:gd name="T20" fmla="*/ 0 w 118"/>
                <a:gd name="T21" fmla="*/ 5 h 118"/>
                <a:gd name="T22" fmla="*/ 0 w 118"/>
                <a:gd name="T23" fmla="*/ 0 h 118"/>
                <a:gd name="T24" fmla="*/ 41 w 118"/>
                <a:gd name="T25" fmla="*/ 0 h 118"/>
                <a:gd name="T26" fmla="*/ 41 w 118"/>
                <a:gd name="T27" fmla="*/ 5 h 118"/>
                <a:gd name="T28" fmla="*/ 28 w 118"/>
                <a:gd name="T29" fmla="*/ 8 h 118"/>
                <a:gd name="T30" fmla="*/ 28 w 118"/>
                <a:gd name="T31" fmla="*/ 81 h 118"/>
                <a:gd name="T32" fmla="*/ 36 w 118"/>
                <a:gd name="T33" fmla="*/ 103 h 118"/>
                <a:gd name="T34" fmla="*/ 62 w 118"/>
                <a:gd name="T35" fmla="*/ 111 h 118"/>
                <a:gd name="T36" fmla="*/ 87 w 118"/>
                <a:gd name="T37" fmla="*/ 103 h 118"/>
                <a:gd name="T38" fmla="*/ 95 w 118"/>
                <a:gd name="T39" fmla="*/ 77 h 118"/>
                <a:gd name="T40" fmla="*/ 95 w 118"/>
                <a:gd name="T41" fmla="*/ 8 h 118"/>
                <a:gd name="T42" fmla="*/ 82 w 118"/>
                <a:gd name="T43" fmla="*/ 5 h 118"/>
                <a:gd name="T44" fmla="*/ 82 w 118"/>
                <a:gd name="T45" fmla="*/ 0 h 118"/>
                <a:gd name="T46" fmla="*/ 118 w 118"/>
                <a:gd name="T47" fmla="*/ 0 h 118"/>
                <a:gd name="T48" fmla="*/ 118 w 118"/>
                <a:gd name="T49" fmla="*/ 5 h 118"/>
                <a:gd name="T50" fmla="*/ 105 w 118"/>
                <a:gd name="T51" fmla="*/ 8 h 118"/>
                <a:gd name="T52" fmla="*/ 105 w 118"/>
                <a:gd name="T53" fmla="*/ 7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8" h="118">
                  <a:moveTo>
                    <a:pt x="105" y="75"/>
                  </a:moveTo>
                  <a:cubicBezTo>
                    <a:pt x="105" y="82"/>
                    <a:pt x="104" y="89"/>
                    <a:pt x="102" y="95"/>
                  </a:cubicBezTo>
                  <a:cubicBezTo>
                    <a:pt x="100" y="100"/>
                    <a:pt x="97" y="105"/>
                    <a:pt x="93" y="108"/>
                  </a:cubicBezTo>
                  <a:cubicBezTo>
                    <a:pt x="90" y="111"/>
                    <a:pt x="85" y="114"/>
                    <a:pt x="79" y="115"/>
                  </a:cubicBezTo>
                  <a:cubicBezTo>
                    <a:pt x="73" y="117"/>
                    <a:pt x="66" y="118"/>
                    <a:pt x="59" y="118"/>
                  </a:cubicBezTo>
                  <a:cubicBezTo>
                    <a:pt x="52" y="118"/>
                    <a:pt x="46" y="117"/>
                    <a:pt x="40" y="115"/>
                  </a:cubicBezTo>
                  <a:cubicBezTo>
                    <a:pt x="35" y="114"/>
                    <a:pt x="30" y="112"/>
                    <a:pt x="26" y="108"/>
                  </a:cubicBezTo>
                  <a:cubicBezTo>
                    <a:pt x="22" y="105"/>
                    <a:pt x="19" y="101"/>
                    <a:pt x="17" y="95"/>
                  </a:cubicBezTo>
                  <a:cubicBezTo>
                    <a:pt x="14" y="90"/>
                    <a:pt x="13" y="84"/>
                    <a:pt x="13" y="76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28" y="8"/>
                    <a:pt x="28" y="8"/>
                    <a:pt x="28" y="8"/>
                  </a:cubicBezTo>
                  <a:cubicBezTo>
                    <a:pt x="28" y="81"/>
                    <a:pt x="28" y="81"/>
                    <a:pt x="28" y="81"/>
                  </a:cubicBezTo>
                  <a:cubicBezTo>
                    <a:pt x="28" y="91"/>
                    <a:pt x="31" y="98"/>
                    <a:pt x="36" y="103"/>
                  </a:cubicBezTo>
                  <a:cubicBezTo>
                    <a:pt x="42" y="108"/>
                    <a:pt x="51" y="111"/>
                    <a:pt x="62" y="111"/>
                  </a:cubicBezTo>
                  <a:cubicBezTo>
                    <a:pt x="73" y="111"/>
                    <a:pt x="82" y="108"/>
                    <a:pt x="87" y="103"/>
                  </a:cubicBezTo>
                  <a:cubicBezTo>
                    <a:pt x="92" y="97"/>
                    <a:pt x="95" y="89"/>
                    <a:pt x="95" y="77"/>
                  </a:cubicBezTo>
                  <a:cubicBezTo>
                    <a:pt x="95" y="8"/>
                    <a:pt x="95" y="8"/>
                    <a:pt x="95" y="8"/>
                  </a:cubicBezTo>
                  <a:cubicBezTo>
                    <a:pt x="82" y="5"/>
                    <a:pt x="82" y="5"/>
                    <a:pt x="82" y="5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5"/>
                    <a:pt x="118" y="5"/>
                    <a:pt x="118" y="5"/>
                  </a:cubicBezTo>
                  <a:cubicBezTo>
                    <a:pt x="105" y="8"/>
                    <a:pt x="105" y="8"/>
                    <a:pt x="105" y="8"/>
                  </a:cubicBezTo>
                  <a:lnTo>
                    <a:pt x="105" y="75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0F9CDD28-40F9-4656-8D6C-8B93880DF95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64" y="-99"/>
              <a:ext cx="80" cy="178"/>
            </a:xfrm>
            <a:custGeom>
              <a:avLst/>
              <a:gdLst>
                <a:gd name="T0" fmla="*/ 52 w 80"/>
                <a:gd name="T1" fmla="*/ 29 h 178"/>
                <a:gd name="T2" fmla="*/ 52 w 80"/>
                <a:gd name="T3" fmla="*/ 161 h 178"/>
                <a:gd name="T4" fmla="*/ 80 w 80"/>
                <a:gd name="T5" fmla="*/ 167 h 178"/>
                <a:gd name="T6" fmla="*/ 80 w 80"/>
                <a:gd name="T7" fmla="*/ 178 h 178"/>
                <a:gd name="T8" fmla="*/ 0 w 80"/>
                <a:gd name="T9" fmla="*/ 178 h 178"/>
                <a:gd name="T10" fmla="*/ 0 w 80"/>
                <a:gd name="T11" fmla="*/ 167 h 178"/>
                <a:gd name="T12" fmla="*/ 27 w 80"/>
                <a:gd name="T13" fmla="*/ 161 h 178"/>
                <a:gd name="T14" fmla="*/ 27 w 80"/>
                <a:gd name="T15" fmla="*/ 25 h 178"/>
                <a:gd name="T16" fmla="*/ 0 w 80"/>
                <a:gd name="T17" fmla="*/ 15 h 178"/>
                <a:gd name="T18" fmla="*/ 0 w 80"/>
                <a:gd name="T19" fmla="*/ 11 h 178"/>
                <a:gd name="T20" fmla="*/ 52 w 80"/>
                <a:gd name="T21" fmla="*/ 0 h 178"/>
                <a:gd name="T22" fmla="*/ 54 w 80"/>
                <a:gd name="T23" fmla="*/ 2 h 178"/>
                <a:gd name="T24" fmla="*/ 52 w 80"/>
                <a:gd name="T25" fmla="*/ 29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0" h="178">
                  <a:moveTo>
                    <a:pt x="52" y="29"/>
                  </a:moveTo>
                  <a:lnTo>
                    <a:pt x="52" y="161"/>
                  </a:lnTo>
                  <a:lnTo>
                    <a:pt x="80" y="167"/>
                  </a:lnTo>
                  <a:lnTo>
                    <a:pt x="80" y="178"/>
                  </a:lnTo>
                  <a:lnTo>
                    <a:pt x="0" y="178"/>
                  </a:lnTo>
                  <a:lnTo>
                    <a:pt x="0" y="167"/>
                  </a:lnTo>
                  <a:lnTo>
                    <a:pt x="27" y="161"/>
                  </a:lnTo>
                  <a:lnTo>
                    <a:pt x="27" y="25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52" y="0"/>
                  </a:lnTo>
                  <a:lnTo>
                    <a:pt x="54" y="2"/>
                  </a:lnTo>
                  <a:lnTo>
                    <a:pt x="52" y="29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50472E25-ADE3-410A-85EF-F10FB0955F7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75" y="-168"/>
              <a:ext cx="222" cy="251"/>
            </a:xfrm>
            <a:custGeom>
              <a:avLst/>
              <a:gdLst>
                <a:gd name="T0" fmla="*/ 94 w 108"/>
                <a:gd name="T1" fmla="*/ 104 h 120"/>
                <a:gd name="T2" fmla="*/ 53 w 108"/>
                <a:gd name="T3" fmla="*/ 120 h 120"/>
                <a:gd name="T4" fmla="*/ 14 w 108"/>
                <a:gd name="T5" fmla="*/ 105 h 120"/>
                <a:gd name="T6" fmla="*/ 0 w 108"/>
                <a:gd name="T7" fmla="*/ 61 h 120"/>
                <a:gd name="T8" fmla="*/ 4 w 108"/>
                <a:gd name="T9" fmla="*/ 35 h 120"/>
                <a:gd name="T10" fmla="*/ 15 w 108"/>
                <a:gd name="T11" fmla="*/ 16 h 120"/>
                <a:gd name="T12" fmla="*/ 32 w 108"/>
                <a:gd name="T13" fmla="*/ 4 h 120"/>
                <a:gd name="T14" fmla="*/ 54 w 108"/>
                <a:gd name="T15" fmla="*/ 0 h 120"/>
                <a:gd name="T16" fmla="*/ 77 w 108"/>
                <a:gd name="T17" fmla="*/ 4 h 120"/>
                <a:gd name="T18" fmla="*/ 94 w 108"/>
                <a:gd name="T19" fmla="*/ 16 h 120"/>
                <a:gd name="T20" fmla="*/ 104 w 108"/>
                <a:gd name="T21" fmla="*/ 34 h 120"/>
                <a:gd name="T22" fmla="*/ 108 w 108"/>
                <a:gd name="T23" fmla="*/ 60 h 120"/>
                <a:gd name="T24" fmla="*/ 94 w 108"/>
                <a:gd name="T25" fmla="*/ 104 h 120"/>
                <a:gd name="T26" fmla="*/ 82 w 108"/>
                <a:gd name="T27" fmla="*/ 20 h 120"/>
                <a:gd name="T28" fmla="*/ 54 w 108"/>
                <a:gd name="T29" fmla="*/ 7 h 120"/>
                <a:gd name="T30" fmla="*/ 26 w 108"/>
                <a:gd name="T31" fmla="*/ 20 h 120"/>
                <a:gd name="T32" fmla="*/ 16 w 108"/>
                <a:gd name="T33" fmla="*/ 60 h 120"/>
                <a:gd name="T34" fmla="*/ 26 w 108"/>
                <a:gd name="T35" fmla="*/ 100 h 120"/>
                <a:gd name="T36" fmla="*/ 54 w 108"/>
                <a:gd name="T37" fmla="*/ 113 h 120"/>
                <a:gd name="T38" fmla="*/ 82 w 108"/>
                <a:gd name="T39" fmla="*/ 100 h 120"/>
                <a:gd name="T40" fmla="*/ 92 w 108"/>
                <a:gd name="T41" fmla="*/ 61 h 120"/>
                <a:gd name="T42" fmla="*/ 82 w 108"/>
                <a:gd name="T43" fmla="*/ 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08" h="120">
                  <a:moveTo>
                    <a:pt x="94" y="104"/>
                  </a:moveTo>
                  <a:cubicBezTo>
                    <a:pt x="84" y="115"/>
                    <a:pt x="71" y="120"/>
                    <a:pt x="53" y="120"/>
                  </a:cubicBezTo>
                  <a:cubicBezTo>
                    <a:pt x="36" y="120"/>
                    <a:pt x="23" y="115"/>
                    <a:pt x="14" y="105"/>
                  </a:cubicBezTo>
                  <a:cubicBezTo>
                    <a:pt x="5" y="95"/>
                    <a:pt x="0" y="80"/>
                    <a:pt x="0" y="61"/>
                  </a:cubicBezTo>
                  <a:cubicBezTo>
                    <a:pt x="0" y="51"/>
                    <a:pt x="1" y="42"/>
                    <a:pt x="4" y="35"/>
                  </a:cubicBezTo>
                  <a:cubicBezTo>
                    <a:pt x="6" y="27"/>
                    <a:pt x="10" y="21"/>
                    <a:pt x="15" y="16"/>
                  </a:cubicBezTo>
                  <a:cubicBezTo>
                    <a:pt x="19" y="11"/>
                    <a:pt x="25" y="7"/>
                    <a:pt x="32" y="4"/>
                  </a:cubicBezTo>
                  <a:cubicBezTo>
                    <a:pt x="39" y="2"/>
                    <a:pt x="46" y="0"/>
                    <a:pt x="54" y="0"/>
                  </a:cubicBezTo>
                  <a:cubicBezTo>
                    <a:pt x="63" y="0"/>
                    <a:pt x="70" y="2"/>
                    <a:pt x="77" y="4"/>
                  </a:cubicBezTo>
                  <a:cubicBezTo>
                    <a:pt x="84" y="7"/>
                    <a:pt x="89" y="11"/>
                    <a:pt x="94" y="16"/>
                  </a:cubicBezTo>
                  <a:cubicBezTo>
                    <a:pt x="98" y="21"/>
                    <a:pt x="102" y="27"/>
                    <a:pt x="104" y="34"/>
                  </a:cubicBezTo>
                  <a:cubicBezTo>
                    <a:pt x="107" y="41"/>
                    <a:pt x="108" y="50"/>
                    <a:pt x="108" y="60"/>
                  </a:cubicBezTo>
                  <a:cubicBezTo>
                    <a:pt x="108" y="79"/>
                    <a:pt x="103" y="94"/>
                    <a:pt x="94" y="104"/>
                  </a:cubicBezTo>
                  <a:close/>
                  <a:moveTo>
                    <a:pt x="82" y="20"/>
                  </a:moveTo>
                  <a:cubicBezTo>
                    <a:pt x="75" y="12"/>
                    <a:pt x="66" y="7"/>
                    <a:pt x="54" y="7"/>
                  </a:cubicBezTo>
                  <a:cubicBezTo>
                    <a:pt x="42" y="7"/>
                    <a:pt x="33" y="12"/>
                    <a:pt x="26" y="20"/>
                  </a:cubicBezTo>
                  <a:cubicBezTo>
                    <a:pt x="19" y="28"/>
                    <a:pt x="16" y="42"/>
                    <a:pt x="16" y="60"/>
                  </a:cubicBezTo>
                  <a:cubicBezTo>
                    <a:pt x="16" y="78"/>
                    <a:pt x="19" y="91"/>
                    <a:pt x="26" y="100"/>
                  </a:cubicBezTo>
                  <a:cubicBezTo>
                    <a:pt x="32" y="108"/>
                    <a:pt x="42" y="113"/>
                    <a:pt x="54" y="113"/>
                  </a:cubicBezTo>
                  <a:cubicBezTo>
                    <a:pt x="66" y="113"/>
                    <a:pt x="75" y="109"/>
                    <a:pt x="82" y="100"/>
                  </a:cubicBezTo>
                  <a:cubicBezTo>
                    <a:pt x="89" y="92"/>
                    <a:pt x="92" y="78"/>
                    <a:pt x="92" y="61"/>
                  </a:cubicBezTo>
                  <a:cubicBezTo>
                    <a:pt x="92" y="42"/>
                    <a:pt x="89" y="29"/>
                    <a:pt x="82" y="2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0B20A05F-2A56-4823-9122-8B62D8BADD2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87" y="-166"/>
              <a:ext cx="35" cy="36"/>
            </a:xfrm>
            <a:custGeom>
              <a:avLst/>
              <a:gdLst>
                <a:gd name="T0" fmla="*/ 0 w 17"/>
                <a:gd name="T1" fmla="*/ 8 h 17"/>
                <a:gd name="T2" fmla="*/ 2 w 17"/>
                <a:gd name="T3" fmla="*/ 14 h 17"/>
                <a:gd name="T4" fmla="*/ 8 w 17"/>
                <a:gd name="T5" fmla="*/ 17 h 17"/>
                <a:gd name="T6" fmla="*/ 14 w 17"/>
                <a:gd name="T7" fmla="*/ 14 h 17"/>
                <a:gd name="T8" fmla="*/ 17 w 17"/>
                <a:gd name="T9" fmla="*/ 8 h 17"/>
                <a:gd name="T10" fmla="*/ 14 w 17"/>
                <a:gd name="T11" fmla="*/ 2 h 17"/>
                <a:gd name="T12" fmla="*/ 8 w 17"/>
                <a:gd name="T13" fmla="*/ 0 h 17"/>
                <a:gd name="T14" fmla="*/ 2 w 17"/>
                <a:gd name="T15" fmla="*/ 2 h 17"/>
                <a:gd name="T16" fmla="*/ 0 w 17"/>
                <a:gd name="T17" fmla="*/ 8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17">
                  <a:moveTo>
                    <a:pt x="0" y="8"/>
                  </a:moveTo>
                  <a:cubicBezTo>
                    <a:pt x="0" y="11"/>
                    <a:pt x="1" y="13"/>
                    <a:pt x="2" y="14"/>
                  </a:cubicBezTo>
                  <a:cubicBezTo>
                    <a:pt x="4" y="16"/>
                    <a:pt x="6" y="17"/>
                    <a:pt x="8" y="17"/>
                  </a:cubicBezTo>
                  <a:cubicBezTo>
                    <a:pt x="11" y="17"/>
                    <a:pt x="13" y="16"/>
                    <a:pt x="14" y="14"/>
                  </a:cubicBezTo>
                  <a:cubicBezTo>
                    <a:pt x="16" y="13"/>
                    <a:pt x="17" y="11"/>
                    <a:pt x="17" y="8"/>
                  </a:cubicBezTo>
                  <a:cubicBezTo>
                    <a:pt x="17" y="6"/>
                    <a:pt x="16" y="4"/>
                    <a:pt x="14" y="2"/>
                  </a:cubicBezTo>
                  <a:cubicBezTo>
                    <a:pt x="13" y="0"/>
                    <a:pt x="11" y="0"/>
                    <a:pt x="8" y="0"/>
                  </a:cubicBezTo>
                  <a:cubicBezTo>
                    <a:pt x="6" y="0"/>
                    <a:pt x="4" y="0"/>
                    <a:pt x="2" y="2"/>
                  </a:cubicBezTo>
                  <a:cubicBezTo>
                    <a:pt x="1" y="4"/>
                    <a:pt x="0" y="6"/>
                    <a:pt x="0" y="8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</p:grpSp>
      <p:sp>
        <p:nvSpPr>
          <p:cNvPr id="19" name="Ellipse 18">
            <a:extLst>
              <a:ext uri="{FF2B5EF4-FFF2-40B4-BE49-F238E27FC236}">
                <a16:creationId xmlns:a16="http://schemas.microsoft.com/office/drawing/2014/main" id="{6AFCA1C8-BACB-4544-8D6F-E9DED43E23B9}"/>
              </a:ext>
            </a:extLst>
          </p:cNvPr>
          <p:cNvSpPr>
            <a:spLocks noChangeAspect="1"/>
          </p:cNvSpPr>
          <p:nvPr userDrawn="1"/>
        </p:nvSpPr>
        <p:spPr>
          <a:xfrm>
            <a:off x="4392000" y="3315762"/>
            <a:ext cx="360000" cy="360000"/>
          </a:xfrm>
          <a:prstGeom prst="ellipse">
            <a:avLst/>
          </a:prstGeom>
          <a:solidFill>
            <a:srgbClr val="EB5D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lt1"/>
              </a:solidFill>
            </a:endParaRPr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814A7285-3055-4647-BC2A-C6D5A8AF103F}"/>
              </a:ext>
            </a:extLst>
          </p:cNvPr>
          <p:cNvSpPr>
            <a:spLocks noChangeAspect="1"/>
          </p:cNvSpPr>
          <p:nvPr userDrawn="1"/>
        </p:nvSpPr>
        <p:spPr>
          <a:xfrm>
            <a:off x="4392000" y="3774449"/>
            <a:ext cx="360000" cy="360000"/>
          </a:xfrm>
          <a:prstGeom prst="ellipse">
            <a:avLst/>
          </a:prstGeom>
          <a:solidFill>
            <a:srgbClr val="EB5D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l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443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side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ssholder for bilde 15">
            <a:extLst>
              <a:ext uri="{FF2B5EF4-FFF2-40B4-BE49-F238E27FC236}">
                <a16:creationId xmlns:a16="http://schemas.microsoft.com/office/drawing/2014/main" id="{21CF630B-3D3D-45F0-AFAF-5BAFF77886F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1008126"/>
            <a:ext cx="9145143" cy="4136962"/>
          </a:xfrm>
          <a:custGeom>
            <a:avLst/>
            <a:gdLst>
              <a:gd name="connsiteX0" fmla="*/ 7461922 w 9145143"/>
              <a:gd name="connsiteY0" fmla="*/ 3078100 h 4136962"/>
              <a:gd name="connsiteX1" fmla="*/ 7380922 w 9145143"/>
              <a:gd name="connsiteY1" fmla="*/ 3159100 h 4136962"/>
              <a:gd name="connsiteX2" fmla="*/ 7461922 w 9145143"/>
              <a:gd name="connsiteY2" fmla="*/ 3240100 h 4136962"/>
              <a:gd name="connsiteX3" fmla="*/ 7542922 w 9145143"/>
              <a:gd name="connsiteY3" fmla="*/ 3159100 h 4136962"/>
              <a:gd name="connsiteX4" fmla="*/ 7461922 w 9145143"/>
              <a:gd name="connsiteY4" fmla="*/ 3078100 h 4136962"/>
              <a:gd name="connsiteX5" fmla="*/ 7461922 w 9145143"/>
              <a:gd name="connsiteY5" fmla="*/ 2880360 h 4136962"/>
              <a:gd name="connsiteX6" fmla="*/ 7380922 w 9145143"/>
              <a:gd name="connsiteY6" fmla="*/ 2961360 h 4136962"/>
              <a:gd name="connsiteX7" fmla="*/ 7461922 w 9145143"/>
              <a:gd name="connsiteY7" fmla="*/ 3042360 h 4136962"/>
              <a:gd name="connsiteX8" fmla="*/ 7542922 w 9145143"/>
              <a:gd name="connsiteY8" fmla="*/ 2961360 h 4136962"/>
              <a:gd name="connsiteX9" fmla="*/ 7461922 w 9145143"/>
              <a:gd name="connsiteY9" fmla="*/ 2880360 h 4136962"/>
              <a:gd name="connsiteX10" fmla="*/ 0 w 9145143"/>
              <a:gd name="connsiteY10" fmla="*/ 0 h 4136962"/>
              <a:gd name="connsiteX11" fmla="*/ 9145143 w 9145143"/>
              <a:gd name="connsiteY11" fmla="*/ 0 h 4136962"/>
              <a:gd name="connsiteX12" fmla="*/ 9145143 w 9145143"/>
              <a:gd name="connsiteY12" fmla="*/ 4136962 h 4136962"/>
              <a:gd name="connsiteX13" fmla="*/ 0 w 9145143"/>
              <a:gd name="connsiteY13" fmla="*/ 4136962 h 4136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145143" h="4136962">
                <a:moveTo>
                  <a:pt x="7461922" y="3078100"/>
                </a:moveTo>
                <a:cubicBezTo>
                  <a:pt x="7417187" y="3078100"/>
                  <a:pt x="7380922" y="3114365"/>
                  <a:pt x="7380922" y="3159100"/>
                </a:cubicBezTo>
                <a:cubicBezTo>
                  <a:pt x="7380922" y="3203835"/>
                  <a:pt x="7417187" y="3240100"/>
                  <a:pt x="7461922" y="3240100"/>
                </a:cubicBezTo>
                <a:cubicBezTo>
                  <a:pt x="7506657" y="3240100"/>
                  <a:pt x="7542922" y="3203835"/>
                  <a:pt x="7542922" y="3159100"/>
                </a:cubicBezTo>
                <a:cubicBezTo>
                  <a:pt x="7542922" y="3114365"/>
                  <a:pt x="7506657" y="3078100"/>
                  <a:pt x="7461922" y="3078100"/>
                </a:cubicBezTo>
                <a:close/>
                <a:moveTo>
                  <a:pt x="7461922" y="2880360"/>
                </a:moveTo>
                <a:cubicBezTo>
                  <a:pt x="7417187" y="2880360"/>
                  <a:pt x="7380922" y="2916625"/>
                  <a:pt x="7380922" y="2961360"/>
                </a:cubicBezTo>
                <a:cubicBezTo>
                  <a:pt x="7380922" y="3006095"/>
                  <a:pt x="7417187" y="3042360"/>
                  <a:pt x="7461922" y="3042360"/>
                </a:cubicBezTo>
                <a:cubicBezTo>
                  <a:pt x="7506657" y="3042360"/>
                  <a:pt x="7542922" y="3006095"/>
                  <a:pt x="7542922" y="2961360"/>
                </a:cubicBezTo>
                <a:cubicBezTo>
                  <a:pt x="7542922" y="2916625"/>
                  <a:pt x="7506657" y="2880360"/>
                  <a:pt x="7461922" y="2880360"/>
                </a:cubicBezTo>
                <a:close/>
                <a:moveTo>
                  <a:pt x="0" y="0"/>
                </a:moveTo>
                <a:lnTo>
                  <a:pt x="9145143" y="0"/>
                </a:lnTo>
                <a:lnTo>
                  <a:pt x="9145143" y="4136962"/>
                </a:lnTo>
                <a:lnTo>
                  <a:pt x="0" y="4136962"/>
                </a:lnTo>
                <a:close/>
              </a:path>
            </a:pathLst>
          </a:custGeom>
          <a:solidFill>
            <a:schemeClr val="accent3"/>
          </a:solidFill>
        </p:spPr>
        <p:txBody>
          <a:bodyPr wrap="square" tIns="90000">
            <a:no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nb-NO" dirty="0"/>
              <a:t>Sett inn bilde via menyen «Sett inn» og knappen «Bilde»</a:t>
            </a:r>
          </a:p>
        </p:txBody>
      </p:sp>
      <p:sp>
        <p:nvSpPr>
          <p:cNvPr id="2" name="Tittel 1"/>
          <p:cNvSpPr>
            <a:spLocks noGrp="1" noChangeAspect="1"/>
          </p:cNvSpPr>
          <p:nvPr>
            <p:ph type="ctrTitle" hasCustomPrompt="1"/>
          </p:nvPr>
        </p:nvSpPr>
        <p:spPr>
          <a:xfrm>
            <a:off x="3798000" y="1396975"/>
            <a:ext cx="1548000" cy="1548000"/>
          </a:xfrm>
          <a:prstGeom prst="ellipse">
            <a:avLst/>
          </a:prstGeom>
          <a:solidFill>
            <a:schemeClr val="accent1"/>
          </a:solidFill>
        </p:spPr>
        <p:txBody>
          <a:bodyPr anchor="ctr">
            <a:normAutofit/>
          </a:bodyPr>
          <a:lstStyle>
            <a:lvl1pPr algn="ctr">
              <a:defRPr sz="3200">
                <a:solidFill>
                  <a:schemeClr val="lt1"/>
                </a:solidFill>
              </a:defRPr>
            </a:lvl1pPr>
          </a:lstStyle>
          <a:p>
            <a:r>
              <a:rPr lang="nb-NO" dirty="0"/>
              <a:t>Tittel</a:t>
            </a:r>
          </a:p>
        </p:txBody>
      </p:sp>
      <p:sp>
        <p:nvSpPr>
          <p:cNvPr id="3" name="Undertittel 2"/>
          <p:cNvSpPr>
            <a:spLocks noGrp="1" noChangeAspect="1"/>
          </p:cNvSpPr>
          <p:nvPr>
            <p:ph type="subTitle" idx="1" hasCustomPrompt="1"/>
          </p:nvPr>
        </p:nvSpPr>
        <p:spPr>
          <a:xfrm>
            <a:off x="3798000" y="3150394"/>
            <a:ext cx="1548000" cy="1548000"/>
          </a:xfrm>
          <a:prstGeom prst="ellipse">
            <a:avLst/>
          </a:prstGeom>
          <a:solidFill>
            <a:schemeClr val="accent1"/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600" b="1">
                <a:solidFill>
                  <a:schemeClr val="lt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b-NO" dirty="0"/>
              <a:t>Undertittel</a:t>
            </a:r>
          </a:p>
        </p:txBody>
      </p:sp>
      <p:sp>
        <p:nvSpPr>
          <p:cNvPr id="11" name="Plassholder for tekst 9">
            <a:extLst>
              <a:ext uri="{FF2B5EF4-FFF2-40B4-BE49-F238E27FC236}">
                <a16:creationId xmlns:a16="http://schemas.microsoft.com/office/drawing/2014/main" id="{7B181E55-BA4E-41F3-878C-77EB660DC1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50956" y="3924491"/>
            <a:ext cx="1125487" cy="383998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000" i="1">
                <a:solidFill>
                  <a:schemeClr val="lt1"/>
                </a:solidFill>
              </a:defRPr>
            </a:lvl1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nb-NO" dirty="0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7011AA87-01BC-457A-9D24-F263E5A933A7}"/>
              </a:ext>
            </a:extLst>
          </p:cNvPr>
          <p:cNvSpPr>
            <a:spLocks noChangeAspect="1"/>
          </p:cNvSpPr>
          <p:nvPr userDrawn="1"/>
        </p:nvSpPr>
        <p:spPr>
          <a:xfrm>
            <a:off x="7377322" y="3884886"/>
            <a:ext cx="169200" cy="1692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1FCCCC5A-87C6-451E-AB30-6B75040B830A}"/>
              </a:ext>
            </a:extLst>
          </p:cNvPr>
          <p:cNvSpPr>
            <a:spLocks noChangeAspect="1"/>
          </p:cNvSpPr>
          <p:nvPr userDrawn="1"/>
        </p:nvSpPr>
        <p:spPr>
          <a:xfrm>
            <a:off x="7377322" y="4082910"/>
            <a:ext cx="169200" cy="1692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2" name="Bilde 11">
            <a:extLst>
              <a:ext uri="{FF2B5EF4-FFF2-40B4-BE49-F238E27FC236}">
                <a16:creationId xmlns:a16="http://schemas.microsoft.com/office/drawing/2014/main" id="{8C0CF3A2-BB35-4B5B-985F-C9049CE100F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4097" y="360045"/>
            <a:ext cx="425197" cy="425197"/>
          </a:xfrm>
          <a:prstGeom prst="rect">
            <a:avLst/>
          </a:prstGeom>
        </p:spPr>
      </p:pic>
      <p:sp>
        <p:nvSpPr>
          <p:cNvPr id="10" name="TekstSylinder 9">
            <a:extLst>
              <a:ext uri="{FF2B5EF4-FFF2-40B4-BE49-F238E27FC236}">
                <a16:creationId xmlns:a16="http://schemas.microsoft.com/office/drawing/2014/main" id="{919B5DF3-76D1-4FB2-B03A-558958BEEB81}"/>
              </a:ext>
            </a:extLst>
          </p:cNvPr>
          <p:cNvSpPr txBox="1"/>
          <p:nvPr userDrawn="1"/>
        </p:nvSpPr>
        <p:spPr>
          <a:xfrm>
            <a:off x="1706837" y="424417"/>
            <a:ext cx="4116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b="1" dirty="0"/>
              <a:t>Det matematisk-naturvitenskapelige fakultet</a:t>
            </a:r>
          </a:p>
        </p:txBody>
      </p:sp>
      <p:grpSp>
        <p:nvGrpSpPr>
          <p:cNvPr id="15" name="Group 4">
            <a:extLst>
              <a:ext uri="{FF2B5EF4-FFF2-40B4-BE49-F238E27FC236}">
                <a16:creationId xmlns:a16="http://schemas.microsoft.com/office/drawing/2014/main" id="{AC493A5E-9BD3-4E8F-9929-DFF150B39C87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312070" y="512362"/>
            <a:ext cx="439200" cy="136098"/>
            <a:chOff x="699" y="-168"/>
            <a:chExt cx="810" cy="251"/>
          </a:xfrm>
        </p:grpSpPr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E9AC40A2-48E8-4E38-A0D0-CAEFC7530A9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00" y="-164"/>
              <a:ext cx="109" cy="111"/>
            </a:xfrm>
            <a:custGeom>
              <a:avLst/>
              <a:gdLst>
                <a:gd name="T0" fmla="*/ 52 w 53"/>
                <a:gd name="T1" fmla="*/ 20 h 53"/>
                <a:gd name="T2" fmla="*/ 53 w 53"/>
                <a:gd name="T3" fmla="*/ 26 h 53"/>
                <a:gd name="T4" fmla="*/ 26 w 53"/>
                <a:gd name="T5" fmla="*/ 53 h 53"/>
                <a:gd name="T6" fmla="*/ 0 w 53"/>
                <a:gd name="T7" fmla="*/ 26 h 53"/>
                <a:gd name="T8" fmla="*/ 26 w 53"/>
                <a:gd name="T9" fmla="*/ 0 h 53"/>
                <a:gd name="T10" fmla="*/ 52 w 53"/>
                <a:gd name="T1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53">
                  <a:moveTo>
                    <a:pt x="52" y="20"/>
                  </a:moveTo>
                  <a:cubicBezTo>
                    <a:pt x="53" y="22"/>
                    <a:pt x="53" y="24"/>
                    <a:pt x="53" y="26"/>
                  </a:cubicBezTo>
                  <a:cubicBezTo>
                    <a:pt x="53" y="41"/>
                    <a:pt x="41" y="53"/>
                    <a:pt x="26" y="53"/>
                  </a:cubicBezTo>
                  <a:cubicBezTo>
                    <a:pt x="12" y="53"/>
                    <a:pt x="0" y="41"/>
                    <a:pt x="0" y="26"/>
                  </a:cubicBezTo>
                  <a:cubicBezTo>
                    <a:pt x="0" y="11"/>
                    <a:pt x="12" y="0"/>
                    <a:pt x="26" y="0"/>
                  </a:cubicBezTo>
                  <a:cubicBezTo>
                    <a:pt x="39" y="0"/>
                    <a:pt x="50" y="8"/>
                    <a:pt x="52" y="20"/>
                  </a:cubicBezTo>
                  <a:close/>
                </a:path>
              </a:pathLst>
            </a:cu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7F7D78F3-9CE5-4553-8D36-258A12EF6AB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00" y="-30"/>
              <a:ext cx="109" cy="111"/>
            </a:xfrm>
            <a:custGeom>
              <a:avLst/>
              <a:gdLst>
                <a:gd name="T0" fmla="*/ 52 w 53"/>
                <a:gd name="T1" fmla="*/ 21 h 53"/>
                <a:gd name="T2" fmla="*/ 53 w 53"/>
                <a:gd name="T3" fmla="*/ 27 h 53"/>
                <a:gd name="T4" fmla="*/ 26 w 53"/>
                <a:gd name="T5" fmla="*/ 53 h 53"/>
                <a:gd name="T6" fmla="*/ 0 w 53"/>
                <a:gd name="T7" fmla="*/ 27 h 53"/>
                <a:gd name="T8" fmla="*/ 26 w 53"/>
                <a:gd name="T9" fmla="*/ 0 h 53"/>
                <a:gd name="T10" fmla="*/ 52 w 53"/>
                <a:gd name="T1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53">
                  <a:moveTo>
                    <a:pt x="52" y="21"/>
                  </a:moveTo>
                  <a:cubicBezTo>
                    <a:pt x="53" y="23"/>
                    <a:pt x="53" y="25"/>
                    <a:pt x="53" y="27"/>
                  </a:cubicBezTo>
                  <a:cubicBezTo>
                    <a:pt x="53" y="42"/>
                    <a:pt x="41" y="53"/>
                    <a:pt x="26" y="53"/>
                  </a:cubicBezTo>
                  <a:cubicBezTo>
                    <a:pt x="12" y="53"/>
                    <a:pt x="0" y="42"/>
                    <a:pt x="0" y="27"/>
                  </a:cubicBezTo>
                  <a:cubicBezTo>
                    <a:pt x="0" y="12"/>
                    <a:pt x="12" y="0"/>
                    <a:pt x="26" y="0"/>
                  </a:cubicBezTo>
                  <a:cubicBezTo>
                    <a:pt x="39" y="0"/>
                    <a:pt x="50" y="9"/>
                    <a:pt x="52" y="21"/>
                  </a:cubicBezTo>
                  <a:close/>
                </a:path>
              </a:pathLst>
            </a:cu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20" name="Freeform 7">
              <a:extLst>
                <a:ext uri="{FF2B5EF4-FFF2-40B4-BE49-F238E27FC236}">
                  <a16:creationId xmlns:a16="http://schemas.microsoft.com/office/drawing/2014/main" id="{F5AC0C3A-7F3C-451F-B739-CDD50839D76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9" y="-164"/>
              <a:ext cx="243" cy="247"/>
            </a:xfrm>
            <a:custGeom>
              <a:avLst/>
              <a:gdLst>
                <a:gd name="T0" fmla="*/ 105 w 118"/>
                <a:gd name="T1" fmla="*/ 75 h 118"/>
                <a:gd name="T2" fmla="*/ 102 w 118"/>
                <a:gd name="T3" fmla="*/ 95 h 118"/>
                <a:gd name="T4" fmla="*/ 93 w 118"/>
                <a:gd name="T5" fmla="*/ 108 h 118"/>
                <a:gd name="T6" fmla="*/ 79 w 118"/>
                <a:gd name="T7" fmla="*/ 115 h 118"/>
                <a:gd name="T8" fmla="*/ 59 w 118"/>
                <a:gd name="T9" fmla="*/ 118 h 118"/>
                <a:gd name="T10" fmla="*/ 40 w 118"/>
                <a:gd name="T11" fmla="*/ 115 h 118"/>
                <a:gd name="T12" fmla="*/ 26 w 118"/>
                <a:gd name="T13" fmla="*/ 108 h 118"/>
                <a:gd name="T14" fmla="*/ 17 w 118"/>
                <a:gd name="T15" fmla="*/ 95 h 118"/>
                <a:gd name="T16" fmla="*/ 13 w 118"/>
                <a:gd name="T17" fmla="*/ 76 h 118"/>
                <a:gd name="T18" fmla="*/ 13 w 118"/>
                <a:gd name="T19" fmla="*/ 8 h 118"/>
                <a:gd name="T20" fmla="*/ 0 w 118"/>
                <a:gd name="T21" fmla="*/ 5 h 118"/>
                <a:gd name="T22" fmla="*/ 0 w 118"/>
                <a:gd name="T23" fmla="*/ 0 h 118"/>
                <a:gd name="T24" fmla="*/ 41 w 118"/>
                <a:gd name="T25" fmla="*/ 0 h 118"/>
                <a:gd name="T26" fmla="*/ 41 w 118"/>
                <a:gd name="T27" fmla="*/ 5 h 118"/>
                <a:gd name="T28" fmla="*/ 28 w 118"/>
                <a:gd name="T29" fmla="*/ 8 h 118"/>
                <a:gd name="T30" fmla="*/ 28 w 118"/>
                <a:gd name="T31" fmla="*/ 81 h 118"/>
                <a:gd name="T32" fmla="*/ 36 w 118"/>
                <a:gd name="T33" fmla="*/ 103 h 118"/>
                <a:gd name="T34" fmla="*/ 62 w 118"/>
                <a:gd name="T35" fmla="*/ 111 h 118"/>
                <a:gd name="T36" fmla="*/ 87 w 118"/>
                <a:gd name="T37" fmla="*/ 103 h 118"/>
                <a:gd name="T38" fmla="*/ 95 w 118"/>
                <a:gd name="T39" fmla="*/ 77 h 118"/>
                <a:gd name="T40" fmla="*/ 95 w 118"/>
                <a:gd name="T41" fmla="*/ 8 h 118"/>
                <a:gd name="T42" fmla="*/ 82 w 118"/>
                <a:gd name="T43" fmla="*/ 5 h 118"/>
                <a:gd name="T44" fmla="*/ 82 w 118"/>
                <a:gd name="T45" fmla="*/ 0 h 118"/>
                <a:gd name="T46" fmla="*/ 118 w 118"/>
                <a:gd name="T47" fmla="*/ 0 h 118"/>
                <a:gd name="T48" fmla="*/ 118 w 118"/>
                <a:gd name="T49" fmla="*/ 5 h 118"/>
                <a:gd name="T50" fmla="*/ 105 w 118"/>
                <a:gd name="T51" fmla="*/ 8 h 118"/>
                <a:gd name="T52" fmla="*/ 105 w 118"/>
                <a:gd name="T53" fmla="*/ 7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8" h="118">
                  <a:moveTo>
                    <a:pt x="105" y="75"/>
                  </a:moveTo>
                  <a:cubicBezTo>
                    <a:pt x="105" y="82"/>
                    <a:pt x="104" y="89"/>
                    <a:pt x="102" y="95"/>
                  </a:cubicBezTo>
                  <a:cubicBezTo>
                    <a:pt x="100" y="100"/>
                    <a:pt x="97" y="105"/>
                    <a:pt x="93" y="108"/>
                  </a:cubicBezTo>
                  <a:cubicBezTo>
                    <a:pt x="90" y="111"/>
                    <a:pt x="85" y="114"/>
                    <a:pt x="79" y="115"/>
                  </a:cubicBezTo>
                  <a:cubicBezTo>
                    <a:pt x="73" y="117"/>
                    <a:pt x="66" y="118"/>
                    <a:pt x="59" y="118"/>
                  </a:cubicBezTo>
                  <a:cubicBezTo>
                    <a:pt x="52" y="118"/>
                    <a:pt x="46" y="117"/>
                    <a:pt x="40" y="115"/>
                  </a:cubicBezTo>
                  <a:cubicBezTo>
                    <a:pt x="35" y="114"/>
                    <a:pt x="30" y="112"/>
                    <a:pt x="26" y="108"/>
                  </a:cubicBezTo>
                  <a:cubicBezTo>
                    <a:pt x="22" y="105"/>
                    <a:pt x="19" y="101"/>
                    <a:pt x="17" y="95"/>
                  </a:cubicBezTo>
                  <a:cubicBezTo>
                    <a:pt x="14" y="90"/>
                    <a:pt x="13" y="84"/>
                    <a:pt x="13" y="76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28" y="8"/>
                    <a:pt x="28" y="8"/>
                    <a:pt x="28" y="8"/>
                  </a:cubicBezTo>
                  <a:cubicBezTo>
                    <a:pt x="28" y="81"/>
                    <a:pt x="28" y="81"/>
                    <a:pt x="28" y="81"/>
                  </a:cubicBezTo>
                  <a:cubicBezTo>
                    <a:pt x="28" y="91"/>
                    <a:pt x="31" y="98"/>
                    <a:pt x="36" y="103"/>
                  </a:cubicBezTo>
                  <a:cubicBezTo>
                    <a:pt x="42" y="108"/>
                    <a:pt x="51" y="111"/>
                    <a:pt x="62" y="111"/>
                  </a:cubicBezTo>
                  <a:cubicBezTo>
                    <a:pt x="73" y="111"/>
                    <a:pt x="82" y="108"/>
                    <a:pt x="87" y="103"/>
                  </a:cubicBezTo>
                  <a:cubicBezTo>
                    <a:pt x="92" y="97"/>
                    <a:pt x="95" y="89"/>
                    <a:pt x="95" y="77"/>
                  </a:cubicBezTo>
                  <a:cubicBezTo>
                    <a:pt x="95" y="8"/>
                    <a:pt x="95" y="8"/>
                    <a:pt x="95" y="8"/>
                  </a:cubicBezTo>
                  <a:cubicBezTo>
                    <a:pt x="82" y="5"/>
                    <a:pt x="82" y="5"/>
                    <a:pt x="82" y="5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5"/>
                    <a:pt x="118" y="5"/>
                    <a:pt x="118" y="5"/>
                  </a:cubicBezTo>
                  <a:cubicBezTo>
                    <a:pt x="105" y="8"/>
                    <a:pt x="105" y="8"/>
                    <a:pt x="105" y="8"/>
                  </a:cubicBezTo>
                  <a:lnTo>
                    <a:pt x="105" y="75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21" name="Freeform 8">
              <a:extLst>
                <a:ext uri="{FF2B5EF4-FFF2-40B4-BE49-F238E27FC236}">
                  <a16:creationId xmlns:a16="http://schemas.microsoft.com/office/drawing/2014/main" id="{31EAB8D2-F0B4-4FAC-B38F-64CE670894F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64" y="-99"/>
              <a:ext cx="80" cy="178"/>
            </a:xfrm>
            <a:custGeom>
              <a:avLst/>
              <a:gdLst>
                <a:gd name="T0" fmla="*/ 52 w 80"/>
                <a:gd name="T1" fmla="*/ 29 h 178"/>
                <a:gd name="T2" fmla="*/ 52 w 80"/>
                <a:gd name="T3" fmla="*/ 161 h 178"/>
                <a:gd name="T4" fmla="*/ 80 w 80"/>
                <a:gd name="T5" fmla="*/ 167 h 178"/>
                <a:gd name="T6" fmla="*/ 80 w 80"/>
                <a:gd name="T7" fmla="*/ 178 h 178"/>
                <a:gd name="T8" fmla="*/ 0 w 80"/>
                <a:gd name="T9" fmla="*/ 178 h 178"/>
                <a:gd name="T10" fmla="*/ 0 w 80"/>
                <a:gd name="T11" fmla="*/ 167 h 178"/>
                <a:gd name="T12" fmla="*/ 27 w 80"/>
                <a:gd name="T13" fmla="*/ 161 h 178"/>
                <a:gd name="T14" fmla="*/ 27 w 80"/>
                <a:gd name="T15" fmla="*/ 25 h 178"/>
                <a:gd name="T16" fmla="*/ 0 w 80"/>
                <a:gd name="T17" fmla="*/ 15 h 178"/>
                <a:gd name="T18" fmla="*/ 0 w 80"/>
                <a:gd name="T19" fmla="*/ 11 h 178"/>
                <a:gd name="T20" fmla="*/ 52 w 80"/>
                <a:gd name="T21" fmla="*/ 0 h 178"/>
                <a:gd name="T22" fmla="*/ 54 w 80"/>
                <a:gd name="T23" fmla="*/ 2 h 178"/>
                <a:gd name="T24" fmla="*/ 52 w 80"/>
                <a:gd name="T25" fmla="*/ 29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0" h="178">
                  <a:moveTo>
                    <a:pt x="52" y="29"/>
                  </a:moveTo>
                  <a:lnTo>
                    <a:pt x="52" y="161"/>
                  </a:lnTo>
                  <a:lnTo>
                    <a:pt x="80" y="167"/>
                  </a:lnTo>
                  <a:lnTo>
                    <a:pt x="80" y="178"/>
                  </a:lnTo>
                  <a:lnTo>
                    <a:pt x="0" y="178"/>
                  </a:lnTo>
                  <a:lnTo>
                    <a:pt x="0" y="167"/>
                  </a:lnTo>
                  <a:lnTo>
                    <a:pt x="27" y="161"/>
                  </a:lnTo>
                  <a:lnTo>
                    <a:pt x="27" y="25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52" y="0"/>
                  </a:lnTo>
                  <a:lnTo>
                    <a:pt x="54" y="2"/>
                  </a:lnTo>
                  <a:lnTo>
                    <a:pt x="52" y="29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22" name="Freeform 9">
              <a:extLst>
                <a:ext uri="{FF2B5EF4-FFF2-40B4-BE49-F238E27FC236}">
                  <a16:creationId xmlns:a16="http://schemas.microsoft.com/office/drawing/2014/main" id="{7AF9656E-399E-4288-8913-4F1031205CD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75" y="-168"/>
              <a:ext cx="222" cy="251"/>
            </a:xfrm>
            <a:custGeom>
              <a:avLst/>
              <a:gdLst>
                <a:gd name="T0" fmla="*/ 94 w 108"/>
                <a:gd name="T1" fmla="*/ 104 h 120"/>
                <a:gd name="T2" fmla="*/ 53 w 108"/>
                <a:gd name="T3" fmla="*/ 120 h 120"/>
                <a:gd name="T4" fmla="*/ 14 w 108"/>
                <a:gd name="T5" fmla="*/ 105 h 120"/>
                <a:gd name="T6" fmla="*/ 0 w 108"/>
                <a:gd name="T7" fmla="*/ 61 h 120"/>
                <a:gd name="T8" fmla="*/ 4 w 108"/>
                <a:gd name="T9" fmla="*/ 35 h 120"/>
                <a:gd name="T10" fmla="*/ 15 w 108"/>
                <a:gd name="T11" fmla="*/ 16 h 120"/>
                <a:gd name="T12" fmla="*/ 32 w 108"/>
                <a:gd name="T13" fmla="*/ 4 h 120"/>
                <a:gd name="T14" fmla="*/ 54 w 108"/>
                <a:gd name="T15" fmla="*/ 0 h 120"/>
                <a:gd name="T16" fmla="*/ 77 w 108"/>
                <a:gd name="T17" fmla="*/ 4 h 120"/>
                <a:gd name="T18" fmla="*/ 94 w 108"/>
                <a:gd name="T19" fmla="*/ 16 h 120"/>
                <a:gd name="T20" fmla="*/ 104 w 108"/>
                <a:gd name="T21" fmla="*/ 34 h 120"/>
                <a:gd name="T22" fmla="*/ 108 w 108"/>
                <a:gd name="T23" fmla="*/ 60 h 120"/>
                <a:gd name="T24" fmla="*/ 94 w 108"/>
                <a:gd name="T25" fmla="*/ 104 h 120"/>
                <a:gd name="T26" fmla="*/ 82 w 108"/>
                <a:gd name="T27" fmla="*/ 20 h 120"/>
                <a:gd name="T28" fmla="*/ 54 w 108"/>
                <a:gd name="T29" fmla="*/ 7 h 120"/>
                <a:gd name="T30" fmla="*/ 26 w 108"/>
                <a:gd name="T31" fmla="*/ 20 h 120"/>
                <a:gd name="T32" fmla="*/ 16 w 108"/>
                <a:gd name="T33" fmla="*/ 60 h 120"/>
                <a:gd name="T34" fmla="*/ 26 w 108"/>
                <a:gd name="T35" fmla="*/ 100 h 120"/>
                <a:gd name="T36" fmla="*/ 54 w 108"/>
                <a:gd name="T37" fmla="*/ 113 h 120"/>
                <a:gd name="T38" fmla="*/ 82 w 108"/>
                <a:gd name="T39" fmla="*/ 100 h 120"/>
                <a:gd name="T40" fmla="*/ 92 w 108"/>
                <a:gd name="T41" fmla="*/ 61 h 120"/>
                <a:gd name="T42" fmla="*/ 82 w 108"/>
                <a:gd name="T43" fmla="*/ 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08" h="120">
                  <a:moveTo>
                    <a:pt x="94" y="104"/>
                  </a:moveTo>
                  <a:cubicBezTo>
                    <a:pt x="84" y="115"/>
                    <a:pt x="71" y="120"/>
                    <a:pt x="53" y="120"/>
                  </a:cubicBezTo>
                  <a:cubicBezTo>
                    <a:pt x="36" y="120"/>
                    <a:pt x="23" y="115"/>
                    <a:pt x="14" y="105"/>
                  </a:cubicBezTo>
                  <a:cubicBezTo>
                    <a:pt x="5" y="95"/>
                    <a:pt x="0" y="80"/>
                    <a:pt x="0" y="61"/>
                  </a:cubicBezTo>
                  <a:cubicBezTo>
                    <a:pt x="0" y="51"/>
                    <a:pt x="1" y="42"/>
                    <a:pt x="4" y="35"/>
                  </a:cubicBezTo>
                  <a:cubicBezTo>
                    <a:pt x="6" y="27"/>
                    <a:pt x="10" y="21"/>
                    <a:pt x="15" y="16"/>
                  </a:cubicBezTo>
                  <a:cubicBezTo>
                    <a:pt x="19" y="11"/>
                    <a:pt x="25" y="7"/>
                    <a:pt x="32" y="4"/>
                  </a:cubicBezTo>
                  <a:cubicBezTo>
                    <a:pt x="39" y="2"/>
                    <a:pt x="46" y="0"/>
                    <a:pt x="54" y="0"/>
                  </a:cubicBezTo>
                  <a:cubicBezTo>
                    <a:pt x="63" y="0"/>
                    <a:pt x="70" y="2"/>
                    <a:pt x="77" y="4"/>
                  </a:cubicBezTo>
                  <a:cubicBezTo>
                    <a:pt x="84" y="7"/>
                    <a:pt x="89" y="11"/>
                    <a:pt x="94" y="16"/>
                  </a:cubicBezTo>
                  <a:cubicBezTo>
                    <a:pt x="98" y="21"/>
                    <a:pt x="102" y="27"/>
                    <a:pt x="104" y="34"/>
                  </a:cubicBezTo>
                  <a:cubicBezTo>
                    <a:pt x="107" y="41"/>
                    <a:pt x="108" y="50"/>
                    <a:pt x="108" y="60"/>
                  </a:cubicBezTo>
                  <a:cubicBezTo>
                    <a:pt x="108" y="79"/>
                    <a:pt x="103" y="94"/>
                    <a:pt x="94" y="104"/>
                  </a:cubicBezTo>
                  <a:close/>
                  <a:moveTo>
                    <a:pt x="82" y="20"/>
                  </a:moveTo>
                  <a:cubicBezTo>
                    <a:pt x="75" y="12"/>
                    <a:pt x="66" y="7"/>
                    <a:pt x="54" y="7"/>
                  </a:cubicBezTo>
                  <a:cubicBezTo>
                    <a:pt x="42" y="7"/>
                    <a:pt x="33" y="12"/>
                    <a:pt x="26" y="20"/>
                  </a:cubicBezTo>
                  <a:cubicBezTo>
                    <a:pt x="19" y="28"/>
                    <a:pt x="16" y="42"/>
                    <a:pt x="16" y="60"/>
                  </a:cubicBezTo>
                  <a:cubicBezTo>
                    <a:pt x="16" y="78"/>
                    <a:pt x="19" y="91"/>
                    <a:pt x="26" y="100"/>
                  </a:cubicBezTo>
                  <a:cubicBezTo>
                    <a:pt x="32" y="108"/>
                    <a:pt x="42" y="113"/>
                    <a:pt x="54" y="113"/>
                  </a:cubicBezTo>
                  <a:cubicBezTo>
                    <a:pt x="66" y="113"/>
                    <a:pt x="75" y="109"/>
                    <a:pt x="82" y="100"/>
                  </a:cubicBezTo>
                  <a:cubicBezTo>
                    <a:pt x="89" y="92"/>
                    <a:pt x="92" y="78"/>
                    <a:pt x="92" y="61"/>
                  </a:cubicBezTo>
                  <a:cubicBezTo>
                    <a:pt x="92" y="42"/>
                    <a:pt x="89" y="29"/>
                    <a:pt x="82" y="2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23" name="Freeform 10">
              <a:extLst>
                <a:ext uri="{FF2B5EF4-FFF2-40B4-BE49-F238E27FC236}">
                  <a16:creationId xmlns:a16="http://schemas.microsoft.com/office/drawing/2014/main" id="{B1C1BAEC-C920-477B-B026-EFE81143DC6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87" y="-166"/>
              <a:ext cx="35" cy="36"/>
            </a:xfrm>
            <a:custGeom>
              <a:avLst/>
              <a:gdLst>
                <a:gd name="T0" fmla="*/ 0 w 17"/>
                <a:gd name="T1" fmla="*/ 8 h 17"/>
                <a:gd name="T2" fmla="*/ 2 w 17"/>
                <a:gd name="T3" fmla="*/ 14 h 17"/>
                <a:gd name="T4" fmla="*/ 8 w 17"/>
                <a:gd name="T5" fmla="*/ 17 h 17"/>
                <a:gd name="T6" fmla="*/ 14 w 17"/>
                <a:gd name="T7" fmla="*/ 14 h 17"/>
                <a:gd name="T8" fmla="*/ 17 w 17"/>
                <a:gd name="T9" fmla="*/ 8 h 17"/>
                <a:gd name="T10" fmla="*/ 14 w 17"/>
                <a:gd name="T11" fmla="*/ 2 h 17"/>
                <a:gd name="T12" fmla="*/ 8 w 17"/>
                <a:gd name="T13" fmla="*/ 0 h 17"/>
                <a:gd name="T14" fmla="*/ 2 w 17"/>
                <a:gd name="T15" fmla="*/ 2 h 17"/>
                <a:gd name="T16" fmla="*/ 0 w 17"/>
                <a:gd name="T17" fmla="*/ 8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17">
                  <a:moveTo>
                    <a:pt x="0" y="8"/>
                  </a:moveTo>
                  <a:cubicBezTo>
                    <a:pt x="0" y="11"/>
                    <a:pt x="1" y="13"/>
                    <a:pt x="2" y="14"/>
                  </a:cubicBezTo>
                  <a:cubicBezTo>
                    <a:pt x="4" y="16"/>
                    <a:pt x="6" y="17"/>
                    <a:pt x="8" y="17"/>
                  </a:cubicBezTo>
                  <a:cubicBezTo>
                    <a:pt x="11" y="17"/>
                    <a:pt x="13" y="16"/>
                    <a:pt x="14" y="14"/>
                  </a:cubicBezTo>
                  <a:cubicBezTo>
                    <a:pt x="16" y="13"/>
                    <a:pt x="17" y="11"/>
                    <a:pt x="17" y="8"/>
                  </a:cubicBezTo>
                  <a:cubicBezTo>
                    <a:pt x="17" y="6"/>
                    <a:pt x="16" y="4"/>
                    <a:pt x="14" y="2"/>
                  </a:cubicBezTo>
                  <a:cubicBezTo>
                    <a:pt x="13" y="0"/>
                    <a:pt x="11" y="0"/>
                    <a:pt x="8" y="0"/>
                  </a:cubicBezTo>
                  <a:cubicBezTo>
                    <a:pt x="6" y="0"/>
                    <a:pt x="4" y="0"/>
                    <a:pt x="2" y="2"/>
                  </a:cubicBezTo>
                  <a:cubicBezTo>
                    <a:pt x="1" y="4"/>
                    <a:pt x="0" y="6"/>
                    <a:pt x="0" y="8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59459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side /m bilde og stor tekstbo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llipse 17">
            <a:extLst>
              <a:ext uri="{FF2B5EF4-FFF2-40B4-BE49-F238E27FC236}">
                <a16:creationId xmlns:a16="http://schemas.microsoft.com/office/drawing/2014/main" id="{34E270BA-1CD5-4957-84D6-18A400390989}"/>
              </a:ext>
            </a:extLst>
          </p:cNvPr>
          <p:cNvSpPr>
            <a:spLocks noChangeAspect="1"/>
          </p:cNvSpPr>
          <p:nvPr userDrawn="1"/>
        </p:nvSpPr>
        <p:spPr>
          <a:xfrm>
            <a:off x="7377322" y="3884886"/>
            <a:ext cx="169200" cy="1692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21A0141D-73F1-4F3B-9CD6-75FDD560D760}"/>
              </a:ext>
            </a:extLst>
          </p:cNvPr>
          <p:cNvSpPr>
            <a:spLocks noChangeAspect="1"/>
          </p:cNvSpPr>
          <p:nvPr userDrawn="1"/>
        </p:nvSpPr>
        <p:spPr>
          <a:xfrm>
            <a:off x="7377322" y="4082910"/>
            <a:ext cx="169200" cy="1692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7" name="Plassholder for bilde 16">
            <a:extLst>
              <a:ext uri="{FF2B5EF4-FFF2-40B4-BE49-F238E27FC236}">
                <a16:creationId xmlns:a16="http://schemas.microsoft.com/office/drawing/2014/main" id="{36B2E708-3A4F-47DB-8C8F-7EC057EF7AEE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1008126"/>
            <a:ext cx="9145143" cy="4136962"/>
          </a:xfrm>
          <a:custGeom>
            <a:avLst/>
            <a:gdLst>
              <a:gd name="connsiteX0" fmla="*/ 7461922 w 9145143"/>
              <a:gd name="connsiteY0" fmla="*/ 3078100 h 4136962"/>
              <a:gd name="connsiteX1" fmla="*/ 7380922 w 9145143"/>
              <a:gd name="connsiteY1" fmla="*/ 3159100 h 4136962"/>
              <a:gd name="connsiteX2" fmla="*/ 7461922 w 9145143"/>
              <a:gd name="connsiteY2" fmla="*/ 3240100 h 4136962"/>
              <a:gd name="connsiteX3" fmla="*/ 7542922 w 9145143"/>
              <a:gd name="connsiteY3" fmla="*/ 3159100 h 4136962"/>
              <a:gd name="connsiteX4" fmla="*/ 7461922 w 9145143"/>
              <a:gd name="connsiteY4" fmla="*/ 3078100 h 4136962"/>
              <a:gd name="connsiteX5" fmla="*/ 7461922 w 9145143"/>
              <a:gd name="connsiteY5" fmla="*/ 2880360 h 4136962"/>
              <a:gd name="connsiteX6" fmla="*/ 7380922 w 9145143"/>
              <a:gd name="connsiteY6" fmla="*/ 2961360 h 4136962"/>
              <a:gd name="connsiteX7" fmla="*/ 7461922 w 9145143"/>
              <a:gd name="connsiteY7" fmla="*/ 3042360 h 4136962"/>
              <a:gd name="connsiteX8" fmla="*/ 7542922 w 9145143"/>
              <a:gd name="connsiteY8" fmla="*/ 2961360 h 4136962"/>
              <a:gd name="connsiteX9" fmla="*/ 7461922 w 9145143"/>
              <a:gd name="connsiteY9" fmla="*/ 2880360 h 4136962"/>
              <a:gd name="connsiteX10" fmla="*/ 0 w 9145143"/>
              <a:gd name="connsiteY10" fmla="*/ 0 h 4136962"/>
              <a:gd name="connsiteX11" fmla="*/ 9145143 w 9145143"/>
              <a:gd name="connsiteY11" fmla="*/ 0 h 4136962"/>
              <a:gd name="connsiteX12" fmla="*/ 9145143 w 9145143"/>
              <a:gd name="connsiteY12" fmla="*/ 4136962 h 4136962"/>
              <a:gd name="connsiteX13" fmla="*/ 0 w 9145143"/>
              <a:gd name="connsiteY13" fmla="*/ 4136962 h 4136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145143" h="4136962">
                <a:moveTo>
                  <a:pt x="7461922" y="3078100"/>
                </a:moveTo>
                <a:cubicBezTo>
                  <a:pt x="7417187" y="3078100"/>
                  <a:pt x="7380922" y="3114365"/>
                  <a:pt x="7380922" y="3159100"/>
                </a:cubicBezTo>
                <a:cubicBezTo>
                  <a:pt x="7380922" y="3203835"/>
                  <a:pt x="7417187" y="3240100"/>
                  <a:pt x="7461922" y="3240100"/>
                </a:cubicBezTo>
                <a:cubicBezTo>
                  <a:pt x="7506657" y="3240100"/>
                  <a:pt x="7542922" y="3203835"/>
                  <a:pt x="7542922" y="3159100"/>
                </a:cubicBezTo>
                <a:cubicBezTo>
                  <a:pt x="7542922" y="3114365"/>
                  <a:pt x="7506657" y="3078100"/>
                  <a:pt x="7461922" y="3078100"/>
                </a:cubicBezTo>
                <a:close/>
                <a:moveTo>
                  <a:pt x="7461922" y="2880360"/>
                </a:moveTo>
                <a:cubicBezTo>
                  <a:pt x="7417187" y="2880360"/>
                  <a:pt x="7380922" y="2916625"/>
                  <a:pt x="7380922" y="2961360"/>
                </a:cubicBezTo>
                <a:cubicBezTo>
                  <a:pt x="7380922" y="3006095"/>
                  <a:pt x="7417187" y="3042360"/>
                  <a:pt x="7461922" y="3042360"/>
                </a:cubicBezTo>
                <a:cubicBezTo>
                  <a:pt x="7506657" y="3042360"/>
                  <a:pt x="7542922" y="3006095"/>
                  <a:pt x="7542922" y="2961360"/>
                </a:cubicBezTo>
                <a:cubicBezTo>
                  <a:pt x="7542922" y="2916625"/>
                  <a:pt x="7506657" y="2880360"/>
                  <a:pt x="7461922" y="2880360"/>
                </a:cubicBezTo>
                <a:close/>
                <a:moveTo>
                  <a:pt x="0" y="0"/>
                </a:moveTo>
                <a:lnTo>
                  <a:pt x="9145143" y="0"/>
                </a:lnTo>
                <a:lnTo>
                  <a:pt x="9145143" y="4136962"/>
                </a:lnTo>
                <a:lnTo>
                  <a:pt x="0" y="4136962"/>
                </a:lnTo>
                <a:close/>
              </a:path>
            </a:pathLst>
          </a:custGeom>
          <a:solidFill>
            <a:schemeClr val="accent3"/>
          </a:solidFill>
        </p:spPr>
        <p:txBody>
          <a:bodyPr wrap="square" tIns="90000">
            <a:no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nb-NO" dirty="0"/>
              <a:t>Sett inn bilde via menyen «Sett inn» og knappen «Bilde»</a:t>
            </a:r>
          </a:p>
        </p:txBody>
      </p:sp>
      <p:sp>
        <p:nvSpPr>
          <p:cNvPr id="2" name="Tittel 1"/>
          <p:cNvSpPr>
            <a:spLocks noGrp="1" noChangeAspect="1"/>
          </p:cNvSpPr>
          <p:nvPr>
            <p:ph type="ctrTitle" hasCustomPrompt="1"/>
          </p:nvPr>
        </p:nvSpPr>
        <p:spPr>
          <a:xfrm>
            <a:off x="2790905" y="1361116"/>
            <a:ext cx="3024000" cy="3024000"/>
          </a:xfrm>
          <a:prstGeom prst="ellipse">
            <a:avLst/>
          </a:prstGeom>
          <a:solidFill>
            <a:schemeClr val="bg1"/>
          </a:solidFill>
        </p:spPr>
        <p:txBody>
          <a:bodyPr lIns="36000" tIns="36000" rIns="36000" bIns="1080000" anchor="b">
            <a:normAutofit/>
          </a:bodyPr>
          <a:lstStyle>
            <a:lvl1pPr algn="ctr"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nb-NO" dirty="0"/>
              <a:t>Tittel</a:t>
            </a:r>
          </a:p>
        </p:txBody>
      </p:sp>
      <p:sp>
        <p:nvSpPr>
          <p:cNvPr id="3" name="Undertittel 2"/>
          <p:cNvSpPr>
            <a:spLocks noGrp="1" noChangeAspect="1"/>
          </p:cNvSpPr>
          <p:nvPr>
            <p:ph type="subTitle" idx="1" hasCustomPrompt="1"/>
          </p:nvPr>
        </p:nvSpPr>
        <p:spPr>
          <a:xfrm>
            <a:off x="2904564" y="2941568"/>
            <a:ext cx="2788023" cy="542291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1600" b="1">
                <a:solidFill>
                  <a:schemeClr val="accent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b-NO" dirty="0"/>
              <a:t>Undertittel</a:t>
            </a:r>
          </a:p>
        </p:txBody>
      </p:sp>
      <p:sp>
        <p:nvSpPr>
          <p:cNvPr id="11" name="Plassholder for tekst 9">
            <a:extLst>
              <a:ext uri="{FF2B5EF4-FFF2-40B4-BE49-F238E27FC236}">
                <a16:creationId xmlns:a16="http://schemas.microsoft.com/office/drawing/2014/main" id="{7B181E55-BA4E-41F3-878C-77EB660DC1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50956" y="3924491"/>
            <a:ext cx="1125487" cy="383998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000" i="1">
                <a:solidFill>
                  <a:schemeClr val="lt1"/>
                </a:solidFill>
              </a:defRPr>
            </a:lvl1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nb-NO" dirty="0"/>
          </a:p>
        </p:txBody>
      </p:sp>
      <p:pic>
        <p:nvPicPr>
          <p:cNvPr id="12" name="Bilde 11">
            <a:extLst>
              <a:ext uri="{FF2B5EF4-FFF2-40B4-BE49-F238E27FC236}">
                <a16:creationId xmlns:a16="http://schemas.microsoft.com/office/drawing/2014/main" id="{1A6D3BBD-497E-444D-8817-667147E479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4097" y="360045"/>
            <a:ext cx="425197" cy="425197"/>
          </a:xfrm>
          <a:prstGeom prst="rect">
            <a:avLst/>
          </a:prstGeom>
        </p:spPr>
      </p:pic>
      <p:sp>
        <p:nvSpPr>
          <p:cNvPr id="10" name="TekstSylinder 9">
            <a:extLst>
              <a:ext uri="{FF2B5EF4-FFF2-40B4-BE49-F238E27FC236}">
                <a16:creationId xmlns:a16="http://schemas.microsoft.com/office/drawing/2014/main" id="{A2DCEEDE-996F-4F53-AA53-892FCAE5A1F3}"/>
              </a:ext>
            </a:extLst>
          </p:cNvPr>
          <p:cNvSpPr txBox="1"/>
          <p:nvPr userDrawn="1"/>
        </p:nvSpPr>
        <p:spPr>
          <a:xfrm>
            <a:off x="1706837" y="424417"/>
            <a:ext cx="4116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b="1" dirty="0"/>
              <a:t>Det matematisk-naturvitenskapelige fakultet</a:t>
            </a:r>
          </a:p>
        </p:txBody>
      </p:sp>
      <p:grpSp>
        <p:nvGrpSpPr>
          <p:cNvPr id="13" name="Group 4">
            <a:extLst>
              <a:ext uri="{FF2B5EF4-FFF2-40B4-BE49-F238E27FC236}">
                <a16:creationId xmlns:a16="http://schemas.microsoft.com/office/drawing/2014/main" id="{E6B1FFA4-DB8A-453A-866D-42BEE9335530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312070" y="512362"/>
            <a:ext cx="439200" cy="136098"/>
            <a:chOff x="699" y="-168"/>
            <a:chExt cx="810" cy="251"/>
          </a:xfrm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0E559E31-041D-4610-A582-C8215B7875A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00" y="-164"/>
              <a:ext cx="109" cy="111"/>
            </a:xfrm>
            <a:custGeom>
              <a:avLst/>
              <a:gdLst>
                <a:gd name="T0" fmla="*/ 52 w 53"/>
                <a:gd name="T1" fmla="*/ 20 h 53"/>
                <a:gd name="T2" fmla="*/ 53 w 53"/>
                <a:gd name="T3" fmla="*/ 26 h 53"/>
                <a:gd name="T4" fmla="*/ 26 w 53"/>
                <a:gd name="T5" fmla="*/ 53 h 53"/>
                <a:gd name="T6" fmla="*/ 0 w 53"/>
                <a:gd name="T7" fmla="*/ 26 h 53"/>
                <a:gd name="T8" fmla="*/ 26 w 53"/>
                <a:gd name="T9" fmla="*/ 0 h 53"/>
                <a:gd name="T10" fmla="*/ 52 w 53"/>
                <a:gd name="T1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53">
                  <a:moveTo>
                    <a:pt x="52" y="20"/>
                  </a:moveTo>
                  <a:cubicBezTo>
                    <a:pt x="53" y="22"/>
                    <a:pt x="53" y="24"/>
                    <a:pt x="53" y="26"/>
                  </a:cubicBezTo>
                  <a:cubicBezTo>
                    <a:pt x="53" y="41"/>
                    <a:pt x="41" y="53"/>
                    <a:pt x="26" y="53"/>
                  </a:cubicBezTo>
                  <a:cubicBezTo>
                    <a:pt x="12" y="53"/>
                    <a:pt x="0" y="41"/>
                    <a:pt x="0" y="26"/>
                  </a:cubicBezTo>
                  <a:cubicBezTo>
                    <a:pt x="0" y="11"/>
                    <a:pt x="12" y="0"/>
                    <a:pt x="26" y="0"/>
                  </a:cubicBezTo>
                  <a:cubicBezTo>
                    <a:pt x="39" y="0"/>
                    <a:pt x="50" y="8"/>
                    <a:pt x="52" y="20"/>
                  </a:cubicBezTo>
                  <a:close/>
                </a:path>
              </a:pathLst>
            </a:cu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6DFF11FF-8985-45B8-87AD-4F75F97CF5A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00" y="-30"/>
              <a:ext cx="109" cy="111"/>
            </a:xfrm>
            <a:custGeom>
              <a:avLst/>
              <a:gdLst>
                <a:gd name="T0" fmla="*/ 52 w 53"/>
                <a:gd name="T1" fmla="*/ 21 h 53"/>
                <a:gd name="T2" fmla="*/ 53 w 53"/>
                <a:gd name="T3" fmla="*/ 27 h 53"/>
                <a:gd name="T4" fmla="*/ 26 w 53"/>
                <a:gd name="T5" fmla="*/ 53 h 53"/>
                <a:gd name="T6" fmla="*/ 0 w 53"/>
                <a:gd name="T7" fmla="*/ 27 h 53"/>
                <a:gd name="T8" fmla="*/ 26 w 53"/>
                <a:gd name="T9" fmla="*/ 0 h 53"/>
                <a:gd name="T10" fmla="*/ 52 w 53"/>
                <a:gd name="T1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53">
                  <a:moveTo>
                    <a:pt x="52" y="21"/>
                  </a:moveTo>
                  <a:cubicBezTo>
                    <a:pt x="53" y="23"/>
                    <a:pt x="53" y="25"/>
                    <a:pt x="53" y="27"/>
                  </a:cubicBezTo>
                  <a:cubicBezTo>
                    <a:pt x="53" y="42"/>
                    <a:pt x="41" y="53"/>
                    <a:pt x="26" y="53"/>
                  </a:cubicBezTo>
                  <a:cubicBezTo>
                    <a:pt x="12" y="53"/>
                    <a:pt x="0" y="42"/>
                    <a:pt x="0" y="27"/>
                  </a:cubicBezTo>
                  <a:cubicBezTo>
                    <a:pt x="0" y="12"/>
                    <a:pt x="12" y="0"/>
                    <a:pt x="26" y="0"/>
                  </a:cubicBezTo>
                  <a:cubicBezTo>
                    <a:pt x="39" y="0"/>
                    <a:pt x="50" y="9"/>
                    <a:pt x="52" y="21"/>
                  </a:cubicBezTo>
                  <a:close/>
                </a:path>
              </a:pathLst>
            </a:cu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20" name="Freeform 7">
              <a:extLst>
                <a:ext uri="{FF2B5EF4-FFF2-40B4-BE49-F238E27FC236}">
                  <a16:creationId xmlns:a16="http://schemas.microsoft.com/office/drawing/2014/main" id="{299177C8-B844-4593-8A4D-6028B89B0D1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9" y="-164"/>
              <a:ext cx="243" cy="247"/>
            </a:xfrm>
            <a:custGeom>
              <a:avLst/>
              <a:gdLst>
                <a:gd name="T0" fmla="*/ 105 w 118"/>
                <a:gd name="T1" fmla="*/ 75 h 118"/>
                <a:gd name="T2" fmla="*/ 102 w 118"/>
                <a:gd name="T3" fmla="*/ 95 h 118"/>
                <a:gd name="T4" fmla="*/ 93 w 118"/>
                <a:gd name="T5" fmla="*/ 108 h 118"/>
                <a:gd name="T6" fmla="*/ 79 w 118"/>
                <a:gd name="T7" fmla="*/ 115 h 118"/>
                <a:gd name="T8" fmla="*/ 59 w 118"/>
                <a:gd name="T9" fmla="*/ 118 h 118"/>
                <a:gd name="T10" fmla="*/ 40 w 118"/>
                <a:gd name="T11" fmla="*/ 115 h 118"/>
                <a:gd name="T12" fmla="*/ 26 w 118"/>
                <a:gd name="T13" fmla="*/ 108 h 118"/>
                <a:gd name="T14" fmla="*/ 17 w 118"/>
                <a:gd name="T15" fmla="*/ 95 h 118"/>
                <a:gd name="T16" fmla="*/ 13 w 118"/>
                <a:gd name="T17" fmla="*/ 76 h 118"/>
                <a:gd name="T18" fmla="*/ 13 w 118"/>
                <a:gd name="T19" fmla="*/ 8 h 118"/>
                <a:gd name="T20" fmla="*/ 0 w 118"/>
                <a:gd name="T21" fmla="*/ 5 h 118"/>
                <a:gd name="T22" fmla="*/ 0 w 118"/>
                <a:gd name="T23" fmla="*/ 0 h 118"/>
                <a:gd name="T24" fmla="*/ 41 w 118"/>
                <a:gd name="T25" fmla="*/ 0 h 118"/>
                <a:gd name="T26" fmla="*/ 41 w 118"/>
                <a:gd name="T27" fmla="*/ 5 h 118"/>
                <a:gd name="T28" fmla="*/ 28 w 118"/>
                <a:gd name="T29" fmla="*/ 8 h 118"/>
                <a:gd name="T30" fmla="*/ 28 w 118"/>
                <a:gd name="T31" fmla="*/ 81 h 118"/>
                <a:gd name="T32" fmla="*/ 36 w 118"/>
                <a:gd name="T33" fmla="*/ 103 h 118"/>
                <a:gd name="T34" fmla="*/ 62 w 118"/>
                <a:gd name="T35" fmla="*/ 111 h 118"/>
                <a:gd name="T36" fmla="*/ 87 w 118"/>
                <a:gd name="T37" fmla="*/ 103 h 118"/>
                <a:gd name="T38" fmla="*/ 95 w 118"/>
                <a:gd name="T39" fmla="*/ 77 h 118"/>
                <a:gd name="T40" fmla="*/ 95 w 118"/>
                <a:gd name="T41" fmla="*/ 8 h 118"/>
                <a:gd name="T42" fmla="*/ 82 w 118"/>
                <a:gd name="T43" fmla="*/ 5 h 118"/>
                <a:gd name="T44" fmla="*/ 82 w 118"/>
                <a:gd name="T45" fmla="*/ 0 h 118"/>
                <a:gd name="T46" fmla="*/ 118 w 118"/>
                <a:gd name="T47" fmla="*/ 0 h 118"/>
                <a:gd name="T48" fmla="*/ 118 w 118"/>
                <a:gd name="T49" fmla="*/ 5 h 118"/>
                <a:gd name="T50" fmla="*/ 105 w 118"/>
                <a:gd name="T51" fmla="*/ 8 h 118"/>
                <a:gd name="T52" fmla="*/ 105 w 118"/>
                <a:gd name="T53" fmla="*/ 7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8" h="118">
                  <a:moveTo>
                    <a:pt x="105" y="75"/>
                  </a:moveTo>
                  <a:cubicBezTo>
                    <a:pt x="105" y="82"/>
                    <a:pt x="104" y="89"/>
                    <a:pt x="102" y="95"/>
                  </a:cubicBezTo>
                  <a:cubicBezTo>
                    <a:pt x="100" y="100"/>
                    <a:pt x="97" y="105"/>
                    <a:pt x="93" y="108"/>
                  </a:cubicBezTo>
                  <a:cubicBezTo>
                    <a:pt x="90" y="111"/>
                    <a:pt x="85" y="114"/>
                    <a:pt x="79" y="115"/>
                  </a:cubicBezTo>
                  <a:cubicBezTo>
                    <a:pt x="73" y="117"/>
                    <a:pt x="66" y="118"/>
                    <a:pt x="59" y="118"/>
                  </a:cubicBezTo>
                  <a:cubicBezTo>
                    <a:pt x="52" y="118"/>
                    <a:pt x="46" y="117"/>
                    <a:pt x="40" y="115"/>
                  </a:cubicBezTo>
                  <a:cubicBezTo>
                    <a:pt x="35" y="114"/>
                    <a:pt x="30" y="112"/>
                    <a:pt x="26" y="108"/>
                  </a:cubicBezTo>
                  <a:cubicBezTo>
                    <a:pt x="22" y="105"/>
                    <a:pt x="19" y="101"/>
                    <a:pt x="17" y="95"/>
                  </a:cubicBezTo>
                  <a:cubicBezTo>
                    <a:pt x="14" y="90"/>
                    <a:pt x="13" y="84"/>
                    <a:pt x="13" y="76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28" y="8"/>
                    <a:pt x="28" y="8"/>
                    <a:pt x="28" y="8"/>
                  </a:cubicBezTo>
                  <a:cubicBezTo>
                    <a:pt x="28" y="81"/>
                    <a:pt x="28" y="81"/>
                    <a:pt x="28" y="81"/>
                  </a:cubicBezTo>
                  <a:cubicBezTo>
                    <a:pt x="28" y="91"/>
                    <a:pt x="31" y="98"/>
                    <a:pt x="36" y="103"/>
                  </a:cubicBezTo>
                  <a:cubicBezTo>
                    <a:pt x="42" y="108"/>
                    <a:pt x="51" y="111"/>
                    <a:pt x="62" y="111"/>
                  </a:cubicBezTo>
                  <a:cubicBezTo>
                    <a:pt x="73" y="111"/>
                    <a:pt x="82" y="108"/>
                    <a:pt x="87" y="103"/>
                  </a:cubicBezTo>
                  <a:cubicBezTo>
                    <a:pt x="92" y="97"/>
                    <a:pt x="95" y="89"/>
                    <a:pt x="95" y="77"/>
                  </a:cubicBezTo>
                  <a:cubicBezTo>
                    <a:pt x="95" y="8"/>
                    <a:pt x="95" y="8"/>
                    <a:pt x="95" y="8"/>
                  </a:cubicBezTo>
                  <a:cubicBezTo>
                    <a:pt x="82" y="5"/>
                    <a:pt x="82" y="5"/>
                    <a:pt x="82" y="5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5"/>
                    <a:pt x="118" y="5"/>
                    <a:pt x="118" y="5"/>
                  </a:cubicBezTo>
                  <a:cubicBezTo>
                    <a:pt x="105" y="8"/>
                    <a:pt x="105" y="8"/>
                    <a:pt x="105" y="8"/>
                  </a:cubicBezTo>
                  <a:lnTo>
                    <a:pt x="105" y="75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21" name="Freeform 8">
              <a:extLst>
                <a:ext uri="{FF2B5EF4-FFF2-40B4-BE49-F238E27FC236}">
                  <a16:creationId xmlns:a16="http://schemas.microsoft.com/office/drawing/2014/main" id="{C206DB3E-7E5A-4118-A58E-D28E6B6BEE9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64" y="-99"/>
              <a:ext cx="80" cy="178"/>
            </a:xfrm>
            <a:custGeom>
              <a:avLst/>
              <a:gdLst>
                <a:gd name="T0" fmla="*/ 52 w 80"/>
                <a:gd name="T1" fmla="*/ 29 h 178"/>
                <a:gd name="T2" fmla="*/ 52 w 80"/>
                <a:gd name="T3" fmla="*/ 161 h 178"/>
                <a:gd name="T4" fmla="*/ 80 w 80"/>
                <a:gd name="T5" fmla="*/ 167 h 178"/>
                <a:gd name="T6" fmla="*/ 80 w 80"/>
                <a:gd name="T7" fmla="*/ 178 h 178"/>
                <a:gd name="T8" fmla="*/ 0 w 80"/>
                <a:gd name="T9" fmla="*/ 178 h 178"/>
                <a:gd name="T10" fmla="*/ 0 w 80"/>
                <a:gd name="T11" fmla="*/ 167 h 178"/>
                <a:gd name="T12" fmla="*/ 27 w 80"/>
                <a:gd name="T13" fmla="*/ 161 h 178"/>
                <a:gd name="T14" fmla="*/ 27 w 80"/>
                <a:gd name="T15" fmla="*/ 25 h 178"/>
                <a:gd name="T16" fmla="*/ 0 w 80"/>
                <a:gd name="T17" fmla="*/ 15 h 178"/>
                <a:gd name="T18" fmla="*/ 0 w 80"/>
                <a:gd name="T19" fmla="*/ 11 h 178"/>
                <a:gd name="T20" fmla="*/ 52 w 80"/>
                <a:gd name="T21" fmla="*/ 0 h 178"/>
                <a:gd name="T22" fmla="*/ 54 w 80"/>
                <a:gd name="T23" fmla="*/ 2 h 178"/>
                <a:gd name="T24" fmla="*/ 52 w 80"/>
                <a:gd name="T25" fmla="*/ 29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0" h="178">
                  <a:moveTo>
                    <a:pt x="52" y="29"/>
                  </a:moveTo>
                  <a:lnTo>
                    <a:pt x="52" y="161"/>
                  </a:lnTo>
                  <a:lnTo>
                    <a:pt x="80" y="167"/>
                  </a:lnTo>
                  <a:lnTo>
                    <a:pt x="80" y="178"/>
                  </a:lnTo>
                  <a:lnTo>
                    <a:pt x="0" y="178"/>
                  </a:lnTo>
                  <a:lnTo>
                    <a:pt x="0" y="167"/>
                  </a:lnTo>
                  <a:lnTo>
                    <a:pt x="27" y="161"/>
                  </a:lnTo>
                  <a:lnTo>
                    <a:pt x="27" y="25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52" y="0"/>
                  </a:lnTo>
                  <a:lnTo>
                    <a:pt x="54" y="2"/>
                  </a:lnTo>
                  <a:lnTo>
                    <a:pt x="52" y="29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22" name="Freeform 9">
              <a:extLst>
                <a:ext uri="{FF2B5EF4-FFF2-40B4-BE49-F238E27FC236}">
                  <a16:creationId xmlns:a16="http://schemas.microsoft.com/office/drawing/2014/main" id="{BBAE402C-300B-4295-A825-9A43E9C92F2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75" y="-168"/>
              <a:ext cx="222" cy="251"/>
            </a:xfrm>
            <a:custGeom>
              <a:avLst/>
              <a:gdLst>
                <a:gd name="T0" fmla="*/ 94 w 108"/>
                <a:gd name="T1" fmla="*/ 104 h 120"/>
                <a:gd name="T2" fmla="*/ 53 w 108"/>
                <a:gd name="T3" fmla="*/ 120 h 120"/>
                <a:gd name="T4" fmla="*/ 14 w 108"/>
                <a:gd name="T5" fmla="*/ 105 h 120"/>
                <a:gd name="T6" fmla="*/ 0 w 108"/>
                <a:gd name="T7" fmla="*/ 61 h 120"/>
                <a:gd name="T8" fmla="*/ 4 w 108"/>
                <a:gd name="T9" fmla="*/ 35 h 120"/>
                <a:gd name="T10" fmla="*/ 15 w 108"/>
                <a:gd name="T11" fmla="*/ 16 h 120"/>
                <a:gd name="T12" fmla="*/ 32 w 108"/>
                <a:gd name="T13" fmla="*/ 4 h 120"/>
                <a:gd name="T14" fmla="*/ 54 w 108"/>
                <a:gd name="T15" fmla="*/ 0 h 120"/>
                <a:gd name="T16" fmla="*/ 77 w 108"/>
                <a:gd name="T17" fmla="*/ 4 h 120"/>
                <a:gd name="T18" fmla="*/ 94 w 108"/>
                <a:gd name="T19" fmla="*/ 16 h 120"/>
                <a:gd name="T20" fmla="*/ 104 w 108"/>
                <a:gd name="T21" fmla="*/ 34 h 120"/>
                <a:gd name="T22" fmla="*/ 108 w 108"/>
                <a:gd name="T23" fmla="*/ 60 h 120"/>
                <a:gd name="T24" fmla="*/ 94 w 108"/>
                <a:gd name="T25" fmla="*/ 104 h 120"/>
                <a:gd name="T26" fmla="*/ 82 w 108"/>
                <a:gd name="T27" fmla="*/ 20 h 120"/>
                <a:gd name="T28" fmla="*/ 54 w 108"/>
                <a:gd name="T29" fmla="*/ 7 h 120"/>
                <a:gd name="T30" fmla="*/ 26 w 108"/>
                <a:gd name="T31" fmla="*/ 20 h 120"/>
                <a:gd name="T32" fmla="*/ 16 w 108"/>
                <a:gd name="T33" fmla="*/ 60 h 120"/>
                <a:gd name="T34" fmla="*/ 26 w 108"/>
                <a:gd name="T35" fmla="*/ 100 h 120"/>
                <a:gd name="T36" fmla="*/ 54 w 108"/>
                <a:gd name="T37" fmla="*/ 113 h 120"/>
                <a:gd name="T38" fmla="*/ 82 w 108"/>
                <a:gd name="T39" fmla="*/ 100 h 120"/>
                <a:gd name="T40" fmla="*/ 92 w 108"/>
                <a:gd name="T41" fmla="*/ 61 h 120"/>
                <a:gd name="T42" fmla="*/ 82 w 108"/>
                <a:gd name="T43" fmla="*/ 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08" h="120">
                  <a:moveTo>
                    <a:pt x="94" y="104"/>
                  </a:moveTo>
                  <a:cubicBezTo>
                    <a:pt x="84" y="115"/>
                    <a:pt x="71" y="120"/>
                    <a:pt x="53" y="120"/>
                  </a:cubicBezTo>
                  <a:cubicBezTo>
                    <a:pt x="36" y="120"/>
                    <a:pt x="23" y="115"/>
                    <a:pt x="14" y="105"/>
                  </a:cubicBezTo>
                  <a:cubicBezTo>
                    <a:pt x="5" y="95"/>
                    <a:pt x="0" y="80"/>
                    <a:pt x="0" y="61"/>
                  </a:cubicBezTo>
                  <a:cubicBezTo>
                    <a:pt x="0" y="51"/>
                    <a:pt x="1" y="42"/>
                    <a:pt x="4" y="35"/>
                  </a:cubicBezTo>
                  <a:cubicBezTo>
                    <a:pt x="6" y="27"/>
                    <a:pt x="10" y="21"/>
                    <a:pt x="15" y="16"/>
                  </a:cubicBezTo>
                  <a:cubicBezTo>
                    <a:pt x="19" y="11"/>
                    <a:pt x="25" y="7"/>
                    <a:pt x="32" y="4"/>
                  </a:cubicBezTo>
                  <a:cubicBezTo>
                    <a:pt x="39" y="2"/>
                    <a:pt x="46" y="0"/>
                    <a:pt x="54" y="0"/>
                  </a:cubicBezTo>
                  <a:cubicBezTo>
                    <a:pt x="63" y="0"/>
                    <a:pt x="70" y="2"/>
                    <a:pt x="77" y="4"/>
                  </a:cubicBezTo>
                  <a:cubicBezTo>
                    <a:pt x="84" y="7"/>
                    <a:pt x="89" y="11"/>
                    <a:pt x="94" y="16"/>
                  </a:cubicBezTo>
                  <a:cubicBezTo>
                    <a:pt x="98" y="21"/>
                    <a:pt x="102" y="27"/>
                    <a:pt x="104" y="34"/>
                  </a:cubicBezTo>
                  <a:cubicBezTo>
                    <a:pt x="107" y="41"/>
                    <a:pt x="108" y="50"/>
                    <a:pt x="108" y="60"/>
                  </a:cubicBezTo>
                  <a:cubicBezTo>
                    <a:pt x="108" y="79"/>
                    <a:pt x="103" y="94"/>
                    <a:pt x="94" y="104"/>
                  </a:cubicBezTo>
                  <a:close/>
                  <a:moveTo>
                    <a:pt x="82" y="20"/>
                  </a:moveTo>
                  <a:cubicBezTo>
                    <a:pt x="75" y="12"/>
                    <a:pt x="66" y="7"/>
                    <a:pt x="54" y="7"/>
                  </a:cubicBezTo>
                  <a:cubicBezTo>
                    <a:pt x="42" y="7"/>
                    <a:pt x="33" y="12"/>
                    <a:pt x="26" y="20"/>
                  </a:cubicBezTo>
                  <a:cubicBezTo>
                    <a:pt x="19" y="28"/>
                    <a:pt x="16" y="42"/>
                    <a:pt x="16" y="60"/>
                  </a:cubicBezTo>
                  <a:cubicBezTo>
                    <a:pt x="16" y="78"/>
                    <a:pt x="19" y="91"/>
                    <a:pt x="26" y="100"/>
                  </a:cubicBezTo>
                  <a:cubicBezTo>
                    <a:pt x="32" y="108"/>
                    <a:pt x="42" y="113"/>
                    <a:pt x="54" y="113"/>
                  </a:cubicBezTo>
                  <a:cubicBezTo>
                    <a:pt x="66" y="113"/>
                    <a:pt x="75" y="109"/>
                    <a:pt x="82" y="100"/>
                  </a:cubicBezTo>
                  <a:cubicBezTo>
                    <a:pt x="89" y="92"/>
                    <a:pt x="92" y="78"/>
                    <a:pt x="92" y="61"/>
                  </a:cubicBezTo>
                  <a:cubicBezTo>
                    <a:pt x="92" y="42"/>
                    <a:pt x="89" y="29"/>
                    <a:pt x="82" y="2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23" name="Freeform 10">
              <a:extLst>
                <a:ext uri="{FF2B5EF4-FFF2-40B4-BE49-F238E27FC236}">
                  <a16:creationId xmlns:a16="http://schemas.microsoft.com/office/drawing/2014/main" id="{7BBA4532-2A30-40BC-97E0-29A2E60C633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87" y="-166"/>
              <a:ext cx="35" cy="36"/>
            </a:xfrm>
            <a:custGeom>
              <a:avLst/>
              <a:gdLst>
                <a:gd name="T0" fmla="*/ 0 w 17"/>
                <a:gd name="T1" fmla="*/ 8 h 17"/>
                <a:gd name="T2" fmla="*/ 2 w 17"/>
                <a:gd name="T3" fmla="*/ 14 h 17"/>
                <a:gd name="T4" fmla="*/ 8 w 17"/>
                <a:gd name="T5" fmla="*/ 17 h 17"/>
                <a:gd name="T6" fmla="*/ 14 w 17"/>
                <a:gd name="T7" fmla="*/ 14 h 17"/>
                <a:gd name="T8" fmla="*/ 17 w 17"/>
                <a:gd name="T9" fmla="*/ 8 h 17"/>
                <a:gd name="T10" fmla="*/ 14 w 17"/>
                <a:gd name="T11" fmla="*/ 2 h 17"/>
                <a:gd name="T12" fmla="*/ 8 w 17"/>
                <a:gd name="T13" fmla="*/ 0 h 17"/>
                <a:gd name="T14" fmla="*/ 2 w 17"/>
                <a:gd name="T15" fmla="*/ 2 h 17"/>
                <a:gd name="T16" fmla="*/ 0 w 17"/>
                <a:gd name="T17" fmla="*/ 8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17">
                  <a:moveTo>
                    <a:pt x="0" y="8"/>
                  </a:moveTo>
                  <a:cubicBezTo>
                    <a:pt x="0" y="11"/>
                    <a:pt x="1" y="13"/>
                    <a:pt x="2" y="14"/>
                  </a:cubicBezTo>
                  <a:cubicBezTo>
                    <a:pt x="4" y="16"/>
                    <a:pt x="6" y="17"/>
                    <a:pt x="8" y="17"/>
                  </a:cubicBezTo>
                  <a:cubicBezTo>
                    <a:pt x="11" y="17"/>
                    <a:pt x="13" y="16"/>
                    <a:pt x="14" y="14"/>
                  </a:cubicBezTo>
                  <a:cubicBezTo>
                    <a:pt x="16" y="13"/>
                    <a:pt x="17" y="11"/>
                    <a:pt x="17" y="8"/>
                  </a:cubicBezTo>
                  <a:cubicBezTo>
                    <a:pt x="17" y="6"/>
                    <a:pt x="16" y="4"/>
                    <a:pt x="14" y="2"/>
                  </a:cubicBezTo>
                  <a:cubicBezTo>
                    <a:pt x="13" y="0"/>
                    <a:pt x="11" y="0"/>
                    <a:pt x="8" y="0"/>
                  </a:cubicBezTo>
                  <a:cubicBezTo>
                    <a:pt x="6" y="0"/>
                    <a:pt x="4" y="0"/>
                    <a:pt x="2" y="2"/>
                  </a:cubicBezTo>
                  <a:cubicBezTo>
                    <a:pt x="1" y="4"/>
                    <a:pt x="0" y="6"/>
                    <a:pt x="0" y="8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3066989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>
            <a:extLst>
              <a:ext uri="{FF2B5EF4-FFF2-40B4-BE49-F238E27FC236}">
                <a16:creationId xmlns:a16="http://schemas.microsoft.com/office/drawing/2014/main" id="{06258D59-7168-4E0B-A9D6-8E1FF9EA5B1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181856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290970" y="1410933"/>
            <a:ext cx="6562060" cy="1261884"/>
          </a:xfrm>
        </p:spPr>
        <p:txBody>
          <a:bodyPr wrap="square" anchor="ctr">
            <a:spAutoFit/>
          </a:bodyPr>
          <a:lstStyle>
            <a:lvl1pPr algn="ctr">
              <a:defRPr sz="4100">
                <a:solidFill>
                  <a:schemeClr val="lt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69831B6B-6892-4E24-A66F-0CE8685A2D0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244847" y="4515703"/>
            <a:ext cx="425197" cy="425197"/>
          </a:xfrm>
          <a:prstGeom prst="rect">
            <a:avLst/>
          </a:prstGeom>
        </p:spPr>
      </p:pic>
      <p:sp>
        <p:nvSpPr>
          <p:cNvPr id="8" name="TekstSylinder 7">
            <a:extLst>
              <a:ext uri="{FF2B5EF4-FFF2-40B4-BE49-F238E27FC236}">
                <a16:creationId xmlns:a16="http://schemas.microsoft.com/office/drawing/2014/main" id="{DA88C679-3A11-42E0-9A8B-D596C63A662C}"/>
              </a:ext>
            </a:extLst>
          </p:cNvPr>
          <p:cNvSpPr txBox="1"/>
          <p:nvPr userDrawn="1"/>
        </p:nvSpPr>
        <p:spPr>
          <a:xfrm>
            <a:off x="3177587" y="4583354"/>
            <a:ext cx="4116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b="1" dirty="0"/>
              <a:t>Det matematisk-naturvitenskapelige fakultet</a:t>
            </a:r>
          </a:p>
        </p:txBody>
      </p:sp>
      <p:grpSp>
        <p:nvGrpSpPr>
          <p:cNvPr id="7" name="Group 4">
            <a:extLst>
              <a:ext uri="{FF2B5EF4-FFF2-40B4-BE49-F238E27FC236}">
                <a16:creationId xmlns:a16="http://schemas.microsoft.com/office/drawing/2014/main" id="{1F52A8C7-01D7-48B7-A36C-B219C7E0197C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2782820" y="4667043"/>
            <a:ext cx="439200" cy="136098"/>
            <a:chOff x="699" y="-168"/>
            <a:chExt cx="810" cy="251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2B391352-4D48-412C-8465-D30BD6C55EA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00" y="-164"/>
              <a:ext cx="109" cy="111"/>
            </a:xfrm>
            <a:custGeom>
              <a:avLst/>
              <a:gdLst>
                <a:gd name="T0" fmla="*/ 52 w 53"/>
                <a:gd name="T1" fmla="*/ 20 h 53"/>
                <a:gd name="T2" fmla="*/ 53 w 53"/>
                <a:gd name="T3" fmla="*/ 26 h 53"/>
                <a:gd name="T4" fmla="*/ 26 w 53"/>
                <a:gd name="T5" fmla="*/ 53 h 53"/>
                <a:gd name="T6" fmla="*/ 0 w 53"/>
                <a:gd name="T7" fmla="*/ 26 h 53"/>
                <a:gd name="T8" fmla="*/ 26 w 53"/>
                <a:gd name="T9" fmla="*/ 0 h 53"/>
                <a:gd name="T10" fmla="*/ 52 w 53"/>
                <a:gd name="T1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53">
                  <a:moveTo>
                    <a:pt x="52" y="20"/>
                  </a:moveTo>
                  <a:cubicBezTo>
                    <a:pt x="53" y="22"/>
                    <a:pt x="53" y="24"/>
                    <a:pt x="53" y="26"/>
                  </a:cubicBezTo>
                  <a:cubicBezTo>
                    <a:pt x="53" y="41"/>
                    <a:pt x="41" y="53"/>
                    <a:pt x="26" y="53"/>
                  </a:cubicBezTo>
                  <a:cubicBezTo>
                    <a:pt x="12" y="53"/>
                    <a:pt x="0" y="41"/>
                    <a:pt x="0" y="26"/>
                  </a:cubicBezTo>
                  <a:cubicBezTo>
                    <a:pt x="0" y="11"/>
                    <a:pt x="12" y="0"/>
                    <a:pt x="26" y="0"/>
                  </a:cubicBezTo>
                  <a:cubicBezTo>
                    <a:pt x="39" y="0"/>
                    <a:pt x="50" y="8"/>
                    <a:pt x="52" y="20"/>
                  </a:cubicBezTo>
                  <a:close/>
                </a:path>
              </a:pathLst>
            </a:cu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E19855DE-927D-4973-BC42-270C92843BF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00" y="-30"/>
              <a:ext cx="109" cy="111"/>
            </a:xfrm>
            <a:custGeom>
              <a:avLst/>
              <a:gdLst>
                <a:gd name="T0" fmla="*/ 52 w 53"/>
                <a:gd name="T1" fmla="*/ 21 h 53"/>
                <a:gd name="T2" fmla="*/ 53 w 53"/>
                <a:gd name="T3" fmla="*/ 27 h 53"/>
                <a:gd name="T4" fmla="*/ 26 w 53"/>
                <a:gd name="T5" fmla="*/ 53 h 53"/>
                <a:gd name="T6" fmla="*/ 0 w 53"/>
                <a:gd name="T7" fmla="*/ 27 h 53"/>
                <a:gd name="T8" fmla="*/ 26 w 53"/>
                <a:gd name="T9" fmla="*/ 0 h 53"/>
                <a:gd name="T10" fmla="*/ 52 w 53"/>
                <a:gd name="T1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53">
                  <a:moveTo>
                    <a:pt x="52" y="21"/>
                  </a:moveTo>
                  <a:cubicBezTo>
                    <a:pt x="53" y="23"/>
                    <a:pt x="53" y="25"/>
                    <a:pt x="53" y="27"/>
                  </a:cubicBezTo>
                  <a:cubicBezTo>
                    <a:pt x="53" y="42"/>
                    <a:pt x="41" y="53"/>
                    <a:pt x="26" y="53"/>
                  </a:cubicBezTo>
                  <a:cubicBezTo>
                    <a:pt x="12" y="53"/>
                    <a:pt x="0" y="42"/>
                    <a:pt x="0" y="27"/>
                  </a:cubicBezTo>
                  <a:cubicBezTo>
                    <a:pt x="0" y="12"/>
                    <a:pt x="12" y="0"/>
                    <a:pt x="26" y="0"/>
                  </a:cubicBezTo>
                  <a:cubicBezTo>
                    <a:pt x="39" y="0"/>
                    <a:pt x="50" y="9"/>
                    <a:pt x="52" y="21"/>
                  </a:cubicBezTo>
                  <a:close/>
                </a:path>
              </a:pathLst>
            </a:cu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5A2B59B8-7CF6-4668-ABCB-F4A7DD75CEA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9" y="-164"/>
              <a:ext cx="243" cy="247"/>
            </a:xfrm>
            <a:custGeom>
              <a:avLst/>
              <a:gdLst>
                <a:gd name="T0" fmla="*/ 105 w 118"/>
                <a:gd name="T1" fmla="*/ 75 h 118"/>
                <a:gd name="T2" fmla="*/ 102 w 118"/>
                <a:gd name="T3" fmla="*/ 95 h 118"/>
                <a:gd name="T4" fmla="*/ 93 w 118"/>
                <a:gd name="T5" fmla="*/ 108 h 118"/>
                <a:gd name="T6" fmla="*/ 79 w 118"/>
                <a:gd name="T7" fmla="*/ 115 h 118"/>
                <a:gd name="T8" fmla="*/ 59 w 118"/>
                <a:gd name="T9" fmla="*/ 118 h 118"/>
                <a:gd name="T10" fmla="*/ 40 w 118"/>
                <a:gd name="T11" fmla="*/ 115 h 118"/>
                <a:gd name="T12" fmla="*/ 26 w 118"/>
                <a:gd name="T13" fmla="*/ 108 h 118"/>
                <a:gd name="T14" fmla="*/ 17 w 118"/>
                <a:gd name="T15" fmla="*/ 95 h 118"/>
                <a:gd name="T16" fmla="*/ 13 w 118"/>
                <a:gd name="T17" fmla="*/ 76 h 118"/>
                <a:gd name="T18" fmla="*/ 13 w 118"/>
                <a:gd name="T19" fmla="*/ 8 h 118"/>
                <a:gd name="T20" fmla="*/ 0 w 118"/>
                <a:gd name="T21" fmla="*/ 5 h 118"/>
                <a:gd name="T22" fmla="*/ 0 w 118"/>
                <a:gd name="T23" fmla="*/ 0 h 118"/>
                <a:gd name="T24" fmla="*/ 41 w 118"/>
                <a:gd name="T25" fmla="*/ 0 h 118"/>
                <a:gd name="T26" fmla="*/ 41 w 118"/>
                <a:gd name="T27" fmla="*/ 5 h 118"/>
                <a:gd name="T28" fmla="*/ 28 w 118"/>
                <a:gd name="T29" fmla="*/ 8 h 118"/>
                <a:gd name="T30" fmla="*/ 28 w 118"/>
                <a:gd name="T31" fmla="*/ 81 h 118"/>
                <a:gd name="T32" fmla="*/ 36 w 118"/>
                <a:gd name="T33" fmla="*/ 103 h 118"/>
                <a:gd name="T34" fmla="*/ 62 w 118"/>
                <a:gd name="T35" fmla="*/ 111 h 118"/>
                <a:gd name="T36" fmla="*/ 87 w 118"/>
                <a:gd name="T37" fmla="*/ 103 h 118"/>
                <a:gd name="T38" fmla="*/ 95 w 118"/>
                <a:gd name="T39" fmla="*/ 77 h 118"/>
                <a:gd name="T40" fmla="*/ 95 w 118"/>
                <a:gd name="T41" fmla="*/ 8 h 118"/>
                <a:gd name="T42" fmla="*/ 82 w 118"/>
                <a:gd name="T43" fmla="*/ 5 h 118"/>
                <a:gd name="T44" fmla="*/ 82 w 118"/>
                <a:gd name="T45" fmla="*/ 0 h 118"/>
                <a:gd name="T46" fmla="*/ 118 w 118"/>
                <a:gd name="T47" fmla="*/ 0 h 118"/>
                <a:gd name="T48" fmla="*/ 118 w 118"/>
                <a:gd name="T49" fmla="*/ 5 h 118"/>
                <a:gd name="T50" fmla="*/ 105 w 118"/>
                <a:gd name="T51" fmla="*/ 8 h 118"/>
                <a:gd name="T52" fmla="*/ 105 w 118"/>
                <a:gd name="T53" fmla="*/ 7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8" h="118">
                  <a:moveTo>
                    <a:pt x="105" y="75"/>
                  </a:moveTo>
                  <a:cubicBezTo>
                    <a:pt x="105" y="82"/>
                    <a:pt x="104" y="89"/>
                    <a:pt x="102" y="95"/>
                  </a:cubicBezTo>
                  <a:cubicBezTo>
                    <a:pt x="100" y="100"/>
                    <a:pt x="97" y="105"/>
                    <a:pt x="93" y="108"/>
                  </a:cubicBezTo>
                  <a:cubicBezTo>
                    <a:pt x="90" y="111"/>
                    <a:pt x="85" y="114"/>
                    <a:pt x="79" y="115"/>
                  </a:cubicBezTo>
                  <a:cubicBezTo>
                    <a:pt x="73" y="117"/>
                    <a:pt x="66" y="118"/>
                    <a:pt x="59" y="118"/>
                  </a:cubicBezTo>
                  <a:cubicBezTo>
                    <a:pt x="52" y="118"/>
                    <a:pt x="46" y="117"/>
                    <a:pt x="40" y="115"/>
                  </a:cubicBezTo>
                  <a:cubicBezTo>
                    <a:pt x="35" y="114"/>
                    <a:pt x="30" y="112"/>
                    <a:pt x="26" y="108"/>
                  </a:cubicBezTo>
                  <a:cubicBezTo>
                    <a:pt x="22" y="105"/>
                    <a:pt x="19" y="101"/>
                    <a:pt x="17" y="95"/>
                  </a:cubicBezTo>
                  <a:cubicBezTo>
                    <a:pt x="14" y="90"/>
                    <a:pt x="13" y="84"/>
                    <a:pt x="13" y="76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28" y="8"/>
                    <a:pt x="28" y="8"/>
                    <a:pt x="28" y="8"/>
                  </a:cubicBezTo>
                  <a:cubicBezTo>
                    <a:pt x="28" y="81"/>
                    <a:pt x="28" y="81"/>
                    <a:pt x="28" y="81"/>
                  </a:cubicBezTo>
                  <a:cubicBezTo>
                    <a:pt x="28" y="91"/>
                    <a:pt x="31" y="98"/>
                    <a:pt x="36" y="103"/>
                  </a:cubicBezTo>
                  <a:cubicBezTo>
                    <a:pt x="42" y="108"/>
                    <a:pt x="51" y="111"/>
                    <a:pt x="62" y="111"/>
                  </a:cubicBezTo>
                  <a:cubicBezTo>
                    <a:pt x="73" y="111"/>
                    <a:pt x="82" y="108"/>
                    <a:pt x="87" y="103"/>
                  </a:cubicBezTo>
                  <a:cubicBezTo>
                    <a:pt x="92" y="97"/>
                    <a:pt x="95" y="89"/>
                    <a:pt x="95" y="77"/>
                  </a:cubicBezTo>
                  <a:cubicBezTo>
                    <a:pt x="95" y="8"/>
                    <a:pt x="95" y="8"/>
                    <a:pt x="95" y="8"/>
                  </a:cubicBezTo>
                  <a:cubicBezTo>
                    <a:pt x="82" y="5"/>
                    <a:pt x="82" y="5"/>
                    <a:pt x="82" y="5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5"/>
                    <a:pt x="118" y="5"/>
                    <a:pt x="118" y="5"/>
                  </a:cubicBezTo>
                  <a:cubicBezTo>
                    <a:pt x="105" y="8"/>
                    <a:pt x="105" y="8"/>
                    <a:pt x="105" y="8"/>
                  </a:cubicBezTo>
                  <a:lnTo>
                    <a:pt x="105" y="75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74FD7DF4-3E30-4B20-A43D-1A4F8E87297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64" y="-99"/>
              <a:ext cx="80" cy="178"/>
            </a:xfrm>
            <a:custGeom>
              <a:avLst/>
              <a:gdLst>
                <a:gd name="T0" fmla="*/ 52 w 80"/>
                <a:gd name="T1" fmla="*/ 29 h 178"/>
                <a:gd name="T2" fmla="*/ 52 w 80"/>
                <a:gd name="T3" fmla="*/ 161 h 178"/>
                <a:gd name="T4" fmla="*/ 80 w 80"/>
                <a:gd name="T5" fmla="*/ 167 h 178"/>
                <a:gd name="T6" fmla="*/ 80 w 80"/>
                <a:gd name="T7" fmla="*/ 178 h 178"/>
                <a:gd name="T8" fmla="*/ 0 w 80"/>
                <a:gd name="T9" fmla="*/ 178 h 178"/>
                <a:gd name="T10" fmla="*/ 0 w 80"/>
                <a:gd name="T11" fmla="*/ 167 h 178"/>
                <a:gd name="T12" fmla="*/ 27 w 80"/>
                <a:gd name="T13" fmla="*/ 161 h 178"/>
                <a:gd name="T14" fmla="*/ 27 w 80"/>
                <a:gd name="T15" fmla="*/ 25 h 178"/>
                <a:gd name="T16" fmla="*/ 0 w 80"/>
                <a:gd name="T17" fmla="*/ 15 h 178"/>
                <a:gd name="T18" fmla="*/ 0 w 80"/>
                <a:gd name="T19" fmla="*/ 11 h 178"/>
                <a:gd name="T20" fmla="*/ 52 w 80"/>
                <a:gd name="T21" fmla="*/ 0 h 178"/>
                <a:gd name="T22" fmla="*/ 54 w 80"/>
                <a:gd name="T23" fmla="*/ 2 h 178"/>
                <a:gd name="T24" fmla="*/ 52 w 80"/>
                <a:gd name="T25" fmla="*/ 29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0" h="178">
                  <a:moveTo>
                    <a:pt x="52" y="29"/>
                  </a:moveTo>
                  <a:lnTo>
                    <a:pt x="52" y="161"/>
                  </a:lnTo>
                  <a:lnTo>
                    <a:pt x="80" y="167"/>
                  </a:lnTo>
                  <a:lnTo>
                    <a:pt x="80" y="178"/>
                  </a:lnTo>
                  <a:lnTo>
                    <a:pt x="0" y="178"/>
                  </a:lnTo>
                  <a:lnTo>
                    <a:pt x="0" y="167"/>
                  </a:lnTo>
                  <a:lnTo>
                    <a:pt x="27" y="161"/>
                  </a:lnTo>
                  <a:lnTo>
                    <a:pt x="27" y="25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52" y="0"/>
                  </a:lnTo>
                  <a:lnTo>
                    <a:pt x="54" y="2"/>
                  </a:lnTo>
                  <a:lnTo>
                    <a:pt x="52" y="29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A64B77F7-76E3-463F-986A-ED33F912ACA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75" y="-168"/>
              <a:ext cx="222" cy="251"/>
            </a:xfrm>
            <a:custGeom>
              <a:avLst/>
              <a:gdLst>
                <a:gd name="T0" fmla="*/ 94 w 108"/>
                <a:gd name="T1" fmla="*/ 104 h 120"/>
                <a:gd name="T2" fmla="*/ 53 w 108"/>
                <a:gd name="T3" fmla="*/ 120 h 120"/>
                <a:gd name="T4" fmla="*/ 14 w 108"/>
                <a:gd name="T5" fmla="*/ 105 h 120"/>
                <a:gd name="T6" fmla="*/ 0 w 108"/>
                <a:gd name="T7" fmla="*/ 61 h 120"/>
                <a:gd name="T8" fmla="*/ 4 w 108"/>
                <a:gd name="T9" fmla="*/ 35 h 120"/>
                <a:gd name="T10" fmla="*/ 15 w 108"/>
                <a:gd name="T11" fmla="*/ 16 h 120"/>
                <a:gd name="T12" fmla="*/ 32 w 108"/>
                <a:gd name="T13" fmla="*/ 4 h 120"/>
                <a:gd name="T14" fmla="*/ 54 w 108"/>
                <a:gd name="T15" fmla="*/ 0 h 120"/>
                <a:gd name="T16" fmla="*/ 77 w 108"/>
                <a:gd name="T17" fmla="*/ 4 h 120"/>
                <a:gd name="T18" fmla="*/ 94 w 108"/>
                <a:gd name="T19" fmla="*/ 16 h 120"/>
                <a:gd name="T20" fmla="*/ 104 w 108"/>
                <a:gd name="T21" fmla="*/ 34 h 120"/>
                <a:gd name="T22" fmla="*/ 108 w 108"/>
                <a:gd name="T23" fmla="*/ 60 h 120"/>
                <a:gd name="T24" fmla="*/ 94 w 108"/>
                <a:gd name="T25" fmla="*/ 104 h 120"/>
                <a:gd name="T26" fmla="*/ 82 w 108"/>
                <a:gd name="T27" fmla="*/ 20 h 120"/>
                <a:gd name="T28" fmla="*/ 54 w 108"/>
                <a:gd name="T29" fmla="*/ 7 h 120"/>
                <a:gd name="T30" fmla="*/ 26 w 108"/>
                <a:gd name="T31" fmla="*/ 20 h 120"/>
                <a:gd name="T32" fmla="*/ 16 w 108"/>
                <a:gd name="T33" fmla="*/ 60 h 120"/>
                <a:gd name="T34" fmla="*/ 26 w 108"/>
                <a:gd name="T35" fmla="*/ 100 h 120"/>
                <a:gd name="T36" fmla="*/ 54 w 108"/>
                <a:gd name="T37" fmla="*/ 113 h 120"/>
                <a:gd name="T38" fmla="*/ 82 w 108"/>
                <a:gd name="T39" fmla="*/ 100 h 120"/>
                <a:gd name="T40" fmla="*/ 92 w 108"/>
                <a:gd name="T41" fmla="*/ 61 h 120"/>
                <a:gd name="T42" fmla="*/ 82 w 108"/>
                <a:gd name="T43" fmla="*/ 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08" h="120">
                  <a:moveTo>
                    <a:pt x="94" y="104"/>
                  </a:moveTo>
                  <a:cubicBezTo>
                    <a:pt x="84" y="115"/>
                    <a:pt x="71" y="120"/>
                    <a:pt x="53" y="120"/>
                  </a:cubicBezTo>
                  <a:cubicBezTo>
                    <a:pt x="36" y="120"/>
                    <a:pt x="23" y="115"/>
                    <a:pt x="14" y="105"/>
                  </a:cubicBezTo>
                  <a:cubicBezTo>
                    <a:pt x="5" y="95"/>
                    <a:pt x="0" y="80"/>
                    <a:pt x="0" y="61"/>
                  </a:cubicBezTo>
                  <a:cubicBezTo>
                    <a:pt x="0" y="51"/>
                    <a:pt x="1" y="42"/>
                    <a:pt x="4" y="35"/>
                  </a:cubicBezTo>
                  <a:cubicBezTo>
                    <a:pt x="6" y="27"/>
                    <a:pt x="10" y="21"/>
                    <a:pt x="15" y="16"/>
                  </a:cubicBezTo>
                  <a:cubicBezTo>
                    <a:pt x="19" y="11"/>
                    <a:pt x="25" y="7"/>
                    <a:pt x="32" y="4"/>
                  </a:cubicBezTo>
                  <a:cubicBezTo>
                    <a:pt x="39" y="2"/>
                    <a:pt x="46" y="0"/>
                    <a:pt x="54" y="0"/>
                  </a:cubicBezTo>
                  <a:cubicBezTo>
                    <a:pt x="63" y="0"/>
                    <a:pt x="70" y="2"/>
                    <a:pt x="77" y="4"/>
                  </a:cubicBezTo>
                  <a:cubicBezTo>
                    <a:pt x="84" y="7"/>
                    <a:pt x="89" y="11"/>
                    <a:pt x="94" y="16"/>
                  </a:cubicBezTo>
                  <a:cubicBezTo>
                    <a:pt x="98" y="21"/>
                    <a:pt x="102" y="27"/>
                    <a:pt x="104" y="34"/>
                  </a:cubicBezTo>
                  <a:cubicBezTo>
                    <a:pt x="107" y="41"/>
                    <a:pt x="108" y="50"/>
                    <a:pt x="108" y="60"/>
                  </a:cubicBezTo>
                  <a:cubicBezTo>
                    <a:pt x="108" y="79"/>
                    <a:pt x="103" y="94"/>
                    <a:pt x="94" y="104"/>
                  </a:cubicBezTo>
                  <a:close/>
                  <a:moveTo>
                    <a:pt x="82" y="20"/>
                  </a:moveTo>
                  <a:cubicBezTo>
                    <a:pt x="75" y="12"/>
                    <a:pt x="66" y="7"/>
                    <a:pt x="54" y="7"/>
                  </a:cubicBezTo>
                  <a:cubicBezTo>
                    <a:pt x="42" y="7"/>
                    <a:pt x="33" y="12"/>
                    <a:pt x="26" y="20"/>
                  </a:cubicBezTo>
                  <a:cubicBezTo>
                    <a:pt x="19" y="28"/>
                    <a:pt x="16" y="42"/>
                    <a:pt x="16" y="60"/>
                  </a:cubicBezTo>
                  <a:cubicBezTo>
                    <a:pt x="16" y="78"/>
                    <a:pt x="19" y="91"/>
                    <a:pt x="26" y="100"/>
                  </a:cubicBezTo>
                  <a:cubicBezTo>
                    <a:pt x="32" y="108"/>
                    <a:pt x="42" y="113"/>
                    <a:pt x="54" y="113"/>
                  </a:cubicBezTo>
                  <a:cubicBezTo>
                    <a:pt x="66" y="113"/>
                    <a:pt x="75" y="109"/>
                    <a:pt x="82" y="100"/>
                  </a:cubicBezTo>
                  <a:cubicBezTo>
                    <a:pt x="89" y="92"/>
                    <a:pt x="92" y="78"/>
                    <a:pt x="92" y="61"/>
                  </a:cubicBezTo>
                  <a:cubicBezTo>
                    <a:pt x="92" y="42"/>
                    <a:pt x="89" y="29"/>
                    <a:pt x="82" y="2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3D03E1DA-EBA2-4340-99A1-0AAE7C93187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87" y="-166"/>
              <a:ext cx="35" cy="36"/>
            </a:xfrm>
            <a:custGeom>
              <a:avLst/>
              <a:gdLst>
                <a:gd name="T0" fmla="*/ 0 w 17"/>
                <a:gd name="T1" fmla="*/ 8 h 17"/>
                <a:gd name="T2" fmla="*/ 2 w 17"/>
                <a:gd name="T3" fmla="*/ 14 h 17"/>
                <a:gd name="T4" fmla="*/ 8 w 17"/>
                <a:gd name="T5" fmla="*/ 17 h 17"/>
                <a:gd name="T6" fmla="*/ 14 w 17"/>
                <a:gd name="T7" fmla="*/ 14 h 17"/>
                <a:gd name="T8" fmla="*/ 17 w 17"/>
                <a:gd name="T9" fmla="*/ 8 h 17"/>
                <a:gd name="T10" fmla="*/ 14 w 17"/>
                <a:gd name="T11" fmla="*/ 2 h 17"/>
                <a:gd name="T12" fmla="*/ 8 w 17"/>
                <a:gd name="T13" fmla="*/ 0 h 17"/>
                <a:gd name="T14" fmla="*/ 2 w 17"/>
                <a:gd name="T15" fmla="*/ 2 h 17"/>
                <a:gd name="T16" fmla="*/ 0 w 17"/>
                <a:gd name="T17" fmla="*/ 8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17">
                  <a:moveTo>
                    <a:pt x="0" y="8"/>
                  </a:moveTo>
                  <a:cubicBezTo>
                    <a:pt x="0" y="11"/>
                    <a:pt x="1" y="13"/>
                    <a:pt x="2" y="14"/>
                  </a:cubicBezTo>
                  <a:cubicBezTo>
                    <a:pt x="4" y="16"/>
                    <a:pt x="6" y="17"/>
                    <a:pt x="8" y="17"/>
                  </a:cubicBezTo>
                  <a:cubicBezTo>
                    <a:pt x="11" y="17"/>
                    <a:pt x="13" y="16"/>
                    <a:pt x="14" y="14"/>
                  </a:cubicBezTo>
                  <a:cubicBezTo>
                    <a:pt x="16" y="13"/>
                    <a:pt x="17" y="11"/>
                    <a:pt x="17" y="8"/>
                  </a:cubicBezTo>
                  <a:cubicBezTo>
                    <a:pt x="17" y="6"/>
                    <a:pt x="16" y="4"/>
                    <a:pt x="14" y="2"/>
                  </a:cubicBezTo>
                  <a:cubicBezTo>
                    <a:pt x="13" y="0"/>
                    <a:pt x="11" y="0"/>
                    <a:pt x="8" y="0"/>
                  </a:cubicBezTo>
                  <a:cubicBezTo>
                    <a:pt x="6" y="0"/>
                    <a:pt x="4" y="0"/>
                    <a:pt x="2" y="2"/>
                  </a:cubicBezTo>
                  <a:cubicBezTo>
                    <a:pt x="1" y="4"/>
                    <a:pt x="0" y="6"/>
                    <a:pt x="0" y="8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1952093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o innholdsdeler med bakgru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0EAB2FC4-B0AF-47B9-889E-B3D3131125B4}"/>
              </a:ext>
            </a:extLst>
          </p:cNvPr>
          <p:cNvSpPr/>
          <p:nvPr userDrawn="1"/>
        </p:nvSpPr>
        <p:spPr>
          <a:xfrm>
            <a:off x="0" y="905435"/>
            <a:ext cx="9144000" cy="4239653"/>
          </a:xfrm>
          <a:prstGeom prst="rect">
            <a:avLst/>
          </a:prstGeom>
          <a:solidFill>
            <a:srgbClr val="F5F3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76072" y="1182827"/>
            <a:ext cx="3600450" cy="215444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2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nb-NO" dirty="0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t>14.09.2022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C0A3205A-B931-4541-A0D3-BE1AA7A80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cxnSp>
        <p:nvCxnSpPr>
          <p:cNvPr id="13" name="Rett linje 12">
            <a:extLst>
              <a:ext uri="{FF2B5EF4-FFF2-40B4-BE49-F238E27FC236}">
                <a16:creationId xmlns:a16="http://schemas.microsoft.com/office/drawing/2014/main" id="{DFAD5ACB-59BB-4888-BC7A-DDBA47C2AC07}"/>
              </a:ext>
            </a:extLst>
          </p:cNvPr>
          <p:cNvCxnSpPr/>
          <p:nvPr userDrawn="1"/>
        </p:nvCxnSpPr>
        <p:spPr>
          <a:xfrm>
            <a:off x="4572000" y="1800225"/>
            <a:ext cx="0" cy="2736342"/>
          </a:xfrm>
          <a:prstGeom prst="line">
            <a:avLst/>
          </a:prstGeom>
          <a:ln w="12700">
            <a:solidFill>
              <a:srgbClr val="C7C1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lassholder for tekst 2">
            <a:extLst>
              <a:ext uri="{FF2B5EF4-FFF2-40B4-BE49-F238E27FC236}">
                <a16:creationId xmlns:a16="http://schemas.microsoft.com/office/drawing/2014/main" id="{E0A86587-8C70-4A7E-BC3D-1C0813361901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4967479" y="1196893"/>
            <a:ext cx="3600450" cy="215444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2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nb-NO" dirty="0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546ECE5E-F8BE-4003-985D-ACB125166B69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76072" y="1764222"/>
            <a:ext cx="3600450" cy="273634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/>
            </a:lvl1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nb-NO" dirty="0"/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FCAAB143-56E5-4980-95CB-926D5CE2E506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967479" y="1778288"/>
            <a:ext cx="3600450" cy="273634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/>
            </a:lvl1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61143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t>14.09.2022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12558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r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8" name="Plassholder for bilde 7">
            <a:extLst>
              <a:ext uri="{FF2B5EF4-FFF2-40B4-BE49-F238E27FC236}">
                <a16:creationId xmlns:a16="http://schemas.microsoft.com/office/drawing/2014/main" id="{BE9E5DBC-1B8D-4A0A-BE15-FE75497EC9D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76074" y="1144943"/>
            <a:ext cx="2502313" cy="1782223"/>
          </a:xfrm>
          <a:prstGeom prst="rect">
            <a:avLst/>
          </a:prstGeom>
        </p:spPr>
        <p:txBody>
          <a:bodyPr lIns="0" tIns="360000" rIns="0" bIns="0" anchor="t"/>
          <a:lstStyle>
            <a:lvl1pPr marL="0" indent="0" algn="ctr">
              <a:buNone/>
              <a:defRPr sz="1100"/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B547A535-64C8-47BA-A0EF-C549CE5A7AA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76074" y="2973972"/>
            <a:ext cx="2502313" cy="1782223"/>
          </a:xfrm>
          <a:prstGeom prst="rect">
            <a:avLst/>
          </a:prstGeom>
          <a:solidFill>
            <a:schemeClr val="accent3"/>
          </a:solidFill>
        </p:spPr>
        <p:txBody>
          <a:bodyPr lIns="0" tIns="0" rIns="0" bIns="0" anchor="ctr"/>
          <a:lstStyle>
            <a:lvl1pPr marL="0" indent="0" algn="ctr">
              <a:buNone/>
              <a:defRPr>
                <a:solidFill>
                  <a:schemeClr val="lt1"/>
                </a:solidFill>
              </a:defRPr>
            </a:lvl1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nb-NO" dirty="0"/>
          </a:p>
        </p:txBody>
      </p:sp>
      <p:sp>
        <p:nvSpPr>
          <p:cNvPr id="10" name="Plassholder for bilde 7">
            <a:extLst>
              <a:ext uri="{FF2B5EF4-FFF2-40B4-BE49-F238E27FC236}">
                <a16:creationId xmlns:a16="http://schemas.microsoft.com/office/drawing/2014/main" id="{CD8D1D19-E2BC-466E-8814-43BE87BC130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132392" y="1144943"/>
            <a:ext cx="1782223" cy="1782223"/>
          </a:xfrm>
          <a:prstGeom prst="rect">
            <a:avLst/>
          </a:prstGeom>
        </p:spPr>
        <p:txBody>
          <a:bodyPr lIns="0" tIns="360000" rIns="0" bIns="0" anchor="t"/>
          <a:lstStyle>
            <a:lvl1pPr marL="0" indent="0" algn="ctr">
              <a:buNone/>
              <a:defRPr sz="1100"/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11" name="Plassholder for tekst 8">
            <a:extLst>
              <a:ext uri="{FF2B5EF4-FFF2-40B4-BE49-F238E27FC236}">
                <a16:creationId xmlns:a16="http://schemas.microsoft.com/office/drawing/2014/main" id="{07738B89-F2C1-41B7-92EF-E139FA97D3A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961420" y="1144943"/>
            <a:ext cx="1782223" cy="1782223"/>
          </a:xfrm>
          <a:prstGeom prst="rect">
            <a:avLst/>
          </a:prstGeom>
          <a:solidFill>
            <a:schemeClr val="dk1"/>
          </a:solidFill>
        </p:spPr>
        <p:txBody>
          <a:bodyPr lIns="0" tIns="0" rIns="0" bIns="0" anchor="ctr"/>
          <a:lstStyle>
            <a:lvl1pPr marL="0" indent="0" algn="ctr">
              <a:buNone/>
              <a:defRPr>
                <a:solidFill>
                  <a:schemeClr val="lt1"/>
                </a:solidFill>
              </a:defRPr>
            </a:lvl1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nb-NO" dirty="0"/>
          </a:p>
        </p:txBody>
      </p:sp>
      <p:sp>
        <p:nvSpPr>
          <p:cNvPr id="12" name="Plassholder for bilde 7">
            <a:extLst>
              <a:ext uri="{FF2B5EF4-FFF2-40B4-BE49-F238E27FC236}">
                <a16:creationId xmlns:a16="http://schemas.microsoft.com/office/drawing/2014/main" id="{0DD46E06-C6D2-4C10-BCA4-5D9757C3326E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790448" y="1144943"/>
            <a:ext cx="1782223" cy="1782223"/>
          </a:xfrm>
          <a:prstGeom prst="rect">
            <a:avLst/>
          </a:prstGeom>
        </p:spPr>
        <p:txBody>
          <a:bodyPr lIns="0" tIns="360000" rIns="0" bIns="0" anchor="t"/>
          <a:lstStyle>
            <a:lvl1pPr marL="0" indent="0" algn="ctr">
              <a:buNone/>
              <a:defRPr sz="1100"/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13" name="Plassholder for bilde 7">
            <a:extLst>
              <a:ext uri="{FF2B5EF4-FFF2-40B4-BE49-F238E27FC236}">
                <a16:creationId xmlns:a16="http://schemas.microsoft.com/office/drawing/2014/main" id="{D4494FC2-94A2-40B6-9782-976365B1D3F7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3132392" y="2973971"/>
            <a:ext cx="3611251" cy="1782223"/>
          </a:xfrm>
          <a:prstGeom prst="rect">
            <a:avLst/>
          </a:prstGeom>
        </p:spPr>
        <p:txBody>
          <a:bodyPr lIns="0" tIns="360000" rIns="0" bIns="0" anchor="t"/>
          <a:lstStyle>
            <a:lvl1pPr marL="0" indent="0" algn="ctr">
              <a:buNone/>
              <a:defRPr sz="1100"/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14" name="Plassholder for tekst 8">
            <a:extLst>
              <a:ext uri="{FF2B5EF4-FFF2-40B4-BE49-F238E27FC236}">
                <a16:creationId xmlns:a16="http://schemas.microsoft.com/office/drawing/2014/main" id="{BD395384-2AA4-43C2-BA8A-F89CC7A4EA0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790448" y="2973970"/>
            <a:ext cx="1782223" cy="1782223"/>
          </a:xfrm>
          <a:prstGeom prst="rect">
            <a:avLst/>
          </a:prstGeom>
          <a:solidFill>
            <a:schemeClr val="accent3"/>
          </a:solidFill>
        </p:spPr>
        <p:txBody>
          <a:bodyPr lIns="0" tIns="0" rIns="0" bIns="0" anchor="ctr"/>
          <a:lstStyle>
            <a:lvl1pPr marL="0" indent="0" algn="ctr">
              <a:buNone/>
              <a:defRPr>
                <a:solidFill>
                  <a:schemeClr val="lt1"/>
                </a:solidFill>
              </a:defRPr>
            </a:lvl1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nb-NO" dirty="0"/>
          </a:p>
        </p:txBody>
      </p:sp>
      <p:sp>
        <p:nvSpPr>
          <p:cNvPr id="15" name="Plassholder for dato 14">
            <a:extLst>
              <a:ext uri="{FF2B5EF4-FFF2-40B4-BE49-F238E27FC236}">
                <a16:creationId xmlns:a16="http://schemas.microsoft.com/office/drawing/2014/main" id="{1A23FB33-0C5E-433C-A6D7-C7CFF1937B25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pPr/>
              <a:t>14.09.2022</a:t>
            </a:fld>
            <a:endParaRPr lang="nb-NO"/>
          </a:p>
        </p:txBody>
      </p:sp>
      <p:sp>
        <p:nvSpPr>
          <p:cNvPr id="16" name="Plassholder for bunntekst 15">
            <a:extLst>
              <a:ext uri="{FF2B5EF4-FFF2-40B4-BE49-F238E27FC236}">
                <a16:creationId xmlns:a16="http://schemas.microsoft.com/office/drawing/2014/main" id="{B6FB1711-42FB-43A1-B5CC-7DF4096BB6B9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17" name="Plassholder for lysbildenummer 16">
            <a:extLst>
              <a:ext uri="{FF2B5EF4-FFF2-40B4-BE49-F238E27FC236}">
                <a16:creationId xmlns:a16="http://schemas.microsoft.com/office/drawing/2014/main" id="{6CDFAB3E-FFBD-435E-867C-6F512F1938A7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56074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aktaboks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77612E60-73D6-4E03-A75B-7B60A12C2020}"/>
              </a:ext>
            </a:extLst>
          </p:cNvPr>
          <p:cNvSpPr/>
          <p:nvPr userDrawn="1"/>
        </p:nvSpPr>
        <p:spPr>
          <a:xfrm>
            <a:off x="0" y="1"/>
            <a:ext cx="9144000" cy="5145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fld id="{983651F3-9B16-40C6-B209-3688FC9C95F6}" type="datetimeFigureOut">
              <a:rPr lang="nb-NO" smtClean="0"/>
              <a:pPr/>
              <a:t>14.09.2022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5280AE57-5149-4270-B50A-0515503F582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160270" y="1368171"/>
            <a:ext cx="1476000" cy="1476000"/>
          </a:xfrm>
          <a:prstGeom prst="ellipse">
            <a:avLst/>
          </a:prstGeom>
          <a:solidFill>
            <a:schemeClr val="lt1"/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2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nb-NO" dirty="0"/>
          </a:p>
        </p:txBody>
      </p:sp>
      <p:cxnSp>
        <p:nvCxnSpPr>
          <p:cNvPr id="9" name="Rett linje 8">
            <a:extLst>
              <a:ext uri="{FF2B5EF4-FFF2-40B4-BE49-F238E27FC236}">
                <a16:creationId xmlns:a16="http://schemas.microsoft.com/office/drawing/2014/main" id="{A1B0674C-4CBD-4F5B-B1E6-8439D0BF7885}"/>
              </a:ext>
            </a:extLst>
          </p:cNvPr>
          <p:cNvCxnSpPr/>
          <p:nvPr userDrawn="1"/>
        </p:nvCxnSpPr>
        <p:spPr>
          <a:xfrm>
            <a:off x="4374547" y="792099"/>
            <a:ext cx="360045" cy="0"/>
          </a:xfrm>
          <a:prstGeom prst="line">
            <a:avLst/>
          </a:prstGeom>
          <a:ln w="12700">
            <a:solidFill>
              <a:schemeClr val="l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lassholder for tekst 6">
            <a:extLst>
              <a:ext uri="{FF2B5EF4-FFF2-40B4-BE49-F238E27FC236}">
                <a16:creationId xmlns:a16="http://schemas.microsoft.com/office/drawing/2014/main" id="{1F14E1A4-E3DE-4BED-8514-C42A8BC81D6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834000" y="1368171"/>
            <a:ext cx="1476000" cy="1476000"/>
          </a:xfrm>
          <a:prstGeom prst="ellipse">
            <a:avLst/>
          </a:prstGeom>
          <a:solidFill>
            <a:schemeClr val="lt1"/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2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nb-NO" dirty="0"/>
          </a:p>
        </p:txBody>
      </p:sp>
      <p:sp>
        <p:nvSpPr>
          <p:cNvPr id="11" name="Plassholder for tekst 6">
            <a:extLst>
              <a:ext uri="{FF2B5EF4-FFF2-40B4-BE49-F238E27FC236}">
                <a16:creationId xmlns:a16="http://schemas.microsoft.com/office/drawing/2014/main" id="{E44EF5B2-5E6A-41CC-91F9-7BEF8B2EF37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507730" y="1368171"/>
            <a:ext cx="1476000" cy="1476000"/>
          </a:xfrm>
          <a:prstGeom prst="ellipse">
            <a:avLst/>
          </a:prstGeom>
          <a:solidFill>
            <a:schemeClr val="lt1"/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2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nb-NO" dirty="0"/>
          </a:p>
        </p:txBody>
      </p:sp>
      <p:sp>
        <p:nvSpPr>
          <p:cNvPr id="12" name="Plassholder for tekst 6">
            <a:extLst>
              <a:ext uri="{FF2B5EF4-FFF2-40B4-BE49-F238E27FC236}">
                <a16:creationId xmlns:a16="http://schemas.microsoft.com/office/drawing/2014/main" id="{2A9AA01A-7EA8-48B1-B72A-C38F2F418EE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125693" y="2952369"/>
            <a:ext cx="1476000" cy="1476000"/>
          </a:xfrm>
          <a:prstGeom prst="ellipse">
            <a:avLst/>
          </a:prstGeom>
          <a:solidFill>
            <a:schemeClr val="lt1"/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2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nb-NO" dirty="0"/>
          </a:p>
        </p:txBody>
      </p:sp>
      <p:sp>
        <p:nvSpPr>
          <p:cNvPr id="13" name="Plassholder for tekst 6">
            <a:extLst>
              <a:ext uri="{FF2B5EF4-FFF2-40B4-BE49-F238E27FC236}">
                <a16:creationId xmlns:a16="http://schemas.microsoft.com/office/drawing/2014/main" id="{4B802FF4-92EA-42A7-BF43-5990B128902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799423" y="2952369"/>
            <a:ext cx="1476000" cy="1476000"/>
          </a:xfrm>
          <a:prstGeom prst="ellipse">
            <a:avLst/>
          </a:prstGeom>
          <a:solidFill>
            <a:schemeClr val="lt1"/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2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nb-NO" dirty="0"/>
          </a:p>
        </p:txBody>
      </p:sp>
      <p:sp>
        <p:nvSpPr>
          <p:cNvPr id="14" name="Plassholder for tekst 6">
            <a:extLst>
              <a:ext uri="{FF2B5EF4-FFF2-40B4-BE49-F238E27FC236}">
                <a16:creationId xmlns:a16="http://schemas.microsoft.com/office/drawing/2014/main" id="{DAA5AE86-50F7-49C1-8D68-1C0A9731921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473153" y="2952369"/>
            <a:ext cx="1476000" cy="1476000"/>
          </a:xfrm>
          <a:prstGeom prst="ellipse">
            <a:avLst/>
          </a:prstGeom>
          <a:solidFill>
            <a:schemeClr val="lt1"/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2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98096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e faktaboks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5230A4C1-3971-481E-8696-7BACB511007D}"/>
              </a:ext>
            </a:extLst>
          </p:cNvPr>
          <p:cNvSpPr/>
          <p:nvPr userDrawn="1"/>
        </p:nvSpPr>
        <p:spPr>
          <a:xfrm>
            <a:off x="0" y="1"/>
            <a:ext cx="9144000" cy="5145088"/>
          </a:xfrm>
          <a:prstGeom prst="rect">
            <a:avLst/>
          </a:prstGeom>
          <a:solidFill>
            <a:srgbClr val="CCCB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fld id="{983651F3-9B16-40C6-B209-3688FC9C95F6}" type="datetimeFigureOut">
              <a:rPr lang="nb-NO" smtClean="0"/>
              <a:pPr/>
              <a:t>14.09.2022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5280AE57-5149-4270-B50A-0515503F5820}"/>
              </a:ext>
            </a:extLst>
          </p:cNvPr>
          <p:cNvSpPr>
            <a:spLocks noGrp="1" noChangeAspect="1"/>
          </p:cNvSpPr>
          <p:nvPr>
            <p:ph type="body" sz="quarter" idx="13"/>
          </p:nvPr>
        </p:nvSpPr>
        <p:spPr>
          <a:xfrm>
            <a:off x="1296162" y="1656207"/>
            <a:ext cx="1908000" cy="1908000"/>
          </a:xfrm>
          <a:prstGeom prst="ellipse">
            <a:avLst/>
          </a:prstGeom>
          <a:solidFill>
            <a:schemeClr val="lt1"/>
          </a:solidFill>
        </p:spPr>
        <p:txBody>
          <a:bodyPr anchor="ctr"/>
          <a:lstStyle>
            <a:lvl1pPr marL="0" indent="0" algn="ctr">
              <a:buFont typeface="Arial" panose="020B0604020202020204" pitchFamily="34" charset="0"/>
              <a:buChar char="​"/>
              <a:defRPr sz="1200" b="1">
                <a:solidFill>
                  <a:schemeClr val="accent1"/>
                </a:solidFill>
              </a:defRPr>
            </a:lvl1pPr>
            <a:lvl2pPr marL="0" indent="0" algn="ctr">
              <a:buFont typeface="Arial" panose="020B0604020202020204" pitchFamily="34" charset="0"/>
              <a:buChar char="​"/>
              <a:defRPr sz="1000"/>
            </a:lvl2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nb-NO" dirty="0"/>
          </a:p>
        </p:txBody>
      </p:sp>
      <p:sp>
        <p:nvSpPr>
          <p:cNvPr id="10" name="Plassholder for tekst 6">
            <a:extLst>
              <a:ext uri="{FF2B5EF4-FFF2-40B4-BE49-F238E27FC236}">
                <a16:creationId xmlns:a16="http://schemas.microsoft.com/office/drawing/2014/main" id="{3C78C568-6550-42F2-AC83-DF36B9D86A68}"/>
              </a:ext>
            </a:extLst>
          </p:cNvPr>
          <p:cNvSpPr>
            <a:spLocks noGrp="1" noChangeAspect="1"/>
          </p:cNvSpPr>
          <p:nvPr>
            <p:ph type="body" sz="quarter" idx="14"/>
          </p:nvPr>
        </p:nvSpPr>
        <p:spPr>
          <a:xfrm>
            <a:off x="3618000" y="1656207"/>
            <a:ext cx="1908000" cy="1908000"/>
          </a:xfrm>
          <a:prstGeom prst="ellipse">
            <a:avLst/>
          </a:prstGeom>
          <a:solidFill>
            <a:schemeClr val="lt1"/>
          </a:solidFill>
        </p:spPr>
        <p:txBody>
          <a:bodyPr anchor="ctr"/>
          <a:lstStyle>
            <a:lvl1pPr marL="0" indent="0" algn="ctr">
              <a:buFont typeface="Arial" panose="020B0604020202020204" pitchFamily="34" charset="0"/>
              <a:buChar char="​"/>
              <a:defRPr sz="1200" b="1">
                <a:solidFill>
                  <a:schemeClr val="accent1"/>
                </a:solidFill>
              </a:defRPr>
            </a:lvl1pPr>
            <a:lvl2pPr marL="0" indent="0" algn="ctr">
              <a:buFont typeface="Arial" panose="020B0604020202020204" pitchFamily="34" charset="0"/>
              <a:buChar char="​"/>
              <a:defRPr sz="1000"/>
            </a:lvl2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nb-NO" dirty="0"/>
          </a:p>
        </p:txBody>
      </p:sp>
      <p:sp>
        <p:nvSpPr>
          <p:cNvPr id="11" name="Plassholder for tekst 6">
            <a:extLst>
              <a:ext uri="{FF2B5EF4-FFF2-40B4-BE49-F238E27FC236}">
                <a16:creationId xmlns:a16="http://schemas.microsoft.com/office/drawing/2014/main" id="{D52A1348-F70D-4977-ABF0-B088B61478C8}"/>
              </a:ext>
            </a:extLst>
          </p:cNvPr>
          <p:cNvSpPr>
            <a:spLocks noGrp="1" noChangeAspect="1"/>
          </p:cNvSpPr>
          <p:nvPr>
            <p:ph type="body" sz="quarter" idx="15"/>
          </p:nvPr>
        </p:nvSpPr>
        <p:spPr>
          <a:xfrm>
            <a:off x="5939838" y="1656207"/>
            <a:ext cx="1908000" cy="1908000"/>
          </a:xfrm>
          <a:prstGeom prst="ellipse">
            <a:avLst/>
          </a:prstGeom>
          <a:solidFill>
            <a:schemeClr val="lt1"/>
          </a:solidFill>
        </p:spPr>
        <p:txBody>
          <a:bodyPr anchor="ctr"/>
          <a:lstStyle>
            <a:lvl1pPr marL="0" indent="0" algn="ctr">
              <a:buFont typeface="Arial" panose="020B0604020202020204" pitchFamily="34" charset="0"/>
              <a:buChar char="​"/>
              <a:defRPr sz="1200" b="1">
                <a:solidFill>
                  <a:schemeClr val="accent1"/>
                </a:solidFill>
              </a:defRPr>
            </a:lvl1pPr>
            <a:lvl2pPr marL="0" indent="0" algn="ctr">
              <a:buFont typeface="Arial" panose="020B0604020202020204" pitchFamily="34" charset="0"/>
              <a:buChar char="​"/>
              <a:defRPr sz="1000"/>
            </a:lvl2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nb-NO" dirty="0"/>
          </a:p>
        </p:txBody>
      </p:sp>
      <p:cxnSp>
        <p:nvCxnSpPr>
          <p:cNvPr id="12" name="Rett linje 11">
            <a:extLst>
              <a:ext uri="{FF2B5EF4-FFF2-40B4-BE49-F238E27FC236}">
                <a16:creationId xmlns:a16="http://schemas.microsoft.com/office/drawing/2014/main" id="{1907FAE4-AE58-4689-84EB-3770B2E581C5}"/>
              </a:ext>
            </a:extLst>
          </p:cNvPr>
          <p:cNvCxnSpPr/>
          <p:nvPr userDrawn="1"/>
        </p:nvCxnSpPr>
        <p:spPr>
          <a:xfrm>
            <a:off x="4374547" y="792099"/>
            <a:ext cx="360045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9338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576072" y="288036"/>
            <a:ext cx="7922703" cy="360045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76072" y="1440181"/>
            <a:ext cx="7920990" cy="306038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576072" y="4860608"/>
            <a:ext cx="634666" cy="18002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>
                <a:solidFill>
                  <a:schemeClr val="dk1"/>
                </a:solidFill>
              </a:defRPr>
            </a:lvl1pPr>
          </a:lstStyle>
          <a:p>
            <a:fld id="{983651F3-9B16-40C6-B209-3688FC9C95F6}" type="datetimeFigureOut">
              <a:rPr lang="nb-NO" smtClean="0"/>
              <a:pPr/>
              <a:t>14.09.2022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780674" y="4860608"/>
            <a:ext cx="5582653" cy="18002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 sz="1000">
                <a:solidFill>
                  <a:schemeClr val="dk1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283742" y="4860608"/>
            <a:ext cx="231608" cy="180023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1000">
                <a:solidFill>
                  <a:schemeClr val="dk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  <p:cxnSp>
        <p:nvCxnSpPr>
          <p:cNvPr id="9" name="Rett linje 8">
            <a:extLst>
              <a:ext uri="{FF2B5EF4-FFF2-40B4-BE49-F238E27FC236}">
                <a16:creationId xmlns:a16="http://schemas.microsoft.com/office/drawing/2014/main" id="{7B422D6A-1596-4F97-B0A0-875892A68C1A}"/>
              </a:ext>
            </a:extLst>
          </p:cNvPr>
          <p:cNvCxnSpPr/>
          <p:nvPr userDrawn="1"/>
        </p:nvCxnSpPr>
        <p:spPr>
          <a:xfrm>
            <a:off x="4374547" y="792099"/>
            <a:ext cx="360045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3857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7" r:id="rId3"/>
    <p:sldLayoutId id="2147483663" r:id="rId4"/>
    <p:sldLayoutId id="2147483659" r:id="rId5"/>
    <p:sldLayoutId id="2147483650" r:id="rId6"/>
    <p:sldLayoutId id="2147483660" r:id="rId7"/>
    <p:sldLayoutId id="2147483661" r:id="rId8"/>
    <p:sldLayoutId id="2147483662" r:id="rId9"/>
    <p:sldLayoutId id="2147483652" r:id="rId10"/>
    <p:sldLayoutId id="2147483653" r:id="rId11"/>
    <p:sldLayoutId id="2147483654" r:id="rId12"/>
    <p:sldLayoutId id="2147483655" r:id="rId13"/>
    <p:sldLayoutId id="2147483658" r:id="rId14"/>
  </p:sldLayoutIdLst>
  <p:txStyles>
    <p:titleStyle>
      <a:lvl1pPr algn="ctr" defTabSz="685800" rtl="0" eaLnBrk="1" latinLnBrk="0" hangingPunct="1">
        <a:lnSpc>
          <a:spcPct val="100000"/>
        </a:lnSpc>
        <a:spcBef>
          <a:spcPct val="0"/>
        </a:spcBef>
        <a:buNone/>
        <a:defRPr sz="2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80000" algn="l" defTabSz="685800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Verdana" panose="020B060403050404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0000" indent="-180000" algn="l" defTabSz="6858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lang="nb-NO" sz="12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540000" indent="-180000" algn="l" defTabSz="6858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lang="nb-NO" sz="1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720000" indent="-180000" algn="l" defTabSz="6858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lang="nb-NO" sz="11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900000" indent="-180000" algn="l" defTabSz="6858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lang="nb-NO" sz="11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1608807A-8710-4B6A-9AC1-DE33D6BA15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Data </a:t>
            </a:r>
            <a:r>
              <a:rPr lang="nb-NO" dirty="0" err="1"/>
              <a:t>on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computer</a:t>
            </a:r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C61E94BB-AD48-40AA-96DD-B7A97EF613A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DIGHEL4360</a:t>
            </a:r>
          </a:p>
        </p:txBody>
      </p:sp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C9E174F0-C544-46E3-B920-383A92EBB28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/>
              <a:t>Henrik Løvold,</a:t>
            </a:r>
          </a:p>
          <a:p>
            <a:r>
              <a:rPr lang="nb-NO" dirty="0"/>
              <a:t>Universitetslektor II</a:t>
            </a:r>
          </a:p>
          <a:p>
            <a:r>
              <a:rPr lang="nb-NO" dirty="0"/>
              <a:t>Institutt for Informatikk, UiO</a:t>
            </a:r>
          </a:p>
        </p:txBody>
      </p:sp>
    </p:spTree>
    <p:extLst>
      <p:ext uri="{BB962C8B-B14F-4D97-AF65-F5344CB8AC3E}">
        <p14:creationId xmlns:p14="http://schemas.microsoft.com/office/powerpoint/2010/main" val="15463775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8BDE9-E99D-652C-2853-5CA0E0869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Exercise</a:t>
            </a:r>
            <a:r>
              <a:rPr lang="nb-NO" dirty="0"/>
              <a:t>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8F94E2-D622-8569-9683-3EC3B95C3E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1800" dirty="0"/>
              <a:t>Make an </a:t>
            </a:r>
            <a:r>
              <a:rPr lang="nb-NO" sz="1800" dirty="0" err="1"/>
              <a:t>empty</a:t>
            </a:r>
            <a:r>
              <a:rPr lang="nb-NO" sz="1800" dirty="0"/>
              <a:t> list</a:t>
            </a:r>
          </a:p>
          <a:p>
            <a:endParaRPr lang="nb-NO" sz="1800" dirty="0"/>
          </a:p>
          <a:p>
            <a:r>
              <a:rPr lang="nb-NO" sz="1800" dirty="0" err="1"/>
              <a:t>Add</a:t>
            </a:r>
            <a:r>
              <a:rPr lang="nb-NO" sz="1800" dirty="0"/>
              <a:t> all </a:t>
            </a:r>
            <a:r>
              <a:rPr lang="nb-NO" sz="1800" dirty="0" err="1"/>
              <a:t>even</a:t>
            </a:r>
            <a:r>
              <a:rPr lang="nb-NO" sz="1800" dirty="0"/>
              <a:t> </a:t>
            </a:r>
            <a:r>
              <a:rPr lang="nb-NO" sz="1800" dirty="0" err="1"/>
              <a:t>numbers</a:t>
            </a:r>
            <a:r>
              <a:rPr lang="nb-NO" sz="1800" dirty="0"/>
              <a:t> from 0 to 10 to </a:t>
            </a:r>
            <a:r>
              <a:rPr lang="nb-NO" sz="1800" dirty="0" err="1"/>
              <a:t>the</a:t>
            </a:r>
            <a:r>
              <a:rPr lang="nb-NO" sz="1800" dirty="0"/>
              <a:t> list </a:t>
            </a:r>
            <a:r>
              <a:rPr lang="nb-NO" sz="1800" dirty="0" err="1"/>
              <a:t>using</a:t>
            </a:r>
            <a:r>
              <a:rPr lang="nb-NO" sz="1800" dirty="0"/>
              <a:t> a loop</a:t>
            </a:r>
          </a:p>
          <a:p>
            <a:endParaRPr lang="nb-NO" sz="1800" dirty="0"/>
          </a:p>
          <a:p>
            <a:r>
              <a:rPr lang="nb-NO" sz="1800" dirty="0" err="1"/>
              <a:t>Print</a:t>
            </a:r>
            <a:r>
              <a:rPr lang="nb-NO" sz="1800" dirty="0"/>
              <a:t> all </a:t>
            </a:r>
            <a:r>
              <a:rPr lang="nb-NO" sz="1800" dirty="0" err="1"/>
              <a:t>the</a:t>
            </a:r>
            <a:r>
              <a:rPr lang="nb-NO" sz="1800" dirty="0"/>
              <a:t> </a:t>
            </a:r>
            <a:r>
              <a:rPr lang="nb-NO" sz="1800" dirty="0" err="1"/>
              <a:t>values</a:t>
            </a:r>
            <a:r>
              <a:rPr lang="nb-NO" sz="1800" dirty="0"/>
              <a:t> </a:t>
            </a:r>
            <a:r>
              <a:rPr lang="nb-NO" sz="1800" dirty="0" err="1"/>
              <a:t>of</a:t>
            </a:r>
            <a:r>
              <a:rPr lang="nb-NO" sz="1800" dirty="0"/>
              <a:t> </a:t>
            </a:r>
            <a:r>
              <a:rPr lang="nb-NO" sz="1800" dirty="0" err="1"/>
              <a:t>the</a:t>
            </a:r>
            <a:r>
              <a:rPr lang="nb-NO" sz="1800" dirty="0"/>
              <a:t> list </a:t>
            </a:r>
            <a:r>
              <a:rPr lang="nb-NO" sz="1800" dirty="0" err="1"/>
              <a:t>using</a:t>
            </a:r>
            <a:r>
              <a:rPr lang="nb-NO" sz="1800" dirty="0"/>
              <a:t> </a:t>
            </a:r>
            <a:r>
              <a:rPr lang="nb-NO" sz="1800" dirty="0" err="1"/>
              <a:t>the</a:t>
            </a:r>
            <a:r>
              <a:rPr lang="nb-NO" sz="1800" dirty="0"/>
              <a:t> </a:t>
            </a:r>
            <a:r>
              <a:rPr lang="nb-NO" sz="1800" i="1" dirty="0"/>
              <a:t>for </a:t>
            </a:r>
            <a:r>
              <a:rPr lang="nb-NO" sz="1800" i="1" dirty="0" err="1"/>
              <a:t>elem</a:t>
            </a:r>
            <a:r>
              <a:rPr lang="nb-NO" sz="1800" i="1" dirty="0"/>
              <a:t> in list</a:t>
            </a:r>
            <a:r>
              <a:rPr lang="nb-NO" sz="1800" dirty="0"/>
              <a:t> </a:t>
            </a:r>
            <a:r>
              <a:rPr lang="nb-NO" sz="1800" dirty="0" err="1"/>
              <a:t>syntax</a:t>
            </a:r>
            <a:endParaRPr lang="nb-NO" sz="1800" dirty="0"/>
          </a:p>
        </p:txBody>
      </p:sp>
    </p:spTree>
    <p:extLst>
      <p:ext uri="{BB962C8B-B14F-4D97-AF65-F5344CB8AC3E}">
        <p14:creationId xmlns:p14="http://schemas.microsoft.com/office/powerpoint/2010/main" val="31820371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751D9-2089-FA65-806D-398EC41134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0970" y="1726404"/>
            <a:ext cx="6562060" cy="630942"/>
          </a:xfrm>
        </p:spPr>
        <p:txBody>
          <a:bodyPr/>
          <a:lstStyle/>
          <a:p>
            <a:r>
              <a:rPr lang="nb-NO" dirty="0"/>
              <a:t>Reading data</a:t>
            </a:r>
          </a:p>
        </p:txBody>
      </p:sp>
    </p:spTree>
    <p:extLst>
      <p:ext uri="{BB962C8B-B14F-4D97-AF65-F5344CB8AC3E}">
        <p14:creationId xmlns:p14="http://schemas.microsoft.com/office/powerpoint/2010/main" val="24959116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B68F552-7513-9275-52B8-E0B7794C6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What</a:t>
            </a:r>
            <a:r>
              <a:rPr lang="nb-NO" dirty="0"/>
              <a:t> is data?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15CD01-678A-EDCE-E4E5-F5A727118D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/>
              <a:t>Essentially</a:t>
            </a:r>
            <a:r>
              <a:rPr lang="nb-NO" dirty="0"/>
              <a:t> – </a:t>
            </a:r>
            <a:r>
              <a:rPr lang="nb-NO" dirty="0" err="1"/>
              <a:t>text</a:t>
            </a:r>
            <a:r>
              <a:rPr lang="nb-NO" dirty="0"/>
              <a:t> files</a:t>
            </a:r>
          </a:p>
          <a:p>
            <a:r>
              <a:rPr lang="nb-NO" dirty="0" err="1"/>
              <a:t>We</a:t>
            </a:r>
            <a:r>
              <a:rPr lang="nb-NO" dirty="0"/>
              <a:t> </a:t>
            </a:r>
            <a:r>
              <a:rPr lang="nb-NO" dirty="0" err="1"/>
              <a:t>can</a:t>
            </a:r>
            <a:r>
              <a:rPr lang="nb-NO" dirty="0"/>
              <a:t> </a:t>
            </a:r>
            <a:r>
              <a:rPr lang="nb-NO" dirty="0" err="1"/>
              <a:t>read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text</a:t>
            </a:r>
            <a:r>
              <a:rPr lang="nb-NO" dirty="0"/>
              <a:t> </a:t>
            </a:r>
            <a:r>
              <a:rPr lang="nb-NO" dirty="0" err="1"/>
              <a:t>into</a:t>
            </a:r>
            <a:r>
              <a:rPr lang="nb-NO" dirty="0"/>
              <a:t> a program </a:t>
            </a:r>
            <a:r>
              <a:rPr lang="nb-NO" dirty="0" err="1"/>
              <a:t>using</a:t>
            </a:r>
            <a:r>
              <a:rPr lang="nb-NO" dirty="0"/>
              <a:t> </a:t>
            </a:r>
            <a:r>
              <a:rPr lang="nb-NO" i="1" dirty="0" err="1"/>
              <a:t>open</a:t>
            </a:r>
            <a:r>
              <a:rPr lang="nb-NO" i="1" dirty="0"/>
              <a:t>(</a:t>
            </a:r>
            <a:r>
              <a:rPr lang="nb-NO" i="1" dirty="0" err="1"/>
              <a:t>filename</a:t>
            </a:r>
            <a:r>
              <a:rPr lang="nb-NO" i="1" dirty="0"/>
              <a:t>)</a:t>
            </a:r>
            <a:endParaRPr lang="nb-NO" dirty="0"/>
          </a:p>
          <a:p>
            <a:r>
              <a:rPr lang="nb-NO" dirty="0"/>
              <a:t>File has to be </a:t>
            </a:r>
            <a:r>
              <a:rPr lang="nb-NO" dirty="0" err="1"/>
              <a:t>located</a:t>
            </a:r>
            <a:r>
              <a:rPr lang="nb-NO" dirty="0"/>
              <a:t> in </a:t>
            </a:r>
            <a:r>
              <a:rPr lang="nb-NO" dirty="0" err="1"/>
              <a:t>the</a:t>
            </a:r>
            <a:r>
              <a:rPr lang="nb-NO" dirty="0"/>
              <a:t> same folder as </a:t>
            </a:r>
            <a:r>
              <a:rPr lang="nb-NO" dirty="0" err="1"/>
              <a:t>your</a:t>
            </a:r>
            <a:r>
              <a:rPr lang="nb-NO" dirty="0"/>
              <a:t> program</a:t>
            </a:r>
          </a:p>
          <a:p>
            <a:r>
              <a:rPr lang="nb-NO" dirty="0" err="1"/>
              <a:t>Beware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datatypes! </a:t>
            </a:r>
            <a:r>
              <a:rPr lang="nb-NO" dirty="0" err="1"/>
              <a:t>You</a:t>
            </a:r>
            <a:r>
              <a:rPr lang="nb-NO" dirty="0"/>
              <a:t> </a:t>
            </a:r>
            <a:r>
              <a:rPr lang="nb-NO" dirty="0" err="1"/>
              <a:t>always</a:t>
            </a:r>
            <a:r>
              <a:rPr lang="nb-NO" dirty="0"/>
              <a:t> </a:t>
            </a:r>
            <a:r>
              <a:rPr lang="nb-NO" dirty="0" err="1"/>
              <a:t>read</a:t>
            </a:r>
            <a:r>
              <a:rPr lang="nb-NO" dirty="0"/>
              <a:t> </a:t>
            </a:r>
            <a:r>
              <a:rPr lang="nb-NO" dirty="0" err="1"/>
              <a:t>text</a:t>
            </a:r>
            <a:r>
              <a:rPr lang="nb-NO" dirty="0"/>
              <a:t> (</a:t>
            </a:r>
            <a:r>
              <a:rPr lang="nb-NO" dirty="0" err="1"/>
              <a:t>string</a:t>
            </a:r>
            <a:r>
              <a:rPr lang="nb-NO" dirty="0"/>
              <a:t>)</a:t>
            </a:r>
          </a:p>
          <a:p>
            <a:pPr lvl="1"/>
            <a:r>
              <a:rPr lang="nb-NO" dirty="0" err="1"/>
              <a:t>Numbers</a:t>
            </a:r>
            <a:r>
              <a:rPr lang="nb-NO" dirty="0"/>
              <a:t>? </a:t>
            </a:r>
            <a:r>
              <a:rPr lang="nb-NO" dirty="0" err="1"/>
              <a:t>Use</a:t>
            </a:r>
            <a:r>
              <a:rPr lang="nb-NO" dirty="0"/>
              <a:t> </a:t>
            </a:r>
            <a:r>
              <a:rPr lang="nb-NO" dirty="0" err="1"/>
              <a:t>int</a:t>
            </a:r>
            <a:r>
              <a:rPr lang="nb-NO" dirty="0"/>
              <a:t>() or float()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AAAEB99-00FD-4F87-CFD4-5163EC74D6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072" y="3408364"/>
            <a:ext cx="2768600" cy="10922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E1F2986-F7C2-A6AD-11BE-A174414053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0128" y="3255964"/>
            <a:ext cx="2717800" cy="12446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2AE4C10-27D1-FF32-9ECD-5C977AFD6AE2}"/>
              </a:ext>
            </a:extLst>
          </p:cNvPr>
          <p:cNvSpPr txBox="1"/>
          <p:nvPr/>
        </p:nvSpPr>
        <p:spPr>
          <a:xfrm>
            <a:off x="1005084" y="3105923"/>
            <a:ext cx="191057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dirty="0" err="1"/>
              <a:t>reader.py</a:t>
            </a:r>
            <a:endParaRPr lang="nb-NO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1902392-E50B-C1FD-58D8-04805770C5A2}"/>
              </a:ext>
            </a:extLst>
          </p:cNvPr>
          <p:cNvSpPr txBox="1"/>
          <p:nvPr/>
        </p:nvSpPr>
        <p:spPr>
          <a:xfrm>
            <a:off x="6228341" y="2930293"/>
            <a:ext cx="191057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dirty="0" err="1"/>
              <a:t>data.txt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18833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6C5AD-C63B-6D8D-ED0D-1FCD00918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Exercise</a:t>
            </a:r>
            <a:r>
              <a:rPr lang="nb-NO" dirty="0"/>
              <a:t>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D0A1F8-F568-7402-4ACE-3792F8C641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nb-NO" dirty="0"/>
              <a:t>Write a program </a:t>
            </a:r>
            <a:r>
              <a:rPr lang="nb-NO" dirty="0" err="1"/>
              <a:t>that</a:t>
            </a:r>
            <a:r>
              <a:rPr lang="nb-NO" dirty="0"/>
              <a:t> </a:t>
            </a:r>
            <a:r>
              <a:rPr lang="nb-NO" dirty="0" err="1"/>
              <a:t>reads</a:t>
            </a:r>
            <a:r>
              <a:rPr lang="nb-NO" dirty="0"/>
              <a:t> a file </a:t>
            </a:r>
            <a:r>
              <a:rPr lang="nb-NO" dirty="0" err="1"/>
              <a:t>containing</a:t>
            </a:r>
            <a:r>
              <a:rPr lang="nb-NO" dirty="0"/>
              <a:t> </a:t>
            </a:r>
            <a:r>
              <a:rPr lang="nb-NO" dirty="0" err="1"/>
              <a:t>numbers</a:t>
            </a:r>
            <a:r>
              <a:rPr lang="nb-NO" dirty="0"/>
              <a:t>. Store all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numbers</a:t>
            </a:r>
            <a:r>
              <a:rPr lang="nb-NO" dirty="0"/>
              <a:t> in a list</a:t>
            </a:r>
          </a:p>
          <a:p>
            <a:pPr marL="342900" indent="-342900">
              <a:buFont typeface="+mj-lt"/>
              <a:buAutoNum type="arabicPeriod"/>
            </a:pPr>
            <a:endParaRPr lang="nb-NO" dirty="0"/>
          </a:p>
          <a:p>
            <a:pPr marL="342900" indent="-342900">
              <a:buFont typeface="+mj-lt"/>
              <a:buAutoNum type="arabicPeriod"/>
            </a:pPr>
            <a:r>
              <a:rPr lang="nb-NO" dirty="0" err="1"/>
              <a:t>Print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content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list line by line by </a:t>
            </a:r>
            <a:r>
              <a:rPr lang="nb-NO" dirty="0" err="1"/>
              <a:t>using</a:t>
            </a:r>
            <a:r>
              <a:rPr lang="nb-NO" dirty="0"/>
              <a:t> a for loop</a:t>
            </a:r>
          </a:p>
          <a:p>
            <a:pPr marL="342900" indent="-342900">
              <a:buFont typeface="+mj-lt"/>
              <a:buAutoNum type="arabicPeriod"/>
            </a:pPr>
            <a:endParaRPr lang="nb-NO" dirty="0"/>
          </a:p>
          <a:p>
            <a:pPr marL="342900" indent="-342900">
              <a:buFont typeface="+mj-lt"/>
              <a:buAutoNum type="arabicPeriod"/>
            </a:pPr>
            <a:r>
              <a:rPr lang="nb-NO" dirty="0" err="1"/>
              <a:t>Calculate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sum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numbers</a:t>
            </a:r>
            <a:r>
              <a:rPr lang="nb-NO" dirty="0"/>
              <a:t> in </a:t>
            </a:r>
            <a:r>
              <a:rPr lang="nb-NO" dirty="0" err="1"/>
              <a:t>the</a:t>
            </a:r>
            <a:r>
              <a:rPr lang="nb-NO" dirty="0"/>
              <a:t> list</a:t>
            </a:r>
          </a:p>
          <a:p>
            <a:pPr marL="342900" indent="-342900">
              <a:buFont typeface="+mj-lt"/>
              <a:buAutoNum type="arabicPeriod"/>
            </a:pPr>
            <a:endParaRPr lang="nb-NO" dirty="0"/>
          </a:p>
          <a:p>
            <a:pPr marL="342900" indent="-342900">
              <a:buFont typeface="+mj-lt"/>
              <a:buAutoNum type="arabicPeriod"/>
            </a:pPr>
            <a:r>
              <a:rPr lang="nb-NO" dirty="0" err="1"/>
              <a:t>Find</a:t>
            </a:r>
            <a:r>
              <a:rPr lang="nb-NO" dirty="0"/>
              <a:t> and </a:t>
            </a:r>
            <a:r>
              <a:rPr lang="nb-NO" dirty="0" err="1"/>
              <a:t>print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largest</a:t>
            </a:r>
            <a:r>
              <a:rPr lang="nb-NO" dirty="0"/>
              <a:t> and </a:t>
            </a:r>
            <a:r>
              <a:rPr lang="nb-NO" dirty="0" err="1"/>
              <a:t>smallest</a:t>
            </a:r>
            <a:r>
              <a:rPr lang="nb-NO" dirty="0"/>
              <a:t> </a:t>
            </a:r>
            <a:r>
              <a:rPr lang="nb-NO" dirty="0" err="1"/>
              <a:t>values</a:t>
            </a:r>
            <a:r>
              <a:rPr lang="nb-NO" dirty="0"/>
              <a:t> in </a:t>
            </a:r>
            <a:r>
              <a:rPr lang="nb-NO" dirty="0" err="1"/>
              <a:t>the</a:t>
            </a:r>
            <a:r>
              <a:rPr lang="nb-NO" dirty="0"/>
              <a:t> list</a:t>
            </a:r>
          </a:p>
          <a:p>
            <a:pPr marL="342900" indent="-342900">
              <a:buFont typeface="+mj-lt"/>
              <a:buAutoNum type="arabicPeriod"/>
            </a:pPr>
            <a:endParaRPr lang="nb-NO" dirty="0"/>
          </a:p>
          <a:p>
            <a:pPr marL="342900" indent="-342900">
              <a:buFont typeface="+mj-lt"/>
              <a:buAutoNum type="arabicPeriod"/>
            </a:pPr>
            <a:r>
              <a:rPr lang="nb-NO" dirty="0" err="1"/>
              <a:t>Calculate</a:t>
            </a:r>
            <a:r>
              <a:rPr lang="nb-NO" dirty="0"/>
              <a:t> and </a:t>
            </a:r>
            <a:r>
              <a:rPr lang="nb-NO" dirty="0" err="1"/>
              <a:t>print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average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all </a:t>
            </a:r>
            <a:r>
              <a:rPr lang="nb-NO" dirty="0" err="1"/>
              <a:t>numbers</a:t>
            </a:r>
            <a:r>
              <a:rPr lang="nb-NO" dirty="0"/>
              <a:t> in </a:t>
            </a:r>
            <a:r>
              <a:rPr lang="nb-NO" dirty="0" err="1"/>
              <a:t>the</a:t>
            </a:r>
            <a:r>
              <a:rPr lang="nb-NO" dirty="0"/>
              <a:t> list</a:t>
            </a:r>
          </a:p>
        </p:txBody>
      </p:sp>
    </p:spTree>
    <p:extLst>
      <p:ext uri="{BB962C8B-B14F-4D97-AF65-F5344CB8AC3E}">
        <p14:creationId xmlns:p14="http://schemas.microsoft.com/office/powerpoint/2010/main" val="306520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DCDA4-C21C-9E54-386D-BAB381A7A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Previous</a:t>
            </a:r>
            <a:r>
              <a:rPr lang="nb-NO" dirty="0"/>
              <a:t> </a:t>
            </a:r>
            <a:r>
              <a:rPr lang="nb-NO" dirty="0" err="1"/>
              <a:t>week</a:t>
            </a:r>
            <a:r>
              <a:rPr lang="nb-NO" dirty="0"/>
              <a:t> – </a:t>
            </a:r>
            <a:r>
              <a:rPr lang="nb-NO" dirty="0" err="1"/>
              <a:t>recap</a:t>
            </a:r>
            <a:endParaRPr lang="nb-N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D46EE6-910D-48DD-D2CA-F1EB880D31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000" dirty="0"/>
              <a:t>if-statements</a:t>
            </a:r>
          </a:p>
          <a:p>
            <a:pPr lvl="1"/>
            <a:r>
              <a:rPr lang="nb-NO" sz="1800" dirty="0"/>
              <a:t>For </a:t>
            </a:r>
            <a:r>
              <a:rPr lang="nb-NO" sz="1800" dirty="0" err="1"/>
              <a:t>making</a:t>
            </a:r>
            <a:r>
              <a:rPr lang="nb-NO" sz="1800" dirty="0"/>
              <a:t> </a:t>
            </a:r>
            <a:r>
              <a:rPr lang="nb-NO" sz="1800" dirty="0" err="1"/>
              <a:t>decisions</a:t>
            </a:r>
            <a:endParaRPr lang="nb-NO" sz="1800" dirty="0"/>
          </a:p>
          <a:p>
            <a:pPr lvl="1"/>
            <a:r>
              <a:rPr lang="nb-NO" sz="1800" dirty="0" err="1"/>
              <a:t>Boolean</a:t>
            </a:r>
            <a:r>
              <a:rPr lang="nb-NO" sz="1800" dirty="0"/>
              <a:t> </a:t>
            </a:r>
            <a:r>
              <a:rPr lang="nb-NO" sz="1800" dirty="0" err="1"/>
              <a:t>logic</a:t>
            </a:r>
            <a:endParaRPr lang="nb-NO" sz="1800" dirty="0"/>
          </a:p>
          <a:p>
            <a:r>
              <a:rPr lang="nb-NO" sz="2000" dirty="0"/>
              <a:t>Loops</a:t>
            </a:r>
          </a:p>
          <a:p>
            <a:pPr lvl="1"/>
            <a:r>
              <a:rPr lang="nb-NO" sz="1800" dirty="0"/>
              <a:t>The for-loop</a:t>
            </a:r>
          </a:p>
          <a:p>
            <a:pPr lvl="1"/>
            <a:r>
              <a:rPr lang="nb-NO" sz="1800" dirty="0"/>
              <a:t>The </a:t>
            </a:r>
            <a:r>
              <a:rPr lang="nb-NO" sz="1800" dirty="0" err="1"/>
              <a:t>while</a:t>
            </a:r>
            <a:r>
              <a:rPr lang="nb-NO" sz="1800" dirty="0"/>
              <a:t>-loop</a:t>
            </a:r>
          </a:p>
          <a:p>
            <a:pPr lvl="1"/>
            <a:r>
              <a:rPr lang="nb-NO" sz="1800" dirty="0"/>
              <a:t>Code </a:t>
            </a:r>
            <a:r>
              <a:rPr lang="nb-NO" sz="1800" dirty="0" err="1"/>
              <a:t>repetition</a:t>
            </a:r>
            <a:endParaRPr lang="nb-NO" sz="1800" dirty="0"/>
          </a:p>
        </p:txBody>
      </p:sp>
    </p:spTree>
    <p:extLst>
      <p:ext uri="{BB962C8B-B14F-4D97-AF65-F5344CB8AC3E}">
        <p14:creationId xmlns:p14="http://schemas.microsoft.com/office/powerpoint/2010/main" val="4127461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F951C0-62C2-F18F-CF43-597F108794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0970" y="1726404"/>
            <a:ext cx="6562060" cy="630942"/>
          </a:xfrm>
        </p:spPr>
        <p:txBody>
          <a:bodyPr/>
          <a:lstStyle/>
          <a:p>
            <a:r>
              <a:rPr lang="nb-NO" dirty="0"/>
              <a:t>Lists</a:t>
            </a:r>
          </a:p>
        </p:txBody>
      </p:sp>
    </p:spTree>
    <p:extLst>
      <p:ext uri="{BB962C8B-B14F-4D97-AF65-F5344CB8AC3E}">
        <p14:creationId xmlns:p14="http://schemas.microsoft.com/office/powerpoint/2010/main" val="2299088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7ACB949-A31F-8930-1176-578C776EA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What</a:t>
            </a:r>
            <a:r>
              <a:rPr lang="nb-NO" dirty="0"/>
              <a:t> is a list?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BA06CD-25E3-4A8E-F570-F1EABB8922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Store </a:t>
            </a:r>
            <a:r>
              <a:rPr lang="nb-NO" dirty="0" err="1"/>
              <a:t>many</a:t>
            </a:r>
            <a:r>
              <a:rPr lang="nb-NO" dirty="0"/>
              <a:t> </a:t>
            </a:r>
            <a:r>
              <a:rPr lang="nb-NO" dirty="0" err="1"/>
              <a:t>values</a:t>
            </a:r>
            <a:r>
              <a:rPr lang="nb-NO" dirty="0"/>
              <a:t> in </a:t>
            </a:r>
            <a:r>
              <a:rPr lang="nb-NO" dirty="0" err="1"/>
              <a:t>one</a:t>
            </a:r>
            <a:r>
              <a:rPr lang="nb-NO" dirty="0"/>
              <a:t> variable</a:t>
            </a:r>
          </a:p>
          <a:p>
            <a:r>
              <a:rPr lang="nb-NO" dirty="0" err="1"/>
              <a:t>Often</a:t>
            </a:r>
            <a:r>
              <a:rPr lang="nb-NO" dirty="0"/>
              <a:t> used in </a:t>
            </a:r>
            <a:r>
              <a:rPr lang="nb-NO" dirty="0" err="1"/>
              <a:t>conjunction</a:t>
            </a:r>
            <a:r>
              <a:rPr lang="nb-NO" dirty="0"/>
              <a:t> </a:t>
            </a:r>
            <a:r>
              <a:rPr lang="nb-NO" dirty="0" err="1"/>
              <a:t>with</a:t>
            </a:r>
            <a:r>
              <a:rPr lang="nb-NO" dirty="0"/>
              <a:t> loops</a:t>
            </a:r>
          </a:p>
          <a:p>
            <a:r>
              <a:rPr lang="nb-NO" dirty="0" err="1"/>
              <a:t>Declared</a:t>
            </a:r>
            <a:r>
              <a:rPr lang="nb-NO" dirty="0"/>
              <a:t> </a:t>
            </a:r>
            <a:r>
              <a:rPr lang="nb-NO" dirty="0" err="1"/>
              <a:t>using</a:t>
            </a:r>
            <a:r>
              <a:rPr lang="nb-NO" dirty="0"/>
              <a:t> </a:t>
            </a:r>
            <a:r>
              <a:rPr lang="nb-NO" dirty="0" err="1"/>
              <a:t>square</a:t>
            </a:r>
            <a:r>
              <a:rPr lang="nb-NO" dirty="0"/>
              <a:t> </a:t>
            </a:r>
            <a:r>
              <a:rPr lang="nb-NO" dirty="0" err="1"/>
              <a:t>brackets</a:t>
            </a:r>
            <a:endParaRPr lang="nb-NO" dirty="0"/>
          </a:p>
          <a:p>
            <a:r>
              <a:rPr lang="nb-NO" dirty="0" err="1"/>
              <a:t>Can</a:t>
            </a:r>
            <a:r>
              <a:rPr lang="nb-NO" dirty="0"/>
              <a:t> </a:t>
            </a:r>
            <a:r>
              <a:rPr lang="nb-NO" dirty="0" err="1"/>
              <a:t>contain</a:t>
            </a:r>
            <a:r>
              <a:rPr lang="nb-NO" dirty="0"/>
              <a:t> all sorts </a:t>
            </a:r>
            <a:r>
              <a:rPr lang="nb-NO" dirty="0" err="1"/>
              <a:t>of</a:t>
            </a:r>
            <a:r>
              <a:rPr lang="nb-NO" dirty="0"/>
              <a:t> data (</a:t>
            </a:r>
            <a:r>
              <a:rPr lang="nb-NO" dirty="0" err="1"/>
              <a:t>but</a:t>
            </a:r>
            <a:r>
              <a:rPr lang="nb-NO" dirty="0"/>
              <a:t> </a:t>
            </a:r>
            <a:r>
              <a:rPr lang="nb-NO" dirty="0" err="1"/>
              <a:t>please</a:t>
            </a:r>
            <a:r>
              <a:rPr lang="nb-NO" dirty="0"/>
              <a:t> </a:t>
            </a:r>
            <a:r>
              <a:rPr lang="nb-NO" dirty="0" err="1"/>
              <a:t>don’t</a:t>
            </a:r>
            <a:r>
              <a:rPr lang="nb-NO" dirty="0"/>
              <a:t> mix)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344CD80-BB57-FB5F-8594-9722E545E4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6938" y="3342443"/>
            <a:ext cx="414020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730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D9A06-EE32-0253-3ABF-1E8DD4060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Accessing</a:t>
            </a:r>
            <a:r>
              <a:rPr lang="nb-NO" dirty="0"/>
              <a:t>, </a:t>
            </a:r>
            <a:r>
              <a:rPr lang="nb-NO" dirty="0" err="1"/>
              <a:t>editing</a:t>
            </a:r>
            <a:r>
              <a:rPr lang="nb-NO" dirty="0"/>
              <a:t>, </a:t>
            </a:r>
            <a:r>
              <a:rPr lang="nb-NO" dirty="0" err="1"/>
              <a:t>adding</a:t>
            </a:r>
            <a:r>
              <a:rPr lang="nb-NO" dirty="0"/>
              <a:t> and </a:t>
            </a:r>
            <a:r>
              <a:rPr lang="nb-NO" dirty="0" err="1"/>
              <a:t>deleting</a:t>
            </a:r>
            <a:endParaRPr lang="nb-N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AB9E2D-520B-C96D-CB51-49B610C4A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/>
              <a:t>Adding</a:t>
            </a:r>
            <a:r>
              <a:rPr lang="nb-NO" dirty="0"/>
              <a:t> a </a:t>
            </a:r>
            <a:r>
              <a:rPr lang="nb-NO" dirty="0" err="1"/>
              <a:t>value</a:t>
            </a:r>
            <a:endParaRPr lang="nb-NO" dirty="0"/>
          </a:p>
          <a:p>
            <a:pPr lvl="1"/>
            <a:r>
              <a:rPr lang="nb-NO" dirty="0" err="1"/>
              <a:t>Append</a:t>
            </a:r>
            <a:endParaRPr lang="nb-NO" dirty="0"/>
          </a:p>
          <a:p>
            <a:r>
              <a:rPr lang="nb-NO" dirty="0" err="1"/>
              <a:t>Accessing</a:t>
            </a:r>
            <a:r>
              <a:rPr lang="nb-NO" dirty="0"/>
              <a:t> a </a:t>
            </a:r>
            <a:r>
              <a:rPr lang="nb-NO" dirty="0" err="1"/>
              <a:t>value</a:t>
            </a:r>
            <a:endParaRPr lang="nb-NO" dirty="0"/>
          </a:p>
          <a:p>
            <a:pPr lvl="1"/>
            <a:r>
              <a:rPr lang="nb-NO" dirty="0" err="1"/>
              <a:t>Square</a:t>
            </a:r>
            <a:r>
              <a:rPr lang="nb-NO" dirty="0"/>
              <a:t> </a:t>
            </a:r>
            <a:r>
              <a:rPr lang="nb-NO" dirty="0" err="1"/>
              <a:t>brackets</a:t>
            </a:r>
            <a:r>
              <a:rPr lang="nb-NO" dirty="0"/>
              <a:t> </a:t>
            </a:r>
            <a:r>
              <a:rPr lang="nb-NO" dirty="0" err="1"/>
              <a:t>with</a:t>
            </a:r>
            <a:r>
              <a:rPr lang="nb-NO" dirty="0"/>
              <a:t> </a:t>
            </a:r>
            <a:r>
              <a:rPr lang="nb-NO" dirty="0" err="1"/>
              <a:t>index</a:t>
            </a:r>
            <a:endParaRPr lang="nb-NO" dirty="0"/>
          </a:p>
          <a:p>
            <a:pPr lvl="1"/>
            <a:r>
              <a:rPr lang="nb-NO" dirty="0" err="1"/>
              <a:t>Indexing</a:t>
            </a:r>
            <a:r>
              <a:rPr lang="nb-NO" dirty="0"/>
              <a:t> starts at 0</a:t>
            </a:r>
          </a:p>
          <a:p>
            <a:r>
              <a:rPr lang="nb-NO" dirty="0"/>
              <a:t>Editing a </a:t>
            </a:r>
            <a:r>
              <a:rPr lang="nb-NO" dirty="0" err="1"/>
              <a:t>value</a:t>
            </a:r>
            <a:endParaRPr lang="nb-NO" dirty="0"/>
          </a:p>
          <a:p>
            <a:pPr lvl="1"/>
            <a:r>
              <a:rPr lang="nb-NO" dirty="0"/>
              <a:t>Access by </a:t>
            </a:r>
            <a:r>
              <a:rPr lang="nb-NO" dirty="0" err="1"/>
              <a:t>square</a:t>
            </a:r>
            <a:r>
              <a:rPr lang="nb-NO" dirty="0"/>
              <a:t> </a:t>
            </a:r>
            <a:r>
              <a:rPr lang="nb-NO" dirty="0" err="1"/>
              <a:t>bracket</a:t>
            </a:r>
            <a:endParaRPr lang="nb-NO" dirty="0"/>
          </a:p>
          <a:p>
            <a:pPr lvl="1"/>
            <a:r>
              <a:rPr lang="nb-NO" dirty="0" err="1"/>
              <a:t>Change</a:t>
            </a:r>
            <a:r>
              <a:rPr lang="nb-NO" dirty="0"/>
              <a:t> </a:t>
            </a:r>
            <a:r>
              <a:rPr lang="nb-NO" dirty="0" err="1"/>
              <a:t>value</a:t>
            </a:r>
            <a:r>
              <a:rPr lang="nb-NO" dirty="0"/>
              <a:t> just as </a:t>
            </a:r>
            <a:r>
              <a:rPr lang="nb-NO" dirty="0" err="1"/>
              <a:t>any</a:t>
            </a:r>
            <a:r>
              <a:rPr lang="nb-NO" dirty="0"/>
              <a:t> </a:t>
            </a:r>
            <a:r>
              <a:rPr lang="nb-NO" dirty="0" err="1"/>
              <a:t>other</a:t>
            </a:r>
            <a:r>
              <a:rPr lang="nb-NO" dirty="0"/>
              <a:t> variable</a:t>
            </a:r>
          </a:p>
          <a:p>
            <a:r>
              <a:rPr lang="nb-NO" dirty="0" err="1"/>
              <a:t>Removing</a:t>
            </a:r>
            <a:r>
              <a:rPr lang="nb-NO" dirty="0"/>
              <a:t> a </a:t>
            </a:r>
            <a:r>
              <a:rPr lang="nb-NO" dirty="0" err="1"/>
              <a:t>value</a:t>
            </a:r>
            <a:endParaRPr lang="nb-NO" dirty="0"/>
          </a:p>
          <a:p>
            <a:pPr lvl="1"/>
            <a:r>
              <a:rPr lang="nb-NO" dirty="0" err="1"/>
              <a:t>Remove</a:t>
            </a:r>
            <a:endParaRPr lang="nb-NO" dirty="0"/>
          </a:p>
          <a:p>
            <a:pPr lvl="1"/>
            <a:r>
              <a:rPr lang="nb-NO" dirty="0" err="1"/>
              <a:t>Only</a:t>
            </a:r>
            <a:r>
              <a:rPr lang="nb-NO" dirty="0"/>
              <a:t> </a:t>
            </a:r>
            <a:r>
              <a:rPr lang="nb-NO" dirty="0" err="1"/>
              <a:t>removes</a:t>
            </a:r>
            <a:r>
              <a:rPr lang="nb-NO" dirty="0"/>
              <a:t> first </a:t>
            </a:r>
            <a:r>
              <a:rPr lang="nb-NO" dirty="0" err="1"/>
              <a:t>occurence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a </a:t>
            </a:r>
            <a:r>
              <a:rPr lang="nb-NO" dirty="0" err="1"/>
              <a:t>value</a:t>
            </a:r>
            <a:endParaRPr lang="nb-NO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26CAE3C-9784-2D4A-AE5B-39F402455A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6862" y="1543844"/>
            <a:ext cx="2870200" cy="20574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F628D40-3155-1269-4E51-C9835B52EB32}"/>
              </a:ext>
            </a:extLst>
          </p:cNvPr>
          <p:cNvSpPr txBox="1"/>
          <p:nvPr/>
        </p:nvSpPr>
        <p:spPr>
          <a:xfrm>
            <a:off x="5972859" y="3601244"/>
            <a:ext cx="217820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err="1"/>
              <a:t>What</a:t>
            </a:r>
            <a:r>
              <a:rPr lang="nb-NO" dirty="0"/>
              <a:t> </a:t>
            </a:r>
            <a:r>
              <a:rPr lang="nb-NO" dirty="0" err="1"/>
              <a:t>will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output be...?</a:t>
            </a:r>
          </a:p>
        </p:txBody>
      </p:sp>
    </p:spTree>
    <p:extLst>
      <p:ext uri="{BB962C8B-B14F-4D97-AF65-F5344CB8AC3E}">
        <p14:creationId xmlns:p14="http://schemas.microsoft.com/office/powerpoint/2010/main" val="3639674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52452-C39B-57C5-2A39-B25B27063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Exercise</a:t>
            </a:r>
            <a:r>
              <a:rPr lang="nb-NO" dirty="0"/>
              <a:t>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5F29D5-F4CB-EB28-63EB-1B3AE3D37D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nb-NO" sz="1800" dirty="0"/>
              <a:t>Make a list </a:t>
            </a:r>
            <a:r>
              <a:rPr lang="nb-NO" sz="1800" dirty="0" err="1"/>
              <a:t>containing</a:t>
            </a:r>
            <a:r>
              <a:rPr lang="nb-NO" sz="1800" dirty="0"/>
              <a:t> </a:t>
            </a:r>
            <a:r>
              <a:rPr lang="nb-NO" sz="1800" dirty="0" err="1"/>
              <a:t>three</a:t>
            </a:r>
            <a:r>
              <a:rPr lang="nb-NO" sz="1800" dirty="0"/>
              <a:t> </a:t>
            </a:r>
            <a:r>
              <a:rPr lang="nb-NO" sz="1800" dirty="0" err="1"/>
              <a:t>of</a:t>
            </a:r>
            <a:r>
              <a:rPr lang="nb-NO" sz="1800" dirty="0"/>
              <a:t> </a:t>
            </a:r>
            <a:r>
              <a:rPr lang="nb-NO" sz="1800" dirty="0" err="1"/>
              <a:t>your</a:t>
            </a:r>
            <a:r>
              <a:rPr lang="nb-NO" sz="1800" dirty="0"/>
              <a:t> </a:t>
            </a:r>
            <a:r>
              <a:rPr lang="nb-NO" sz="1800" dirty="0" err="1"/>
              <a:t>favourite</a:t>
            </a:r>
            <a:r>
              <a:rPr lang="nb-NO" sz="1800" dirty="0"/>
              <a:t> </a:t>
            </a:r>
            <a:r>
              <a:rPr lang="nb-NO" sz="1800" dirty="0" err="1"/>
              <a:t>books</a:t>
            </a:r>
            <a:r>
              <a:rPr lang="nb-NO" sz="1800" dirty="0"/>
              <a:t>, </a:t>
            </a:r>
            <a:r>
              <a:rPr lang="nb-NO" sz="1800" dirty="0" err="1"/>
              <a:t>movies</a:t>
            </a:r>
            <a:r>
              <a:rPr lang="nb-NO" sz="1800" dirty="0"/>
              <a:t> or series</a:t>
            </a:r>
          </a:p>
          <a:p>
            <a:pPr marL="342900" indent="-342900">
              <a:buFont typeface="+mj-lt"/>
              <a:buAutoNum type="arabicPeriod"/>
            </a:pPr>
            <a:r>
              <a:rPr lang="nb-NO" sz="1800" dirty="0" err="1"/>
              <a:t>Print</a:t>
            </a:r>
            <a:r>
              <a:rPr lang="nb-NO" sz="1800" dirty="0"/>
              <a:t> </a:t>
            </a:r>
            <a:r>
              <a:rPr lang="nb-NO" sz="1800" dirty="0" err="1"/>
              <a:t>the</a:t>
            </a:r>
            <a:r>
              <a:rPr lang="nb-NO" sz="1800" dirty="0"/>
              <a:t> </a:t>
            </a:r>
            <a:r>
              <a:rPr lang="nb-NO" sz="1800" dirty="0" err="1"/>
              <a:t>content</a:t>
            </a:r>
            <a:r>
              <a:rPr lang="nb-NO" sz="1800" dirty="0"/>
              <a:t> </a:t>
            </a:r>
            <a:r>
              <a:rPr lang="nb-NO" sz="1800" dirty="0" err="1"/>
              <a:t>of</a:t>
            </a:r>
            <a:r>
              <a:rPr lang="nb-NO" sz="1800" dirty="0"/>
              <a:t> </a:t>
            </a:r>
            <a:r>
              <a:rPr lang="nb-NO" sz="1800" dirty="0" err="1"/>
              <a:t>the</a:t>
            </a:r>
            <a:r>
              <a:rPr lang="nb-NO" sz="1800" dirty="0"/>
              <a:t> list</a:t>
            </a:r>
          </a:p>
          <a:p>
            <a:pPr marL="342900" indent="-342900">
              <a:buFont typeface="+mj-lt"/>
              <a:buAutoNum type="arabicPeriod"/>
            </a:pPr>
            <a:r>
              <a:rPr lang="nb-NO" sz="1800" dirty="0" err="1"/>
              <a:t>Remove</a:t>
            </a:r>
            <a:r>
              <a:rPr lang="nb-NO" sz="1800" dirty="0"/>
              <a:t> </a:t>
            </a:r>
            <a:r>
              <a:rPr lang="nb-NO" sz="1800" dirty="0" err="1"/>
              <a:t>one</a:t>
            </a:r>
            <a:r>
              <a:rPr lang="nb-NO" sz="1800" dirty="0"/>
              <a:t> </a:t>
            </a:r>
            <a:r>
              <a:rPr lang="nb-NO" sz="1800" dirty="0" err="1"/>
              <a:t>of</a:t>
            </a:r>
            <a:r>
              <a:rPr lang="nb-NO" sz="1800" dirty="0"/>
              <a:t> </a:t>
            </a:r>
            <a:r>
              <a:rPr lang="nb-NO" sz="1800" dirty="0" err="1"/>
              <a:t>them</a:t>
            </a:r>
            <a:r>
              <a:rPr lang="nb-NO" sz="1800" dirty="0"/>
              <a:t> </a:t>
            </a:r>
            <a:r>
              <a:rPr lang="nb-NO" sz="1800" dirty="0" err="1"/>
              <a:t>using</a:t>
            </a:r>
            <a:r>
              <a:rPr lang="nb-NO" sz="1800" dirty="0"/>
              <a:t> </a:t>
            </a:r>
            <a:r>
              <a:rPr lang="nb-NO" sz="1800" dirty="0" err="1"/>
              <a:t>the</a:t>
            </a:r>
            <a:r>
              <a:rPr lang="nb-NO" sz="1800" dirty="0"/>
              <a:t> </a:t>
            </a:r>
            <a:r>
              <a:rPr lang="nb-NO" sz="1800" dirty="0" err="1"/>
              <a:t>remove</a:t>
            </a:r>
            <a:r>
              <a:rPr lang="nb-NO" sz="1800" dirty="0"/>
              <a:t> </a:t>
            </a:r>
            <a:r>
              <a:rPr lang="nb-NO" sz="1800" dirty="0" err="1"/>
              <a:t>keyword</a:t>
            </a:r>
            <a:endParaRPr lang="nb-NO" sz="1800" dirty="0"/>
          </a:p>
          <a:p>
            <a:pPr marL="342900" indent="-342900">
              <a:buFont typeface="+mj-lt"/>
              <a:buAutoNum type="arabicPeriod"/>
            </a:pPr>
            <a:r>
              <a:rPr lang="nb-NO" sz="1800" dirty="0" err="1"/>
              <a:t>Add</a:t>
            </a:r>
            <a:r>
              <a:rPr lang="nb-NO" sz="1800" dirty="0"/>
              <a:t> </a:t>
            </a:r>
            <a:r>
              <a:rPr lang="nb-NO" sz="1800" dirty="0" err="1"/>
              <a:t>another</a:t>
            </a:r>
            <a:r>
              <a:rPr lang="nb-NO" sz="1800" dirty="0"/>
              <a:t> book, </a:t>
            </a:r>
            <a:r>
              <a:rPr lang="nb-NO" sz="1800" dirty="0" err="1"/>
              <a:t>movie</a:t>
            </a:r>
            <a:r>
              <a:rPr lang="nb-NO" sz="1800" dirty="0"/>
              <a:t> or series</a:t>
            </a:r>
          </a:p>
          <a:p>
            <a:pPr marL="342900" indent="-342900">
              <a:buFont typeface="+mj-lt"/>
              <a:buAutoNum type="arabicPeriod"/>
            </a:pPr>
            <a:r>
              <a:rPr lang="nb-NO" sz="1800" dirty="0" err="1"/>
              <a:t>Print</a:t>
            </a:r>
            <a:r>
              <a:rPr lang="nb-NO" sz="1800" dirty="0"/>
              <a:t> </a:t>
            </a:r>
            <a:r>
              <a:rPr lang="nb-NO" sz="1800" dirty="0" err="1"/>
              <a:t>the</a:t>
            </a:r>
            <a:r>
              <a:rPr lang="nb-NO" sz="1800" dirty="0"/>
              <a:t> first element</a:t>
            </a:r>
          </a:p>
          <a:p>
            <a:pPr marL="342900" indent="-342900">
              <a:buFont typeface="+mj-lt"/>
              <a:buAutoNum type="arabicPeriod"/>
            </a:pPr>
            <a:r>
              <a:rPr lang="nb-NO" sz="1800" dirty="0" err="1"/>
              <a:t>Print</a:t>
            </a:r>
            <a:r>
              <a:rPr lang="nb-NO" sz="1800" dirty="0"/>
              <a:t> </a:t>
            </a:r>
            <a:r>
              <a:rPr lang="nb-NO" sz="1800" dirty="0" err="1"/>
              <a:t>the</a:t>
            </a:r>
            <a:r>
              <a:rPr lang="nb-NO" sz="1800" dirty="0"/>
              <a:t> </a:t>
            </a:r>
            <a:r>
              <a:rPr lang="nb-NO" sz="1800" dirty="0" err="1"/>
              <a:t>entire</a:t>
            </a:r>
            <a:r>
              <a:rPr lang="nb-NO" sz="1800" dirty="0"/>
              <a:t> list</a:t>
            </a:r>
          </a:p>
        </p:txBody>
      </p:sp>
    </p:spTree>
    <p:extLst>
      <p:ext uri="{BB962C8B-B14F-4D97-AF65-F5344CB8AC3E}">
        <p14:creationId xmlns:p14="http://schemas.microsoft.com/office/powerpoint/2010/main" val="2095349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17530-99D4-F313-56F3-24B5E49EF0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0970" y="1726404"/>
            <a:ext cx="6562060" cy="630942"/>
          </a:xfrm>
        </p:spPr>
        <p:txBody>
          <a:bodyPr/>
          <a:lstStyle/>
          <a:p>
            <a:r>
              <a:rPr lang="nb-NO" dirty="0"/>
              <a:t>Lists and loops</a:t>
            </a:r>
          </a:p>
        </p:txBody>
      </p:sp>
    </p:spTree>
    <p:extLst>
      <p:ext uri="{BB962C8B-B14F-4D97-AF65-F5344CB8AC3E}">
        <p14:creationId xmlns:p14="http://schemas.microsoft.com/office/powerpoint/2010/main" val="8883864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7E79C1E-147A-35E7-4DCE-49511FECA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Adding</a:t>
            </a:r>
            <a:r>
              <a:rPr lang="nb-NO" dirty="0"/>
              <a:t> data </a:t>
            </a:r>
            <a:r>
              <a:rPr lang="nb-NO" dirty="0" err="1"/>
              <a:t>through</a:t>
            </a:r>
            <a:r>
              <a:rPr lang="nb-NO" dirty="0"/>
              <a:t> loops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1680B05-2363-5A52-7DB0-844B38AFFA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6750" y="1937544"/>
            <a:ext cx="2730500" cy="1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3883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11A1E-6922-DF90-539A-172AF1C8E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Accessing</a:t>
            </a:r>
            <a:r>
              <a:rPr lang="nb-NO" dirty="0"/>
              <a:t> data </a:t>
            </a:r>
            <a:r>
              <a:rPr lang="nb-NO" dirty="0" err="1"/>
              <a:t>through</a:t>
            </a:r>
            <a:r>
              <a:rPr lang="nb-NO" dirty="0"/>
              <a:t> loops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4998B3F-4E76-F797-F28F-E1C3B1D41F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072" y="1956594"/>
            <a:ext cx="3035300" cy="12319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F2F8802-165F-E58E-2EE3-2F4A9003EF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6275" y="1975644"/>
            <a:ext cx="3492500" cy="119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332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UIO">
      <a:dk1>
        <a:sysClr val="windowText" lastClr="000000"/>
      </a:dk1>
      <a:lt1>
        <a:sysClr val="window" lastClr="FFFFFF"/>
      </a:lt1>
      <a:dk2>
        <a:srgbClr val="404040"/>
      </a:dk2>
      <a:lt2>
        <a:srgbClr val="F18665"/>
      </a:lt2>
      <a:accent1>
        <a:srgbClr val="E30613"/>
      </a:accent1>
      <a:accent2>
        <a:srgbClr val="C7C1B8"/>
      </a:accent2>
      <a:accent3>
        <a:srgbClr val="B7B7B6"/>
      </a:accent3>
      <a:accent4>
        <a:srgbClr val="76777B"/>
      </a:accent4>
      <a:accent5>
        <a:srgbClr val="E66A77"/>
      </a:accent5>
      <a:accent6>
        <a:srgbClr val="8A3B8F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mal_UIO_1.potx" id="{EA89BD56-01FD-48D9-BDD3-1E84E0E193CE}" vid="{1D06FC09-0143-4B29-8E70-0BE773F385DB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Office-tema</Template>
  <TotalTime>11287</TotalTime>
  <Words>333</Words>
  <Application>Microsoft Macintosh PowerPoint</Application>
  <PresentationFormat>Custom</PresentationFormat>
  <Paragraphs>68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Verdana</vt:lpstr>
      <vt:lpstr>Office-tema</vt:lpstr>
      <vt:lpstr>Data on the computer</vt:lpstr>
      <vt:lpstr>Previous week – recap</vt:lpstr>
      <vt:lpstr>Lists</vt:lpstr>
      <vt:lpstr>What is a list?</vt:lpstr>
      <vt:lpstr>Accessing, editing, adding and deleting</vt:lpstr>
      <vt:lpstr>Exercise 1</vt:lpstr>
      <vt:lpstr>Lists and loops</vt:lpstr>
      <vt:lpstr>Adding data through loops</vt:lpstr>
      <vt:lpstr>Accessing data through loops</vt:lpstr>
      <vt:lpstr>Exercise 2</vt:lpstr>
      <vt:lpstr>Reading data</vt:lpstr>
      <vt:lpstr>What is data?</vt:lpstr>
      <vt:lpstr>Exercise 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Aggregering i programmering</dc:title>
  <dc:creator>Henrik Hillestad Løvold</dc:creator>
  <cp:lastModifiedBy>Henrik Hillestad Løvold</cp:lastModifiedBy>
  <cp:revision>156</cp:revision>
  <dcterms:created xsi:type="dcterms:W3CDTF">2018-10-25T09:37:12Z</dcterms:created>
  <dcterms:modified xsi:type="dcterms:W3CDTF">2022-09-14T14:09:03Z</dcterms:modified>
</cp:coreProperties>
</file>