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5145088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C6A43BD7-B8FF-594C-B54D-A501A2C9E720}">
          <p14:sldIdLst>
            <p14:sldId id="256"/>
            <p14:sldId id="257"/>
            <p14:sldId id="258"/>
            <p14:sldId id="261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3F1"/>
    <a:srgbClr val="CCCBCA"/>
    <a:srgbClr val="76777B"/>
    <a:srgbClr val="C7C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0" autoAdjust="0"/>
    <p:restoredTop sz="94660"/>
  </p:normalViewPr>
  <p:slideViewPr>
    <p:cSldViewPr snapToGrid="0">
      <p:cViewPr varScale="1">
        <p:scale>
          <a:sx n="171" d="100"/>
          <a:sy n="17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CC8F2-2FBC-4C12-ACA9-F2AAB7958FCA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688BE6B2-574C-40DB-A16A-4F812CAEEE67}">
      <dgm:prSet phldrT="[Tekst]"/>
      <dgm:spPr/>
      <dgm:t>
        <a:bodyPr/>
        <a:lstStyle/>
        <a:p>
          <a:r>
            <a:rPr lang="nb-NO" dirty="0"/>
            <a:t>Candy</a:t>
          </a:r>
        </a:p>
      </dgm:t>
    </dgm:pt>
    <dgm:pt modelId="{F49973B2-6483-4208-AA95-CA5C68598D0F}" type="parTrans" cxnId="{155E0C07-1B28-48DD-9D56-E6CE8E59E1B7}">
      <dgm:prSet/>
      <dgm:spPr/>
      <dgm:t>
        <a:bodyPr/>
        <a:lstStyle/>
        <a:p>
          <a:endParaRPr lang="nb-NO"/>
        </a:p>
      </dgm:t>
    </dgm:pt>
    <dgm:pt modelId="{0ABF17DA-740D-4F83-8814-D0740232EA46}" type="sibTrans" cxnId="{155E0C07-1B28-48DD-9D56-E6CE8E59E1B7}">
      <dgm:prSet/>
      <dgm:spPr/>
      <dgm:t>
        <a:bodyPr/>
        <a:lstStyle/>
        <a:p>
          <a:endParaRPr lang="nb-NO"/>
        </a:p>
      </dgm:t>
    </dgm:pt>
    <dgm:pt modelId="{498F1590-76CD-4F75-95A3-AFA486E81337}">
      <dgm:prSet phldrT="[Tekst]"/>
      <dgm:spPr/>
      <dgm:t>
        <a:bodyPr/>
        <a:lstStyle/>
        <a:p>
          <a:r>
            <a:rPr lang="nb-NO"/>
            <a:t>&gt;0,5 kg</a:t>
          </a:r>
        </a:p>
      </dgm:t>
    </dgm:pt>
    <dgm:pt modelId="{0904D3B3-A11E-4710-B4EE-4A4E0E1D7354}" type="parTrans" cxnId="{270A8C8D-8BBA-4324-8839-8F57F28EEDF9}">
      <dgm:prSet/>
      <dgm:spPr/>
      <dgm:t>
        <a:bodyPr/>
        <a:lstStyle/>
        <a:p>
          <a:endParaRPr lang="nb-NO"/>
        </a:p>
      </dgm:t>
    </dgm:pt>
    <dgm:pt modelId="{61D3ED61-7007-41D6-8005-B29DB71078A2}" type="sibTrans" cxnId="{270A8C8D-8BBA-4324-8839-8F57F28EEDF9}">
      <dgm:prSet/>
      <dgm:spPr/>
      <dgm:t>
        <a:bodyPr/>
        <a:lstStyle/>
        <a:p>
          <a:endParaRPr lang="nb-NO"/>
        </a:p>
      </dgm:t>
    </dgm:pt>
    <dgm:pt modelId="{B7961C93-E030-430B-B2AD-0E4CA9892841}">
      <dgm:prSet phldrT="[Tekst]"/>
      <dgm:spPr/>
      <dgm:t>
        <a:bodyPr/>
        <a:lstStyle/>
        <a:p>
          <a:r>
            <a:rPr lang="nb-NO" dirty="0" err="1"/>
            <a:t>Between</a:t>
          </a:r>
          <a:r>
            <a:rPr lang="nb-NO" dirty="0"/>
            <a:t> 0,2 and 0,5 kg</a:t>
          </a:r>
        </a:p>
      </dgm:t>
    </dgm:pt>
    <dgm:pt modelId="{611D68D6-AAA4-4A5E-8598-4409104EF332}" type="parTrans" cxnId="{596D981F-AEB0-4850-9BB4-8D40DE738461}">
      <dgm:prSet/>
      <dgm:spPr/>
      <dgm:t>
        <a:bodyPr/>
        <a:lstStyle/>
        <a:p>
          <a:endParaRPr lang="nb-NO"/>
        </a:p>
      </dgm:t>
    </dgm:pt>
    <dgm:pt modelId="{683FBCA2-BF58-4645-B5F6-61B8798731C0}" type="sibTrans" cxnId="{596D981F-AEB0-4850-9BB4-8D40DE738461}">
      <dgm:prSet/>
      <dgm:spPr/>
      <dgm:t>
        <a:bodyPr/>
        <a:lstStyle/>
        <a:p>
          <a:endParaRPr lang="nb-NO"/>
        </a:p>
      </dgm:t>
    </dgm:pt>
    <dgm:pt modelId="{3338238A-335B-4AC6-B99E-72A230F0551F}">
      <dgm:prSet phldrT="[Tekst]"/>
      <dgm:spPr/>
      <dgm:t>
        <a:bodyPr/>
        <a:lstStyle/>
        <a:p>
          <a:r>
            <a:rPr lang="nb-NO"/>
            <a:t>&lt;0,2 kg</a:t>
          </a:r>
        </a:p>
      </dgm:t>
    </dgm:pt>
    <dgm:pt modelId="{90A4B335-439C-4143-B4EB-9DAC753D2273}" type="parTrans" cxnId="{D3678F53-B696-4DCD-972E-2114E21FC0CB}">
      <dgm:prSet/>
      <dgm:spPr/>
      <dgm:t>
        <a:bodyPr/>
        <a:lstStyle/>
        <a:p>
          <a:endParaRPr lang="nb-NO"/>
        </a:p>
      </dgm:t>
    </dgm:pt>
    <dgm:pt modelId="{8D1E5293-7241-49A5-92EE-4D8AE8A500F6}" type="sibTrans" cxnId="{D3678F53-B696-4DCD-972E-2114E21FC0CB}">
      <dgm:prSet/>
      <dgm:spPr/>
      <dgm:t>
        <a:bodyPr/>
        <a:lstStyle/>
        <a:p>
          <a:endParaRPr lang="nb-NO"/>
        </a:p>
      </dgm:t>
    </dgm:pt>
    <dgm:pt modelId="{EE263F0B-24EF-4A59-B507-9C68AB1DF8BA}">
      <dgm:prSet phldrT="[Tekst]"/>
      <dgm:spPr/>
      <dgm:t>
        <a:bodyPr/>
        <a:lstStyle/>
        <a:p>
          <a:r>
            <a:rPr lang="nb-NO" dirty="0" err="1"/>
            <a:t>Stomach</a:t>
          </a:r>
          <a:r>
            <a:rPr lang="nb-NO" dirty="0"/>
            <a:t> </a:t>
          </a:r>
          <a:r>
            <a:rPr lang="nb-NO" dirty="0" err="1"/>
            <a:t>ache</a:t>
          </a:r>
          <a:endParaRPr lang="nb-NO" dirty="0"/>
        </a:p>
      </dgm:t>
    </dgm:pt>
    <dgm:pt modelId="{440A1308-045B-4AFA-8958-F6F182CBCC6F}" type="parTrans" cxnId="{0C3B4B35-4CDE-4319-94AC-8EB2DAA82F22}">
      <dgm:prSet/>
      <dgm:spPr/>
      <dgm:t>
        <a:bodyPr/>
        <a:lstStyle/>
        <a:p>
          <a:endParaRPr lang="nb-NO"/>
        </a:p>
      </dgm:t>
    </dgm:pt>
    <dgm:pt modelId="{77C4F49D-3CF0-460B-A273-F8B954D815DA}" type="sibTrans" cxnId="{0C3B4B35-4CDE-4319-94AC-8EB2DAA82F22}">
      <dgm:prSet/>
      <dgm:spPr/>
      <dgm:t>
        <a:bodyPr/>
        <a:lstStyle/>
        <a:p>
          <a:endParaRPr lang="nb-NO"/>
        </a:p>
      </dgm:t>
    </dgm:pt>
    <dgm:pt modelId="{DE73B485-3D27-4993-989C-B9109E703652}">
      <dgm:prSet phldrT="[Tekst]"/>
      <dgm:spPr/>
      <dgm:t>
        <a:bodyPr/>
        <a:lstStyle/>
        <a:p>
          <a:r>
            <a:rPr lang="nb-NO" dirty="0"/>
            <a:t>Happy</a:t>
          </a:r>
        </a:p>
      </dgm:t>
    </dgm:pt>
    <dgm:pt modelId="{5DBA9761-A5A6-47B9-ACC9-3719926E8EDD}" type="parTrans" cxnId="{7F3A7E95-94D2-4096-A04C-47248709832E}">
      <dgm:prSet/>
      <dgm:spPr/>
      <dgm:t>
        <a:bodyPr/>
        <a:lstStyle/>
        <a:p>
          <a:endParaRPr lang="nb-NO"/>
        </a:p>
      </dgm:t>
    </dgm:pt>
    <dgm:pt modelId="{23DE5E49-64D7-4023-BCF5-99BB04CDE9D3}" type="sibTrans" cxnId="{7F3A7E95-94D2-4096-A04C-47248709832E}">
      <dgm:prSet/>
      <dgm:spPr/>
      <dgm:t>
        <a:bodyPr/>
        <a:lstStyle/>
        <a:p>
          <a:endParaRPr lang="nb-NO"/>
        </a:p>
      </dgm:t>
    </dgm:pt>
    <dgm:pt modelId="{3FC7B8A3-98BD-4F4E-AE12-7BDE183122EE}">
      <dgm:prSet phldrT="[Tekst]"/>
      <dgm:spPr/>
      <dgm:t>
        <a:bodyPr/>
        <a:lstStyle/>
        <a:p>
          <a:r>
            <a:rPr lang="nb-NO" dirty="0" err="1"/>
            <a:t>Unsatisfied</a:t>
          </a:r>
          <a:endParaRPr lang="nb-NO" dirty="0"/>
        </a:p>
      </dgm:t>
    </dgm:pt>
    <dgm:pt modelId="{4B21BFE1-DAF7-4C3E-AAD6-5BC0E8E7C784}" type="parTrans" cxnId="{73A6AD20-A0F4-4096-8504-DFDEE09398BC}">
      <dgm:prSet/>
      <dgm:spPr/>
      <dgm:t>
        <a:bodyPr/>
        <a:lstStyle/>
        <a:p>
          <a:endParaRPr lang="nb-NO"/>
        </a:p>
      </dgm:t>
    </dgm:pt>
    <dgm:pt modelId="{A56D4C59-8981-4ED0-8DBA-FE6A1B68F550}" type="sibTrans" cxnId="{73A6AD20-A0F4-4096-8504-DFDEE09398BC}">
      <dgm:prSet/>
      <dgm:spPr/>
      <dgm:t>
        <a:bodyPr/>
        <a:lstStyle/>
        <a:p>
          <a:endParaRPr lang="nb-NO"/>
        </a:p>
      </dgm:t>
    </dgm:pt>
    <dgm:pt modelId="{AF28F3DD-A003-43AB-8C02-4EFD0751470F}" type="pres">
      <dgm:prSet presAssocID="{086CC8F2-2FBC-4C12-ACA9-F2AAB7958F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EEF908-7DFA-4B9E-ADA4-7EE283883123}" type="pres">
      <dgm:prSet presAssocID="{688BE6B2-574C-40DB-A16A-4F812CAEEE67}" presName="hierRoot1" presStyleCnt="0">
        <dgm:presLayoutVars>
          <dgm:hierBranch val="init"/>
        </dgm:presLayoutVars>
      </dgm:prSet>
      <dgm:spPr/>
    </dgm:pt>
    <dgm:pt modelId="{73435148-FE04-49E1-A939-9BD9305A2148}" type="pres">
      <dgm:prSet presAssocID="{688BE6B2-574C-40DB-A16A-4F812CAEEE67}" presName="rootComposite1" presStyleCnt="0"/>
      <dgm:spPr/>
    </dgm:pt>
    <dgm:pt modelId="{959070CE-FB70-4146-9365-F00512F05CAD}" type="pres">
      <dgm:prSet presAssocID="{688BE6B2-574C-40DB-A16A-4F812CAEEE67}" presName="rootText1" presStyleLbl="node0" presStyleIdx="0" presStyleCnt="1">
        <dgm:presLayoutVars>
          <dgm:chPref val="3"/>
        </dgm:presLayoutVars>
      </dgm:prSet>
      <dgm:spPr/>
    </dgm:pt>
    <dgm:pt modelId="{E8F9BB42-CAD9-459D-AC2F-C1DF01DD18B4}" type="pres">
      <dgm:prSet presAssocID="{688BE6B2-574C-40DB-A16A-4F812CAEEE67}" presName="rootConnector1" presStyleLbl="node1" presStyleIdx="0" presStyleCnt="0"/>
      <dgm:spPr/>
    </dgm:pt>
    <dgm:pt modelId="{FEAFAF8A-DD93-4090-994C-48FDD1255317}" type="pres">
      <dgm:prSet presAssocID="{688BE6B2-574C-40DB-A16A-4F812CAEEE67}" presName="hierChild2" presStyleCnt="0"/>
      <dgm:spPr/>
    </dgm:pt>
    <dgm:pt modelId="{C63F190E-E0DC-427F-B5BA-9B783624CBBE}" type="pres">
      <dgm:prSet presAssocID="{0904D3B3-A11E-4710-B4EE-4A4E0E1D7354}" presName="Name37" presStyleLbl="parChTrans1D2" presStyleIdx="0" presStyleCnt="3"/>
      <dgm:spPr/>
    </dgm:pt>
    <dgm:pt modelId="{5E8F0458-66CA-4BE5-86C8-EEB0D75CB027}" type="pres">
      <dgm:prSet presAssocID="{498F1590-76CD-4F75-95A3-AFA486E81337}" presName="hierRoot2" presStyleCnt="0">
        <dgm:presLayoutVars>
          <dgm:hierBranch val="init"/>
        </dgm:presLayoutVars>
      </dgm:prSet>
      <dgm:spPr/>
    </dgm:pt>
    <dgm:pt modelId="{2F64DDC2-E31D-403E-B32F-36395532D27F}" type="pres">
      <dgm:prSet presAssocID="{498F1590-76CD-4F75-95A3-AFA486E81337}" presName="rootComposite" presStyleCnt="0"/>
      <dgm:spPr/>
    </dgm:pt>
    <dgm:pt modelId="{6BF894FE-90F1-4427-A47C-601801204994}" type="pres">
      <dgm:prSet presAssocID="{498F1590-76CD-4F75-95A3-AFA486E81337}" presName="rootText" presStyleLbl="node2" presStyleIdx="0" presStyleCnt="3">
        <dgm:presLayoutVars>
          <dgm:chPref val="3"/>
        </dgm:presLayoutVars>
      </dgm:prSet>
      <dgm:spPr/>
    </dgm:pt>
    <dgm:pt modelId="{F8FC6829-5D01-4A3F-B52E-D617639AF210}" type="pres">
      <dgm:prSet presAssocID="{498F1590-76CD-4F75-95A3-AFA486E81337}" presName="rootConnector" presStyleLbl="node2" presStyleIdx="0" presStyleCnt="3"/>
      <dgm:spPr/>
    </dgm:pt>
    <dgm:pt modelId="{4AD7CA8A-9FAA-4D00-94D7-3FE8138D2740}" type="pres">
      <dgm:prSet presAssocID="{498F1590-76CD-4F75-95A3-AFA486E81337}" presName="hierChild4" presStyleCnt="0"/>
      <dgm:spPr/>
    </dgm:pt>
    <dgm:pt modelId="{34080A86-08FA-4768-826F-4C16BF588B28}" type="pres">
      <dgm:prSet presAssocID="{440A1308-045B-4AFA-8958-F6F182CBCC6F}" presName="Name37" presStyleLbl="parChTrans1D3" presStyleIdx="0" presStyleCnt="3"/>
      <dgm:spPr/>
    </dgm:pt>
    <dgm:pt modelId="{33DEE696-9282-43CC-881F-2B4E65A66671}" type="pres">
      <dgm:prSet presAssocID="{EE263F0B-24EF-4A59-B507-9C68AB1DF8BA}" presName="hierRoot2" presStyleCnt="0">
        <dgm:presLayoutVars>
          <dgm:hierBranch val="init"/>
        </dgm:presLayoutVars>
      </dgm:prSet>
      <dgm:spPr/>
    </dgm:pt>
    <dgm:pt modelId="{A718231C-D645-4BF1-BB14-7ECE61F0A895}" type="pres">
      <dgm:prSet presAssocID="{EE263F0B-24EF-4A59-B507-9C68AB1DF8BA}" presName="rootComposite" presStyleCnt="0"/>
      <dgm:spPr/>
    </dgm:pt>
    <dgm:pt modelId="{00102015-5627-460D-9CBA-FA501A29ABE2}" type="pres">
      <dgm:prSet presAssocID="{EE263F0B-24EF-4A59-B507-9C68AB1DF8BA}" presName="rootText" presStyleLbl="node3" presStyleIdx="0" presStyleCnt="3">
        <dgm:presLayoutVars>
          <dgm:chPref val="3"/>
        </dgm:presLayoutVars>
      </dgm:prSet>
      <dgm:spPr/>
    </dgm:pt>
    <dgm:pt modelId="{F3541E83-A7C7-408F-BF24-AAD50DB40ABE}" type="pres">
      <dgm:prSet presAssocID="{EE263F0B-24EF-4A59-B507-9C68AB1DF8BA}" presName="rootConnector" presStyleLbl="node3" presStyleIdx="0" presStyleCnt="3"/>
      <dgm:spPr/>
    </dgm:pt>
    <dgm:pt modelId="{1098425D-33EF-43AE-B103-314411021E37}" type="pres">
      <dgm:prSet presAssocID="{EE263F0B-24EF-4A59-B507-9C68AB1DF8BA}" presName="hierChild4" presStyleCnt="0"/>
      <dgm:spPr/>
    </dgm:pt>
    <dgm:pt modelId="{8998F592-4D22-4DB6-A119-4CB3DF290027}" type="pres">
      <dgm:prSet presAssocID="{EE263F0B-24EF-4A59-B507-9C68AB1DF8BA}" presName="hierChild5" presStyleCnt="0"/>
      <dgm:spPr/>
    </dgm:pt>
    <dgm:pt modelId="{397BB678-9623-4FDD-86C6-3B4BE21A6354}" type="pres">
      <dgm:prSet presAssocID="{498F1590-76CD-4F75-95A3-AFA486E81337}" presName="hierChild5" presStyleCnt="0"/>
      <dgm:spPr/>
    </dgm:pt>
    <dgm:pt modelId="{C5B776C4-919F-43D0-ADDC-0879EDA89DF3}" type="pres">
      <dgm:prSet presAssocID="{611D68D6-AAA4-4A5E-8598-4409104EF332}" presName="Name37" presStyleLbl="parChTrans1D2" presStyleIdx="1" presStyleCnt="3"/>
      <dgm:spPr/>
    </dgm:pt>
    <dgm:pt modelId="{C1B88E75-924D-4512-A341-0CB267436CA7}" type="pres">
      <dgm:prSet presAssocID="{B7961C93-E030-430B-B2AD-0E4CA9892841}" presName="hierRoot2" presStyleCnt="0">
        <dgm:presLayoutVars>
          <dgm:hierBranch val="init"/>
        </dgm:presLayoutVars>
      </dgm:prSet>
      <dgm:spPr/>
    </dgm:pt>
    <dgm:pt modelId="{6FE2D1B6-C9F1-403C-A306-F8F9837BF745}" type="pres">
      <dgm:prSet presAssocID="{B7961C93-E030-430B-B2AD-0E4CA9892841}" presName="rootComposite" presStyleCnt="0"/>
      <dgm:spPr/>
    </dgm:pt>
    <dgm:pt modelId="{AE5D2FC2-4C7A-4C4A-9555-1081094C8D05}" type="pres">
      <dgm:prSet presAssocID="{B7961C93-E030-430B-B2AD-0E4CA9892841}" presName="rootText" presStyleLbl="node2" presStyleIdx="1" presStyleCnt="3">
        <dgm:presLayoutVars>
          <dgm:chPref val="3"/>
        </dgm:presLayoutVars>
      </dgm:prSet>
      <dgm:spPr/>
    </dgm:pt>
    <dgm:pt modelId="{69CA8813-249B-4233-BC96-65969C5879B7}" type="pres">
      <dgm:prSet presAssocID="{B7961C93-E030-430B-B2AD-0E4CA9892841}" presName="rootConnector" presStyleLbl="node2" presStyleIdx="1" presStyleCnt="3"/>
      <dgm:spPr/>
    </dgm:pt>
    <dgm:pt modelId="{9190964C-3405-4862-90C1-FC36F5750F28}" type="pres">
      <dgm:prSet presAssocID="{B7961C93-E030-430B-B2AD-0E4CA9892841}" presName="hierChild4" presStyleCnt="0"/>
      <dgm:spPr/>
    </dgm:pt>
    <dgm:pt modelId="{0A90D97F-52CF-4797-90BF-7B2E58B70EB0}" type="pres">
      <dgm:prSet presAssocID="{5DBA9761-A5A6-47B9-ACC9-3719926E8EDD}" presName="Name37" presStyleLbl="parChTrans1D3" presStyleIdx="1" presStyleCnt="3"/>
      <dgm:spPr/>
    </dgm:pt>
    <dgm:pt modelId="{5A93B9A7-7FB0-40DB-9FDD-C09A708F04CF}" type="pres">
      <dgm:prSet presAssocID="{DE73B485-3D27-4993-989C-B9109E703652}" presName="hierRoot2" presStyleCnt="0">
        <dgm:presLayoutVars>
          <dgm:hierBranch val="init"/>
        </dgm:presLayoutVars>
      </dgm:prSet>
      <dgm:spPr/>
    </dgm:pt>
    <dgm:pt modelId="{996FC6A6-D782-4B35-BA39-38832AE48A93}" type="pres">
      <dgm:prSet presAssocID="{DE73B485-3D27-4993-989C-B9109E703652}" presName="rootComposite" presStyleCnt="0"/>
      <dgm:spPr/>
    </dgm:pt>
    <dgm:pt modelId="{0410E48C-CEF2-4E5F-8C6E-CF52701B29CD}" type="pres">
      <dgm:prSet presAssocID="{DE73B485-3D27-4993-989C-B9109E703652}" presName="rootText" presStyleLbl="node3" presStyleIdx="1" presStyleCnt="3">
        <dgm:presLayoutVars>
          <dgm:chPref val="3"/>
        </dgm:presLayoutVars>
      </dgm:prSet>
      <dgm:spPr/>
    </dgm:pt>
    <dgm:pt modelId="{099105A0-CB0F-467E-A654-9C5C0CBB5794}" type="pres">
      <dgm:prSet presAssocID="{DE73B485-3D27-4993-989C-B9109E703652}" presName="rootConnector" presStyleLbl="node3" presStyleIdx="1" presStyleCnt="3"/>
      <dgm:spPr/>
    </dgm:pt>
    <dgm:pt modelId="{25C08A76-670B-40C4-A4F6-CEDD46744E8A}" type="pres">
      <dgm:prSet presAssocID="{DE73B485-3D27-4993-989C-B9109E703652}" presName="hierChild4" presStyleCnt="0"/>
      <dgm:spPr/>
    </dgm:pt>
    <dgm:pt modelId="{26E85EC4-7AA9-43B2-BF2A-F2E6C5D811F3}" type="pres">
      <dgm:prSet presAssocID="{DE73B485-3D27-4993-989C-B9109E703652}" presName="hierChild5" presStyleCnt="0"/>
      <dgm:spPr/>
    </dgm:pt>
    <dgm:pt modelId="{01E35D60-48C8-4A56-8FDC-8046098C7CB1}" type="pres">
      <dgm:prSet presAssocID="{B7961C93-E030-430B-B2AD-0E4CA9892841}" presName="hierChild5" presStyleCnt="0"/>
      <dgm:spPr/>
    </dgm:pt>
    <dgm:pt modelId="{DE3944B9-34E5-4953-9561-85B1D8D9C606}" type="pres">
      <dgm:prSet presAssocID="{90A4B335-439C-4143-B4EB-9DAC753D2273}" presName="Name37" presStyleLbl="parChTrans1D2" presStyleIdx="2" presStyleCnt="3"/>
      <dgm:spPr/>
    </dgm:pt>
    <dgm:pt modelId="{0D79F8F1-4DF0-4B3E-AF69-B1F5D20AD7C5}" type="pres">
      <dgm:prSet presAssocID="{3338238A-335B-4AC6-B99E-72A230F0551F}" presName="hierRoot2" presStyleCnt="0">
        <dgm:presLayoutVars>
          <dgm:hierBranch val="init"/>
        </dgm:presLayoutVars>
      </dgm:prSet>
      <dgm:spPr/>
    </dgm:pt>
    <dgm:pt modelId="{9FE8B35B-9256-41EF-8ED2-4895E51EAF49}" type="pres">
      <dgm:prSet presAssocID="{3338238A-335B-4AC6-B99E-72A230F0551F}" presName="rootComposite" presStyleCnt="0"/>
      <dgm:spPr/>
    </dgm:pt>
    <dgm:pt modelId="{92532820-5518-4E02-97B1-8E8FF9318EA8}" type="pres">
      <dgm:prSet presAssocID="{3338238A-335B-4AC6-B99E-72A230F0551F}" presName="rootText" presStyleLbl="node2" presStyleIdx="2" presStyleCnt="3">
        <dgm:presLayoutVars>
          <dgm:chPref val="3"/>
        </dgm:presLayoutVars>
      </dgm:prSet>
      <dgm:spPr/>
    </dgm:pt>
    <dgm:pt modelId="{5843771A-BA00-45F5-B724-498F33FAEB8C}" type="pres">
      <dgm:prSet presAssocID="{3338238A-335B-4AC6-B99E-72A230F0551F}" presName="rootConnector" presStyleLbl="node2" presStyleIdx="2" presStyleCnt="3"/>
      <dgm:spPr/>
    </dgm:pt>
    <dgm:pt modelId="{F45B9907-1EAA-4C77-A1D0-93228671B754}" type="pres">
      <dgm:prSet presAssocID="{3338238A-335B-4AC6-B99E-72A230F0551F}" presName="hierChild4" presStyleCnt="0"/>
      <dgm:spPr/>
    </dgm:pt>
    <dgm:pt modelId="{164B43D0-F1EB-4C5F-82D4-BD613A9B2CC9}" type="pres">
      <dgm:prSet presAssocID="{4B21BFE1-DAF7-4C3E-AAD6-5BC0E8E7C784}" presName="Name37" presStyleLbl="parChTrans1D3" presStyleIdx="2" presStyleCnt="3"/>
      <dgm:spPr/>
    </dgm:pt>
    <dgm:pt modelId="{E2916842-3E8A-4AA5-8B06-2F83F63B884A}" type="pres">
      <dgm:prSet presAssocID="{3FC7B8A3-98BD-4F4E-AE12-7BDE183122EE}" presName="hierRoot2" presStyleCnt="0">
        <dgm:presLayoutVars>
          <dgm:hierBranch val="init"/>
        </dgm:presLayoutVars>
      </dgm:prSet>
      <dgm:spPr/>
    </dgm:pt>
    <dgm:pt modelId="{4D7591F5-8E41-4171-89A4-25E37E6CEB9A}" type="pres">
      <dgm:prSet presAssocID="{3FC7B8A3-98BD-4F4E-AE12-7BDE183122EE}" presName="rootComposite" presStyleCnt="0"/>
      <dgm:spPr/>
    </dgm:pt>
    <dgm:pt modelId="{DD1D468B-0508-47E6-9C2A-ABA26F2E5A8F}" type="pres">
      <dgm:prSet presAssocID="{3FC7B8A3-98BD-4F4E-AE12-7BDE183122EE}" presName="rootText" presStyleLbl="node3" presStyleIdx="2" presStyleCnt="3">
        <dgm:presLayoutVars>
          <dgm:chPref val="3"/>
        </dgm:presLayoutVars>
      </dgm:prSet>
      <dgm:spPr/>
    </dgm:pt>
    <dgm:pt modelId="{97AD9229-B519-42C1-B995-3A62E45A0AF3}" type="pres">
      <dgm:prSet presAssocID="{3FC7B8A3-98BD-4F4E-AE12-7BDE183122EE}" presName="rootConnector" presStyleLbl="node3" presStyleIdx="2" presStyleCnt="3"/>
      <dgm:spPr/>
    </dgm:pt>
    <dgm:pt modelId="{64CE40A1-0510-4C8A-82A3-ACF54ED33154}" type="pres">
      <dgm:prSet presAssocID="{3FC7B8A3-98BD-4F4E-AE12-7BDE183122EE}" presName="hierChild4" presStyleCnt="0"/>
      <dgm:spPr/>
    </dgm:pt>
    <dgm:pt modelId="{A4EEB827-725E-49BB-85BC-7C19EB6FBEB3}" type="pres">
      <dgm:prSet presAssocID="{3FC7B8A3-98BD-4F4E-AE12-7BDE183122EE}" presName="hierChild5" presStyleCnt="0"/>
      <dgm:spPr/>
    </dgm:pt>
    <dgm:pt modelId="{99E64D92-2804-44D9-888E-D105FB6B5C9F}" type="pres">
      <dgm:prSet presAssocID="{3338238A-335B-4AC6-B99E-72A230F0551F}" presName="hierChild5" presStyleCnt="0"/>
      <dgm:spPr/>
    </dgm:pt>
    <dgm:pt modelId="{0F0053A0-9D98-4FE2-9061-AFB5986D5B0E}" type="pres">
      <dgm:prSet presAssocID="{688BE6B2-574C-40DB-A16A-4F812CAEEE67}" presName="hierChild3" presStyleCnt="0"/>
      <dgm:spPr/>
    </dgm:pt>
  </dgm:ptLst>
  <dgm:cxnLst>
    <dgm:cxn modelId="{4AC2BB05-ED16-4467-828D-A4E64BF58877}" type="presOf" srcId="{498F1590-76CD-4F75-95A3-AFA486E81337}" destId="{F8FC6829-5D01-4A3F-B52E-D617639AF210}" srcOrd="1" destOrd="0" presId="urn:microsoft.com/office/officeart/2005/8/layout/orgChart1"/>
    <dgm:cxn modelId="{155E0C07-1B28-48DD-9D56-E6CE8E59E1B7}" srcId="{086CC8F2-2FBC-4C12-ACA9-F2AAB7958FCA}" destId="{688BE6B2-574C-40DB-A16A-4F812CAEEE67}" srcOrd="0" destOrd="0" parTransId="{F49973B2-6483-4208-AA95-CA5C68598D0F}" sibTransId="{0ABF17DA-740D-4F83-8814-D0740232EA46}"/>
    <dgm:cxn modelId="{FB701C0D-B0AE-4817-923E-59BC65CC6F1C}" type="presOf" srcId="{086CC8F2-2FBC-4C12-ACA9-F2AAB7958FCA}" destId="{AF28F3DD-A003-43AB-8C02-4EFD0751470F}" srcOrd="0" destOrd="0" presId="urn:microsoft.com/office/officeart/2005/8/layout/orgChart1"/>
    <dgm:cxn modelId="{596D981F-AEB0-4850-9BB4-8D40DE738461}" srcId="{688BE6B2-574C-40DB-A16A-4F812CAEEE67}" destId="{B7961C93-E030-430B-B2AD-0E4CA9892841}" srcOrd="1" destOrd="0" parTransId="{611D68D6-AAA4-4A5E-8598-4409104EF332}" sibTransId="{683FBCA2-BF58-4645-B5F6-61B8798731C0}"/>
    <dgm:cxn modelId="{73A6AD20-A0F4-4096-8504-DFDEE09398BC}" srcId="{3338238A-335B-4AC6-B99E-72A230F0551F}" destId="{3FC7B8A3-98BD-4F4E-AE12-7BDE183122EE}" srcOrd="0" destOrd="0" parTransId="{4B21BFE1-DAF7-4C3E-AAD6-5BC0E8E7C784}" sibTransId="{A56D4C59-8981-4ED0-8DBA-FE6A1B68F550}"/>
    <dgm:cxn modelId="{0C3B4B35-4CDE-4319-94AC-8EB2DAA82F22}" srcId="{498F1590-76CD-4F75-95A3-AFA486E81337}" destId="{EE263F0B-24EF-4A59-B507-9C68AB1DF8BA}" srcOrd="0" destOrd="0" parTransId="{440A1308-045B-4AFA-8958-F6F182CBCC6F}" sibTransId="{77C4F49D-3CF0-460B-A273-F8B954D815DA}"/>
    <dgm:cxn modelId="{2189C43F-B9EA-4DE4-B372-03B2EF4BE1A5}" type="presOf" srcId="{498F1590-76CD-4F75-95A3-AFA486E81337}" destId="{6BF894FE-90F1-4427-A47C-601801204994}" srcOrd="0" destOrd="0" presId="urn:microsoft.com/office/officeart/2005/8/layout/orgChart1"/>
    <dgm:cxn modelId="{972B2F46-0241-49B0-9D40-74863492CEC7}" type="presOf" srcId="{EE263F0B-24EF-4A59-B507-9C68AB1DF8BA}" destId="{00102015-5627-460D-9CBA-FA501A29ABE2}" srcOrd="0" destOrd="0" presId="urn:microsoft.com/office/officeart/2005/8/layout/orgChart1"/>
    <dgm:cxn modelId="{36017548-36EB-42E3-B490-BC641353F87F}" type="presOf" srcId="{EE263F0B-24EF-4A59-B507-9C68AB1DF8BA}" destId="{F3541E83-A7C7-408F-BF24-AAD50DB40ABE}" srcOrd="1" destOrd="0" presId="urn:microsoft.com/office/officeart/2005/8/layout/orgChart1"/>
    <dgm:cxn modelId="{D3678F53-B696-4DCD-972E-2114E21FC0CB}" srcId="{688BE6B2-574C-40DB-A16A-4F812CAEEE67}" destId="{3338238A-335B-4AC6-B99E-72A230F0551F}" srcOrd="2" destOrd="0" parTransId="{90A4B335-439C-4143-B4EB-9DAC753D2273}" sibTransId="{8D1E5293-7241-49A5-92EE-4D8AE8A500F6}"/>
    <dgm:cxn modelId="{48953C72-275B-40B1-9FF2-8F47CCDA4917}" type="presOf" srcId="{DE73B485-3D27-4993-989C-B9109E703652}" destId="{0410E48C-CEF2-4E5F-8C6E-CF52701B29CD}" srcOrd="0" destOrd="0" presId="urn:microsoft.com/office/officeart/2005/8/layout/orgChart1"/>
    <dgm:cxn modelId="{80F95D75-12C9-477F-95D5-252F9F6E2D6F}" type="presOf" srcId="{B7961C93-E030-430B-B2AD-0E4CA9892841}" destId="{69CA8813-249B-4233-BC96-65969C5879B7}" srcOrd="1" destOrd="0" presId="urn:microsoft.com/office/officeart/2005/8/layout/orgChart1"/>
    <dgm:cxn modelId="{F068EB76-2BA5-4377-9E7F-F1919BC371E2}" type="presOf" srcId="{B7961C93-E030-430B-B2AD-0E4CA9892841}" destId="{AE5D2FC2-4C7A-4C4A-9555-1081094C8D05}" srcOrd="0" destOrd="0" presId="urn:microsoft.com/office/officeart/2005/8/layout/orgChart1"/>
    <dgm:cxn modelId="{49BF227B-96B2-469D-99A6-DDEF236AD4ED}" type="presOf" srcId="{3338238A-335B-4AC6-B99E-72A230F0551F}" destId="{5843771A-BA00-45F5-B724-498F33FAEB8C}" srcOrd="1" destOrd="0" presId="urn:microsoft.com/office/officeart/2005/8/layout/orgChart1"/>
    <dgm:cxn modelId="{D249ED84-9C73-407B-BADC-2635BEF17EF1}" type="presOf" srcId="{0904D3B3-A11E-4710-B4EE-4A4E0E1D7354}" destId="{C63F190E-E0DC-427F-B5BA-9B783624CBBE}" srcOrd="0" destOrd="0" presId="urn:microsoft.com/office/officeart/2005/8/layout/orgChart1"/>
    <dgm:cxn modelId="{270A8C8D-8BBA-4324-8839-8F57F28EEDF9}" srcId="{688BE6B2-574C-40DB-A16A-4F812CAEEE67}" destId="{498F1590-76CD-4F75-95A3-AFA486E81337}" srcOrd="0" destOrd="0" parTransId="{0904D3B3-A11E-4710-B4EE-4A4E0E1D7354}" sibTransId="{61D3ED61-7007-41D6-8005-B29DB71078A2}"/>
    <dgm:cxn modelId="{33CEC08D-D146-4A1A-B327-3E4924B0D0B4}" type="presOf" srcId="{3338238A-335B-4AC6-B99E-72A230F0551F}" destId="{92532820-5518-4E02-97B1-8E8FF9318EA8}" srcOrd="0" destOrd="0" presId="urn:microsoft.com/office/officeart/2005/8/layout/orgChart1"/>
    <dgm:cxn modelId="{7F3A7E95-94D2-4096-A04C-47248709832E}" srcId="{B7961C93-E030-430B-B2AD-0E4CA9892841}" destId="{DE73B485-3D27-4993-989C-B9109E703652}" srcOrd="0" destOrd="0" parTransId="{5DBA9761-A5A6-47B9-ACC9-3719926E8EDD}" sibTransId="{23DE5E49-64D7-4023-BCF5-99BB04CDE9D3}"/>
    <dgm:cxn modelId="{28AA0F9D-6CE0-4858-B2E0-A82C50C1CBB6}" type="presOf" srcId="{688BE6B2-574C-40DB-A16A-4F812CAEEE67}" destId="{959070CE-FB70-4146-9365-F00512F05CAD}" srcOrd="0" destOrd="0" presId="urn:microsoft.com/office/officeart/2005/8/layout/orgChart1"/>
    <dgm:cxn modelId="{BE0273A1-7D71-4BC3-BA5A-1F225BB19212}" type="presOf" srcId="{4B21BFE1-DAF7-4C3E-AAD6-5BC0E8E7C784}" destId="{164B43D0-F1EB-4C5F-82D4-BD613A9B2CC9}" srcOrd="0" destOrd="0" presId="urn:microsoft.com/office/officeart/2005/8/layout/orgChart1"/>
    <dgm:cxn modelId="{AFBBAEAA-5722-4E18-8C9A-A62CE21E1827}" type="presOf" srcId="{688BE6B2-574C-40DB-A16A-4F812CAEEE67}" destId="{E8F9BB42-CAD9-459D-AC2F-C1DF01DD18B4}" srcOrd="1" destOrd="0" presId="urn:microsoft.com/office/officeart/2005/8/layout/orgChart1"/>
    <dgm:cxn modelId="{7C8DA5B2-4CED-410F-B0B1-3D5796B2E303}" type="presOf" srcId="{440A1308-045B-4AFA-8958-F6F182CBCC6F}" destId="{34080A86-08FA-4768-826F-4C16BF588B28}" srcOrd="0" destOrd="0" presId="urn:microsoft.com/office/officeart/2005/8/layout/orgChart1"/>
    <dgm:cxn modelId="{85854FBE-A85B-4066-A6EC-58178F36A60D}" type="presOf" srcId="{5DBA9761-A5A6-47B9-ACC9-3719926E8EDD}" destId="{0A90D97F-52CF-4797-90BF-7B2E58B70EB0}" srcOrd="0" destOrd="0" presId="urn:microsoft.com/office/officeart/2005/8/layout/orgChart1"/>
    <dgm:cxn modelId="{EB1519C2-7C08-427E-A195-047469CFBF05}" type="presOf" srcId="{611D68D6-AAA4-4A5E-8598-4409104EF332}" destId="{C5B776C4-919F-43D0-ADDC-0879EDA89DF3}" srcOrd="0" destOrd="0" presId="urn:microsoft.com/office/officeart/2005/8/layout/orgChart1"/>
    <dgm:cxn modelId="{979C23C2-9BBB-4D1E-AB6B-BDC10453D75B}" type="presOf" srcId="{3FC7B8A3-98BD-4F4E-AE12-7BDE183122EE}" destId="{97AD9229-B519-42C1-B995-3A62E45A0AF3}" srcOrd="1" destOrd="0" presId="urn:microsoft.com/office/officeart/2005/8/layout/orgChart1"/>
    <dgm:cxn modelId="{70C4D9C4-7FC2-4034-B02C-DC6983DAA266}" type="presOf" srcId="{3FC7B8A3-98BD-4F4E-AE12-7BDE183122EE}" destId="{DD1D468B-0508-47E6-9C2A-ABA26F2E5A8F}" srcOrd="0" destOrd="0" presId="urn:microsoft.com/office/officeart/2005/8/layout/orgChart1"/>
    <dgm:cxn modelId="{419E02CF-3BE7-4418-BB08-15CC1F5089E5}" type="presOf" srcId="{90A4B335-439C-4143-B4EB-9DAC753D2273}" destId="{DE3944B9-34E5-4953-9561-85B1D8D9C606}" srcOrd="0" destOrd="0" presId="urn:microsoft.com/office/officeart/2005/8/layout/orgChart1"/>
    <dgm:cxn modelId="{163F8ED1-A673-4090-A492-DDBEB543C192}" type="presOf" srcId="{DE73B485-3D27-4993-989C-B9109E703652}" destId="{099105A0-CB0F-467E-A654-9C5C0CBB5794}" srcOrd="1" destOrd="0" presId="urn:microsoft.com/office/officeart/2005/8/layout/orgChart1"/>
    <dgm:cxn modelId="{CF95AFB5-67B2-4052-940C-B3AFFBF96EE4}" type="presParOf" srcId="{AF28F3DD-A003-43AB-8C02-4EFD0751470F}" destId="{CEEEF908-7DFA-4B9E-ADA4-7EE283883123}" srcOrd="0" destOrd="0" presId="urn:microsoft.com/office/officeart/2005/8/layout/orgChart1"/>
    <dgm:cxn modelId="{453853BF-74C6-4DB5-A524-F465A6F23D82}" type="presParOf" srcId="{CEEEF908-7DFA-4B9E-ADA4-7EE283883123}" destId="{73435148-FE04-49E1-A939-9BD9305A2148}" srcOrd="0" destOrd="0" presId="urn:microsoft.com/office/officeart/2005/8/layout/orgChart1"/>
    <dgm:cxn modelId="{22CB6D15-48DB-456A-BBEC-29082E4FDE5F}" type="presParOf" srcId="{73435148-FE04-49E1-A939-9BD9305A2148}" destId="{959070CE-FB70-4146-9365-F00512F05CAD}" srcOrd="0" destOrd="0" presId="urn:microsoft.com/office/officeart/2005/8/layout/orgChart1"/>
    <dgm:cxn modelId="{0CEA1733-6ACD-4A72-968B-4F4BBE4585E4}" type="presParOf" srcId="{73435148-FE04-49E1-A939-9BD9305A2148}" destId="{E8F9BB42-CAD9-459D-AC2F-C1DF01DD18B4}" srcOrd="1" destOrd="0" presId="urn:microsoft.com/office/officeart/2005/8/layout/orgChart1"/>
    <dgm:cxn modelId="{84F74E26-CCFE-4DBC-9A49-52CD3260FE8D}" type="presParOf" srcId="{CEEEF908-7DFA-4B9E-ADA4-7EE283883123}" destId="{FEAFAF8A-DD93-4090-994C-48FDD1255317}" srcOrd="1" destOrd="0" presId="urn:microsoft.com/office/officeart/2005/8/layout/orgChart1"/>
    <dgm:cxn modelId="{E96D1C4B-7F6F-414C-A5CB-7B08D742212A}" type="presParOf" srcId="{FEAFAF8A-DD93-4090-994C-48FDD1255317}" destId="{C63F190E-E0DC-427F-B5BA-9B783624CBBE}" srcOrd="0" destOrd="0" presId="urn:microsoft.com/office/officeart/2005/8/layout/orgChart1"/>
    <dgm:cxn modelId="{8F44BA6D-C28A-4BF4-8F17-38546DF79481}" type="presParOf" srcId="{FEAFAF8A-DD93-4090-994C-48FDD1255317}" destId="{5E8F0458-66CA-4BE5-86C8-EEB0D75CB027}" srcOrd="1" destOrd="0" presId="urn:microsoft.com/office/officeart/2005/8/layout/orgChart1"/>
    <dgm:cxn modelId="{ACC787FF-DEDC-445D-9CC5-16DE5B98D535}" type="presParOf" srcId="{5E8F0458-66CA-4BE5-86C8-EEB0D75CB027}" destId="{2F64DDC2-E31D-403E-B32F-36395532D27F}" srcOrd="0" destOrd="0" presId="urn:microsoft.com/office/officeart/2005/8/layout/orgChart1"/>
    <dgm:cxn modelId="{292C0523-F49B-49B0-AA86-1B33FCE3D1C1}" type="presParOf" srcId="{2F64DDC2-E31D-403E-B32F-36395532D27F}" destId="{6BF894FE-90F1-4427-A47C-601801204994}" srcOrd="0" destOrd="0" presId="urn:microsoft.com/office/officeart/2005/8/layout/orgChart1"/>
    <dgm:cxn modelId="{1E937549-E2D5-43BB-ABB3-3A66AA4CD855}" type="presParOf" srcId="{2F64DDC2-E31D-403E-B32F-36395532D27F}" destId="{F8FC6829-5D01-4A3F-B52E-D617639AF210}" srcOrd="1" destOrd="0" presId="urn:microsoft.com/office/officeart/2005/8/layout/orgChart1"/>
    <dgm:cxn modelId="{7F8542AA-37DE-4A6F-94AB-26E978DDC1C9}" type="presParOf" srcId="{5E8F0458-66CA-4BE5-86C8-EEB0D75CB027}" destId="{4AD7CA8A-9FAA-4D00-94D7-3FE8138D2740}" srcOrd="1" destOrd="0" presId="urn:microsoft.com/office/officeart/2005/8/layout/orgChart1"/>
    <dgm:cxn modelId="{BA6211FC-40CF-437D-87DF-30446D93B7B9}" type="presParOf" srcId="{4AD7CA8A-9FAA-4D00-94D7-3FE8138D2740}" destId="{34080A86-08FA-4768-826F-4C16BF588B28}" srcOrd="0" destOrd="0" presId="urn:microsoft.com/office/officeart/2005/8/layout/orgChart1"/>
    <dgm:cxn modelId="{F5BA80F6-16AD-41D5-B0BB-F1F2A469DCB5}" type="presParOf" srcId="{4AD7CA8A-9FAA-4D00-94D7-3FE8138D2740}" destId="{33DEE696-9282-43CC-881F-2B4E65A66671}" srcOrd="1" destOrd="0" presId="urn:microsoft.com/office/officeart/2005/8/layout/orgChart1"/>
    <dgm:cxn modelId="{3BF4B21D-730F-46B4-9A6F-6679BD4B013B}" type="presParOf" srcId="{33DEE696-9282-43CC-881F-2B4E65A66671}" destId="{A718231C-D645-4BF1-BB14-7ECE61F0A895}" srcOrd="0" destOrd="0" presId="urn:microsoft.com/office/officeart/2005/8/layout/orgChart1"/>
    <dgm:cxn modelId="{51989F58-4870-4965-8C6F-7DBE996DE75F}" type="presParOf" srcId="{A718231C-D645-4BF1-BB14-7ECE61F0A895}" destId="{00102015-5627-460D-9CBA-FA501A29ABE2}" srcOrd="0" destOrd="0" presId="urn:microsoft.com/office/officeart/2005/8/layout/orgChart1"/>
    <dgm:cxn modelId="{C0B8A6D7-E2A2-4EFB-B6B2-3C5A63CF940C}" type="presParOf" srcId="{A718231C-D645-4BF1-BB14-7ECE61F0A895}" destId="{F3541E83-A7C7-408F-BF24-AAD50DB40ABE}" srcOrd="1" destOrd="0" presId="urn:microsoft.com/office/officeart/2005/8/layout/orgChart1"/>
    <dgm:cxn modelId="{91042F79-42EB-4A7B-8ADC-047F6D3EF013}" type="presParOf" srcId="{33DEE696-9282-43CC-881F-2B4E65A66671}" destId="{1098425D-33EF-43AE-B103-314411021E37}" srcOrd="1" destOrd="0" presId="urn:microsoft.com/office/officeart/2005/8/layout/orgChart1"/>
    <dgm:cxn modelId="{007EB7A0-ACFB-4A58-B176-C2B5DB8C13BC}" type="presParOf" srcId="{33DEE696-9282-43CC-881F-2B4E65A66671}" destId="{8998F592-4D22-4DB6-A119-4CB3DF290027}" srcOrd="2" destOrd="0" presId="urn:microsoft.com/office/officeart/2005/8/layout/orgChart1"/>
    <dgm:cxn modelId="{0DE142D2-D985-4093-9D90-7BDEB8564B21}" type="presParOf" srcId="{5E8F0458-66CA-4BE5-86C8-EEB0D75CB027}" destId="{397BB678-9623-4FDD-86C6-3B4BE21A6354}" srcOrd="2" destOrd="0" presId="urn:microsoft.com/office/officeart/2005/8/layout/orgChart1"/>
    <dgm:cxn modelId="{C1BE6DA6-173B-4038-A614-2EA8E4C2D687}" type="presParOf" srcId="{FEAFAF8A-DD93-4090-994C-48FDD1255317}" destId="{C5B776C4-919F-43D0-ADDC-0879EDA89DF3}" srcOrd="2" destOrd="0" presId="urn:microsoft.com/office/officeart/2005/8/layout/orgChart1"/>
    <dgm:cxn modelId="{7DBE5C11-FC00-4794-8960-822F75551530}" type="presParOf" srcId="{FEAFAF8A-DD93-4090-994C-48FDD1255317}" destId="{C1B88E75-924D-4512-A341-0CB267436CA7}" srcOrd="3" destOrd="0" presId="urn:microsoft.com/office/officeart/2005/8/layout/orgChart1"/>
    <dgm:cxn modelId="{1CD3D369-B1ED-46DC-BCE4-39FDAC9774CA}" type="presParOf" srcId="{C1B88E75-924D-4512-A341-0CB267436CA7}" destId="{6FE2D1B6-C9F1-403C-A306-F8F9837BF745}" srcOrd="0" destOrd="0" presId="urn:microsoft.com/office/officeart/2005/8/layout/orgChart1"/>
    <dgm:cxn modelId="{338A6303-1C83-40CB-A2A5-7E576B7092B7}" type="presParOf" srcId="{6FE2D1B6-C9F1-403C-A306-F8F9837BF745}" destId="{AE5D2FC2-4C7A-4C4A-9555-1081094C8D05}" srcOrd="0" destOrd="0" presId="urn:microsoft.com/office/officeart/2005/8/layout/orgChart1"/>
    <dgm:cxn modelId="{2B026F52-13AE-42F0-B06D-1BC1CD22FB21}" type="presParOf" srcId="{6FE2D1B6-C9F1-403C-A306-F8F9837BF745}" destId="{69CA8813-249B-4233-BC96-65969C5879B7}" srcOrd="1" destOrd="0" presId="urn:microsoft.com/office/officeart/2005/8/layout/orgChart1"/>
    <dgm:cxn modelId="{6FE8A647-4047-48F9-8CEC-CABD178BB28C}" type="presParOf" srcId="{C1B88E75-924D-4512-A341-0CB267436CA7}" destId="{9190964C-3405-4862-90C1-FC36F5750F28}" srcOrd="1" destOrd="0" presId="urn:microsoft.com/office/officeart/2005/8/layout/orgChart1"/>
    <dgm:cxn modelId="{746C2E27-89B2-4F35-8314-EF73924CC1B4}" type="presParOf" srcId="{9190964C-3405-4862-90C1-FC36F5750F28}" destId="{0A90D97F-52CF-4797-90BF-7B2E58B70EB0}" srcOrd="0" destOrd="0" presId="urn:microsoft.com/office/officeart/2005/8/layout/orgChart1"/>
    <dgm:cxn modelId="{CC0C043E-E8DC-44AB-9A73-5742FEBD4F85}" type="presParOf" srcId="{9190964C-3405-4862-90C1-FC36F5750F28}" destId="{5A93B9A7-7FB0-40DB-9FDD-C09A708F04CF}" srcOrd="1" destOrd="0" presId="urn:microsoft.com/office/officeart/2005/8/layout/orgChart1"/>
    <dgm:cxn modelId="{CBB18C10-07B7-432E-B11B-1232EBD9BD2C}" type="presParOf" srcId="{5A93B9A7-7FB0-40DB-9FDD-C09A708F04CF}" destId="{996FC6A6-D782-4B35-BA39-38832AE48A93}" srcOrd="0" destOrd="0" presId="urn:microsoft.com/office/officeart/2005/8/layout/orgChart1"/>
    <dgm:cxn modelId="{8B99970D-3B9C-4934-ADFE-012EA0E56DF1}" type="presParOf" srcId="{996FC6A6-D782-4B35-BA39-38832AE48A93}" destId="{0410E48C-CEF2-4E5F-8C6E-CF52701B29CD}" srcOrd="0" destOrd="0" presId="urn:microsoft.com/office/officeart/2005/8/layout/orgChart1"/>
    <dgm:cxn modelId="{9DFB5E83-A39E-4546-8D73-80AA84DAB9CB}" type="presParOf" srcId="{996FC6A6-D782-4B35-BA39-38832AE48A93}" destId="{099105A0-CB0F-467E-A654-9C5C0CBB5794}" srcOrd="1" destOrd="0" presId="urn:microsoft.com/office/officeart/2005/8/layout/orgChart1"/>
    <dgm:cxn modelId="{9FB1A27F-E326-4990-AB21-218D34DC6B8C}" type="presParOf" srcId="{5A93B9A7-7FB0-40DB-9FDD-C09A708F04CF}" destId="{25C08A76-670B-40C4-A4F6-CEDD46744E8A}" srcOrd="1" destOrd="0" presId="urn:microsoft.com/office/officeart/2005/8/layout/orgChart1"/>
    <dgm:cxn modelId="{BC335A17-6B21-4113-8A62-33AC36929FCA}" type="presParOf" srcId="{5A93B9A7-7FB0-40DB-9FDD-C09A708F04CF}" destId="{26E85EC4-7AA9-43B2-BF2A-F2E6C5D811F3}" srcOrd="2" destOrd="0" presId="urn:microsoft.com/office/officeart/2005/8/layout/orgChart1"/>
    <dgm:cxn modelId="{8C1514AF-E3BB-401A-9611-1C00AC710A80}" type="presParOf" srcId="{C1B88E75-924D-4512-A341-0CB267436CA7}" destId="{01E35D60-48C8-4A56-8FDC-8046098C7CB1}" srcOrd="2" destOrd="0" presId="urn:microsoft.com/office/officeart/2005/8/layout/orgChart1"/>
    <dgm:cxn modelId="{19E7A27E-A2BE-42EC-A8D9-AC3F193BB9D9}" type="presParOf" srcId="{FEAFAF8A-DD93-4090-994C-48FDD1255317}" destId="{DE3944B9-34E5-4953-9561-85B1D8D9C606}" srcOrd="4" destOrd="0" presId="urn:microsoft.com/office/officeart/2005/8/layout/orgChart1"/>
    <dgm:cxn modelId="{2EF198F7-422E-43D0-82BD-CB92841E5780}" type="presParOf" srcId="{FEAFAF8A-DD93-4090-994C-48FDD1255317}" destId="{0D79F8F1-4DF0-4B3E-AF69-B1F5D20AD7C5}" srcOrd="5" destOrd="0" presId="urn:microsoft.com/office/officeart/2005/8/layout/orgChart1"/>
    <dgm:cxn modelId="{8FCC14F1-74C0-43BC-AC14-AF0E00B66ED9}" type="presParOf" srcId="{0D79F8F1-4DF0-4B3E-AF69-B1F5D20AD7C5}" destId="{9FE8B35B-9256-41EF-8ED2-4895E51EAF49}" srcOrd="0" destOrd="0" presId="urn:microsoft.com/office/officeart/2005/8/layout/orgChart1"/>
    <dgm:cxn modelId="{D57914BD-A2E3-4DD4-B83F-3F34ED385620}" type="presParOf" srcId="{9FE8B35B-9256-41EF-8ED2-4895E51EAF49}" destId="{92532820-5518-4E02-97B1-8E8FF9318EA8}" srcOrd="0" destOrd="0" presId="urn:microsoft.com/office/officeart/2005/8/layout/orgChart1"/>
    <dgm:cxn modelId="{DB574A2D-B242-482A-9518-1EC352287158}" type="presParOf" srcId="{9FE8B35B-9256-41EF-8ED2-4895E51EAF49}" destId="{5843771A-BA00-45F5-B724-498F33FAEB8C}" srcOrd="1" destOrd="0" presId="urn:microsoft.com/office/officeart/2005/8/layout/orgChart1"/>
    <dgm:cxn modelId="{C915ED07-0AC1-46A9-B1EF-FEF21C4B050D}" type="presParOf" srcId="{0D79F8F1-4DF0-4B3E-AF69-B1F5D20AD7C5}" destId="{F45B9907-1EAA-4C77-A1D0-93228671B754}" srcOrd="1" destOrd="0" presId="urn:microsoft.com/office/officeart/2005/8/layout/orgChart1"/>
    <dgm:cxn modelId="{804D0CF7-048A-49FF-A5F1-52995E60E437}" type="presParOf" srcId="{F45B9907-1EAA-4C77-A1D0-93228671B754}" destId="{164B43D0-F1EB-4C5F-82D4-BD613A9B2CC9}" srcOrd="0" destOrd="0" presId="urn:microsoft.com/office/officeart/2005/8/layout/orgChart1"/>
    <dgm:cxn modelId="{9EF24C1B-2634-4F35-9927-5DB346C9261D}" type="presParOf" srcId="{F45B9907-1EAA-4C77-A1D0-93228671B754}" destId="{E2916842-3E8A-4AA5-8B06-2F83F63B884A}" srcOrd="1" destOrd="0" presId="urn:microsoft.com/office/officeart/2005/8/layout/orgChart1"/>
    <dgm:cxn modelId="{E19D6775-1F45-4799-A298-6960852695B8}" type="presParOf" srcId="{E2916842-3E8A-4AA5-8B06-2F83F63B884A}" destId="{4D7591F5-8E41-4171-89A4-25E37E6CEB9A}" srcOrd="0" destOrd="0" presId="urn:microsoft.com/office/officeart/2005/8/layout/orgChart1"/>
    <dgm:cxn modelId="{AF28272D-424F-4CC7-BDC4-5123BB1EB8DB}" type="presParOf" srcId="{4D7591F5-8E41-4171-89A4-25E37E6CEB9A}" destId="{DD1D468B-0508-47E6-9C2A-ABA26F2E5A8F}" srcOrd="0" destOrd="0" presId="urn:microsoft.com/office/officeart/2005/8/layout/orgChart1"/>
    <dgm:cxn modelId="{04E5960E-1239-4AB6-9AB9-BDBCA72EA698}" type="presParOf" srcId="{4D7591F5-8E41-4171-89A4-25E37E6CEB9A}" destId="{97AD9229-B519-42C1-B995-3A62E45A0AF3}" srcOrd="1" destOrd="0" presId="urn:microsoft.com/office/officeart/2005/8/layout/orgChart1"/>
    <dgm:cxn modelId="{695F4563-721A-41B9-B946-4BD5A1E27AD1}" type="presParOf" srcId="{E2916842-3E8A-4AA5-8B06-2F83F63B884A}" destId="{64CE40A1-0510-4C8A-82A3-ACF54ED33154}" srcOrd="1" destOrd="0" presId="urn:microsoft.com/office/officeart/2005/8/layout/orgChart1"/>
    <dgm:cxn modelId="{596F4AE1-A047-4468-B8B8-DB2DCBCD3F13}" type="presParOf" srcId="{E2916842-3E8A-4AA5-8B06-2F83F63B884A}" destId="{A4EEB827-725E-49BB-85BC-7C19EB6FBEB3}" srcOrd="2" destOrd="0" presId="urn:microsoft.com/office/officeart/2005/8/layout/orgChart1"/>
    <dgm:cxn modelId="{E6BDEC53-30EC-4D88-8B36-84AC73D2B4B3}" type="presParOf" srcId="{0D79F8F1-4DF0-4B3E-AF69-B1F5D20AD7C5}" destId="{99E64D92-2804-44D9-888E-D105FB6B5C9F}" srcOrd="2" destOrd="0" presId="urn:microsoft.com/office/officeart/2005/8/layout/orgChart1"/>
    <dgm:cxn modelId="{8E0B480D-6D78-432B-9628-464057CE15BF}" type="presParOf" srcId="{CEEEF908-7DFA-4B9E-ADA4-7EE283883123}" destId="{0F0053A0-9D98-4FE2-9061-AFB5986D5B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CC8F2-2FBC-4C12-ACA9-F2AAB7958FCA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498F1590-76CD-4F75-95A3-AFA486E81337}">
      <dgm:prSet phldrT="[Tekst]"/>
      <dgm:spPr/>
      <dgm:t>
        <a:bodyPr/>
        <a:lstStyle/>
        <a:p>
          <a:r>
            <a:rPr lang="nb-NO" dirty="0"/>
            <a:t>&gt; 7</a:t>
          </a:r>
        </a:p>
      </dgm:t>
    </dgm:pt>
    <dgm:pt modelId="{0904D3B3-A11E-4710-B4EE-4A4E0E1D7354}" type="parTrans" cxnId="{270A8C8D-8BBA-4324-8839-8F57F28EEDF9}">
      <dgm:prSet/>
      <dgm:spPr/>
      <dgm:t>
        <a:bodyPr/>
        <a:lstStyle/>
        <a:p>
          <a:endParaRPr lang="nb-NO"/>
        </a:p>
      </dgm:t>
    </dgm:pt>
    <dgm:pt modelId="{61D3ED61-7007-41D6-8005-B29DB71078A2}" type="sibTrans" cxnId="{270A8C8D-8BBA-4324-8839-8F57F28EEDF9}">
      <dgm:prSet/>
      <dgm:spPr/>
      <dgm:t>
        <a:bodyPr/>
        <a:lstStyle/>
        <a:p>
          <a:endParaRPr lang="nb-NO"/>
        </a:p>
      </dgm:t>
    </dgm:pt>
    <dgm:pt modelId="{B7961C93-E030-430B-B2AD-0E4CA9892841}">
      <dgm:prSet phldrT="[Tekst]"/>
      <dgm:spPr/>
      <dgm:t>
        <a:bodyPr/>
        <a:lstStyle/>
        <a:p>
          <a:r>
            <a:rPr lang="nb-NO" dirty="0"/>
            <a:t>&lt; 7</a:t>
          </a:r>
        </a:p>
      </dgm:t>
    </dgm:pt>
    <dgm:pt modelId="{611D68D6-AAA4-4A5E-8598-4409104EF332}" type="parTrans" cxnId="{596D981F-AEB0-4850-9BB4-8D40DE738461}">
      <dgm:prSet/>
      <dgm:spPr/>
      <dgm:t>
        <a:bodyPr/>
        <a:lstStyle/>
        <a:p>
          <a:endParaRPr lang="nb-NO"/>
        </a:p>
      </dgm:t>
    </dgm:pt>
    <dgm:pt modelId="{683FBCA2-BF58-4645-B5F6-61B8798731C0}" type="sibTrans" cxnId="{596D981F-AEB0-4850-9BB4-8D40DE738461}">
      <dgm:prSet/>
      <dgm:spPr/>
      <dgm:t>
        <a:bodyPr/>
        <a:lstStyle/>
        <a:p>
          <a:endParaRPr lang="nb-NO"/>
        </a:p>
      </dgm:t>
    </dgm:pt>
    <dgm:pt modelId="{3338238A-335B-4AC6-B99E-72A230F0551F}">
      <dgm:prSet phldrT="[Tekst]"/>
      <dgm:spPr/>
      <dgm:t>
        <a:bodyPr/>
        <a:lstStyle/>
        <a:p>
          <a:r>
            <a:rPr lang="nb-NO" dirty="0"/>
            <a:t>= 7 </a:t>
          </a:r>
        </a:p>
      </dgm:t>
    </dgm:pt>
    <dgm:pt modelId="{90A4B335-439C-4143-B4EB-9DAC753D2273}" type="parTrans" cxnId="{D3678F53-B696-4DCD-972E-2114E21FC0CB}">
      <dgm:prSet/>
      <dgm:spPr/>
      <dgm:t>
        <a:bodyPr/>
        <a:lstStyle/>
        <a:p>
          <a:endParaRPr lang="nb-NO"/>
        </a:p>
      </dgm:t>
    </dgm:pt>
    <dgm:pt modelId="{8D1E5293-7241-49A5-92EE-4D8AE8A500F6}" type="sibTrans" cxnId="{D3678F53-B696-4DCD-972E-2114E21FC0CB}">
      <dgm:prSet/>
      <dgm:spPr/>
      <dgm:t>
        <a:bodyPr/>
        <a:lstStyle/>
        <a:p>
          <a:endParaRPr lang="nb-NO"/>
        </a:p>
      </dgm:t>
    </dgm:pt>
    <dgm:pt modelId="{EE263F0B-24EF-4A59-B507-9C68AB1DF8BA}">
      <dgm:prSet phldrT="[Tekst]"/>
      <dgm:spPr/>
      <dgm:t>
        <a:bodyPr/>
        <a:lstStyle/>
        <a:p>
          <a:r>
            <a:rPr lang="nb-NO" dirty="0"/>
            <a:t>Basic</a:t>
          </a:r>
        </a:p>
      </dgm:t>
    </dgm:pt>
    <dgm:pt modelId="{440A1308-045B-4AFA-8958-F6F182CBCC6F}" type="parTrans" cxnId="{0C3B4B35-4CDE-4319-94AC-8EB2DAA82F22}">
      <dgm:prSet/>
      <dgm:spPr/>
      <dgm:t>
        <a:bodyPr/>
        <a:lstStyle/>
        <a:p>
          <a:endParaRPr lang="nb-NO"/>
        </a:p>
      </dgm:t>
    </dgm:pt>
    <dgm:pt modelId="{77C4F49D-3CF0-460B-A273-F8B954D815DA}" type="sibTrans" cxnId="{0C3B4B35-4CDE-4319-94AC-8EB2DAA82F22}">
      <dgm:prSet/>
      <dgm:spPr/>
      <dgm:t>
        <a:bodyPr/>
        <a:lstStyle/>
        <a:p>
          <a:endParaRPr lang="nb-NO"/>
        </a:p>
      </dgm:t>
    </dgm:pt>
    <dgm:pt modelId="{DE73B485-3D27-4993-989C-B9109E703652}">
      <dgm:prSet phldrT="[Tekst]"/>
      <dgm:spPr/>
      <dgm:t>
        <a:bodyPr/>
        <a:lstStyle/>
        <a:p>
          <a:r>
            <a:rPr lang="nb-NO" dirty="0" err="1"/>
            <a:t>Acidic</a:t>
          </a:r>
          <a:endParaRPr lang="nb-NO" dirty="0"/>
        </a:p>
      </dgm:t>
    </dgm:pt>
    <dgm:pt modelId="{5DBA9761-A5A6-47B9-ACC9-3719926E8EDD}" type="parTrans" cxnId="{7F3A7E95-94D2-4096-A04C-47248709832E}">
      <dgm:prSet/>
      <dgm:spPr/>
      <dgm:t>
        <a:bodyPr/>
        <a:lstStyle/>
        <a:p>
          <a:endParaRPr lang="nb-NO"/>
        </a:p>
      </dgm:t>
    </dgm:pt>
    <dgm:pt modelId="{23DE5E49-64D7-4023-BCF5-99BB04CDE9D3}" type="sibTrans" cxnId="{7F3A7E95-94D2-4096-A04C-47248709832E}">
      <dgm:prSet/>
      <dgm:spPr/>
      <dgm:t>
        <a:bodyPr/>
        <a:lstStyle/>
        <a:p>
          <a:endParaRPr lang="nb-NO"/>
        </a:p>
      </dgm:t>
    </dgm:pt>
    <dgm:pt modelId="{3FC7B8A3-98BD-4F4E-AE12-7BDE183122EE}">
      <dgm:prSet phldrT="[Tekst]"/>
      <dgm:spPr/>
      <dgm:t>
        <a:bodyPr/>
        <a:lstStyle/>
        <a:p>
          <a:r>
            <a:rPr lang="nb-NO" dirty="0" err="1"/>
            <a:t>Neutral</a:t>
          </a:r>
          <a:endParaRPr lang="nb-NO" dirty="0"/>
        </a:p>
      </dgm:t>
    </dgm:pt>
    <dgm:pt modelId="{4B21BFE1-DAF7-4C3E-AAD6-5BC0E8E7C784}" type="parTrans" cxnId="{73A6AD20-A0F4-4096-8504-DFDEE09398BC}">
      <dgm:prSet/>
      <dgm:spPr/>
      <dgm:t>
        <a:bodyPr/>
        <a:lstStyle/>
        <a:p>
          <a:endParaRPr lang="nb-NO"/>
        </a:p>
      </dgm:t>
    </dgm:pt>
    <dgm:pt modelId="{A56D4C59-8981-4ED0-8DBA-FE6A1B68F550}" type="sibTrans" cxnId="{73A6AD20-A0F4-4096-8504-DFDEE09398BC}">
      <dgm:prSet/>
      <dgm:spPr/>
      <dgm:t>
        <a:bodyPr/>
        <a:lstStyle/>
        <a:p>
          <a:endParaRPr lang="nb-NO"/>
        </a:p>
      </dgm:t>
    </dgm:pt>
    <dgm:pt modelId="{688BE6B2-574C-40DB-A16A-4F812CAEEE67}">
      <dgm:prSet phldrT="[Tekst]"/>
      <dgm:spPr/>
      <dgm:t>
        <a:bodyPr/>
        <a:lstStyle/>
        <a:p>
          <a:r>
            <a:rPr lang="nb-NO" dirty="0"/>
            <a:t>pH</a:t>
          </a:r>
        </a:p>
      </dgm:t>
    </dgm:pt>
    <dgm:pt modelId="{0ABF17DA-740D-4F83-8814-D0740232EA46}" type="sibTrans" cxnId="{155E0C07-1B28-48DD-9D56-E6CE8E59E1B7}">
      <dgm:prSet/>
      <dgm:spPr/>
      <dgm:t>
        <a:bodyPr/>
        <a:lstStyle/>
        <a:p>
          <a:endParaRPr lang="nb-NO"/>
        </a:p>
      </dgm:t>
    </dgm:pt>
    <dgm:pt modelId="{F49973B2-6483-4208-AA95-CA5C68598D0F}" type="parTrans" cxnId="{155E0C07-1B28-48DD-9D56-E6CE8E59E1B7}">
      <dgm:prSet/>
      <dgm:spPr/>
      <dgm:t>
        <a:bodyPr/>
        <a:lstStyle/>
        <a:p>
          <a:endParaRPr lang="nb-NO"/>
        </a:p>
      </dgm:t>
    </dgm:pt>
    <dgm:pt modelId="{AF28F3DD-A003-43AB-8C02-4EFD0751470F}" type="pres">
      <dgm:prSet presAssocID="{086CC8F2-2FBC-4C12-ACA9-F2AAB7958F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C6DA3D-CE92-4D69-A0FA-C2BE5B9892C1}" type="pres">
      <dgm:prSet presAssocID="{688BE6B2-574C-40DB-A16A-4F812CAEEE67}" presName="hierRoot1" presStyleCnt="0">
        <dgm:presLayoutVars>
          <dgm:hierBranch val="init"/>
        </dgm:presLayoutVars>
      </dgm:prSet>
      <dgm:spPr/>
    </dgm:pt>
    <dgm:pt modelId="{EA51186B-5BDF-48C5-B95D-A7D71CFFCA22}" type="pres">
      <dgm:prSet presAssocID="{688BE6B2-574C-40DB-A16A-4F812CAEEE67}" presName="rootComposite1" presStyleCnt="0"/>
      <dgm:spPr/>
    </dgm:pt>
    <dgm:pt modelId="{D97D6832-AF2F-495D-AFFA-AAEFCE45F496}" type="pres">
      <dgm:prSet presAssocID="{688BE6B2-574C-40DB-A16A-4F812CAEEE67}" presName="rootText1" presStyleLbl="node0" presStyleIdx="0" presStyleCnt="1">
        <dgm:presLayoutVars>
          <dgm:chPref val="3"/>
        </dgm:presLayoutVars>
      </dgm:prSet>
      <dgm:spPr/>
    </dgm:pt>
    <dgm:pt modelId="{DB3E7149-93DC-4FAC-9ADC-7B39F2F790CD}" type="pres">
      <dgm:prSet presAssocID="{688BE6B2-574C-40DB-A16A-4F812CAEEE67}" presName="rootConnector1" presStyleLbl="node1" presStyleIdx="0" presStyleCnt="0"/>
      <dgm:spPr/>
    </dgm:pt>
    <dgm:pt modelId="{F302A993-E9E7-451A-804E-A839432243DC}" type="pres">
      <dgm:prSet presAssocID="{688BE6B2-574C-40DB-A16A-4F812CAEEE67}" presName="hierChild2" presStyleCnt="0"/>
      <dgm:spPr/>
    </dgm:pt>
    <dgm:pt modelId="{C63F190E-E0DC-427F-B5BA-9B783624CBBE}" type="pres">
      <dgm:prSet presAssocID="{0904D3B3-A11E-4710-B4EE-4A4E0E1D7354}" presName="Name37" presStyleLbl="parChTrans1D2" presStyleIdx="0" presStyleCnt="3"/>
      <dgm:spPr/>
    </dgm:pt>
    <dgm:pt modelId="{5E8F0458-66CA-4BE5-86C8-EEB0D75CB027}" type="pres">
      <dgm:prSet presAssocID="{498F1590-76CD-4F75-95A3-AFA486E81337}" presName="hierRoot2" presStyleCnt="0">
        <dgm:presLayoutVars>
          <dgm:hierBranch val="init"/>
        </dgm:presLayoutVars>
      </dgm:prSet>
      <dgm:spPr/>
    </dgm:pt>
    <dgm:pt modelId="{2F64DDC2-E31D-403E-B32F-36395532D27F}" type="pres">
      <dgm:prSet presAssocID="{498F1590-76CD-4F75-95A3-AFA486E81337}" presName="rootComposite" presStyleCnt="0"/>
      <dgm:spPr/>
    </dgm:pt>
    <dgm:pt modelId="{6BF894FE-90F1-4427-A47C-601801204994}" type="pres">
      <dgm:prSet presAssocID="{498F1590-76CD-4F75-95A3-AFA486E81337}" presName="rootText" presStyleLbl="node2" presStyleIdx="0" presStyleCnt="3">
        <dgm:presLayoutVars>
          <dgm:chPref val="3"/>
        </dgm:presLayoutVars>
      </dgm:prSet>
      <dgm:spPr/>
    </dgm:pt>
    <dgm:pt modelId="{F8FC6829-5D01-4A3F-B52E-D617639AF210}" type="pres">
      <dgm:prSet presAssocID="{498F1590-76CD-4F75-95A3-AFA486E81337}" presName="rootConnector" presStyleLbl="node2" presStyleIdx="0" presStyleCnt="3"/>
      <dgm:spPr/>
    </dgm:pt>
    <dgm:pt modelId="{4AD7CA8A-9FAA-4D00-94D7-3FE8138D2740}" type="pres">
      <dgm:prSet presAssocID="{498F1590-76CD-4F75-95A3-AFA486E81337}" presName="hierChild4" presStyleCnt="0"/>
      <dgm:spPr/>
    </dgm:pt>
    <dgm:pt modelId="{34080A86-08FA-4768-826F-4C16BF588B28}" type="pres">
      <dgm:prSet presAssocID="{440A1308-045B-4AFA-8958-F6F182CBCC6F}" presName="Name37" presStyleLbl="parChTrans1D3" presStyleIdx="0" presStyleCnt="3"/>
      <dgm:spPr/>
    </dgm:pt>
    <dgm:pt modelId="{33DEE696-9282-43CC-881F-2B4E65A66671}" type="pres">
      <dgm:prSet presAssocID="{EE263F0B-24EF-4A59-B507-9C68AB1DF8BA}" presName="hierRoot2" presStyleCnt="0">
        <dgm:presLayoutVars>
          <dgm:hierBranch val="init"/>
        </dgm:presLayoutVars>
      </dgm:prSet>
      <dgm:spPr/>
    </dgm:pt>
    <dgm:pt modelId="{A718231C-D645-4BF1-BB14-7ECE61F0A895}" type="pres">
      <dgm:prSet presAssocID="{EE263F0B-24EF-4A59-B507-9C68AB1DF8BA}" presName="rootComposite" presStyleCnt="0"/>
      <dgm:spPr/>
    </dgm:pt>
    <dgm:pt modelId="{00102015-5627-460D-9CBA-FA501A29ABE2}" type="pres">
      <dgm:prSet presAssocID="{EE263F0B-24EF-4A59-B507-9C68AB1DF8BA}" presName="rootText" presStyleLbl="node3" presStyleIdx="0" presStyleCnt="3">
        <dgm:presLayoutVars>
          <dgm:chPref val="3"/>
        </dgm:presLayoutVars>
      </dgm:prSet>
      <dgm:spPr/>
    </dgm:pt>
    <dgm:pt modelId="{F3541E83-A7C7-408F-BF24-AAD50DB40ABE}" type="pres">
      <dgm:prSet presAssocID="{EE263F0B-24EF-4A59-B507-9C68AB1DF8BA}" presName="rootConnector" presStyleLbl="node3" presStyleIdx="0" presStyleCnt="3"/>
      <dgm:spPr/>
    </dgm:pt>
    <dgm:pt modelId="{1098425D-33EF-43AE-B103-314411021E37}" type="pres">
      <dgm:prSet presAssocID="{EE263F0B-24EF-4A59-B507-9C68AB1DF8BA}" presName="hierChild4" presStyleCnt="0"/>
      <dgm:spPr/>
    </dgm:pt>
    <dgm:pt modelId="{8998F592-4D22-4DB6-A119-4CB3DF290027}" type="pres">
      <dgm:prSet presAssocID="{EE263F0B-24EF-4A59-B507-9C68AB1DF8BA}" presName="hierChild5" presStyleCnt="0"/>
      <dgm:spPr/>
    </dgm:pt>
    <dgm:pt modelId="{397BB678-9623-4FDD-86C6-3B4BE21A6354}" type="pres">
      <dgm:prSet presAssocID="{498F1590-76CD-4F75-95A3-AFA486E81337}" presName="hierChild5" presStyleCnt="0"/>
      <dgm:spPr/>
    </dgm:pt>
    <dgm:pt modelId="{C5B776C4-919F-43D0-ADDC-0879EDA89DF3}" type="pres">
      <dgm:prSet presAssocID="{611D68D6-AAA4-4A5E-8598-4409104EF332}" presName="Name37" presStyleLbl="parChTrans1D2" presStyleIdx="1" presStyleCnt="3"/>
      <dgm:spPr/>
    </dgm:pt>
    <dgm:pt modelId="{C1B88E75-924D-4512-A341-0CB267436CA7}" type="pres">
      <dgm:prSet presAssocID="{B7961C93-E030-430B-B2AD-0E4CA9892841}" presName="hierRoot2" presStyleCnt="0">
        <dgm:presLayoutVars>
          <dgm:hierBranch val="init"/>
        </dgm:presLayoutVars>
      </dgm:prSet>
      <dgm:spPr/>
    </dgm:pt>
    <dgm:pt modelId="{6FE2D1B6-C9F1-403C-A306-F8F9837BF745}" type="pres">
      <dgm:prSet presAssocID="{B7961C93-E030-430B-B2AD-0E4CA9892841}" presName="rootComposite" presStyleCnt="0"/>
      <dgm:spPr/>
    </dgm:pt>
    <dgm:pt modelId="{AE5D2FC2-4C7A-4C4A-9555-1081094C8D05}" type="pres">
      <dgm:prSet presAssocID="{B7961C93-E030-430B-B2AD-0E4CA9892841}" presName="rootText" presStyleLbl="node2" presStyleIdx="1" presStyleCnt="3">
        <dgm:presLayoutVars>
          <dgm:chPref val="3"/>
        </dgm:presLayoutVars>
      </dgm:prSet>
      <dgm:spPr/>
    </dgm:pt>
    <dgm:pt modelId="{69CA8813-249B-4233-BC96-65969C5879B7}" type="pres">
      <dgm:prSet presAssocID="{B7961C93-E030-430B-B2AD-0E4CA9892841}" presName="rootConnector" presStyleLbl="node2" presStyleIdx="1" presStyleCnt="3"/>
      <dgm:spPr/>
    </dgm:pt>
    <dgm:pt modelId="{9190964C-3405-4862-90C1-FC36F5750F28}" type="pres">
      <dgm:prSet presAssocID="{B7961C93-E030-430B-B2AD-0E4CA9892841}" presName="hierChild4" presStyleCnt="0"/>
      <dgm:spPr/>
    </dgm:pt>
    <dgm:pt modelId="{0A90D97F-52CF-4797-90BF-7B2E58B70EB0}" type="pres">
      <dgm:prSet presAssocID="{5DBA9761-A5A6-47B9-ACC9-3719926E8EDD}" presName="Name37" presStyleLbl="parChTrans1D3" presStyleIdx="1" presStyleCnt="3"/>
      <dgm:spPr/>
    </dgm:pt>
    <dgm:pt modelId="{5A93B9A7-7FB0-40DB-9FDD-C09A708F04CF}" type="pres">
      <dgm:prSet presAssocID="{DE73B485-3D27-4993-989C-B9109E703652}" presName="hierRoot2" presStyleCnt="0">
        <dgm:presLayoutVars>
          <dgm:hierBranch val="init"/>
        </dgm:presLayoutVars>
      </dgm:prSet>
      <dgm:spPr/>
    </dgm:pt>
    <dgm:pt modelId="{996FC6A6-D782-4B35-BA39-38832AE48A93}" type="pres">
      <dgm:prSet presAssocID="{DE73B485-3D27-4993-989C-B9109E703652}" presName="rootComposite" presStyleCnt="0"/>
      <dgm:spPr/>
    </dgm:pt>
    <dgm:pt modelId="{0410E48C-CEF2-4E5F-8C6E-CF52701B29CD}" type="pres">
      <dgm:prSet presAssocID="{DE73B485-3D27-4993-989C-B9109E703652}" presName="rootText" presStyleLbl="node3" presStyleIdx="1" presStyleCnt="3">
        <dgm:presLayoutVars>
          <dgm:chPref val="3"/>
        </dgm:presLayoutVars>
      </dgm:prSet>
      <dgm:spPr/>
    </dgm:pt>
    <dgm:pt modelId="{099105A0-CB0F-467E-A654-9C5C0CBB5794}" type="pres">
      <dgm:prSet presAssocID="{DE73B485-3D27-4993-989C-B9109E703652}" presName="rootConnector" presStyleLbl="node3" presStyleIdx="1" presStyleCnt="3"/>
      <dgm:spPr/>
    </dgm:pt>
    <dgm:pt modelId="{25C08A76-670B-40C4-A4F6-CEDD46744E8A}" type="pres">
      <dgm:prSet presAssocID="{DE73B485-3D27-4993-989C-B9109E703652}" presName="hierChild4" presStyleCnt="0"/>
      <dgm:spPr/>
    </dgm:pt>
    <dgm:pt modelId="{26E85EC4-7AA9-43B2-BF2A-F2E6C5D811F3}" type="pres">
      <dgm:prSet presAssocID="{DE73B485-3D27-4993-989C-B9109E703652}" presName="hierChild5" presStyleCnt="0"/>
      <dgm:spPr/>
    </dgm:pt>
    <dgm:pt modelId="{01E35D60-48C8-4A56-8FDC-8046098C7CB1}" type="pres">
      <dgm:prSet presAssocID="{B7961C93-E030-430B-B2AD-0E4CA9892841}" presName="hierChild5" presStyleCnt="0"/>
      <dgm:spPr/>
    </dgm:pt>
    <dgm:pt modelId="{DE3944B9-34E5-4953-9561-85B1D8D9C606}" type="pres">
      <dgm:prSet presAssocID="{90A4B335-439C-4143-B4EB-9DAC753D2273}" presName="Name37" presStyleLbl="parChTrans1D2" presStyleIdx="2" presStyleCnt="3"/>
      <dgm:spPr/>
    </dgm:pt>
    <dgm:pt modelId="{0D79F8F1-4DF0-4B3E-AF69-B1F5D20AD7C5}" type="pres">
      <dgm:prSet presAssocID="{3338238A-335B-4AC6-B99E-72A230F0551F}" presName="hierRoot2" presStyleCnt="0">
        <dgm:presLayoutVars>
          <dgm:hierBranch val="init"/>
        </dgm:presLayoutVars>
      </dgm:prSet>
      <dgm:spPr/>
    </dgm:pt>
    <dgm:pt modelId="{9FE8B35B-9256-41EF-8ED2-4895E51EAF49}" type="pres">
      <dgm:prSet presAssocID="{3338238A-335B-4AC6-B99E-72A230F0551F}" presName="rootComposite" presStyleCnt="0"/>
      <dgm:spPr/>
    </dgm:pt>
    <dgm:pt modelId="{92532820-5518-4E02-97B1-8E8FF9318EA8}" type="pres">
      <dgm:prSet presAssocID="{3338238A-335B-4AC6-B99E-72A230F0551F}" presName="rootText" presStyleLbl="node2" presStyleIdx="2" presStyleCnt="3">
        <dgm:presLayoutVars>
          <dgm:chPref val="3"/>
        </dgm:presLayoutVars>
      </dgm:prSet>
      <dgm:spPr/>
    </dgm:pt>
    <dgm:pt modelId="{5843771A-BA00-45F5-B724-498F33FAEB8C}" type="pres">
      <dgm:prSet presAssocID="{3338238A-335B-4AC6-B99E-72A230F0551F}" presName="rootConnector" presStyleLbl="node2" presStyleIdx="2" presStyleCnt="3"/>
      <dgm:spPr/>
    </dgm:pt>
    <dgm:pt modelId="{F45B9907-1EAA-4C77-A1D0-93228671B754}" type="pres">
      <dgm:prSet presAssocID="{3338238A-335B-4AC6-B99E-72A230F0551F}" presName="hierChild4" presStyleCnt="0"/>
      <dgm:spPr/>
    </dgm:pt>
    <dgm:pt modelId="{164B43D0-F1EB-4C5F-82D4-BD613A9B2CC9}" type="pres">
      <dgm:prSet presAssocID="{4B21BFE1-DAF7-4C3E-AAD6-5BC0E8E7C784}" presName="Name37" presStyleLbl="parChTrans1D3" presStyleIdx="2" presStyleCnt="3"/>
      <dgm:spPr/>
    </dgm:pt>
    <dgm:pt modelId="{E2916842-3E8A-4AA5-8B06-2F83F63B884A}" type="pres">
      <dgm:prSet presAssocID="{3FC7B8A3-98BD-4F4E-AE12-7BDE183122EE}" presName="hierRoot2" presStyleCnt="0">
        <dgm:presLayoutVars>
          <dgm:hierBranch val="init"/>
        </dgm:presLayoutVars>
      </dgm:prSet>
      <dgm:spPr/>
    </dgm:pt>
    <dgm:pt modelId="{4D7591F5-8E41-4171-89A4-25E37E6CEB9A}" type="pres">
      <dgm:prSet presAssocID="{3FC7B8A3-98BD-4F4E-AE12-7BDE183122EE}" presName="rootComposite" presStyleCnt="0"/>
      <dgm:spPr/>
    </dgm:pt>
    <dgm:pt modelId="{DD1D468B-0508-47E6-9C2A-ABA26F2E5A8F}" type="pres">
      <dgm:prSet presAssocID="{3FC7B8A3-98BD-4F4E-AE12-7BDE183122EE}" presName="rootText" presStyleLbl="node3" presStyleIdx="2" presStyleCnt="3">
        <dgm:presLayoutVars>
          <dgm:chPref val="3"/>
        </dgm:presLayoutVars>
      </dgm:prSet>
      <dgm:spPr/>
    </dgm:pt>
    <dgm:pt modelId="{97AD9229-B519-42C1-B995-3A62E45A0AF3}" type="pres">
      <dgm:prSet presAssocID="{3FC7B8A3-98BD-4F4E-AE12-7BDE183122EE}" presName="rootConnector" presStyleLbl="node3" presStyleIdx="2" presStyleCnt="3"/>
      <dgm:spPr/>
    </dgm:pt>
    <dgm:pt modelId="{64CE40A1-0510-4C8A-82A3-ACF54ED33154}" type="pres">
      <dgm:prSet presAssocID="{3FC7B8A3-98BD-4F4E-AE12-7BDE183122EE}" presName="hierChild4" presStyleCnt="0"/>
      <dgm:spPr/>
    </dgm:pt>
    <dgm:pt modelId="{A4EEB827-725E-49BB-85BC-7C19EB6FBEB3}" type="pres">
      <dgm:prSet presAssocID="{3FC7B8A3-98BD-4F4E-AE12-7BDE183122EE}" presName="hierChild5" presStyleCnt="0"/>
      <dgm:spPr/>
    </dgm:pt>
    <dgm:pt modelId="{99E64D92-2804-44D9-888E-D105FB6B5C9F}" type="pres">
      <dgm:prSet presAssocID="{3338238A-335B-4AC6-B99E-72A230F0551F}" presName="hierChild5" presStyleCnt="0"/>
      <dgm:spPr/>
    </dgm:pt>
    <dgm:pt modelId="{FD75615D-8077-478F-97B3-48BC4662215B}" type="pres">
      <dgm:prSet presAssocID="{688BE6B2-574C-40DB-A16A-4F812CAEEE67}" presName="hierChild3" presStyleCnt="0"/>
      <dgm:spPr/>
    </dgm:pt>
  </dgm:ptLst>
  <dgm:cxnLst>
    <dgm:cxn modelId="{155E0C07-1B28-48DD-9D56-E6CE8E59E1B7}" srcId="{086CC8F2-2FBC-4C12-ACA9-F2AAB7958FCA}" destId="{688BE6B2-574C-40DB-A16A-4F812CAEEE67}" srcOrd="0" destOrd="0" parTransId="{F49973B2-6483-4208-AA95-CA5C68598D0F}" sibTransId="{0ABF17DA-740D-4F83-8814-D0740232EA46}"/>
    <dgm:cxn modelId="{B697530B-A3D7-44CD-A793-E7E3BE80AF20}" type="presOf" srcId="{90A4B335-439C-4143-B4EB-9DAC753D2273}" destId="{DE3944B9-34E5-4953-9561-85B1D8D9C606}" srcOrd="0" destOrd="0" presId="urn:microsoft.com/office/officeart/2005/8/layout/orgChart1"/>
    <dgm:cxn modelId="{FB701C0D-B0AE-4817-923E-59BC65CC6F1C}" type="presOf" srcId="{086CC8F2-2FBC-4C12-ACA9-F2AAB7958FCA}" destId="{AF28F3DD-A003-43AB-8C02-4EFD0751470F}" srcOrd="0" destOrd="0" presId="urn:microsoft.com/office/officeart/2005/8/layout/orgChart1"/>
    <dgm:cxn modelId="{CC43B414-7E70-4668-8043-124EA7EC43D6}" type="presOf" srcId="{EE263F0B-24EF-4A59-B507-9C68AB1DF8BA}" destId="{00102015-5627-460D-9CBA-FA501A29ABE2}" srcOrd="0" destOrd="0" presId="urn:microsoft.com/office/officeart/2005/8/layout/orgChart1"/>
    <dgm:cxn modelId="{596D981F-AEB0-4850-9BB4-8D40DE738461}" srcId="{688BE6B2-574C-40DB-A16A-4F812CAEEE67}" destId="{B7961C93-E030-430B-B2AD-0E4CA9892841}" srcOrd="1" destOrd="0" parTransId="{611D68D6-AAA4-4A5E-8598-4409104EF332}" sibTransId="{683FBCA2-BF58-4645-B5F6-61B8798731C0}"/>
    <dgm:cxn modelId="{73A6AD20-A0F4-4096-8504-DFDEE09398BC}" srcId="{3338238A-335B-4AC6-B99E-72A230F0551F}" destId="{3FC7B8A3-98BD-4F4E-AE12-7BDE183122EE}" srcOrd="0" destOrd="0" parTransId="{4B21BFE1-DAF7-4C3E-AAD6-5BC0E8E7C784}" sibTransId="{A56D4C59-8981-4ED0-8DBA-FE6A1B68F550}"/>
    <dgm:cxn modelId="{0C3B4B35-4CDE-4319-94AC-8EB2DAA82F22}" srcId="{498F1590-76CD-4F75-95A3-AFA486E81337}" destId="{EE263F0B-24EF-4A59-B507-9C68AB1DF8BA}" srcOrd="0" destOrd="0" parTransId="{440A1308-045B-4AFA-8958-F6F182CBCC6F}" sibTransId="{77C4F49D-3CF0-460B-A273-F8B954D815DA}"/>
    <dgm:cxn modelId="{5AF3373B-AB75-4912-B03D-FBB8A95FAC69}" type="presOf" srcId="{3338238A-335B-4AC6-B99E-72A230F0551F}" destId="{5843771A-BA00-45F5-B724-498F33FAEB8C}" srcOrd="1" destOrd="0" presId="urn:microsoft.com/office/officeart/2005/8/layout/orgChart1"/>
    <dgm:cxn modelId="{0019723B-BD0C-4F5C-8971-560665BDDEDA}" type="presOf" srcId="{440A1308-045B-4AFA-8958-F6F182CBCC6F}" destId="{34080A86-08FA-4768-826F-4C16BF588B28}" srcOrd="0" destOrd="0" presId="urn:microsoft.com/office/officeart/2005/8/layout/orgChart1"/>
    <dgm:cxn modelId="{E879C549-3124-43F6-A845-E87941D7DE86}" type="presOf" srcId="{611D68D6-AAA4-4A5E-8598-4409104EF332}" destId="{C5B776C4-919F-43D0-ADDC-0879EDA89DF3}" srcOrd="0" destOrd="0" presId="urn:microsoft.com/office/officeart/2005/8/layout/orgChart1"/>
    <dgm:cxn modelId="{8EE04A53-53F5-40B0-AB13-1B5EA48214C7}" type="presOf" srcId="{DE73B485-3D27-4993-989C-B9109E703652}" destId="{0410E48C-CEF2-4E5F-8C6E-CF52701B29CD}" srcOrd="0" destOrd="0" presId="urn:microsoft.com/office/officeart/2005/8/layout/orgChart1"/>
    <dgm:cxn modelId="{D3678F53-B696-4DCD-972E-2114E21FC0CB}" srcId="{688BE6B2-574C-40DB-A16A-4F812CAEEE67}" destId="{3338238A-335B-4AC6-B99E-72A230F0551F}" srcOrd="2" destOrd="0" parTransId="{90A4B335-439C-4143-B4EB-9DAC753D2273}" sibTransId="{8D1E5293-7241-49A5-92EE-4D8AE8A500F6}"/>
    <dgm:cxn modelId="{F9FC3F56-A00F-48FB-ADD3-8451719D47DC}" type="presOf" srcId="{DE73B485-3D27-4993-989C-B9109E703652}" destId="{099105A0-CB0F-467E-A654-9C5C0CBB5794}" srcOrd="1" destOrd="0" presId="urn:microsoft.com/office/officeart/2005/8/layout/orgChart1"/>
    <dgm:cxn modelId="{D8107159-CDCA-4732-980F-7EE77CCB4677}" type="presOf" srcId="{0904D3B3-A11E-4710-B4EE-4A4E0E1D7354}" destId="{C63F190E-E0DC-427F-B5BA-9B783624CBBE}" srcOrd="0" destOrd="0" presId="urn:microsoft.com/office/officeart/2005/8/layout/orgChart1"/>
    <dgm:cxn modelId="{EF4D9B5A-75E5-4396-98E3-C62F85D77E6A}" type="presOf" srcId="{688BE6B2-574C-40DB-A16A-4F812CAEEE67}" destId="{DB3E7149-93DC-4FAC-9ADC-7B39F2F790CD}" srcOrd="1" destOrd="0" presId="urn:microsoft.com/office/officeart/2005/8/layout/orgChart1"/>
    <dgm:cxn modelId="{58FB465B-FB88-4897-BE19-E4F3E9D2C141}" type="presOf" srcId="{EE263F0B-24EF-4A59-B507-9C68AB1DF8BA}" destId="{F3541E83-A7C7-408F-BF24-AAD50DB40ABE}" srcOrd="1" destOrd="0" presId="urn:microsoft.com/office/officeart/2005/8/layout/orgChart1"/>
    <dgm:cxn modelId="{61504061-D830-4238-BC99-EFF6A0EB3149}" type="presOf" srcId="{498F1590-76CD-4F75-95A3-AFA486E81337}" destId="{6BF894FE-90F1-4427-A47C-601801204994}" srcOrd="0" destOrd="0" presId="urn:microsoft.com/office/officeart/2005/8/layout/orgChart1"/>
    <dgm:cxn modelId="{310B5F74-69CD-4664-AAB8-931D2F5AC185}" type="presOf" srcId="{3FC7B8A3-98BD-4F4E-AE12-7BDE183122EE}" destId="{DD1D468B-0508-47E6-9C2A-ABA26F2E5A8F}" srcOrd="0" destOrd="0" presId="urn:microsoft.com/office/officeart/2005/8/layout/orgChart1"/>
    <dgm:cxn modelId="{270A8C8D-8BBA-4324-8839-8F57F28EEDF9}" srcId="{688BE6B2-574C-40DB-A16A-4F812CAEEE67}" destId="{498F1590-76CD-4F75-95A3-AFA486E81337}" srcOrd="0" destOrd="0" parTransId="{0904D3B3-A11E-4710-B4EE-4A4E0E1D7354}" sibTransId="{61D3ED61-7007-41D6-8005-B29DB71078A2}"/>
    <dgm:cxn modelId="{25AA3295-C2EC-4269-9153-A04F0ED937E2}" type="presOf" srcId="{B7961C93-E030-430B-B2AD-0E4CA9892841}" destId="{AE5D2FC2-4C7A-4C4A-9555-1081094C8D05}" srcOrd="0" destOrd="0" presId="urn:microsoft.com/office/officeart/2005/8/layout/orgChart1"/>
    <dgm:cxn modelId="{7F3A7E95-94D2-4096-A04C-47248709832E}" srcId="{B7961C93-E030-430B-B2AD-0E4CA9892841}" destId="{DE73B485-3D27-4993-989C-B9109E703652}" srcOrd="0" destOrd="0" parTransId="{5DBA9761-A5A6-47B9-ACC9-3719926E8EDD}" sibTransId="{23DE5E49-64D7-4023-BCF5-99BB04CDE9D3}"/>
    <dgm:cxn modelId="{C818309C-1C0D-448A-8FFE-F8CA7557528B}" type="presOf" srcId="{5DBA9761-A5A6-47B9-ACC9-3719926E8EDD}" destId="{0A90D97F-52CF-4797-90BF-7B2E58B70EB0}" srcOrd="0" destOrd="0" presId="urn:microsoft.com/office/officeart/2005/8/layout/orgChart1"/>
    <dgm:cxn modelId="{565092A6-9D47-46D3-9B80-EFE81BF12E37}" type="presOf" srcId="{688BE6B2-574C-40DB-A16A-4F812CAEEE67}" destId="{D97D6832-AF2F-495D-AFFA-AAEFCE45F496}" srcOrd="0" destOrd="0" presId="urn:microsoft.com/office/officeart/2005/8/layout/orgChart1"/>
    <dgm:cxn modelId="{C803EFB2-A7A1-4327-807A-644A3B6B8782}" type="presOf" srcId="{498F1590-76CD-4F75-95A3-AFA486E81337}" destId="{F8FC6829-5D01-4A3F-B52E-D617639AF210}" srcOrd="1" destOrd="0" presId="urn:microsoft.com/office/officeart/2005/8/layout/orgChart1"/>
    <dgm:cxn modelId="{8FF086CB-FB15-4624-B8A5-E2F4139C6E19}" type="presOf" srcId="{3FC7B8A3-98BD-4F4E-AE12-7BDE183122EE}" destId="{97AD9229-B519-42C1-B995-3A62E45A0AF3}" srcOrd="1" destOrd="0" presId="urn:microsoft.com/office/officeart/2005/8/layout/orgChart1"/>
    <dgm:cxn modelId="{8703F5DF-471E-462B-8465-BB152695F1CC}" type="presOf" srcId="{B7961C93-E030-430B-B2AD-0E4CA9892841}" destId="{69CA8813-249B-4233-BC96-65969C5879B7}" srcOrd="1" destOrd="0" presId="urn:microsoft.com/office/officeart/2005/8/layout/orgChart1"/>
    <dgm:cxn modelId="{0F4478E4-DFE9-422A-9530-AF5CCD98AA50}" type="presOf" srcId="{3338238A-335B-4AC6-B99E-72A230F0551F}" destId="{92532820-5518-4E02-97B1-8E8FF9318EA8}" srcOrd="0" destOrd="0" presId="urn:microsoft.com/office/officeart/2005/8/layout/orgChart1"/>
    <dgm:cxn modelId="{04A51DFE-CDDA-4E8C-B4D8-D5BCB1A707E0}" type="presOf" srcId="{4B21BFE1-DAF7-4C3E-AAD6-5BC0E8E7C784}" destId="{164B43D0-F1EB-4C5F-82D4-BD613A9B2CC9}" srcOrd="0" destOrd="0" presId="urn:microsoft.com/office/officeart/2005/8/layout/orgChart1"/>
    <dgm:cxn modelId="{337DBD5F-6709-4309-A93D-43AA731C07D8}" type="presParOf" srcId="{AF28F3DD-A003-43AB-8C02-4EFD0751470F}" destId="{06C6DA3D-CE92-4D69-A0FA-C2BE5B9892C1}" srcOrd="0" destOrd="0" presId="urn:microsoft.com/office/officeart/2005/8/layout/orgChart1"/>
    <dgm:cxn modelId="{B057EC70-B153-4195-9200-04021D7C17B9}" type="presParOf" srcId="{06C6DA3D-CE92-4D69-A0FA-C2BE5B9892C1}" destId="{EA51186B-5BDF-48C5-B95D-A7D71CFFCA22}" srcOrd="0" destOrd="0" presId="urn:microsoft.com/office/officeart/2005/8/layout/orgChart1"/>
    <dgm:cxn modelId="{4F81CF8E-4111-4523-A3AD-1337DB722BF9}" type="presParOf" srcId="{EA51186B-5BDF-48C5-B95D-A7D71CFFCA22}" destId="{D97D6832-AF2F-495D-AFFA-AAEFCE45F496}" srcOrd="0" destOrd="0" presId="urn:microsoft.com/office/officeart/2005/8/layout/orgChart1"/>
    <dgm:cxn modelId="{48F30F97-6544-4496-BF26-C62B8489727F}" type="presParOf" srcId="{EA51186B-5BDF-48C5-B95D-A7D71CFFCA22}" destId="{DB3E7149-93DC-4FAC-9ADC-7B39F2F790CD}" srcOrd="1" destOrd="0" presId="urn:microsoft.com/office/officeart/2005/8/layout/orgChart1"/>
    <dgm:cxn modelId="{5687803B-4731-407A-A6DF-82EF8CF94D9D}" type="presParOf" srcId="{06C6DA3D-CE92-4D69-A0FA-C2BE5B9892C1}" destId="{F302A993-E9E7-451A-804E-A839432243DC}" srcOrd="1" destOrd="0" presId="urn:microsoft.com/office/officeart/2005/8/layout/orgChart1"/>
    <dgm:cxn modelId="{C4187613-5CC5-4C47-8E97-3DC89C51C1A9}" type="presParOf" srcId="{F302A993-E9E7-451A-804E-A839432243DC}" destId="{C63F190E-E0DC-427F-B5BA-9B783624CBBE}" srcOrd="0" destOrd="0" presId="urn:microsoft.com/office/officeart/2005/8/layout/orgChart1"/>
    <dgm:cxn modelId="{30A3F37A-5C2A-4C83-8A49-438B76E98810}" type="presParOf" srcId="{F302A993-E9E7-451A-804E-A839432243DC}" destId="{5E8F0458-66CA-4BE5-86C8-EEB0D75CB027}" srcOrd="1" destOrd="0" presId="urn:microsoft.com/office/officeart/2005/8/layout/orgChart1"/>
    <dgm:cxn modelId="{4F9A048F-3FBA-43C6-8C88-DDCB60DACE92}" type="presParOf" srcId="{5E8F0458-66CA-4BE5-86C8-EEB0D75CB027}" destId="{2F64DDC2-E31D-403E-B32F-36395532D27F}" srcOrd="0" destOrd="0" presId="urn:microsoft.com/office/officeart/2005/8/layout/orgChart1"/>
    <dgm:cxn modelId="{02011E9A-46C5-4593-90BE-A321A85306F7}" type="presParOf" srcId="{2F64DDC2-E31D-403E-B32F-36395532D27F}" destId="{6BF894FE-90F1-4427-A47C-601801204994}" srcOrd="0" destOrd="0" presId="urn:microsoft.com/office/officeart/2005/8/layout/orgChart1"/>
    <dgm:cxn modelId="{AAD5C77F-F757-4C81-9212-4821487C24BA}" type="presParOf" srcId="{2F64DDC2-E31D-403E-B32F-36395532D27F}" destId="{F8FC6829-5D01-4A3F-B52E-D617639AF210}" srcOrd="1" destOrd="0" presId="urn:microsoft.com/office/officeart/2005/8/layout/orgChart1"/>
    <dgm:cxn modelId="{A9D1B38A-71EA-4C5C-BC0F-B68796EDB6EA}" type="presParOf" srcId="{5E8F0458-66CA-4BE5-86C8-EEB0D75CB027}" destId="{4AD7CA8A-9FAA-4D00-94D7-3FE8138D2740}" srcOrd="1" destOrd="0" presId="urn:microsoft.com/office/officeart/2005/8/layout/orgChart1"/>
    <dgm:cxn modelId="{D5AF50CB-A574-4434-877C-1BE107C457F9}" type="presParOf" srcId="{4AD7CA8A-9FAA-4D00-94D7-3FE8138D2740}" destId="{34080A86-08FA-4768-826F-4C16BF588B28}" srcOrd="0" destOrd="0" presId="urn:microsoft.com/office/officeart/2005/8/layout/orgChart1"/>
    <dgm:cxn modelId="{E4BF5E16-0CEE-4B6C-8C08-44D363851526}" type="presParOf" srcId="{4AD7CA8A-9FAA-4D00-94D7-3FE8138D2740}" destId="{33DEE696-9282-43CC-881F-2B4E65A66671}" srcOrd="1" destOrd="0" presId="urn:microsoft.com/office/officeart/2005/8/layout/orgChart1"/>
    <dgm:cxn modelId="{52312464-2167-461F-8D79-8C28CF4A4E94}" type="presParOf" srcId="{33DEE696-9282-43CC-881F-2B4E65A66671}" destId="{A718231C-D645-4BF1-BB14-7ECE61F0A895}" srcOrd="0" destOrd="0" presId="urn:microsoft.com/office/officeart/2005/8/layout/orgChart1"/>
    <dgm:cxn modelId="{97A90C64-3A8C-45B2-803B-B97547628197}" type="presParOf" srcId="{A718231C-D645-4BF1-BB14-7ECE61F0A895}" destId="{00102015-5627-460D-9CBA-FA501A29ABE2}" srcOrd="0" destOrd="0" presId="urn:microsoft.com/office/officeart/2005/8/layout/orgChart1"/>
    <dgm:cxn modelId="{41D2AF4A-F2CE-4EC2-A258-752D3037EE06}" type="presParOf" srcId="{A718231C-D645-4BF1-BB14-7ECE61F0A895}" destId="{F3541E83-A7C7-408F-BF24-AAD50DB40ABE}" srcOrd="1" destOrd="0" presId="urn:microsoft.com/office/officeart/2005/8/layout/orgChart1"/>
    <dgm:cxn modelId="{53836F8E-71E6-4247-A757-17E1064B3A58}" type="presParOf" srcId="{33DEE696-9282-43CC-881F-2B4E65A66671}" destId="{1098425D-33EF-43AE-B103-314411021E37}" srcOrd="1" destOrd="0" presId="urn:microsoft.com/office/officeart/2005/8/layout/orgChart1"/>
    <dgm:cxn modelId="{E2A1B401-1A30-4DB3-8FC0-8309DDBF41C1}" type="presParOf" srcId="{33DEE696-9282-43CC-881F-2B4E65A66671}" destId="{8998F592-4D22-4DB6-A119-4CB3DF290027}" srcOrd="2" destOrd="0" presId="urn:microsoft.com/office/officeart/2005/8/layout/orgChart1"/>
    <dgm:cxn modelId="{C6C2E9D0-DE7C-46E1-90BB-8CF2F754AF10}" type="presParOf" srcId="{5E8F0458-66CA-4BE5-86C8-EEB0D75CB027}" destId="{397BB678-9623-4FDD-86C6-3B4BE21A6354}" srcOrd="2" destOrd="0" presId="urn:microsoft.com/office/officeart/2005/8/layout/orgChart1"/>
    <dgm:cxn modelId="{C9D45F8A-68B2-4C96-B8A9-3430648E3F4E}" type="presParOf" srcId="{F302A993-E9E7-451A-804E-A839432243DC}" destId="{C5B776C4-919F-43D0-ADDC-0879EDA89DF3}" srcOrd="2" destOrd="0" presId="urn:microsoft.com/office/officeart/2005/8/layout/orgChart1"/>
    <dgm:cxn modelId="{A4648D66-3D92-42EC-B059-31824129F977}" type="presParOf" srcId="{F302A993-E9E7-451A-804E-A839432243DC}" destId="{C1B88E75-924D-4512-A341-0CB267436CA7}" srcOrd="3" destOrd="0" presId="urn:microsoft.com/office/officeart/2005/8/layout/orgChart1"/>
    <dgm:cxn modelId="{63DA0744-6799-467B-A291-6940D6F9AE90}" type="presParOf" srcId="{C1B88E75-924D-4512-A341-0CB267436CA7}" destId="{6FE2D1B6-C9F1-403C-A306-F8F9837BF745}" srcOrd="0" destOrd="0" presId="urn:microsoft.com/office/officeart/2005/8/layout/orgChart1"/>
    <dgm:cxn modelId="{F7A0FC72-BF8C-4DE8-A8F4-A1AC1A8E6BDC}" type="presParOf" srcId="{6FE2D1B6-C9F1-403C-A306-F8F9837BF745}" destId="{AE5D2FC2-4C7A-4C4A-9555-1081094C8D05}" srcOrd="0" destOrd="0" presId="urn:microsoft.com/office/officeart/2005/8/layout/orgChart1"/>
    <dgm:cxn modelId="{D17D08EF-AFE7-4950-8EDD-8DA03164EFC5}" type="presParOf" srcId="{6FE2D1B6-C9F1-403C-A306-F8F9837BF745}" destId="{69CA8813-249B-4233-BC96-65969C5879B7}" srcOrd="1" destOrd="0" presId="urn:microsoft.com/office/officeart/2005/8/layout/orgChart1"/>
    <dgm:cxn modelId="{4001FC59-598B-49AB-9C67-92F8C33A2019}" type="presParOf" srcId="{C1B88E75-924D-4512-A341-0CB267436CA7}" destId="{9190964C-3405-4862-90C1-FC36F5750F28}" srcOrd="1" destOrd="0" presId="urn:microsoft.com/office/officeart/2005/8/layout/orgChart1"/>
    <dgm:cxn modelId="{E58A9698-4C99-495C-B624-A831C46F0715}" type="presParOf" srcId="{9190964C-3405-4862-90C1-FC36F5750F28}" destId="{0A90D97F-52CF-4797-90BF-7B2E58B70EB0}" srcOrd="0" destOrd="0" presId="urn:microsoft.com/office/officeart/2005/8/layout/orgChart1"/>
    <dgm:cxn modelId="{C0565033-EA1C-4A01-AB3E-114AC023E9CC}" type="presParOf" srcId="{9190964C-3405-4862-90C1-FC36F5750F28}" destId="{5A93B9A7-7FB0-40DB-9FDD-C09A708F04CF}" srcOrd="1" destOrd="0" presId="urn:microsoft.com/office/officeart/2005/8/layout/orgChart1"/>
    <dgm:cxn modelId="{F69A01B8-2DE6-4DB2-B643-EEA5CF9A0DC3}" type="presParOf" srcId="{5A93B9A7-7FB0-40DB-9FDD-C09A708F04CF}" destId="{996FC6A6-D782-4B35-BA39-38832AE48A93}" srcOrd="0" destOrd="0" presId="urn:microsoft.com/office/officeart/2005/8/layout/orgChart1"/>
    <dgm:cxn modelId="{B8BB401C-4915-422E-B2D3-84E65EF15ED3}" type="presParOf" srcId="{996FC6A6-D782-4B35-BA39-38832AE48A93}" destId="{0410E48C-CEF2-4E5F-8C6E-CF52701B29CD}" srcOrd="0" destOrd="0" presId="urn:microsoft.com/office/officeart/2005/8/layout/orgChart1"/>
    <dgm:cxn modelId="{1A01BF70-7CE6-4080-B8C7-77D870061FBE}" type="presParOf" srcId="{996FC6A6-D782-4B35-BA39-38832AE48A93}" destId="{099105A0-CB0F-467E-A654-9C5C0CBB5794}" srcOrd="1" destOrd="0" presId="urn:microsoft.com/office/officeart/2005/8/layout/orgChart1"/>
    <dgm:cxn modelId="{DF878289-820E-42A5-87B6-5717173504BD}" type="presParOf" srcId="{5A93B9A7-7FB0-40DB-9FDD-C09A708F04CF}" destId="{25C08A76-670B-40C4-A4F6-CEDD46744E8A}" srcOrd="1" destOrd="0" presId="urn:microsoft.com/office/officeart/2005/8/layout/orgChart1"/>
    <dgm:cxn modelId="{C61C0C82-F4A1-472A-8A22-AE07B8313094}" type="presParOf" srcId="{5A93B9A7-7FB0-40DB-9FDD-C09A708F04CF}" destId="{26E85EC4-7AA9-43B2-BF2A-F2E6C5D811F3}" srcOrd="2" destOrd="0" presId="urn:microsoft.com/office/officeart/2005/8/layout/orgChart1"/>
    <dgm:cxn modelId="{BC983E3F-559A-4EE0-9F3F-943CD6D17D02}" type="presParOf" srcId="{C1B88E75-924D-4512-A341-0CB267436CA7}" destId="{01E35D60-48C8-4A56-8FDC-8046098C7CB1}" srcOrd="2" destOrd="0" presId="urn:microsoft.com/office/officeart/2005/8/layout/orgChart1"/>
    <dgm:cxn modelId="{DED5DAC8-DF55-4096-AE83-F42973992104}" type="presParOf" srcId="{F302A993-E9E7-451A-804E-A839432243DC}" destId="{DE3944B9-34E5-4953-9561-85B1D8D9C606}" srcOrd="4" destOrd="0" presId="urn:microsoft.com/office/officeart/2005/8/layout/orgChart1"/>
    <dgm:cxn modelId="{E9EE18F3-C6FB-483F-AD85-2FBBFEE8F930}" type="presParOf" srcId="{F302A993-E9E7-451A-804E-A839432243DC}" destId="{0D79F8F1-4DF0-4B3E-AF69-B1F5D20AD7C5}" srcOrd="5" destOrd="0" presId="urn:microsoft.com/office/officeart/2005/8/layout/orgChart1"/>
    <dgm:cxn modelId="{59815B61-632C-4E59-B6A2-EF60F2F0BD7A}" type="presParOf" srcId="{0D79F8F1-4DF0-4B3E-AF69-B1F5D20AD7C5}" destId="{9FE8B35B-9256-41EF-8ED2-4895E51EAF49}" srcOrd="0" destOrd="0" presId="urn:microsoft.com/office/officeart/2005/8/layout/orgChart1"/>
    <dgm:cxn modelId="{FB2B7C3E-15A7-41CE-A605-D059477D5CEF}" type="presParOf" srcId="{9FE8B35B-9256-41EF-8ED2-4895E51EAF49}" destId="{92532820-5518-4E02-97B1-8E8FF9318EA8}" srcOrd="0" destOrd="0" presId="urn:microsoft.com/office/officeart/2005/8/layout/orgChart1"/>
    <dgm:cxn modelId="{FC35F60D-5191-42E3-BC6C-2F6BDE96633D}" type="presParOf" srcId="{9FE8B35B-9256-41EF-8ED2-4895E51EAF49}" destId="{5843771A-BA00-45F5-B724-498F33FAEB8C}" srcOrd="1" destOrd="0" presId="urn:microsoft.com/office/officeart/2005/8/layout/orgChart1"/>
    <dgm:cxn modelId="{25C2135C-A420-490F-934C-EA4D6CAD6117}" type="presParOf" srcId="{0D79F8F1-4DF0-4B3E-AF69-B1F5D20AD7C5}" destId="{F45B9907-1EAA-4C77-A1D0-93228671B754}" srcOrd="1" destOrd="0" presId="urn:microsoft.com/office/officeart/2005/8/layout/orgChart1"/>
    <dgm:cxn modelId="{4C769ABC-4792-42D3-B049-251FE4473891}" type="presParOf" srcId="{F45B9907-1EAA-4C77-A1D0-93228671B754}" destId="{164B43D0-F1EB-4C5F-82D4-BD613A9B2CC9}" srcOrd="0" destOrd="0" presId="urn:microsoft.com/office/officeart/2005/8/layout/orgChart1"/>
    <dgm:cxn modelId="{34C6C682-6B44-47E6-A741-3029BA7A0752}" type="presParOf" srcId="{F45B9907-1EAA-4C77-A1D0-93228671B754}" destId="{E2916842-3E8A-4AA5-8B06-2F83F63B884A}" srcOrd="1" destOrd="0" presId="urn:microsoft.com/office/officeart/2005/8/layout/orgChart1"/>
    <dgm:cxn modelId="{089E0ADD-869E-4808-9A8A-904DF0CB5D37}" type="presParOf" srcId="{E2916842-3E8A-4AA5-8B06-2F83F63B884A}" destId="{4D7591F5-8E41-4171-89A4-25E37E6CEB9A}" srcOrd="0" destOrd="0" presId="urn:microsoft.com/office/officeart/2005/8/layout/orgChart1"/>
    <dgm:cxn modelId="{229BF3C9-C250-4D7B-A2BD-E4EA8C7387E7}" type="presParOf" srcId="{4D7591F5-8E41-4171-89A4-25E37E6CEB9A}" destId="{DD1D468B-0508-47E6-9C2A-ABA26F2E5A8F}" srcOrd="0" destOrd="0" presId="urn:microsoft.com/office/officeart/2005/8/layout/orgChart1"/>
    <dgm:cxn modelId="{48B601B6-7A4F-4CF3-A396-1BB67B0AA7DA}" type="presParOf" srcId="{4D7591F5-8E41-4171-89A4-25E37E6CEB9A}" destId="{97AD9229-B519-42C1-B995-3A62E45A0AF3}" srcOrd="1" destOrd="0" presId="urn:microsoft.com/office/officeart/2005/8/layout/orgChart1"/>
    <dgm:cxn modelId="{F5C82CD0-220C-45EB-B2F7-5341F4D7C014}" type="presParOf" srcId="{E2916842-3E8A-4AA5-8B06-2F83F63B884A}" destId="{64CE40A1-0510-4C8A-82A3-ACF54ED33154}" srcOrd="1" destOrd="0" presId="urn:microsoft.com/office/officeart/2005/8/layout/orgChart1"/>
    <dgm:cxn modelId="{3D51213B-5FFB-4409-B361-A8F7FA2E2FD0}" type="presParOf" srcId="{E2916842-3E8A-4AA5-8B06-2F83F63B884A}" destId="{A4EEB827-725E-49BB-85BC-7C19EB6FBEB3}" srcOrd="2" destOrd="0" presId="urn:microsoft.com/office/officeart/2005/8/layout/orgChart1"/>
    <dgm:cxn modelId="{57C4732D-D680-4D27-8582-3A8B63B54BCE}" type="presParOf" srcId="{0D79F8F1-4DF0-4B3E-AF69-B1F5D20AD7C5}" destId="{99E64D92-2804-44D9-888E-D105FB6B5C9F}" srcOrd="2" destOrd="0" presId="urn:microsoft.com/office/officeart/2005/8/layout/orgChart1"/>
    <dgm:cxn modelId="{0A40C9FC-51F9-442D-9654-C9BEE3A5379A}" type="presParOf" srcId="{06C6DA3D-CE92-4D69-A0FA-C2BE5B9892C1}" destId="{FD75615D-8077-478F-97B3-48BC466221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6CC8F2-2FBC-4C12-ACA9-F2AAB7958FCA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498F1590-76CD-4F75-95A3-AFA486E81337}">
      <dgm:prSet phldrT="[Tekst]"/>
      <dgm:spPr/>
      <dgm:t>
        <a:bodyPr/>
        <a:lstStyle/>
        <a:p>
          <a:r>
            <a:rPr lang="nb-NO" dirty="0"/>
            <a:t>T &lt; 0</a:t>
          </a:r>
        </a:p>
      </dgm:t>
    </dgm:pt>
    <dgm:pt modelId="{0904D3B3-A11E-4710-B4EE-4A4E0E1D7354}" type="parTrans" cxnId="{270A8C8D-8BBA-4324-8839-8F57F28EEDF9}">
      <dgm:prSet/>
      <dgm:spPr/>
      <dgm:t>
        <a:bodyPr/>
        <a:lstStyle/>
        <a:p>
          <a:endParaRPr lang="nb-NO"/>
        </a:p>
      </dgm:t>
    </dgm:pt>
    <dgm:pt modelId="{61D3ED61-7007-41D6-8005-B29DB71078A2}" type="sibTrans" cxnId="{270A8C8D-8BBA-4324-8839-8F57F28EEDF9}">
      <dgm:prSet/>
      <dgm:spPr/>
      <dgm:t>
        <a:bodyPr/>
        <a:lstStyle/>
        <a:p>
          <a:endParaRPr lang="nb-NO"/>
        </a:p>
      </dgm:t>
    </dgm:pt>
    <dgm:pt modelId="{B7961C93-E030-430B-B2AD-0E4CA9892841}">
      <dgm:prSet phldrT="[Tekst]"/>
      <dgm:spPr/>
      <dgm:t>
        <a:bodyPr/>
        <a:lstStyle/>
        <a:p>
          <a:r>
            <a:rPr lang="nb-NO" dirty="0"/>
            <a:t>0 </a:t>
          </a:r>
          <a:r>
            <a:rPr lang="nb-NO" dirty="0">
              <a:latin typeface="Times New Roman" panose="02020603050405020304" pitchFamily="18" charset="0"/>
              <a:cs typeface="Times New Roman" panose="02020603050405020304" pitchFamily="18" charset="0"/>
            </a:rPr>
            <a:t>≤</a:t>
          </a:r>
          <a:r>
            <a:rPr lang="nb-NO" dirty="0"/>
            <a:t> T</a:t>
          </a:r>
          <a:r>
            <a:rPr lang="nb-NO" dirty="0">
              <a:latin typeface="Times New Roman" panose="02020603050405020304" pitchFamily="18" charset="0"/>
              <a:cs typeface="Times New Roman" panose="02020603050405020304" pitchFamily="18" charset="0"/>
            </a:rPr>
            <a:t>≤</a:t>
          </a:r>
          <a:r>
            <a:rPr lang="nb-NO" dirty="0"/>
            <a:t> 20</a:t>
          </a:r>
        </a:p>
      </dgm:t>
    </dgm:pt>
    <dgm:pt modelId="{611D68D6-AAA4-4A5E-8598-4409104EF332}" type="parTrans" cxnId="{596D981F-AEB0-4850-9BB4-8D40DE738461}">
      <dgm:prSet/>
      <dgm:spPr/>
      <dgm:t>
        <a:bodyPr/>
        <a:lstStyle/>
        <a:p>
          <a:endParaRPr lang="nb-NO"/>
        </a:p>
      </dgm:t>
    </dgm:pt>
    <dgm:pt modelId="{683FBCA2-BF58-4645-B5F6-61B8798731C0}" type="sibTrans" cxnId="{596D981F-AEB0-4850-9BB4-8D40DE738461}">
      <dgm:prSet/>
      <dgm:spPr/>
      <dgm:t>
        <a:bodyPr/>
        <a:lstStyle/>
        <a:p>
          <a:endParaRPr lang="nb-NO"/>
        </a:p>
      </dgm:t>
    </dgm:pt>
    <dgm:pt modelId="{3338238A-335B-4AC6-B99E-72A230F0551F}">
      <dgm:prSet phldrT="[Tekst]"/>
      <dgm:spPr/>
      <dgm:t>
        <a:bodyPr/>
        <a:lstStyle/>
        <a:p>
          <a:r>
            <a:rPr lang="nb-NO" dirty="0"/>
            <a:t>T &gt; 20</a:t>
          </a:r>
        </a:p>
      </dgm:t>
    </dgm:pt>
    <dgm:pt modelId="{90A4B335-439C-4143-B4EB-9DAC753D2273}" type="parTrans" cxnId="{D3678F53-B696-4DCD-972E-2114E21FC0CB}">
      <dgm:prSet/>
      <dgm:spPr/>
      <dgm:t>
        <a:bodyPr/>
        <a:lstStyle/>
        <a:p>
          <a:endParaRPr lang="nb-NO"/>
        </a:p>
      </dgm:t>
    </dgm:pt>
    <dgm:pt modelId="{8D1E5293-7241-49A5-92EE-4D8AE8A500F6}" type="sibTrans" cxnId="{D3678F53-B696-4DCD-972E-2114E21FC0CB}">
      <dgm:prSet/>
      <dgm:spPr/>
      <dgm:t>
        <a:bodyPr/>
        <a:lstStyle/>
        <a:p>
          <a:endParaRPr lang="nb-NO"/>
        </a:p>
      </dgm:t>
    </dgm:pt>
    <dgm:pt modelId="{EE263F0B-24EF-4A59-B507-9C68AB1DF8BA}">
      <dgm:prSet phldrT="[Tekst]"/>
      <dgm:spPr/>
      <dgm:t>
        <a:bodyPr/>
        <a:lstStyle/>
        <a:p>
          <a:r>
            <a:rPr lang="nb-NO" dirty="0"/>
            <a:t>Winter jacket</a:t>
          </a:r>
        </a:p>
      </dgm:t>
    </dgm:pt>
    <dgm:pt modelId="{440A1308-045B-4AFA-8958-F6F182CBCC6F}" type="parTrans" cxnId="{0C3B4B35-4CDE-4319-94AC-8EB2DAA82F22}">
      <dgm:prSet/>
      <dgm:spPr/>
      <dgm:t>
        <a:bodyPr/>
        <a:lstStyle/>
        <a:p>
          <a:endParaRPr lang="nb-NO"/>
        </a:p>
      </dgm:t>
    </dgm:pt>
    <dgm:pt modelId="{77C4F49D-3CF0-460B-A273-F8B954D815DA}" type="sibTrans" cxnId="{0C3B4B35-4CDE-4319-94AC-8EB2DAA82F22}">
      <dgm:prSet/>
      <dgm:spPr/>
      <dgm:t>
        <a:bodyPr/>
        <a:lstStyle/>
        <a:p>
          <a:endParaRPr lang="nb-NO"/>
        </a:p>
      </dgm:t>
    </dgm:pt>
    <dgm:pt modelId="{3FC7B8A3-98BD-4F4E-AE12-7BDE183122EE}">
      <dgm:prSet phldrT="[Tekst]"/>
      <dgm:spPr/>
      <dgm:t>
        <a:bodyPr/>
        <a:lstStyle/>
        <a:p>
          <a:r>
            <a:rPr lang="nb-NO" dirty="0" err="1"/>
            <a:t>Sunscreen</a:t>
          </a:r>
          <a:endParaRPr lang="nb-NO" dirty="0"/>
        </a:p>
      </dgm:t>
    </dgm:pt>
    <dgm:pt modelId="{4B21BFE1-DAF7-4C3E-AAD6-5BC0E8E7C784}" type="parTrans" cxnId="{73A6AD20-A0F4-4096-8504-DFDEE09398BC}">
      <dgm:prSet/>
      <dgm:spPr>
        <a:ln>
          <a:noFill/>
        </a:ln>
      </dgm:spPr>
      <dgm:t>
        <a:bodyPr/>
        <a:lstStyle/>
        <a:p>
          <a:endParaRPr lang="nb-NO"/>
        </a:p>
      </dgm:t>
    </dgm:pt>
    <dgm:pt modelId="{A56D4C59-8981-4ED0-8DBA-FE6A1B68F550}" type="sibTrans" cxnId="{73A6AD20-A0F4-4096-8504-DFDEE09398BC}">
      <dgm:prSet/>
      <dgm:spPr/>
      <dgm:t>
        <a:bodyPr/>
        <a:lstStyle/>
        <a:p>
          <a:endParaRPr lang="nb-NO"/>
        </a:p>
      </dgm:t>
    </dgm:pt>
    <dgm:pt modelId="{688BE6B2-574C-40DB-A16A-4F812CAEEE67}">
      <dgm:prSet phldrT="[Tekst]"/>
      <dgm:spPr/>
      <dgm:t>
        <a:bodyPr/>
        <a:lstStyle/>
        <a:p>
          <a:r>
            <a:rPr lang="nb-NO" dirty="0" err="1"/>
            <a:t>Check</a:t>
          </a:r>
          <a:r>
            <a:rPr lang="nb-NO" dirty="0"/>
            <a:t> </a:t>
          </a:r>
          <a:r>
            <a:rPr lang="nb-NO" dirty="0" err="1"/>
            <a:t>temperature</a:t>
          </a:r>
          <a:endParaRPr lang="nb-NO" dirty="0"/>
        </a:p>
      </dgm:t>
    </dgm:pt>
    <dgm:pt modelId="{0ABF17DA-740D-4F83-8814-D0740232EA46}" type="sibTrans" cxnId="{155E0C07-1B28-48DD-9D56-E6CE8E59E1B7}">
      <dgm:prSet/>
      <dgm:spPr/>
      <dgm:t>
        <a:bodyPr/>
        <a:lstStyle/>
        <a:p>
          <a:endParaRPr lang="nb-NO"/>
        </a:p>
      </dgm:t>
    </dgm:pt>
    <dgm:pt modelId="{F49973B2-6483-4208-AA95-CA5C68598D0F}" type="parTrans" cxnId="{155E0C07-1B28-48DD-9D56-E6CE8E59E1B7}">
      <dgm:prSet/>
      <dgm:spPr/>
      <dgm:t>
        <a:bodyPr/>
        <a:lstStyle/>
        <a:p>
          <a:endParaRPr lang="nb-NO"/>
        </a:p>
      </dgm:t>
    </dgm:pt>
    <dgm:pt modelId="{36957763-902D-403B-A8EF-C7254833F95C}">
      <dgm:prSet phldrT="[Tekst]"/>
      <dgm:spPr/>
      <dgm:t>
        <a:bodyPr/>
        <a:lstStyle/>
        <a:p>
          <a:r>
            <a:rPr lang="nb-NO" dirty="0" err="1"/>
            <a:t>Light</a:t>
          </a:r>
          <a:r>
            <a:rPr lang="nb-NO" dirty="0"/>
            <a:t> jacket</a:t>
          </a:r>
        </a:p>
      </dgm:t>
    </dgm:pt>
    <dgm:pt modelId="{B887E27A-6956-4399-8FBF-FE6CDABB6456}" type="parTrans" cxnId="{B0C36CE2-F65A-4140-B9E9-BC4EF3B9B5CE}">
      <dgm:prSet/>
      <dgm:spPr/>
      <dgm:t>
        <a:bodyPr/>
        <a:lstStyle/>
        <a:p>
          <a:endParaRPr lang="en-US"/>
        </a:p>
      </dgm:t>
    </dgm:pt>
    <dgm:pt modelId="{C23193D5-910C-45E6-9BA0-0FF67F44DC7F}" type="sibTrans" cxnId="{B0C36CE2-F65A-4140-B9E9-BC4EF3B9B5CE}">
      <dgm:prSet/>
      <dgm:spPr/>
      <dgm:t>
        <a:bodyPr/>
        <a:lstStyle/>
        <a:p>
          <a:endParaRPr lang="en-US"/>
        </a:p>
      </dgm:t>
    </dgm:pt>
    <dgm:pt modelId="{28FCA798-161E-44EB-8B6E-E212AACE18D2}">
      <dgm:prSet phldrT="[Tekst]"/>
      <dgm:spPr/>
      <dgm:t>
        <a:bodyPr/>
        <a:lstStyle/>
        <a:p>
          <a:endParaRPr lang="nb-NO" dirty="0"/>
        </a:p>
      </dgm:t>
    </dgm:pt>
    <dgm:pt modelId="{45A4B999-1F53-4D96-8516-366638AD118C}" type="parTrans" cxnId="{838445D6-F2B5-4A6C-B794-E4A97D97D094}">
      <dgm:prSet/>
      <dgm:spPr/>
      <dgm:t>
        <a:bodyPr/>
        <a:lstStyle/>
        <a:p>
          <a:endParaRPr lang="en-US"/>
        </a:p>
      </dgm:t>
    </dgm:pt>
    <dgm:pt modelId="{636517A3-F61F-447B-92AC-511D9B35E3F4}" type="sibTrans" cxnId="{838445D6-F2B5-4A6C-B794-E4A97D97D094}">
      <dgm:prSet/>
      <dgm:spPr/>
      <dgm:t>
        <a:bodyPr/>
        <a:lstStyle/>
        <a:p>
          <a:endParaRPr lang="en-US"/>
        </a:p>
      </dgm:t>
    </dgm:pt>
    <dgm:pt modelId="{AF28F3DD-A003-43AB-8C02-4EFD0751470F}" type="pres">
      <dgm:prSet presAssocID="{086CC8F2-2FBC-4C12-ACA9-F2AAB7958F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C6DA3D-CE92-4D69-A0FA-C2BE5B9892C1}" type="pres">
      <dgm:prSet presAssocID="{688BE6B2-574C-40DB-A16A-4F812CAEEE67}" presName="hierRoot1" presStyleCnt="0">
        <dgm:presLayoutVars>
          <dgm:hierBranch val="init"/>
        </dgm:presLayoutVars>
      </dgm:prSet>
      <dgm:spPr/>
    </dgm:pt>
    <dgm:pt modelId="{EA51186B-5BDF-48C5-B95D-A7D71CFFCA22}" type="pres">
      <dgm:prSet presAssocID="{688BE6B2-574C-40DB-A16A-4F812CAEEE67}" presName="rootComposite1" presStyleCnt="0"/>
      <dgm:spPr/>
    </dgm:pt>
    <dgm:pt modelId="{D97D6832-AF2F-495D-AFFA-AAEFCE45F496}" type="pres">
      <dgm:prSet presAssocID="{688BE6B2-574C-40DB-A16A-4F812CAEEE67}" presName="rootText1" presStyleLbl="node0" presStyleIdx="0" presStyleCnt="1">
        <dgm:presLayoutVars>
          <dgm:chPref val="3"/>
        </dgm:presLayoutVars>
      </dgm:prSet>
      <dgm:spPr/>
    </dgm:pt>
    <dgm:pt modelId="{DB3E7149-93DC-4FAC-9ADC-7B39F2F790CD}" type="pres">
      <dgm:prSet presAssocID="{688BE6B2-574C-40DB-A16A-4F812CAEEE67}" presName="rootConnector1" presStyleLbl="node1" presStyleIdx="0" presStyleCnt="0"/>
      <dgm:spPr/>
    </dgm:pt>
    <dgm:pt modelId="{F302A993-E9E7-451A-804E-A839432243DC}" type="pres">
      <dgm:prSet presAssocID="{688BE6B2-574C-40DB-A16A-4F812CAEEE67}" presName="hierChild2" presStyleCnt="0"/>
      <dgm:spPr/>
    </dgm:pt>
    <dgm:pt modelId="{C63F190E-E0DC-427F-B5BA-9B783624CBBE}" type="pres">
      <dgm:prSet presAssocID="{0904D3B3-A11E-4710-B4EE-4A4E0E1D7354}" presName="Name37" presStyleLbl="parChTrans1D2" presStyleIdx="0" presStyleCnt="3"/>
      <dgm:spPr/>
    </dgm:pt>
    <dgm:pt modelId="{5E8F0458-66CA-4BE5-86C8-EEB0D75CB027}" type="pres">
      <dgm:prSet presAssocID="{498F1590-76CD-4F75-95A3-AFA486E81337}" presName="hierRoot2" presStyleCnt="0">
        <dgm:presLayoutVars>
          <dgm:hierBranch val="init"/>
        </dgm:presLayoutVars>
      </dgm:prSet>
      <dgm:spPr/>
    </dgm:pt>
    <dgm:pt modelId="{2F64DDC2-E31D-403E-B32F-36395532D27F}" type="pres">
      <dgm:prSet presAssocID="{498F1590-76CD-4F75-95A3-AFA486E81337}" presName="rootComposite" presStyleCnt="0"/>
      <dgm:spPr/>
    </dgm:pt>
    <dgm:pt modelId="{6BF894FE-90F1-4427-A47C-601801204994}" type="pres">
      <dgm:prSet presAssocID="{498F1590-76CD-4F75-95A3-AFA486E81337}" presName="rootText" presStyleLbl="node2" presStyleIdx="0" presStyleCnt="3">
        <dgm:presLayoutVars>
          <dgm:chPref val="3"/>
        </dgm:presLayoutVars>
      </dgm:prSet>
      <dgm:spPr/>
    </dgm:pt>
    <dgm:pt modelId="{F8FC6829-5D01-4A3F-B52E-D617639AF210}" type="pres">
      <dgm:prSet presAssocID="{498F1590-76CD-4F75-95A3-AFA486E81337}" presName="rootConnector" presStyleLbl="node2" presStyleIdx="0" presStyleCnt="3"/>
      <dgm:spPr/>
    </dgm:pt>
    <dgm:pt modelId="{4AD7CA8A-9FAA-4D00-94D7-3FE8138D2740}" type="pres">
      <dgm:prSet presAssocID="{498F1590-76CD-4F75-95A3-AFA486E81337}" presName="hierChild4" presStyleCnt="0"/>
      <dgm:spPr/>
    </dgm:pt>
    <dgm:pt modelId="{34080A86-08FA-4768-826F-4C16BF588B28}" type="pres">
      <dgm:prSet presAssocID="{440A1308-045B-4AFA-8958-F6F182CBCC6F}" presName="Name37" presStyleLbl="parChTrans1D3" presStyleIdx="0" presStyleCnt="4"/>
      <dgm:spPr/>
    </dgm:pt>
    <dgm:pt modelId="{33DEE696-9282-43CC-881F-2B4E65A66671}" type="pres">
      <dgm:prSet presAssocID="{EE263F0B-24EF-4A59-B507-9C68AB1DF8BA}" presName="hierRoot2" presStyleCnt="0">
        <dgm:presLayoutVars>
          <dgm:hierBranch val="init"/>
        </dgm:presLayoutVars>
      </dgm:prSet>
      <dgm:spPr/>
    </dgm:pt>
    <dgm:pt modelId="{A718231C-D645-4BF1-BB14-7ECE61F0A895}" type="pres">
      <dgm:prSet presAssocID="{EE263F0B-24EF-4A59-B507-9C68AB1DF8BA}" presName="rootComposite" presStyleCnt="0"/>
      <dgm:spPr/>
    </dgm:pt>
    <dgm:pt modelId="{00102015-5627-460D-9CBA-FA501A29ABE2}" type="pres">
      <dgm:prSet presAssocID="{EE263F0B-24EF-4A59-B507-9C68AB1DF8BA}" presName="rootText" presStyleLbl="node3" presStyleIdx="0" presStyleCnt="4">
        <dgm:presLayoutVars>
          <dgm:chPref val="3"/>
        </dgm:presLayoutVars>
      </dgm:prSet>
      <dgm:spPr/>
    </dgm:pt>
    <dgm:pt modelId="{F3541E83-A7C7-408F-BF24-AAD50DB40ABE}" type="pres">
      <dgm:prSet presAssocID="{EE263F0B-24EF-4A59-B507-9C68AB1DF8BA}" presName="rootConnector" presStyleLbl="node3" presStyleIdx="0" presStyleCnt="4"/>
      <dgm:spPr/>
    </dgm:pt>
    <dgm:pt modelId="{1098425D-33EF-43AE-B103-314411021E37}" type="pres">
      <dgm:prSet presAssocID="{EE263F0B-24EF-4A59-B507-9C68AB1DF8BA}" presName="hierChild4" presStyleCnt="0"/>
      <dgm:spPr/>
    </dgm:pt>
    <dgm:pt modelId="{8998F592-4D22-4DB6-A119-4CB3DF290027}" type="pres">
      <dgm:prSet presAssocID="{EE263F0B-24EF-4A59-B507-9C68AB1DF8BA}" presName="hierChild5" presStyleCnt="0"/>
      <dgm:spPr/>
    </dgm:pt>
    <dgm:pt modelId="{397BB678-9623-4FDD-86C6-3B4BE21A6354}" type="pres">
      <dgm:prSet presAssocID="{498F1590-76CD-4F75-95A3-AFA486E81337}" presName="hierChild5" presStyleCnt="0"/>
      <dgm:spPr/>
    </dgm:pt>
    <dgm:pt modelId="{C5B776C4-919F-43D0-ADDC-0879EDA89DF3}" type="pres">
      <dgm:prSet presAssocID="{611D68D6-AAA4-4A5E-8598-4409104EF332}" presName="Name37" presStyleLbl="parChTrans1D2" presStyleIdx="1" presStyleCnt="3"/>
      <dgm:spPr/>
    </dgm:pt>
    <dgm:pt modelId="{C1B88E75-924D-4512-A341-0CB267436CA7}" type="pres">
      <dgm:prSet presAssocID="{B7961C93-E030-430B-B2AD-0E4CA9892841}" presName="hierRoot2" presStyleCnt="0">
        <dgm:presLayoutVars>
          <dgm:hierBranch val="init"/>
        </dgm:presLayoutVars>
      </dgm:prSet>
      <dgm:spPr/>
    </dgm:pt>
    <dgm:pt modelId="{6FE2D1B6-C9F1-403C-A306-F8F9837BF745}" type="pres">
      <dgm:prSet presAssocID="{B7961C93-E030-430B-B2AD-0E4CA9892841}" presName="rootComposite" presStyleCnt="0"/>
      <dgm:spPr/>
    </dgm:pt>
    <dgm:pt modelId="{AE5D2FC2-4C7A-4C4A-9555-1081094C8D05}" type="pres">
      <dgm:prSet presAssocID="{B7961C93-E030-430B-B2AD-0E4CA9892841}" presName="rootText" presStyleLbl="node2" presStyleIdx="1" presStyleCnt="3">
        <dgm:presLayoutVars>
          <dgm:chPref val="3"/>
        </dgm:presLayoutVars>
      </dgm:prSet>
      <dgm:spPr/>
    </dgm:pt>
    <dgm:pt modelId="{69CA8813-249B-4233-BC96-65969C5879B7}" type="pres">
      <dgm:prSet presAssocID="{B7961C93-E030-430B-B2AD-0E4CA9892841}" presName="rootConnector" presStyleLbl="node2" presStyleIdx="1" presStyleCnt="3"/>
      <dgm:spPr/>
    </dgm:pt>
    <dgm:pt modelId="{9190964C-3405-4862-90C1-FC36F5750F28}" type="pres">
      <dgm:prSet presAssocID="{B7961C93-E030-430B-B2AD-0E4CA9892841}" presName="hierChild4" presStyleCnt="0"/>
      <dgm:spPr/>
    </dgm:pt>
    <dgm:pt modelId="{C9F20B9C-3B46-46DE-B550-A5A788BBB4AD}" type="pres">
      <dgm:prSet presAssocID="{45A4B999-1F53-4D96-8516-366638AD118C}" presName="Name37" presStyleLbl="parChTrans1D3" presStyleIdx="1" presStyleCnt="4"/>
      <dgm:spPr/>
    </dgm:pt>
    <dgm:pt modelId="{1AF3402C-AB4B-4502-B0E9-E66AA241769B}" type="pres">
      <dgm:prSet presAssocID="{28FCA798-161E-44EB-8B6E-E212AACE18D2}" presName="hierRoot2" presStyleCnt="0">
        <dgm:presLayoutVars>
          <dgm:hierBranch val="init"/>
        </dgm:presLayoutVars>
      </dgm:prSet>
      <dgm:spPr/>
    </dgm:pt>
    <dgm:pt modelId="{AD6D1F69-F0D4-4B75-AA53-C36EF9A0FFDF}" type="pres">
      <dgm:prSet presAssocID="{28FCA798-161E-44EB-8B6E-E212AACE18D2}" presName="rootComposite" presStyleCnt="0"/>
      <dgm:spPr/>
    </dgm:pt>
    <dgm:pt modelId="{2EEF5A58-3253-401A-9159-D2610C77F8C2}" type="pres">
      <dgm:prSet presAssocID="{28FCA798-161E-44EB-8B6E-E212AACE18D2}" presName="rootText" presStyleLbl="node3" presStyleIdx="1" presStyleCnt="4" custLinFactX="24437" custLinFactY="40522" custLinFactNeighborX="100000" custLinFactNeighborY="100000">
        <dgm:presLayoutVars>
          <dgm:chPref val="3"/>
        </dgm:presLayoutVars>
      </dgm:prSet>
      <dgm:spPr/>
    </dgm:pt>
    <dgm:pt modelId="{3AC068EB-02A7-4719-9435-CDAB9BB011E1}" type="pres">
      <dgm:prSet presAssocID="{28FCA798-161E-44EB-8B6E-E212AACE18D2}" presName="rootConnector" presStyleLbl="node3" presStyleIdx="1" presStyleCnt="4"/>
      <dgm:spPr/>
    </dgm:pt>
    <dgm:pt modelId="{B53C81F9-5A50-4589-BEA9-B83029FD0A6B}" type="pres">
      <dgm:prSet presAssocID="{28FCA798-161E-44EB-8B6E-E212AACE18D2}" presName="hierChild4" presStyleCnt="0"/>
      <dgm:spPr/>
    </dgm:pt>
    <dgm:pt modelId="{10FCA511-2410-4AA5-84C8-56CAB88D1A97}" type="pres">
      <dgm:prSet presAssocID="{28FCA798-161E-44EB-8B6E-E212AACE18D2}" presName="hierChild5" presStyleCnt="0"/>
      <dgm:spPr/>
    </dgm:pt>
    <dgm:pt modelId="{01E35D60-48C8-4A56-8FDC-8046098C7CB1}" type="pres">
      <dgm:prSet presAssocID="{B7961C93-E030-430B-B2AD-0E4CA9892841}" presName="hierChild5" presStyleCnt="0"/>
      <dgm:spPr/>
    </dgm:pt>
    <dgm:pt modelId="{DE3944B9-34E5-4953-9561-85B1D8D9C606}" type="pres">
      <dgm:prSet presAssocID="{90A4B335-439C-4143-B4EB-9DAC753D2273}" presName="Name37" presStyleLbl="parChTrans1D2" presStyleIdx="2" presStyleCnt="3"/>
      <dgm:spPr/>
    </dgm:pt>
    <dgm:pt modelId="{0D79F8F1-4DF0-4B3E-AF69-B1F5D20AD7C5}" type="pres">
      <dgm:prSet presAssocID="{3338238A-335B-4AC6-B99E-72A230F0551F}" presName="hierRoot2" presStyleCnt="0">
        <dgm:presLayoutVars>
          <dgm:hierBranch val="init"/>
        </dgm:presLayoutVars>
      </dgm:prSet>
      <dgm:spPr/>
    </dgm:pt>
    <dgm:pt modelId="{9FE8B35B-9256-41EF-8ED2-4895E51EAF49}" type="pres">
      <dgm:prSet presAssocID="{3338238A-335B-4AC6-B99E-72A230F0551F}" presName="rootComposite" presStyleCnt="0"/>
      <dgm:spPr/>
    </dgm:pt>
    <dgm:pt modelId="{92532820-5518-4E02-97B1-8E8FF9318EA8}" type="pres">
      <dgm:prSet presAssocID="{3338238A-335B-4AC6-B99E-72A230F0551F}" presName="rootText" presStyleLbl="node2" presStyleIdx="2" presStyleCnt="3">
        <dgm:presLayoutVars>
          <dgm:chPref val="3"/>
        </dgm:presLayoutVars>
      </dgm:prSet>
      <dgm:spPr/>
    </dgm:pt>
    <dgm:pt modelId="{5843771A-BA00-45F5-B724-498F33FAEB8C}" type="pres">
      <dgm:prSet presAssocID="{3338238A-335B-4AC6-B99E-72A230F0551F}" presName="rootConnector" presStyleLbl="node2" presStyleIdx="2" presStyleCnt="3"/>
      <dgm:spPr/>
    </dgm:pt>
    <dgm:pt modelId="{F45B9907-1EAA-4C77-A1D0-93228671B754}" type="pres">
      <dgm:prSet presAssocID="{3338238A-335B-4AC6-B99E-72A230F0551F}" presName="hierChild4" presStyleCnt="0"/>
      <dgm:spPr/>
    </dgm:pt>
    <dgm:pt modelId="{164B43D0-F1EB-4C5F-82D4-BD613A9B2CC9}" type="pres">
      <dgm:prSet presAssocID="{4B21BFE1-DAF7-4C3E-AAD6-5BC0E8E7C784}" presName="Name37" presStyleLbl="parChTrans1D3" presStyleIdx="2" presStyleCnt="4"/>
      <dgm:spPr/>
    </dgm:pt>
    <dgm:pt modelId="{E2916842-3E8A-4AA5-8B06-2F83F63B884A}" type="pres">
      <dgm:prSet presAssocID="{3FC7B8A3-98BD-4F4E-AE12-7BDE183122EE}" presName="hierRoot2" presStyleCnt="0">
        <dgm:presLayoutVars>
          <dgm:hierBranch val="init"/>
        </dgm:presLayoutVars>
      </dgm:prSet>
      <dgm:spPr/>
    </dgm:pt>
    <dgm:pt modelId="{4D7591F5-8E41-4171-89A4-25E37E6CEB9A}" type="pres">
      <dgm:prSet presAssocID="{3FC7B8A3-98BD-4F4E-AE12-7BDE183122EE}" presName="rootComposite" presStyleCnt="0"/>
      <dgm:spPr/>
    </dgm:pt>
    <dgm:pt modelId="{DD1D468B-0508-47E6-9C2A-ABA26F2E5A8F}" type="pres">
      <dgm:prSet presAssocID="{3FC7B8A3-98BD-4F4E-AE12-7BDE183122EE}" presName="rootText" presStyleLbl="node3" presStyleIdx="2" presStyleCnt="4" custLinFactNeighborX="-60425" custLinFactNeighborY="-5894">
        <dgm:presLayoutVars>
          <dgm:chPref val="3"/>
        </dgm:presLayoutVars>
      </dgm:prSet>
      <dgm:spPr/>
    </dgm:pt>
    <dgm:pt modelId="{97AD9229-B519-42C1-B995-3A62E45A0AF3}" type="pres">
      <dgm:prSet presAssocID="{3FC7B8A3-98BD-4F4E-AE12-7BDE183122EE}" presName="rootConnector" presStyleLbl="node3" presStyleIdx="2" presStyleCnt="4"/>
      <dgm:spPr/>
    </dgm:pt>
    <dgm:pt modelId="{64CE40A1-0510-4C8A-82A3-ACF54ED33154}" type="pres">
      <dgm:prSet presAssocID="{3FC7B8A3-98BD-4F4E-AE12-7BDE183122EE}" presName="hierChild4" presStyleCnt="0"/>
      <dgm:spPr/>
    </dgm:pt>
    <dgm:pt modelId="{A4EEB827-725E-49BB-85BC-7C19EB6FBEB3}" type="pres">
      <dgm:prSet presAssocID="{3FC7B8A3-98BD-4F4E-AE12-7BDE183122EE}" presName="hierChild5" presStyleCnt="0"/>
      <dgm:spPr/>
    </dgm:pt>
    <dgm:pt modelId="{03C4F057-F3DD-4F0E-9BA7-B702B5896297}" type="pres">
      <dgm:prSet presAssocID="{B887E27A-6956-4399-8FBF-FE6CDABB6456}" presName="Name37" presStyleLbl="parChTrans1D3" presStyleIdx="3" presStyleCnt="4"/>
      <dgm:spPr/>
    </dgm:pt>
    <dgm:pt modelId="{FB6D5AF8-97E1-4424-9885-D21BC8439C3C}" type="pres">
      <dgm:prSet presAssocID="{36957763-902D-403B-A8EF-C7254833F95C}" presName="hierRoot2" presStyleCnt="0">
        <dgm:presLayoutVars>
          <dgm:hierBranch val="init"/>
        </dgm:presLayoutVars>
      </dgm:prSet>
      <dgm:spPr/>
    </dgm:pt>
    <dgm:pt modelId="{9AC70B68-F5DC-4E26-9542-00224FC511AC}" type="pres">
      <dgm:prSet presAssocID="{36957763-902D-403B-A8EF-C7254833F95C}" presName="rootComposite" presStyleCnt="0"/>
      <dgm:spPr/>
    </dgm:pt>
    <dgm:pt modelId="{7002AB89-53D1-4815-9673-4FD895823A10}" type="pres">
      <dgm:prSet presAssocID="{36957763-902D-403B-A8EF-C7254833F95C}" presName="rootText" presStyleLbl="node3" presStyleIdx="3" presStyleCnt="4" custLinFactNeighborX="1630" custLinFactNeighborY="-1478">
        <dgm:presLayoutVars>
          <dgm:chPref val="3"/>
        </dgm:presLayoutVars>
      </dgm:prSet>
      <dgm:spPr/>
    </dgm:pt>
    <dgm:pt modelId="{0F8CE250-87F0-4450-8F72-C1F562283A28}" type="pres">
      <dgm:prSet presAssocID="{36957763-902D-403B-A8EF-C7254833F95C}" presName="rootConnector" presStyleLbl="node3" presStyleIdx="3" presStyleCnt="4"/>
      <dgm:spPr/>
    </dgm:pt>
    <dgm:pt modelId="{2202A948-6967-4ABB-8A33-B83C12DCD212}" type="pres">
      <dgm:prSet presAssocID="{36957763-902D-403B-A8EF-C7254833F95C}" presName="hierChild4" presStyleCnt="0"/>
      <dgm:spPr/>
    </dgm:pt>
    <dgm:pt modelId="{CEB22800-56AB-461C-A93C-EB150C57A03E}" type="pres">
      <dgm:prSet presAssocID="{36957763-902D-403B-A8EF-C7254833F95C}" presName="hierChild5" presStyleCnt="0"/>
      <dgm:spPr/>
    </dgm:pt>
    <dgm:pt modelId="{99E64D92-2804-44D9-888E-D105FB6B5C9F}" type="pres">
      <dgm:prSet presAssocID="{3338238A-335B-4AC6-B99E-72A230F0551F}" presName="hierChild5" presStyleCnt="0"/>
      <dgm:spPr/>
    </dgm:pt>
    <dgm:pt modelId="{FD75615D-8077-478F-97B3-48BC4662215B}" type="pres">
      <dgm:prSet presAssocID="{688BE6B2-574C-40DB-A16A-4F812CAEEE67}" presName="hierChild3" presStyleCnt="0"/>
      <dgm:spPr/>
    </dgm:pt>
  </dgm:ptLst>
  <dgm:cxnLst>
    <dgm:cxn modelId="{155E0C07-1B28-48DD-9D56-E6CE8E59E1B7}" srcId="{086CC8F2-2FBC-4C12-ACA9-F2AAB7958FCA}" destId="{688BE6B2-574C-40DB-A16A-4F812CAEEE67}" srcOrd="0" destOrd="0" parTransId="{F49973B2-6483-4208-AA95-CA5C68598D0F}" sibTransId="{0ABF17DA-740D-4F83-8814-D0740232EA46}"/>
    <dgm:cxn modelId="{B697530B-A3D7-44CD-A793-E7E3BE80AF20}" type="presOf" srcId="{90A4B335-439C-4143-B4EB-9DAC753D2273}" destId="{DE3944B9-34E5-4953-9561-85B1D8D9C606}" srcOrd="0" destOrd="0" presId="urn:microsoft.com/office/officeart/2005/8/layout/orgChart1"/>
    <dgm:cxn modelId="{FB701C0D-B0AE-4817-923E-59BC65CC6F1C}" type="presOf" srcId="{086CC8F2-2FBC-4C12-ACA9-F2AAB7958FCA}" destId="{AF28F3DD-A003-43AB-8C02-4EFD0751470F}" srcOrd="0" destOrd="0" presId="urn:microsoft.com/office/officeart/2005/8/layout/orgChart1"/>
    <dgm:cxn modelId="{CC43B414-7E70-4668-8043-124EA7EC43D6}" type="presOf" srcId="{EE263F0B-24EF-4A59-B507-9C68AB1DF8BA}" destId="{00102015-5627-460D-9CBA-FA501A29ABE2}" srcOrd="0" destOrd="0" presId="urn:microsoft.com/office/officeart/2005/8/layout/orgChart1"/>
    <dgm:cxn modelId="{8B8E3515-E223-4DF7-9CE9-D995A2D61939}" type="presOf" srcId="{28FCA798-161E-44EB-8B6E-E212AACE18D2}" destId="{3AC068EB-02A7-4719-9435-CDAB9BB011E1}" srcOrd="1" destOrd="0" presId="urn:microsoft.com/office/officeart/2005/8/layout/orgChart1"/>
    <dgm:cxn modelId="{596D981F-AEB0-4850-9BB4-8D40DE738461}" srcId="{688BE6B2-574C-40DB-A16A-4F812CAEEE67}" destId="{B7961C93-E030-430B-B2AD-0E4CA9892841}" srcOrd="1" destOrd="0" parTransId="{611D68D6-AAA4-4A5E-8598-4409104EF332}" sibTransId="{683FBCA2-BF58-4645-B5F6-61B8798731C0}"/>
    <dgm:cxn modelId="{73A6AD20-A0F4-4096-8504-DFDEE09398BC}" srcId="{3338238A-335B-4AC6-B99E-72A230F0551F}" destId="{3FC7B8A3-98BD-4F4E-AE12-7BDE183122EE}" srcOrd="0" destOrd="0" parTransId="{4B21BFE1-DAF7-4C3E-AAD6-5BC0E8E7C784}" sibTransId="{A56D4C59-8981-4ED0-8DBA-FE6A1B68F550}"/>
    <dgm:cxn modelId="{0C3B4B35-4CDE-4319-94AC-8EB2DAA82F22}" srcId="{498F1590-76CD-4F75-95A3-AFA486E81337}" destId="{EE263F0B-24EF-4A59-B507-9C68AB1DF8BA}" srcOrd="0" destOrd="0" parTransId="{440A1308-045B-4AFA-8958-F6F182CBCC6F}" sibTransId="{77C4F49D-3CF0-460B-A273-F8B954D815DA}"/>
    <dgm:cxn modelId="{5AF3373B-AB75-4912-B03D-FBB8A95FAC69}" type="presOf" srcId="{3338238A-335B-4AC6-B99E-72A230F0551F}" destId="{5843771A-BA00-45F5-B724-498F33FAEB8C}" srcOrd="1" destOrd="0" presId="urn:microsoft.com/office/officeart/2005/8/layout/orgChart1"/>
    <dgm:cxn modelId="{0019723B-BD0C-4F5C-8971-560665BDDEDA}" type="presOf" srcId="{440A1308-045B-4AFA-8958-F6F182CBCC6F}" destId="{34080A86-08FA-4768-826F-4C16BF588B28}" srcOrd="0" destOrd="0" presId="urn:microsoft.com/office/officeart/2005/8/layout/orgChart1"/>
    <dgm:cxn modelId="{E879C549-3124-43F6-A845-E87941D7DE86}" type="presOf" srcId="{611D68D6-AAA4-4A5E-8598-4409104EF332}" destId="{C5B776C4-919F-43D0-ADDC-0879EDA89DF3}" srcOrd="0" destOrd="0" presId="urn:microsoft.com/office/officeart/2005/8/layout/orgChart1"/>
    <dgm:cxn modelId="{D3678F53-B696-4DCD-972E-2114E21FC0CB}" srcId="{688BE6B2-574C-40DB-A16A-4F812CAEEE67}" destId="{3338238A-335B-4AC6-B99E-72A230F0551F}" srcOrd="2" destOrd="0" parTransId="{90A4B335-439C-4143-B4EB-9DAC753D2273}" sibTransId="{8D1E5293-7241-49A5-92EE-4D8AE8A500F6}"/>
    <dgm:cxn modelId="{D8107159-CDCA-4732-980F-7EE77CCB4677}" type="presOf" srcId="{0904D3B3-A11E-4710-B4EE-4A4E0E1D7354}" destId="{C63F190E-E0DC-427F-B5BA-9B783624CBBE}" srcOrd="0" destOrd="0" presId="urn:microsoft.com/office/officeart/2005/8/layout/orgChart1"/>
    <dgm:cxn modelId="{EF4D9B5A-75E5-4396-98E3-C62F85D77E6A}" type="presOf" srcId="{688BE6B2-574C-40DB-A16A-4F812CAEEE67}" destId="{DB3E7149-93DC-4FAC-9ADC-7B39F2F790CD}" srcOrd="1" destOrd="0" presId="urn:microsoft.com/office/officeart/2005/8/layout/orgChart1"/>
    <dgm:cxn modelId="{58FB465B-FB88-4897-BE19-E4F3E9D2C141}" type="presOf" srcId="{EE263F0B-24EF-4A59-B507-9C68AB1DF8BA}" destId="{F3541E83-A7C7-408F-BF24-AAD50DB40ABE}" srcOrd="1" destOrd="0" presId="urn:microsoft.com/office/officeart/2005/8/layout/orgChart1"/>
    <dgm:cxn modelId="{311AFC5F-1FE6-4964-A548-D3B69F558F11}" type="presOf" srcId="{36957763-902D-403B-A8EF-C7254833F95C}" destId="{7002AB89-53D1-4815-9673-4FD895823A10}" srcOrd="0" destOrd="0" presId="urn:microsoft.com/office/officeart/2005/8/layout/orgChart1"/>
    <dgm:cxn modelId="{61504061-D830-4238-BC99-EFF6A0EB3149}" type="presOf" srcId="{498F1590-76CD-4F75-95A3-AFA486E81337}" destId="{6BF894FE-90F1-4427-A47C-601801204994}" srcOrd="0" destOrd="0" presId="urn:microsoft.com/office/officeart/2005/8/layout/orgChart1"/>
    <dgm:cxn modelId="{310B5F74-69CD-4664-AAB8-931D2F5AC185}" type="presOf" srcId="{3FC7B8A3-98BD-4F4E-AE12-7BDE183122EE}" destId="{DD1D468B-0508-47E6-9C2A-ABA26F2E5A8F}" srcOrd="0" destOrd="0" presId="urn:microsoft.com/office/officeart/2005/8/layout/orgChart1"/>
    <dgm:cxn modelId="{270A8C8D-8BBA-4324-8839-8F57F28EEDF9}" srcId="{688BE6B2-574C-40DB-A16A-4F812CAEEE67}" destId="{498F1590-76CD-4F75-95A3-AFA486E81337}" srcOrd="0" destOrd="0" parTransId="{0904D3B3-A11E-4710-B4EE-4A4E0E1D7354}" sibTransId="{61D3ED61-7007-41D6-8005-B29DB71078A2}"/>
    <dgm:cxn modelId="{25AA3295-C2EC-4269-9153-A04F0ED937E2}" type="presOf" srcId="{B7961C93-E030-430B-B2AD-0E4CA9892841}" destId="{AE5D2FC2-4C7A-4C4A-9555-1081094C8D05}" srcOrd="0" destOrd="0" presId="urn:microsoft.com/office/officeart/2005/8/layout/orgChart1"/>
    <dgm:cxn modelId="{32385E9A-429F-4199-B7F7-CA346025FB95}" type="presOf" srcId="{36957763-902D-403B-A8EF-C7254833F95C}" destId="{0F8CE250-87F0-4450-8F72-C1F562283A28}" srcOrd="1" destOrd="0" presId="urn:microsoft.com/office/officeart/2005/8/layout/orgChart1"/>
    <dgm:cxn modelId="{565092A6-9D47-46D3-9B80-EFE81BF12E37}" type="presOf" srcId="{688BE6B2-574C-40DB-A16A-4F812CAEEE67}" destId="{D97D6832-AF2F-495D-AFFA-AAEFCE45F496}" srcOrd="0" destOrd="0" presId="urn:microsoft.com/office/officeart/2005/8/layout/orgChart1"/>
    <dgm:cxn modelId="{B94CDAAD-F01A-4845-8AF3-217DCA4F351D}" type="presOf" srcId="{45A4B999-1F53-4D96-8516-366638AD118C}" destId="{C9F20B9C-3B46-46DE-B550-A5A788BBB4AD}" srcOrd="0" destOrd="0" presId="urn:microsoft.com/office/officeart/2005/8/layout/orgChart1"/>
    <dgm:cxn modelId="{C803EFB2-A7A1-4327-807A-644A3B6B8782}" type="presOf" srcId="{498F1590-76CD-4F75-95A3-AFA486E81337}" destId="{F8FC6829-5D01-4A3F-B52E-D617639AF210}" srcOrd="1" destOrd="0" presId="urn:microsoft.com/office/officeart/2005/8/layout/orgChart1"/>
    <dgm:cxn modelId="{8FF086CB-FB15-4624-B8A5-E2F4139C6E19}" type="presOf" srcId="{3FC7B8A3-98BD-4F4E-AE12-7BDE183122EE}" destId="{97AD9229-B519-42C1-B995-3A62E45A0AF3}" srcOrd="1" destOrd="0" presId="urn:microsoft.com/office/officeart/2005/8/layout/orgChart1"/>
    <dgm:cxn modelId="{838445D6-F2B5-4A6C-B794-E4A97D97D094}" srcId="{B7961C93-E030-430B-B2AD-0E4CA9892841}" destId="{28FCA798-161E-44EB-8B6E-E212AACE18D2}" srcOrd="0" destOrd="0" parTransId="{45A4B999-1F53-4D96-8516-366638AD118C}" sibTransId="{636517A3-F61F-447B-92AC-511D9B35E3F4}"/>
    <dgm:cxn modelId="{8703F5DF-471E-462B-8465-BB152695F1CC}" type="presOf" srcId="{B7961C93-E030-430B-B2AD-0E4CA9892841}" destId="{69CA8813-249B-4233-BC96-65969C5879B7}" srcOrd="1" destOrd="0" presId="urn:microsoft.com/office/officeart/2005/8/layout/orgChart1"/>
    <dgm:cxn modelId="{B0C36CE2-F65A-4140-B9E9-BC4EF3B9B5CE}" srcId="{3338238A-335B-4AC6-B99E-72A230F0551F}" destId="{36957763-902D-403B-A8EF-C7254833F95C}" srcOrd="1" destOrd="0" parTransId="{B887E27A-6956-4399-8FBF-FE6CDABB6456}" sibTransId="{C23193D5-910C-45E6-9BA0-0FF67F44DC7F}"/>
    <dgm:cxn modelId="{0F4478E4-DFE9-422A-9530-AF5CCD98AA50}" type="presOf" srcId="{3338238A-335B-4AC6-B99E-72A230F0551F}" destId="{92532820-5518-4E02-97B1-8E8FF9318EA8}" srcOrd="0" destOrd="0" presId="urn:microsoft.com/office/officeart/2005/8/layout/orgChart1"/>
    <dgm:cxn modelId="{757BE1FC-68E6-4C17-80E9-06B02D003A40}" type="presOf" srcId="{B887E27A-6956-4399-8FBF-FE6CDABB6456}" destId="{03C4F057-F3DD-4F0E-9BA7-B702B5896297}" srcOrd="0" destOrd="0" presId="urn:microsoft.com/office/officeart/2005/8/layout/orgChart1"/>
    <dgm:cxn modelId="{0D241CFD-6FCF-4998-9CF8-E0C1CDBAC5FD}" type="presOf" srcId="{28FCA798-161E-44EB-8B6E-E212AACE18D2}" destId="{2EEF5A58-3253-401A-9159-D2610C77F8C2}" srcOrd="0" destOrd="0" presId="urn:microsoft.com/office/officeart/2005/8/layout/orgChart1"/>
    <dgm:cxn modelId="{04A51DFE-CDDA-4E8C-B4D8-D5BCB1A707E0}" type="presOf" srcId="{4B21BFE1-DAF7-4C3E-AAD6-5BC0E8E7C784}" destId="{164B43D0-F1EB-4C5F-82D4-BD613A9B2CC9}" srcOrd="0" destOrd="0" presId="urn:microsoft.com/office/officeart/2005/8/layout/orgChart1"/>
    <dgm:cxn modelId="{337DBD5F-6709-4309-A93D-43AA731C07D8}" type="presParOf" srcId="{AF28F3DD-A003-43AB-8C02-4EFD0751470F}" destId="{06C6DA3D-CE92-4D69-A0FA-C2BE5B9892C1}" srcOrd="0" destOrd="0" presId="urn:microsoft.com/office/officeart/2005/8/layout/orgChart1"/>
    <dgm:cxn modelId="{B057EC70-B153-4195-9200-04021D7C17B9}" type="presParOf" srcId="{06C6DA3D-CE92-4D69-A0FA-C2BE5B9892C1}" destId="{EA51186B-5BDF-48C5-B95D-A7D71CFFCA22}" srcOrd="0" destOrd="0" presId="urn:microsoft.com/office/officeart/2005/8/layout/orgChart1"/>
    <dgm:cxn modelId="{4F81CF8E-4111-4523-A3AD-1337DB722BF9}" type="presParOf" srcId="{EA51186B-5BDF-48C5-B95D-A7D71CFFCA22}" destId="{D97D6832-AF2F-495D-AFFA-AAEFCE45F496}" srcOrd="0" destOrd="0" presId="urn:microsoft.com/office/officeart/2005/8/layout/orgChart1"/>
    <dgm:cxn modelId="{48F30F97-6544-4496-BF26-C62B8489727F}" type="presParOf" srcId="{EA51186B-5BDF-48C5-B95D-A7D71CFFCA22}" destId="{DB3E7149-93DC-4FAC-9ADC-7B39F2F790CD}" srcOrd="1" destOrd="0" presId="urn:microsoft.com/office/officeart/2005/8/layout/orgChart1"/>
    <dgm:cxn modelId="{5687803B-4731-407A-A6DF-82EF8CF94D9D}" type="presParOf" srcId="{06C6DA3D-CE92-4D69-A0FA-C2BE5B9892C1}" destId="{F302A993-E9E7-451A-804E-A839432243DC}" srcOrd="1" destOrd="0" presId="urn:microsoft.com/office/officeart/2005/8/layout/orgChart1"/>
    <dgm:cxn modelId="{C4187613-5CC5-4C47-8E97-3DC89C51C1A9}" type="presParOf" srcId="{F302A993-E9E7-451A-804E-A839432243DC}" destId="{C63F190E-E0DC-427F-B5BA-9B783624CBBE}" srcOrd="0" destOrd="0" presId="urn:microsoft.com/office/officeart/2005/8/layout/orgChart1"/>
    <dgm:cxn modelId="{30A3F37A-5C2A-4C83-8A49-438B76E98810}" type="presParOf" srcId="{F302A993-E9E7-451A-804E-A839432243DC}" destId="{5E8F0458-66CA-4BE5-86C8-EEB0D75CB027}" srcOrd="1" destOrd="0" presId="urn:microsoft.com/office/officeart/2005/8/layout/orgChart1"/>
    <dgm:cxn modelId="{4F9A048F-3FBA-43C6-8C88-DDCB60DACE92}" type="presParOf" srcId="{5E8F0458-66CA-4BE5-86C8-EEB0D75CB027}" destId="{2F64DDC2-E31D-403E-B32F-36395532D27F}" srcOrd="0" destOrd="0" presId="urn:microsoft.com/office/officeart/2005/8/layout/orgChart1"/>
    <dgm:cxn modelId="{02011E9A-46C5-4593-90BE-A321A85306F7}" type="presParOf" srcId="{2F64DDC2-E31D-403E-B32F-36395532D27F}" destId="{6BF894FE-90F1-4427-A47C-601801204994}" srcOrd="0" destOrd="0" presId="urn:microsoft.com/office/officeart/2005/8/layout/orgChart1"/>
    <dgm:cxn modelId="{AAD5C77F-F757-4C81-9212-4821487C24BA}" type="presParOf" srcId="{2F64DDC2-E31D-403E-B32F-36395532D27F}" destId="{F8FC6829-5D01-4A3F-B52E-D617639AF210}" srcOrd="1" destOrd="0" presId="urn:microsoft.com/office/officeart/2005/8/layout/orgChart1"/>
    <dgm:cxn modelId="{A9D1B38A-71EA-4C5C-BC0F-B68796EDB6EA}" type="presParOf" srcId="{5E8F0458-66CA-4BE5-86C8-EEB0D75CB027}" destId="{4AD7CA8A-9FAA-4D00-94D7-3FE8138D2740}" srcOrd="1" destOrd="0" presId="urn:microsoft.com/office/officeart/2005/8/layout/orgChart1"/>
    <dgm:cxn modelId="{D5AF50CB-A574-4434-877C-1BE107C457F9}" type="presParOf" srcId="{4AD7CA8A-9FAA-4D00-94D7-3FE8138D2740}" destId="{34080A86-08FA-4768-826F-4C16BF588B28}" srcOrd="0" destOrd="0" presId="urn:microsoft.com/office/officeart/2005/8/layout/orgChart1"/>
    <dgm:cxn modelId="{E4BF5E16-0CEE-4B6C-8C08-44D363851526}" type="presParOf" srcId="{4AD7CA8A-9FAA-4D00-94D7-3FE8138D2740}" destId="{33DEE696-9282-43CC-881F-2B4E65A66671}" srcOrd="1" destOrd="0" presId="urn:microsoft.com/office/officeart/2005/8/layout/orgChart1"/>
    <dgm:cxn modelId="{52312464-2167-461F-8D79-8C28CF4A4E94}" type="presParOf" srcId="{33DEE696-9282-43CC-881F-2B4E65A66671}" destId="{A718231C-D645-4BF1-BB14-7ECE61F0A895}" srcOrd="0" destOrd="0" presId="urn:microsoft.com/office/officeart/2005/8/layout/orgChart1"/>
    <dgm:cxn modelId="{97A90C64-3A8C-45B2-803B-B97547628197}" type="presParOf" srcId="{A718231C-D645-4BF1-BB14-7ECE61F0A895}" destId="{00102015-5627-460D-9CBA-FA501A29ABE2}" srcOrd="0" destOrd="0" presId="urn:microsoft.com/office/officeart/2005/8/layout/orgChart1"/>
    <dgm:cxn modelId="{41D2AF4A-F2CE-4EC2-A258-752D3037EE06}" type="presParOf" srcId="{A718231C-D645-4BF1-BB14-7ECE61F0A895}" destId="{F3541E83-A7C7-408F-BF24-AAD50DB40ABE}" srcOrd="1" destOrd="0" presId="urn:microsoft.com/office/officeart/2005/8/layout/orgChart1"/>
    <dgm:cxn modelId="{53836F8E-71E6-4247-A757-17E1064B3A58}" type="presParOf" srcId="{33DEE696-9282-43CC-881F-2B4E65A66671}" destId="{1098425D-33EF-43AE-B103-314411021E37}" srcOrd="1" destOrd="0" presId="urn:microsoft.com/office/officeart/2005/8/layout/orgChart1"/>
    <dgm:cxn modelId="{E2A1B401-1A30-4DB3-8FC0-8309DDBF41C1}" type="presParOf" srcId="{33DEE696-9282-43CC-881F-2B4E65A66671}" destId="{8998F592-4D22-4DB6-A119-4CB3DF290027}" srcOrd="2" destOrd="0" presId="urn:microsoft.com/office/officeart/2005/8/layout/orgChart1"/>
    <dgm:cxn modelId="{C6C2E9D0-DE7C-46E1-90BB-8CF2F754AF10}" type="presParOf" srcId="{5E8F0458-66CA-4BE5-86C8-EEB0D75CB027}" destId="{397BB678-9623-4FDD-86C6-3B4BE21A6354}" srcOrd="2" destOrd="0" presId="urn:microsoft.com/office/officeart/2005/8/layout/orgChart1"/>
    <dgm:cxn modelId="{C9D45F8A-68B2-4C96-B8A9-3430648E3F4E}" type="presParOf" srcId="{F302A993-E9E7-451A-804E-A839432243DC}" destId="{C5B776C4-919F-43D0-ADDC-0879EDA89DF3}" srcOrd="2" destOrd="0" presId="urn:microsoft.com/office/officeart/2005/8/layout/orgChart1"/>
    <dgm:cxn modelId="{A4648D66-3D92-42EC-B059-31824129F977}" type="presParOf" srcId="{F302A993-E9E7-451A-804E-A839432243DC}" destId="{C1B88E75-924D-4512-A341-0CB267436CA7}" srcOrd="3" destOrd="0" presId="urn:microsoft.com/office/officeart/2005/8/layout/orgChart1"/>
    <dgm:cxn modelId="{63DA0744-6799-467B-A291-6940D6F9AE90}" type="presParOf" srcId="{C1B88E75-924D-4512-A341-0CB267436CA7}" destId="{6FE2D1B6-C9F1-403C-A306-F8F9837BF745}" srcOrd="0" destOrd="0" presId="urn:microsoft.com/office/officeart/2005/8/layout/orgChart1"/>
    <dgm:cxn modelId="{F7A0FC72-BF8C-4DE8-A8F4-A1AC1A8E6BDC}" type="presParOf" srcId="{6FE2D1B6-C9F1-403C-A306-F8F9837BF745}" destId="{AE5D2FC2-4C7A-4C4A-9555-1081094C8D05}" srcOrd="0" destOrd="0" presId="urn:microsoft.com/office/officeart/2005/8/layout/orgChart1"/>
    <dgm:cxn modelId="{D17D08EF-AFE7-4950-8EDD-8DA03164EFC5}" type="presParOf" srcId="{6FE2D1B6-C9F1-403C-A306-F8F9837BF745}" destId="{69CA8813-249B-4233-BC96-65969C5879B7}" srcOrd="1" destOrd="0" presId="urn:microsoft.com/office/officeart/2005/8/layout/orgChart1"/>
    <dgm:cxn modelId="{4001FC59-598B-49AB-9C67-92F8C33A2019}" type="presParOf" srcId="{C1B88E75-924D-4512-A341-0CB267436CA7}" destId="{9190964C-3405-4862-90C1-FC36F5750F28}" srcOrd="1" destOrd="0" presId="urn:microsoft.com/office/officeart/2005/8/layout/orgChart1"/>
    <dgm:cxn modelId="{ABE6E4FC-8345-49DD-A736-BADDFED03333}" type="presParOf" srcId="{9190964C-3405-4862-90C1-FC36F5750F28}" destId="{C9F20B9C-3B46-46DE-B550-A5A788BBB4AD}" srcOrd="0" destOrd="0" presId="urn:microsoft.com/office/officeart/2005/8/layout/orgChart1"/>
    <dgm:cxn modelId="{75DC1552-753F-42F3-8050-0ACEBE924EAC}" type="presParOf" srcId="{9190964C-3405-4862-90C1-FC36F5750F28}" destId="{1AF3402C-AB4B-4502-B0E9-E66AA241769B}" srcOrd="1" destOrd="0" presId="urn:microsoft.com/office/officeart/2005/8/layout/orgChart1"/>
    <dgm:cxn modelId="{45973E8F-55BB-4727-AFD3-AD0820EEA4A0}" type="presParOf" srcId="{1AF3402C-AB4B-4502-B0E9-E66AA241769B}" destId="{AD6D1F69-F0D4-4B75-AA53-C36EF9A0FFDF}" srcOrd="0" destOrd="0" presId="urn:microsoft.com/office/officeart/2005/8/layout/orgChart1"/>
    <dgm:cxn modelId="{285EE2A2-5F4F-4B9E-90E5-56E79BC02C9E}" type="presParOf" srcId="{AD6D1F69-F0D4-4B75-AA53-C36EF9A0FFDF}" destId="{2EEF5A58-3253-401A-9159-D2610C77F8C2}" srcOrd="0" destOrd="0" presId="urn:microsoft.com/office/officeart/2005/8/layout/orgChart1"/>
    <dgm:cxn modelId="{6EAF2BCA-EACE-47F9-B443-96FC0A550BCB}" type="presParOf" srcId="{AD6D1F69-F0D4-4B75-AA53-C36EF9A0FFDF}" destId="{3AC068EB-02A7-4719-9435-CDAB9BB011E1}" srcOrd="1" destOrd="0" presId="urn:microsoft.com/office/officeart/2005/8/layout/orgChart1"/>
    <dgm:cxn modelId="{99469B94-4F64-47DA-A0CA-E37DEF443CF1}" type="presParOf" srcId="{1AF3402C-AB4B-4502-B0E9-E66AA241769B}" destId="{B53C81F9-5A50-4589-BEA9-B83029FD0A6B}" srcOrd="1" destOrd="0" presId="urn:microsoft.com/office/officeart/2005/8/layout/orgChart1"/>
    <dgm:cxn modelId="{CEC5032E-3594-415B-A67F-39A1F683CA94}" type="presParOf" srcId="{1AF3402C-AB4B-4502-B0E9-E66AA241769B}" destId="{10FCA511-2410-4AA5-84C8-56CAB88D1A97}" srcOrd="2" destOrd="0" presId="urn:microsoft.com/office/officeart/2005/8/layout/orgChart1"/>
    <dgm:cxn modelId="{BC983E3F-559A-4EE0-9F3F-943CD6D17D02}" type="presParOf" srcId="{C1B88E75-924D-4512-A341-0CB267436CA7}" destId="{01E35D60-48C8-4A56-8FDC-8046098C7CB1}" srcOrd="2" destOrd="0" presId="urn:microsoft.com/office/officeart/2005/8/layout/orgChart1"/>
    <dgm:cxn modelId="{DED5DAC8-DF55-4096-AE83-F42973992104}" type="presParOf" srcId="{F302A993-E9E7-451A-804E-A839432243DC}" destId="{DE3944B9-34E5-4953-9561-85B1D8D9C606}" srcOrd="4" destOrd="0" presId="urn:microsoft.com/office/officeart/2005/8/layout/orgChart1"/>
    <dgm:cxn modelId="{E9EE18F3-C6FB-483F-AD85-2FBBFEE8F930}" type="presParOf" srcId="{F302A993-E9E7-451A-804E-A839432243DC}" destId="{0D79F8F1-4DF0-4B3E-AF69-B1F5D20AD7C5}" srcOrd="5" destOrd="0" presId="urn:microsoft.com/office/officeart/2005/8/layout/orgChart1"/>
    <dgm:cxn modelId="{59815B61-632C-4E59-B6A2-EF60F2F0BD7A}" type="presParOf" srcId="{0D79F8F1-4DF0-4B3E-AF69-B1F5D20AD7C5}" destId="{9FE8B35B-9256-41EF-8ED2-4895E51EAF49}" srcOrd="0" destOrd="0" presId="urn:microsoft.com/office/officeart/2005/8/layout/orgChart1"/>
    <dgm:cxn modelId="{FB2B7C3E-15A7-41CE-A605-D059477D5CEF}" type="presParOf" srcId="{9FE8B35B-9256-41EF-8ED2-4895E51EAF49}" destId="{92532820-5518-4E02-97B1-8E8FF9318EA8}" srcOrd="0" destOrd="0" presId="urn:microsoft.com/office/officeart/2005/8/layout/orgChart1"/>
    <dgm:cxn modelId="{FC35F60D-5191-42E3-BC6C-2F6BDE96633D}" type="presParOf" srcId="{9FE8B35B-9256-41EF-8ED2-4895E51EAF49}" destId="{5843771A-BA00-45F5-B724-498F33FAEB8C}" srcOrd="1" destOrd="0" presId="urn:microsoft.com/office/officeart/2005/8/layout/orgChart1"/>
    <dgm:cxn modelId="{25C2135C-A420-490F-934C-EA4D6CAD6117}" type="presParOf" srcId="{0D79F8F1-4DF0-4B3E-AF69-B1F5D20AD7C5}" destId="{F45B9907-1EAA-4C77-A1D0-93228671B754}" srcOrd="1" destOrd="0" presId="urn:microsoft.com/office/officeart/2005/8/layout/orgChart1"/>
    <dgm:cxn modelId="{4C769ABC-4792-42D3-B049-251FE4473891}" type="presParOf" srcId="{F45B9907-1EAA-4C77-A1D0-93228671B754}" destId="{164B43D0-F1EB-4C5F-82D4-BD613A9B2CC9}" srcOrd="0" destOrd="0" presId="urn:microsoft.com/office/officeart/2005/8/layout/orgChart1"/>
    <dgm:cxn modelId="{34C6C682-6B44-47E6-A741-3029BA7A0752}" type="presParOf" srcId="{F45B9907-1EAA-4C77-A1D0-93228671B754}" destId="{E2916842-3E8A-4AA5-8B06-2F83F63B884A}" srcOrd="1" destOrd="0" presId="urn:microsoft.com/office/officeart/2005/8/layout/orgChart1"/>
    <dgm:cxn modelId="{089E0ADD-869E-4808-9A8A-904DF0CB5D37}" type="presParOf" srcId="{E2916842-3E8A-4AA5-8B06-2F83F63B884A}" destId="{4D7591F5-8E41-4171-89A4-25E37E6CEB9A}" srcOrd="0" destOrd="0" presId="urn:microsoft.com/office/officeart/2005/8/layout/orgChart1"/>
    <dgm:cxn modelId="{229BF3C9-C250-4D7B-A2BD-E4EA8C7387E7}" type="presParOf" srcId="{4D7591F5-8E41-4171-89A4-25E37E6CEB9A}" destId="{DD1D468B-0508-47E6-9C2A-ABA26F2E5A8F}" srcOrd="0" destOrd="0" presId="urn:microsoft.com/office/officeart/2005/8/layout/orgChart1"/>
    <dgm:cxn modelId="{48B601B6-7A4F-4CF3-A396-1BB67B0AA7DA}" type="presParOf" srcId="{4D7591F5-8E41-4171-89A4-25E37E6CEB9A}" destId="{97AD9229-B519-42C1-B995-3A62E45A0AF3}" srcOrd="1" destOrd="0" presId="urn:microsoft.com/office/officeart/2005/8/layout/orgChart1"/>
    <dgm:cxn modelId="{F5C82CD0-220C-45EB-B2F7-5341F4D7C014}" type="presParOf" srcId="{E2916842-3E8A-4AA5-8B06-2F83F63B884A}" destId="{64CE40A1-0510-4C8A-82A3-ACF54ED33154}" srcOrd="1" destOrd="0" presId="urn:microsoft.com/office/officeart/2005/8/layout/orgChart1"/>
    <dgm:cxn modelId="{3D51213B-5FFB-4409-B361-A8F7FA2E2FD0}" type="presParOf" srcId="{E2916842-3E8A-4AA5-8B06-2F83F63B884A}" destId="{A4EEB827-725E-49BB-85BC-7C19EB6FBEB3}" srcOrd="2" destOrd="0" presId="urn:microsoft.com/office/officeart/2005/8/layout/orgChart1"/>
    <dgm:cxn modelId="{1531FBDE-0511-423B-BFA4-71DC2768488D}" type="presParOf" srcId="{F45B9907-1EAA-4C77-A1D0-93228671B754}" destId="{03C4F057-F3DD-4F0E-9BA7-B702B5896297}" srcOrd="2" destOrd="0" presId="urn:microsoft.com/office/officeart/2005/8/layout/orgChart1"/>
    <dgm:cxn modelId="{95D5017F-D90D-4523-B657-8899D0187127}" type="presParOf" srcId="{F45B9907-1EAA-4C77-A1D0-93228671B754}" destId="{FB6D5AF8-97E1-4424-9885-D21BC8439C3C}" srcOrd="3" destOrd="0" presId="urn:microsoft.com/office/officeart/2005/8/layout/orgChart1"/>
    <dgm:cxn modelId="{32561D24-BEB8-4353-9E01-6C0E10487B84}" type="presParOf" srcId="{FB6D5AF8-97E1-4424-9885-D21BC8439C3C}" destId="{9AC70B68-F5DC-4E26-9542-00224FC511AC}" srcOrd="0" destOrd="0" presId="urn:microsoft.com/office/officeart/2005/8/layout/orgChart1"/>
    <dgm:cxn modelId="{AF36CE3A-515E-4579-B4F0-203448246404}" type="presParOf" srcId="{9AC70B68-F5DC-4E26-9542-00224FC511AC}" destId="{7002AB89-53D1-4815-9673-4FD895823A10}" srcOrd="0" destOrd="0" presId="urn:microsoft.com/office/officeart/2005/8/layout/orgChart1"/>
    <dgm:cxn modelId="{2851E21F-9754-4222-919F-57654489BFD7}" type="presParOf" srcId="{9AC70B68-F5DC-4E26-9542-00224FC511AC}" destId="{0F8CE250-87F0-4450-8F72-C1F562283A28}" srcOrd="1" destOrd="0" presId="urn:microsoft.com/office/officeart/2005/8/layout/orgChart1"/>
    <dgm:cxn modelId="{E3931B29-BCB0-48FE-8FA1-93FDF23DE4EC}" type="presParOf" srcId="{FB6D5AF8-97E1-4424-9885-D21BC8439C3C}" destId="{2202A948-6967-4ABB-8A33-B83C12DCD212}" srcOrd="1" destOrd="0" presId="urn:microsoft.com/office/officeart/2005/8/layout/orgChart1"/>
    <dgm:cxn modelId="{75E11186-B430-49B7-A0AA-73A9510BAA19}" type="presParOf" srcId="{FB6D5AF8-97E1-4424-9885-D21BC8439C3C}" destId="{CEB22800-56AB-461C-A93C-EB150C57A03E}" srcOrd="2" destOrd="0" presId="urn:microsoft.com/office/officeart/2005/8/layout/orgChart1"/>
    <dgm:cxn modelId="{57C4732D-D680-4D27-8582-3A8B63B54BCE}" type="presParOf" srcId="{0D79F8F1-4DF0-4B3E-AF69-B1F5D20AD7C5}" destId="{99E64D92-2804-44D9-888E-D105FB6B5C9F}" srcOrd="2" destOrd="0" presId="urn:microsoft.com/office/officeart/2005/8/layout/orgChart1"/>
    <dgm:cxn modelId="{0A40C9FC-51F9-442D-9654-C9BEE3A5379A}" type="presParOf" srcId="{06C6DA3D-CE92-4D69-A0FA-C2BE5B9892C1}" destId="{FD75615D-8077-478F-97B3-48BC466221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B43D0-F1EB-4C5F-82D4-BD613A9B2CC9}">
      <dsp:nvSpPr>
        <dsp:cNvPr id="0" name=""/>
        <dsp:cNvSpPr/>
      </dsp:nvSpPr>
      <dsp:spPr>
        <a:xfrm>
          <a:off x="5925858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944B9-34E5-4953-9561-85B1D8D9C606}">
      <dsp:nvSpPr>
        <dsp:cNvPr id="0" name=""/>
        <dsp:cNvSpPr/>
      </dsp:nvSpPr>
      <dsp:spPr>
        <a:xfrm>
          <a:off x="4196021" y="1069555"/>
          <a:ext cx="2584077" cy="448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38"/>
              </a:lnTo>
              <a:lnTo>
                <a:pt x="2584077" y="224238"/>
              </a:lnTo>
              <a:lnTo>
                <a:pt x="2584077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0D97F-52CF-4797-90BF-7B2E58B70EB0}">
      <dsp:nvSpPr>
        <dsp:cNvPr id="0" name=""/>
        <dsp:cNvSpPr/>
      </dsp:nvSpPr>
      <dsp:spPr>
        <a:xfrm>
          <a:off x="3341780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776C4-919F-43D0-ADDC-0879EDA89DF3}">
      <dsp:nvSpPr>
        <dsp:cNvPr id="0" name=""/>
        <dsp:cNvSpPr/>
      </dsp:nvSpPr>
      <dsp:spPr>
        <a:xfrm>
          <a:off x="4150301" y="1069555"/>
          <a:ext cx="91440" cy="448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80A86-08FA-4768-826F-4C16BF588B28}">
      <dsp:nvSpPr>
        <dsp:cNvPr id="0" name=""/>
        <dsp:cNvSpPr/>
      </dsp:nvSpPr>
      <dsp:spPr>
        <a:xfrm>
          <a:off x="757702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F190E-E0DC-427F-B5BA-9B783624CBBE}">
      <dsp:nvSpPr>
        <dsp:cNvPr id="0" name=""/>
        <dsp:cNvSpPr/>
      </dsp:nvSpPr>
      <dsp:spPr>
        <a:xfrm>
          <a:off x="1611943" y="1069555"/>
          <a:ext cx="2584077" cy="448476"/>
        </a:xfrm>
        <a:custGeom>
          <a:avLst/>
          <a:gdLst/>
          <a:ahLst/>
          <a:cxnLst/>
          <a:rect l="0" t="0" r="0" b="0"/>
          <a:pathLst>
            <a:path>
              <a:moveTo>
                <a:pt x="2584077" y="0"/>
              </a:moveTo>
              <a:lnTo>
                <a:pt x="2584077" y="224238"/>
              </a:lnTo>
              <a:lnTo>
                <a:pt x="0" y="224238"/>
              </a:lnTo>
              <a:lnTo>
                <a:pt x="0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070CE-FB70-4146-9365-F00512F05CAD}">
      <dsp:nvSpPr>
        <dsp:cNvPr id="0" name=""/>
        <dsp:cNvSpPr/>
      </dsp:nvSpPr>
      <dsp:spPr>
        <a:xfrm>
          <a:off x="3128220" y="1754"/>
          <a:ext cx="2135601" cy="1067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/>
            <a:t>Candy</a:t>
          </a:r>
        </a:p>
      </dsp:txBody>
      <dsp:txXfrm>
        <a:off x="3128220" y="1754"/>
        <a:ext cx="2135601" cy="1067800"/>
      </dsp:txXfrm>
    </dsp:sp>
    <dsp:sp modelId="{6BF894FE-90F1-4427-A47C-601801204994}">
      <dsp:nvSpPr>
        <dsp:cNvPr id="0" name=""/>
        <dsp:cNvSpPr/>
      </dsp:nvSpPr>
      <dsp:spPr>
        <a:xfrm>
          <a:off x="544142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&gt;0,5 kg</a:t>
          </a:r>
        </a:p>
      </dsp:txBody>
      <dsp:txXfrm>
        <a:off x="544142" y="1518031"/>
        <a:ext cx="2135601" cy="1067800"/>
      </dsp:txXfrm>
    </dsp:sp>
    <dsp:sp modelId="{00102015-5627-460D-9CBA-FA501A29ABE2}">
      <dsp:nvSpPr>
        <dsp:cNvPr id="0" name=""/>
        <dsp:cNvSpPr/>
      </dsp:nvSpPr>
      <dsp:spPr>
        <a:xfrm>
          <a:off x="1078042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 err="1"/>
            <a:t>Stomach</a:t>
          </a:r>
          <a:r>
            <a:rPr lang="nb-NO" sz="2900" kern="1200" dirty="0"/>
            <a:t> </a:t>
          </a:r>
          <a:r>
            <a:rPr lang="nb-NO" sz="2900" kern="1200" dirty="0" err="1"/>
            <a:t>ache</a:t>
          </a:r>
          <a:endParaRPr lang="nb-NO" sz="2900" kern="1200" dirty="0"/>
        </a:p>
      </dsp:txBody>
      <dsp:txXfrm>
        <a:off x="1078042" y="3034308"/>
        <a:ext cx="2135601" cy="1067800"/>
      </dsp:txXfrm>
    </dsp:sp>
    <dsp:sp modelId="{AE5D2FC2-4C7A-4C4A-9555-1081094C8D05}">
      <dsp:nvSpPr>
        <dsp:cNvPr id="0" name=""/>
        <dsp:cNvSpPr/>
      </dsp:nvSpPr>
      <dsp:spPr>
        <a:xfrm>
          <a:off x="3128220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 err="1"/>
            <a:t>Between</a:t>
          </a:r>
          <a:r>
            <a:rPr lang="nb-NO" sz="2900" kern="1200" dirty="0"/>
            <a:t> 0,2 and 0,5 kg</a:t>
          </a:r>
        </a:p>
      </dsp:txBody>
      <dsp:txXfrm>
        <a:off x="3128220" y="1518031"/>
        <a:ext cx="2135601" cy="1067800"/>
      </dsp:txXfrm>
    </dsp:sp>
    <dsp:sp modelId="{0410E48C-CEF2-4E5F-8C6E-CF52701B29CD}">
      <dsp:nvSpPr>
        <dsp:cNvPr id="0" name=""/>
        <dsp:cNvSpPr/>
      </dsp:nvSpPr>
      <dsp:spPr>
        <a:xfrm>
          <a:off x="3662120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/>
            <a:t>Happy</a:t>
          </a:r>
        </a:p>
      </dsp:txBody>
      <dsp:txXfrm>
        <a:off x="3662120" y="3034308"/>
        <a:ext cx="2135601" cy="1067800"/>
      </dsp:txXfrm>
    </dsp:sp>
    <dsp:sp modelId="{92532820-5518-4E02-97B1-8E8FF9318EA8}">
      <dsp:nvSpPr>
        <dsp:cNvPr id="0" name=""/>
        <dsp:cNvSpPr/>
      </dsp:nvSpPr>
      <dsp:spPr>
        <a:xfrm>
          <a:off x="5712298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&lt;0,2 kg</a:t>
          </a:r>
        </a:p>
      </dsp:txBody>
      <dsp:txXfrm>
        <a:off x="5712298" y="1518031"/>
        <a:ext cx="2135601" cy="1067800"/>
      </dsp:txXfrm>
    </dsp:sp>
    <dsp:sp modelId="{DD1D468B-0508-47E6-9C2A-ABA26F2E5A8F}">
      <dsp:nvSpPr>
        <dsp:cNvPr id="0" name=""/>
        <dsp:cNvSpPr/>
      </dsp:nvSpPr>
      <dsp:spPr>
        <a:xfrm>
          <a:off x="6246198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 err="1"/>
            <a:t>Unsatisfied</a:t>
          </a:r>
          <a:endParaRPr lang="nb-NO" sz="2900" kern="1200" dirty="0"/>
        </a:p>
      </dsp:txBody>
      <dsp:txXfrm>
        <a:off x="6246198" y="3034308"/>
        <a:ext cx="2135601" cy="1067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B43D0-F1EB-4C5F-82D4-BD613A9B2CC9}">
      <dsp:nvSpPr>
        <dsp:cNvPr id="0" name=""/>
        <dsp:cNvSpPr/>
      </dsp:nvSpPr>
      <dsp:spPr>
        <a:xfrm>
          <a:off x="5925858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944B9-34E5-4953-9561-85B1D8D9C606}">
      <dsp:nvSpPr>
        <dsp:cNvPr id="0" name=""/>
        <dsp:cNvSpPr/>
      </dsp:nvSpPr>
      <dsp:spPr>
        <a:xfrm>
          <a:off x="4196021" y="1069555"/>
          <a:ext cx="2584077" cy="448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38"/>
              </a:lnTo>
              <a:lnTo>
                <a:pt x="2584077" y="224238"/>
              </a:lnTo>
              <a:lnTo>
                <a:pt x="2584077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0D97F-52CF-4797-90BF-7B2E58B70EB0}">
      <dsp:nvSpPr>
        <dsp:cNvPr id="0" name=""/>
        <dsp:cNvSpPr/>
      </dsp:nvSpPr>
      <dsp:spPr>
        <a:xfrm>
          <a:off x="3341780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776C4-919F-43D0-ADDC-0879EDA89DF3}">
      <dsp:nvSpPr>
        <dsp:cNvPr id="0" name=""/>
        <dsp:cNvSpPr/>
      </dsp:nvSpPr>
      <dsp:spPr>
        <a:xfrm>
          <a:off x="4150301" y="1069555"/>
          <a:ext cx="91440" cy="448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80A86-08FA-4768-826F-4C16BF588B28}">
      <dsp:nvSpPr>
        <dsp:cNvPr id="0" name=""/>
        <dsp:cNvSpPr/>
      </dsp:nvSpPr>
      <dsp:spPr>
        <a:xfrm>
          <a:off x="757702" y="2585832"/>
          <a:ext cx="320340" cy="98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376"/>
              </a:lnTo>
              <a:lnTo>
                <a:pt x="320340" y="9823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F190E-E0DC-427F-B5BA-9B783624CBBE}">
      <dsp:nvSpPr>
        <dsp:cNvPr id="0" name=""/>
        <dsp:cNvSpPr/>
      </dsp:nvSpPr>
      <dsp:spPr>
        <a:xfrm>
          <a:off x="1611943" y="1069555"/>
          <a:ext cx="2584077" cy="448476"/>
        </a:xfrm>
        <a:custGeom>
          <a:avLst/>
          <a:gdLst/>
          <a:ahLst/>
          <a:cxnLst/>
          <a:rect l="0" t="0" r="0" b="0"/>
          <a:pathLst>
            <a:path>
              <a:moveTo>
                <a:pt x="2584077" y="0"/>
              </a:moveTo>
              <a:lnTo>
                <a:pt x="2584077" y="224238"/>
              </a:lnTo>
              <a:lnTo>
                <a:pt x="0" y="224238"/>
              </a:lnTo>
              <a:lnTo>
                <a:pt x="0" y="4484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D6832-AF2F-495D-AFFA-AAEFCE45F496}">
      <dsp:nvSpPr>
        <dsp:cNvPr id="0" name=""/>
        <dsp:cNvSpPr/>
      </dsp:nvSpPr>
      <dsp:spPr>
        <a:xfrm>
          <a:off x="3128220" y="1754"/>
          <a:ext cx="2135601" cy="1067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pH</a:t>
          </a:r>
        </a:p>
      </dsp:txBody>
      <dsp:txXfrm>
        <a:off x="3128220" y="1754"/>
        <a:ext cx="2135601" cy="1067800"/>
      </dsp:txXfrm>
    </dsp:sp>
    <dsp:sp modelId="{6BF894FE-90F1-4427-A47C-601801204994}">
      <dsp:nvSpPr>
        <dsp:cNvPr id="0" name=""/>
        <dsp:cNvSpPr/>
      </dsp:nvSpPr>
      <dsp:spPr>
        <a:xfrm>
          <a:off x="544142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&gt; 7</a:t>
          </a:r>
        </a:p>
      </dsp:txBody>
      <dsp:txXfrm>
        <a:off x="544142" y="1518031"/>
        <a:ext cx="2135601" cy="1067800"/>
      </dsp:txXfrm>
    </dsp:sp>
    <dsp:sp modelId="{00102015-5627-460D-9CBA-FA501A29ABE2}">
      <dsp:nvSpPr>
        <dsp:cNvPr id="0" name=""/>
        <dsp:cNvSpPr/>
      </dsp:nvSpPr>
      <dsp:spPr>
        <a:xfrm>
          <a:off x="1078042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Basic</a:t>
          </a:r>
        </a:p>
      </dsp:txBody>
      <dsp:txXfrm>
        <a:off x="1078042" y="3034308"/>
        <a:ext cx="2135601" cy="1067800"/>
      </dsp:txXfrm>
    </dsp:sp>
    <dsp:sp modelId="{AE5D2FC2-4C7A-4C4A-9555-1081094C8D05}">
      <dsp:nvSpPr>
        <dsp:cNvPr id="0" name=""/>
        <dsp:cNvSpPr/>
      </dsp:nvSpPr>
      <dsp:spPr>
        <a:xfrm>
          <a:off x="3128220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&lt; 7</a:t>
          </a:r>
        </a:p>
      </dsp:txBody>
      <dsp:txXfrm>
        <a:off x="3128220" y="1518031"/>
        <a:ext cx="2135601" cy="1067800"/>
      </dsp:txXfrm>
    </dsp:sp>
    <dsp:sp modelId="{0410E48C-CEF2-4E5F-8C6E-CF52701B29CD}">
      <dsp:nvSpPr>
        <dsp:cNvPr id="0" name=""/>
        <dsp:cNvSpPr/>
      </dsp:nvSpPr>
      <dsp:spPr>
        <a:xfrm>
          <a:off x="3662120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 err="1"/>
            <a:t>Acidic</a:t>
          </a:r>
          <a:endParaRPr lang="nb-NO" sz="5000" kern="1200" dirty="0"/>
        </a:p>
      </dsp:txBody>
      <dsp:txXfrm>
        <a:off x="3662120" y="3034308"/>
        <a:ext cx="2135601" cy="1067800"/>
      </dsp:txXfrm>
    </dsp:sp>
    <dsp:sp modelId="{92532820-5518-4E02-97B1-8E8FF9318EA8}">
      <dsp:nvSpPr>
        <dsp:cNvPr id="0" name=""/>
        <dsp:cNvSpPr/>
      </dsp:nvSpPr>
      <dsp:spPr>
        <a:xfrm>
          <a:off x="5712298" y="1518031"/>
          <a:ext cx="2135601" cy="10678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/>
            <a:t>= 7 </a:t>
          </a:r>
        </a:p>
      </dsp:txBody>
      <dsp:txXfrm>
        <a:off x="5712298" y="1518031"/>
        <a:ext cx="2135601" cy="1067800"/>
      </dsp:txXfrm>
    </dsp:sp>
    <dsp:sp modelId="{DD1D468B-0508-47E6-9C2A-ABA26F2E5A8F}">
      <dsp:nvSpPr>
        <dsp:cNvPr id="0" name=""/>
        <dsp:cNvSpPr/>
      </dsp:nvSpPr>
      <dsp:spPr>
        <a:xfrm>
          <a:off x="6246198" y="3034308"/>
          <a:ext cx="2135601" cy="1067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000" kern="1200" dirty="0" err="1"/>
            <a:t>Neutral</a:t>
          </a:r>
          <a:endParaRPr lang="nb-NO" sz="5000" kern="1200" dirty="0"/>
        </a:p>
      </dsp:txBody>
      <dsp:txXfrm>
        <a:off x="6246198" y="3034308"/>
        <a:ext cx="2135601" cy="1067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4F057-F3DD-4F0E-9BA7-B702B5896297}">
      <dsp:nvSpPr>
        <dsp:cNvPr id="0" name=""/>
        <dsp:cNvSpPr/>
      </dsp:nvSpPr>
      <dsp:spPr>
        <a:xfrm>
          <a:off x="5530281" y="1888329"/>
          <a:ext cx="259114" cy="1811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482"/>
              </a:lnTo>
              <a:lnTo>
                <a:pt x="259114" y="18114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B43D0-F1EB-4C5F-82D4-BD613A9B2CC9}">
      <dsp:nvSpPr>
        <dsp:cNvPr id="0" name=""/>
        <dsp:cNvSpPr/>
      </dsp:nvSpPr>
      <dsp:spPr>
        <a:xfrm>
          <a:off x="4822507" y="1888329"/>
          <a:ext cx="707774" cy="670816"/>
        </a:xfrm>
        <a:custGeom>
          <a:avLst/>
          <a:gdLst/>
          <a:ahLst/>
          <a:cxnLst/>
          <a:rect l="0" t="0" r="0" b="0"/>
          <a:pathLst>
            <a:path>
              <a:moveTo>
                <a:pt x="707774" y="0"/>
              </a:moveTo>
              <a:lnTo>
                <a:pt x="0" y="67081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944B9-34E5-4953-9561-85B1D8D9C606}">
      <dsp:nvSpPr>
        <dsp:cNvPr id="0" name=""/>
        <dsp:cNvSpPr/>
      </dsp:nvSpPr>
      <dsp:spPr>
        <a:xfrm>
          <a:off x="4268206" y="782066"/>
          <a:ext cx="1885322" cy="327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602"/>
              </a:lnTo>
              <a:lnTo>
                <a:pt x="1885322" y="163602"/>
              </a:lnTo>
              <a:lnTo>
                <a:pt x="1885322" y="3272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20B9C-3B46-46DE-B550-A5A788BBB4AD}">
      <dsp:nvSpPr>
        <dsp:cNvPr id="0" name=""/>
        <dsp:cNvSpPr/>
      </dsp:nvSpPr>
      <dsp:spPr>
        <a:xfrm>
          <a:off x="3644959" y="1888329"/>
          <a:ext cx="2172592" cy="1811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482"/>
              </a:lnTo>
              <a:lnTo>
                <a:pt x="2172592" y="18114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776C4-919F-43D0-ADDC-0879EDA89DF3}">
      <dsp:nvSpPr>
        <dsp:cNvPr id="0" name=""/>
        <dsp:cNvSpPr/>
      </dsp:nvSpPr>
      <dsp:spPr>
        <a:xfrm>
          <a:off x="4222486" y="782066"/>
          <a:ext cx="91440" cy="327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2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80A86-08FA-4768-826F-4C16BF588B28}">
      <dsp:nvSpPr>
        <dsp:cNvPr id="0" name=""/>
        <dsp:cNvSpPr/>
      </dsp:nvSpPr>
      <dsp:spPr>
        <a:xfrm>
          <a:off x="1759637" y="1888329"/>
          <a:ext cx="233717" cy="71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6734"/>
              </a:lnTo>
              <a:lnTo>
                <a:pt x="233717" y="71673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F190E-E0DC-427F-B5BA-9B783624CBBE}">
      <dsp:nvSpPr>
        <dsp:cNvPr id="0" name=""/>
        <dsp:cNvSpPr/>
      </dsp:nvSpPr>
      <dsp:spPr>
        <a:xfrm>
          <a:off x="2382884" y="782066"/>
          <a:ext cx="1885322" cy="327204"/>
        </a:xfrm>
        <a:custGeom>
          <a:avLst/>
          <a:gdLst/>
          <a:ahLst/>
          <a:cxnLst/>
          <a:rect l="0" t="0" r="0" b="0"/>
          <a:pathLst>
            <a:path>
              <a:moveTo>
                <a:pt x="1885322" y="0"/>
              </a:moveTo>
              <a:lnTo>
                <a:pt x="1885322" y="163602"/>
              </a:lnTo>
              <a:lnTo>
                <a:pt x="0" y="163602"/>
              </a:lnTo>
              <a:lnTo>
                <a:pt x="0" y="3272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D6832-AF2F-495D-AFFA-AAEFCE45F496}">
      <dsp:nvSpPr>
        <dsp:cNvPr id="0" name=""/>
        <dsp:cNvSpPr/>
      </dsp:nvSpPr>
      <dsp:spPr>
        <a:xfrm>
          <a:off x="3489148" y="3007"/>
          <a:ext cx="1558117" cy="7790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 err="1"/>
            <a:t>Check</a:t>
          </a:r>
          <a:r>
            <a:rPr lang="nb-NO" sz="2200" kern="1200" dirty="0"/>
            <a:t> </a:t>
          </a:r>
          <a:r>
            <a:rPr lang="nb-NO" sz="2200" kern="1200" dirty="0" err="1"/>
            <a:t>temperature</a:t>
          </a:r>
          <a:endParaRPr lang="nb-NO" sz="2200" kern="1200" dirty="0"/>
        </a:p>
      </dsp:txBody>
      <dsp:txXfrm>
        <a:off x="3489148" y="3007"/>
        <a:ext cx="1558117" cy="779058"/>
      </dsp:txXfrm>
    </dsp:sp>
    <dsp:sp modelId="{6BF894FE-90F1-4427-A47C-601801204994}">
      <dsp:nvSpPr>
        <dsp:cNvPr id="0" name=""/>
        <dsp:cNvSpPr/>
      </dsp:nvSpPr>
      <dsp:spPr>
        <a:xfrm>
          <a:off x="1603825" y="1109270"/>
          <a:ext cx="1558117" cy="779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T &lt; 0</a:t>
          </a:r>
        </a:p>
      </dsp:txBody>
      <dsp:txXfrm>
        <a:off x="1603825" y="1109270"/>
        <a:ext cx="1558117" cy="779058"/>
      </dsp:txXfrm>
    </dsp:sp>
    <dsp:sp modelId="{00102015-5627-460D-9CBA-FA501A29ABE2}">
      <dsp:nvSpPr>
        <dsp:cNvPr id="0" name=""/>
        <dsp:cNvSpPr/>
      </dsp:nvSpPr>
      <dsp:spPr>
        <a:xfrm>
          <a:off x="1993355" y="2215534"/>
          <a:ext cx="1558117" cy="7790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Winter jacket</a:t>
          </a:r>
        </a:p>
      </dsp:txBody>
      <dsp:txXfrm>
        <a:off x="1993355" y="2215534"/>
        <a:ext cx="1558117" cy="779058"/>
      </dsp:txXfrm>
    </dsp:sp>
    <dsp:sp modelId="{AE5D2FC2-4C7A-4C4A-9555-1081094C8D05}">
      <dsp:nvSpPr>
        <dsp:cNvPr id="0" name=""/>
        <dsp:cNvSpPr/>
      </dsp:nvSpPr>
      <dsp:spPr>
        <a:xfrm>
          <a:off x="3489148" y="1109270"/>
          <a:ext cx="1558117" cy="779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0 </a:t>
          </a:r>
          <a:r>
            <a:rPr lang="nb-NO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≤</a:t>
          </a:r>
          <a:r>
            <a:rPr lang="nb-NO" sz="2200" kern="1200" dirty="0"/>
            <a:t> T</a:t>
          </a:r>
          <a:r>
            <a:rPr lang="nb-NO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≤</a:t>
          </a:r>
          <a:r>
            <a:rPr lang="nb-NO" sz="2200" kern="1200" dirty="0"/>
            <a:t> 20</a:t>
          </a:r>
        </a:p>
      </dsp:txBody>
      <dsp:txXfrm>
        <a:off x="3489148" y="1109270"/>
        <a:ext cx="1558117" cy="779058"/>
      </dsp:txXfrm>
    </dsp:sp>
    <dsp:sp modelId="{2EEF5A58-3253-401A-9159-D2610C77F8C2}">
      <dsp:nvSpPr>
        <dsp:cNvPr id="0" name=""/>
        <dsp:cNvSpPr/>
      </dsp:nvSpPr>
      <dsp:spPr>
        <a:xfrm>
          <a:off x="5817552" y="3310283"/>
          <a:ext cx="1558117" cy="7790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2200" kern="1200" dirty="0"/>
        </a:p>
      </dsp:txBody>
      <dsp:txXfrm>
        <a:off x="5817552" y="3310283"/>
        <a:ext cx="1558117" cy="779058"/>
      </dsp:txXfrm>
    </dsp:sp>
    <dsp:sp modelId="{92532820-5518-4E02-97B1-8E8FF9318EA8}">
      <dsp:nvSpPr>
        <dsp:cNvPr id="0" name=""/>
        <dsp:cNvSpPr/>
      </dsp:nvSpPr>
      <dsp:spPr>
        <a:xfrm>
          <a:off x="5374470" y="1109270"/>
          <a:ext cx="1558117" cy="779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T &gt; 20</a:t>
          </a:r>
        </a:p>
      </dsp:txBody>
      <dsp:txXfrm>
        <a:off x="5374470" y="1109270"/>
        <a:ext cx="1558117" cy="779058"/>
      </dsp:txXfrm>
    </dsp:sp>
    <dsp:sp modelId="{DD1D468B-0508-47E6-9C2A-ABA26F2E5A8F}">
      <dsp:nvSpPr>
        <dsp:cNvPr id="0" name=""/>
        <dsp:cNvSpPr/>
      </dsp:nvSpPr>
      <dsp:spPr>
        <a:xfrm>
          <a:off x="4822507" y="2169616"/>
          <a:ext cx="1558117" cy="7790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 err="1"/>
            <a:t>Sunscreen</a:t>
          </a:r>
          <a:endParaRPr lang="nb-NO" sz="2200" kern="1200" dirty="0"/>
        </a:p>
      </dsp:txBody>
      <dsp:txXfrm>
        <a:off x="4822507" y="2169616"/>
        <a:ext cx="1558117" cy="779058"/>
      </dsp:txXfrm>
    </dsp:sp>
    <dsp:sp modelId="{7002AB89-53D1-4815-9673-4FD895823A10}">
      <dsp:nvSpPr>
        <dsp:cNvPr id="0" name=""/>
        <dsp:cNvSpPr/>
      </dsp:nvSpPr>
      <dsp:spPr>
        <a:xfrm>
          <a:off x="5789396" y="3310283"/>
          <a:ext cx="1558117" cy="7790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 err="1"/>
            <a:t>Light</a:t>
          </a:r>
          <a:r>
            <a:rPr lang="nb-NO" sz="2200" kern="1200" dirty="0"/>
            <a:t> jacket</a:t>
          </a:r>
        </a:p>
      </dsp:txBody>
      <dsp:txXfrm>
        <a:off x="5789396" y="3310283"/>
        <a:ext cx="1558117" cy="779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7FB25-D33B-C245-B675-94B869AADE0B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F19CC-9EFC-8A49-A3B0-B1E372AC5E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52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9A03E78E-A3A3-4B18-96BB-369B77EDA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1" y="1121728"/>
            <a:ext cx="9137078" cy="402335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676405"/>
            <a:ext cx="6858000" cy="987362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687124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071B160B-9A00-4EFC-AFE8-9655D5BA2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90" y="3924491"/>
            <a:ext cx="1631950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AD0B27C-B238-4423-8677-A476C443572C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388848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64D657-7885-4533-95E9-07977EB1E5F6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408622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D367748-7BE7-44EC-81BA-3B5C2C15E7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1A4B4FE-9DF4-4F75-9702-F81B6EE27EDE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DBF8729D-EC26-46E0-A463-FFB60D8A4A7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2E83AD0-CDBE-4F26-A2BE-5B57E7C52D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466584F-AD67-4585-ACAD-663074782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7D1EBF0-5C4C-4CD1-B463-32F29047B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8A0F797-8B20-460D-9AF2-ED6C18AE2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CCC79193-2924-4E4D-90DA-E7B8FF8B1A1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F0B1522-DAF1-4576-BC24-C4B07F3C7B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6073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302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7607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830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830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7ED4FAE7-FE04-470F-A322-C6BD7F0DD75D}"/>
              </a:ext>
            </a:extLst>
          </p:cNvPr>
          <p:cNvSpPr/>
          <p:nvPr userDrawn="1"/>
        </p:nvSpPr>
        <p:spPr>
          <a:xfrm>
            <a:off x="0" y="1121728"/>
            <a:ext cx="9144000" cy="402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810875"/>
            <a:ext cx="6858000" cy="987362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848487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5627A1A-62D2-42A8-ACC3-ED6BFFA3BB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CBC08FEA-29FA-4633-9EE6-4D5DF453B752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A78B141A-E1F9-4B6B-AB06-A43A9B333B6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3F472EC-14D5-4FFE-9D7A-766A00F736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60137B8-8336-444A-8450-141A9D337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5B1F1AD-9372-40BA-B71A-E501F11B84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F9CDD28-40F9-4656-8D6C-8B93880DF9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0472E25-ADE3-410A-85EF-F10FB0955F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B20A05F-2A56-4823-9122-8B62D8BADD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19" name="Ellipse 18">
            <a:extLst>
              <a:ext uri="{FF2B5EF4-FFF2-40B4-BE49-F238E27FC236}">
                <a16:creationId xmlns:a16="http://schemas.microsoft.com/office/drawing/2014/main" id="{6AFCA1C8-BACB-4544-8D6F-E9DED43E23B9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315762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14A7285-3055-4647-BC2A-C6D5A8AF103F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774449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21CF630B-3D3D-45F0-AFAF-5BAFF77886F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3798000" y="1396975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3798000" y="3150394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011AA87-01BC-457A-9D24-F263E5A933A7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FCCCC5A-87C6-451E-AB30-6B75040B830A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C0CF3A2-BB35-4B5B-985F-C9049CE100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919B5DF3-76D1-4FB2-B03A-558958BEEB81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AC493A5E-9BD3-4E8F-9929-DFF150B39C8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9AC40A2-48E8-4E38-A0D0-CAEFC7530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7F7D78F3-9CE5-4553-8D36-258A12EF6A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5AC0C3A-7F3C-451F-B739-CDD50839D7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31EAB8D2-F0B4-4FAC-B38F-64CE670894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AF9656E-399E-4288-8913-4F1031205C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B1C1BAEC-C920-477B-B026-EFE81143DC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594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/m bilde og stor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34E270BA-1CD5-4957-84D6-18A400390989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1A0141D-73F1-4F3B-9CD6-75FDD560D760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36B2E708-3A4F-47DB-8C8F-7EC057EF7A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2790905" y="1361116"/>
            <a:ext cx="3024000" cy="3024000"/>
          </a:xfrm>
          <a:prstGeom prst="ellipse">
            <a:avLst/>
          </a:prstGeom>
          <a:solidFill>
            <a:schemeClr val="bg1"/>
          </a:solidFill>
        </p:spPr>
        <p:txBody>
          <a:bodyPr lIns="36000" tIns="36000" rIns="36000" bIns="1080000" anchor="b">
            <a:normAutofit/>
          </a:bodyPr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2904564" y="2941568"/>
            <a:ext cx="2788023" cy="54229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1A6D3BBD-497E-444D-8817-667147E47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A2DCEEDE-996F-4F53-AA53-892FCAE5A1F3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E6B1FFA4-DB8A-453A-866D-42BEE93355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E559E31-041D-4610-A582-C8215B7875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DFF11FF-8985-45B8-87AD-4F75F97CF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299177C8-B844-4593-8A4D-6028B89B0D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C206DB3E-7E5A-4118-A58E-D28E6B6BE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AE402C-300B-4295-A825-9A43E9C92F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7BBA4532-2A30-40BC-97E0-29A2E60C63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0669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6258D59-7168-4E0B-A9D6-8E1FF9EA5B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8185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90970" y="1410933"/>
            <a:ext cx="6562060" cy="1261884"/>
          </a:xfrm>
        </p:spPr>
        <p:txBody>
          <a:bodyPr wrap="square" anchor="ctr">
            <a:spAutoFit/>
          </a:bodyPr>
          <a:lstStyle>
            <a:lvl1pPr algn="ctr">
              <a:defRPr sz="41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9831B6B-6892-4E24-A66F-0CE8685A2D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44847" y="4515703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A88C679-3A11-42E0-9A8B-D596C63A662C}"/>
              </a:ext>
            </a:extLst>
          </p:cNvPr>
          <p:cNvSpPr txBox="1"/>
          <p:nvPr userDrawn="1"/>
        </p:nvSpPr>
        <p:spPr>
          <a:xfrm>
            <a:off x="3177587" y="4583354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1F52A8C7-01D7-48B7-A36C-B219C7E019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82820" y="4667043"/>
            <a:ext cx="439200" cy="136098"/>
            <a:chOff x="699" y="-168"/>
            <a:chExt cx="810" cy="25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B391352-4D48-412C-8465-D30BD6C55E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19855DE-927D-4973-BC42-270C92843B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A2B59B8-7CF6-4668-ABCB-F4A7DD75CE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4FD7DF4-3E30-4B20-A43D-1A4F8E8729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64B77F7-76E3-463F-986A-ED33F912AC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D03E1DA-EBA2-4340-99A1-0AAE7C9318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9520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EAB2FC4-B0AF-47B9-889E-B3D3131125B4}"/>
              </a:ext>
            </a:extLst>
          </p:cNvPr>
          <p:cNvSpPr/>
          <p:nvPr userDrawn="1"/>
        </p:nvSpPr>
        <p:spPr>
          <a:xfrm>
            <a:off x="0" y="905435"/>
            <a:ext cx="9144000" cy="4239653"/>
          </a:xfrm>
          <a:prstGeom prst="rect">
            <a:avLst/>
          </a:prstGeom>
          <a:solidFill>
            <a:srgbClr val="F5F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182827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DFAD5ACB-59BB-4888-BC7A-DDBA47C2AC07}"/>
              </a:ext>
            </a:extLst>
          </p:cNvPr>
          <p:cNvCxnSpPr/>
          <p:nvPr userDrawn="1"/>
        </p:nvCxnSpPr>
        <p:spPr>
          <a:xfrm>
            <a:off x="4572000" y="1800225"/>
            <a:ext cx="0" cy="2736342"/>
          </a:xfrm>
          <a:prstGeom prst="line">
            <a:avLst/>
          </a:prstGeom>
          <a:ln w="12700">
            <a:solidFill>
              <a:srgbClr val="C7C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E0A86587-8C70-4A7E-BC3D-1C081336190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967479" y="1196893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6ECE5E-F8BE-4003-985D-ACB125166B6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072" y="1764222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CAAB143-56E5-4980-95CB-926D5CE2E50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67479" y="1778288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14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BE9E5DBC-1B8D-4A0A-BE15-FE75497EC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074" y="1144943"/>
            <a:ext cx="250231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B547A535-64C8-47BA-A0EF-C549CE5A7A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74" y="2973972"/>
            <a:ext cx="250231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bilde 7">
            <a:extLst>
              <a:ext uri="{FF2B5EF4-FFF2-40B4-BE49-F238E27FC236}">
                <a16:creationId xmlns:a16="http://schemas.microsoft.com/office/drawing/2014/main" id="{CD8D1D19-E2BC-466E-8814-43BE87BC13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392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07738B89-F2C1-41B7-92EF-E139FA97D3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61420" y="1144943"/>
            <a:ext cx="1782223" cy="1782223"/>
          </a:xfrm>
          <a:prstGeom prst="rect">
            <a:avLst/>
          </a:prstGeom>
          <a:solidFill>
            <a:schemeClr val="dk1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bilde 7">
            <a:extLst>
              <a:ext uri="{FF2B5EF4-FFF2-40B4-BE49-F238E27FC236}">
                <a16:creationId xmlns:a16="http://schemas.microsoft.com/office/drawing/2014/main" id="{0DD46E06-C6D2-4C10-BCA4-5D9757C3326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90448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3" name="Plassholder for bilde 7">
            <a:extLst>
              <a:ext uri="{FF2B5EF4-FFF2-40B4-BE49-F238E27FC236}">
                <a16:creationId xmlns:a16="http://schemas.microsoft.com/office/drawing/2014/main" id="{D4494FC2-94A2-40B6-9782-976365B1D3F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32392" y="2973971"/>
            <a:ext cx="3611251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4" name="Plassholder for tekst 8">
            <a:extLst>
              <a:ext uri="{FF2B5EF4-FFF2-40B4-BE49-F238E27FC236}">
                <a16:creationId xmlns:a16="http://schemas.microsoft.com/office/drawing/2014/main" id="{BD395384-2AA4-43C2-BA8A-F89CC7A4EA0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90448" y="2973970"/>
            <a:ext cx="178222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1A23FB33-0C5E-433C-A6D7-C7CFF1937B2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06.09.2023</a:t>
            </a:fld>
            <a:endParaRPr lang="nb-NO"/>
          </a:p>
        </p:txBody>
      </p:sp>
      <p:sp>
        <p:nvSpPr>
          <p:cNvPr id="16" name="Plassholder for bunntekst 15">
            <a:extLst>
              <a:ext uri="{FF2B5EF4-FFF2-40B4-BE49-F238E27FC236}">
                <a16:creationId xmlns:a16="http://schemas.microsoft.com/office/drawing/2014/main" id="{B6FB1711-42FB-43A1-B5CC-7DF4096BB6B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6CDFAB3E-FFBD-435E-867C-6F512F1938A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0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7612E60-73D6-4E03-A75B-7B60A12C2020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06.09.2023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027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1B0674C-4CBD-4F5B-B1E6-8439D0BF788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1F14E1A4-E3DE-4BED-8514-C42A8BC81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400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E44EF5B2-5E6A-41CC-91F9-7BEF8B2EF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773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2A9AA01A-7EA8-48B1-B72A-C38F2F418E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2569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4B802FF4-92EA-42A7-BF43-5990B12890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942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DAA5AE86-50F7-49C1-8D68-1C0A973192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7315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809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e 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230A4C1-3971-481E-8696-7BACB511007D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rgbClr val="CCC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06.09.2023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1296162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3C78C568-6550-42F2-AC83-DF36B9D86A68}"/>
              </a:ext>
            </a:extLst>
          </p:cNvPr>
          <p:cNvSpPr>
            <a:spLocks noGrp="1" noChangeAspect="1"/>
          </p:cNvSpPr>
          <p:nvPr>
            <p:ph type="body" sz="quarter" idx="14"/>
          </p:nvPr>
        </p:nvSpPr>
        <p:spPr>
          <a:xfrm>
            <a:off x="3618000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D52A1348-F70D-4977-ABF0-B088B61478C8}"/>
              </a:ext>
            </a:extLst>
          </p:cNvPr>
          <p:cNvSpPr>
            <a:spLocks noGrp="1" noChangeAspect="1"/>
          </p:cNvSpPr>
          <p:nvPr>
            <p:ph type="body" sz="quarter" idx="15"/>
          </p:nvPr>
        </p:nvSpPr>
        <p:spPr>
          <a:xfrm>
            <a:off x="5939838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1907FAE4-AE58-4689-84EB-3770B2E581C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72" y="288036"/>
            <a:ext cx="7922703" cy="36004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1"/>
            <a:ext cx="7920990" cy="3060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76072" y="4860608"/>
            <a:ext cx="634666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06.09.2023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0674" y="4860608"/>
            <a:ext cx="5582653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83742" y="4860608"/>
            <a:ext cx="231608" cy="18002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B422D6A-1596-4F97-B0A0-875892A68C1A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63" r:id="rId4"/>
    <p:sldLayoutId id="2147483659" r:id="rId5"/>
    <p:sldLayoutId id="2147483650" r:id="rId6"/>
    <p:sldLayoutId id="2147483660" r:id="rId7"/>
    <p:sldLayoutId id="2147483661" r:id="rId8"/>
    <p:sldLayoutId id="2147483662" r:id="rId9"/>
    <p:sldLayoutId id="2147483652" r:id="rId10"/>
    <p:sldLayoutId id="2147483653" r:id="rId11"/>
    <p:sldLayoutId id="2147483654" r:id="rId12"/>
    <p:sldLayoutId id="2147483655" r:id="rId13"/>
    <p:sldLayoutId id="2147483658" r:id="rId14"/>
  </p:sldLayoutIdLst>
  <p:txStyles>
    <p:titleStyle>
      <a:lvl1pPr algn="ctr" defTabSz="6858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80000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Verdana" panose="020B060403050404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608807A-8710-4B6A-9AC1-DE33D6BA1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Decisions</a:t>
            </a:r>
            <a:r>
              <a:rPr lang="nb-NO" dirty="0"/>
              <a:t> and if-statements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61E94BB-AD48-40AA-96DD-B7A97EF61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DIGHEL4360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C9E174F0-C544-46E3-B920-383A92EBB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b-NO" dirty="0"/>
              <a:t>Henrik Løvold,</a:t>
            </a:r>
          </a:p>
          <a:p>
            <a:r>
              <a:rPr lang="nb-NO" dirty="0"/>
              <a:t>Institutt for Informatikk, UiO</a:t>
            </a:r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CD0D-15FA-558F-B6E3-7205183C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/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218557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A1B85-CAEA-132C-E2E6-732CC93CC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loops?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3717E-FB19-B0E5-04B5-082B092F9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Used for code repetition</a:t>
            </a:r>
          </a:p>
          <a:p>
            <a:r>
              <a:rPr lang="en-GB" sz="2000" dirty="0"/>
              <a:t>There are two kinds of loops in Python</a:t>
            </a:r>
          </a:p>
          <a:p>
            <a:pPr lvl="1"/>
            <a:r>
              <a:rPr lang="en-GB" sz="1800" dirty="0"/>
              <a:t>The while loop</a:t>
            </a:r>
          </a:p>
          <a:p>
            <a:pPr lvl="1"/>
            <a:r>
              <a:rPr lang="en-GB" sz="1800" dirty="0"/>
              <a:t>The for loop</a:t>
            </a:r>
          </a:p>
          <a:p>
            <a:pPr lvl="1"/>
            <a:r>
              <a:rPr lang="en-GB" sz="1800" dirty="0"/>
              <a:t>We will have a look at these shortly...</a:t>
            </a:r>
          </a:p>
          <a:p>
            <a:r>
              <a:rPr lang="en-GB" sz="2000" dirty="0"/>
              <a:t>Often used in conjunction with lists</a:t>
            </a:r>
          </a:p>
        </p:txBody>
      </p:sp>
    </p:spTree>
    <p:extLst>
      <p:ext uri="{BB962C8B-B14F-4D97-AF65-F5344CB8AC3E}">
        <p14:creationId xmlns:p14="http://schemas.microsoft.com/office/powerpoint/2010/main" val="250391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DE383-237C-088C-18AB-57041822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The </a:t>
            </a:r>
            <a:r>
              <a:rPr lang="nb-NO" dirty="0" err="1"/>
              <a:t>while</a:t>
            </a:r>
            <a:r>
              <a:rPr lang="nb-NO" dirty="0"/>
              <a:t>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C6B51-1F7D-299F-8BF9-7464CDA26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600" dirty="0"/>
              <a:t>A </a:t>
            </a:r>
            <a:r>
              <a:rPr lang="nb-NO" sz="1600" dirty="0" err="1"/>
              <a:t>state</a:t>
            </a:r>
            <a:r>
              <a:rPr lang="nb-NO" sz="1600" dirty="0"/>
              <a:t> loop</a:t>
            </a:r>
          </a:p>
          <a:p>
            <a:pPr lvl="1"/>
            <a:r>
              <a:rPr lang="nb-NO" sz="1400" dirty="0"/>
              <a:t>As </a:t>
            </a:r>
            <a:r>
              <a:rPr lang="nb-NO" sz="1400" dirty="0" err="1"/>
              <a:t>long</a:t>
            </a:r>
            <a:r>
              <a:rPr lang="nb-NO" sz="1400" dirty="0"/>
              <a:t> as &lt;</a:t>
            </a:r>
            <a:r>
              <a:rPr lang="nb-NO" sz="1400" dirty="0" err="1"/>
              <a:t>condition</a:t>
            </a:r>
            <a:r>
              <a:rPr lang="nb-NO" sz="1400" dirty="0"/>
              <a:t>&gt; is </a:t>
            </a:r>
            <a:r>
              <a:rPr lang="nb-NO" sz="1400" dirty="0" err="1"/>
              <a:t>satisfied</a:t>
            </a:r>
            <a:r>
              <a:rPr lang="nb-NO" sz="1400" dirty="0"/>
              <a:t>, </a:t>
            </a:r>
            <a:r>
              <a:rPr lang="nb-NO" sz="1400" dirty="0" err="1"/>
              <a:t>continue</a:t>
            </a:r>
            <a:r>
              <a:rPr lang="nb-NO" sz="1400" dirty="0"/>
              <a:t> </a:t>
            </a:r>
            <a:r>
              <a:rPr lang="nb-NO" sz="1400" dirty="0" err="1"/>
              <a:t>doing</a:t>
            </a:r>
            <a:r>
              <a:rPr lang="nb-NO" sz="1400" dirty="0"/>
              <a:t> </a:t>
            </a:r>
            <a:r>
              <a:rPr lang="nb-NO" sz="1400" dirty="0" err="1"/>
              <a:t>something</a:t>
            </a:r>
            <a:endParaRPr lang="nb-NO" sz="1400" dirty="0"/>
          </a:p>
          <a:p>
            <a:r>
              <a:rPr lang="nb-NO" sz="1600" dirty="0"/>
              <a:t>Has a </a:t>
            </a:r>
            <a:r>
              <a:rPr lang="nb-NO" sz="1600" dirty="0" err="1"/>
              <a:t>wide</a:t>
            </a:r>
            <a:r>
              <a:rPr lang="nb-NO" sz="1600" dirty="0"/>
              <a:t> </a:t>
            </a:r>
            <a:r>
              <a:rPr lang="nb-NO" sz="1600" dirty="0" err="1"/>
              <a:t>variety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use</a:t>
            </a:r>
            <a:r>
              <a:rPr lang="nb-NO" sz="1600" dirty="0"/>
              <a:t> cases</a:t>
            </a:r>
          </a:p>
          <a:p>
            <a:pPr lvl="1"/>
            <a:r>
              <a:rPr lang="nb-NO" sz="1400" dirty="0" err="1"/>
              <a:t>Counting</a:t>
            </a:r>
            <a:endParaRPr lang="nb-NO" sz="1400" dirty="0"/>
          </a:p>
          <a:p>
            <a:pPr lvl="1"/>
            <a:r>
              <a:rPr lang="nb-NO" sz="1400" dirty="0" err="1"/>
              <a:t>Waiting</a:t>
            </a:r>
            <a:r>
              <a:rPr lang="nb-NO" sz="1400" dirty="0"/>
              <a:t> for </a:t>
            </a:r>
            <a:r>
              <a:rPr lang="nb-NO" sz="1400" dirty="0" err="1"/>
              <a:t>correct</a:t>
            </a:r>
            <a:r>
              <a:rPr lang="nb-NO" sz="1400" dirty="0"/>
              <a:t> input</a:t>
            </a:r>
          </a:p>
          <a:p>
            <a:r>
              <a:rPr lang="nb-NO" sz="1600" dirty="0" err="1"/>
              <a:t>Warning</a:t>
            </a:r>
            <a:r>
              <a:rPr lang="nb-NO" sz="1600" dirty="0"/>
              <a:t>: </a:t>
            </a:r>
            <a:r>
              <a:rPr lang="nb-NO" sz="1600" dirty="0" err="1"/>
              <a:t>when</a:t>
            </a:r>
            <a:r>
              <a:rPr lang="nb-NO" sz="1600" dirty="0"/>
              <a:t> used for </a:t>
            </a:r>
            <a:r>
              <a:rPr lang="nb-NO" sz="1600" dirty="0" err="1"/>
              <a:t>counting</a:t>
            </a:r>
            <a:r>
              <a:rPr lang="nb-NO" sz="1600" dirty="0"/>
              <a:t>, </a:t>
            </a:r>
            <a:r>
              <a:rPr lang="nb-NO" sz="1600" dirty="0" err="1"/>
              <a:t>remember</a:t>
            </a:r>
            <a:r>
              <a:rPr lang="nb-NO" sz="1600" dirty="0"/>
              <a:t> to </a:t>
            </a:r>
            <a:br>
              <a:rPr lang="nb-NO" sz="1600" dirty="0"/>
            </a:br>
            <a:r>
              <a:rPr lang="nb-NO" sz="1600" dirty="0" err="1"/>
              <a:t>increment</a:t>
            </a:r>
            <a:r>
              <a:rPr lang="nb-NO" sz="1600" dirty="0"/>
              <a:t> </a:t>
            </a:r>
            <a:r>
              <a:rPr lang="nb-NO" sz="1600" dirty="0" err="1"/>
              <a:t>your</a:t>
            </a:r>
            <a:r>
              <a:rPr lang="nb-NO" sz="1600" dirty="0"/>
              <a:t> </a:t>
            </a:r>
            <a:r>
              <a:rPr lang="nb-NO" sz="1600" dirty="0" err="1"/>
              <a:t>counting</a:t>
            </a:r>
            <a:r>
              <a:rPr lang="nb-NO" sz="1600" dirty="0"/>
              <a:t> variable!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1A92C7-0397-6E69-A628-46F6FD56186F}"/>
              </a:ext>
            </a:extLst>
          </p:cNvPr>
          <p:cNvSpPr txBox="1"/>
          <p:nvPr/>
        </p:nvSpPr>
        <p:spPr>
          <a:xfrm>
            <a:off x="6178163" y="2327156"/>
            <a:ext cx="2318899" cy="21698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 a &lt; 5: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    a = a + 1</a:t>
            </a:r>
          </a:p>
          <a:p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Output: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26430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653B-B7F2-1D0F-E1A4-26B7E025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The 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D2BF4-8045-B01A-331F-8CCCB95AD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600" dirty="0"/>
              <a:t>«</a:t>
            </a:r>
            <a:r>
              <a:rPr lang="nb-NO" sz="1600" dirty="0" err="1"/>
              <a:t>Counting</a:t>
            </a:r>
            <a:r>
              <a:rPr lang="nb-NO" sz="1600" dirty="0"/>
              <a:t> loop»</a:t>
            </a:r>
          </a:p>
          <a:p>
            <a:pPr lvl="1"/>
            <a:r>
              <a:rPr lang="nb-NO" sz="1400" dirty="0"/>
              <a:t>For </a:t>
            </a:r>
            <a:r>
              <a:rPr lang="nb-NO" sz="1400" dirty="0" err="1"/>
              <a:t>each</a:t>
            </a:r>
            <a:r>
              <a:rPr lang="nb-NO" sz="1400" dirty="0"/>
              <a:t> element in... do </a:t>
            </a:r>
            <a:r>
              <a:rPr lang="nb-NO" sz="1400" dirty="0" err="1"/>
              <a:t>something</a:t>
            </a:r>
            <a:endParaRPr lang="nb-NO" sz="1400" dirty="0"/>
          </a:p>
          <a:p>
            <a:pPr lvl="1"/>
            <a:r>
              <a:rPr lang="nb-NO" sz="1400" dirty="0"/>
              <a:t>In </a:t>
            </a:r>
            <a:r>
              <a:rPr lang="nb-NO" sz="1400" dirty="0" err="1"/>
              <a:t>our</a:t>
            </a:r>
            <a:r>
              <a:rPr lang="nb-NO" sz="1400" dirty="0"/>
              <a:t> case used </a:t>
            </a:r>
            <a:r>
              <a:rPr lang="nb-NO" sz="1400" dirty="0" err="1"/>
              <a:t>with</a:t>
            </a:r>
            <a:r>
              <a:rPr lang="nb-NO" sz="1400" dirty="0"/>
              <a:t> </a:t>
            </a:r>
            <a:r>
              <a:rPr lang="nb-NO" sz="1400" dirty="0" err="1"/>
              <a:t>numbers</a:t>
            </a:r>
            <a:r>
              <a:rPr lang="nb-NO" sz="1400" dirty="0"/>
              <a:t> in a range</a:t>
            </a:r>
          </a:p>
          <a:p>
            <a:pPr lvl="1"/>
            <a:r>
              <a:rPr lang="nb-NO" sz="1400" dirty="0"/>
              <a:t>...</a:t>
            </a:r>
            <a:r>
              <a:rPr lang="nb-NO" sz="1400" dirty="0" err="1"/>
              <a:t>but</a:t>
            </a:r>
            <a:r>
              <a:rPr lang="nb-NO" sz="1400" dirty="0"/>
              <a:t> </a:t>
            </a:r>
            <a:r>
              <a:rPr lang="nb-NO" sz="1400" dirty="0" err="1"/>
              <a:t>often</a:t>
            </a:r>
            <a:r>
              <a:rPr lang="nb-NO" sz="1400" dirty="0"/>
              <a:t> used in </a:t>
            </a:r>
            <a:r>
              <a:rPr lang="nb-NO" sz="1400" dirty="0" err="1"/>
              <a:t>conjunction</a:t>
            </a:r>
            <a:r>
              <a:rPr lang="nb-NO" sz="1400" dirty="0"/>
              <a:t> </a:t>
            </a:r>
            <a:r>
              <a:rPr lang="nb-NO" sz="1400" dirty="0" err="1"/>
              <a:t>with</a:t>
            </a:r>
            <a:r>
              <a:rPr lang="nb-NO" sz="1400" dirty="0"/>
              <a:t> lists</a:t>
            </a:r>
          </a:p>
          <a:p>
            <a:r>
              <a:rPr lang="nb-NO" sz="1600" dirty="0"/>
              <a:t>The </a:t>
            </a:r>
            <a:r>
              <a:rPr lang="nb-NO" sz="1600" i="1" dirty="0"/>
              <a:t>range</a:t>
            </a:r>
            <a:r>
              <a:rPr lang="nb-NO" sz="1600" dirty="0"/>
              <a:t> </a:t>
            </a:r>
            <a:r>
              <a:rPr lang="nb-NO" sz="1600" dirty="0" err="1"/>
              <a:t>function</a:t>
            </a:r>
            <a:endParaRPr lang="nb-NO" sz="1600" dirty="0"/>
          </a:p>
          <a:p>
            <a:pPr lvl="1"/>
            <a:r>
              <a:rPr lang="nb-NO" sz="1400" dirty="0" err="1"/>
              <a:t>Specify</a:t>
            </a:r>
            <a:r>
              <a:rPr lang="nb-NO" sz="1400" dirty="0"/>
              <a:t> an </a:t>
            </a:r>
            <a:r>
              <a:rPr lang="nb-NO" sz="1400" dirty="0" err="1"/>
              <a:t>interval</a:t>
            </a:r>
            <a:r>
              <a:rPr lang="nb-NO" sz="1400" dirty="0"/>
              <a:t> </a:t>
            </a:r>
            <a:r>
              <a:rPr lang="nb-NO" sz="1400" dirty="0" err="1"/>
              <a:t>through</a:t>
            </a:r>
            <a:r>
              <a:rPr lang="nb-NO" sz="1400" dirty="0"/>
              <a:t> </a:t>
            </a:r>
            <a:r>
              <a:rPr lang="nb-NO" sz="1400" dirty="0" err="1"/>
              <a:t>which</a:t>
            </a:r>
            <a:r>
              <a:rPr lang="nb-NO" sz="1400" dirty="0"/>
              <a:t> </a:t>
            </a:r>
            <a:r>
              <a:rPr lang="nb-NO" sz="1400" dirty="0" err="1"/>
              <a:t>you</a:t>
            </a:r>
            <a:r>
              <a:rPr lang="nb-NO" sz="1400" dirty="0"/>
              <a:t> </a:t>
            </a:r>
            <a:r>
              <a:rPr lang="nb-NO" sz="1400" dirty="0" err="1"/>
              <a:t>wish</a:t>
            </a:r>
            <a:r>
              <a:rPr lang="nb-NO" sz="1400" dirty="0"/>
              <a:t> to </a:t>
            </a:r>
            <a:r>
              <a:rPr lang="nb-NO" sz="1400" dirty="0" err="1"/>
              <a:t>iterate</a:t>
            </a:r>
            <a:endParaRPr lang="nb-NO" sz="1400" dirty="0"/>
          </a:p>
          <a:p>
            <a:pPr lvl="1"/>
            <a:r>
              <a:rPr lang="nb-NO" sz="1400" dirty="0" err="1"/>
              <a:t>Takes</a:t>
            </a:r>
            <a:r>
              <a:rPr lang="nb-NO" sz="1400" dirty="0"/>
              <a:t> </a:t>
            </a:r>
            <a:r>
              <a:rPr lang="nb-NO" sz="1400" dirty="0" err="1"/>
              <a:t>one</a:t>
            </a:r>
            <a:r>
              <a:rPr lang="nb-NO" sz="1400" dirty="0"/>
              <a:t>, </a:t>
            </a:r>
            <a:r>
              <a:rPr lang="nb-NO" sz="1400" dirty="0" err="1"/>
              <a:t>two</a:t>
            </a:r>
            <a:r>
              <a:rPr lang="nb-NO" sz="1400" dirty="0"/>
              <a:t> or </a:t>
            </a:r>
            <a:r>
              <a:rPr lang="nb-NO" sz="1400" dirty="0" err="1"/>
              <a:t>three</a:t>
            </a:r>
            <a:r>
              <a:rPr lang="nb-NO" sz="1400" dirty="0"/>
              <a:t> arguments</a:t>
            </a:r>
          </a:p>
          <a:p>
            <a:pPr lvl="1"/>
            <a:r>
              <a:rPr lang="nb-NO" sz="1400" dirty="0" err="1"/>
              <a:t>Includes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</a:t>
            </a:r>
            <a:r>
              <a:rPr lang="nb-NO" sz="1400" dirty="0" err="1"/>
              <a:t>starting</a:t>
            </a:r>
            <a:r>
              <a:rPr lang="nb-NO" sz="1400" dirty="0"/>
              <a:t> parameter,</a:t>
            </a:r>
            <a:br>
              <a:rPr lang="nb-NO" sz="1400" dirty="0"/>
            </a:br>
            <a:r>
              <a:rPr lang="nb-NO" sz="1400" dirty="0" err="1"/>
              <a:t>does</a:t>
            </a:r>
            <a:r>
              <a:rPr lang="nb-NO" sz="1400" dirty="0"/>
              <a:t> not </a:t>
            </a:r>
            <a:r>
              <a:rPr lang="nb-NO" sz="1400" dirty="0" err="1"/>
              <a:t>include</a:t>
            </a:r>
            <a:r>
              <a:rPr lang="nb-NO" sz="1400" dirty="0"/>
              <a:t> </a:t>
            </a:r>
            <a:r>
              <a:rPr lang="nb-NO" sz="1400" dirty="0" err="1"/>
              <a:t>the</a:t>
            </a:r>
            <a:r>
              <a:rPr lang="nb-NO" sz="1400" dirty="0"/>
              <a:t> ending parameter!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1A3E03-1AC0-6BC6-9C20-29C32471DBC7}"/>
              </a:ext>
            </a:extLst>
          </p:cNvPr>
          <p:cNvSpPr txBox="1"/>
          <p:nvPr/>
        </p:nvSpPr>
        <p:spPr>
          <a:xfrm>
            <a:off x="5295569" y="1690211"/>
            <a:ext cx="3299791" cy="19620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for i in range(0, 5):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Output: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85965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35F8B4-FF5E-6349-8A09-5A79A64C5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88036"/>
            <a:ext cx="7922703" cy="360045"/>
          </a:xfrm>
        </p:spPr>
        <p:txBody>
          <a:bodyPr/>
          <a:lstStyle/>
          <a:p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kinds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loops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972BA2-935E-7949-AD70-A3638F271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285851"/>
            <a:ext cx="7920990" cy="3060383"/>
          </a:xfrm>
        </p:spPr>
        <p:txBody>
          <a:bodyPr vert="horz" lIns="0" tIns="0" rIns="0" bIns="0" rtlCol="0" anchor="t">
            <a:normAutofit/>
          </a:bodyPr>
          <a:lstStyle/>
          <a:p>
            <a:pPr indent="-179705"/>
            <a:r>
              <a:rPr lang="nb-NO" sz="1800" dirty="0">
                <a:cs typeface="Arial"/>
              </a:rPr>
              <a:t>Loops = </a:t>
            </a:r>
            <a:r>
              <a:rPr lang="nb-NO" sz="1800" dirty="0" err="1">
                <a:cs typeface="Arial"/>
              </a:rPr>
              <a:t>code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repetition</a:t>
            </a:r>
            <a:endParaRPr lang="nb-NO" sz="1800" dirty="0">
              <a:cs typeface="Arial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A3EED31-1628-4D8C-9D65-C8A7FBC7B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31407"/>
              </p:ext>
            </p:extLst>
          </p:nvPr>
        </p:nvGraphicFramePr>
        <p:xfrm>
          <a:off x="381895" y="1625400"/>
          <a:ext cx="8380209" cy="3231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219">
                  <a:extLst>
                    <a:ext uri="{9D8B030D-6E8A-4147-A177-3AD203B41FA5}">
                      <a16:colId xmlns:a16="http://schemas.microsoft.com/office/drawing/2014/main" val="331030627"/>
                    </a:ext>
                  </a:extLst>
                </a:gridCol>
                <a:gridCol w="3302599">
                  <a:extLst>
                    <a:ext uri="{9D8B030D-6E8A-4147-A177-3AD203B41FA5}">
                      <a16:colId xmlns:a16="http://schemas.microsoft.com/office/drawing/2014/main" val="1738942606"/>
                    </a:ext>
                  </a:extLst>
                </a:gridCol>
                <a:gridCol w="4066391">
                  <a:extLst>
                    <a:ext uri="{9D8B030D-6E8A-4147-A177-3AD203B41FA5}">
                      <a16:colId xmlns:a16="http://schemas.microsoft.com/office/drawing/2014/main" val="99900367"/>
                    </a:ext>
                  </a:extLst>
                </a:gridCol>
              </a:tblGrid>
              <a:tr h="55022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While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578337"/>
                  </a:ext>
                </a:extLst>
              </a:tr>
              <a:tr h="554513">
                <a:tc>
                  <a:txBody>
                    <a:bodyPr/>
                    <a:lstStyle/>
                    <a:p>
                      <a:r>
                        <a:rPr lang="nb-NO" dirty="0"/>
                        <a:t>Kind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«State loop»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«</a:t>
                      </a:r>
                      <a:r>
                        <a:rPr lang="nb-NO" dirty="0" err="1"/>
                        <a:t>Counting</a:t>
                      </a:r>
                      <a:r>
                        <a:rPr lang="nb-NO" dirty="0"/>
                        <a:t> loop»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613133"/>
                  </a:ext>
                </a:extLst>
              </a:tr>
              <a:tr h="507252">
                <a:tc>
                  <a:txBody>
                    <a:bodyPr/>
                    <a:lstStyle/>
                    <a:p>
                      <a:r>
                        <a:rPr lang="nb-NO" dirty="0" err="1"/>
                        <a:t>Generally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while</a:t>
                      </a:r>
                      <a:r>
                        <a:rPr lang="nb-NO" dirty="0"/>
                        <a:t> &lt;</a:t>
                      </a:r>
                      <a:r>
                        <a:rPr lang="nb-NO" dirty="0" err="1"/>
                        <a:t>condition</a:t>
                      </a:r>
                      <a:r>
                        <a:rPr lang="nb-NO" dirty="0"/>
                        <a:t>&gt;:</a:t>
                      </a:r>
                    </a:p>
                    <a:p>
                      <a:r>
                        <a:rPr lang="nb-NO" dirty="0"/>
                        <a:t>    &lt;do </a:t>
                      </a:r>
                      <a:r>
                        <a:rPr lang="nb-NO" dirty="0" err="1"/>
                        <a:t>this</a:t>
                      </a:r>
                      <a:r>
                        <a:rPr lang="nb-NO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 &lt;variable&gt; in range(start, end, </a:t>
                      </a:r>
                      <a:r>
                        <a:rPr lang="nb-NO" dirty="0" err="1"/>
                        <a:t>step</a:t>
                      </a:r>
                      <a:r>
                        <a:rPr lang="nb-NO" dirty="0"/>
                        <a:t>):</a:t>
                      </a:r>
                    </a:p>
                    <a:p>
                      <a:r>
                        <a:rPr lang="nb-NO" dirty="0"/>
                        <a:t>    &lt;do </a:t>
                      </a:r>
                      <a:r>
                        <a:rPr lang="nb-NO" dirty="0" err="1"/>
                        <a:t>this</a:t>
                      </a:r>
                      <a:r>
                        <a:rPr lang="nb-NO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061604"/>
                  </a:ext>
                </a:extLst>
              </a:tr>
              <a:tr h="16196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/>
                        <a:t>Example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33841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1B61F52-0E81-37BC-3E16-47541E176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492" y="3301483"/>
            <a:ext cx="3162300" cy="1384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917A64-3B8F-A39B-8837-AB851C2DE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969" y="3494143"/>
            <a:ext cx="35306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20059-653F-0CFF-F2BE-66FB6929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Exercises</a:t>
            </a:r>
            <a:r>
              <a:rPr lang="nb-NO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24C23-EDF8-24F9-A6DE-3BA7862E6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err="1"/>
              <a:t>Task</a:t>
            </a:r>
            <a:r>
              <a:rPr lang="nb-NO" b="1" dirty="0"/>
              <a:t> 1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Write a program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prints</a:t>
            </a:r>
            <a:r>
              <a:rPr lang="nb-NO" dirty="0"/>
              <a:t> </a:t>
            </a:r>
            <a:r>
              <a:rPr lang="nb-NO" dirty="0" err="1"/>
              <a:t>every</a:t>
            </a:r>
            <a:r>
              <a:rPr lang="nb-NO" dirty="0"/>
              <a:t> </a:t>
            </a:r>
            <a:r>
              <a:rPr lang="nb-NO" dirty="0" err="1"/>
              <a:t>whole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from 10 up to and </a:t>
            </a:r>
            <a:r>
              <a:rPr lang="nb-NO" dirty="0" err="1"/>
              <a:t>including</a:t>
            </a:r>
            <a:r>
              <a:rPr lang="nb-NO" dirty="0"/>
              <a:t> 20</a:t>
            </a:r>
          </a:p>
          <a:p>
            <a:pPr marL="342900" indent="-342900">
              <a:buAutoNum type="alphaLcParenR"/>
            </a:pPr>
            <a:r>
              <a:rPr lang="nb-NO" dirty="0"/>
              <a:t>Using a </a:t>
            </a:r>
            <a:r>
              <a:rPr lang="nb-NO" dirty="0" err="1"/>
              <a:t>while</a:t>
            </a:r>
            <a:r>
              <a:rPr lang="nb-NO" dirty="0"/>
              <a:t> loop</a:t>
            </a:r>
          </a:p>
          <a:p>
            <a:pPr marL="342900" indent="-342900">
              <a:buAutoNum type="alphaLcParenR"/>
            </a:pPr>
            <a:r>
              <a:rPr lang="nb-NO" dirty="0"/>
              <a:t>Using a for loop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 err="1"/>
              <a:t>Task</a:t>
            </a:r>
            <a:r>
              <a:rPr lang="nb-NO" b="1" dirty="0"/>
              <a:t> 2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Write a program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prints</a:t>
            </a:r>
            <a:r>
              <a:rPr lang="nb-NO" dirty="0"/>
              <a:t> </a:t>
            </a:r>
            <a:r>
              <a:rPr lang="nb-NO" dirty="0" err="1"/>
              <a:t>every</a:t>
            </a:r>
            <a:r>
              <a:rPr lang="nb-NO" dirty="0"/>
              <a:t> odd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0 and 100</a:t>
            </a:r>
          </a:p>
          <a:p>
            <a:pPr marL="342900" indent="-342900">
              <a:buAutoNum type="alphaLcParenR"/>
            </a:pPr>
            <a:r>
              <a:rPr lang="nb-NO" dirty="0"/>
              <a:t>Using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step</a:t>
            </a:r>
            <a:r>
              <a:rPr lang="nb-NO" dirty="0"/>
              <a:t> parameter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for loop</a:t>
            </a:r>
          </a:p>
          <a:p>
            <a:pPr marL="342900" indent="-342900">
              <a:buAutoNum type="alphaLcParenR"/>
            </a:pPr>
            <a:r>
              <a:rPr lang="nb-NO" dirty="0"/>
              <a:t>Using an if-statement </a:t>
            </a:r>
            <a:r>
              <a:rPr lang="nb-NO" dirty="0" err="1"/>
              <a:t>inside</a:t>
            </a:r>
            <a:r>
              <a:rPr lang="nb-NO" dirty="0"/>
              <a:t> a </a:t>
            </a:r>
            <a:r>
              <a:rPr lang="nb-NO" dirty="0" err="1"/>
              <a:t>while</a:t>
            </a:r>
            <a:r>
              <a:rPr lang="nb-NO" dirty="0"/>
              <a:t> loop</a:t>
            </a:r>
            <a:br>
              <a:rPr lang="nb-NO" dirty="0"/>
            </a:br>
            <a:br>
              <a:rPr lang="nb-NO" dirty="0"/>
            </a:br>
            <a:r>
              <a:rPr lang="nb-NO" i="1" dirty="0"/>
              <a:t>(hint: </a:t>
            </a:r>
            <a:r>
              <a:rPr lang="nb-NO" b="1" i="1" dirty="0"/>
              <a:t>a % 2 </a:t>
            </a:r>
            <a:r>
              <a:rPr lang="nb-NO" i="1" dirty="0" err="1"/>
              <a:t>gives</a:t>
            </a:r>
            <a:r>
              <a:rPr lang="nb-NO" i="1" dirty="0"/>
              <a:t> 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remainder</a:t>
            </a:r>
            <a:r>
              <a:rPr lang="nb-NO" i="1" dirty="0"/>
              <a:t> </a:t>
            </a:r>
            <a:r>
              <a:rPr lang="nb-NO" i="1" dirty="0" err="1"/>
              <a:t>of</a:t>
            </a:r>
            <a:r>
              <a:rPr lang="nb-NO" i="1" dirty="0"/>
              <a:t> </a:t>
            </a:r>
            <a:r>
              <a:rPr lang="nb-NO" b="1" i="1" dirty="0"/>
              <a:t>a</a:t>
            </a:r>
            <a:r>
              <a:rPr lang="nb-NO" i="1" dirty="0"/>
              <a:t> </a:t>
            </a:r>
            <a:r>
              <a:rPr lang="nb-NO" i="1" dirty="0" err="1"/>
              <a:t>divided</a:t>
            </a:r>
            <a:r>
              <a:rPr lang="nb-NO" i="1" dirty="0"/>
              <a:t> by </a:t>
            </a:r>
            <a:r>
              <a:rPr lang="nb-NO" b="1" i="1" dirty="0"/>
              <a:t>2</a:t>
            </a:r>
            <a:r>
              <a:rPr lang="nb-NO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91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E36E-C3AA-CBF2-FE37-E2E94160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Challenge – </a:t>
            </a:r>
            <a:r>
              <a:rPr lang="nb-NO" dirty="0" err="1"/>
              <a:t>revisiting</a:t>
            </a:r>
            <a:r>
              <a:rPr lang="nb-NO" dirty="0"/>
              <a:t> </a:t>
            </a:r>
            <a:r>
              <a:rPr lang="nb-NO" dirty="0" err="1"/>
              <a:t>our</a:t>
            </a:r>
            <a:r>
              <a:rPr lang="nb-NO" dirty="0"/>
              <a:t> </a:t>
            </a:r>
            <a:r>
              <a:rPr lang="nb-NO" dirty="0" err="1"/>
              <a:t>pneumothorax</a:t>
            </a:r>
            <a:r>
              <a:rPr lang="nb-NO" dirty="0"/>
              <a:t> </a:t>
            </a:r>
            <a:r>
              <a:rPr lang="nb-NO" dirty="0" err="1"/>
              <a:t>patient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D8598-BABB-2AC9-0FA9-7E0D094E8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A </a:t>
            </a:r>
            <a:r>
              <a:rPr lang="nb-NO" sz="1800" dirty="0" err="1"/>
              <a:t>patient</a:t>
            </a:r>
            <a:r>
              <a:rPr lang="nb-NO" sz="1800" dirty="0"/>
              <a:t> has </a:t>
            </a:r>
            <a:r>
              <a:rPr lang="nb-NO" sz="1800" dirty="0" err="1"/>
              <a:t>undergone</a:t>
            </a:r>
            <a:r>
              <a:rPr lang="nb-NO" sz="1800" dirty="0"/>
              <a:t> a </a:t>
            </a:r>
            <a:r>
              <a:rPr lang="nb-NO" sz="1800" dirty="0" err="1"/>
              <a:t>pleurectomy</a:t>
            </a:r>
            <a:r>
              <a:rPr lang="nb-NO" sz="1800" dirty="0"/>
              <a:t> and </a:t>
            </a:r>
            <a:r>
              <a:rPr lang="nb-NO" sz="1800" dirty="0" err="1"/>
              <a:t>lung</a:t>
            </a:r>
            <a:r>
              <a:rPr lang="nb-NO" sz="1800" dirty="0"/>
              <a:t> </a:t>
            </a:r>
            <a:r>
              <a:rPr lang="nb-NO" sz="1800" dirty="0" err="1"/>
              <a:t>resection</a:t>
            </a:r>
            <a:r>
              <a:rPr lang="nb-NO" sz="1800" dirty="0"/>
              <a:t>. Post op.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patient</a:t>
            </a:r>
            <a:r>
              <a:rPr lang="nb-NO" sz="1800" dirty="0"/>
              <a:t> is given a </a:t>
            </a:r>
            <a:r>
              <a:rPr lang="nb-NO" sz="1800" dirty="0" err="1"/>
              <a:t>Marcain</a:t>
            </a:r>
            <a:r>
              <a:rPr lang="nb-NO" sz="1800" dirty="0"/>
              <a:t> </a:t>
            </a:r>
            <a:r>
              <a:rPr lang="nb-NO" sz="1800" dirty="0" err="1"/>
              <a:t>blockade</a:t>
            </a:r>
            <a:r>
              <a:rPr lang="nb-NO" sz="1800" dirty="0"/>
              <a:t> </a:t>
            </a:r>
            <a:r>
              <a:rPr lang="nb-NO" sz="1800" dirty="0" err="1"/>
              <a:t>going</a:t>
            </a:r>
            <a:r>
              <a:rPr lang="nb-NO" sz="1800" dirty="0"/>
              <a:t> at 6 ml/</a:t>
            </a:r>
            <a:r>
              <a:rPr lang="nb-NO" sz="1800" dirty="0" err="1"/>
              <a:t>hr</a:t>
            </a:r>
            <a:r>
              <a:rPr lang="nb-NO" sz="1800" dirty="0"/>
              <a:t>.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Write a program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prints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total </a:t>
            </a:r>
            <a:r>
              <a:rPr lang="nb-NO" sz="1800" dirty="0" err="1"/>
              <a:t>amount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Marcain</a:t>
            </a:r>
            <a:r>
              <a:rPr lang="nb-NO" sz="1800" dirty="0"/>
              <a:t> </a:t>
            </a:r>
            <a:r>
              <a:rPr lang="nb-NO" sz="1800" dirty="0" err="1"/>
              <a:t>administered</a:t>
            </a:r>
            <a:r>
              <a:rPr lang="nb-NO" sz="1800" dirty="0"/>
              <a:t> (in ml) for </a:t>
            </a:r>
            <a:r>
              <a:rPr lang="nb-NO" sz="1800" dirty="0" err="1"/>
              <a:t>each</a:t>
            </a:r>
            <a:r>
              <a:rPr lang="nb-NO" sz="1800" dirty="0"/>
              <a:t> </a:t>
            </a:r>
            <a:r>
              <a:rPr lang="nb-NO" sz="1800" dirty="0" err="1"/>
              <a:t>hour</a:t>
            </a:r>
            <a:r>
              <a:rPr lang="nb-NO" sz="1800" dirty="0"/>
              <a:t> up to and </a:t>
            </a:r>
            <a:r>
              <a:rPr lang="nb-NO" sz="1800" dirty="0" err="1"/>
              <a:t>including</a:t>
            </a:r>
            <a:r>
              <a:rPr lang="nb-NO" sz="1800" dirty="0"/>
              <a:t> 10 </a:t>
            </a:r>
            <a:r>
              <a:rPr lang="nb-NO" sz="1800" dirty="0" err="1"/>
              <a:t>hours</a:t>
            </a:r>
            <a:r>
              <a:rPr lang="nb-NO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47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5CF748-D91C-1489-F6F6-9D969349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Previous</a:t>
            </a:r>
            <a:r>
              <a:rPr lang="nb-NO" dirty="0"/>
              <a:t> </a:t>
            </a:r>
            <a:r>
              <a:rPr lang="nb-NO" dirty="0" err="1"/>
              <a:t>week</a:t>
            </a:r>
            <a:r>
              <a:rPr lang="nb-NO" dirty="0"/>
              <a:t> – </a:t>
            </a:r>
            <a:r>
              <a:rPr lang="nb-NO" dirty="0" err="1"/>
              <a:t>recap</a:t>
            </a:r>
            <a:endParaRPr lang="nb-NO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02DCBD-AB38-FD57-5E9E-5098623A0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Variables</a:t>
            </a:r>
          </a:p>
          <a:p>
            <a:pPr lvl="1"/>
            <a:r>
              <a:rPr lang="nb-NO" dirty="0"/>
              <a:t>Used for storing data</a:t>
            </a:r>
          </a:p>
          <a:p>
            <a:pPr lvl="1"/>
            <a:r>
              <a:rPr lang="nb-NO" dirty="0" err="1"/>
              <a:t>Declaration</a:t>
            </a:r>
            <a:r>
              <a:rPr lang="nb-NO" dirty="0"/>
              <a:t> and </a:t>
            </a:r>
            <a:r>
              <a:rPr lang="nb-NO" dirty="0" err="1"/>
              <a:t>assignment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r>
              <a:rPr lang="nb-NO" dirty="0"/>
              <a:t>Input</a:t>
            </a:r>
          </a:p>
          <a:p>
            <a:pPr lvl="1"/>
            <a:r>
              <a:rPr lang="nb-NO" dirty="0"/>
              <a:t>Prompt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 to input </a:t>
            </a:r>
            <a:r>
              <a:rPr lang="nb-NO" dirty="0" err="1"/>
              <a:t>values</a:t>
            </a:r>
            <a:endParaRPr lang="nb-NO" dirty="0"/>
          </a:p>
          <a:p>
            <a:pPr lvl="1"/>
            <a:r>
              <a:rPr lang="nb-NO" dirty="0"/>
              <a:t>Datatype is </a:t>
            </a:r>
            <a:r>
              <a:rPr lang="nb-NO" dirty="0" err="1"/>
              <a:t>always</a:t>
            </a:r>
            <a:r>
              <a:rPr lang="nb-NO" dirty="0"/>
              <a:t> </a:t>
            </a:r>
            <a:r>
              <a:rPr lang="nb-NO" i="1" dirty="0" err="1"/>
              <a:t>string</a:t>
            </a:r>
            <a:endParaRPr lang="nb-NO" dirty="0"/>
          </a:p>
        </p:txBody>
      </p:sp>
      <p:sp>
        <p:nvSpPr>
          <p:cNvPr id="8" name="TekstSylinder 3">
            <a:extLst>
              <a:ext uri="{FF2B5EF4-FFF2-40B4-BE49-F238E27FC236}">
                <a16:creationId xmlns:a16="http://schemas.microsoft.com/office/drawing/2014/main" id="{408F2DBE-5F82-BD58-1629-CD54CC62C841}"/>
              </a:ext>
            </a:extLst>
          </p:cNvPr>
          <p:cNvSpPr txBox="1"/>
          <p:nvPr/>
        </p:nvSpPr>
        <p:spPr>
          <a:xfrm>
            <a:off x="880690" y="2141034"/>
            <a:ext cx="1996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Monaco" pitchFamily="2" charset="0"/>
              </a:rPr>
              <a:t>a = 5</a:t>
            </a:r>
          </a:p>
          <a:p>
            <a:r>
              <a:rPr lang="nb-NO" sz="1400" dirty="0">
                <a:latin typeface="Monaco" pitchFamily="2" charset="0"/>
              </a:rPr>
              <a:t>b = ‘Hei’</a:t>
            </a:r>
          </a:p>
          <a:p>
            <a:r>
              <a:rPr lang="nb-NO" sz="1400" dirty="0">
                <a:latin typeface="Monaco" pitchFamily="2" charset="0"/>
              </a:rPr>
              <a:t>c = 3.14</a:t>
            </a:r>
          </a:p>
        </p:txBody>
      </p:sp>
      <p:sp>
        <p:nvSpPr>
          <p:cNvPr id="9" name="TekstSylinder 3">
            <a:extLst>
              <a:ext uri="{FF2B5EF4-FFF2-40B4-BE49-F238E27FC236}">
                <a16:creationId xmlns:a16="http://schemas.microsoft.com/office/drawing/2014/main" id="{DCD398CB-D51E-70C7-D039-524CE29D9B1E}"/>
              </a:ext>
            </a:extLst>
          </p:cNvPr>
          <p:cNvSpPr txBox="1"/>
          <p:nvPr/>
        </p:nvSpPr>
        <p:spPr>
          <a:xfrm>
            <a:off x="880689" y="3832302"/>
            <a:ext cx="3929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latin typeface="Monaco" pitchFamily="2" charset="0"/>
              </a:rPr>
              <a:t>name</a:t>
            </a:r>
            <a:r>
              <a:rPr lang="nb-NO" sz="1400" dirty="0">
                <a:latin typeface="Monaco" pitchFamily="2" charset="0"/>
              </a:rPr>
              <a:t> = input(’Your </a:t>
            </a:r>
            <a:r>
              <a:rPr lang="nb-NO" sz="1400" dirty="0" err="1">
                <a:latin typeface="Monaco" pitchFamily="2" charset="0"/>
              </a:rPr>
              <a:t>name</a:t>
            </a:r>
            <a:r>
              <a:rPr lang="nb-NO" sz="1400" dirty="0">
                <a:latin typeface="Monaco" pitchFamily="2" charset="0"/>
              </a:rPr>
              <a:t> </a:t>
            </a:r>
            <a:r>
              <a:rPr lang="nb-NO" sz="1400" dirty="0" err="1">
                <a:latin typeface="Monaco" pitchFamily="2" charset="0"/>
              </a:rPr>
              <a:t>please</a:t>
            </a:r>
            <a:r>
              <a:rPr lang="nb-NO" sz="1400" dirty="0">
                <a:latin typeface="Monaco" pitchFamily="2" charset="0"/>
              </a:rPr>
              <a:t>: ‘)</a:t>
            </a:r>
          </a:p>
        </p:txBody>
      </p:sp>
    </p:spTree>
    <p:extLst>
      <p:ext uri="{BB962C8B-B14F-4D97-AF65-F5344CB8AC3E}">
        <p14:creationId xmlns:p14="http://schemas.microsoft.com/office/powerpoint/2010/main" val="122183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FE21-F5B5-67D4-92E6-8C872EAF0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 err="1"/>
              <a:t>Decisions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220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ssholder for innhold 3">
            <a:extLst>
              <a:ext uri="{FF2B5EF4-FFF2-40B4-BE49-F238E27FC236}">
                <a16:creationId xmlns:a16="http://schemas.microsoft.com/office/drawing/2014/main" id="{6595154D-46BF-9A23-7155-77E5735EFC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029599"/>
              </p:ext>
            </p:extLst>
          </p:nvPr>
        </p:nvGraphicFramePr>
        <p:xfrm>
          <a:off x="-123733" y="411225"/>
          <a:ext cx="8925943" cy="410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56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7F95FE3-74EE-9FD7-5941-6EF33B5136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738735"/>
              </p:ext>
            </p:extLst>
          </p:nvPr>
        </p:nvGraphicFramePr>
        <p:xfrm>
          <a:off x="-123733" y="411225"/>
          <a:ext cx="8925943" cy="410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32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lassholder for innhold 3">
            <a:extLst>
              <a:ext uri="{FF2B5EF4-FFF2-40B4-BE49-F238E27FC236}">
                <a16:creationId xmlns:a16="http://schemas.microsoft.com/office/drawing/2014/main" id="{F4E0045E-97BC-F8DD-6C83-AD5DAF66D1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378792"/>
              </p:ext>
            </p:extLst>
          </p:nvPr>
        </p:nvGraphicFramePr>
        <p:xfrm>
          <a:off x="-123733" y="411225"/>
          <a:ext cx="8925943" cy="410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70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08225-254B-CEFD-8FAF-DE35C36D2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If-statements in </a:t>
            </a:r>
            <a:r>
              <a:rPr lang="nb-NO" dirty="0" err="1"/>
              <a:t>programming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89D0-59E7-9B53-7F02-148A70B04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Used to </a:t>
            </a:r>
            <a:r>
              <a:rPr lang="nb-NO" dirty="0" err="1"/>
              <a:t>execute</a:t>
            </a:r>
            <a:r>
              <a:rPr lang="nb-NO" dirty="0"/>
              <a:t> </a:t>
            </a:r>
            <a:r>
              <a:rPr lang="nb-NO" dirty="0" err="1"/>
              <a:t>blocks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code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criteria</a:t>
            </a:r>
            <a:r>
              <a:rPr lang="nb-NO" dirty="0"/>
              <a:t> is </a:t>
            </a:r>
            <a:r>
              <a:rPr lang="nb-NO" dirty="0" err="1"/>
              <a:t>satisfied</a:t>
            </a:r>
            <a:endParaRPr lang="nb-NO" dirty="0"/>
          </a:p>
          <a:p>
            <a:r>
              <a:rPr lang="nb-NO" dirty="0"/>
              <a:t>If – </a:t>
            </a:r>
            <a:r>
              <a:rPr lang="nb-NO" dirty="0" err="1"/>
              <a:t>elif</a:t>
            </a:r>
            <a:r>
              <a:rPr lang="nb-NO" dirty="0"/>
              <a:t> – </a:t>
            </a:r>
            <a:r>
              <a:rPr lang="nb-NO" dirty="0" err="1"/>
              <a:t>else</a:t>
            </a:r>
            <a:endParaRPr lang="nb-NO" dirty="0"/>
          </a:p>
          <a:p>
            <a:pPr lvl="1"/>
            <a:r>
              <a:rPr lang="nb-NO" dirty="0"/>
              <a:t>First true </a:t>
            </a:r>
            <a:r>
              <a:rPr lang="nb-NO" dirty="0" err="1"/>
              <a:t>ends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sequence</a:t>
            </a:r>
            <a:r>
              <a:rPr lang="nb-NO" dirty="0"/>
              <a:t>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7CEBE9-D715-1619-917D-A5E5175EA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72" y="2458089"/>
            <a:ext cx="28575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4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521C-9800-FA86-54DF-334B17CA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Relational</a:t>
            </a:r>
            <a:r>
              <a:rPr lang="nb-NO" dirty="0"/>
              <a:t>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4A60C-FBB7-F882-A128-D03475A24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a == b</a:t>
            </a:r>
          </a:p>
          <a:p>
            <a:pPr lvl="1"/>
            <a:r>
              <a:rPr lang="nb-NO" dirty="0"/>
              <a:t>a is </a:t>
            </a:r>
            <a:r>
              <a:rPr lang="nb-NO" dirty="0" err="1"/>
              <a:t>equal</a:t>
            </a:r>
            <a:r>
              <a:rPr lang="nb-NO" dirty="0"/>
              <a:t> to b</a:t>
            </a:r>
          </a:p>
          <a:p>
            <a:r>
              <a:rPr lang="nb-NO" dirty="0"/>
              <a:t>a != b</a:t>
            </a:r>
          </a:p>
          <a:p>
            <a:pPr lvl="1"/>
            <a:r>
              <a:rPr lang="nb-NO" dirty="0"/>
              <a:t>a is not </a:t>
            </a:r>
            <a:r>
              <a:rPr lang="nb-NO" dirty="0" err="1"/>
              <a:t>equal</a:t>
            </a:r>
            <a:r>
              <a:rPr lang="nb-NO" dirty="0"/>
              <a:t> to b</a:t>
            </a:r>
          </a:p>
          <a:p>
            <a:r>
              <a:rPr lang="nb-NO" dirty="0"/>
              <a:t>a &gt; b</a:t>
            </a:r>
          </a:p>
          <a:p>
            <a:pPr lvl="1"/>
            <a:r>
              <a:rPr lang="nb-NO" dirty="0"/>
              <a:t>a is </a:t>
            </a:r>
            <a:r>
              <a:rPr lang="nb-NO" dirty="0" err="1"/>
              <a:t>greater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b</a:t>
            </a:r>
          </a:p>
          <a:p>
            <a:r>
              <a:rPr lang="nb-NO" dirty="0"/>
              <a:t>a &lt; b</a:t>
            </a:r>
          </a:p>
          <a:p>
            <a:pPr lvl="1"/>
            <a:r>
              <a:rPr lang="nb-NO" dirty="0"/>
              <a:t>a is less </a:t>
            </a:r>
            <a:r>
              <a:rPr lang="nb-NO" dirty="0" err="1"/>
              <a:t>than</a:t>
            </a:r>
            <a:r>
              <a:rPr lang="nb-NO" dirty="0"/>
              <a:t> b</a:t>
            </a:r>
          </a:p>
          <a:p>
            <a:r>
              <a:rPr lang="nb-NO" dirty="0"/>
              <a:t>a &gt;= b</a:t>
            </a:r>
          </a:p>
          <a:p>
            <a:pPr lvl="1"/>
            <a:r>
              <a:rPr lang="nb-NO" dirty="0"/>
              <a:t>a is </a:t>
            </a:r>
            <a:r>
              <a:rPr lang="nb-NO" dirty="0" err="1"/>
              <a:t>greater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or </a:t>
            </a:r>
            <a:r>
              <a:rPr lang="nb-NO" dirty="0" err="1"/>
              <a:t>equal</a:t>
            </a:r>
            <a:r>
              <a:rPr lang="nb-NO" dirty="0"/>
              <a:t> to b</a:t>
            </a:r>
          </a:p>
          <a:p>
            <a:r>
              <a:rPr lang="nb-NO" dirty="0"/>
              <a:t>a &lt;= b</a:t>
            </a:r>
          </a:p>
          <a:p>
            <a:pPr lvl="1"/>
            <a:r>
              <a:rPr lang="nb-NO" dirty="0"/>
              <a:t>a is less </a:t>
            </a:r>
            <a:r>
              <a:rPr lang="nb-NO" dirty="0" err="1"/>
              <a:t>than</a:t>
            </a:r>
            <a:r>
              <a:rPr lang="nb-NO" dirty="0"/>
              <a:t> or </a:t>
            </a:r>
            <a:r>
              <a:rPr lang="nb-NO" dirty="0" err="1"/>
              <a:t>equal</a:t>
            </a:r>
            <a:r>
              <a:rPr lang="nb-NO" dirty="0"/>
              <a:t> to 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46FD9F-9186-273B-54D2-37F716759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192372"/>
            <a:ext cx="48768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4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5330-0F2F-E86D-CAAD-D382FCE2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Exercises</a:t>
            </a:r>
            <a:r>
              <a:rPr lang="nb-NO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1A5F8-AC7E-1EC2-E1B7-27785BB7C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err="1"/>
              <a:t>Task</a:t>
            </a:r>
            <a:r>
              <a:rPr lang="nb-NO" b="1" dirty="0"/>
              <a:t> 1</a:t>
            </a:r>
            <a:endParaRPr lang="nb-NO" dirty="0"/>
          </a:p>
          <a:p>
            <a:pPr marL="342900" indent="-342900">
              <a:buAutoNum type="alphaLcParenR"/>
            </a:pPr>
            <a:r>
              <a:rPr lang="nb-NO" dirty="0"/>
              <a:t>Write a program </a:t>
            </a:r>
            <a:r>
              <a:rPr lang="nb-NO" dirty="0" err="1"/>
              <a:t>containing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variables. If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values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choose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same, </a:t>
            </a:r>
            <a:r>
              <a:rPr lang="nb-NO" dirty="0" err="1"/>
              <a:t>the</a:t>
            </a:r>
            <a:r>
              <a:rPr lang="nb-NO" dirty="0"/>
              <a:t> program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print</a:t>
            </a:r>
            <a:r>
              <a:rPr lang="nb-NO" dirty="0"/>
              <a:t> a </a:t>
            </a:r>
            <a:r>
              <a:rPr lang="nb-NO" dirty="0" err="1"/>
              <a:t>message</a:t>
            </a:r>
            <a:r>
              <a:rPr lang="nb-NO" dirty="0"/>
              <a:t> </a:t>
            </a:r>
            <a:r>
              <a:rPr lang="nb-NO" dirty="0" err="1"/>
              <a:t>saying</a:t>
            </a:r>
            <a:r>
              <a:rPr lang="nb-NO" dirty="0"/>
              <a:t> «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numbers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equal</a:t>
            </a:r>
            <a:r>
              <a:rPr lang="nb-NO" dirty="0"/>
              <a:t>». </a:t>
            </a:r>
            <a:r>
              <a:rPr lang="nb-NO" dirty="0" err="1"/>
              <a:t>Otherwise</a:t>
            </a:r>
            <a:r>
              <a:rPr lang="nb-NO" dirty="0"/>
              <a:t>, </a:t>
            </a:r>
            <a:r>
              <a:rPr lang="nb-NO" dirty="0" err="1"/>
              <a:t>the</a:t>
            </a:r>
            <a:r>
              <a:rPr lang="nb-NO" dirty="0"/>
              <a:t> program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print</a:t>
            </a:r>
            <a:r>
              <a:rPr lang="nb-NO" dirty="0"/>
              <a:t> «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numbers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not </a:t>
            </a:r>
            <a:r>
              <a:rPr lang="nb-NO" dirty="0" err="1"/>
              <a:t>equal</a:t>
            </a:r>
            <a:r>
              <a:rPr lang="nb-NO" dirty="0"/>
              <a:t>».</a:t>
            </a:r>
          </a:p>
          <a:p>
            <a:pPr marL="342900" indent="-342900">
              <a:buAutoNum type="alphaLcParenR"/>
            </a:pP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program </a:t>
            </a:r>
            <a:r>
              <a:rPr lang="nb-NO" dirty="0" err="1"/>
              <a:t>such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value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variables is </a:t>
            </a:r>
            <a:r>
              <a:rPr lang="nb-NO" dirty="0" err="1"/>
              <a:t>instead</a:t>
            </a:r>
            <a:r>
              <a:rPr lang="nb-NO" dirty="0"/>
              <a:t> </a:t>
            </a:r>
            <a:r>
              <a:rPr lang="nb-NO" dirty="0" err="1"/>
              <a:t>determined</a:t>
            </a:r>
            <a:r>
              <a:rPr lang="nb-NO" dirty="0"/>
              <a:t> by input given by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.</a:t>
            </a:r>
          </a:p>
          <a:p>
            <a:pPr marL="342900" indent="-342900">
              <a:buAutoNum type="alphaLcParenR"/>
            </a:pPr>
            <a:endParaRPr lang="nb-NO" dirty="0"/>
          </a:p>
          <a:p>
            <a:pPr marL="0" indent="0">
              <a:buNone/>
            </a:pPr>
            <a:r>
              <a:rPr lang="nb-NO" b="1" dirty="0" err="1"/>
              <a:t>Task</a:t>
            </a:r>
            <a:r>
              <a:rPr lang="nb-NO" b="1" dirty="0"/>
              <a:t> 2</a:t>
            </a:r>
            <a:endParaRPr lang="nb-NO" dirty="0"/>
          </a:p>
          <a:p>
            <a:pPr marL="342900" indent="-342900">
              <a:buAutoNum type="alphaLcParenR"/>
            </a:pPr>
            <a:r>
              <a:rPr lang="nb-NO" dirty="0"/>
              <a:t>Write a program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prompts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 to input a </a:t>
            </a:r>
            <a:r>
              <a:rPr lang="nb-NO" dirty="0" err="1"/>
              <a:t>username</a:t>
            </a:r>
            <a:r>
              <a:rPr lang="nb-NO" dirty="0"/>
              <a:t> and a </a:t>
            </a:r>
            <a:r>
              <a:rPr lang="nb-NO" dirty="0" err="1"/>
              <a:t>password</a:t>
            </a:r>
            <a:r>
              <a:rPr lang="nb-NO" dirty="0"/>
              <a:t>. If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username</a:t>
            </a:r>
            <a:r>
              <a:rPr lang="nb-NO" dirty="0"/>
              <a:t> is «lars» and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password</a:t>
            </a:r>
            <a:r>
              <a:rPr lang="nb-NO" dirty="0"/>
              <a:t> is «</a:t>
            </a:r>
            <a:r>
              <a:rPr lang="nb-NO" dirty="0" err="1"/>
              <a:t>donald</a:t>
            </a:r>
            <a:r>
              <a:rPr lang="nb-NO" dirty="0"/>
              <a:t> </a:t>
            </a:r>
            <a:r>
              <a:rPr lang="nb-NO" dirty="0" err="1"/>
              <a:t>duck</a:t>
            </a:r>
            <a:r>
              <a:rPr lang="nb-NO" dirty="0"/>
              <a:t>», </a:t>
            </a:r>
            <a:r>
              <a:rPr lang="nb-NO" dirty="0" err="1"/>
              <a:t>the</a:t>
            </a:r>
            <a:r>
              <a:rPr lang="nb-NO" dirty="0"/>
              <a:t> program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print</a:t>
            </a:r>
            <a:r>
              <a:rPr lang="nb-NO" dirty="0"/>
              <a:t> «</a:t>
            </a:r>
            <a:r>
              <a:rPr lang="nb-NO" dirty="0" err="1"/>
              <a:t>access</a:t>
            </a:r>
            <a:r>
              <a:rPr lang="nb-NO" dirty="0"/>
              <a:t> </a:t>
            </a:r>
            <a:r>
              <a:rPr lang="nb-NO" dirty="0" err="1"/>
              <a:t>granted</a:t>
            </a:r>
            <a:r>
              <a:rPr lang="nb-NO" dirty="0"/>
              <a:t>». In all </a:t>
            </a:r>
            <a:r>
              <a:rPr lang="nb-NO" dirty="0" err="1"/>
              <a:t>other</a:t>
            </a:r>
            <a:r>
              <a:rPr lang="nb-NO" dirty="0"/>
              <a:t> cases </a:t>
            </a:r>
            <a:r>
              <a:rPr lang="nb-NO" dirty="0" err="1"/>
              <a:t>the</a:t>
            </a:r>
            <a:r>
              <a:rPr lang="nb-NO" dirty="0"/>
              <a:t> program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print</a:t>
            </a:r>
            <a:r>
              <a:rPr lang="nb-NO" dirty="0"/>
              <a:t> «</a:t>
            </a:r>
            <a:r>
              <a:rPr lang="nb-NO" dirty="0" err="1"/>
              <a:t>access</a:t>
            </a:r>
            <a:r>
              <a:rPr lang="nb-NO" dirty="0"/>
              <a:t> </a:t>
            </a:r>
            <a:r>
              <a:rPr lang="nb-NO" dirty="0" err="1"/>
              <a:t>denied</a:t>
            </a:r>
            <a:r>
              <a:rPr lang="nb-NO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32579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UIO">
      <a:dk1>
        <a:sysClr val="windowText" lastClr="000000"/>
      </a:dk1>
      <a:lt1>
        <a:sysClr val="window" lastClr="FFFFFF"/>
      </a:lt1>
      <a:dk2>
        <a:srgbClr val="404040"/>
      </a:dk2>
      <a:lt2>
        <a:srgbClr val="F18665"/>
      </a:lt2>
      <a:accent1>
        <a:srgbClr val="E30613"/>
      </a:accent1>
      <a:accent2>
        <a:srgbClr val="C7C1B8"/>
      </a:accent2>
      <a:accent3>
        <a:srgbClr val="B7B7B6"/>
      </a:accent3>
      <a:accent4>
        <a:srgbClr val="76777B"/>
      </a:accent4>
      <a:accent5>
        <a:srgbClr val="E66A77"/>
      </a:accent5>
      <a:accent6>
        <a:srgbClr val="8A3B8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UIO_1.potx" id="{EA89BD56-01FD-48D9-BDD3-1E84E0E193CE}" vid="{1D06FC09-0143-4B29-8E70-0BE773F385D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10983</TotalTime>
  <Words>671</Words>
  <Application>Microsoft Macintosh PowerPoint</Application>
  <PresentationFormat>Custom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Monaco</vt:lpstr>
      <vt:lpstr>Times New Roman</vt:lpstr>
      <vt:lpstr>Verdana</vt:lpstr>
      <vt:lpstr>Office-tema</vt:lpstr>
      <vt:lpstr>Decisions and if-statements</vt:lpstr>
      <vt:lpstr>Previous week – recap</vt:lpstr>
      <vt:lpstr>Decisions</vt:lpstr>
      <vt:lpstr>PowerPoint Presentation</vt:lpstr>
      <vt:lpstr>PowerPoint Presentation</vt:lpstr>
      <vt:lpstr>PowerPoint Presentation</vt:lpstr>
      <vt:lpstr>If-statements in programming</vt:lpstr>
      <vt:lpstr>Relational operators</vt:lpstr>
      <vt:lpstr>Exercises 1</vt:lpstr>
      <vt:lpstr>Loops</vt:lpstr>
      <vt:lpstr>What are loops?</vt:lpstr>
      <vt:lpstr>The while loop</vt:lpstr>
      <vt:lpstr>The for loop</vt:lpstr>
      <vt:lpstr>Two kinds of loops</vt:lpstr>
      <vt:lpstr>Exercises 2</vt:lpstr>
      <vt:lpstr>Challenge – revisiting our pneumothorax patient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Aggregering i programmering</dc:title>
  <dc:creator>Henrik Hillestad Løvold</dc:creator>
  <cp:lastModifiedBy>Henrik Hillestad Løvold</cp:lastModifiedBy>
  <cp:revision>133</cp:revision>
  <dcterms:created xsi:type="dcterms:W3CDTF">2018-10-25T09:37:12Z</dcterms:created>
  <dcterms:modified xsi:type="dcterms:W3CDTF">2023-09-06T07:07:19Z</dcterms:modified>
</cp:coreProperties>
</file>