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54" r:id="rId5"/>
    <p:sldId id="500" r:id="rId6"/>
    <p:sldId id="495" r:id="rId7"/>
    <p:sldId id="485" r:id="rId8"/>
    <p:sldId id="488" r:id="rId9"/>
    <p:sldId id="496" r:id="rId10"/>
    <p:sldId id="490" r:id="rId11"/>
    <p:sldId id="489" r:id="rId12"/>
    <p:sldId id="499" r:id="rId13"/>
    <p:sldId id="498" r:id="rId14"/>
  </p:sldIdLst>
  <p:sldSz cx="9144000" cy="5145088"/>
  <p:notesSz cx="6858000" cy="9144000"/>
  <p:defaultTextStyle>
    <a:defPPr>
      <a:defRPr lang="nb-NO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s Drolsum Haraldsrud" initials="ADH" lastIdx="2" clrIdx="0">
    <p:extLst>
      <p:ext uri="{19B8F6BF-5375-455C-9EA6-DF929625EA0E}">
        <p15:presenceInfo xmlns:p15="http://schemas.microsoft.com/office/powerpoint/2012/main" userId="S-1-5-21-573178753-3869741976-1425505419-4440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BCA"/>
    <a:srgbClr val="76777B"/>
    <a:srgbClr val="C7C1B8"/>
    <a:srgbClr val="F5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30BCAC-289E-4EA3-9699-A0BD9769AAF9}" v="4" dt="2020-10-11T14:20:46.3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98" autoAdjust="0"/>
    <p:restoredTop sz="66872" autoAdjust="0"/>
  </p:normalViewPr>
  <p:slideViewPr>
    <p:cSldViewPr snapToGrid="0">
      <p:cViewPr varScale="1">
        <p:scale>
          <a:sx n="100" d="100"/>
          <a:sy n="100" d="100"/>
        </p:scale>
        <p:origin x="2262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Drolsum Haraldsrud" userId="a321594c-2ddb-4e67-9f54-8982ebf5f6fc" providerId="ADAL" clId="{58EE8A58-1D1E-4EA5-9925-4C787AC76A31}"/>
    <pc:docChg chg="modSld">
      <pc:chgData name="Andreas Drolsum Haraldsrud" userId="a321594c-2ddb-4e67-9f54-8982ebf5f6fc" providerId="ADAL" clId="{58EE8A58-1D1E-4EA5-9925-4C787AC76A31}" dt="2019-10-20T20:21:03.971" v="0"/>
      <pc:docMkLst>
        <pc:docMk/>
      </pc:docMkLst>
      <pc:sldChg chg="modSp">
        <pc:chgData name="Andreas Drolsum Haraldsrud" userId="a321594c-2ddb-4e67-9f54-8982ebf5f6fc" providerId="ADAL" clId="{58EE8A58-1D1E-4EA5-9925-4C787AC76A31}" dt="2019-10-20T20:21:03.971" v="0"/>
        <pc:sldMkLst>
          <pc:docMk/>
          <pc:sldMk cId="1604296011" sldId="499"/>
        </pc:sldMkLst>
        <pc:spChg chg="mod">
          <ac:chgData name="Andreas Drolsum Haraldsrud" userId="a321594c-2ddb-4e67-9f54-8982ebf5f6fc" providerId="ADAL" clId="{58EE8A58-1D1E-4EA5-9925-4C787AC76A31}" dt="2019-10-20T20:21:03.971" v="0"/>
          <ac:spMkLst>
            <pc:docMk/>
            <pc:sldMk cId="1604296011" sldId="499"/>
            <ac:spMk id="3" creationId="{00000000-0000-0000-0000-000000000000}"/>
          </ac:spMkLst>
        </pc:spChg>
      </pc:sldChg>
    </pc:docChg>
  </pc:docChgLst>
  <pc:docChgLst>
    <pc:chgData name="Andreas Drolsum Haraldsrud" userId="S::andreadh@uio.no::a321594c-2ddb-4e67-9f54-8982ebf5f6fc" providerId="AD" clId="Web-{FA676095-213D-4CDA-82C9-88376A38A065}"/>
  </pc:docChgLst>
  <pc:docChgLst>
    <pc:chgData name="Andreas Drolsum Haraldsrud" userId="acec7d9d-f2e9-46ed-b591-c74056642f7d" providerId="ADAL" clId="{5BADA0C6-B60F-4019-90D5-F8C3A2B29C64}"/>
  </pc:docChgLst>
  <pc:docChgLst>
    <pc:chgData name="Andreas Drolsum Haraldsrud" userId="a321594c-2ddb-4e67-9f54-8982ebf5f6fc" providerId="ADAL" clId="{987D2CE8-D9D1-4506-B8F9-A0153211E50A}"/>
    <pc:docChg chg="undo custSel addSld modSld">
      <pc:chgData name="Andreas Drolsum Haraldsrud" userId="a321594c-2ddb-4e67-9f54-8982ebf5f6fc" providerId="ADAL" clId="{987D2CE8-D9D1-4506-B8F9-A0153211E50A}" dt="2019-10-12T15:18:45.532" v="667" actId="404"/>
      <pc:docMkLst>
        <pc:docMk/>
      </pc:docMkLst>
      <pc:sldChg chg="modNotesTx">
        <pc:chgData name="Andreas Drolsum Haraldsrud" userId="a321594c-2ddb-4e67-9f54-8982ebf5f6fc" providerId="ADAL" clId="{987D2CE8-D9D1-4506-B8F9-A0153211E50A}" dt="2019-10-12T07:22:26.372" v="28" actId="20577"/>
        <pc:sldMkLst>
          <pc:docMk/>
          <pc:sldMk cId="1998450659" sldId="488"/>
        </pc:sldMkLst>
      </pc:sldChg>
      <pc:sldChg chg="modNotesTx">
        <pc:chgData name="Andreas Drolsum Haraldsrud" userId="a321594c-2ddb-4e67-9f54-8982ebf5f6fc" providerId="ADAL" clId="{987D2CE8-D9D1-4506-B8F9-A0153211E50A}" dt="2019-10-12T07:23:38.171" v="133" actId="20577"/>
        <pc:sldMkLst>
          <pc:docMk/>
          <pc:sldMk cId="2542777047" sldId="489"/>
        </pc:sldMkLst>
      </pc:sldChg>
      <pc:sldChg chg="modSp add">
        <pc:chgData name="Andreas Drolsum Haraldsrud" userId="a321594c-2ddb-4e67-9f54-8982ebf5f6fc" providerId="ADAL" clId="{987D2CE8-D9D1-4506-B8F9-A0153211E50A}" dt="2019-10-12T15:18:45.532" v="667" actId="404"/>
        <pc:sldMkLst>
          <pc:docMk/>
          <pc:sldMk cId="1631214919" sldId="498"/>
        </pc:sldMkLst>
        <pc:spChg chg="mod">
          <ac:chgData name="Andreas Drolsum Haraldsrud" userId="a321594c-2ddb-4e67-9f54-8982ebf5f6fc" providerId="ADAL" clId="{987D2CE8-D9D1-4506-B8F9-A0153211E50A}" dt="2019-10-12T15:16:45.577" v="280" actId="20577"/>
          <ac:spMkLst>
            <pc:docMk/>
            <pc:sldMk cId="1631214919" sldId="498"/>
            <ac:spMk id="2" creationId="{8BA55B18-818C-4ED8-893E-B9233EDD6CBF}"/>
          </ac:spMkLst>
        </pc:spChg>
        <pc:spChg chg="mod">
          <ac:chgData name="Andreas Drolsum Haraldsrud" userId="a321594c-2ddb-4e67-9f54-8982ebf5f6fc" providerId="ADAL" clId="{987D2CE8-D9D1-4506-B8F9-A0153211E50A}" dt="2019-10-12T15:18:45.532" v="667" actId="404"/>
          <ac:spMkLst>
            <pc:docMk/>
            <pc:sldMk cId="1631214919" sldId="498"/>
            <ac:spMk id="3" creationId="{AF3441BA-31E2-4C11-BABD-FDAF1CBF359C}"/>
          </ac:spMkLst>
        </pc:spChg>
      </pc:sldChg>
    </pc:docChg>
  </pc:docChgLst>
  <pc:docChgLst>
    <pc:chgData name="Andreas Drolsum Haraldsrud" userId="S::andreadh@uio.no::a321594c-2ddb-4e67-9f54-8982ebf5f6fc" providerId="AD" clId="Web-{3DC2FA74-9607-49E9-969D-85BA12D4C559}"/>
  </pc:docChgLst>
  <pc:docChgLst>
    <pc:chgData name="Andreas Drolsum Haraldsrud" userId="acec7d9d-f2e9-46ed-b591-c74056642f7d" providerId="ADAL" clId="{44939C83-0270-41EC-87A5-E4F28EE5E1BE}"/>
  </pc:docChgLst>
  <pc:docChgLst>
    <pc:chgData name="Andreas Drolsum" userId="a321594c-2ddb-4e67-9f54-8982ebf5f6fc" providerId="ADAL" clId="{D930BCAC-289E-4EA3-9699-A0BD9769AAF9}"/>
    <pc:docChg chg="undo addSld delSld modSld sldOrd">
      <pc:chgData name="Andreas Drolsum" userId="a321594c-2ddb-4e67-9f54-8982ebf5f6fc" providerId="ADAL" clId="{D930BCAC-289E-4EA3-9699-A0BD9769AAF9}" dt="2020-10-11T17:09:11.298" v="135" actId="1076"/>
      <pc:docMkLst>
        <pc:docMk/>
      </pc:docMkLst>
      <pc:sldChg chg="del">
        <pc:chgData name="Andreas Drolsum" userId="a321594c-2ddb-4e67-9f54-8982ebf5f6fc" providerId="ADAL" clId="{D930BCAC-289E-4EA3-9699-A0BD9769AAF9}" dt="2020-10-11T14:17:32.711" v="16" actId="2696"/>
        <pc:sldMkLst>
          <pc:docMk/>
          <pc:sldMk cId="2948768562" sldId="484"/>
        </pc:sldMkLst>
      </pc:sldChg>
      <pc:sldChg chg="add del">
        <pc:chgData name="Andreas Drolsum" userId="a321594c-2ddb-4e67-9f54-8982ebf5f6fc" providerId="ADAL" clId="{D930BCAC-289E-4EA3-9699-A0BD9769AAF9}" dt="2020-10-11T14:17:15.375" v="12" actId="2696"/>
        <pc:sldMkLst>
          <pc:docMk/>
          <pc:sldMk cId="3805859233" sldId="486"/>
        </pc:sldMkLst>
      </pc:sldChg>
      <pc:sldChg chg="add del">
        <pc:chgData name="Andreas Drolsum" userId="a321594c-2ddb-4e67-9f54-8982ebf5f6fc" providerId="ADAL" clId="{D930BCAC-289E-4EA3-9699-A0BD9769AAF9}" dt="2020-10-11T14:17:27.574" v="14" actId="2696"/>
        <pc:sldMkLst>
          <pc:docMk/>
          <pc:sldMk cId="374892827" sldId="491"/>
        </pc:sldMkLst>
      </pc:sldChg>
      <pc:sldChg chg="add del">
        <pc:chgData name="Andreas Drolsum" userId="a321594c-2ddb-4e67-9f54-8982ebf5f6fc" providerId="ADAL" clId="{D930BCAC-289E-4EA3-9699-A0BD9769AAF9}" dt="2020-10-11T14:17:24.456" v="13" actId="2696"/>
        <pc:sldMkLst>
          <pc:docMk/>
          <pc:sldMk cId="3144567166" sldId="492"/>
        </pc:sldMkLst>
      </pc:sldChg>
      <pc:sldChg chg="add del">
        <pc:chgData name="Andreas Drolsum" userId="a321594c-2ddb-4e67-9f54-8982ebf5f6fc" providerId="ADAL" clId="{D930BCAC-289E-4EA3-9699-A0BD9769AAF9}" dt="2020-10-11T14:17:32.383" v="15" actId="2696"/>
        <pc:sldMkLst>
          <pc:docMk/>
          <pc:sldMk cId="1875691771" sldId="493"/>
        </pc:sldMkLst>
      </pc:sldChg>
      <pc:sldChg chg="modSp add del ord">
        <pc:chgData name="Andreas Drolsum" userId="a321594c-2ddb-4e67-9f54-8982ebf5f6fc" providerId="ADAL" clId="{D930BCAC-289E-4EA3-9699-A0BD9769AAF9}" dt="2020-10-11T14:17:12.386" v="11" actId="20577"/>
        <pc:sldMkLst>
          <pc:docMk/>
          <pc:sldMk cId="619753796" sldId="495"/>
        </pc:sldMkLst>
        <pc:spChg chg="mod">
          <ac:chgData name="Andreas Drolsum" userId="a321594c-2ddb-4e67-9f54-8982ebf5f6fc" providerId="ADAL" clId="{D930BCAC-289E-4EA3-9699-A0BD9769AAF9}" dt="2020-10-11T14:17:12.386" v="11" actId="20577"/>
          <ac:spMkLst>
            <pc:docMk/>
            <pc:sldMk cId="619753796" sldId="495"/>
            <ac:spMk id="2" creationId="{00000000-0000-0000-0000-000000000000}"/>
          </ac:spMkLst>
        </pc:spChg>
      </pc:sldChg>
      <pc:sldChg chg="modSp">
        <pc:chgData name="Andreas Drolsum" userId="a321594c-2ddb-4e67-9f54-8982ebf5f6fc" providerId="ADAL" clId="{D930BCAC-289E-4EA3-9699-A0BD9769AAF9}" dt="2020-10-11T17:08:58.312" v="133" actId="20577"/>
        <pc:sldMkLst>
          <pc:docMk/>
          <pc:sldMk cId="1631214919" sldId="498"/>
        </pc:sldMkLst>
        <pc:spChg chg="mod">
          <ac:chgData name="Andreas Drolsum" userId="a321594c-2ddb-4e67-9f54-8982ebf5f6fc" providerId="ADAL" clId="{D930BCAC-289E-4EA3-9699-A0BD9769AAF9}" dt="2020-10-11T17:08:58.312" v="133" actId="20577"/>
          <ac:spMkLst>
            <pc:docMk/>
            <pc:sldMk cId="1631214919" sldId="498"/>
            <ac:spMk id="3" creationId="{AF3441BA-31E2-4C11-BABD-FDAF1CBF359C}"/>
          </ac:spMkLst>
        </pc:spChg>
      </pc:sldChg>
      <pc:sldChg chg="modSp">
        <pc:chgData name="Andreas Drolsum" userId="a321594c-2ddb-4e67-9f54-8982ebf5f6fc" providerId="ADAL" clId="{D930BCAC-289E-4EA3-9699-A0BD9769AAF9}" dt="2020-10-11T14:19:16.225" v="20" actId="20577"/>
        <pc:sldMkLst>
          <pc:docMk/>
          <pc:sldMk cId="1604296011" sldId="499"/>
        </pc:sldMkLst>
        <pc:spChg chg="mod">
          <ac:chgData name="Andreas Drolsum" userId="a321594c-2ddb-4e67-9f54-8982ebf5f6fc" providerId="ADAL" clId="{D930BCAC-289E-4EA3-9699-A0BD9769AAF9}" dt="2020-10-11T14:19:16.225" v="20" actId="20577"/>
          <ac:spMkLst>
            <pc:docMk/>
            <pc:sldMk cId="1604296011" sldId="499"/>
            <ac:spMk id="3" creationId="{00000000-0000-0000-0000-000000000000}"/>
          </ac:spMkLst>
        </pc:spChg>
      </pc:sldChg>
      <pc:sldChg chg="addSp modSp add modNotesTx">
        <pc:chgData name="Andreas Drolsum" userId="a321594c-2ddb-4e67-9f54-8982ebf5f6fc" providerId="ADAL" clId="{D930BCAC-289E-4EA3-9699-A0BD9769AAF9}" dt="2020-10-11T17:09:11.298" v="135" actId="1076"/>
        <pc:sldMkLst>
          <pc:docMk/>
          <pc:sldMk cId="3751297234" sldId="500"/>
        </pc:sldMkLst>
        <pc:picChg chg="add mod">
          <ac:chgData name="Andreas Drolsum" userId="a321594c-2ddb-4e67-9f54-8982ebf5f6fc" providerId="ADAL" clId="{D930BCAC-289E-4EA3-9699-A0BD9769AAF9}" dt="2020-10-11T17:09:11.298" v="135" actId="1076"/>
          <ac:picMkLst>
            <pc:docMk/>
            <pc:sldMk cId="3751297234" sldId="500"/>
            <ac:picMk id="2" creationId="{97C796A3-E810-4C7A-BA93-FED554C01F8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2E11E-DD55-426B-A804-C32C017D4A7D}" type="datetimeFigureOut">
              <a:rPr lang="nb-NO" smtClean="0"/>
              <a:t>11.10.2020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70D51-E5E3-4F46-A55E-33F7213B2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0695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CC55C-3B27-C844-A69E-D1E7A444D8D0}" type="datetimeFigureOut">
              <a:rPr lang="nb-NO" smtClean="0"/>
              <a:t>11.10.2020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667E2-D675-374F-8B11-7B4396754B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4237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Demonstrere bruk av </a:t>
            </a:r>
            <a:r>
              <a:rPr lang="nb-NO" dirty="0" err="1"/>
              <a:t>Jupyter</a:t>
            </a:r>
            <a:r>
              <a:rPr lang="nb-NO" dirty="0"/>
              <a:t> Notebook.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6667E2-D675-374F-8B11-7B4396754B15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179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Oppgave</a:t>
            </a:r>
            <a:r>
              <a:rPr lang="nb-NO" baseline="0" dirty="0"/>
              <a:t> (repetisjon): Plott disse dataene og sammenlikn med en annen. Hvilke plottefunksjoner brukte dere? Var det noen forskjell?</a:t>
            </a:r>
          </a:p>
          <a:p>
            <a:r>
              <a:rPr lang="nb-NO" baseline="0" dirty="0"/>
              <a:t>Livekoding samtidig.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67E2-D675-374F-8B11-7B4396754B15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189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Livekoding</a:t>
            </a:r>
            <a:r>
              <a:rPr lang="nb-NO" baseline="0" dirty="0"/>
              <a:t> med utgangspunkt i: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/>
              <a:t>-   Rødvinskvalitet.</a:t>
            </a:r>
          </a:p>
          <a:p>
            <a:pPr marL="171450" indent="-171450">
              <a:buFontTx/>
              <a:buChar char="-"/>
            </a:pPr>
            <a:r>
              <a:rPr lang="nb-NO" baseline="0" dirty="0"/>
              <a:t>Irisblomster.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/>
              <a:t>(Eksempel med titreringsdata (3 forskjellige data i én fil)).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67E2-D675-374F-8B11-7B4396754B15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405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e 15">
            <a:extLst>
              <a:ext uri="{FF2B5EF4-FFF2-40B4-BE49-F238E27FC236}">
                <a16:creationId xmlns:a16="http://schemas.microsoft.com/office/drawing/2014/main" id="{9A03E78E-A3A3-4B18-96BB-369B77EDA8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1" y="1121728"/>
            <a:ext cx="9137078" cy="4023359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676405"/>
            <a:ext cx="6858000" cy="987362"/>
          </a:xfrm>
        </p:spPr>
        <p:txBody>
          <a:bodyPr anchor="b">
            <a:normAutofit/>
          </a:bodyPr>
          <a:lstStyle>
            <a:lvl1pPr algn="ctr">
              <a:defRPr sz="3200">
                <a:solidFill>
                  <a:schemeClr val="l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2687124"/>
            <a:ext cx="6858000" cy="5894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l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071B160B-9A00-4EFC-AFE8-9655D5BA23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90" y="3924491"/>
            <a:ext cx="1631950" cy="38399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l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1AD0B27C-B238-4423-8677-A476C443572C}"/>
              </a:ext>
            </a:extLst>
          </p:cNvPr>
          <p:cNvSpPr>
            <a:spLocks noChangeAspect="1"/>
          </p:cNvSpPr>
          <p:nvPr userDrawn="1"/>
        </p:nvSpPr>
        <p:spPr>
          <a:xfrm>
            <a:off x="450056" y="3888486"/>
            <a:ext cx="162000" cy="1620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7564D657-7885-4533-95E9-07977EB1E5F6}"/>
              </a:ext>
            </a:extLst>
          </p:cNvPr>
          <p:cNvSpPr>
            <a:spLocks noChangeAspect="1"/>
          </p:cNvSpPr>
          <p:nvPr userDrawn="1"/>
        </p:nvSpPr>
        <p:spPr>
          <a:xfrm>
            <a:off x="450056" y="4086226"/>
            <a:ext cx="162000" cy="1620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D367748-7BE7-44EC-81BA-3B5C2C15E7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15" name="TekstSylinder 14">
            <a:extLst>
              <a:ext uri="{FF2B5EF4-FFF2-40B4-BE49-F238E27FC236}">
                <a16:creationId xmlns:a16="http://schemas.microsoft.com/office/drawing/2014/main" id="{71A4B4FE-9DF4-4F75-9702-F81B6EE27EDE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/>
              <a:t>Det matematisk-naturvitenskapelige fakultet</a:t>
            </a:r>
          </a:p>
        </p:txBody>
      </p:sp>
      <p:grpSp>
        <p:nvGrpSpPr>
          <p:cNvPr id="17" name="Group 4">
            <a:extLst>
              <a:ext uri="{FF2B5EF4-FFF2-40B4-BE49-F238E27FC236}">
                <a16:creationId xmlns:a16="http://schemas.microsoft.com/office/drawing/2014/main" id="{DBF8729D-EC26-46E0-A463-FFB60D8A4A7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12E83AD0-CDBE-4F26-A2BE-5B57E7C52D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A466584F-AD67-4585-ACAD-663074782B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37D1EBF0-5C4C-4CD1-B463-32F29047BE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58A0F797-8B20-460D-9AF2-ED6C18AE2A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CCC79193-2924-4E4D-90DA-E7B8FF8B1A1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0F0B1522-DAF1-4576-BC24-C4B07F3C7BC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14240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6073" y="1440180"/>
            <a:ext cx="3780473" cy="30603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18302" y="1440180"/>
            <a:ext cx="3780473" cy="30603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11.10.2020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327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72" y="1440180"/>
            <a:ext cx="3780473" cy="215444"/>
          </a:xfrm>
        </p:spPr>
        <p:txBody>
          <a:bodyPr anchor="t">
            <a:normAutofit/>
          </a:bodyPr>
          <a:lstStyle>
            <a:lvl1pPr marL="0" indent="0">
              <a:buNone/>
              <a:defRPr sz="1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76072" y="1655624"/>
            <a:ext cx="3780473" cy="284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18302" y="1440180"/>
            <a:ext cx="3780473" cy="215444"/>
          </a:xfrm>
        </p:spPr>
        <p:txBody>
          <a:bodyPr anchor="t">
            <a:normAutofit/>
          </a:bodyPr>
          <a:lstStyle>
            <a:lvl1pPr marL="0" indent="0">
              <a:buNone/>
              <a:defRPr sz="1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718302" y="1655624"/>
            <a:ext cx="3780473" cy="284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11.10.2020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C0A3205A-B931-4541-A0D3-BE1AA7A8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4663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11.10.2020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8047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11.10.2020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840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7ED4FAE7-FE04-470F-A322-C6BD7F0DD75D}"/>
              </a:ext>
            </a:extLst>
          </p:cNvPr>
          <p:cNvSpPr/>
          <p:nvPr userDrawn="1"/>
        </p:nvSpPr>
        <p:spPr>
          <a:xfrm>
            <a:off x="0" y="1121728"/>
            <a:ext cx="9144000" cy="4023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810875"/>
            <a:ext cx="6858000" cy="987362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l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2848487"/>
            <a:ext cx="6858000" cy="5894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l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35627A1A-62D2-42A8-ACC3-ED6BFFA3BB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CBC08FEA-29FA-4633-9EE6-4D5DF453B752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/>
              <a:t>Det matematisk-naturvitenskapelige fakultet</a:t>
            </a: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A78B141A-E1F9-4B6B-AB06-A43A9B333B6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B3F472EC-14D5-4FFE-9D7A-766A00F736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60137B8-8336-444A-8450-141A9D3377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65B1F1AD-9372-40BA-B71A-E501F11B84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F9CDD28-40F9-4656-8D6C-8B93880DF9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50472E25-ADE3-410A-85EF-F10FB0955F7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B20A05F-2A56-4823-9122-8B62D8BADD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19" name="Ellipse 18">
            <a:extLst>
              <a:ext uri="{FF2B5EF4-FFF2-40B4-BE49-F238E27FC236}">
                <a16:creationId xmlns:a16="http://schemas.microsoft.com/office/drawing/2014/main" id="{6AFCA1C8-BACB-4544-8D6F-E9DED43E23B9}"/>
              </a:ext>
            </a:extLst>
          </p:cNvPr>
          <p:cNvSpPr>
            <a:spLocks noChangeAspect="1"/>
          </p:cNvSpPr>
          <p:nvPr userDrawn="1"/>
        </p:nvSpPr>
        <p:spPr>
          <a:xfrm>
            <a:off x="4392000" y="3315762"/>
            <a:ext cx="360000" cy="360000"/>
          </a:xfrm>
          <a:prstGeom prst="ellipse">
            <a:avLst/>
          </a:prstGeom>
          <a:solidFill>
            <a:srgbClr val="EB5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814A7285-3055-4647-BC2A-C6D5A8AF103F}"/>
              </a:ext>
            </a:extLst>
          </p:cNvPr>
          <p:cNvSpPr>
            <a:spLocks noChangeAspect="1"/>
          </p:cNvSpPr>
          <p:nvPr userDrawn="1"/>
        </p:nvSpPr>
        <p:spPr>
          <a:xfrm>
            <a:off x="4392000" y="3774449"/>
            <a:ext cx="360000" cy="360000"/>
          </a:xfrm>
          <a:prstGeom prst="ellipse">
            <a:avLst/>
          </a:prstGeom>
          <a:solidFill>
            <a:srgbClr val="EB5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443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601025"/>
            <a:ext cx="7429501" cy="1884458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3494320"/>
            <a:ext cx="7428379" cy="855747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A78D-282B-FF45-8EA6-2895F3C87F28}" type="datetimeFigureOut">
              <a:rPr lang="nb-NO" smtClean="0"/>
              <a:t>11.10.2020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9E42-278E-8443-9918-98F128BBA1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609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7258"/>
            <a:ext cx="9144000" cy="9783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6022"/>
            <a:ext cx="8520600" cy="831557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603"/>
            <a:ext cx="8520600" cy="3355036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4656"/>
            <a:ext cx="548700" cy="39372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no" smtClean="0"/>
              <a:pPr/>
              <a:t>‹#›</a:t>
            </a:fld>
            <a:endParaRPr lang="no"/>
          </a:p>
        </p:txBody>
      </p:sp>
    </p:spTree>
    <p:extLst>
      <p:ext uri="{BB962C8B-B14F-4D97-AF65-F5344CB8AC3E}">
        <p14:creationId xmlns:p14="http://schemas.microsoft.com/office/powerpoint/2010/main" val="25225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ilde 15">
            <a:extLst>
              <a:ext uri="{FF2B5EF4-FFF2-40B4-BE49-F238E27FC236}">
                <a16:creationId xmlns:a16="http://schemas.microsoft.com/office/drawing/2014/main" id="{21CF630B-3D3D-45F0-AFAF-5BAFF77886F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008126"/>
            <a:ext cx="9145143" cy="4136962"/>
          </a:xfrm>
          <a:custGeom>
            <a:avLst/>
            <a:gdLst>
              <a:gd name="connsiteX0" fmla="*/ 7461922 w 9145143"/>
              <a:gd name="connsiteY0" fmla="*/ 3078100 h 4136962"/>
              <a:gd name="connsiteX1" fmla="*/ 7380922 w 9145143"/>
              <a:gd name="connsiteY1" fmla="*/ 3159100 h 4136962"/>
              <a:gd name="connsiteX2" fmla="*/ 7461922 w 9145143"/>
              <a:gd name="connsiteY2" fmla="*/ 3240100 h 4136962"/>
              <a:gd name="connsiteX3" fmla="*/ 7542922 w 9145143"/>
              <a:gd name="connsiteY3" fmla="*/ 3159100 h 4136962"/>
              <a:gd name="connsiteX4" fmla="*/ 7461922 w 9145143"/>
              <a:gd name="connsiteY4" fmla="*/ 3078100 h 4136962"/>
              <a:gd name="connsiteX5" fmla="*/ 7461922 w 9145143"/>
              <a:gd name="connsiteY5" fmla="*/ 2880360 h 4136962"/>
              <a:gd name="connsiteX6" fmla="*/ 7380922 w 9145143"/>
              <a:gd name="connsiteY6" fmla="*/ 2961360 h 4136962"/>
              <a:gd name="connsiteX7" fmla="*/ 7461922 w 9145143"/>
              <a:gd name="connsiteY7" fmla="*/ 3042360 h 4136962"/>
              <a:gd name="connsiteX8" fmla="*/ 7542922 w 9145143"/>
              <a:gd name="connsiteY8" fmla="*/ 2961360 h 4136962"/>
              <a:gd name="connsiteX9" fmla="*/ 7461922 w 9145143"/>
              <a:gd name="connsiteY9" fmla="*/ 2880360 h 4136962"/>
              <a:gd name="connsiteX10" fmla="*/ 0 w 9145143"/>
              <a:gd name="connsiteY10" fmla="*/ 0 h 4136962"/>
              <a:gd name="connsiteX11" fmla="*/ 9145143 w 9145143"/>
              <a:gd name="connsiteY11" fmla="*/ 0 h 4136962"/>
              <a:gd name="connsiteX12" fmla="*/ 9145143 w 9145143"/>
              <a:gd name="connsiteY12" fmla="*/ 4136962 h 4136962"/>
              <a:gd name="connsiteX13" fmla="*/ 0 w 9145143"/>
              <a:gd name="connsiteY13" fmla="*/ 4136962 h 41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45143" h="4136962">
                <a:moveTo>
                  <a:pt x="7461922" y="3078100"/>
                </a:moveTo>
                <a:cubicBezTo>
                  <a:pt x="7417187" y="3078100"/>
                  <a:pt x="7380922" y="3114365"/>
                  <a:pt x="7380922" y="3159100"/>
                </a:cubicBezTo>
                <a:cubicBezTo>
                  <a:pt x="7380922" y="3203835"/>
                  <a:pt x="7417187" y="3240100"/>
                  <a:pt x="7461922" y="3240100"/>
                </a:cubicBezTo>
                <a:cubicBezTo>
                  <a:pt x="7506657" y="3240100"/>
                  <a:pt x="7542922" y="3203835"/>
                  <a:pt x="7542922" y="3159100"/>
                </a:cubicBezTo>
                <a:cubicBezTo>
                  <a:pt x="7542922" y="3114365"/>
                  <a:pt x="7506657" y="3078100"/>
                  <a:pt x="7461922" y="3078100"/>
                </a:cubicBezTo>
                <a:close/>
                <a:moveTo>
                  <a:pt x="7461922" y="2880360"/>
                </a:moveTo>
                <a:cubicBezTo>
                  <a:pt x="7417187" y="2880360"/>
                  <a:pt x="7380922" y="2916625"/>
                  <a:pt x="7380922" y="2961360"/>
                </a:cubicBezTo>
                <a:cubicBezTo>
                  <a:pt x="7380922" y="3006095"/>
                  <a:pt x="7417187" y="3042360"/>
                  <a:pt x="7461922" y="3042360"/>
                </a:cubicBezTo>
                <a:cubicBezTo>
                  <a:pt x="7506657" y="3042360"/>
                  <a:pt x="7542922" y="3006095"/>
                  <a:pt x="7542922" y="2961360"/>
                </a:cubicBezTo>
                <a:cubicBezTo>
                  <a:pt x="7542922" y="2916625"/>
                  <a:pt x="7506657" y="2880360"/>
                  <a:pt x="7461922" y="2880360"/>
                </a:cubicBezTo>
                <a:close/>
                <a:moveTo>
                  <a:pt x="0" y="0"/>
                </a:moveTo>
                <a:lnTo>
                  <a:pt x="9145143" y="0"/>
                </a:lnTo>
                <a:lnTo>
                  <a:pt x="9145143" y="4136962"/>
                </a:lnTo>
                <a:lnTo>
                  <a:pt x="0" y="4136962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tIns="90000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nb-NO"/>
              <a:t>Sett inn bilde via menyen «Sett inn» og knappen «Bilde»</a:t>
            </a:r>
          </a:p>
        </p:txBody>
      </p:sp>
      <p:sp>
        <p:nvSpPr>
          <p:cNvPr id="2" name="Tittel 1"/>
          <p:cNvSpPr>
            <a:spLocks noGrp="1" noChangeAspect="1"/>
          </p:cNvSpPr>
          <p:nvPr>
            <p:ph type="ctrTitle" hasCustomPrompt="1"/>
          </p:nvPr>
        </p:nvSpPr>
        <p:spPr>
          <a:xfrm>
            <a:off x="3798000" y="1396975"/>
            <a:ext cx="1548000" cy="1548000"/>
          </a:xfrm>
          <a:prstGeom prst="ellipse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200">
                <a:solidFill>
                  <a:schemeClr val="lt1"/>
                </a:solidFill>
              </a:defRPr>
            </a:lvl1pPr>
          </a:lstStyle>
          <a:p>
            <a:r>
              <a:rPr lang="nb-NO"/>
              <a:t>Tittel</a:t>
            </a:r>
          </a:p>
        </p:txBody>
      </p:sp>
      <p:sp>
        <p:nvSpPr>
          <p:cNvPr id="3" name="Undertittel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3798000" y="3150394"/>
            <a:ext cx="1548000" cy="1548000"/>
          </a:xfrm>
          <a:prstGeom prst="ellipse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l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Undertittel</a:t>
            </a:r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7B181E55-BA4E-41F3-878C-77EB660DC1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50956" y="3924491"/>
            <a:ext cx="1125487" cy="38399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l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7011AA87-01BC-457A-9D24-F263E5A933A7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3884886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FCCCC5A-87C6-451E-AB30-6B75040B830A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4082910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8C0CF3A2-BB35-4B5B-985F-C9049CE100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919B5DF3-76D1-4FB2-B03A-558958BEEB81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/>
              <a:t>Det matematisk-naturvitenskapelige fakultet</a:t>
            </a:r>
          </a:p>
        </p:txBody>
      </p:sp>
      <p:grpSp>
        <p:nvGrpSpPr>
          <p:cNvPr id="15" name="Group 4">
            <a:extLst>
              <a:ext uri="{FF2B5EF4-FFF2-40B4-BE49-F238E27FC236}">
                <a16:creationId xmlns:a16="http://schemas.microsoft.com/office/drawing/2014/main" id="{AC493A5E-9BD3-4E8F-9929-DFF150B39C8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E9AC40A2-48E8-4E38-A0D0-CAEFC7530A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7F7D78F3-9CE5-4553-8D36-258A12EF6A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F5AC0C3A-7F3C-451F-B739-CDD50839D7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31EAB8D2-F0B4-4FAC-B38F-64CE670894F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7AF9656E-399E-4288-8913-4F1031205C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B1C1BAEC-C920-477B-B026-EFE81143DC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5945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 /m bilde og stor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lipse 17">
            <a:extLst>
              <a:ext uri="{FF2B5EF4-FFF2-40B4-BE49-F238E27FC236}">
                <a16:creationId xmlns:a16="http://schemas.microsoft.com/office/drawing/2014/main" id="{34E270BA-1CD5-4957-84D6-18A400390989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3884886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21A0141D-73F1-4F3B-9CD6-75FDD560D760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4082910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36B2E708-3A4F-47DB-8C8F-7EC057EF7AE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008126"/>
            <a:ext cx="9145143" cy="4136962"/>
          </a:xfrm>
          <a:custGeom>
            <a:avLst/>
            <a:gdLst>
              <a:gd name="connsiteX0" fmla="*/ 7461922 w 9145143"/>
              <a:gd name="connsiteY0" fmla="*/ 3078100 h 4136962"/>
              <a:gd name="connsiteX1" fmla="*/ 7380922 w 9145143"/>
              <a:gd name="connsiteY1" fmla="*/ 3159100 h 4136962"/>
              <a:gd name="connsiteX2" fmla="*/ 7461922 w 9145143"/>
              <a:gd name="connsiteY2" fmla="*/ 3240100 h 4136962"/>
              <a:gd name="connsiteX3" fmla="*/ 7542922 w 9145143"/>
              <a:gd name="connsiteY3" fmla="*/ 3159100 h 4136962"/>
              <a:gd name="connsiteX4" fmla="*/ 7461922 w 9145143"/>
              <a:gd name="connsiteY4" fmla="*/ 3078100 h 4136962"/>
              <a:gd name="connsiteX5" fmla="*/ 7461922 w 9145143"/>
              <a:gd name="connsiteY5" fmla="*/ 2880360 h 4136962"/>
              <a:gd name="connsiteX6" fmla="*/ 7380922 w 9145143"/>
              <a:gd name="connsiteY6" fmla="*/ 2961360 h 4136962"/>
              <a:gd name="connsiteX7" fmla="*/ 7461922 w 9145143"/>
              <a:gd name="connsiteY7" fmla="*/ 3042360 h 4136962"/>
              <a:gd name="connsiteX8" fmla="*/ 7542922 w 9145143"/>
              <a:gd name="connsiteY8" fmla="*/ 2961360 h 4136962"/>
              <a:gd name="connsiteX9" fmla="*/ 7461922 w 9145143"/>
              <a:gd name="connsiteY9" fmla="*/ 2880360 h 4136962"/>
              <a:gd name="connsiteX10" fmla="*/ 0 w 9145143"/>
              <a:gd name="connsiteY10" fmla="*/ 0 h 4136962"/>
              <a:gd name="connsiteX11" fmla="*/ 9145143 w 9145143"/>
              <a:gd name="connsiteY11" fmla="*/ 0 h 4136962"/>
              <a:gd name="connsiteX12" fmla="*/ 9145143 w 9145143"/>
              <a:gd name="connsiteY12" fmla="*/ 4136962 h 4136962"/>
              <a:gd name="connsiteX13" fmla="*/ 0 w 9145143"/>
              <a:gd name="connsiteY13" fmla="*/ 4136962 h 41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45143" h="4136962">
                <a:moveTo>
                  <a:pt x="7461922" y="3078100"/>
                </a:moveTo>
                <a:cubicBezTo>
                  <a:pt x="7417187" y="3078100"/>
                  <a:pt x="7380922" y="3114365"/>
                  <a:pt x="7380922" y="3159100"/>
                </a:cubicBezTo>
                <a:cubicBezTo>
                  <a:pt x="7380922" y="3203835"/>
                  <a:pt x="7417187" y="3240100"/>
                  <a:pt x="7461922" y="3240100"/>
                </a:cubicBezTo>
                <a:cubicBezTo>
                  <a:pt x="7506657" y="3240100"/>
                  <a:pt x="7542922" y="3203835"/>
                  <a:pt x="7542922" y="3159100"/>
                </a:cubicBezTo>
                <a:cubicBezTo>
                  <a:pt x="7542922" y="3114365"/>
                  <a:pt x="7506657" y="3078100"/>
                  <a:pt x="7461922" y="3078100"/>
                </a:cubicBezTo>
                <a:close/>
                <a:moveTo>
                  <a:pt x="7461922" y="2880360"/>
                </a:moveTo>
                <a:cubicBezTo>
                  <a:pt x="7417187" y="2880360"/>
                  <a:pt x="7380922" y="2916625"/>
                  <a:pt x="7380922" y="2961360"/>
                </a:cubicBezTo>
                <a:cubicBezTo>
                  <a:pt x="7380922" y="3006095"/>
                  <a:pt x="7417187" y="3042360"/>
                  <a:pt x="7461922" y="3042360"/>
                </a:cubicBezTo>
                <a:cubicBezTo>
                  <a:pt x="7506657" y="3042360"/>
                  <a:pt x="7542922" y="3006095"/>
                  <a:pt x="7542922" y="2961360"/>
                </a:cubicBezTo>
                <a:cubicBezTo>
                  <a:pt x="7542922" y="2916625"/>
                  <a:pt x="7506657" y="2880360"/>
                  <a:pt x="7461922" y="2880360"/>
                </a:cubicBezTo>
                <a:close/>
                <a:moveTo>
                  <a:pt x="0" y="0"/>
                </a:moveTo>
                <a:lnTo>
                  <a:pt x="9145143" y="0"/>
                </a:lnTo>
                <a:lnTo>
                  <a:pt x="9145143" y="4136962"/>
                </a:lnTo>
                <a:lnTo>
                  <a:pt x="0" y="4136962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tIns="90000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nb-NO"/>
              <a:t>Sett inn bilde via menyen «Sett inn» og knappen «Bilde»</a:t>
            </a:r>
          </a:p>
        </p:txBody>
      </p:sp>
      <p:sp>
        <p:nvSpPr>
          <p:cNvPr id="2" name="Tittel 1"/>
          <p:cNvSpPr>
            <a:spLocks noGrp="1" noChangeAspect="1"/>
          </p:cNvSpPr>
          <p:nvPr>
            <p:ph type="ctrTitle" hasCustomPrompt="1"/>
          </p:nvPr>
        </p:nvSpPr>
        <p:spPr>
          <a:xfrm>
            <a:off x="2790905" y="1361116"/>
            <a:ext cx="3024000" cy="3024000"/>
          </a:xfrm>
          <a:prstGeom prst="ellipse">
            <a:avLst/>
          </a:prstGeom>
          <a:solidFill>
            <a:schemeClr val="bg1"/>
          </a:solidFill>
        </p:spPr>
        <p:txBody>
          <a:bodyPr lIns="36000" tIns="36000" rIns="36000" bIns="1080000" anchor="b">
            <a:normAutofit/>
          </a:bodyPr>
          <a:lstStyle>
            <a:lvl1pPr algn="ctr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nb-NO"/>
              <a:t>Tittel</a:t>
            </a:r>
          </a:p>
        </p:txBody>
      </p:sp>
      <p:sp>
        <p:nvSpPr>
          <p:cNvPr id="3" name="Undertittel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2904564" y="2941568"/>
            <a:ext cx="2788023" cy="54229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Undertittel</a:t>
            </a:r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7B181E55-BA4E-41F3-878C-77EB660DC1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50956" y="3924491"/>
            <a:ext cx="1125487" cy="38399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l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1A6D3BBD-497E-444D-8817-667147E479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A2DCEEDE-996F-4F53-AA53-892FCAE5A1F3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/>
              <a:t>Det matematisk-naturvitenskapelige fakultet</a:t>
            </a:r>
          </a:p>
        </p:txBody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id="{E6B1FFA4-DB8A-453A-866D-42BEE933553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0E559E31-041D-4610-A582-C8215B7875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DFF11FF-8985-45B8-87AD-4F75F97CF5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299177C8-B844-4593-8A4D-6028B89B0D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C206DB3E-7E5A-4118-A58E-D28E6B6BEE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BBAE402C-300B-4295-A825-9A43E9C92F2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7BBA4532-2A30-40BC-97E0-29A2E60C63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06698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06258D59-7168-4E0B-A9D6-8E1FF9EA5B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81856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90970" y="1410933"/>
            <a:ext cx="6562060" cy="1261884"/>
          </a:xfrm>
        </p:spPr>
        <p:txBody>
          <a:bodyPr wrap="square" anchor="ctr">
            <a:spAutoFit/>
          </a:bodyPr>
          <a:lstStyle>
            <a:lvl1pPr algn="ctr">
              <a:defRPr sz="4100">
                <a:solidFill>
                  <a:schemeClr val="l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69831B6B-6892-4E24-A66F-0CE8685A2D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44847" y="4515703"/>
            <a:ext cx="425197" cy="425197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DA88C679-3A11-42E0-9A8B-D596C63A662C}"/>
              </a:ext>
            </a:extLst>
          </p:cNvPr>
          <p:cNvSpPr txBox="1"/>
          <p:nvPr userDrawn="1"/>
        </p:nvSpPr>
        <p:spPr>
          <a:xfrm>
            <a:off x="3177587" y="4583354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/>
              <a:t>Det matematisk-naturvitenskapelige fakultet</a:t>
            </a: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1F52A8C7-01D7-48B7-A36C-B219C7E0197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782820" y="4667043"/>
            <a:ext cx="439200" cy="136098"/>
            <a:chOff x="699" y="-168"/>
            <a:chExt cx="810" cy="251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2B391352-4D48-412C-8465-D30BD6C55EA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19855DE-927D-4973-BC42-270C92843B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5A2B59B8-7CF6-4668-ABCB-F4A7DD75CE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74FD7DF4-3E30-4B20-A43D-1A4F8E8729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A64B77F7-76E3-463F-986A-ED33F912ACA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3D03E1DA-EBA2-4340-99A1-0AAE7C9318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95209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nholdsdeler med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EAB2FC4-B0AF-47B9-889E-B3D3131125B4}"/>
              </a:ext>
            </a:extLst>
          </p:cNvPr>
          <p:cNvSpPr/>
          <p:nvPr userDrawn="1"/>
        </p:nvSpPr>
        <p:spPr>
          <a:xfrm>
            <a:off x="0" y="905435"/>
            <a:ext cx="9144000" cy="4239653"/>
          </a:xfrm>
          <a:prstGeom prst="rect">
            <a:avLst/>
          </a:prstGeom>
          <a:solidFill>
            <a:srgbClr val="F5F3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72" y="1182827"/>
            <a:ext cx="3600450" cy="215444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11.10.2020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C0A3205A-B931-4541-A0D3-BE1AA7A8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DFAD5ACB-59BB-4888-BC7A-DDBA47C2AC07}"/>
              </a:ext>
            </a:extLst>
          </p:cNvPr>
          <p:cNvCxnSpPr/>
          <p:nvPr userDrawn="1"/>
        </p:nvCxnSpPr>
        <p:spPr>
          <a:xfrm>
            <a:off x="4572000" y="1800225"/>
            <a:ext cx="0" cy="2736342"/>
          </a:xfrm>
          <a:prstGeom prst="line">
            <a:avLst/>
          </a:prstGeom>
          <a:ln w="12700">
            <a:solidFill>
              <a:srgbClr val="C7C1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ssholder for tekst 2">
            <a:extLst>
              <a:ext uri="{FF2B5EF4-FFF2-40B4-BE49-F238E27FC236}">
                <a16:creationId xmlns:a16="http://schemas.microsoft.com/office/drawing/2014/main" id="{E0A86587-8C70-4A7E-BC3D-1C0813361901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967479" y="1196893"/>
            <a:ext cx="3600450" cy="215444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46ECE5E-F8BE-4003-985D-ACB125166B6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76072" y="1764222"/>
            <a:ext cx="3600450" cy="27363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CAAB143-56E5-4980-95CB-926D5CE2E50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967479" y="1778288"/>
            <a:ext cx="3600450" cy="27363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114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11.10.2020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255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BE9E5DBC-1B8D-4A0A-BE15-FE75497EC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6074" y="1144943"/>
            <a:ext cx="2502313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B547A535-64C8-47BA-A0EF-C549CE5A7A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6074" y="2973972"/>
            <a:ext cx="2502313" cy="1782223"/>
          </a:xfrm>
          <a:prstGeom prst="rect">
            <a:avLst/>
          </a:prstGeom>
          <a:solidFill>
            <a:schemeClr val="accent3"/>
          </a:solidFill>
        </p:spPr>
        <p:txBody>
          <a:bodyPr lIns="0" tIns="0" rIns="0" bIns="0" anchor="ctr"/>
          <a:lstStyle>
            <a:lvl1pPr marL="0" indent="0" algn="ctr">
              <a:buNone/>
              <a:defRPr>
                <a:solidFill>
                  <a:schemeClr val="l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lassholder for bilde 7">
            <a:extLst>
              <a:ext uri="{FF2B5EF4-FFF2-40B4-BE49-F238E27FC236}">
                <a16:creationId xmlns:a16="http://schemas.microsoft.com/office/drawing/2014/main" id="{CD8D1D19-E2BC-466E-8814-43BE87BC130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392" y="1144943"/>
            <a:ext cx="1782223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11" name="Plassholder for tekst 8">
            <a:extLst>
              <a:ext uri="{FF2B5EF4-FFF2-40B4-BE49-F238E27FC236}">
                <a16:creationId xmlns:a16="http://schemas.microsoft.com/office/drawing/2014/main" id="{07738B89-F2C1-41B7-92EF-E139FA97D3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61420" y="1144943"/>
            <a:ext cx="1782223" cy="1782223"/>
          </a:xfrm>
          <a:prstGeom prst="rect">
            <a:avLst/>
          </a:prstGeom>
          <a:solidFill>
            <a:schemeClr val="dk1"/>
          </a:solidFill>
        </p:spPr>
        <p:txBody>
          <a:bodyPr lIns="0" tIns="0" rIns="0" bIns="0" anchor="ctr"/>
          <a:lstStyle>
            <a:lvl1pPr marL="0" indent="0" algn="ctr">
              <a:buNone/>
              <a:defRPr>
                <a:solidFill>
                  <a:schemeClr val="l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lassholder for bilde 7">
            <a:extLst>
              <a:ext uri="{FF2B5EF4-FFF2-40B4-BE49-F238E27FC236}">
                <a16:creationId xmlns:a16="http://schemas.microsoft.com/office/drawing/2014/main" id="{0DD46E06-C6D2-4C10-BCA4-5D9757C3326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790448" y="1144943"/>
            <a:ext cx="1782223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13" name="Plassholder for bilde 7">
            <a:extLst>
              <a:ext uri="{FF2B5EF4-FFF2-40B4-BE49-F238E27FC236}">
                <a16:creationId xmlns:a16="http://schemas.microsoft.com/office/drawing/2014/main" id="{D4494FC2-94A2-40B6-9782-976365B1D3F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132392" y="2973971"/>
            <a:ext cx="3611251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14" name="Plassholder for tekst 8">
            <a:extLst>
              <a:ext uri="{FF2B5EF4-FFF2-40B4-BE49-F238E27FC236}">
                <a16:creationId xmlns:a16="http://schemas.microsoft.com/office/drawing/2014/main" id="{BD395384-2AA4-43C2-BA8A-F89CC7A4EA0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790448" y="2973970"/>
            <a:ext cx="1782223" cy="1782223"/>
          </a:xfrm>
          <a:prstGeom prst="rect">
            <a:avLst/>
          </a:prstGeom>
          <a:solidFill>
            <a:schemeClr val="accent3"/>
          </a:solidFill>
        </p:spPr>
        <p:txBody>
          <a:bodyPr lIns="0" tIns="0" rIns="0" bIns="0" anchor="ctr"/>
          <a:lstStyle>
            <a:lvl1pPr marL="0" indent="0" algn="ctr">
              <a:buNone/>
              <a:defRPr>
                <a:solidFill>
                  <a:schemeClr val="l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Plassholder for dato 14">
            <a:extLst>
              <a:ext uri="{FF2B5EF4-FFF2-40B4-BE49-F238E27FC236}">
                <a16:creationId xmlns:a16="http://schemas.microsoft.com/office/drawing/2014/main" id="{1A23FB33-0C5E-433C-A6D7-C7CFF1937B25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pPr/>
              <a:t>11.10.2020</a:t>
            </a:fld>
            <a:endParaRPr lang="nb-NO"/>
          </a:p>
        </p:txBody>
      </p:sp>
      <p:sp>
        <p:nvSpPr>
          <p:cNvPr id="16" name="Plassholder for bunntekst 15">
            <a:extLst>
              <a:ext uri="{FF2B5EF4-FFF2-40B4-BE49-F238E27FC236}">
                <a16:creationId xmlns:a16="http://schemas.microsoft.com/office/drawing/2014/main" id="{B6FB1711-42FB-43A1-B5CC-7DF4096BB6B9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Plassholder for lysbildenummer 16">
            <a:extLst>
              <a:ext uri="{FF2B5EF4-FFF2-40B4-BE49-F238E27FC236}">
                <a16:creationId xmlns:a16="http://schemas.microsoft.com/office/drawing/2014/main" id="{6CDFAB3E-FFBD-435E-867C-6F512F1938A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607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kta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7612E60-73D6-4E03-A75B-7B60A12C2020}"/>
              </a:ext>
            </a:extLst>
          </p:cNvPr>
          <p:cNvSpPr/>
          <p:nvPr userDrawn="1"/>
        </p:nvSpPr>
        <p:spPr>
          <a:xfrm>
            <a:off x="0" y="1"/>
            <a:ext cx="9144000" cy="5145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11.10.2020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5280AE57-5149-4270-B50A-0515503F58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60270" y="1368171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A1B0674C-4CBD-4F5B-B1E6-8439D0BF7885}"/>
              </a:ext>
            </a:extLst>
          </p:cNvPr>
          <p:cNvCxnSpPr/>
          <p:nvPr userDrawn="1"/>
        </p:nvCxnSpPr>
        <p:spPr>
          <a:xfrm>
            <a:off x="4374547" y="792099"/>
            <a:ext cx="360045" cy="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tekst 6">
            <a:extLst>
              <a:ext uri="{FF2B5EF4-FFF2-40B4-BE49-F238E27FC236}">
                <a16:creationId xmlns:a16="http://schemas.microsoft.com/office/drawing/2014/main" id="{1F14E1A4-E3DE-4BED-8514-C42A8BC81D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4000" y="1368171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E44EF5B2-5E6A-41CC-91F9-7BEF8B2EF3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07730" y="1368171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2A9AA01A-7EA8-48B1-B72A-C38F2F418EE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125693" y="2952369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id="{4B802FF4-92EA-42A7-BF43-5990B128902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99423" y="2952369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DAA5AE86-50F7-49C1-8D68-1C0A973192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73153" y="2952369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809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e fakta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230A4C1-3971-481E-8696-7BACB511007D}"/>
              </a:ext>
            </a:extLst>
          </p:cNvPr>
          <p:cNvSpPr/>
          <p:nvPr userDrawn="1"/>
        </p:nvSpPr>
        <p:spPr>
          <a:xfrm>
            <a:off x="0" y="1"/>
            <a:ext cx="9144000" cy="5145088"/>
          </a:xfrm>
          <a:prstGeom prst="rect">
            <a:avLst/>
          </a:prstGeom>
          <a:solidFill>
            <a:srgbClr val="CCCB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11.10.2020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5280AE57-5149-4270-B50A-0515503F5820}"/>
              </a:ext>
            </a:extLst>
          </p:cNvPr>
          <p:cNvSpPr>
            <a:spLocks noGrp="1" noChangeAspect="1"/>
          </p:cNvSpPr>
          <p:nvPr>
            <p:ph type="body" sz="quarter" idx="13"/>
          </p:nvPr>
        </p:nvSpPr>
        <p:spPr>
          <a:xfrm>
            <a:off x="1296162" y="1656207"/>
            <a:ext cx="1908000" cy="1908000"/>
          </a:xfrm>
          <a:prstGeom prst="ellipse">
            <a:avLst/>
          </a:prstGeom>
          <a:solidFill>
            <a:schemeClr val="lt1"/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Char char="​"/>
              <a:defRPr sz="10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Plassholder for tekst 6">
            <a:extLst>
              <a:ext uri="{FF2B5EF4-FFF2-40B4-BE49-F238E27FC236}">
                <a16:creationId xmlns:a16="http://schemas.microsoft.com/office/drawing/2014/main" id="{3C78C568-6550-42F2-AC83-DF36B9D86A68}"/>
              </a:ext>
            </a:extLst>
          </p:cNvPr>
          <p:cNvSpPr>
            <a:spLocks noGrp="1" noChangeAspect="1"/>
          </p:cNvSpPr>
          <p:nvPr>
            <p:ph type="body" sz="quarter" idx="14"/>
          </p:nvPr>
        </p:nvSpPr>
        <p:spPr>
          <a:xfrm>
            <a:off x="3618000" y="1656207"/>
            <a:ext cx="1908000" cy="1908000"/>
          </a:xfrm>
          <a:prstGeom prst="ellipse">
            <a:avLst/>
          </a:prstGeom>
          <a:solidFill>
            <a:schemeClr val="lt1"/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Char char="​"/>
              <a:defRPr sz="10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D52A1348-F70D-4977-ABF0-B088B61478C8}"/>
              </a:ext>
            </a:extLst>
          </p:cNvPr>
          <p:cNvSpPr>
            <a:spLocks noGrp="1" noChangeAspect="1"/>
          </p:cNvSpPr>
          <p:nvPr>
            <p:ph type="body" sz="quarter" idx="15"/>
          </p:nvPr>
        </p:nvSpPr>
        <p:spPr>
          <a:xfrm>
            <a:off x="5939838" y="1656207"/>
            <a:ext cx="1908000" cy="1908000"/>
          </a:xfrm>
          <a:prstGeom prst="ellipse">
            <a:avLst/>
          </a:prstGeom>
          <a:solidFill>
            <a:schemeClr val="lt1"/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Char char="​"/>
              <a:defRPr sz="10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1907FAE4-AE58-4689-84EB-3770B2E581C5}"/>
              </a:ext>
            </a:extLst>
          </p:cNvPr>
          <p:cNvCxnSpPr/>
          <p:nvPr userDrawn="1"/>
        </p:nvCxnSpPr>
        <p:spPr>
          <a:xfrm>
            <a:off x="4374547" y="792099"/>
            <a:ext cx="360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33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72" y="288036"/>
            <a:ext cx="7922703" cy="36004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72" y="1440181"/>
            <a:ext cx="7920990" cy="306038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76072" y="4860608"/>
            <a:ext cx="634666" cy="18002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11.10.2020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780674" y="4860608"/>
            <a:ext cx="5582653" cy="18002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83742" y="4860608"/>
            <a:ext cx="231608" cy="18002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7B422D6A-1596-4F97-B0A0-875892A68C1A}"/>
              </a:ext>
            </a:extLst>
          </p:cNvPr>
          <p:cNvCxnSpPr/>
          <p:nvPr userDrawn="1"/>
        </p:nvCxnSpPr>
        <p:spPr>
          <a:xfrm>
            <a:off x="4374547" y="792099"/>
            <a:ext cx="360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8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63" r:id="rId4"/>
    <p:sldLayoutId id="2147483659" r:id="rId5"/>
    <p:sldLayoutId id="2147483650" r:id="rId6"/>
    <p:sldLayoutId id="2147483660" r:id="rId7"/>
    <p:sldLayoutId id="2147483661" r:id="rId8"/>
    <p:sldLayoutId id="2147483662" r:id="rId9"/>
    <p:sldLayoutId id="2147483652" r:id="rId10"/>
    <p:sldLayoutId id="2147483653" r:id="rId11"/>
    <p:sldLayoutId id="2147483654" r:id="rId12"/>
    <p:sldLayoutId id="2147483655" r:id="rId13"/>
    <p:sldLayoutId id="2147483658" r:id="rId14"/>
    <p:sldLayoutId id="2147483665" r:id="rId15"/>
    <p:sldLayoutId id="2147483666" r:id="rId16"/>
  </p:sldLayoutIdLst>
  <p:txStyles>
    <p:titleStyle>
      <a:lvl1pPr algn="ctr" defTabSz="6858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80000" algn="l" defTabSz="685800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Verdana" panose="020B060403050404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1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1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F1574C-EDB0-4093-99A6-A400FE6144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Programmering for kjemikere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E17633F-38EF-4D85-9ED0-6D967DA7BF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Framstilling av eksperimentelle data</a:t>
            </a:r>
          </a:p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1E8BD12-25AB-48BB-9CD1-3C4604D09C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89" y="3982065"/>
            <a:ext cx="3497949" cy="326424"/>
          </a:xfrm>
        </p:spPr>
        <p:txBody>
          <a:bodyPr>
            <a:normAutofit/>
          </a:bodyPr>
          <a:lstStyle/>
          <a:p>
            <a:r>
              <a:rPr lang="nb-NO" dirty="0"/>
              <a:t>Andreas Haraldsrud</a:t>
            </a:r>
          </a:p>
          <a:p>
            <a:r>
              <a:rPr lang="nb-NO" dirty="0"/>
              <a:t>Kjemisk institutt, UiO</a:t>
            </a:r>
          </a:p>
        </p:txBody>
      </p:sp>
    </p:spTree>
    <p:extLst>
      <p:ext uri="{BB962C8B-B14F-4D97-AF65-F5344CB8AC3E}">
        <p14:creationId xmlns:p14="http://schemas.microsoft.com/office/powerpoint/2010/main" val="1304191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A55B18-818C-4ED8-893E-B9233EDD6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316022"/>
            <a:ext cx="8520600" cy="455503"/>
          </a:xfrm>
        </p:spPr>
        <p:txBody>
          <a:bodyPr>
            <a:noAutofit/>
          </a:bodyPr>
          <a:lstStyle/>
          <a:p>
            <a:r>
              <a:rPr lang="nb-NO" sz="2400" dirty="0"/>
              <a:t>Hva skal du kunne?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F3441BA-31E2-4C11-BABD-FDAF1CBF35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400" dirty="0"/>
              <a:t>Forstå hva som menes med modeller og algoritmer.</a:t>
            </a:r>
          </a:p>
          <a:p>
            <a:r>
              <a:rPr lang="nb-NO" sz="2400" dirty="0"/>
              <a:t>Skrive inn data direkte i et program og plotte dem.</a:t>
            </a:r>
          </a:p>
          <a:p>
            <a:r>
              <a:rPr lang="nb-NO" sz="2400" dirty="0"/>
              <a:t>Plotte funksjoner.</a:t>
            </a:r>
          </a:p>
          <a:p>
            <a:r>
              <a:rPr lang="nb-NO" sz="2400" dirty="0"/>
              <a:t>Lese data fra filer og sortere dem på en hensiktsmessige måte.</a:t>
            </a:r>
          </a:p>
          <a:p>
            <a:r>
              <a:rPr lang="nb-NO" sz="2400" dirty="0"/>
              <a:t>Modifisere og pynte plott.</a:t>
            </a:r>
          </a:p>
          <a:p>
            <a:r>
              <a:rPr lang="nb-NO" sz="2400" dirty="0"/>
              <a:t>Skrive programmer og tekst i </a:t>
            </a:r>
            <a:r>
              <a:rPr lang="nb-NO" sz="2400" dirty="0" err="1"/>
              <a:t>Jupyter</a:t>
            </a:r>
            <a:r>
              <a:rPr lang="nb-NO" sz="2400" dirty="0"/>
              <a:t> Notebook.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31214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97C796A3-E810-4C7A-BA93-FED554C01F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40" y="371048"/>
            <a:ext cx="8925520" cy="440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29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Ideelle gasser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/>
              <a:lstStyle/>
              <a:p>
                <a:r>
                  <a:rPr lang="nb-NO" dirty="0"/>
                  <a:t>Plott P som funksjon av V når T = 290 K, n = 1 mol og</a:t>
                </a:r>
                <a:br>
                  <a:rPr lang="nb-NO" dirty="0"/>
                </a:br>
                <a:r>
                  <a:rPr lang="nb-NO" dirty="0"/>
                  <a:t>R = 8,314 J/(mol</a:t>
                </a:r>
                <a14:m>
                  <m:oMath xmlns:m="http://schemas.openxmlformats.org/officeDocument/2006/math">
                    <m:r>
                      <a:rPr lang="nb-NO" b="0" i="1">
                        <a:latin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nb-NO" dirty="0"/>
                  <a:t>K).</a:t>
                </a:r>
              </a:p>
              <a:p>
                <a:endParaRPr lang="nb-NO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>
                <a:blip r:embed="rId2"/>
                <a:stretch>
                  <a:fillRect t="-10309" b="-412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975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0970" y="1726404"/>
            <a:ext cx="6562060" cy="630942"/>
          </a:xfrm>
        </p:spPr>
        <p:txBody>
          <a:bodyPr/>
          <a:lstStyle/>
          <a:p>
            <a:r>
              <a:rPr lang="nb-NO" dirty="0"/>
              <a:t>Plotting av små datasett</a:t>
            </a:r>
          </a:p>
        </p:txBody>
      </p:sp>
    </p:spTree>
    <p:extLst>
      <p:ext uri="{BB962C8B-B14F-4D97-AF65-F5344CB8AC3E}">
        <p14:creationId xmlns:p14="http://schemas.microsoft.com/office/powerpoint/2010/main" val="3631654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Små datasett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Små datasett som noteres manuelt kan skrives direkte inn i lister: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Deretter kan vi plotte og pynte på grafene etter ønske.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342" y="1829616"/>
            <a:ext cx="8172450" cy="619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106" y="2935703"/>
            <a:ext cx="3078671" cy="212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450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58EE70-AE73-4159-9711-3C3C90847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0F1B93-47AF-4B37-82F3-695587903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86123798-D596-4C92-B3DD-DA3C152D0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832" y="1"/>
            <a:ext cx="8305800" cy="514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823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0970" y="1726404"/>
            <a:ext cx="6562060" cy="630942"/>
          </a:xfrm>
        </p:spPr>
        <p:txBody>
          <a:bodyPr/>
          <a:lstStyle/>
          <a:p>
            <a:r>
              <a:rPr lang="nb-NO" dirty="0"/>
              <a:t>Plotting av store datasett</a:t>
            </a:r>
          </a:p>
        </p:txBody>
      </p:sp>
    </p:spTree>
    <p:extLst>
      <p:ext uri="{BB962C8B-B14F-4D97-AF65-F5344CB8AC3E}">
        <p14:creationId xmlns:p14="http://schemas.microsoft.com/office/powerpoint/2010/main" val="534346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Store datasett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/>
              <a:t>Datasett med svært mange punkter finnes ofte i råtekstfiler eller </a:t>
            </a:r>
            <a:r>
              <a:rPr lang="nb-NO" sz="1800" dirty="0" err="1"/>
              <a:t>csv</a:t>
            </a:r>
            <a:r>
              <a:rPr lang="nb-NO" sz="1800" dirty="0"/>
              <a:t>-filer.</a:t>
            </a:r>
          </a:p>
          <a:p>
            <a:endParaRPr lang="nb-NO" sz="1800" dirty="0"/>
          </a:p>
          <a:p>
            <a:r>
              <a:rPr lang="nb-NO" sz="1800" dirty="0"/>
              <a:t>Vi kan lese filer enkelt med funksjonen </a:t>
            </a:r>
            <a:r>
              <a:rPr lang="nb-NO" sz="1800" i="1" dirty="0" err="1"/>
              <a:t>loadtxt</a:t>
            </a:r>
            <a:r>
              <a:rPr lang="nb-NO" sz="1800" i="1" dirty="0"/>
              <a:t> </a:t>
            </a:r>
            <a:r>
              <a:rPr lang="nb-NO" sz="1800" dirty="0"/>
              <a:t>som finnes i </a:t>
            </a:r>
            <a:r>
              <a:rPr lang="nb-NO" sz="1800" i="1" dirty="0" err="1"/>
              <a:t>numpy</a:t>
            </a:r>
            <a:r>
              <a:rPr lang="nb-NO" sz="1800" dirty="0"/>
              <a:t>-biblioteket.</a:t>
            </a:r>
          </a:p>
          <a:p>
            <a:endParaRPr lang="nb-NO" sz="1800" dirty="0"/>
          </a:p>
          <a:p>
            <a:pPr marL="0" indent="0" algn="ctr">
              <a:buNone/>
            </a:pPr>
            <a:r>
              <a:rPr lang="nb-NO" sz="1800" dirty="0" err="1"/>
              <a:t>loadtxt</a:t>
            </a:r>
            <a:r>
              <a:rPr lang="nb-NO" sz="1800" dirty="0"/>
              <a:t>(‘filnavn’, </a:t>
            </a:r>
            <a:r>
              <a:rPr lang="nb-NO" sz="1800" dirty="0" err="1"/>
              <a:t>dtype</a:t>
            </a:r>
            <a:r>
              <a:rPr lang="nb-NO" sz="1800" dirty="0"/>
              <a:t> = ‘…’, </a:t>
            </a:r>
            <a:r>
              <a:rPr lang="nb-NO" sz="1800" dirty="0" err="1"/>
              <a:t>delimiter</a:t>
            </a:r>
            <a:r>
              <a:rPr lang="nb-NO" sz="1800" dirty="0"/>
              <a:t> = ‘…’, </a:t>
            </a:r>
            <a:r>
              <a:rPr lang="nb-NO" sz="1800" dirty="0" err="1"/>
              <a:t>skiprows</a:t>
            </a:r>
            <a:r>
              <a:rPr lang="nb-NO" sz="1800" dirty="0"/>
              <a:t> = …, </a:t>
            </a:r>
            <a:r>
              <a:rPr lang="nb-NO" sz="1800" dirty="0" err="1"/>
              <a:t>usecols</a:t>
            </a:r>
            <a:r>
              <a:rPr lang="nb-NO" sz="1800" dirty="0"/>
              <a:t> = (…))</a:t>
            </a:r>
          </a:p>
          <a:p>
            <a:pPr marL="0" indent="0" algn="ctr">
              <a:buNone/>
            </a:pPr>
            <a:endParaRPr lang="nb-NO" sz="1800" dirty="0"/>
          </a:p>
          <a:p>
            <a:pPr marL="0" indent="0" algn="ctr">
              <a:buNone/>
            </a:pPr>
            <a:endParaRPr lang="nb-NO" sz="1800" dirty="0"/>
          </a:p>
          <a:p>
            <a:endParaRPr lang="nb-NO" sz="1800" dirty="0"/>
          </a:p>
          <a:p>
            <a:pPr marL="0" indent="0">
              <a:buNone/>
            </a:pPr>
            <a:endParaRPr lang="nb-NO" sz="1800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42777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La oss programmere!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https://andreasdh.github.io/programmering-i-kjemi</a:t>
            </a:r>
          </a:p>
        </p:txBody>
      </p:sp>
    </p:spTree>
    <p:extLst>
      <p:ext uri="{BB962C8B-B14F-4D97-AF65-F5344CB8AC3E}">
        <p14:creationId xmlns:p14="http://schemas.microsoft.com/office/powerpoint/2010/main" val="160429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UIO">
      <a:dk1>
        <a:sysClr val="windowText" lastClr="000000"/>
      </a:dk1>
      <a:lt1>
        <a:sysClr val="window" lastClr="FFFFFF"/>
      </a:lt1>
      <a:dk2>
        <a:srgbClr val="404040"/>
      </a:dk2>
      <a:lt2>
        <a:srgbClr val="F18665"/>
      </a:lt2>
      <a:accent1>
        <a:srgbClr val="E30613"/>
      </a:accent1>
      <a:accent2>
        <a:srgbClr val="C7C1B8"/>
      </a:accent2>
      <a:accent3>
        <a:srgbClr val="B7B7B6"/>
      </a:accent3>
      <a:accent4>
        <a:srgbClr val="76777B"/>
      </a:accent4>
      <a:accent5>
        <a:srgbClr val="E66A77"/>
      </a:accent5>
      <a:accent6>
        <a:srgbClr val="8A3B8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_UIO_1.potx" id="{EA89BD56-01FD-48D9-BDD3-1E84E0E193CE}" vid="{1D06FC09-0143-4B29-8E70-0BE773F385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6C095784CFED4BB1C07E103D8EEA0F" ma:contentTypeVersion="6" ma:contentTypeDescription="Opprett et nytt dokument." ma:contentTypeScope="" ma:versionID="77327d7314a6ad529f7d4b93192fae12">
  <xsd:schema xmlns:xsd="http://www.w3.org/2001/XMLSchema" xmlns:xs="http://www.w3.org/2001/XMLSchema" xmlns:p="http://schemas.microsoft.com/office/2006/metadata/properties" xmlns:ns2="75c2ae53-6359-4aff-b918-757ab4059ae7" targetNamespace="http://schemas.microsoft.com/office/2006/metadata/properties" ma:root="true" ma:fieldsID="aa744480066a6b1ef2b98ae20a433397" ns2:_="">
    <xsd:import namespace="75c2ae53-6359-4aff-b918-757ab4059a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c2ae53-6359-4aff-b918-757ab4059a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46A001-BE08-4B53-BA18-5BBFC28879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c2ae53-6359-4aff-b918-757ab4059a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0E950E-9910-4337-AEF4-E33FE1F697E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E5F3509-3F0F-427A-B152-60F12FAF90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</TotalTime>
  <Words>241</Words>
  <Application>Microsoft Office PowerPoint</Application>
  <PresentationFormat>Egendefinert</PresentationFormat>
  <Paragraphs>43</Paragraphs>
  <Slides>10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Verdana</vt:lpstr>
      <vt:lpstr>Office-tema</vt:lpstr>
      <vt:lpstr>Programmering for kjemikere</vt:lpstr>
      <vt:lpstr>PowerPoint-presentasjon</vt:lpstr>
      <vt:lpstr>Ideelle gasser</vt:lpstr>
      <vt:lpstr>Plotting av små datasett</vt:lpstr>
      <vt:lpstr>Små datasett</vt:lpstr>
      <vt:lpstr>PowerPoint-presentasjon</vt:lpstr>
      <vt:lpstr>Plotting av store datasett</vt:lpstr>
      <vt:lpstr>Store datasett</vt:lpstr>
      <vt:lpstr>La oss programmere!</vt:lpstr>
      <vt:lpstr>Hva skal du kunne?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Plotting og lese fra fil</dc:title>
  <dc:creator>Cathrine W. Tellefsen</dc:creator>
  <cp:lastModifiedBy>Andreas Haraldsrud</cp:lastModifiedBy>
  <cp:revision>134</cp:revision>
  <cp:lastPrinted>2018-06-11T15:07:54Z</cp:lastPrinted>
  <dcterms:created xsi:type="dcterms:W3CDTF">2018-05-25T08:42:12Z</dcterms:created>
  <dcterms:modified xsi:type="dcterms:W3CDTF">2020-10-11T17:09:11Z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0x0101002F6C095784CFED4BB1C07E103D8EEA0F</vt:lpwstr>
  </property>
</Properties>
</file>