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54" r:id="rId5"/>
    <p:sldId id="397" r:id="rId6"/>
    <p:sldId id="373" r:id="rId7"/>
    <p:sldId id="375" r:id="rId8"/>
    <p:sldId id="378" r:id="rId9"/>
    <p:sldId id="380" r:id="rId10"/>
    <p:sldId id="370" r:id="rId11"/>
    <p:sldId id="391" r:id="rId12"/>
    <p:sldId id="396" r:id="rId13"/>
    <p:sldId id="388" r:id="rId14"/>
    <p:sldId id="399" r:id="rId15"/>
    <p:sldId id="381" r:id="rId16"/>
    <p:sldId id="377" r:id="rId17"/>
    <p:sldId id="383" r:id="rId18"/>
    <p:sldId id="384" r:id="rId19"/>
    <p:sldId id="398" r:id="rId20"/>
    <p:sldId id="385" r:id="rId21"/>
  </p:sldIdLst>
  <p:sldSz cx="9144000" cy="5145088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Drolsum Haraldsrud" initials="ADH" lastIdx="2" clrIdx="0">
    <p:extLst>
      <p:ext uri="{19B8F6BF-5375-455C-9EA6-DF929625EA0E}">
        <p15:presenceInfo xmlns:p15="http://schemas.microsoft.com/office/powerpoint/2012/main" userId="S-1-5-21-573178753-3869741976-1425505419-444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BCA"/>
    <a:srgbClr val="76777B"/>
    <a:srgbClr val="C7C1B8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F7C96-0AA2-493D-AE7B-E32DD6E3F765}" v="184" dt="2020-11-11T15:02:1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74" autoAdjust="0"/>
  </p:normalViewPr>
  <p:slideViewPr>
    <p:cSldViewPr snapToGrid="0">
      <p:cViewPr varScale="1">
        <p:scale>
          <a:sx n="125" d="100"/>
          <a:sy n="125" d="100"/>
        </p:scale>
        <p:origin x="57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Drolsum Haraldsrud" userId="S::andreadh@uio.no::a321594c-2ddb-4e67-9f54-8982ebf5f6fc" providerId="AD" clId="Web-{FA676095-213D-4CDA-82C9-88376A38A065}"/>
  </pc:docChgLst>
  <pc:docChgLst>
    <pc:chgData name="Andreas Drolsum Haraldsrud" userId="acec7d9d-f2e9-46ed-b591-c74056642f7d" providerId="ADAL" clId="{5BADA0C6-B60F-4019-90D5-F8C3A2B29C64}"/>
    <pc:docChg chg="custSel addSld delSld modSld">
      <pc:chgData name="Andreas Drolsum Haraldsrud" userId="acec7d9d-f2e9-46ed-b591-c74056642f7d" providerId="ADAL" clId="{5BADA0C6-B60F-4019-90D5-F8C3A2B29C64}" dt="2019-06-25T16:35:59.244" v="943" actId="27636"/>
      <pc:docMkLst>
        <pc:docMk/>
      </pc:docMkLst>
      <pc:sldChg chg="delSp">
        <pc:chgData name="Andreas Drolsum Haraldsrud" userId="acec7d9d-f2e9-46ed-b591-c74056642f7d" providerId="ADAL" clId="{5BADA0C6-B60F-4019-90D5-F8C3A2B29C64}" dt="2019-06-24T19:14:23.290" v="941" actId="478"/>
        <pc:sldMkLst>
          <pc:docMk/>
          <pc:sldMk cId="1010429908" sldId="263"/>
        </pc:sldMkLst>
        <pc:spChg chg="del">
          <ac:chgData name="Andreas Drolsum Haraldsrud" userId="acec7d9d-f2e9-46ed-b591-c74056642f7d" providerId="ADAL" clId="{5BADA0C6-B60F-4019-90D5-F8C3A2B29C64}" dt="2019-06-24T19:14:21.140" v="940" actId="478"/>
          <ac:spMkLst>
            <pc:docMk/>
            <pc:sldMk cId="1010429908" sldId="263"/>
            <ac:spMk id="5" creationId="{63E480FE-5BA6-4E02-8619-C7D6A4A4247F}"/>
          </ac:spMkLst>
        </pc:spChg>
        <pc:spChg chg="del">
          <ac:chgData name="Andreas Drolsum Haraldsrud" userId="acec7d9d-f2e9-46ed-b591-c74056642f7d" providerId="ADAL" clId="{5BADA0C6-B60F-4019-90D5-F8C3A2B29C64}" dt="2019-06-24T19:14:23.290" v="941" actId="478"/>
          <ac:spMkLst>
            <pc:docMk/>
            <pc:sldMk cId="1010429908" sldId="263"/>
            <ac:spMk id="6" creationId="{76327CF8-C703-49AE-85C1-853F196B6AA0}"/>
          </ac:spMkLst>
        </pc:spChg>
      </pc:sldChg>
      <pc:sldChg chg="delSp modSp">
        <pc:chgData name="Andreas Drolsum Haraldsrud" userId="acec7d9d-f2e9-46ed-b591-c74056642f7d" providerId="ADAL" clId="{5BADA0C6-B60F-4019-90D5-F8C3A2B29C64}" dt="2019-06-24T19:14:17.859" v="939" actId="478"/>
        <pc:sldMkLst>
          <pc:docMk/>
          <pc:sldMk cId="316060469" sldId="264"/>
        </pc:sldMkLst>
        <pc:spChg chg="del mod">
          <ac:chgData name="Andreas Drolsum Haraldsrud" userId="acec7d9d-f2e9-46ed-b591-c74056642f7d" providerId="ADAL" clId="{5BADA0C6-B60F-4019-90D5-F8C3A2B29C64}" dt="2019-06-24T19:14:15.291" v="938" actId="478"/>
          <ac:spMkLst>
            <pc:docMk/>
            <pc:sldMk cId="316060469" sldId="264"/>
            <ac:spMk id="3" creationId="{3F3AD6DD-7526-4019-8932-2813C36DAA14}"/>
          </ac:spMkLst>
        </pc:spChg>
        <pc:spChg chg="del mod">
          <ac:chgData name="Andreas Drolsum Haraldsrud" userId="acec7d9d-f2e9-46ed-b591-c74056642f7d" providerId="ADAL" clId="{5BADA0C6-B60F-4019-90D5-F8C3A2B29C64}" dt="2019-06-24T19:14:17.859" v="939" actId="478"/>
          <ac:spMkLst>
            <pc:docMk/>
            <pc:sldMk cId="316060469" sldId="264"/>
            <ac:spMk id="4" creationId="{50304BA6-1647-4CF1-A4E4-7B377C3AD181}"/>
          </ac:spMkLst>
        </pc:spChg>
      </pc:sldChg>
      <pc:sldChg chg="modSp">
        <pc:chgData name="Andreas Drolsum Haraldsrud" userId="acec7d9d-f2e9-46ed-b591-c74056642f7d" providerId="ADAL" clId="{5BADA0C6-B60F-4019-90D5-F8C3A2B29C64}" dt="2019-06-24T07:45:47.650" v="7" actId="1076"/>
        <pc:sldMkLst>
          <pc:docMk/>
          <pc:sldMk cId="2326856652" sldId="334"/>
        </pc:sldMkLst>
        <pc:picChg chg="mod">
          <ac:chgData name="Andreas Drolsum Haraldsrud" userId="acec7d9d-f2e9-46ed-b591-c74056642f7d" providerId="ADAL" clId="{5BADA0C6-B60F-4019-90D5-F8C3A2B29C64}" dt="2019-06-24T07:45:26.386" v="4" actId="14100"/>
          <ac:picMkLst>
            <pc:docMk/>
            <pc:sldMk cId="2326856652" sldId="334"/>
            <ac:picMk id="2" creationId="{BCF7DDE7-0A97-4333-AFFA-FCAB7828976B}"/>
          </ac:picMkLst>
        </pc:picChg>
        <pc:picChg chg="mod modCrop">
          <ac:chgData name="Andreas Drolsum Haraldsrud" userId="acec7d9d-f2e9-46ed-b591-c74056642f7d" providerId="ADAL" clId="{5BADA0C6-B60F-4019-90D5-F8C3A2B29C64}" dt="2019-06-24T07:45:47.650" v="7" actId="1076"/>
          <ac:picMkLst>
            <pc:docMk/>
            <pc:sldMk cId="2326856652" sldId="334"/>
            <ac:picMk id="4" creationId="{619670EF-B318-4194-8C88-183A3A1C0B0B}"/>
          </ac:picMkLst>
        </pc:picChg>
      </pc:sldChg>
      <pc:sldChg chg="modNotesTx">
        <pc:chgData name="Andreas Drolsum Haraldsrud" userId="acec7d9d-f2e9-46ed-b591-c74056642f7d" providerId="ADAL" clId="{5BADA0C6-B60F-4019-90D5-F8C3A2B29C64}" dt="2019-06-24T19:14:04.798" v="935" actId="20577"/>
        <pc:sldMkLst>
          <pc:docMk/>
          <pc:sldMk cId="3588451648" sldId="335"/>
        </pc:sldMkLst>
      </pc:sldChg>
      <pc:sldChg chg="modSp del">
        <pc:chgData name="Andreas Drolsum Haraldsrud" userId="acec7d9d-f2e9-46ed-b591-c74056642f7d" providerId="ADAL" clId="{5BADA0C6-B60F-4019-90D5-F8C3A2B29C64}" dt="2019-06-24T18:59:55.917" v="584" actId="2696"/>
        <pc:sldMkLst>
          <pc:docMk/>
          <pc:sldMk cId="1692526113" sldId="337"/>
        </pc:sldMkLst>
        <pc:spChg chg="mod">
          <ac:chgData name="Andreas Drolsum Haraldsrud" userId="acec7d9d-f2e9-46ed-b591-c74056642f7d" providerId="ADAL" clId="{5BADA0C6-B60F-4019-90D5-F8C3A2B29C64}" dt="2019-06-24T18:57:55.228" v="352" actId="20577"/>
          <ac:spMkLst>
            <pc:docMk/>
            <pc:sldMk cId="1692526113" sldId="337"/>
            <ac:spMk id="2" creationId="{9808233B-EB3E-47D8-80A6-7780D38CFAB4}"/>
          </ac:spMkLst>
        </pc:spChg>
      </pc:sldChg>
      <pc:sldChg chg="modSp">
        <pc:chgData name="Andreas Drolsum Haraldsrud" userId="acec7d9d-f2e9-46ed-b591-c74056642f7d" providerId="ADAL" clId="{5BADA0C6-B60F-4019-90D5-F8C3A2B29C64}" dt="2019-06-25T16:35:59.244" v="943" actId="27636"/>
        <pc:sldMkLst>
          <pc:docMk/>
          <pc:sldMk cId="1304191439" sldId="354"/>
        </pc:sldMkLst>
        <pc:spChg chg="mod">
          <ac:chgData name="Andreas Drolsum Haraldsrud" userId="acec7d9d-f2e9-46ed-b591-c74056642f7d" providerId="ADAL" clId="{5BADA0C6-B60F-4019-90D5-F8C3A2B29C64}" dt="2019-06-25T16:35:59.244" v="943" actId="27636"/>
          <ac:spMkLst>
            <pc:docMk/>
            <pc:sldMk cId="1304191439" sldId="354"/>
            <ac:spMk id="4" creationId="{51E8BD12-25AB-48BB-9CD1-3C4604D09C16}"/>
          </ac:spMkLst>
        </pc:spChg>
      </pc:sldChg>
      <pc:sldChg chg="modSp">
        <pc:chgData name="Andreas Drolsum Haraldsrud" userId="acec7d9d-f2e9-46ed-b591-c74056642f7d" providerId="ADAL" clId="{5BADA0C6-B60F-4019-90D5-F8C3A2B29C64}" dt="2019-06-24T18:59:45.299" v="583" actId="27636"/>
        <pc:sldMkLst>
          <pc:docMk/>
          <pc:sldMk cId="1487008020" sldId="355"/>
        </pc:sldMkLst>
        <pc:spChg chg="mod">
          <ac:chgData name="Andreas Drolsum Haraldsrud" userId="acec7d9d-f2e9-46ed-b591-c74056642f7d" providerId="ADAL" clId="{5BADA0C6-B60F-4019-90D5-F8C3A2B29C64}" dt="2019-06-24T18:59:45.299" v="583" actId="27636"/>
          <ac:spMkLst>
            <pc:docMk/>
            <pc:sldMk cId="1487008020" sldId="355"/>
            <ac:spMk id="3" creationId="{4973712D-0828-4DF3-A27E-692611E24CB3}"/>
          </ac:spMkLst>
        </pc:spChg>
      </pc:sldChg>
      <pc:sldChg chg="modSp modNotesTx">
        <pc:chgData name="Andreas Drolsum Haraldsrud" userId="acec7d9d-f2e9-46ed-b591-c74056642f7d" providerId="ADAL" clId="{5BADA0C6-B60F-4019-90D5-F8C3A2B29C64}" dt="2019-06-24T19:02:02.524" v="797" actId="20577"/>
        <pc:sldMkLst>
          <pc:docMk/>
          <pc:sldMk cId="3205215533" sldId="356"/>
        </pc:sldMkLst>
        <pc:spChg chg="mod">
          <ac:chgData name="Andreas Drolsum Haraldsrud" userId="acec7d9d-f2e9-46ed-b591-c74056642f7d" providerId="ADAL" clId="{5BADA0C6-B60F-4019-90D5-F8C3A2B29C64}" dt="2019-06-24T19:01:26.809" v="723" actId="20577"/>
          <ac:spMkLst>
            <pc:docMk/>
            <pc:sldMk cId="3205215533" sldId="356"/>
            <ac:spMk id="3" creationId="{B0886CEB-90D6-453A-BA47-8E0597F2DD28}"/>
          </ac:spMkLst>
        </pc:spChg>
      </pc:sldChg>
      <pc:sldChg chg="addSp delSp modSp del">
        <pc:chgData name="Andreas Drolsum Haraldsrud" userId="acec7d9d-f2e9-46ed-b591-c74056642f7d" providerId="ADAL" clId="{5BADA0C6-B60F-4019-90D5-F8C3A2B29C64}" dt="2019-06-24T19:13:46.302" v="933" actId="2696"/>
        <pc:sldMkLst>
          <pc:docMk/>
          <pc:sldMk cId="3183725530" sldId="464"/>
        </pc:sldMkLst>
        <pc:spChg chg="add del mod">
          <ac:chgData name="Andreas Drolsum Haraldsrud" userId="acec7d9d-f2e9-46ed-b591-c74056642f7d" providerId="ADAL" clId="{5BADA0C6-B60F-4019-90D5-F8C3A2B29C64}" dt="2019-06-24T19:13:35.255" v="929"/>
          <ac:spMkLst>
            <pc:docMk/>
            <pc:sldMk cId="3183725530" sldId="464"/>
            <ac:spMk id="2" creationId="{B08BB317-1BD5-4967-A8E9-B9A80137391E}"/>
          </ac:spMkLst>
        </pc:spChg>
        <pc:spChg chg="add mod">
          <ac:chgData name="Andreas Drolsum Haraldsrud" userId="acec7d9d-f2e9-46ed-b591-c74056642f7d" providerId="ADAL" clId="{5BADA0C6-B60F-4019-90D5-F8C3A2B29C64}" dt="2019-06-24T19:13:37.341" v="930"/>
          <ac:spMkLst>
            <pc:docMk/>
            <pc:sldMk cId="3183725530" sldId="464"/>
            <ac:spMk id="3" creationId="{6DAC0B01-AD5B-4834-9F8D-3909F64F91B6}"/>
          </ac:spMkLst>
        </pc:spChg>
        <pc:spChg chg="mod">
          <ac:chgData name="Andreas Drolsum Haraldsrud" userId="acec7d9d-f2e9-46ed-b591-c74056642f7d" providerId="ADAL" clId="{5BADA0C6-B60F-4019-90D5-F8C3A2B29C64}" dt="2019-06-24T19:13:26.142" v="925"/>
          <ac:spMkLst>
            <pc:docMk/>
            <pc:sldMk cId="3183725530" sldId="464"/>
            <ac:spMk id="9" creationId="{00000000-0000-0000-0000-000000000000}"/>
          </ac:spMkLst>
        </pc:spChg>
        <pc:spChg chg="add del">
          <ac:chgData name="Andreas Drolsum Haraldsrud" userId="acec7d9d-f2e9-46ed-b591-c74056642f7d" providerId="ADAL" clId="{5BADA0C6-B60F-4019-90D5-F8C3A2B29C64}" dt="2019-06-24T19:13:37.341" v="930"/>
          <ac:spMkLst>
            <pc:docMk/>
            <pc:sldMk cId="3183725530" sldId="464"/>
            <ac:spMk id="10" creationId="{00000000-0000-0000-0000-000000000000}"/>
          </ac:spMkLst>
        </pc:spChg>
        <pc:picChg chg="del mod">
          <ac:chgData name="Andreas Drolsum Haraldsrud" userId="acec7d9d-f2e9-46ed-b591-c74056642f7d" providerId="ADAL" clId="{5BADA0C6-B60F-4019-90D5-F8C3A2B29C64}" dt="2019-06-24T19:13:37.341" v="930"/>
          <ac:picMkLst>
            <pc:docMk/>
            <pc:sldMk cId="3183725530" sldId="464"/>
            <ac:picMk id="6" creationId="{00000000-0000-0000-0000-000000000000}"/>
          </ac:picMkLst>
        </pc:picChg>
        <pc:picChg chg="add del mod">
          <ac:chgData name="Andreas Drolsum Haraldsrud" userId="acec7d9d-f2e9-46ed-b591-c74056642f7d" providerId="ADAL" clId="{5BADA0C6-B60F-4019-90D5-F8C3A2B29C64}" dt="2019-06-24T19:13:37.341" v="930"/>
          <ac:picMkLst>
            <pc:docMk/>
            <pc:sldMk cId="3183725530" sldId="464"/>
            <ac:picMk id="7" creationId="{00000000-0000-0000-0000-000000000000}"/>
          </ac:picMkLst>
        </pc:picChg>
      </pc:sldChg>
      <pc:sldChg chg="addSp modSp add modNotesTx">
        <pc:chgData name="Andreas Drolsum Haraldsrud" userId="acec7d9d-f2e9-46ed-b591-c74056642f7d" providerId="ADAL" clId="{5BADA0C6-B60F-4019-90D5-F8C3A2B29C64}" dt="2019-06-24T19:11:53.696" v="920" actId="20577"/>
        <pc:sldMkLst>
          <pc:docMk/>
          <pc:sldMk cId="3411657831" sldId="466"/>
        </pc:sldMkLst>
        <pc:spChg chg="mod">
          <ac:chgData name="Andreas Drolsum Haraldsrud" userId="acec7d9d-f2e9-46ed-b591-c74056642f7d" providerId="ADAL" clId="{5BADA0C6-B60F-4019-90D5-F8C3A2B29C64}" dt="2019-06-24T19:02:34.979" v="829" actId="20577"/>
          <ac:spMkLst>
            <pc:docMk/>
            <pc:sldMk cId="3411657831" sldId="466"/>
            <ac:spMk id="2" creationId="{7F332F68-77B4-4507-A9ED-8C2CCC792B5C}"/>
          </ac:spMkLst>
        </pc:spChg>
        <pc:spChg chg="mod">
          <ac:chgData name="Andreas Drolsum Haraldsrud" userId="acec7d9d-f2e9-46ed-b591-c74056642f7d" providerId="ADAL" clId="{5BADA0C6-B60F-4019-90D5-F8C3A2B29C64}" dt="2019-06-24T19:02:38.493" v="830" actId="5793"/>
          <ac:spMkLst>
            <pc:docMk/>
            <pc:sldMk cId="3411657831" sldId="466"/>
            <ac:spMk id="3" creationId="{A0017BF6-909E-4718-9071-2378E1707FFA}"/>
          </ac:spMkLst>
        </pc:spChg>
        <pc:picChg chg="add mod">
          <ac:chgData name="Andreas Drolsum Haraldsrud" userId="acec7d9d-f2e9-46ed-b591-c74056642f7d" providerId="ADAL" clId="{5BADA0C6-B60F-4019-90D5-F8C3A2B29C64}" dt="2019-06-24T19:11:35.866" v="838" actId="1076"/>
          <ac:picMkLst>
            <pc:docMk/>
            <pc:sldMk cId="3411657831" sldId="466"/>
            <ac:picMk id="4" creationId="{057C9239-958C-4B59-84E4-9FB6004F13B5}"/>
          </ac:picMkLst>
        </pc:picChg>
        <pc:picChg chg="add mod">
          <ac:chgData name="Andreas Drolsum Haraldsrud" userId="acec7d9d-f2e9-46ed-b591-c74056642f7d" providerId="ADAL" clId="{5BADA0C6-B60F-4019-90D5-F8C3A2B29C64}" dt="2019-06-24T19:11:33.778" v="837" actId="1076"/>
          <ac:picMkLst>
            <pc:docMk/>
            <pc:sldMk cId="3411657831" sldId="466"/>
            <ac:picMk id="5" creationId="{31724857-FF79-4FA8-BB6B-83BC84E58577}"/>
          </ac:picMkLst>
        </pc:picChg>
      </pc:sldChg>
      <pc:sldChg chg="addSp modSp add">
        <pc:chgData name="Andreas Drolsum Haraldsrud" userId="acec7d9d-f2e9-46ed-b591-c74056642f7d" providerId="ADAL" clId="{5BADA0C6-B60F-4019-90D5-F8C3A2B29C64}" dt="2019-06-24T19:13:39.073" v="932" actId="27636"/>
        <pc:sldMkLst>
          <pc:docMk/>
          <pc:sldMk cId="575801511" sldId="467"/>
        </pc:sldMkLst>
        <pc:spChg chg="mod">
          <ac:chgData name="Andreas Drolsum Haraldsrud" userId="acec7d9d-f2e9-46ed-b591-c74056642f7d" providerId="ADAL" clId="{5BADA0C6-B60F-4019-90D5-F8C3A2B29C64}" dt="2019-06-24T19:13:28.255" v="926"/>
          <ac:spMkLst>
            <pc:docMk/>
            <pc:sldMk cId="575801511" sldId="467"/>
            <ac:spMk id="2" creationId="{92CCA842-4687-4929-A699-A705401911FD}"/>
          </ac:spMkLst>
        </pc:spChg>
        <pc:spChg chg="add mod">
          <ac:chgData name="Andreas Drolsum Haraldsrud" userId="acec7d9d-f2e9-46ed-b591-c74056642f7d" providerId="ADAL" clId="{5BADA0C6-B60F-4019-90D5-F8C3A2B29C64}" dt="2019-06-24T19:13:39.073" v="932" actId="27636"/>
          <ac:spMkLst>
            <pc:docMk/>
            <pc:sldMk cId="575801511" sldId="467"/>
            <ac:spMk id="6" creationId="{BFA4B280-94CB-4C26-B92F-CC8793C82FF4}"/>
          </ac:spMkLst>
        </pc:spChg>
        <pc:picChg chg="add">
          <ac:chgData name="Andreas Drolsum Haraldsrud" userId="acec7d9d-f2e9-46ed-b591-c74056642f7d" providerId="ADAL" clId="{5BADA0C6-B60F-4019-90D5-F8C3A2B29C64}" dt="2019-06-24T19:13:38.901" v="931"/>
          <ac:picMkLst>
            <pc:docMk/>
            <pc:sldMk cId="575801511" sldId="467"/>
            <ac:picMk id="4" creationId="{5658C453-E45D-4489-8F25-CA1762265CDA}"/>
          </ac:picMkLst>
        </pc:picChg>
        <pc:picChg chg="add">
          <ac:chgData name="Andreas Drolsum Haraldsrud" userId="acec7d9d-f2e9-46ed-b591-c74056642f7d" providerId="ADAL" clId="{5BADA0C6-B60F-4019-90D5-F8C3A2B29C64}" dt="2019-06-24T19:13:38.901" v="931"/>
          <ac:picMkLst>
            <pc:docMk/>
            <pc:sldMk cId="575801511" sldId="467"/>
            <ac:picMk id="5" creationId="{0D11248A-7F00-4CC6-8841-E4CDA377972A}"/>
          </ac:picMkLst>
        </pc:picChg>
      </pc:sldChg>
      <pc:sldMasterChg chg="delSldLayout">
        <pc:chgData name="Andreas Drolsum Haraldsrud" userId="acec7d9d-f2e9-46ed-b591-c74056642f7d" providerId="ADAL" clId="{5BADA0C6-B60F-4019-90D5-F8C3A2B29C64}" dt="2019-06-24T19:13:46.313" v="934" actId="2696"/>
        <pc:sldMasterMkLst>
          <pc:docMk/>
          <pc:sldMasterMk cId="1643857197" sldId="2147483648"/>
        </pc:sldMasterMkLst>
        <pc:sldLayoutChg chg="del">
          <pc:chgData name="Andreas Drolsum Haraldsrud" userId="acec7d9d-f2e9-46ed-b591-c74056642f7d" providerId="ADAL" clId="{5BADA0C6-B60F-4019-90D5-F8C3A2B29C64}" dt="2019-06-24T19:13:46.313" v="934" actId="2696"/>
          <pc:sldLayoutMkLst>
            <pc:docMk/>
            <pc:sldMasterMk cId="1643857197" sldId="2147483648"/>
            <pc:sldLayoutMk cId="2619175986" sldId="2147483664"/>
          </pc:sldLayoutMkLst>
        </pc:sldLayoutChg>
      </pc:sldMasterChg>
    </pc:docChg>
  </pc:docChgLst>
  <pc:docChgLst>
    <pc:chgData name="Andreas Drolsum" userId="a321594c-2ddb-4e67-9f54-8982ebf5f6fc" providerId="ADAL" clId="{4D8F7C96-0AA2-493D-AE7B-E32DD6E3F765}"/>
    <pc:docChg chg="undo custSel addSld delSld modSld">
      <pc:chgData name="Andreas Drolsum" userId="a321594c-2ddb-4e67-9f54-8982ebf5f6fc" providerId="ADAL" clId="{4D8F7C96-0AA2-493D-AE7B-E32DD6E3F765}" dt="2020-11-11T15:02:14.415" v="571"/>
      <pc:docMkLst>
        <pc:docMk/>
      </pc:docMkLst>
      <pc:sldChg chg="del">
        <pc:chgData name="Andreas Drolsum" userId="a321594c-2ddb-4e67-9f54-8982ebf5f6fc" providerId="ADAL" clId="{4D8F7C96-0AA2-493D-AE7B-E32DD6E3F765}" dt="2020-11-09T07:01:46.241" v="9" actId="2696"/>
        <pc:sldMkLst>
          <pc:docMk/>
          <pc:sldMk cId="2556279647" sldId="356"/>
        </pc:sldMkLst>
      </pc:sldChg>
      <pc:sldChg chg="del">
        <pc:chgData name="Andreas Drolsum" userId="a321594c-2ddb-4e67-9f54-8982ebf5f6fc" providerId="ADAL" clId="{4D8F7C96-0AA2-493D-AE7B-E32DD6E3F765}" dt="2020-11-09T07:01:43.901" v="2" actId="2696"/>
        <pc:sldMkLst>
          <pc:docMk/>
          <pc:sldMk cId="3991182597" sldId="359"/>
        </pc:sldMkLst>
      </pc:sldChg>
      <pc:sldChg chg="del">
        <pc:chgData name="Andreas Drolsum" userId="a321594c-2ddb-4e67-9f54-8982ebf5f6fc" providerId="ADAL" clId="{4D8F7C96-0AA2-493D-AE7B-E32DD6E3F765}" dt="2020-11-09T07:01:44.152" v="3" actId="2696"/>
        <pc:sldMkLst>
          <pc:docMk/>
          <pc:sldMk cId="3617416639" sldId="360"/>
        </pc:sldMkLst>
      </pc:sldChg>
      <pc:sldChg chg="del">
        <pc:chgData name="Andreas Drolsum" userId="a321594c-2ddb-4e67-9f54-8982ebf5f6fc" providerId="ADAL" clId="{4D8F7C96-0AA2-493D-AE7B-E32DD6E3F765}" dt="2020-11-09T07:01:43.486" v="0" actId="2696"/>
        <pc:sldMkLst>
          <pc:docMk/>
          <pc:sldMk cId="3330641426" sldId="362"/>
        </pc:sldMkLst>
      </pc:sldChg>
      <pc:sldChg chg="del">
        <pc:chgData name="Andreas Drolsum" userId="a321594c-2ddb-4e67-9f54-8982ebf5f6fc" providerId="ADAL" clId="{4D8F7C96-0AA2-493D-AE7B-E32DD6E3F765}" dt="2020-11-09T07:01:44.558" v="5" actId="2696"/>
        <pc:sldMkLst>
          <pc:docMk/>
          <pc:sldMk cId="2537748251" sldId="363"/>
        </pc:sldMkLst>
      </pc:sldChg>
      <pc:sldChg chg="del">
        <pc:chgData name="Andreas Drolsum" userId="a321594c-2ddb-4e67-9f54-8982ebf5f6fc" providerId="ADAL" clId="{4D8F7C96-0AA2-493D-AE7B-E32DD6E3F765}" dt="2020-11-09T07:01:44.386" v="4" actId="2696"/>
        <pc:sldMkLst>
          <pc:docMk/>
          <pc:sldMk cId="1086288334" sldId="364"/>
        </pc:sldMkLst>
      </pc:sldChg>
      <pc:sldChg chg="del">
        <pc:chgData name="Andreas Drolsum" userId="a321594c-2ddb-4e67-9f54-8982ebf5f6fc" providerId="ADAL" clId="{4D8F7C96-0AA2-493D-AE7B-E32DD6E3F765}" dt="2020-11-09T07:01:45.907" v="8" actId="2696"/>
        <pc:sldMkLst>
          <pc:docMk/>
          <pc:sldMk cId="3732403103" sldId="365"/>
        </pc:sldMkLst>
      </pc:sldChg>
      <pc:sldChg chg="del">
        <pc:chgData name="Andreas Drolsum" userId="a321594c-2ddb-4e67-9f54-8982ebf5f6fc" providerId="ADAL" clId="{4D8F7C96-0AA2-493D-AE7B-E32DD6E3F765}" dt="2020-11-09T07:01:45.127" v="6" actId="2696"/>
        <pc:sldMkLst>
          <pc:docMk/>
          <pc:sldMk cId="2292372872" sldId="368"/>
        </pc:sldMkLst>
      </pc:sldChg>
      <pc:sldChg chg="del">
        <pc:chgData name="Andreas Drolsum" userId="a321594c-2ddb-4e67-9f54-8982ebf5f6fc" providerId="ADAL" clId="{4D8F7C96-0AA2-493D-AE7B-E32DD6E3F765}" dt="2020-11-09T07:01:43.705" v="1" actId="2696"/>
        <pc:sldMkLst>
          <pc:docMk/>
          <pc:sldMk cId="2192650941" sldId="372"/>
        </pc:sldMkLst>
      </pc:sldChg>
      <pc:sldChg chg="del">
        <pc:chgData name="Andreas Drolsum" userId="a321594c-2ddb-4e67-9f54-8982ebf5f6fc" providerId="ADAL" clId="{4D8F7C96-0AA2-493D-AE7B-E32DD6E3F765}" dt="2020-11-09T07:01:46.669" v="10" actId="2696"/>
        <pc:sldMkLst>
          <pc:docMk/>
          <pc:sldMk cId="3619039694" sldId="376"/>
        </pc:sldMkLst>
      </pc:sldChg>
      <pc:sldChg chg="modSp">
        <pc:chgData name="Andreas Drolsum" userId="a321594c-2ddb-4e67-9f54-8982ebf5f6fc" providerId="ADAL" clId="{4D8F7C96-0AA2-493D-AE7B-E32DD6E3F765}" dt="2020-11-09T07:08:53.111" v="22" actId="20577"/>
        <pc:sldMkLst>
          <pc:docMk/>
          <pc:sldMk cId="2410994018" sldId="377"/>
        </pc:sldMkLst>
        <pc:spChg chg="mod">
          <ac:chgData name="Andreas Drolsum" userId="a321594c-2ddb-4e67-9f54-8982ebf5f6fc" providerId="ADAL" clId="{4D8F7C96-0AA2-493D-AE7B-E32DD6E3F765}" dt="2020-11-09T07:08:53.111" v="22" actId="20577"/>
          <ac:spMkLst>
            <pc:docMk/>
            <pc:sldMk cId="2410994018" sldId="377"/>
            <ac:spMk id="2" creationId="{A33978F8-15B3-4AC3-B5F1-D013B00103D0}"/>
          </ac:spMkLst>
        </pc:spChg>
      </pc:sldChg>
      <pc:sldChg chg="addSp">
        <pc:chgData name="Andreas Drolsum" userId="a321594c-2ddb-4e67-9f54-8982ebf5f6fc" providerId="ADAL" clId="{4D8F7C96-0AA2-493D-AE7B-E32DD6E3F765}" dt="2020-11-09T10:32:10.699" v="237"/>
        <pc:sldMkLst>
          <pc:docMk/>
          <pc:sldMk cId="4224510089" sldId="378"/>
        </pc:sldMkLst>
        <pc:inkChg chg="add">
          <ac:chgData name="Andreas Drolsum" userId="a321594c-2ddb-4e67-9f54-8982ebf5f6fc" providerId="ADAL" clId="{4D8F7C96-0AA2-493D-AE7B-E32DD6E3F765}" dt="2020-11-09T10:32:10.699" v="237"/>
          <ac:inkMkLst>
            <pc:docMk/>
            <pc:sldMk cId="4224510089" sldId="378"/>
            <ac:inkMk id="4" creationId="{CCDC3784-C09B-4092-9584-079251D13179}"/>
          </ac:inkMkLst>
        </pc:inkChg>
      </pc:sldChg>
      <pc:sldChg chg="addSp">
        <pc:chgData name="Andreas Drolsum" userId="a321594c-2ddb-4e67-9f54-8982ebf5f6fc" providerId="ADAL" clId="{4D8F7C96-0AA2-493D-AE7B-E32DD6E3F765}" dt="2020-11-09T10:32:10.699" v="237"/>
        <pc:sldMkLst>
          <pc:docMk/>
          <pc:sldMk cId="3695439242" sldId="380"/>
        </pc:sldMkLst>
        <pc:inkChg chg="add">
          <ac:chgData name="Andreas Drolsum" userId="a321594c-2ddb-4e67-9f54-8982ebf5f6fc" providerId="ADAL" clId="{4D8F7C96-0AA2-493D-AE7B-E32DD6E3F765}" dt="2020-11-09T10:32:10.699" v="237"/>
          <ac:inkMkLst>
            <pc:docMk/>
            <pc:sldMk cId="3695439242" sldId="380"/>
            <ac:inkMk id="5" creationId="{722D6B91-61F3-438D-AD34-13A72D2FC8C6}"/>
          </ac:inkMkLst>
        </pc:inkChg>
      </pc:sldChg>
      <pc:sldChg chg="addSp modSp">
        <pc:chgData name="Andreas Drolsum" userId="a321594c-2ddb-4e67-9f54-8982ebf5f6fc" providerId="ADAL" clId="{4D8F7C96-0AA2-493D-AE7B-E32DD6E3F765}" dt="2020-11-11T15:02:14.415" v="571"/>
        <pc:sldMkLst>
          <pc:docMk/>
          <pc:sldMk cId="386261981" sldId="383"/>
        </pc:sldMkLst>
        <pc:spChg chg="mod">
          <ac:chgData name="Andreas Drolsum" userId="a321594c-2ddb-4e67-9f54-8982ebf5f6fc" providerId="ADAL" clId="{4D8F7C96-0AA2-493D-AE7B-E32DD6E3F765}" dt="2020-11-09T07:09:15.857" v="80" actId="20577"/>
          <ac:spMkLst>
            <pc:docMk/>
            <pc:sldMk cId="386261981" sldId="383"/>
            <ac:spMk id="2" creationId="{00000000-0000-0000-0000-000000000000}"/>
          </ac:spMkLst>
        </pc:spChg>
        <pc:inkChg chg="add">
          <ac:chgData name="Andreas Drolsum" userId="a321594c-2ddb-4e67-9f54-8982ebf5f6fc" providerId="ADAL" clId="{4D8F7C96-0AA2-493D-AE7B-E32DD6E3F765}" dt="2020-11-11T15:02:14.415" v="571"/>
          <ac:inkMkLst>
            <pc:docMk/>
            <pc:sldMk cId="386261981" sldId="383"/>
            <ac:inkMk id="4" creationId="{48EE418D-122C-41E0-BE89-AB6B7BD77B2B}"/>
          </ac:inkMkLst>
        </pc:inkChg>
      </pc:sldChg>
      <pc:sldChg chg="modSp">
        <pc:chgData name="Andreas Drolsum" userId="a321594c-2ddb-4e67-9f54-8982ebf5f6fc" providerId="ADAL" clId="{4D8F7C96-0AA2-493D-AE7B-E32DD6E3F765}" dt="2020-11-09T07:10:13.913" v="135" actId="1076"/>
        <pc:sldMkLst>
          <pc:docMk/>
          <pc:sldMk cId="1754531054" sldId="384"/>
        </pc:sldMkLst>
        <pc:spChg chg="mod">
          <ac:chgData name="Andreas Drolsum" userId="a321594c-2ddb-4e67-9f54-8982ebf5f6fc" providerId="ADAL" clId="{4D8F7C96-0AA2-493D-AE7B-E32DD6E3F765}" dt="2020-11-09T07:10:07.953" v="133" actId="20577"/>
          <ac:spMkLst>
            <pc:docMk/>
            <pc:sldMk cId="1754531054" sldId="384"/>
            <ac:spMk id="3" creationId="{00000000-0000-0000-0000-000000000000}"/>
          </ac:spMkLst>
        </pc:spChg>
        <pc:picChg chg="mod">
          <ac:chgData name="Andreas Drolsum" userId="a321594c-2ddb-4e67-9f54-8982ebf5f6fc" providerId="ADAL" clId="{4D8F7C96-0AA2-493D-AE7B-E32DD6E3F765}" dt="2020-11-09T07:10:13.913" v="135" actId="1076"/>
          <ac:picMkLst>
            <pc:docMk/>
            <pc:sldMk cId="1754531054" sldId="384"/>
            <ac:picMk id="4" creationId="{00000000-0000-0000-0000-000000000000}"/>
          </ac:picMkLst>
        </pc:picChg>
        <pc:picChg chg="mod">
          <ac:chgData name="Andreas Drolsum" userId="a321594c-2ddb-4e67-9f54-8982ebf5f6fc" providerId="ADAL" clId="{4D8F7C96-0AA2-493D-AE7B-E32DD6E3F765}" dt="2020-11-09T07:10:09.384" v="134" actId="1076"/>
          <ac:picMkLst>
            <pc:docMk/>
            <pc:sldMk cId="1754531054" sldId="384"/>
            <ac:picMk id="5" creationId="{00000000-0000-0000-0000-000000000000}"/>
          </ac:picMkLst>
        </pc:picChg>
      </pc:sldChg>
      <pc:sldChg chg="modSp">
        <pc:chgData name="Andreas Drolsum" userId="a321594c-2ddb-4e67-9f54-8982ebf5f6fc" providerId="ADAL" clId="{4D8F7C96-0AA2-493D-AE7B-E32DD6E3F765}" dt="2020-11-10T07:39:50.427" v="568" actId="20577"/>
        <pc:sldMkLst>
          <pc:docMk/>
          <pc:sldMk cId="1381994120" sldId="385"/>
        </pc:sldMkLst>
        <pc:spChg chg="mod">
          <ac:chgData name="Andreas Drolsum" userId="a321594c-2ddb-4e67-9f54-8982ebf5f6fc" providerId="ADAL" clId="{4D8F7C96-0AA2-493D-AE7B-E32DD6E3F765}" dt="2020-11-10T07:39:50.427" v="568" actId="20577"/>
          <ac:spMkLst>
            <pc:docMk/>
            <pc:sldMk cId="1381994120" sldId="385"/>
            <ac:spMk id="3" creationId="{00000000-0000-0000-0000-000000000000}"/>
          </ac:spMkLst>
        </pc:spChg>
      </pc:sldChg>
      <pc:sldChg chg="del">
        <pc:chgData name="Andreas Drolsum" userId="a321594c-2ddb-4e67-9f54-8982ebf5f6fc" providerId="ADAL" clId="{4D8F7C96-0AA2-493D-AE7B-E32DD6E3F765}" dt="2020-11-09T07:03:09.441" v="11" actId="2696"/>
        <pc:sldMkLst>
          <pc:docMk/>
          <pc:sldMk cId="2927865619" sldId="386"/>
        </pc:sldMkLst>
      </pc:sldChg>
      <pc:sldChg chg="del">
        <pc:chgData name="Andreas Drolsum" userId="a321594c-2ddb-4e67-9f54-8982ebf5f6fc" providerId="ADAL" clId="{4D8F7C96-0AA2-493D-AE7B-E32DD6E3F765}" dt="2020-11-09T07:01:45.373" v="7" actId="2696"/>
        <pc:sldMkLst>
          <pc:docMk/>
          <pc:sldMk cId="1095895764" sldId="390"/>
        </pc:sldMkLst>
      </pc:sldChg>
      <pc:sldChg chg="del">
        <pc:chgData name="Andreas Drolsum" userId="a321594c-2ddb-4e67-9f54-8982ebf5f6fc" providerId="ADAL" clId="{4D8F7C96-0AA2-493D-AE7B-E32DD6E3F765}" dt="2020-11-09T07:03:14.987" v="12" actId="2696"/>
        <pc:sldMkLst>
          <pc:docMk/>
          <pc:sldMk cId="3164759987" sldId="392"/>
        </pc:sldMkLst>
      </pc:sldChg>
      <pc:sldChg chg="del">
        <pc:chgData name="Andreas Drolsum" userId="a321594c-2ddb-4e67-9f54-8982ebf5f6fc" providerId="ADAL" clId="{4D8F7C96-0AA2-493D-AE7B-E32DD6E3F765}" dt="2020-11-09T07:03:15.255" v="13" actId="2696"/>
        <pc:sldMkLst>
          <pc:docMk/>
          <pc:sldMk cId="2216934460" sldId="393"/>
        </pc:sldMkLst>
      </pc:sldChg>
      <pc:sldChg chg="del">
        <pc:chgData name="Andreas Drolsum" userId="a321594c-2ddb-4e67-9f54-8982ebf5f6fc" providerId="ADAL" clId="{4D8F7C96-0AA2-493D-AE7B-E32DD6E3F765}" dt="2020-11-09T07:03:15.489" v="14" actId="2696"/>
        <pc:sldMkLst>
          <pc:docMk/>
          <pc:sldMk cId="2100326762" sldId="394"/>
        </pc:sldMkLst>
      </pc:sldChg>
      <pc:sldChg chg="del">
        <pc:chgData name="Andreas Drolsum" userId="a321594c-2ddb-4e67-9f54-8982ebf5f6fc" providerId="ADAL" clId="{4D8F7C96-0AA2-493D-AE7B-E32DD6E3F765}" dt="2020-11-09T07:03:16.025" v="15" actId="2696"/>
        <pc:sldMkLst>
          <pc:docMk/>
          <pc:sldMk cId="1909837087" sldId="395"/>
        </pc:sldMkLst>
      </pc:sldChg>
      <pc:sldChg chg="del">
        <pc:chgData name="Andreas Drolsum" userId="a321594c-2ddb-4e67-9f54-8982ebf5f6fc" providerId="ADAL" clId="{4D8F7C96-0AA2-493D-AE7B-E32DD6E3F765}" dt="2020-11-09T07:03:22.238" v="16" actId="2696"/>
        <pc:sldMkLst>
          <pc:docMk/>
          <pc:sldMk cId="7106832" sldId="396"/>
        </pc:sldMkLst>
      </pc:sldChg>
      <pc:sldChg chg="add">
        <pc:chgData name="Andreas Drolsum" userId="a321594c-2ddb-4e67-9f54-8982ebf5f6fc" providerId="ADAL" clId="{4D8F7C96-0AA2-493D-AE7B-E32DD6E3F765}" dt="2020-11-09T07:03:24.078" v="17"/>
        <pc:sldMkLst>
          <pc:docMk/>
          <pc:sldMk cId="1237326526" sldId="396"/>
        </pc:sldMkLst>
      </pc:sldChg>
      <pc:sldChg chg="addSp delSp add del">
        <pc:chgData name="Andreas Drolsum" userId="a321594c-2ddb-4e67-9f54-8982ebf5f6fc" providerId="ADAL" clId="{4D8F7C96-0AA2-493D-AE7B-E32DD6E3F765}" dt="2020-11-09T10:09:06.119" v="216" actId="2696"/>
        <pc:sldMkLst>
          <pc:docMk/>
          <pc:sldMk cId="1187500022" sldId="397"/>
        </pc:sldMkLst>
        <pc:picChg chg="add del">
          <ac:chgData name="Andreas Drolsum" userId="a321594c-2ddb-4e67-9f54-8982ebf5f6fc" providerId="ADAL" clId="{4D8F7C96-0AA2-493D-AE7B-E32DD6E3F765}" dt="2020-11-09T10:09:04.589" v="215"/>
          <ac:picMkLst>
            <pc:docMk/>
            <pc:sldMk cId="1187500022" sldId="397"/>
            <ac:picMk id="6" creationId="{BA147522-4F11-4AE5-AB45-74808062ABD4}"/>
          </ac:picMkLst>
        </pc:picChg>
      </pc:sldChg>
      <pc:sldChg chg="addSp add">
        <pc:chgData name="Andreas Drolsum" userId="a321594c-2ddb-4e67-9f54-8982ebf5f6fc" providerId="ADAL" clId="{4D8F7C96-0AA2-493D-AE7B-E32DD6E3F765}" dt="2020-11-09T10:09:08.697" v="218"/>
        <pc:sldMkLst>
          <pc:docMk/>
          <pc:sldMk cId="1940358920" sldId="397"/>
        </pc:sldMkLst>
        <pc:picChg chg="add">
          <ac:chgData name="Andreas Drolsum" userId="a321594c-2ddb-4e67-9f54-8982ebf5f6fc" providerId="ADAL" clId="{4D8F7C96-0AA2-493D-AE7B-E32DD6E3F765}" dt="2020-11-09T10:09:08.697" v="218"/>
          <ac:picMkLst>
            <pc:docMk/>
            <pc:sldMk cId="1940358920" sldId="397"/>
            <ac:picMk id="4" creationId="{8D10B847-570B-433A-8E5F-A182CEF253B1}"/>
          </ac:picMkLst>
        </pc:picChg>
      </pc:sldChg>
      <pc:sldChg chg="addSp delSp add del">
        <pc:chgData name="Andreas Drolsum" userId="a321594c-2ddb-4e67-9f54-8982ebf5f6fc" providerId="ADAL" clId="{4D8F7C96-0AA2-493D-AE7B-E32DD6E3F765}" dt="2020-11-09T10:22:15.593" v="236" actId="2696"/>
        <pc:sldMkLst>
          <pc:docMk/>
          <pc:sldMk cId="1194466381" sldId="398"/>
        </pc:sldMkLst>
        <pc:inkChg chg="add del">
          <ac:chgData name="Andreas Drolsum" userId="a321594c-2ddb-4e67-9f54-8982ebf5f6fc" providerId="ADAL" clId="{4D8F7C96-0AA2-493D-AE7B-E32DD6E3F765}" dt="2020-11-09T10:10:55.460" v="231" actId="9405"/>
          <ac:inkMkLst>
            <pc:docMk/>
            <pc:sldMk cId="1194466381" sldId="398"/>
            <ac:inkMk id="4" creationId="{68CCBD6E-A86F-4CCD-814D-65F7C9C8E702}"/>
          </ac:inkMkLst>
        </pc:inkChg>
        <pc:inkChg chg="add del">
          <ac:chgData name="Andreas Drolsum" userId="a321594c-2ddb-4e67-9f54-8982ebf5f6fc" providerId="ADAL" clId="{4D8F7C96-0AA2-493D-AE7B-E32DD6E3F765}" dt="2020-11-09T10:10:55.100" v="230" actId="9405"/>
          <ac:inkMkLst>
            <pc:docMk/>
            <pc:sldMk cId="1194466381" sldId="398"/>
            <ac:inkMk id="5" creationId="{6BF0ECF0-7B86-443E-8F2F-304BE3A6B6DA}"/>
          </ac:inkMkLst>
        </pc:inkChg>
        <pc:inkChg chg="add del">
          <ac:chgData name="Andreas Drolsum" userId="a321594c-2ddb-4e67-9f54-8982ebf5f6fc" providerId="ADAL" clId="{4D8F7C96-0AA2-493D-AE7B-E32DD6E3F765}" dt="2020-11-09T10:10:54.779" v="229" actId="9405"/>
          <ac:inkMkLst>
            <pc:docMk/>
            <pc:sldMk cId="1194466381" sldId="398"/>
            <ac:inkMk id="6" creationId="{E1333CE5-AB81-4B98-AA7F-6FEFD1ACCA5B}"/>
          </ac:inkMkLst>
        </pc:inkChg>
        <pc:inkChg chg="add del">
          <ac:chgData name="Andreas Drolsum" userId="a321594c-2ddb-4e67-9f54-8982ebf5f6fc" providerId="ADAL" clId="{4D8F7C96-0AA2-493D-AE7B-E32DD6E3F765}" dt="2020-11-09T10:10:54.635" v="228" actId="9405"/>
          <ac:inkMkLst>
            <pc:docMk/>
            <pc:sldMk cId="1194466381" sldId="398"/>
            <ac:inkMk id="7" creationId="{3EC086BB-4E99-495E-98CE-2FA71CAE9E16}"/>
          </ac:inkMkLst>
        </pc:inkChg>
        <pc:inkChg chg="add del">
          <ac:chgData name="Andreas Drolsum" userId="a321594c-2ddb-4e67-9f54-8982ebf5f6fc" providerId="ADAL" clId="{4D8F7C96-0AA2-493D-AE7B-E32DD6E3F765}" dt="2020-11-09T10:10:54.460" v="227" actId="9405"/>
          <ac:inkMkLst>
            <pc:docMk/>
            <pc:sldMk cId="1194466381" sldId="398"/>
            <ac:inkMk id="8" creationId="{690BA134-7A4B-46FD-B84E-D181D4F8C81B}"/>
          </ac:inkMkLst>
        </pc:inkChg>
        <pc:inkChg chg="add del">
          <ac:chgData name="Andreas Drolsum" userId="a321594c-2ddb-4e67-9f54-8982ebf5f6fc" providerId="ADAL" clId="{4D8F7C96-0AA2-493D-AE7B-E32DD6E3F765}" dt="2020-11-09T10:10:54.132" v="226" actId="9405"/>
          <ac:inkMkLst>
            <pc:docMk/>
            <pc:sldMk cId="1194466381" sldId="398"/>
            <ac:inkMk id="9" creationId="{C96474BB-224F-4C51-A593-F704A58A40D1}"/>
          </ac:inkMkLst>
        </pc:inkChg>
        <pc:inkChg chg="add del">
          <ac:chgData name="Andreas Drolsum" userId="a321594c-2ddb-4e67-9f54-8982ebf5f6fc" providerId="ADAL" clId="{4D8F7C96-0AA2-493D-AE7B-E32DD6E3F765}" dt="2020-11-09T10:21:58.835" v="235" actId="9405"/>
          <ac:inkMkLst>
            <pc:docMk/>
            <pc:sldMk cId="1194466381" sldId="398"/>
            <ac:inkMk id="10" creationId="{ED5AB36F-2CDA-4817-AFFB-3189278AC446}"/>
          </ac:inkMkLst>
        </pc:inkChg>
      </pc:sldChg>
      <pc:sldChg chg="addSp delSp modSp add">
        <pc:chgData name="Andreas Drolsum" userId="a321594c-2ddb-4e67-9f54-8982ebf5f6fc" providerId="ADAL" clId="{4D8F7C96-0AA2-493D-AE7B-E32DD6E3F765}" dt="2020-11-11T12:57:55.391" v="569" actId="732"/>
        <pc:sldMkLst>
          <pc:docMk/>
          <pc:sldMk cId="2886551064" sldId="398"/>
        </pc:sldMkLst>
        <pc:spChg chg="mod">
          <ac:chgData name="Andreas Drolsum" userId="a321594c-2ddb-4e67-9f54-8982ebf5f6fc" providerId="ADAL" clId="{4D8F7C96-0AA2-493D-AE7B-E32DD6E3F765}" dt="2020-11-10T07:32:39.476" v="263" actId="20577"/>
          <ac:spMkLst>
            <pc:docMk/>
            <pc:sldMk cId="2886551064" sldId="398"/>
            <ac:spMk id="2" creationId="{61857247-212B-46FC-8BAC-F0C12365F158}"/>
          </ac:spMkLst>
        </pc:spChg>
        <pc:spChg chg="mod">
          <ac:chgData name="Andreas Drolsum" userId="a321594c-2ddb-4e67-9f54-8982ebf5f6fc" providerId="ADAL" clId="{4D8F7C96-0AA2-493D-AE7B-E32DD6E3F765}" dt="2020-11-10T07:36:06.758" v="507" actId="120"/>
          <ac:spMkLst>
            <pc:docMk/>
            <pc:sldMk cId="2886551064" sldId="398"/>
            <ac:spMk id="3" creationId="{125F74D0-5CC7-45AC-B83D-AC0AA3D16AC5}"/>
          </ac:spMkLst>
        </pc:spChg>
        <pc:picChg chg="add del mod">
          <ac:chgData name="Andreas Drolsum" userId="a321594c-2ddb-4e67-9f54-8982ebf5f6fc" providerId="ADAL" clId="{4D8F7C96-0AA2-493D-AE7B-E32DD6E3F765}" dt="2020-11-10T07:35:48.661" v="494" actId="478"/>
          <ac:picMkLst>
            <pc:docMk/>
            <pc:sldMk cId="2886551064" sldId="398"/>
            <ac:picMk id="4" creationId="{8ADB32B8-113D-4D1E-BED7-DAA127EABC97}"/>
          </ac:picMkLst>
        </pc:picChg>
        <pc:picChg chg="add del">
          <ac:chgData name="Andreas Drolsum" userId="a321594c-2ddb-4e67-9f54-8982ebf5f6fc" providerId="ADAL" clId="{4D8F7C96-0AA2-493D-AE7B-E32DD6E3F765}" dt="2020-11-10T07:32:30.679" v="241" actId="478"/>
          <ac:picMkLst>
            <pc:docMk/>
            <pc:sldMk cId="2886551064" sldId="398"/>
            <ac:picMk id="5" creationId="{35E7DEAE-F7A7-4040-B2D8-98B5D342D343}"/>
          </ac:picMkLst>
        </pc:picChg>
        <pc:picChg chg="add mod modCrop">
          <ac:chgData name="Andreas Drolsum" userId="a321594c-2ddb-4e67-9f54-8982ebf5f6fc" providerId="ADAL" clId="{4D8F7C96-0AA2-493D-AE7B-E32DD6E3F765}" dt="2020-11-11T12:57:55.391" v="569" actId="732"/>
          <ac:picMkLst>
            <pc:docMk/>
            <pc:sldMk cId="2886551064" sldId="398"/>
            <ac:picMk id="7" creationId="{79C7FC0C-56DF-476A-B3F8-002D5C434161}"/>
          </ac:picMkLst>
        </pc:picChg>
      </pc:sldChg>
      <pc:sldChg chg="addSp add">
        <pc:chgData name="Andreas Drolsum" userId="a321594c-2ddb-4e67-9f54-8982ebf5f6fc" providerId="ADAL" clId="{4D8F7C96-0AA2-493D-AE7B-E32DD6E3F765}" dt="2020-11-11T15:02:14.415" v="571"/>
        <pc:sldMkLst>
          <pc:docMk/>
          <pc:sldMk cId="4131011048" sldId="399"/>
        </pc:sldMkLst>
        <pc:inkChg chg="add">
          <ac:chgData name="Andreas Drolsum" userId="a321594c-2ddb-4e67-9f54-8982ebf5f6fc" providerId="ADAL" clId="{4D8F7C96-0AA2-493D-AE7B-E32DD6E3F765}" dt="2020-11-11T15:02:14.415" v="571"/>
          <ac:inkMkLst>
            <pc:docMk/>
            <pc:sldMk cId="4131011048" sldId="399"/>
            <ac:inkMk id="4" creationId="{8686142C-F636-4541-9B70-4317880EA378}"/>
          </ac:inkMkLst>
        </pc:inkChg>
      </pc:sldChg>
    </pc:docChg>
  </pc:docChgLst>
  <pc:docChgLst>
    <pc:chgData name="Andreas Drolsum Haraldsrud" userId="S::andreadh@uio.no::a321594c-2ddb-4e67-9f54-8982ebf5f6fc" providerId="AD" clId="Web-{3DC2FA74-9607-49E9-969D-85BA12D4C559}"/>
  </pc:docChgLst>
  <pc:docChgLst>
    <pc:chgData name="Andreas Drolsum Haraldsrud" userId="acec7d9d-f2e9-46ed-b591-c74056642f7d" providerId="ADAL" clId="{44939C83-0270-41EC-87A5-E4F28EE5E1BE}"/>
    <pc:docChg chg="custSel addSld modSld">
      <pc:chgData name="Andreas Drolsum Haraldsrud" userId="acec7d9d-f2e9-46ed-b591-c74056642f7d" providerId="ADAL" clId="{44939C83-0270-41EC-87A5-E4F28EE5E1BE}" dt="2019-06-04T11:00:45.634" v="506" actId="20577"/>
      <pc:docMkLst>
        <pc:docMk/>
      </pc:docMkLst>
      <pc:sldChg chg="modSp">
        <pc:chgData name="Andreas Drolsum Haraldsrud" userId="acec7d9d-f2e9-46ed-b591-c74056642f7d" providerId="ADAL" clId="{44939C83-0270-41EC-87A5-E4F28EE5E1BE}" dt="2019-06-04T09:56:35.438" v="198" actId="1076"/>
        <pc:sldMkLst>
          <pc:docMk/>
          <pc:sldMk cId="1010429908" sldId="263"/>
        </pc:sldMkLst>
        <pc:picChg chg="mod">
          <ac:chgData name="Andreas Drolsum Haraldsrud" userId="acec7d9d-f2e9-46ed-b591-c74056642f7d" providerId="ADAL" clId="{44939C83-0270-41EC-87A5-E4F28EE5E1BE}" dt="2019-06-04T09:56:35.438" v="198" actId="1076"/>
          <ac:picMkLst>
            <pc:docMk/>
            <pc:sldMk cId="1010429908" sldId="263"/>
            <ac:picMk id="4" creationId="{AF104AAE-849F-4BA2-ABB0-3BA9E443DB60}"/>
          </ac:picMkLst>
        </pc:picChg>
      </pc:sldChg>
      <pc:sldChg chg="add">
        <pc:chgData name="Andreas Drolsum Haraldsrud" userId="acec7d9d-f2e9-46ed-b591-c74056642f7d" providerId="ADAL" clId="{44939C83-0270-41EC-87A5-E4F28EE5E1BE}" dt="2019-06-04T10:10:54.311" v="261"/>
        <pc:sldMkLst>
          <pc:docMk/>
          <pc:sldMk cId="2661197261" sldId="314"/>
        </pc:sldMkLst>
      </pc:sldChg>
      <pc:sldChg chg="addSp modSp">
        <pc:chgData name="Andreas Drolsum Haraldsrud" userId="acec7d9d-f2e9-46ed-b591-c74056642f7d" providerId="ADAL" clId="{44939C83-0270-41EC-87A5-E4F28EE5E1BE}" dt="2019-06-04T09:51:21.591" v="137" actId="14100"/>
        <pc:sldMkLst>
          <pc:docMk/>
          <pc:sldMk cId="2326856652" sldId="334"/>
        </pc:sldMkLst>
        <pc:picChg chg="add mod">
          <ac:chgData name="Andreas Drolsum Haraldsrud" userId="acec7d9d-f2e9-46ed-b591-c74056642f7d" providerId="ADAL" clId="{44939C83-0270-41EC-87A5-E4F28EE5E1BE}" dt="2019-06-04T09:51:21.591" v="137" actId="14100"/>
          <ac:picMkLst>
            <pc:docMk/>
            <pc:sldMk cId="2326856652" sldId="334"/>
            <ac:picMk id="2" creationId="{BCF7DDE7-0A97-4333-AFFA-FCAB7828976B}"/>
          </ac:picMkLst>
        </pc:picChg>
        <pc:picChg chg="mod modCrop">
          <ac:chgData name="Andreas Drolsum Haraldsrud" userId="acec7d9d-f2e9-46ed-b591-c74056642f7d" providerId="ADAL" clId="{44939C83-0270-41EC-87A5-E4F28EE5E1BE}" dt="2019-06-04T09:41:48.926" v="3" actId="1076"/>
          <ac:picMkLst>
            <pc:docMk/>
            <pc:sldMk cId="2326856652" sldId="334"/>
            <ac:picMk id="3" creationId="{7182B823-5CCE-4DA7-84E6-921BE2E3FD50}"/>
          </ac:picMkLst>
        </pc:picChg>
        <pc:picChg chg="add mod">
          <ac:chgData name="Andreas Drolsum Haraldsrud" userId="acec7d9d-f2e9-46ed-b591-c74056642f7d" providerId="ADAL" clId="{44939C83-0270-41EC-87A5-E4F28EE5E1BE}" dt="2019-06-04T09:49:04.373" v="128" actId="1076"/>
          <ac:picMkLst>
            <pc:docMk/>
            <pc:sldMk cId="2326856652" sldId="334"/>
            <ac:picMk id="4" creationId="{619670EF-B318-4194-8C88-183A3A1C0B0B}"/>
          </ac:picMkLst>
        </pc:picChg>
      </pc:sldChg>
      <pc:sldChg chg="modSp modNotesTx">
        <pc:chgData name="Andreas Drolsum Haraldsrud" userId="acec7d9d-f2e9-46ed-b591-c74056642f7d" providerId="ADAL" clId="{44939C83-0270-41EC-87A5-E4F28EE5E1BE}" dt="2019-06-04T10:00:10.835" v="211" actId="20577"/>
        <pc:sldMkLst>
          <pc:docMk/>
          <pc:sldMk cId="3588451648" sldId="335"/>
        </pc:sldMkLst>
        <pc:spChg chg="mod">
          <ac:chgData name="Andreas Drolsum Haraldsrud" userId="acec7d9d-f2e9-46ed-b591-c74056642f7d" providerId="ADAL" clId="{44939C83-0270-41EC-87A5-E4F28EE5E1BE}" dt="2019-06-04T09:58:01.166" v="200" actId="20577"/>
          <ac:spMkLst>
            <pc:docMk/>
            <pc:sldMk cId="3588451648" sldId="335"/>
            <ac:spMk id="2" creationId="{4F7776E8-58EA-4BAF-9679-5F3D751946C5}"/>
          </ac:spMkLst>
        </pc:spChg>
      </pc:sldChg>
      <pc:sldChg chg="modSp">
        <pc:chgData name="Andreas Drolsum Haraldsrud" userId="acec7d9d-f2e9-46ed-b591-c74056642f7d" providerId="ADAL" clId="{44939C83-0270-41EC-87A5-E4F28EE5E1BE}" dt="2019-06-04T10:52:49.771" v="321" actId="20577"/>
        <pc:sldMkLst>
          <pc:docMk/>
          <pc:sldMk cId="496144119" sldId="336"/>
        </pc:sldMkLst>
        <pc:spChg chg="mod">
          <ac:chgData name="Andreas Drolsum Haraldsrud" userId="acec7d9d-f2e9-46ed-b591-c74056642f7d" providerId="ADAL" clId="{44939C83-0270-41EC-87A5-E4F28EE5E1BE}" dt="2019-06-04T10:52:49.771" v="321" actId="20577"/>
          <ac:spMkLst>
            <pc:docMk/>
            <pc:sldMk cId="496144119" sldId="336"/>
            <ac:spMk id="2" creationId="{0361A1D8-7E98-4CC9-B5F0-B61FEEE53CC2}"/>
          </ac:spMkLst>
        </pc:spChg>
        <pc:spChg chg="mod">
          <ac:chgData name="Andreas Drolsum Haraldsrud" userId="acec7d9d-f2e9-46ed-b591-c74056642f7d" providerId="ADAL" clId="{44939C83-0270-41EC-87A5-E4F28EE5E1BE}" dt="2019-06-04T10:39:05.004" v="305"/>
          <ac:spMkLst>
            <pc:docMk/>
            <pc:sldMk cId="496144119" sldId="336"/>
            <ac:spMk id="3" creationId="{72C563E4-2AA0-4804-8DED-43F09772ED7A}"/>
          </ac:spMkLst>
        </pc:spChg>
        <pc:picChg chg="mod">
          <ac:chgData name="Andreas Drolsum Haraldsrud" userId="acec7d9d-f2e9-46ed-b591-c74056642f7d" providerId="ADAL" clId="{44939C83-0270-41EC-87A5-E4F28EE5E1BE}" dt="2019-06-04T10:52:44.409" v="307" actId="1076"/>
          <ac:picMkLst>
            <pc:docMk/>
            <pc:sldMk cId="496144119" sldId="336"/>
            <ac:picMk id="4" creationId="{BF306090-DF5E-44F3-B361-5164ED61F5FC}"/>
          </ac:picMkLst>
        </pc:picChg>
        <pc:picChg chg="mod">
          <ac:chgData name="Andreas Drolsum Haraldsrud" userId="acec7d9d-f2e9-46ed-b591-c74056642f7d" providerId="ADAL" clId="{44939C83-0270-41EC-87A5-E4F28EE5E1BE}" dt="2019-06-04T10:52:46.857" v="309" actId="1076"/>
          <ac:picMkLst>
            <pc:docMk/>
            <pc:sldMk cId="496144119" sldId="336"/>
            <ac:picMk id="5" creationId="{1CBC00ED-5AB4-4FE9-9806-0B2ADA3545C5}"/>
          </ac:picMkLst>
        </pc:picChg>
      </pc:sldChg>
      <pc:sldChg chg="modNotesTx">
        <pc:chgData name="Andreas Drolsum Haraldsrud" userId="acec7d9d-f2e9-46ed-b591-c74056642f7d" providerId="ADAL" clId="{44939C83-0270-41EC-87A5-E4F28EE5E1BE}" dt="2019-06-04T10:04:22.875" v="260" actId="20577"/>
        <pc:sldMkLst>
          <pc:docMk/>
          <pc:sldMk cId="647389335" sldId="341"/>
        </pc:sldMkLst>
      </pc:sldChg>
      <pc:sldChg chg="modSp">
        <pc:chgData name="Andreas Drolsum Haraldsrud" userId="acec7d9d-f2e9-46ed-b591-c74056642f7d" providerId="ADAL" clId="{44939C83-0270-41EC-87A5-E4F28EE5E1BE}" dt="2019-06-04T10:12:45.523" v="284" actId="20577"/>
        <pc:sldMkLst>
          <pc:docMk/>
          <pc:sldMk cId="3121401925" sldId="345"/>
        </pc:sldMkLst>
        <pc:spChg chg="mod">
          <ac:chgData name="Andreas Drolsum Haraldsrud" userId="acec7d9d-f2e9-46ed-b591-c74056642f7d" providerId="ADAL" clId="{44939C83-0270-41EC-87A5-E4F28EE5E1BE}" dt="2019-06-04T10:12:45.523" v="284" actId="20577"/>
          <ac:spMkLst>
            <pc:docMk/>
            <pc:sldMk cId="3121401925" sldId="345"/>
            <ac:spMk id="2" creationId="{9C17E5ED-5A5D-4AFB-8103-D4FED99D5B31}"/>
          </ac:spMkLst>
        </pc:spChg>
      </pc:sldChg>
      <pc:sldChg chg="addSp delSp modSp modNotesTx">
        <pc:chgData name="Andreas Drolsum Haraldsrud" userId="acec7d9d-f2e9-46ed-b591-c74056642f7d" providerId="ADAL" clId="{44939C83-0270-41EC-87A5-E4F28EE5E1BE}" dt="2019-06-04T09:49:28.354" v="134" actId="1076"/>
        <pc:sldMkLst>
          <pc:docMk/>
          <pc:sldMk cId="3935451760" sldId="348"/>
        </pc:sldMkLst>
        <pc:spChg chg="add del mod">
          <ac:chgData name="Andreas Drolsum Haraldsrud" userId="acec7d9d-f2e9-46ed-b591-c74056642f7d" providerId="ADAL" clId="{44939C83-0270-41EC-87A5-E4F28EE5E1BE}" dt="2019-06-04T09:49:19.602" v="130"/>
          <ac:spMkLst>
            <pc:docMk/>
            <pc:sldMk cId="3935451760" sldId="348"/>
            <ac:spMk id="4" creationId="{ACE59CDF-D73B-46FE-A136-764FFF8FC3F8}"/>
          </ac:spMkLst>
        </pc:spChg>
        <pc:picChg chg="del">
          <ac:chgData name="Andreas Drolsum Haraldsrud" userId="acec7d9d-f2e9-46ed-b591-c74056642f7d" providerId="ADAL" clId="{44939C83-0270-41EC-87A5-E4F28EE5E1BE}" dt="2019-06-04T09:49:19.244" v="129" actId="478"/>
          <ac:picMkLst>
            <pc:docMk/>
            <pc:sldMk cId="3935451760" sldId="348"/>
            <ac:picMk id="5" creationId="{E6BCD224-E805-4261-AC7F-AC6BD568980A}"/>
          </ac:picMkLst>
        </pc:picChg>
        <pc:picChg chg="add mod">
          <ac:chgData name="Andreas Drolsum Haraldsrud" userId="acec7d9d-f2e9-46ed-b591-c74056642f7d" providerId="ADAL" clId="{44939C83-0270-41EC-87A5-E4F28EE5E1BE}" dt="2019-06-04T09:49:28.354" v="134" actId="1076"/>
          <ac:picMkLst>
            <pc:docMk/>
            <pc:sldMk cId="3935451760" sldId="348"/>
            <ac:picMk id="7" creationId="{CC6B6267-1E3D-4094-A623-FEC8B6113A80}"/>
          </ac:picMkLst>
        </pc:picChg>
      </pc:sldChg>
      <pc:sldChg chg="modSp modNotesTx">
        <pc:chgData name="Andreas Drolsum Haraldsrud" userId="acec7d9d-f2e9-46ed-b591-c74056642f7d" providerId="ADAL" clId="{44939C83-0270-41EC-87A5-E4F28EE5E1BE}" dt="2019-06-04T11:00:45.634" v="506" actId="20577"/>
        <pc:sldMkLst>
          <pc:docMk/>
          <pc:sldMk cId="2063107371" sldId="353"/>
        </pc:sldMkLst>
        <pc:spChg chg="mod">
          <ac:chgData name="Andreas Drolsum Haraldsrud" userId="acec7d9d-f2e9-46ed-b591-c74056642f7d" providerId="ADAL" clId="{44939C83-0270-41EC-87A5-E4F28EE5E1BE}" dt="2019-06-04T10:57:02.701" v="361" actId="20577"/>
          <ac:spMkLst>
            <pc:docMk/>
            <pc:sldMk cId="2063107371" sldId="353"/>
            <ac:spMk id="2" creationId="{DABF98FA-FD26-4534-A074-2D86D65D25B5}"/>
          </ac:spMkLst>
        </pc:spChg>
      </pc:sldChg>
      <pc:sldChg chg="modSp add">
        <pc:chgData name="Andreas Drolsum Haraldsrud" userId="acec7d9d-f2e9-46ed-b591-c74056642f7d" providerId="ADAL" clId="{44939C83-0270-41EC-87A5-E4F28EE5E1BE}" dt="2019-06-04T09:46:23.075" v="77" actId="20577"/>
        <pc:sldMkLst>
          <pc:docMk/>
          <pc:sldMk cId="1487008020" sldId="355"/>
        </pc:sldMkLst>
        <pc:spChg chg="mod">
          <ac:chgData name="Andreas Drolsum Haraldsrud" userId="acec7d9d-f2e9-46ed-b591-c74056642f7d" providerId="ADAL" clId="{44939C83-0270-41EC-87A5-E4F28EE5E1BE}" dt="2019-06-04T09:44:47.855" v="17" actId="20577"/>
          <ac:spMkLst>
            <pc:docMk/>
            <pc:sldMk cId="1487008020" sldId="355"/>
            <ac:spMk id="2" creationId="{C35D428B-4D25-45CD-9D61-F3BF0EBE9C1B}"/>
          </ac:spMkLst>
        </pc:spChg>
        <pc:spChg chg="mod">
          <ac:chgData name="Andreas Drolsum Haraldsrud" userId="acec7d9d-f2e9-46ed-b591-c74056642f7d" providerId="ADAL" clId="{44939C83-0270-41EC-87A5-E4F28EE5E1BE}" dt="2019-06-04T09:46:23.075" v="77" actId="20577"/>
          <ac:spMkLst>
            <pc:docMk/>
            <pc:sldMk cId="1487008020" sldId="355"/>
            <ac:spMk id="3" creationId="{4973712D-0828-4DF3-A27E-692611E24CB3}"/>
          </ac:spMkLst>
        </pc:spChg>
      </pc:sldChg>
      <pc:sldChg chg="addSp delSp modSp add modNotesTx">
        <pc:chgData name="Andreas Drolsum Haraldsrud" userId="acec7d9d-f2e9-46ed-b591-c74056642f7d" providerId="ADAL" clId="{44939C83-0270-41EC-87A5-E4F28EE5E1BE}" dt="2019-06-04T09:54:28.853" v="197" actId="20577"/>
        <pc:sldMkLst>
          <pc:docMk/>
          <pc:sldMk cId="3205215533" sldId="356"/>
        </pc:sldMkLst>
        <pc:spChg chg="mod">
          <ac:chgData name="Andreas Drolsum Haraldsrud" userId="acec7d9d-f2e9-46ed-b591-c74056642f7d" providerId="ADAL" clId="{44939C83-0270-41EC-87A5-E4F28EE5E1BE}" dt="2019-06-04T09:48:29.921" v="124" actId="20577"/>
          <ac:spMkLst>
            <pc:docMk/>
            <pc:sldMk cId="3205215533" sldId="356"/>
            <ac:spMk id="2" creationId="{5094D436-B651-4D96-9E1B-EAA9DFC34C3A}"/>
          </ac:spMkLst>
        </pc:spChg>
        <pc:picChg chg="add del">
          <ac:chgData name="Andreas Drolsum Haraldsrud" userId="acec7d9d-f2e9-46ed-b591-c74056642f7d" providerId="ADAL" clId="{44939C83-0270-41EC-87A5-E4F28EE5E1BE}" dt="2019-06-04T09:49:02.309" v="126"/>
          <ac:picMkLst>
            <pc:docMk/>
            <pc:sldMk cId="3205215533" sldId="356"/>
            <ac:picMk id="4" creationId="{45CBFB4D-BED3-44C6-B23A-5B90A777DC41}"/>
          </ac:picMkLst>
        </pc:picChg>
      </pc:sldChg>
      <pc:sldChg chg="addSp modSp add">
        <pc:chgData name="Andreas Drolsum Haraldsrud" userId="acec7d9d-f2e9-46ed-b591-c74056642f7d" providerId="ADAL" clId="{44939C83-0270-41EC-87A5-E4F28EE5E1BE}" dt="2019-06-04T10:54:10.671" v="330" actId="1076"/>
        <pc:sldMkLst>
          <pc:docMk/>
          <pc:sldMk cId="2981653012" sldId="465"/>
        </pc:sldMkLst>
        <pc:spChg chg="mod">
          <ac:chgData name="Andreas Drolsum Haraldsrud" userId="acec7d9d-f2e9-46ed-b591-c74056642f7d" providerId="ADAL" clId="{44939C83-0270-41EC-87A5-E4F28EE5E1BE}" dt="2019-06-04T10:38:59.343" v="304" actId="20577"/>
          <ac:spMkLst>
            <pc:docMk/>
            <pc:sldMk cId="2981653012" sldId="465"/>
            <ac:spMk id="2" creationId="{21EC959E-975A-493A-9D73-DB3459E63618}"/>
          </ac:spMkLst>
        </pc:spChg>
        <pc:spChg chg="mod">
          <ac:chgData name="Andreas Drolsum Haraldsrud" userId="acec7d9d-f2e9-46ed-b591-c74056642f7d" providerId="ADAL" clId="{44939C83-0270-41EC-87A5-E4F28EE5E1BE}" dt="2019-06-04T10:52:57.751" v="322" actId="403"/>
          <ac:spMkLst>
            <pc:docMk/>
            <pc:sldMk cId="2981653012" sldId="465"/>
            <ac:spMk id="3" creationId="{15692792-266B-4E99-B291-86AD12C83E1C}"/>
          </ac:spMkLst>
        </pc:spChg>
        <pc:picChg chg="add mod">
          <ac:chgData name="Andreas Drolsum Haraldsrud" userId="acec7d9d-f2e9-46ed-b591-c74056642f7d" providerId="ADAL" clId="{44939C83-0270-41EC-87A5-E4F28EE5E1BE}" dt="2019-06-04T10:54:09.106" v="329" actId="1076"/>
          <ac:picMkLst>
            <pc:docMk/>
            <pc:sldMk cId="2981653012" sldId="465"/>
            <ac:picMk id="5" creationId="{E0DB29C5-3B10-4A23-8F1E-31FCD2384B8F}"/>
          </ac:picMkLst>
        </pc:picChg>
        <pc:picChg chg="add mod">
          <ac:chgData name="Andreas Drolsum Haraldsrud" userId="acec7d9d-f2e9-46ed-b591-c74056642f7d" providerId="ADAL" clId="{44939C83-0270-41EC-87A5-E4F28EE5E1BE}" dt="2019-06-04T10:54:10.671" v="330" actId="1076"/>
          <ac:picMkLst>
            <pc:docMk/>
            <pc:sldMk cId="2981653012" sldId="465"/>
            <ac:picMk id="7" creationId="{D65AD11F-7F0C-412A-98DE-A0640CE76A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E11E-DD55-426B-A804-C32C017D4A7D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70D51-E5E3-4F46-A55E-33F7213B25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69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682.64581" units="1/cm"/>
          <inkml:channelProperty channel="Y" name="resolution" value="1205.55554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9T10:22:37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12910 3915 910 0,'0'0'511'0,"0"0"-166"15,0 0-30-15,0 0-21 0,0 0-80 16,0 0-27-16,0 0-17 0,0 0 0 16,0 0-23-16,6-17-7 0,-6 17-16 15,0-1 6-15,0 0 2 0,3 1-12 16,-3 0-17-16,0 0-4 0,0 0-9 15,1 2-6-15,2 1-6 0,-1 2 30 16,1 3 0-16,2 4-18 0,1 2-35 16,-3 4-18-16,-1 2-20 0,1 1-16 15,0 2 0-15,0-2 0 0,0 1-1 16,0-3-1-16,0 0 1 0,0-2 2 16,-3-1 11-16,2-2-11 0,-1-2 0 15,1-1-2-15,0-2-2 0,-1-3-11 16,2-1-2-16,0-3-19 0,-3 0-24 15,3-1-47-15,-3-1-43 0,4-3-17 16,-3-1 3-16,2-4-24 0,0-1-186 16,0-2-415-16,0 2-605 0</inkml:trace>
  <inkml:trace contextRef="#ctx0" brushRef="#br0" timeOffset="415.89">13063 3953 1374 0,'0'0'764'0,"0"0"-279"0,0 0-96 16,0 0-50-16,0 0-104 0,0 0-74 16,0 0-54-16,0 0-40 0,0 0-8 15,0 0-3-15,-3 5-7 0,-3 4-6 16,1 0 7-16,-4 3-13 0,1 1-15 15,-1 0-19-15,-4 1 1 0,2 0-2 16,-1 1-1-16,1-2-1 0,-3 0 1 16,2 0-1-16,1-2 3 0,0-1 16 15,2-3-18-15,3-2 14 0,-1-2 4 16,4-3 9-16,3 0-28 16,0-3-25-16,2-2-31 0,3-2 15 15,1-1 10-15,1 0 9 0,3 0 20 16,1 1 1-16,1 1 1 0,-3 3 13 15,-1 2 2-15,1 1 10 0,-1 2 0 16,1 2-6-16,-2 2-16 0,-1 2 16 16,-1 1-19-16,1 0-1 0,-3 1-80 15,3 0-47-15,-4-1-52 0,2 0-15 16,4-3-62-16,-2 1-155 0,2-3-609 16,1-2-214-16</inkml:trace>
  <inkml:trace contextRef="#ctx0" brushRef="#br0" timeOffset="815.61">13209 4103 2508 0,'0'0'749'0,"0"0"-406"16,0 0-65-16,0 0-45 0,0 0-103 16,14-30-55-16,-8 22-13 0,0-1-9 15,2 0-7-15,-2 0 4 0,-1 2 8 16,-1 0 16-16,1 2 6 0,-2 0-3 16,-3 3-6-16,3 1 2 0,-3 0 1 15,0 1-10-15,0 0-21 16,0 0-43-16,0 2-30 0,0 3-31 0,0 0 21 15,0 2 40-15,3 2 0 16,-3 1 2-16,0 1-1 0,0 0 0 16,4 0-1-16,-4 2 1 0,1 0 9 15,1-1-10-15,-1 1-3 0,1-1 0 16,2-1 1-16,-4-1-25 0,3-1-16 16,1-1-64-16,-1-2-47 0,0-2-46 15,-2-1-111-15,1-1-202 0,1-2-1120 0</inkml:trace>
  <inkml:trace contextRef="#ctx0" brushRef="#br0" timeOffset="5450.86">13035 4637 1490 0,'0'0'611'16,"0"0"-187"-16,0 0-66 0,0 0-86 15,0 0-80-15,0 0-65 0,0 0-32 16,0 0-16-16,0 0-6 0,3-22 6 16,-1 19 0-16,1 2 15 0,-3 0-5 15,3 0-8-15,-3 1-16 0,0-2-12 16,3 2-6-16,-3-1 2 0,0 1-5 15,0-1 9-15,0 1 18 16,0-2 18-16,3 1 25 0,-3 0-16 16,0 0-21-16,0-2-25 0,0 2-21 15,0 0-10-15,0-2-6 0,0 2 4 16,0-1 2-16,0 2 4 0,0-1-1 16,0 1-3-16,0 0-8 0,0 0-13 15,0 2-46-15,2 3-24 0,-2 0 11 16,1 4 41-16,2 1 17 0,-1 2 0 15,1 3 1-15,0-1 0 0,0 1-2 16,0-1 1-16,0 3-2 0,1-2 1 16,-1-3 1-16,1 1-1 0,-4-2-1 15,3-2-9-15,1 0-10 0,-1-1-2 16,-3-2-10-16,3-1-34 0,-3-1-30 16,0 0-44-16,1-2-75 0,1-2-71 15,-2 0-105-15,1 0-293 16,-1-5-305-16,0 1-404 0</inkml:trace>
  <inkml:trace contextRef="#ctx0" brushRef="#br0" timeOffset="5877.1">13150 4636 897 0,'0'0'1456'0,"0"0"-917"0,0 0-165 15,0 0-53-15,0 0-112 16,0 0-112-16,0 0-97 0,0 0-60 16,0 0-3-16,0 0 41 0,-5 12 22 0,4-6 0 15,-1 1 22-15,-1 2 13 16,0 1 9-16,0-1 7 0,-5 2-17 16,2-1-31-16,0 1 10 0,-1-1-10 15,0-1-3-15,-3-1-1 0,3 0-15 16,0-1-3-16,-2-3 17 0,1 1 2 15,2-2 0-15,3-2 0 0,0 0 1 16,0-1-1-16,3 0-1 0,0 0-27 16,0 0-3-16,0 0-4 0,0 0-25 15,0 0-38-15,0 0-3 0,3 0 98 16,0 0 3-16,2-1 54 0,-1 1 3 16,4 0 9-16,-2 0-6 0,-1 0-7 15,1 1-12-15,0 1-22 0,1 0-18 16,-3 1 0-16,1 0 1 0,0 0-2 15,1 1 0-15,0-1-31 16,0 0-67-16,-1 1-41 0,1 0-48 0,0-1-160 16,2 0-274-16,-5 0-436 15</inkml:trace>
  <inkml:trace contextRef="#ctx0" brushRef="#br0" timeOffset="6219.28">13237 4817 1182 0,'0'0'1687'0,"0"0"-1204"16,0 0-178-16,0 0-56 0,0 0-20 15,0 0-57-15,0 0-101 0,0 0-21 16,0 0-10-16,0 0-28 16,17 0 4-16,-11-2-1 0,3 1-2 15,-2 1-13-15,0 0 1 0,3-1-1 16,-4 1-1-16,0 0 1 0,2 0-1 16,-2 0 0-16,-3 0-2 0,0 0-13 15,2 0-15-15,-2 0-59 0,-3 1-84 16,3-1-52-16,0 0-19 0,-3 0-180 15,3 0-349-15,-3 0-419 0</inkml:trace>
  <inkml:trace contextRef="#ctx0" brushRef="#br0" timeOffset="6670.34">13365 4763 88 0,'0'0'515'0,"0"0"293"0,0 0-216 16,0 0-184-16,0 0-59 0,0 0-51 16,0 0 3-16,0 0-44 0,0 0-27 15,0 0-22-15,14-27-33 0,-10 23-23 16,-1 0-34-16,-2-1-28 0,1 3-35 15,1-3-15-15,1 1-15 0,-4 2 2 16,4-1-2-16,-4 2 0 0,0 0-4 16,3-1 1-16,-3 1-4 0,0 1-6 15,0 0-12-15,0 0-12 0,0 0-10 16,0 0-17-16,0 1-14 16,0 1 23-16,3 1 26 0,-3 1-8 15,0 2 10-15,0 1-10 0,0 0 10 16,0 1 1-16,3 3-12 0,-3-1 11 15,0 1 0-15,0 0-10 0,0 1 0 16,0 0 9-16,-3 0-10 0,3-1-2 16,0-1-13-16,0 1-15 0,0-4 0 15,3 0-19-15,-3-1 3 0,1-2-25 16,1 0-41-16,0-1-54 0,1-1-114 16,0-2-321-16,-3 0-713 0</inkml:trace>
  <inkml:trace contextRef="#ctx0" brushRef="#br0" timeOffset="13170.11">12039 4743 124 0,'0'0'981'0,"0"0"-645"16,0 0-47-16,0 0 13 0,0 0-20 15,0 0-36-15,0 0-27 0,0 0-4 16,0 0-4-16,0-14 16 0,0 13-12 15,0-1-25-15,2 1-43 0,-2 1-27 16,0 0-4-16,0 0-7 0,0 0-23 16,2 0-24-16,-2 0-36 0,0 0-26 15,0 0-28-15,0 0-21 0,1 2 8 16,1 2 41-16,1 3 22 0,0 1 0 16,0 1-4-16,0 2-16 0,-1 2 14 15,1 1-16-15,0 0 1 0,0 1 1 16,3 1-2-16,-3-1 0 0,-1 0 0 15,1-1 1-15,-2-1-1 0,3-1-2 16,-3-2-10-16,1-1-19 16,2-2 3-16,-4-1-9 0,0-1-35 15,3-2-46-15,-3-1 5 0,0-1-54 16,2-1-44-16,-2 0-148 0,3 0-214 16,-1-3-174-16,-1 1-522 0</inkml:trace>
  <inkml:trace contextRef="#ctx0" brushRef="#br0" timeOffset="13627.98">12146 4818 29 0,'0'0'1389'0,"0"0"-824"16,0 0-169-16,0 0-54 0,0 0-114 15,0 0-93-15,0 0-52 0,0 0 7 16,0 0-11-16,0 0-15 0,16-21-13 15,-16 21 12-15,0 0-15 0,0 0-16 16,0 1-30-16,0 2 29 0,0 2 4 16,-3 2 6-16,-2 0-6 0,2 3-10 15,-2-1-3-15,1 1-6 0,1-1 0 16,-5 2-13-16,2-2 9 0,0-1 1 16,-2-1-12-16,3-1 0 0,-1 0 12 15,4-4-11-15,-1 2-1 0,-1-2 0 16,2-1-1-16,1 1-2 0,1-2 0 15,0 0-17-15,0 0 16 0,0 0-16 16,0 0 19-16,1-2 3 0,1 1 60 16,2-1 22-16,-1 0 13 0,1 0-11 15,0 0-24-15,1 1-23 16,3-1-18-16,-5 1-3 0,3 0-17 0,2 1 10 16,-2 0-11-16,0 2-1 15,2 1-2-15,-2 0-9 0,-1 3 10 16,1 0 0-16,-1 0-27 0,-1-1-13 15,-1 1-24-15,0 0-32 0,0-2-23 16,1 1-19-16,0-1-15 0,2-2-100 16,-2-1-165-16,0 0-232 0,-1-1-437 15</inkml:trace>
  <inkml:trace contextRef="#ctx0" brushRef="#br0" timeOffset="14149.34">12289 4885 977 0,'0'0'1468'0,"0"0"-886"15,0 0-243-15,0 0-72 0,0 0-34 16,0 0-73-16,0 0-84 0,0 0-51 15,0 0 6-15,30-14-30 0,-26 12 14 16,-1 2-15-16,0-1-2 0,1 0 1 16,-1 1-1-16,0 0-11 0,0 0 11 15,-3 1-1-15,0 0 3 0,1 1 0 16,-1 0 16-16,0 1 2 0,0 2 1 16,0 0 0-16,-1 0-16 0,-2 1 19 15,0 1-20-15,-2-1 0 16,0 1 0-16,2 0 0 0,-1-1-1 15,1-1 1-15,-1-1-2 0,1 0 0 16,2-2-15-16,-1 0-14 0,2-1 1 16,0 0 0-16,0-1 3 0,0 1 10 15,0-1 2-15,2 1 13 0,1 1 0 16,2-2 25-16,-2 1 16 0,0 1 31 16,1-1-16-16,-1 0 6 0,4 2-16 15,-1-1 10-15,-1-1 0 0,-1 2-1 16,1-2-2-16,1 2-16 0,0-1-19 15,-1-1 1-15,0 0-17 0,2 0 1 16,-4 0-1-16,2 0-1 0,0-1-1 16,-1 0-25-16,-1 0-40 0,1 0-70 15,-1 0-95-15,0 0-102 0,-2 0-321 16,1 0-1008-16</inkml:trace>
  <inkml:trace contextRef="#ctx0" brushRef="#br0" timeOffset="19382.49">12049 5538 202 0,'0'0'1308'0,"0"0"-817"0,0 0 4 15,0 0 14-15,0 0-129 0,0 0-85 16,0 0-96-16,0 0-23 0,-5-28-26 15,5 28-41-15,0 0-66 0,0 0-43 16,0 0-49-16,0 3-26 0,5 2 75 16,-5 3 14-16,3 1 7 0,0 1-5 15,-1 3 3-15,-2-1-7 0,1 1 1 16,1 1-11-16,-2-1-1 0,0 0 0 16,0 0 1-16,0-2 1 0,0 0-2 15,0-1-1-15,0-2-2 0,0 0-17 16,1-2-21-16,-1-1-47 0,2 0-26 15,-1-2-35-15,1-1-38 0,-1-1-57 16,4-1-44-16,-5 0-143 16,3-3-57-16,0-1-26 0,-3-1-1 15,3 0-265-15</inkml:trace>
  <inkml:trace contextRef="#ctx0" brushRef="#br0" timeOffset="19775.34">12133 5573 137 0,'0'0'574'0,"0"0"-141"15,0 0-55-15,12-28-30 0,-12 21 18 16,3 2-55-16,-3 0-60 0,2 3-29 16,-2 0-14-16,0 0-27 0,0 2-19 15,0 0-19-15,0 0-33 0,0 1-50 16,-2 3-60-16,-1 0-32 0,0 3 32 16,0 0 2-16,-5 3 21 15,3 1-5-15,1 0-2 0,-3-1-13 16,0 2 13-16,-1-1-14 0,3-1 1 15,-4 1 0-15,3-2 0 0,1-1 10 16,-3-2-10-16,2 1 16 0,2-2-7 16,-1-2 1-16,2-1 3 0,-2 0 22 15,5-1 0-15,-1-1-10 0,1 0-28 16,0 0-1-16,0 0-24 0,1 0-3 16,1 0 18-16,4 0 10 0,-3-1 22 15,3 1-3-15,2 0 0 0,1 0 9 16,-3 0 3-16,5 2-6 0,-3 2-25 15,1 0 0-15,1 2 0 0,-4 0-1 16,0 1-21-16,2 0-31 0,-4-1-26 16,1 0-40-16,0 1-51 0,1-2-48 15,-1 0-81-15,-1 0-231 0,1-3-467 16,1-2-531-16</inkml:trace>
  <inkml:trace contextRef="#ctx0" brushRef="#br0" timeOffset="20085.62">12241 5765 1937 0,'0'0'973'16,"0"0"-557"-16,0 0-143 0,0 0-103 15,0 0-12-15,0 0-39 0,0 0-18 16,0 0-14-16,0 0 0 0,0 0-22 16,28 9-18-16,-20-8-16 15,-2-1-6-15,0 1-13 0,0-1-9 0,1 1-1 16,-1-1 0-16,-2 0 1 16,3 1 12-16,-4 0-15 0,0-1-19 15,0 1-58-15,0 0-103 0,2 1-74 16,-2-1-96-16,-3 1-191 0,3-1-808 15,-3 0-407-15</inkml:trace>
  <inkml:trace contextRef="#ctx0" brushRef="#br0" timeOffset="20965.57">12393 5710 42 0,'0'0'1586'16,"0"0"-904"-16,0 0-205 0,0 0-101 16,0 0-70-16,0 0-107 0,0 0-47 15,0 0-20-15,0 0-21 0,6-31-21 16,-3 26-9-16,4 0 0 15,-4 0-13-15,1 0-3 0,1 0-9 16,0 2 0-16,1 0-10 0,-3 0-6 16,2 0 12-16,1 1-5 0,-3 0-1 15,0 1-10-15,2 0-5 0,-2 0-12 16,1 1-17-16,1 0 1 0,-2 0-3 16,0 0 0-16,0 2-1 0,0-1 1 15,1 3 3-15,-1 0 9 0,-2 0-12 16,2 0 2-16,-3 2 10 0,3 0-9 15,-3 0 10-15,0 1-1 0,-3 0-10 16,3 0 0-16,-4 2-1 0,1-1-1 16,-1 1 0-16,1-1-1 0,0 1 1 15,0-2-1-15,3 1-2 0,-3-1-9 16,0-1 10-16,1 0 0 0,2 0 0 16,-1-2 0-16,-1 1 0 0,1-2 2 15,1 0 0-15,-2-1 2 0,2-1 2 16,0-1 11-16,0 0-12 0,0 0 21 15,0 0 13-15,0 0-6 16,0 0 11-16,0 0-11 0,0 0-7 16,0-1-2-16,0 0 2 0,0 0 0 15,0 1 1-15,0-1-22 0,0 0-3 16,0 0-1-16,0 1-17 0,2-1-1 16,1 0 4-16,0 0 13 0,0 0 0 15,0 0 1-15,2 0 1 0,-1 0 2 16,1 0-1-16,1 0 11 0,1 1-10 15,-3 0 10-15,2-1 19 0,1 1-28 16,-1-1-1-16,0 1 0 16,2 0-1-16,-2 0 0 0,-3 0 0 0,3 0 0 15,2 0-1-15,-2 0 2 16,-3 0 0-16,2 0 0 0,1-1-1 16,0 1-1-16,-1 0-1 0,0 0-1 15,-1-1-1-15,3 1-27 0,-3-1-31 16,1 1-58-16,0 0-93 0,1-1-133 15,-3-1-223-15,1-2-1086 0</inkml:trace>
  <inkml:trace contextRef="#ctx0" brushRef="#br0" timeOffset="136183.93">13606 6270 1307 0,'0'0'813'0,"0"0"-377"0,0 0-49 0,0 0-57 16,0 0 38-16,0 0-37 0,0 0-99 15,0 0-55-15,0 0-44 16,11-28-12-16,-17 24-17 0,1 0-5 15,-1-1-26-15,-4 1-27 0,3 0-21 16,-7 1-13-16,-2-1-10 0,-1 1-1 16,-6 2 2-16,-10-1 12 0,-10 1 4 15,-5 1-7-15,-2 1-9 0,-3 3-3 16,2 1 2-16,-2-1 26 0,-2 1-10 16,0 1 0-16,-4 0-6 0,2-1-9 15,-3-1-1-15,1 1 0 0,1 0-2 16,-2 0 3-16,1 0 13 0,5 1-13 15,-4-1-1-15,5-1 10 16,4 2-10-16,1-2 0 0,4 0 1 16,9-2 9-16,-3 1-10 0,12-2-1 15,3 0-1-15,7-1-3 0,5 0-9 16,-1 0-6-16,1-1-52 0,-1-1-59 16,4-2-79-16,2-1-104 0,6-1-254 15,0 1-744-15,6-7-445 0</inkml:trace>
  <inkml:trace contextRef="#ctx0" brushRef="#br0" timeOffset="136705.72">12222 6180 1884 0,'0'0'502'0,"0"0"-211"0,0 0 79 15,0 0-83-15,0 0-33 0,0 0-4 16,0 0-17-16,0 0-46 0,0 0-57 16,0 0-46-16,-3-8-13 0,-3 15 3 15,-2 2-3-15,-4 4-9 0,-3 0-22 16,-1 2 0-16,-4 0 12 0,0 0-6 16,0-1 0-16,-1-2-10 0,3 0 4 15,-1-3 12-15,4-1 27 16,-1-1 0-16,4-1 3 0,2-2-15 15,7 0-18-15,-3-1-28 0,6 0-21 16,0 0-33-16,0 1 5 0,6 3 16 16,2-1 12-16,8 2 2 0,4 3 13 15,14 0-2-15,11 4-12 0,6 0 2 16,-4 0-2-16,-4-1-1 0,-6-1-1 16,-1 0 0-16,-2-1-2 0,-8-1-25 15,-2-3-35-15,-10-2-74 0,1 0-99 16,4 0-163-16,-4-2-702 0,2-3-1681 0</inkml:trace>
  <inkml:trace contextRef="#ctx0" brushRef="#br0" timeOffset="137390.17">14144 5969 1516 0,'0'0'734'0,"0"0"-159"15,26-29-56-15,-10 17-35 0,6-2-129 16,2 0-78-16,1 4-70 0,2 2-41 16,-4 3-68-16,-6 5-81 15,2 0-17-15,-2 4-12 0,-10 2-4 16,0 3 13-16,-7 2 3 0,-4 3 14 16,-3 4 41-16,-13 6 33 0,-7 7 7 15,-2-2-19-15,5-2-30 0,1-4-22 16,9-3-22-16,-1 1-2 0,1 2-3 15,3-3 0-15,5-2-18 0,6-2-7 16,0-1-11-16,6 0-71 0,2-3-58 16,1 0-105-16,5-1-133 0,1-1-266 15,-1-3-726-15,3 2-668 0</inkml:trace>
  <inkml:trace contextRef="#ctx0" brushRef="#br0" timeOffset="137661.34">14243 6631 2523 0,'0'0'624'0,"0"0"-213"0,44-21 14 16,-21 7-115-16,3-4-80 0,-6 2-91 16,4-3-72-16,-4 1-8 0,-6 3-4 15,-5 3 25-15,-6 3 42 0,-3 3 125 16,-6 4 14-16,-5 2-119 0,-10 8-96 15,-14 9-31-15,-5 9 6 0,0 1 15 16,7-5 7-16,16-6-13 0,8-6-15 16,1-1-15-16,2 0-21 0,6-2-43 15,8-4-111-15,13-4-22 0,17-11-19 16,14-9-203-16,-7 0-823 16,5-4-1845-16</inkml:trace>
  <inkml:trace contextRef="#ctx0" brushRef="#br0" timeOffset="161695.94">11962 5332 646 0,'0'0'378'16,"0"0"-150"-16,0 0-92 16,0 0 115-16,0 0-17 0,0 0-104 15,0 0-49-15,0 0 7 0,0 0-20 16,0 0-7-16,-12 20 36 0,13-21 84 15,2-3 54-15,2 0-36 0,1-4-51 16,-1 0-49-16,1 0-10 0,3-3-13 16,-1 0-15-16,0 0 2 0,-1 0-15 15,1 1-20-15,-2 2-9 0,1 2 3 16,-4 1-6-16,0 2-14 0,-2 1-2 16,-1 2 1-16,0 0 14 0,0 0-15 15,0 3-29-15,0 2 13 0,-1 2 16 16,-1 1 0-16,1 2 1 0,-2 0 2 15,-2 2-3-15,2-1-2 0,0 2-30 16,0-2-15-16,0 1 2 0,3-2 17 16,-4-1 6-16,4-1 9 0,0 0-3 15,-3-3-6-15,3 0 9 0,0-2-9 16,0 0-1-16,3-2 1 0,-3-1-13 16,4 0 35-16,-1 0 0 15,0-5 45-15,3-1-13 0,2-4-13 16,-2 1-3-16,5-2-13 0,-5-1 9 15,2-1 8-15,1 1 8 0,-3 0 20 16,2 0-10-16,-2 3-3 0,0 0-4 16,1 1-2-16,-4 3-7 0,0 2-10 15,1 1-9-15,-4 1-3 0,0 1-15 16,0 0-14-16,4 0-12 0,-4 2 41 16,0 1 1-16,0 1 18 0,3 0-16 15,-3 2 10-15,0 0-13 0,0 1 2 16,0 1 11-16,0-1-10 0,0 1-2 15,0-2-1-15,0 0-16 0,0 1 0 16,0-2 4-16,0-1-7 0,0-2-7 16,1 0-12-16,1-1 16 0,-1-1 22 15,2 0 15-15,2-4 33 0,3 1-14 16,-4-3-2-16,3-2-16 0,2 0-3 16,0-2-1-16,-1 1 7 15,1-2-3-15,1 2 6 0,1 1 16 16,-7 1-10-16,2 1-9 0,1 2-18 15,-4 1 1-15,0 2-2 0,-2 1 0 16,1 0-19-16,-2 0 16 0,1 2 3 16,-1 1 0-16,0 2 25 0,0 1-3 15,0 2-9-15,0 0 3 0,0 1-14 16,-1-1 1-16,-1 0-3 0,1-1 0 16,1 0 0-16,0-2-1 0,0-2-15 15,0 1 3-15,0-2-5 0,1-1 5 16,1 0 12-16,-1-1 1 15,3 0 22-15,0-2 9 0,4-2 1 16,-3-2-10-16,4-1-3 0,0-2 6 16,1 0-7-16,0 0-15 0,0 1-1 15,1 1 1-15,-5-1-3 0,1 3 0 16,0 1-13-16,-4 2 10 0,0 0-13 16,-3 2-12-16,0 0 6 0,0 4 19 15,0 1 3-15,0 1 19 0,-3 3-16 16,0 0 0-16,0 0-3 0,1 0 1 15,0-1-1-15,1-2-12 0,1 0-1 16,0 0-2-16,0-2-26 0,0-1-22 16,1-1 31-16,1-1 7 0,0-1 25 15,4 0 12-15,-3 0 13 0,0-4 13 16,3 0-10-16,2-4-6 0,0 2-6 16,-1-2-4-16,4 0-10 0,-4 0-2 15,0 1 2-15,-1 2-2 0,-2 2 0 16,-1 0-1-16,-2 1-2 15,1 2-22-15,-2 0-13 0,0 0-15 16,0 2 50-16,0 2 3 0,0 2 15 16,0 1-2-16,0 0-10 0,0 1-3 15,0-1-25-15,0 0 22 0,0-2-13 16,0 0 3-16,0-1 10 0,1 0-9 16,1 0-10-16,1 0 6 0,2-2-215 15,-2 1 84-15,0-2-166 0,-2-1-360 16,2 0-578-16</inkml:trace>
  <inkml:trace contextRef="#ctx0" brushRef="#br0" timeOffset="168303.24">15185 5893 1706 0,'0'0'820'0,"0"0"-311"0,0 0-66 15,0 0-60-15,0 0-94 0,0 0-96 16,0 0-72-16,0 0-71 0,0 0-50 15,-5 1-58-15,8 6 27 0,-1 3 31 16,-2 5 40-16,3 1-21 0,-3 4-7 16,3 1-9-16,-3 2 9 0,0 5-9 15,0 3-3-15,0-1-3 0,-3-5-62 16,0-3-93-16,-2-7-41 0,5 2-50 16,-3 0-112-16,0-3-333 0,3-4-679 15</inkml:trace>
  <inkml:trace contextRef="#ctx0" brushRef="#br0" timeOffset="168624.04">14870 5947 1330 0,'0'0'1106'0,"-27"0"-771"0,18-2-20 16,5-2 163-16,-3 0-109 0,7-2-127 16,3-1-152-16,8 1-49 0,2-1-1 15,10 0 10-15,8-1 6 0,9 3-25 16,1 1-1-16,0 3-8 0,0 1-10 16,-7 0-11-16,5 4 1 0,-5 0 14 15,0 0-14-15,-2 2 10 0,-5-2-12 16,-7 1-3-16,-3 0-34 0,-3-2-28 15,2 2-43-15,1-1-48 16,0 2-70-16,-2-2-76 0,-4 1-152 16,-5-3-523-16,0 1-271 0</inkml:trace>
  <inkml:trace contextRef="#ctx0" brushRef="#br0" timeOffset="168850.62">15427 6072 1170 0,'0'0'1575'0,"0"0"-1104"0,0 0-105 15,-7 29-35-15,7-17-129 16,-3 3-71-16,0-1-51 0,0 1-27 16,3 0-22-16,0-1-30 0,0 0-1 15,0-3-3-15,3-1-9 0,0-1-16 16,0-2-37-16,5-2-57 0,-2-3-79 15,1-2-85-15,3-2-108 0,-3-2-386 16,2-10-793-16</inkml:trace>
  <inkml:trace contextRef="#ctx0" brushRef="#br0" timeOffset="169169.97">15487 5916 2070 0,'0'0'476'0,"0"0"-286"15,0 0-55-15,0 0-93 0,0 0-42 16,0 0-3-16,0 0 3 0,0 0 57 16,0 0-5-16,37-21-49 15,-21 16 23-15,-2 0 28 0,0 0 26 16,-2 1 22-16,-1 3 45 0,-2 1-27 16,-1 1-34-16,-2 6 15 0,-3 1 25 15,0 5-10-15,-3 3-24 0,-3 3-20 16,0 7-13-16,-3-1-12 0,3 1-7 15,-5 0-15-15,5-3-6 0,0 2-7 16,0-2-11-16,3 0-1 0,0-5-2 16,3-2 1-16,3-2-11 0,2-3-4 15,1-2 1-15,4-5-13 0,1-1-50 16,0-3-67-16,4-5-150 0,-1-3-239 16,-3 1-775-16,0-9-603 0</inkml:trace>
  <inkml:trace contextRef="#ctx0" brushRef="#br0" timeOffset="169791.23">15748 6029 84 0,'0'0'3'0,"0"0"10"0,0 0 57 15,0 0-68-15,0 0 305 0,-3-26 68 16,-1 23-33-16,4 1-39 0,-1 0 3 16,-1 2 15-16,-2 0-23 0,4 0-24 15,-3 0-77-15,3 2-56 0,0 2-16 16,0 1-1-16,0 3 23 0,0 2 8 16,3 2 10-16,1 2-39 0,-1 2-67 15,4 0-31-15,-4 1-24 0,3-1-2 16,-3-1 13-16,2-1-15 0,-2-2-1 15,0-2-2-15,0-3 3 0,0-2-1 16,0-2-1-16,-1-2 0 0,-1-1 1 16,1-1 1-16,1-5 70 0,0-3 9 15,3-3-48-15,-3-3-18 16,4-1-1-16,-3-1 7 0,2 0 0 16,1 1 9-16,-3 2 9 0,2 1-6 15,-2 3 0-15,2 2 9 0,0 2 4 16,-1 2-13-16,-2 2-31 0,0 2 0 15,3 1-19-15,-1 4 7 0,-2 1 11 16,0 2 1-16,3 0 2 0,-3 3 0 16,3 1 0-16,-4 0 1 0,1 4-3 15,0-2-52-15,3 0-94 0,-3-1-51 16,5 0-92-16,-2-2-114 0,5-2-305 16,-5-4-485-16</inkml:trace>
  <inkml:trace contextRef="#ctx0" brushRef="#br0" timeOffset="170243.1">16145 6015 2524 0,'0'0'525'0,"-31"14"-241"15,15-5 97-15,-1 0-136 0,3 3-128 16,2 0-26-16,1-3-29 0,2 3-30 15,5 0-32-15,4-2-22 0,0 2 1 16,4-1-4-16,2 1 9 0,5-2 14 16,1 1 1-16,-1-3 0 0,4 0 0 15,-1-2 1-15,0-1 0 0,-1-1 1 16,1-3 0-16,3-1-1 0,-5-1 0 16,2-4-19-16,-2-4-40 0,-1 1 11 15,-4-2 26-15,2-3 20 0,-4-2 2 16,-2-1 2-16,0-1 14 15,0-1 0-15,-3 2-3 0,0 2 6 16,0 1-1-16,-3 4 32 0,0 3 10 16,-4 2 2-16,0 3-25 0,0 1-37 15,-2 2-25-15,1 4-6 0,-1 2 6 16,0 2 7-16,1 2 2 0,-1 1 4 16,6 2-4-16,1-1 15 0,-1 0-2 15,3-1-16-15,8-1 0 0,-2-2 7 16,5-1 9-16,1-2 1 0,2-1 2 15,2-2-44-15,4-2-108 0,-3 0-93 16,3-2-114-16,-3 0-250 0,3-3-442 16,-7-1 260-16</inkml:trace>
  <inkml:trace contextRef="#ctx0" brushRef="#br0" timeOffset="170590.81">16380 6050 258 0,'0'0'1797'16,"0"0"-1257"-16,0 0-199 0,0 0-4 15,0 0-96-15,0 0-85 0,0 0-37 16,0 0-12-16,2 32-44 0,1-22-50 16,3 0-13-16,0 0 12 0,1 1-10 15,-3-1-1-15,3 0 0 0,-4-2 0 16,3-1 1-16,-2-1-1 0,0 0 1 15,-4-4-1-15,3 0 0 0,0-2 2 16,0 0 22-16,-3-4 4 0,5-3-1 16,-2-3-12-16,0-1-14 0,0-1-2 15,3-2 1-15,2 1 0 0,-2-2 1 16,0 4 1-16,2-1 1 0,-2 3-4 16,0 0-3-16,1 3-22 0,0 2-19 15,0 1-82-15,-1 0-60 16,3 2-41-16,-1 1-102 0,1 0-288 0,-1 1-173 15,-2 0-518-15</inkml:trace>
  <inkml:trace contextRef="#ctx0" brushRef="#br0" timeOffset="171183.08">16627 6058 910 0,'0'0'1120'15,"0"0"-628"-15,0 0-51 0,0 0-44 16,0 0-102-16,0 0-59 0,0 0-28 15,0 0-61-15,0 0-57 0,0 0-31 16,0-21-22-16,2 21-6 16,1 0 0-16,3 4-3 0,-3 1-13 15,3 1-3-15,-1 2 4 0,-2 0 2 16,3 2-15-16,-3 0 16 0,2 2-7 16,-2 0-9-16,-3-1-1 0,3 0 1 15,0 0-3-15,0-3 0 0,0 0-3 16,-3-1 1-16,3-2-10 0,-1-1 0 15,0-2-7-15,-1-1-12 0,1-1-15 16,-1-1 12-16,2-3 22 0,0-2-7 16,1-3-12-16,2-2-3 0,-2 0 9 15,6 1 22-15,-4-3 3 0,2 2 1 16,-2 0 2-16,2 1 19 0,-4 3 3 16,-1 2 9-16,-1 3 12 0,1 0-3 15,-3 2-43-15,3 0-3 0,-3 4 1 16,0 0 2-16,3 3 16 0,0 1-4 15,-1 2-11-15,1-1-1 0,-1 1 0 16,-1 0-1-16,2-2-1 0,0 0 0 16,-3-2-1-16,3-1 1 15,0-1-1-15,2-2-10 0,0-2 11 16,-4 0 2-16,6-2 16 0,0-3-4 16,-1-1-10-16,1-2-1 0,2 0 0 15,-1-1 0-15,-2 1-1 0,2 0 0 16,-1 1 0-16,-2 2-1 0,1-1 0 15,1 3-2-15,-1 1-15 0,-2 1-4 16,-1 1 7-16,5 0 12 0,-3 3-10 16,0 1 12-16,1 2-14 0,0 1 11 15,0 2 2-15,-1 2-38 0,-2 2-78 16,3-1-53-16,-1 3-40 0,-1-1-105 16,1-1-164-16,1 0-258 0,4-4 15 15,-6-1-262-15</inkml:trace>
  <inkml:trace contextRef="#ctx0" brushRef="#br0" timeOffset="171543.83">17173 6093 878 0,'0'0'1649'16,"0"0"-1172"-16,0 0-75 0,-31-5-41 15,18 10-87-15,-2 0-80 0,-4 3-7 16,5 0-5-16,0 1-25 0,-1-1-40 15,9-1-47-15,3-2-70 0,3-2-24 16,3-2-56-16,6-1 43 0,3 0 26 16,2-2 10-16,0-3-11 0,7-1-18 15,-4-1-19-15,-2-1 9 0,-1 1 21 16,2 0 18-16,-6 2 1 0,-3 1 2 16,-1 1 14-16,-5 2-13 15,-1 1 9-15,0 1 0 0,-1 4 25 16,-4 3 21-16,-3 2 16 0,2 2-6 15,2-1-10-15,-1 2-15 0,5-1-22 16,0 0-21-16,3-1 0 0,6-1-3 16,1-1-9-16,4-2-1 0,1 1-2 15,2-4-34-15,8-1-43 0,4-3-31 16,13-2 19-16,-1-4-47 0,-7-3-238 16,-11 2-909-16,-3-8-1431 0</inkml:trace>
  <inkml:trace contextRef="#ctx0" brushRef="#br0" timeOffset="172046.33">17785 6036 2058 0,'0'0'971'0,"0"0"-521"16,0 0-99-16,0 0-27 0,0 0-140 15,0 0-91-15,0 0-93 0,0 0-6 16,0 0-22-16,0 0 15 0,7 13 12 16,-4-4 1-16,0 1 0 0,-2 2-36 15,1 0-76-15,-2 1-47 0,0-1-52 16,0 0-64-16,0-1-106 0,0-2-262 16,0-3-378-16,0-4-524 0</inkml:trace>
  <inkml:trace contextRef="#ctx0" brushRef="#br0" timeOffset="172243.95">17778 5812 2262 0,'0'0'684'0,"0"0"-275"0,0 0-177 15,0 0-194-15,0 0-38 0,0 0-41 16,0 0 16-16,-2 32 9 0,11-21-63 15,5-1-141-15,0 2-75 0,2 0-185 16,-1-1-54-16,-1 0 7 0,0 0-63 16,-3-3-104-16</inkml:trace>
  <inkml:trace contextRef="#ctx0" brushRef="#br0" timeOffset="172543.11">17936 6029 95 0,'0'0'727'16,"0"0"-157"-16,0 26-95 0,0-16-12 15,3 1-101-15,-3 0-95 0,0-1-33 16,3-1-33-16,-3 1-58 15,3-2-48-15,0 1-16 0,0-2-23 16,1-1-15-16,-3-1-28 0,2-1-1 16,-3-2 7-16,0-1 7 0,0-1-4 15,3 0 22-15,-3-2 79 0,0-2 61 16,0-2-82-16,0-1-55 0,0-3-22 16,3 0-1-16,0-1 11 0,2-1-8 15,0 0 4-15,-1 1 6 0,6 2 3 16,-2-1-6-16,1 2 0 0,2 0-9 15,1 1-22-15,2 1-1 0,-2 0 1 16,2 2-3-16,2 1-2 0,-2 0-1 16,0 2-16-16,-3 0-64 0,1 1-84 15,-1 0-34-15,-2 0-41 0,4 0-107 16,-4 0-170-16,-4 0-448 0,2 0 230 16,-4 0-586-16</inkml:trace>
  <inkml:trace contextRef="#ctx0" brushRef="#br0" timeOffset="173054.81">18190 6018 320 0,'0'0'1175'16,"0"0"-594"-16,0 0-137 0,0 0-99 16,0 0 1-16,0 0-44 0,0 0-27 15,0 0-27-15,2 31-47 0,1-24-64 16,2 0-56-16,-2 1-47 0,3 0-22 16,-1 1-10-16,-1 0 1 0,1 0 10 15,-2 0-12-15,0-1-1 0,-3 0 1 16,0 0 0-16,0-1 0 0,0-2 2 15,-3-2-1-15,3-2 1 0,0-1 22 16,-2 0 11-16,1-6-36 0,1-2-50 16,0-4 10-16,0-1 15 0,0-2 7 15,3 1 2-15,0 0 13 16,5 1 1-16,-2 0-10 0,0 3 12 16,3 0 2-16,1 0 16 0,-1 3 1 15,2 1-4-15,0 1-11 0,1 2-2 16,-1 0-2-16,1 1 0 0,1 2-2 15,-1 0 0-15,-1 0-1 0,-2 0 0 16,4 2 0-16,-2 0 0 0,0-1 1 16,-2-1-1-16,-3 0-13 0,3 0-2 15,-1 0 5-15,-2-3 10 0,-1-1-12 16,0 0-32-16,-1-1-5 0,-2 0 17 16,-2 1 4-16,0 2 31 0,-2 1 19 15,-2 1-19-15,-4 1-31 0,0 5 3 16,-1 2 15-16,-2 5 10 0,2 0 3 15,1 3 15-15,0 0 22 0,4 2 0 16,0-2-18-16,4-1-19 0,2 0-9 16,4-2 6-16,3-2-13 0,2-1 15 15,3-2-1-15,0-1-51 16,3-2-91-16,0-3-48 0,2-2-92 16,-2 0-146-16,0-4-206 0,-1-4-48 15,-4 1-440-15</inkml:trace>
  <inkml:trace contextRef="#ctx0" brushRef="#br0" timeOffset="174103.25">18595 6001 1387 0,'0'0'1186'16,"0"0"-726"-16,0 0-23 0,0 0-29 15,0 0-113-15,0 0-124 0,0 0-112 16,0 0-58-16,0 0 52 16,0 0 9-16,-19 28-7 0,19-14-9 15,2 0-9-15,0 0-12 0,1-2-10 16,4 1-14-16,0-3 0 0,-1-2 2 15,3-1-1-15,2-3 0 0,-2-1 0 16,1-3 16-16,0-4 1 0,1-1 11 16,0-4-8-16,0 0-7 0,0-3-12 15,-2 1 13-15,2 0-13 0,-5 0 9 16,0 0-10-16,1 3 10 0,-3 1-11 16,-2 3 1-16,1 0 1 0,-2 2-3 15,1 1-18-15,0 1-16 0,1 0-6 16,1 0 16-16,-1 0 11 0,5 3 12 15,0-2 1-15,0 0 0 0,1 1 2 16,2-2 0-16,-2 0 1 0,4 0 0 16,-3-1-3-16,4-2-1 0,-3-2-39 15,2 0-10-15,-2-2-2 0,-2 0-19 16,-1 0 6-16,-2-1 15 16,-2 1 26-16,-2 1 24 0,-2 0 14 15,0 2 14-15,-2 0-9 0,-4 2-18 16,-2 2-1-16,1 0-16 0,-3 2 4 15,0 4 9-15,-1 3-10 0,-2 0 13 16,6 4 15-16,-3-1 13 0,4 2-22 16,3 0-6-16,3-1-22 0,1 0-6 15,4-1 13-15,4-3 2 0,2-1-2 16,2 0 2-16,2-3 1 0,1-2-7 16,1-1-21-16,1-2 18 0,1-2 22 15,1-3 3-15,0-2 13 0,-1-2-16 16,0-1-44-16,-6 0-18 0,-2-1-7 15,0 1-4-15,-3 1 58 0,-5 1 15 16,-1 1 38-16,-2 1 22 0,0 2-4 16,-3 0 6-16,-2 1 16 0,0 2-4 15,2 0-5-15,0 1-29 0,1 0-40 16,-1 2-12-16,3 2-29 0,0 3 13 16,0-1 28-16,0 3 16 0,3 0 2 15,1 0-5-15,-1 0-11 16,0 0 10-16,0-1-9 0,-2-1 10 15,1-2-11-15,0 0 10 0,-1-3-10 16,-1-1 1-16,2-1 25 0,-2-2 21 16,4-2 16-16,-1-3-28 0,4-3-34 15,-1-2-3-15,5-3-11 0,-1 1-23 16,1-3-55-16,3 2-35 0,2-1-13 16,1 2 22-16,0 2 6 0,-2 0-21 15,2 3-55-15,-1 1-17 16,1 2 71-16,-3 0 74 0,0 1 54 15,0 2 0-15,-3-1 3 0,-2 1 16 16,-3 1 34-16,1 0 100 0,-6 0 68 16,1 2 23-16,-2-1-9 0,0 1-30 15,-3 0-63-15,-2 0-56 0,-3 0-18 16,-1 3-10-16,-1 0 13 0,1 0 14 16,1 0-2-16,4-1-19 0,2-1-61 15,2 1-37-15,2 0-9 0,2 1 32 16,4 2 14-16,1-1 3 0,1 3 11 15,1 0-13-15,0 1-1 0,-2 3 1 16,2-1 15-16,0 2 17 0,-2 0 28 16,-1 1-24-16,-2 0-22 0,-2 0 0 15,-2-1 13-15,-2-1 8 0,-2 2 22 16,-5-3 67-16,-3 0 26 0,0 0-54 16,-4-2-33-16,-2 0-25 0,1-4-21 15,1 1-18-15,0-4-1 0,1 0-23 16,4-1-58-16,3-1-63 15,3-2-58-15,3-1-74 0,0 0-177 16,3 0-805-16,8-4-863 0</inkml:trace>
  <inkml:trace contextRef="#ctx0" brushRef="#br0" timeOffset="174340.21">19527 5947 3273 0,'0'0'608'0,"0"0"-285"0,0 0-31 15,0 0-101-15,0 0-99 0,-29 8-39 16,26-1-17-16,1 0-21 0,2 3-15 16,0 2-16-16,3 0 13 0,2 1-24 15,1-1-19-15,3 0-90 0,-1-3-83 16,1-1-114-16,2-2-212 15,-5-2-627-15,5-4-793 0</inkml:trace>
  <inkml:trace contextRef="#ctx0" brushRef="#br0" timeOffset="174489.21">19436 5657 2805 0,'0'0'308'16,"0"0"-308"-16,0 0-437 0,0 0-774 16</inkml:trace>
  <inkml:trace contextRef="#ctx0" brushRef="#br0" timeOffset="175433.02">19764 5866 1365 0,'0'0'1351'0,"0"0"-841"15,0 0-97-15,0 0-73 0,0 0-83 16,0 0-89-16,0 0-84 0,0 0-57 15,0 0-27-15,0 0-37 0,-24-19-18 16,24 23-26-16,0 3 34 0,0 2 23 16,0 4 8-16,1 1 0 0,2 1 13 15,-1 1 2-15,1 0 1 0,-2 1 2 16,3-2 0-16,-3 0 2 16,-1-3-1-16,2 0 9 0,-2-2-9 15,1-3-2-15,1-2-1 0,-2-2 0 16,1 0-2-16,1-2-8 0,-2-1 10 15,1 0 31-15,3-3 12 0,-1-3 19 16,1-3-9-16,2-2-25 0,1-1-16 16,2-1-9-16,0 1 15 0,1 2 10 15,0 0 12-15,0 2-6 0,1 4-15 16,-2 1-19-16,0 3-15 0,-1 0 0 16,0 5-7-16,-2 0 10 0,-1 2 11 15,-2 1 1-15,-2 0 3 0,-1 1 15 16,0 2 4-16,-3-3 6 0,-2 1 2 15,-1 0-8-15,0-1 0 0,-2-2 2 16,1 0-5-16,-1-2-4 0,0-1-15 16,-1-1-9-16,3-1-56 0,-2-1-40 15,2 0-21-15,1-3-11 0,0 0 10 16,4 0-62-16,-1-1-40 0,2-2-94 16,0 1-89-16,3-1-223 15,3 0-39-15,-1 1-133 0</inkml:trace>
  <inkml:trace contextRef="#ctx0" brushRef="#br0" timeOffset="175981.84">19916 5972 91 0,'0'0'571'0,"0"0"32"0,0 0-183 15,0 0 24-15,0 0-42 0,33 4-99 16,-25-3-82-16,-1 0-51 0,3-1-75 16,-1 0-18-16,0-1-17 0,2-3 1 15,-1 1-17-15,0-2-12 0,0-2-13 16,-1 1 0-16,0-1-16 0,-1-1 19 15,0 1-6-15,-2-2-4 0,0 2 10 16,-3 0-6-16,0 2 22 0,-3 0 0 16,0 2 28-16,-3 2 16 0,-1 1 15 15,-3 0 1-15,-3 4-98 0,-1 3 0 16,-3 3-16-16,0 4 16 16,1-2 0-16,-1 3 2 0,5 0 0 15,1-2-2-15,4 0-10 0,2-2-6 16,2-2-21-16,5-1-18 0,4-3 55 15,2-1 0-15,5-3 45 0,1-1-13 16,4-4-4-16,3-3-10 0,-1-2-14 16,2-2 11-16,-2-1-12 0,-1-3 10 15,-1-2-10-15,-2-2-1 0,-4-2-2 16,1-7-28-16,-4 3 9 0,-4-2 19 16,0 3 2-16,-5 4 14 0,0 1-4 15,-3 3 10-15,0 4 25 0,0 2 31 16,-5 1 18-16,1 4 18 15,-2 1 38-15,-1 1-29 0,1 3-47 16,0 0-41-16,0 5-35 0,1 3-34 16,-1 5 7-16,0 4 24 0,0 8 3 15,-1 8 1-15,3 6 17 0,1 2 10 16,1-3-27-16,2-9 20 0,3-8-18 16,0-4-1-16,2-2-1 0,3 2-1 15,2 1-1-15,3 1-2 0,2-3 0 16,4 0-30-16,1-6-26 0,3-3-36 15,1-3-72-15,4-4-133 0,7-10-171 16,-7-1-748-16,5-9-1153 0</inkml:trace>
  <inkml:trace contextRef="#ctx0" brushRef="#br0" timeOffset="81603.72">11895 5522 55 0,'0'0'128'0,"0"0"-31"16,0 0 145-16,0-27-115 0,0 18-10 15,3 0 72-15,-1 2-45 0,-1 1-8 16,1 1 44-16,-2 0 25 0,0 3 42 16,0-1 12-16,-2 1 55 0,1 1-91 15,-1 0-46-15,-1 0-20 0,-1 1 4 16,0 0-15-16,1 0-9 0,0 0-7 16,0 0-25-16,0 0-39 15,-3 2-38-15,0 2-12 0,1 0 9 16,-1 3 4-16,0 0 9 0,-1 2 6 15,1 4-1-15,2 0 14 0,-4 2 3 16,2 5 3-16,-1 1-1 0,-2 6-24 16,3 7-17-16,-2 7-5 0,3 1 3 15,4-3-16-15,1-10 12 0,3-9 1 16,3-5-16-16,2-2 0 0,4 1-2 16,-1 2 1-16,8 1 1 0,1-3 2 15,3-1-1-15,1-2 2 16,5-1 9-16,4-1-12 0,-2-2-60 15,-3-3-200-15,-5-3-197 0,-11-1-604 16,10-2-1212-16</inkml:trace>
  <inkml:trace contextRef="#ctx0" brushRef="#br0" timeOffset="82302.13">12551 5510 1289 0,'0'0'579'0,"0"0"-80"16,0 0-96-16,0 0-133 15,0 0-113-15,0 0-52 0,0 0 29 16,0 0 37-16,0 0-10 0,0 0-19 16,20 17-17-16,-15-9-5 0,1 1-11 15,0 1-9-15,-1 1-10 0,1 2-22 16,4 1-28-16,-4 2 3 0,2 1-3 16,2 3-12-16,0 0-10 0,-1 2-2 15,0 1-13-15,2 0 9 0,-3 0-10 16,1 0 17-16,-3-3-18 0,-1 1 2 15,-2-3 9-15,-1-2-10 0,-2 0 16 16,-2-2-5-16,-2-1 11 16,-3 0 1-16,-3-1-13 0,0-1-9 15,-2-2 8-15,4 0-11 0,-3-3-40 16,3-1-98-16,4-4-124 0,-2-1-157 16,1 0-302-16,2-2-625 0,-2-5-595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682.64581" units="1/cm"/>
          <inkml:channelProperty channel="Y" name="resolution" value="1205.55554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9T10:23:33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5068 6866 1774 0,'0'0'746'0,"0"0"-327"16,0 0-131-16,0 0 33 0,0 0-30 15,0 0-17-15,0 0-41 16,-28 1-59-16,28-1-73 0,0 0-101 0,0 0-38 15,2 1-45-15,6 1 83 16,3 0 42-16,1 1 8 0,3 1-20 16,6 0 7-16,-1 2-15 0,1-1 0 15,3-1-4-15,-1 1 4 0,-1 0-7 16,4-2 0-16,-3 1-13 0,1-4 14 16,-1 1 8-16,-1-1-8 0,-4 0-1 15,1-1 3-15,-5-2 13 0,0 0 0 16,-3 0 8-16,-2 1 7 0,-1-1-6 15,-1 0-9-15,-4 2 5 0,-1-1 4 16,-2 1 2-16,3 1 10 0,-3-1 30 16,0 0 34-16,-3 0-25 0,1-2-79 15,-2 0-11-15,-4-1-1 0,-1-1-2 16,-1 2-13-16,-2-1 0 0,-3 0-1 16,-4 3-5-16,0-1-3 0,-2 0 6 15,-3 2 3-15,-2 0 14 16,1 0-1-16,-1 2 0 0,1 1-10 0,-1 4 9 15,1 0 1-15,2 0-1 16,-1 0 1-16,4-1 2 0,3 1 0 16,3-2-1-16,5-1 1 0,3-2 12 15,3 0 0-15,1-1-12 0,2-1-12 16,2 0-54-16,4 0 23 0,3 1 43 16,5-1 64-16,1 0 3 0,6 0-10 15,5 0-29-15,5-2-7 0,6 0-18 16,-4 1 12-16,-5 0 0 0,-8 1-14 15,-5 0 0-15,4 0 0 0,3 1-1 16,1 0 0-16,0 0 0 0,-3 0 0 16,-1 0-1-16,-3-1 1 0,-3 1 0 15,-2-1 1-15,-1 0-1 0,-6 0 0 16,-1 0 0-16,-3 0 2 0,0 0 44 16,0 0 17-16,0 0-5 0,-4 0 2 15,-4 0-45-15,-1 1-15 16,-5 0-1-16,-2 0-11 0,-2 2 10 15,-3 0 0-15,0-1 0 0,-1-1 1 16,-1 0 0-16,-4 0 0 0,6-1 0 16,-4 0-1-16,2 0 1 0,1 0-2 15,2-1-9-15,1 1 10 0,4 0 1 16,2 0 0-16,2 2-11 0,4 1 10 16,2-2 0-16,3 1-1 0,1-2-24 15,1 2-52-15,4-1-39 0,6 2 118 16,2 0 0-16,2 0 36 0,11-2 6 15,4-1-11-15,10-2-13 16,2-2 0-16,-1 0 0 0,-4 0-17 16,-9 1-1-16,-6 1 2 0,-4 0-1 0,-5 2-1 15,2-1 0-15,0 0 0 16,-2 1-1-16,-2 0-1 0,-4 0 0 16,-5 2-1-16,-1-1 3 0,0-1 25 15,0 0 33-15,0 1 8 0,-3-1-8 16,-1 0-34-16,-2 0-12 0,-4 0-12 15,-1 0-1-15,0-1-2 0,-4-1-15 16,-2 0-9-16,-2-1 3 0,-2-1 2 16,-6 1 7-16,-5-1-3 0,2 0-9 15,2 1 3-15,7 2 0 0,4 1 2 16,-2 5 19-16,-1 0-15 0,1 2 3 16,4 1-3-16,1 0 17 0,0 0-11 15,7-1 10-15,1-1-10 0,2-3-3 16,2 0-25-16,2-1-42 0,3 0 12 15,5 0 52-15,0 0 18 16,7-1 10-16,2-1 9 0,2 0-16 0,9-5 18 16,3-2-3-16,11 0-3 15,0 0-14-15,-5 0 1 0,-8 4-2 16,-7 0-48-16,-7 3-104 0,-1-1-104 16,2 0-310-16,-4 0-802 0,1-3-1620 0</inkml:trace>
  <inkml:trace contextRef="#ctx0" brushRef="#br0" timeOffset="150959.44">14339 4566 13 0,'0'0'320'0,"0"0"328"0,0 0-257 16,0 0-56-16,0 0-20 0,-29 6-4 16,26-5-4-16,-3 0-7 0,1 0-38 15,2-1-26-15,-3 1 2 0,3 0-14 16,3-1-26-16,-4 0-36 0,4 0-25 15,0 0-57-15,0 0-80 0,0 1-21 16,0 0-41-16,0 2 9 0,4 0 53 16,-1 0 28-16,3 2 6 0,-1 1-12 15,1-2-1-15,0 0-19 0,3 1 11 16,-1-2 5-16,1 0 7 16,-1 1 3-16,1-3 9 0,2 1-3 15,2-1-3-15,1-1 3 0,-2 0-8 16,-1 0-25-16,1 0 14 0,2 0 15 15,-4-1 1-15,0-1-29 0,0 1 0 16,-3-1 1-16,3 0 13 0,-4 0-16 16,2 1 0-16,-2 0-1 0,-3 1 1 15,0-1 0-15,0 1-2 0,-3-1 1 16,3 1-1-16,-3 0-2 0,0 0 2 16,0 0-1-16,0 0-12 0,0 0 3 15,0 0-1-15,0 0 1 0,0 0-3 16,0 0-4-16,0 0 19 0,0 0 11 15,0 0 25-15,-3 0 11 0,3 0 20 16,-6-2-48-16,3 1-16 0,-3-2-1 16,-2-1-1-16,-4 2-1 0,4-2-1 15,-5 0 1-15,-1 0 0 0,-1 1-1 16,1 1 0-16,0 1 0 16,-3-1-1-16,5 1-2 0,-2 1-8 15,1 0 12-15,5 0-3 0,-1 0-12 16,3 1 14-16,1 1-15 0,2-2 4 15,3 1-6-15,0 0-28 0,0 0-34 16,0 0 3-16,3 1 50 0,2 1 27 16,-2 0 24-16,6-1 10 0,-1 2 10 15,4-2 8-15,2 1-12 0,-1-1-6 16,1 1-13-16,0-1-2 0,1-1-16 16,-4 1 12-16,2-1 3 0,0 1-15 15,-2-2 1-15,-1 1-1 0,2 0 0 16,-4-1 12-16,1 0-13 0,-3 0 0 15,2 0 0-15,-2 0 13 0,0 0-14 16,-1 0 0-16,1 0 1 0,-3 0-1 16,4 0-1-16,-4 0 3 0,1-1-2 15,0 0 1-15,-1 1 1 0,-3-1 9 16,3 0-10-16,-3 1 10 0,0 0 0 16,0 0 16-16,0 0 12 0,0 0-16 15,0-1 16-15,0 1 15 16,-3-1-35-16,-4-1-20 0,3 0-3 15,-6 1-18-15,1-2 2 0,-2 2 7 16,-3-2 10-16,-1 1-1 0,1 1-9 16,0-1 10-16,1 1 1 0,0 0-2 15,0 1 0-15,2 0 1 0,2 0-10 16,0 0 10-16,4 0 1 0,-1 0 1 16,3 0-1-16,3 0-1 0,0 0-10 15,-3 0-3-15,3 0-22 0,0 0-12 16,0 0-3-16,0 0-9 0,3 0 3 15,0 1 58-15,3 2 17 16,-1-2 11-16,4 1-7 0,0 1 10 16,2-2-10-16,2 1 7 0,0-1-1 15,0 0 1-15,1-1-10 0,0 0-15 16,-2 0 13-16,-1 0-13 0,1 0 12 16,-1 0-14-16,-1 0 0 0,-3 0-1 15,3 0 0-15,-4 0 0 0,-1 2-22 16,1-2 22-16,-6 2 0 0,3-2 0 15,-3 1 2-15,0-1 0 0,0 0 1 16,0 0-3-16,0 0-43 0,0 0-110 16,0 0-137-16,3 0-194 0,-3-1-572 15,3-6-576-15</inkml:trace>
  <inkml:trace contextRef="#ctx0" brushRef="#br0" timeOffset="159573.51">18066 5228 359 0,'0'0'1000'15,"0"0"-600"-15,0 0 32 0,0 0-63 16,0 0-34-16,0 0-53 0,0 0-65 15,0 0-49-15,0 0-41 0,-26-25-42 16,18 23-54-16,0-2 2 0,-3 0-33 16,-2 1-26-16,-5 2 8 0,-5-2 5 15,-9 0 13-15,-9 1-3 0,-4-2-8 16,-1 2 11-16,2 0 0 0,2 2 0 16,1-1-11-16,-4-1 11 0,0 2 0 15,-2 0-1-15,-1 0 1 0,0 0-1 16,-2 0-1-16,1 0 2 0,-2 0-1 15,-2 0-2-15,2 0 2 0,-1 0-1 16,1 1 0-16,-1 0 0 0,-3 0 1 16,3-1 1-16,0 1-1 0,0 1 2 15,-1 0-1-15,2-2 0 0,-2 3 0 16,3-2 1-16,1 1 1 0,-2 0-2 16,4 0-1-16,1 0-11 15,-1 1 8-15,4 1 2 0,-1-1 1 16,4-1 1-16,1-1 0 0,2 1 1 15,3-2-1-15,4 0 0 0,4 0 3 16,6 0 1-16,6-2-1 0,0 0-2 16,-2 1 2-16,-4-3-2 0,0 0 1 15,3 0-1-15,1-1-1 0,-1 0 0 16,0-1 3-16,5-1 29 0,-2 0-30 16,3 0 1-16,2 0 0 0,-1 0-2 15,3-2 18-15,0 0-3 0,1 1-16 16,5-2 3-16,-2 0 0 0,3-1-1 15,-3-1 11-15,3-1-11 0,0-2 20 16,3 1 10-16,-2-3-1 0,2 2-9 16,-3-2-3-16,3-1 3 0,0-1-4 15,-3 0 43-15,4-1-27 0,-4 0-12 16,0-1 50-16,3-1-13 0,-3 1-18 16,0-2-1-16,-3 2 0 0,-1-3 1 15,1 0 17-15,0 1-42 16,-1-1-15-16,-3-1 14 0,4 1 1 15,0 0 24-15,-1-1-39 0,-3 1 1 16,1 1-1-16,3 0 1 0,-3 2 13 16,1 0-12-16,2 1 0 0,0 0-3 15,0 2-3-15,3 0-13 0,0 1 14 16,0 1-10-16,0 1 9 0,3 0-34 16,-3 2-28-16,6 2 24 0,-1-1 17 15,1 3-1-15,0 0 6 0,4 1-21 16,0 0 2-16,1 1 7 15,5-1-6-15,4 1 9 0,-3 1 6 16,6 1 3-16,4-1 1 0,7 1 15 16,6-1-13-16,7 0 14 0,-4 0 1 15,0 1-1-15,-2 0 2 0,1 0 0 16,1 1 0-16,4-1-2 0,-1 0-13 16,1 1 15-16,1-2 3 0,1 3-2 15,6-1-1-15,-6 1 0 0,4 2-2 16,3-2 2-16,-5 1-2 0,3 2-1 15,-1-1 3-15,0-1-1 0,1 1-10 16,-4 0 11-16,2-1 0 0,1 1 1 16,-5-1 11-16,2 0-11 0,-4-1 0 15,-2 0 0-15,-1 1 18 0,1-1-16 16,-4 1-3-16,0 1-1 0,-3-1 1 16,-1-1 2-16,1 2-1 0,-1 0-1 15,-2 0 0-15,-1-1-1 0,-2 2-1 16,-2-2-20-16,1 1 22 0,-6 1-2 15,-3 0 1-15,-6 0 1 16,1 0 2-16,2 0 0 0,1 0-1 16,3 0 1-16,-2 0 1 0,-2 0 0 15,-2 1 0-15,-2 0-3 0,-3 1-3 16,-2 0 0-16,0 0-9 0,-4-1-5 16,0 1 14-16,-2-1-10 0,-2 1 1 15,1-2 11-15,-1 2-2 0,-1-2-14 16,0 1 17-16,0-1 0 0,2 1 1 15,-2 0-1-15,0 0 0 0,1-1 0 16,-1 1 2-16,0-1 0 0,2 1 0 16,-2 0 1-16,0 0-3 0,0 1 0 15,0-2 0-15,2 3-2 0,-2-1 0 16,1 1 1-16,-1 1 0 0,3 2 0 16,0-1 1-16,-1 3-1 0,-1 0-1 15,1 2 0-15,0 0 1 0,-1 1 1 16,1 3 21-16,-1-1 30 0,-1 3 2 15,0-1-19-15,0 3 7 16,0 2-13-16,-1-1-3 0,-1 2 0 16,-1 2-10-16,0-1 4 0,1 2-5 15,-1-1-14-15,3 0-1 0,0 0-1 16,0-1 2-16,3-1 0 0,2 0 0 16,1 1 0-16,0 1 13 0,2 0-12 15,0 0 9-15,0-1-8 0,-2-1-2 16,0 0 3-16,0 0 10 0,-4 1-11 15,1-1-2-15,0 2 0 0,-3-2 2 16,0 1 1-16,0 1 12 0,-3 0-12 16,0 1 1-16,1 1-4 15,-1-2 0-15,2 1 0 0,-1 0 0 16,1 0 0-16,-1 1 2 0,0 1-2 16,2-3 0-16,0 1-1 0,0-2 0 15,2 1 1-15,1-2 0 0,0 1 0 16,2-1-53-16,-2-1 34 0,0-2 17 15,0-2-32-15,0-2-47 0,-1-3-12 16,-1-1-46-16,1-2-113 0,-2-3-298 16,0-3-768-16,-3-2-533 0</inkml:trace>
  <inkml:trace contextRef="#ctx0" brushRef="#br0" timeOffset="166688.07">9046 6380 277 0,'0'0'659'0,"0"0"-311"15,0 0-84-15,0 0-17 16,-29-14-49-16,23 11-39 0,-2 2 26 16,3-1-14-16,-1 1-10 0,1-1-6 15,4 1-1-15,-1 0 41 0,2 0-29 16,0-2-48-16,3-3-96 0,4-1 23 15,0-2 18-15,6-3 7 0,2-2-10 16,5-5-10-16,10-6-2 0,9-6-4 16,2-4-19-16,4-1 0 0,4 0-3 15,-4 3 38-15,6-5 44 0,6 0-48 16,2-2-34-16,5-1-22 0,1 0 1 16,3 0 27-16,2-1 0 0,1 0-3 15,2 1-22-15,3 0 22 0,-3 2-9 16,0 1-1-16,-3 1-3 0,-1 1 4 15,0 1 6-15,-3 1 2 0,1 1 14 16,-2 2-1-16,0 0 6 0,-1 1-3 16,-1-1-21-16,1 2 12 0,-2-1-13 15,-1 3-5-15,-4-2-10 16,-4 4-1-16,-2 0 1 0,-2 1 9 16,0 1-9-16,-1-1 16 0,0 2-4 15,-2 1 0-15,-1 1-12 0,2 1-1 16,-4 0 0-16,1 1-1 0,-3 0 0 15,1 2 1-15,-3-1-2 0,1 0 0 16,-1-1 0-16,-2 0 1 0,1 0-1 16,-3 0 1-16,2-1 0 0,-1 1 1 15,0-1 1-15,3 0-1 0,-4-1-1 16,4-1 1-16,0 1-2 16,1 0 0-16,0-1-1 0,-1 1 1 15,2-1 0-15,0 0-1 0,1 1 0 16,2-2 1-16,-1 0 0 0,-3 1 0 15,4-1-1-15,-4-1 1 0,4 0 12 16,2 0 19-16,-2-2-3 0,2 1-10 16,1 1-17-16,-1-2 11 0,1 1-10 15,1-1 17-15,0 2 2 0,3-3-2 16,-1 1-16-16,-1-1 12 0,2 2-3 16,2-1-11-16,-3 0 12 0,1 2-12 15,-1-1-1-15,2-1 1 0,1 0 1 16,1 1 1-16,1-2 12 0,4 1-15 15,-7 1 2-15,3 0 0 0,-1 1-2 16,2 0 1-16,-2 1-1 0,2 0 0 16,1 1-1-16,2-2 1 0,-1 4 0 15,-3-2 0-15,0 3 0 0,0 0-1 16,3 1 0-16,-2 1 0 0,1 1 1 16,4-1-1-16,-6 2-1 15,6 1-1-15,-4 0 1 0,2 2 1 16,2-1-1-16,-1 1 1 0,-1 1-1 15,2 2 0-15,-1 0 1 0,1 1 0 16,1 1-1-16,-2 0 0 0,1 3 2 16,-1 0-2-16,2 1 1 0,-1-1-1 15,2 3-1-15,-2-1 2 0,-2 1 1 16,1 0-2-16,1 1 2 0,-1 1-1 16,-4 1-2-16,1 2 0 0,-1 1 2 15,-3 1 1-15,-2 1 0 0,2 2 0 16,-1 0 22-16,-3 1-1 0,0 1-18 15,-2 1 19-15,-1 1-19 0,-2 1 12 16,-1 0-13-16,0 0-2 0,-2 0 2 16,-1-1-1-16,2 1 0 0,-5 0 0 15,0 0 1-15,1-1 1 0,-3 0-3 16,-1-1 0-16,-1 1 0 0,-2-2 1 16,-5-1 0-16,-9-3 0 15,-1-2 0-15,-5 1 0 0,3 0 1 16,-5 0-2-16,3 1-23 0,-7-1-143 15,1 0-49-15,-6 0-57 0,-3-2-138 16,-1-1-207-16,-6-2-714 0,-8-2-648 0</inkml:trace>
  <inkml:trace contextRef="#ctx0" brushRef="#br0" timeOffset="167580.21">8990 6147 1611 0,'0'0'545'0,"0"0"-127"15,0 0-77-15,0 0-133 0,0 0-120 16,0 0-88-16,0 0-35 16,0 0 35-16,0 0 86 0,10 23 16 15,-7-12 9-15,0 2 22 0,-1 1-28 16,-1 3-14-16,1 1-28 0,-2 1-22 16,-2 0-13-16,-3 0-6 0,1 1-9 15,-2-2 2-15,-1 0 1 0,0-2 12 16,0-1 23-16,1-4 18 0,2-1 6 15,0-4-22-15,3 0-19 0,1-4-34 16,0-1-17-16,0 1 4 0,3-2 13 16,2 0 19-16,-1 0 2 15,4 0 29-15,3-3 89 0,3-2 6 16,1 1-95-16,2-1 2 0,2 1 0 16,3-1-24-16,-1 1-13 0,3 0 4 15,-3 1-16-15,0-1 15 0,0 0-16 16,-2 0 0-16,0 1 0 0,-2 0-2 15,1 0 2-15,-4-1 13 0,2 2-15 16,-4-1-47-16,2 0-118 0,-3 0-147 16,0-1-182-16,-4 2-881 0,3-7-1103 0</inkml:trace>
  <inkml:trace contextRef="#ctx0" brushRef="#br0" timeOffset="175449.06">8801 7452 11 0,'0'0'94'0,"0"0"8"0,0 0-24 16,0 0-6-16,0 0 48 0,0 0 14 15,0 0-7-15,0 0-10 0,0 0-42 16,-11 17-39-16,11-16 39 0,-1 0 75 16,-1-1-49-16,2 0 0 0,-1 1 29 15,-1 0 16-15,1 0 1 0,1-1-17 16,-2 0 6-16,1 0-16 0,-1 0-7 16,0 0-3-16,1 1-3 0,-1 0-7 15,-1-1 6-15,2 1-25 16,-2 0-43-16,-1 0-15 0,0 0-23 15,1 0-2-15,0 0-18 0,1-1-125 16,1 0-29-16,1 0-23 0,0 0-88 16,0 0-251-16,0 0-269 0</inkml:trace>
  <inkml:trace contextRef="#ctx0" brushRef="#br0" timeOffset="177416.95">18780 5008 158 0,'0'0'166'0,"0"0"-23"0,0 0-74 15,0 0 9-15,-4 32-39 0,4-23-19 16,-3 1-4-16,2 0-15 0,-1 1 25 16,-1-1 13-16,0 1-9 0,-2 0-11 15,4 0 46-15,-2-1 36 0,-2 0-6 16,2 0 6-16,0-1 36 0,0 0 35 15,-2-2 33-15,4 0 19 0,-2-3 46 16,1 0 27-16,0-2-10 0,1-1-20 16,-1-1-21-16,2 0-20 0,0 0-7 15,-1 0-68-15,-1-4-94 16,1-2-29-16,-4-2 3 0,2-1 22 16,-3-3 2-16,-1-1 4 0,3-3 6 15,-2-1 4-15,-1-1-7 0,1-3-3 16,-2-1-28-16,5-5 3 0,-4-5-6 15,-3-6 15-15,4-2-3 0,0 2 13 16,-2 2-32-16,4 5 1 0,-4-1 9 16,2 2-1-16,-2 0-11 0,0-2-16 15,0 1 9-15,1 0-10 0,-1-2 11 16,2 3-13-16,-1-1-3 0,4 1 2 16,-1 1 1-16,2 4 0 0,2 4 13 15,0 4-11-15,0 1 8 0,2-4-9 16,2-2-1-16,-1-3 0 0,7 1-2 15,-3 2 0-15,4 2-10 0,2 2-4 16,-1 1-2-16,2 2-7 0,2 1 1 16,2 1-1-16,1 2 7 0,1 0 5 15,8 3-5-15,4 0-1 16,9 3 4-16,1-2-1 0,0 4 14 16,1-1 2-16,-3 1-2 0,5 0 2 15,2 0-1-15,1 0 1 0,1 1 0 16,4-1 0-16,1 0-3 0,2 0 0 15,2 0 3-15,1-1 1 0,0 2 0 16,-1-1-1-16,0 1 0 0,1 0 0 16,0 1 1-16,-2 1-1 0,2 0-2 15,-3 1 0-15,0 1-1 0,0 0 3 16,-4 1 0-16,-2-1-3 0,-2 1 2 16,-1 0 0-16,-4-1 1 0,-4-1-1 15,-5 0 1-15,-6 1 1 0,-8-2-1 16,-6 1 1-16,-3 0-1 0,0 0-1 15,-1 0-11-15,1 1 12 0,-3-2-3 16,-3 2 2-16,-2-1-11 0,-3 0-6 16,1-1 5-16,-1 1 10 15,0 0-22-15,0 1 22 0,2 0 0 16,-1 2 1-16,-1 1-1 0,4 1 2 16,-3 0-2-16,1 3-9 0,-1 1 12 15,1 3-1-15,-1 1 1 0,1 3-2 16,-2 0-23-16,0 5 24 0,0 5 1 15,0 7-13-15,0 5 13 0,1 4 0 16,-1-4 0-16,0-3-1 0,2-3 1 16,-2 0-1-16,0 0-19 0,0 1-1 15,-2 0-7-15,-2 1 0 0,-1-2-3 16,-1 1 0-16,0-2 3 0,-2-1 3 16,0 2 9-16,0-2 13 15,2-5-19-15,2-5 0 0,0-4 7 16,1-2 15-16,2 5 1 0,-2 1-1 15,1 4-2-15,-1-1-11 0,3-2-5 16,0-1 14-16,0-1-10 0,0-2 14 16,0-2 0-16,2 0 2 0,-2-3-1 15,-2-1 1-15,-1-3 26 0,-2-1 13 16,-1-1-1-16,-3-1-12 0,-1 0 0 16,-2-1-15-16,-2-1-10 0,-1 0 0 15,-2-1 13-15,-4 0-1 0,1-1-2 16,-3 0-11-16,-5 0-1 0,-6-1 2 15,-9-1 9-15,-4 0-9 0,-1 0-3 16,0-3-14-16,3-1 14 0,-5 0 12 16,-1-2-11-16,-2-1 0 0,-1-3 0 15,-2 1 2-15,0-1 13 0,2 1-4 16,1 0-10-16,2 2-2 0,3 0 0 16,0 0 0-16,3 2 0 15,2-2-27-15,2 3-92 0,3 1-44 16,0 2-47-16,4 0-103 0,2 1-210 15,4 0-446-15,11 0-109 0</inkml:trace>
  <inkml:trace contextRef="#ctx0" brushRef="#br0" timeOffset="178671.24">19453 5236 170 0,'0'0'746'0,"0"0"-472"16,0 0-79-16,-31-3-19 0,18 3 26 15,4 0-30-15,-2 0 0 0,2 3 9 16,-1 0 20-16,3 1-59 0,1 0-4 16,-2 1-22-16,0 1-7 0,0 1 7 15,1 3 5-15,-1 0-6 0,0 1-4 16,0 0-16-16,-1 2-22 0,-2 0-13 16,2 1-22-16,-4 1-9 0,3 1-26 15,-4 0 9-15,-4 0-10 16,3 0 2-16,-4-1-2 0,-2 1 10 0,-1-1 4 15,-6 1 3-15,-5 1 3 16,-7 1-19-16,-2-2 13 0,0-3 0 16,4-2 24-16,2-3-2 0,-1-2 15 15,0-2 14-15,-4 0 5 0,2-2 18 16,1 0-46-16,-3-1-10 0,-1-1-12 16,-1 1-19-16,1-1 16 0,-4 0-17 15,-1 0 1-15,1 0 0 0,-3-1 0 16,-2-2-1-16,0 2 10 0,0-2-10 15,-2 2 1-15,-3-2 0 0,4 1 9 16,-6-1 0-16,2 1 1 0,-1-2 5 16,-3 2 1-16,1-2-16 0,-2 1 16 15,-2 0-16-15,-1 1 0 0,0-1 12 16,-2 2-13-16,-4-2 0 0,0 1 1 16,3 0-1-16,-2 0 1 0,-3-1 8 15,-1 1-11-15,1-1-1 0,-1 1 0 16,-2-1 1-16,-1 1 0 0,2 0 3 15,-2 0-2-15,-2 1 0 0,-1 1 0 16,-2-2 11-16,2 2 4 16,-1 0 5-16,-1 0 7 0,-1 0-6 15,1 2-1-15,-2-2-8 0,0 2-11 16,0 0 10-16,-4 0-11 0,3 1 2 16,-3 0-3-16,0 1-1 0,0 0 1 15,1 1 1-15,-4-1 0 0,0 1-1 16,3 1-2-16,-6-1 2 0,3 1 0 15,0 1 1-15,0 1-1 0,0 1-2 16,-3 0 2-16,0 0 1 0,1 0-1 16,-1 2 1-16,0 1 0 0,0 0 27 15,-1 1-10-15,1 1 1 0,-4 2-4 16,3 0 7-16,-2 2-7 0,-1-1-12 16,0 1 0-16,4 1 9 0,-7 1-10 15,4 0 2-15,2 1-3 0,-2 0 0 16,1 1 13-16,-1-1-1 0,3 2-11 15,-3 2 12-15,3 0 1 16,-1 1 3-16,3 1 4 0,-2 0-1 16,3 0 1-16,-2 0-4 0,3 2 0 15,0 0 4-15,2-2-4 0,0 1-6 16,4-1-10-16,-4 0 14 0,2-1-16 16,1 0 1-16,0 1 14 0,3 1-12 15,-2 0-2-15,0 0 2 0,3-1 21 16,1 0-5-16,1 2-4 0,1 0-13 15,-1 1 1-15,1-1 9 0,2 1-12 16,1 1 0-16,-1 0-1 16,2 1 0-16,2 0 1 0,-2 0 12 15,3 2-12-15,1 1-14 0,2 1 14 16,2-1 21-16,0 3-5 0,3-2 8 16,-1 2-12-16,3-1-9 0,3 0 9 15,4-1-9-15,0-1-2 0,2 0 0 16,1 0 30-16,2-1-31 0,2-1 3 15,1-1-3-15,3-1 3 0,3-2 15 16,3-2-15-16,2-2 15 0,8-4-2 16,3-5-4-16,7-2 6 0,1-3-6 15,-1 1 3-15,-1 0-14 0,0 1 2 16,5-2-2-16,1-5 12 0,5-1-11 16,1-2 0-16,3-2-2 0,2-1-46 15,0-1-82-15,5-2-12 0,0-3-6 16,2-1-66-16,4-3-112 0,0-2-179 15,3 0-449-15,-3 1-513 0</inkml:trace>
  <inkml:trace contextRef="#ctx0" brushRef="#br0" timeOffset="179283.64">8600 7351 1944 0,'0'0'360'15,"0"0"57"-15,0 0-105 0,0 0-21 16,0 0-28-16,0 0-92 0,0 0-171 16,0 0 19-16,0 0 34 0,0 0 29 15,-2 32 28-15,8-25-12 0,4 3-5 16,-4 4-2-16,2 1-23 16,-1 3-18-16,-2 0-16 0,0 3-10 15,-2-3-8-15,0 1-14 0,0-2 0 16,-2-1 13-16,1-2 7 0,0-3-21 15,-2 0 67-15,1-4-12 0,1 0-29 16,-1-3-5-16,1 0-1 0,-1-1-20 16,1-1-1-16,-1 0 0 0,3-1 1 15,-1 2 1-15,1-1 0 0,1 0 1 16,1 0 10-16,3-1-12 16,-1-1 36-16,3 0-13 0,1 0 1 15,1-1-13-15,1-1 22 0,0 0-7 16,0 0-5-16,-2 1-1 0,2-1 16 15,-3 2-13-15,1 0 10 0,-1 0 0 16,0 0-7-16,1 0-3 0,1-1 7 16,-2 0-19-16,0 0-9 0,-1 1 9 15,0-2-10-15,1 0 0 0,-2 0-1 16,0 1 1-16,1-2 11 0,-3 1-13 16,1-1-1-16,0 2-54 0,1 0-43 15,-3-3-39-15,2 2-54 0,0 1-117 16,-2-1-271-16,-1 0-860 0,-1-1-960 0</inkml:trace>
  <inkml:trace contextRef="#ctx0" brushRef="#br0" timeOffset="188619.46">20810 5163 692 0,'0'0'222'15,"0"0"-46"-15,0 0 0 0,0 0-46 16,0 0-16-16,0 0-59 0,0 0-27 16,0 0-28-16,0 0-3 0,-22 20-33 15,22-18 10-15,0-1 10 0,0 0 16 16,0 0 25-16,0-1 1 0,0 0 75 15,0 0-43-15,0 0 209 0,0 0-11 16,0 0-91-16,0 0 74 0,2 0 38 16,-2 0-50-16,0-2-48 0,0-1-26 15,0 1 24-15,0-3-13 0,0-1 9 16,1 1-16-16,-1-2-32 0,2-2-23 16,-2 1-21-16,1-1-7 0,-1-4 3 15,2 2-6-15,-2-3-12 0,1-2-23 16,1 1-5-16,-1-3-16 0,2-2-2 15,-1-1 2-15,0-1-13 0,1 1-1 16,-2-3 1-16,2 1-1 0,-1-1-1 16,-1 0 0-16,1-2 0 0,-2 1 0 15,0-1 3-15,0 1-1 0,-3 0-1 16,0 0 0-16,-2-1 1 16,0 2 1-16,1-2-2 0,-4 0 11 15,3 1-12-15,-2 0-1 0,0 1-1 16,1 1-1-16,0 1 1 0,0 1 1 15,0 0 1-15,-1 0 0 0,3 1-2 16,1 0 0-16,0 1-9 0,1 2 9 16,0-1 2-16,2 2-3 0,0 1-24 15,0 0 2-15,5 2 10 0,0 0-1 16,1 1-11-16,3 0-10 0,1 2-3 16,2-1 3-16,2 1-13 0,1 0-2 15,3 1 18-15,0 1 9 0,4 0 0 16,4-1 4-16,7 1 18 0,6 1-10 15,2 0 1-15,1 2 9 0,-3 0 1 16,-2 2 0-16,2 0-1 16,1 0 0-16,1 1-9 0,1 0 12 15,1 1 0-15,0-1 0 0,2 2 0 16,0-2 0-16,-1 1-1 0,1 0-1 16,0 0 2-16,1-1-1 0,-2 0-1 15,1-1 0-15,0 0 1 0,-2 0 1 16,1 0 2-16,1-2-1 0,-4 2 0 15,1-1 0-15,0 1 1 0,-3 1 11 16,-2-1-13-16,-3 1-15 0,-1 0 13 16,-2 0 2-16,-2 0 2 0,-5 1 1 15,-4 0-1-15,-5 1-2 0,-2-1-1 16,2 1-24-16,4 0 0 0,-1 0 7 16,-1 0 15-16,-1 1-10 0,1 1 10 15,-3 0 0-15,-2 1-13 16,1 0 13-16,-2 0-12 0,-2 1 12 15,0 0-22-15,-3 1 12 0,2 0-5 16,-2 2-4-16,1 0 21 0,-3 2-12 16,1 2 10-16,0 0 2 0,-1 3-1 15,-1 1 0-15,0 3 2 0,1 1 0 16,-3 1 1-16,2 6-1 0,-1 5-17 16,-1 7 17-16,1 2 0 0,-1 0-47 15,1-5 26-15,-1-3 19 0,1-5-14 16,0-4 15-16,-2 2-1 0,1 4-11 15,-1 4 11-15,0 3 2 0,0-7 1 16,0-7 0-16,2 2 1 0,-2-4-1 16,1 0 1-16,1 5 24 0,-1-6 0 15,1 3-14-15,1 2-10 0,0-1 1 16,0 0 16-16,0-3-16 16,0 1-3-16,2-3 0 0,-2 0 6 15,0-3 13-15,-1 1-3 0,-1-2-13 16,-1 1 15-16,0-2-16 0,0-1 14 15,-1 0 3-15,-1-2-1 0,-1 1-5 16,2-3 6-16,-3 1-16 0,1-1 15 16,-1-1-16-16,1 2 11 0,0-2 2 15,-2 1-2-15,-1-1-1 0,1 0 1 16,-3-1-10-16,1 1 18 0,-3-1-21 16,1 0-1-16,-2 0 1 0,-1 0 16 15,-1-2 3-15,1-1-16 0,-2 0 15 16,-2-2-15-16,1 1 16 0,-1-2 0 15,-1 0-16-15,-1 0 0 0,1 0 12 16,-4-2-12-16,3 1 10 0,-2-2-11 16,-2 0-2-16,0-1 2 0,1 1 1 15,-4-1 8-15,-3-1-11 0,-5 0 0 16,-4-1-1-16,-2 1 1 0,4 1-1 16,2 0 0-16,4 1-2 0,-2 1 1 15,-2-1-11-15,0 0 12 16,1 1 0-16,-2 2-1 0,1-2-10 15,-1 2 10-15,1 0 1 0,1 0-1 16,-1 0 0-16,1 0 0 0,-1 1 0 16,1 0 0-16,-1 1 2 0,0-2-1 15,-1 2 1-15,2-1 2 0,-1-1 1 16,-1 0 8-16,2 0-10 0,-3 0-1 16,3 0 2-16,-2 0 1 0,1 0 10 15,2 0-12-15,-1 0 14 0,2 0 1 16,4 0 5-16,6 0-5 15,3 0-4-15,1 0-10 0,-4 1-2 16,-2 0-1-16,-3 0-11 0,4 1 8 16,-1 0-11-16,3-1-3 0,1 1-50 15,2 0-32-15,2-1-11 0,2 0-30 16,2 1-22-16,1-1-105 0,3 0-167 16,1-1-326-16,1 0-610 0</inkml:trace>
  <inkml:trace contextRef="#ctx0" brushRef="#br0" timeOffset="193992.22">21719 4944 218 0,'0'0'731'0,"0"0"-513"15,0 0-65-15,0 0-36 0,0 0-9 16,0 0-37-16,13 29-12 0,-9-19-20 16,-1 4-13-16,0-2-7 0,-2 3-18 15,2 1-1-15,-3 1-1 0,0 0 1 16,0 3 33-16,-1-1-14 0,-4 0 11 15,-1 1-11-15,-2 1 7 0,-1-1 0 16,0 1 10-16,-2-1 32 16,0 1 29-16,0-1 26 0,-1-2 23 15,1 2-17-15,-2-2-35 0,1 0-17 16,0 0-28-16,-1-1-14 0,1-2-9 16,-2 1-23-16,0-2 13 0,-2 0 7 15,1 0-7-15,-2-1-3 0,-3-1-10 16,1 1 19-16,-1-1-21 0,-2 2 12 15,0-3-11-15,1 1 2 0,-3-2-1 16,3 2-3-16,-3-2 0 0,0 0-2 16,-1-1 2-16,-5 1-1 0,-2 2 2 15,-7 0 9-15,0 0-9 0,4-2-1 16,2-1 3-16,4-1 13 0,-1-1-16 16,-1 0 1-16,2 0 0 0,-1-1 2 15,2 1 0-15,-1-2 0 0,1 0 9 16,-2-1-12-16,1 1 0 0,-1 0-3 15,1-1 0-15,0 0-10 16,-2 0 10-16,1 0-13 0,-1-1 12 16,0 0-44-16,-2 1 22 0,2 0 23 15,-1-1-23-15,-1 1 24 0,1 2-11 16,-2-1 10-16,-2-1 0 0,0 1 0 16,1-1 3-16,-1 2-2 0,-1-1 2 15,-1 1-2-15,0 1-1 0,-1-2 2 16,-1 2 1-16,1-1 1 0,-1 1-1 15,1 0 0-15,-2-3 0 0,3 1 1 16,-1-1 12-16,0 2-12 0,-1-1 2 16,1 0 0-16,-1 1-3 0,-1-2 0 15,3 0 0-15,-1 0 13 0,0 0-13 16,-1 0 2-16,1-1 0 0,-1 0-2 16,-1 0 2-16,3-1-2 0,-3 1-1 15,1-1 1-15,0 1 1 16,-1 0 0-16,-1-2 0 0,2 0 12 15,0 0-13-15,-1 0 0 0,1-1 14 0,0 0-1 16,-1 0 35-16,1 0 3 16,1 0-2-16,-1 0-17 0,0 0 9 15,-1-2-5-15,3 1-5 0,-3 0-31 16,1-1 2-16,3 0 10 0,-2-1-11 16,0 1 25-16,0-1-13 0,1 0 6 15,-1 0 1-15,0-1-19 0,-1 1-1 16,3-1 1-16,-2 0-1 0,2 0 2 15,-1 0-2-15,3-1-1 0,-3 1 1 16,3 0-2-16,-2 0 2 0,-1 1 1 16,-2 1-1-16,4 0-1 0,-2-1-1 15,-1 1 2-15,0 1-1 0,0 0 0 16,0 0-2-16,-1 0 0 16,4 1-1-16,-2-2 3 0,-1 1-1 15,2-2 2-15,-1 1-1 0,1 0 1 16,2 0 2-16,-1 1-2 0,-1-1 3 15,-1 0 8-15,4 2-11 0,-4-1 0 16,3-1 3-16,0 1-3 0,-2 1-1 16,-1-1 1-16,1-1-3 0,-2 1 3 15,4 0 0-15,-3-1-1 0,1 0 2 16,0 1 7-16,0-2-8 0,-2 1 0 16,2 0-1-16,1 0 1 0,-4-1 0 15,3 2-1-15,-4-1-1 0,1 1 2 16,0 0 1-16,-2 1 2 0,-2 0 1 15,4 0-1-15,-3 0 16 0,-1 0-6 16,1 0-12-16,-1 1 12 0,1 1-13 16,-4-1 1-16,4 1-1 15,-4 2-2-15,1 0-2 0,-1-1 2 16,1 2 1-16,-1 0-2 0,-4-1 1 16,2 4-11-16,-1-1 10 0,0-2 3 15,-1 3 2-15,1 0-2 0,-2 0 0 16,1 3 1-16,-2-1-1 0,2 0 3 15,-2 3-2-15,0 0 3 0,-1-1 21 16,1 1-23-16,4 1 17 0,-6 0 7 16,3 2-10-16,-3 1 0 0,3-1-1 15,-4 2-12-15,1 1 9 0,3 0-9 16,-3 3 17-16,0-1-20 0,0 1 0 16,-1 1 1-16,-1 1-1 0,1-1 0 15,-1 2 12-15,1 0 1 0,2-1 9 16,-2 3-21-16,2-2-1 0,-2 1 0 15,2 2 3-15,-4 0-1 0,5 0 1 16,-4 1 8-16,4-1-9 0,-4 2-1 16,1 2 0-16,0 0 0 15,-1 1 0-15,-1 1-1 0,3 0 0 16,-1-1-2-16,-2 1 2 0,1 0 1 16,0 1 27-16,-2 1-25 0,1 1 29 15,3 0-13-15,-3 1-6 0,2 1 2 16,2 0-12-16,-3-1 0 0,1 0 0 15,-2 1-3-15,3-1 0 0,-4 0-2 16,4 2 2-16,-4 0-13 0,4 0 13 16,-1 1 2-16,-3-1 1 0,1 1 0 15,0-1-1-15,-1 0-1 0,0-1 2 16,1 1-1-16,1-1-1 16,-2 0 2-16,2 1 26 0,-2 1-29 15,0 0 0-15,0-2 2 0,3 2 10 16,-3 0-9-16,2-1-1 0,-1-2 0 15,-1 1 23-15,2-2-9 0,-2 1 3 16,2-1-19-16,-1 3-10 0,-4 0 9 16,2 2 1-16,-1 0 0 0,1 0 2 15,-2-1-1-15,1-1-1 0,2 0 0 16,0-1 0-16,0 0 19 0,2-1-19 16,-2 2-6-16,0 0 6 0,2-1 1 15,-1 1 2-15,1-2 0 0,1 0 10 16,0-1 12-16,1 0-22 0,0-3 0 15,1 1 26-15,0-2-1 0,3 0 0 16,-1-1-27-16,3 0-1 0,1-3 16 16,0 0 3-16,3-1 3 0,0-3-20 15,0-2 1-15,3 1 28 0,1-4-5 16,1 0-24-16,4-3-1 0,1-1 9 16,2-2-10-16,2 0 0 15,5-4 2-15,3-4 14 0,5-1-13 16,3 0-1-16,-4 1-2 0,-1-2 0 15,0 1 0-15,0-2 0 0,1-2 3 16,4-1-3-16,1 0-13 0,1 0-19 16,1-3-68-16,3 1-16 0,-1 0-4 15,1 0 6-15,1 0-48 0,1 1-46 16,0 0-144-16,0 1-119 0,2 0-80 16,0 0-198-16</inkml:trace>
  <inkml:trace contextRef="#ctx0" brushRef="#br0" timeOffset="194555.19">8959 9302 267 0,'0'0'1042'0,"0"0"-742"0,0 0-44 16,0 0 11-16,0 0-31 0,-29 9-42 15,24-8-33-15,1 0-42 0,-3 1 3 16,4-2-16-16,-1 1-32 0,-1 0-20 15,2 0-19-15,-2 1-3 0,1 0-14 16,-3 1-18-16,1 0-19 16,0 2 17-16,-2-1-14 0,1 0 15 15,-1 2-10-15,2-2 11 0,-1 2 16 16,3-2 3-16,-2-1 20 0,1 0-8 16,2 0 24-16,0 1-11 0,0-2-25 15,1 1 10-15,0 0-10 0,1 0-17 16,1-1-2-16,0 3 0 0,0 1 2 15,0 0 42-15,1 2 4 0,3 1-1 16,-1 1-9-16,1 0-6 0,4 2-10 16,0-1-20-16,0 2 17 0,1-1 0 15,2-1-16-15,1 1 0 0,-1 1 16 16,3-2 0-16,0 0 3 0,1 1-20 16,2-2 33-16,-3 0-24 0,3 0-11 15,-1-2 0-15,0 1 0 0,-3-1 1 16,3-2 2-16,-2 2-3 15,-2-1-12-15,1-1-158 0,-2 1-176 16,-2-2-340-16,0 0-741 0</inkml:trace>
  <inkml:trace contextRef="#ctx0" brushRef="#br0" timeOffset="199160.03">8542 10282 942 0,'0'0'1033'0,"0"0"-729"16,0 0-97-16,0 0-13 0,0 0 6 16,-29 6 5-16,24-6-20 0,0-1-83 15,-1-1-48-15,0-1-15 0,0 0 8 16,0-1 13-16,-2-1 20 15,0 2-11-15,-1-1-53 0,-2 1 12 16,0-1 29-16,-1 0 22 0,-2 1-10 16,-2-2-4-16,1 3-13 0,-4-1 1 15,-1 2-3-15,-2-2-7 0,-1 1-2 16,-5 1-7-16,-4 1-6 0,-9 0-16 16,-2 0 4-16,2 1-15 0,3 2 14 15,0-1-15-15,1 0 1 0,-2 1 1 16,1 0 1-16,-3 0-1 0,1 0 0 15,-2 1 0-15,-1 0 0 0,1-2-2 16,-2 1 1-16,-1-1 0 0,0 0-1 16,1-1-1-16,-1 1 1 0,0 1 1 15,-2 0 0-15,-1-1 0 0,0 1 1 16,-2-1 16-16,1 2-5 0,-3 0 2 16,1 0 1-16,0 1-4 0,0-2 1 15,0 2-10-15,-2-1 0 16,2 2 9-16,0-2-10 0,-4 0-1 15,4 0 0-15,-2 0 12 0,1 2-13 16,2-2-1-16,-1-1-1 0,1 0-10 16,1-1 11-16,-1 1 1 0,2-1 0 15,-2-2-1-15,4 2 2 0,-1-2 1 16,2 0-2-16,2 0 0 0,-1 0 1 16,3-2 1-16,-1-2-2 0,1 1 3 15,1-1-2-15,1-1-1 0,1 0-1 16,2-1-1-16,2 0-1 0,1-2 3 15,8 3 0-15,2-1 13 0,6 1-12 16,2 0 2-16,-6-1-1 0,0-1-2 16,-4-1-13-16,2-1 10 0,1 2-11 15,0 1 13-15,2-2 1 0,1 4-12 16,2-1-4-16,-1-1 1 0,-1 1 2 16,4 2-2-16,1 0-4 0,-3 0 16 15,3-1-9-15,0 2 0 16,1 0 12-16,-1-2 0 0,2 2-1 15,-1 0-11-15,1-1-1 0,0 1-2 16,-1 2 14-16,-1-1-2 0,3 1-16 16,-1 0 17-16,0 0-1 0,-1 0 0 15,1 1-16-15,-1 1 4 0,-1 1 2 16,4-1 11-16,-3 0 2 0,2 1 12 16,-1 0-12-16,3-1 0 0,-2-1-1 15,0 1 1-15,2-2 0 0,1 1 0 16,-1-1 1-16,-1 0-1 0,4-1 0 15,0-1 1-15,-2-1 1 0,3 1 0 16,-1-4-2-16,2 1-12 16,-1-2-16-16,2-3 0 0,0-1 6 15,1-3 1-15,1-3 8 0,1-1 1 16,0-3 10-16,1-5-1 0,4-6-9 16,1-6 11-16,3-1 0 0,-1 1-1 15,0 2 0-15,0 3 2 0,-1 1 15 16,0-2 7-16,0 0 3 0,-1-1-22 15,2 1 10-15,-3 0 5 0,0 1-2 16,-2 2 0-16,0 1-14 0,1 5 16 16,-2 4-17-16,0 5 1 0,-1-1 1 15,1-1-1-15,-1-3-1 0,1-3-1 16,-1 0 2-16,-1 2 20 0,2 0-21 16,-2-1 1-16,1 3 10 0,-1 0 0 15,2 1 1-15,-2 2-13 0,3-1 0 16,0 2-3-16,-1 1-13 0,4 0 4 15,-3 2 9-15,3 0-16 16,0 0 7-16,2 3 9 0,-2-1-16 16,5 2 3-16,0-2 1 0,0 1 12 15,3 0-16-15,0 0 0 0,0 1 16 16,1 1-9-16,7-1-1 0,-2 1 11 16,2 1-17-16,4-1 17 0,8 1-13 15,5-1 14-15,5 2-1 0,-4 1-1 16,-1 2 1-16,-2 0-16 0,0 0 17 15,2 2 0-15,0 0 1 0,-1-1 0 16,4 2-2-16,0-1 2 0,2 1 2 16,1 0-2-16,0 0 0 0,1 0 0 15,2 0-2-15,0 0 2 0,-1 0 0 16,2 0 0-16,3-3 0 0,-1 0 0 16,3 2-1-16,0-1 2 0,1-1-1 15,-1 0 0-15,2 0 2 0,-2 0 10 16,0 0-12-16,2 0-1 0,0-1 0 15,0 1 0-15,0 0 0 16,-1 0-2-16,0 0 3 0,-3 1 0 16,1-1-2-16,0 2 2 0,0-1 0 15,-1 1 0-15,1 1 2 0,-2-1-1 16,-1 1 2-16,-2 0 9 0,-2 1 1 16,1 1-10-16,-2 0 16 0,0-1-16 15,0 1 9-15,-2-1-10 0,-1 1 1 16,0-2 1-16,-5 0-2 0,2 0 13 15,-3 1-13-15,-2 0 14 0,0 0-1 16,-3 1-12-16,2-2 9 0,-2 3-9 16,-3-2-1-16,1 1 0 15,-6-2 0-15,-3 1-2 0,-4-1 2 16,-1 0 0-16,4 0 1 0,3 0-1 16,1 0-1-16,-1 0 1 0,-1-1-1 15,0 0-1-15,-1 1 0 0,-5 0 0 16,2 0 0-16,-3 0 0 0,0 2 0 15,-1 0 0-15,-2 2 0 0,-1-1 0 16,0 0 0-16,-3 1 2 0,1 2 1 16,0-1 10-16,-2 2-1 0,0-1-12 15,1 1 1-15,-3 1-1 0,2 1-1 16,1 1 1-16,-3-1 1 0,2 2 1 16,-1 1 11-16,1 0-12 0,-1 2 2 15,1 0-1-15,0 2 1 0,-1 0-1 16,0 0 1-16,-1 2-2 0,3 0 1 15,-3 1-1-15,1-1 1 0,-2 3-1 16,2-1 1-16,-2 3 1 0,-2-1 1 16,-1 2 8-16,0 5-10 0,0 5 1 15,0 7-2-15,0 3 0 16,-1 0 2-16,-1-3-1 0,1-5-1 16,-1 3 0-16,2 0 1 0,0 3-2 15,0-1-1-15,0 1 1 0,2-3 0 16,-1-1-1-16,1-1 0 0,-2-1 0 15,0-1 1-15,0 1 1 0,-2 0-1 16,-1-3-2-16,0 1 1 0,-2-2 1 16,2-3 1-16,-1-2 0 0,0-6 1 15,3-3 11-15,-2-2-11 0,1 3 1 16,1 1-1-16,-1 2-2 0,1-2-23 16,1-2 21-16,0-3-10 0,1-4-13 15,2-2-50-15,2-4-68 0,1-3-128 16,2-3-179-16,-2-4-589 0,3-12-987 0</inkml:trace>
  <inkml:trace contextRef="#ctx0" brushRef="#br0" timeOffset="-204381.25">15347 6664 1213 0,'0'0'718'15,"0"0"-241"-15,0 0-135 0,0 0-27 16,0 0-53-16,0 0-62 0,0 0-42 15,27-19-10-15,-21 16-34 0,-1 0-17 16,1 1-6-16,0 0-9 0,0 0-8 16,-1 0-5-16,1 2-7 0,0-1-10 15,1-1-2-15,-3 2-1 0,-1 0-6 16,0 0-9-16,1 0 0 0,-1-1 6 16,0 1-3-16,1 0 0 0,3 0-13 15,-1 0-11-15,2 0 24 16,1 0-1-16,0 0-11 0,2 0-22 15,1 0 12-15,2-1-14 0,0 1 11 16,-1 0-9-16,1 0-2 0,-2 0 0 16,-1 1-1-16,1 0 2 0,-4 2-2 15,-2-2 0-15,1 0 0 0,-3 1 1 16,-1-1 2-16,0-1 0 0,1 1 9 16,-4-1 0-16,0 0 19 0,0 0 27 15,0 0 70-15,0 0 36 0,-4 0-91 16,1-1-43-16,-4-2-27 0,0 1-1 15,-2-1-2-15,1 0-1 0,-4 0-2 16,1 1-9-16,-1-1 10 0,-5 1-1 16,3 0-9-16,-2 0 10 0,-1 2-1 15,0-1-9-15,3 1 10 0,-5 0-1 16,5 0 1-16,0 0-1 0,-1 1 1 16,4 1-2-16,-1 0 1 15,1 0-9-15,2 1 9 0,4-1-9 16,-1-1 9-16,3 1-9 0,-1 0-3 15,4-1-22-15,0 2 4 0,7-2 23 16,-4 2 10-16,5-1 15 0,1-1 9 16,2 1 1-16,-2 1-1 0,5-1-12 15,-2 0 0-15,2 0 0 0,-1 1-10 16,-2 0 0-16,-2-1 1 0,2 1-1 16,-2-1 0-16,-1 2 1 0,1-2 10 15,0 1-11-15,-1-1 0 0,2 0-2 16,0 0 1-16,0 0 2 0,-4-2 9 15,2 0 0-15,-2 0-10 16,0 0 1-16,-3 0 9 0,0 0 3 16,-1 0-2-16,-2 0 8 0,0 0 21 15,0 0 7-15,-2-1-16 0,-1-1-18 16,-3 0-3-16,-3 0-10 0,1-2 0 16,-1 2 0-16,-5-2-1 0,1 0 1 15,-1 1-2-15,-3-1-1 0,2 0-1 16,-2 0-1-16,0 0 2 0,3 2-1 15,-2-1-1-15,2 0 0 0,2 0 2 16,1 0 0-16,5 0 0 0,-1 2 1 16,6-1 0-16,-2 1-1 0,3 0-1 15,0-1-19-15,0 2 3 0,0-1-16 16,3 1 4-16,-2 0 3 0,3 0 0 16,2 0 8-16,3 2 18 0,-1 1 1 15,4 0 3-15,2 0-1 0,0 2 14 16,2-1-13-16,1 0 0 0,0 0 0 15,0 0 9-15,1 0-9 16,-4-1-1-16,0-1 10 0,2 1-10 16,-2-1-2-16,-2 0 12 0,-4 0-12 15,4-2-27-15,-4 1-67 0,-2-1-70 16,4 0-56-16,-6 0-151 0,3 0-394 16,-4-4-1057-16</inkml:trace>
  <inkml:trace contextRef="#ctx0" brushRef="#br0" timeOffset="-196125.32">5172 6898 1347 0,'0'0'436'0,"0"0"35"0,-29 8-106 16,16-5-101-16,1 3-65 0,3-3-30 16,-1 0-29-16,3-1 26 0,0-1-56 15,7-1-12-15,-1 0 9 16,1 0-9-16,0 0-51 0,1-3-13 15,2 0 5-15,7-1 14 0,1-2 22 16,3 1 6-16,3-1-10 0,6 0-12 16,8 1-19-16,6 2 0 0,3 1-37 15,-2 2 13-15,-1 0-1 0,-8 0-13 16,-1 0 17-16,-6 0-17 0,-5 0 0 16,-3 0-1-16,0 1 10 0,1-1-9 15,3 1 0-15,-6-1 1 0,-4 2 10 16,-4-1-10-16,-2 1 9 0,-2-1 13 15,0 0 27-15,-3 0-12 0,-3 1-18 16,-5 0-7-16,-2 0-14 0,-2-1-1 16,-4 0-3-16,-6 1 1 0,-7-1-1 15,-7 1 1-15,-3-2-9 0,2 0 10 16,4 0 1-16,4-2-1 0,-1 0 0 16,2 0-1-16,5 2-1 15,4 0 1-15,6 0-1 0,7 0 0 16,-5 2-9-16,5-1 9 0,-2 1-12 15,5-2 15-15,4 0 51 0,2 0-51 16,5-2-22-16,4-1 22 0,5 0 28 16,3-1 12-16,5 1-9 0,6 0-4 15,8 1 1-15,9 1-10 0,4 0 1 16,1 0-4-16,-5 0 6 0,-3 1-19 16,-1-1 14-16,-3-1-14 0,-4-1 1 15,-9 0 18-15,-7 1-9 0,-5-1-9 16,-6 2-1-16,0 1 1 0,-4 0 13 15,-2 0-15-15,-1 0 63 16,-7 0-18-16,-4 1-19 0,-8 1-27 16,-4 1-1-16,-10-2-2 0,-4 0-9 15,-3-1 9-15,-1 0-19 0,9 0-2 16,2 0-6-16,-1 2 2 0,5 2 7 16,4 1 18-16,5 0 1 0,2 0-1 15,-4 3 0-15,-1 0-9 0,0 3 10 16,3-1 0-16,0-2 0 0,7-2-1 15,3-1 0-15,3-1 1 0,4-1-19 16,4-2-37-16,3 1 58 0,6-1 34 16,5-1 15-16,7 0-3 0,11-4-12 15,7-6-4-15,8-1-6 0,1-2-2 16,-1 3 2-16,-5 1-6 0,1 2 1 16,-4 0-16-16,-2 1 9 0,-6 2-11 15,-7-1 11-15,-6 2-10 0,-5 1 1 16,-3 0-1-16,0-1 1 0,1 1-1 15,-1 0 0-15,-3 0 1 0,-3 1 0 16,-2 1-2-16,-4 0 2 16,-1 0 0-16,-1 0 18 0,0 0 3 15,0 0 7-15,0 0-7 0,-3 0-22 16,-3 0-1-16,-2 2-1 0,-3 0-40 16,-3 1-14-16,-3 2 11 0,-3 0 9 15,-2-1 10-15,-6 0 3 0,-4 0-4 16,1-1-8-16,3-1-1 0,5 0 4 15,3 0 5-15,-4 1 4 0,-1 0 9 16,2 0-4-16,2 0 13 0,0 1-9 16,4-2 12-16,3 0 0 0,2-2 0 15,7 0-2-15,1 0-1 0,4 0 0 16,0 0-43-16,3 0-1 0,3 2 47 16,6-1 28-16,4 1 11 0,4-2-5 15,5 0-6-15,7-1-4 0,6-3-6 16,2-3 1-16,-9 1-4 0,-6 1 3 15,-11 2-15-15,0 0 10 0,0-1-12 16,1 0 2-16,-1 2-1 16,-1 1 0-16,-6 0 1 0,-2 1 0 15,-4 0-1-15,-1 0 13 0,0 0 46 16,-6 2-21-16,-1 0-22 0,-6 2-17 16,-4-1-1-16,-8 1-2 0,-6 1 1 15,-11-1-20-15,-3 0-4 0,2-2-11 16,0 1 5-16,-1 0 13 0,4-3-13 15,-2 2 13-15,0 1 16 0,5 0 1 16,1 2 0-16,5 1-2 16,5-1 0-16,6 0-9 0,6-1 10 0,0 0 0 15,3-1-11-15,0-1 13 16,2 2 2-16,2-2 29 0,6-2-19 16,1 0-12-16,5 0-43 0,5 0 43 15,4-3 0-15,11-1 28 0,6-3-7 16,11-3-5-16,1-2-4 0,1 0-10 15,-4-1 10-15,1 4-9 0,-3 0 0 16,0 4 9-16,-3 1-10 0,-2 2 0 16,-7 2-1-16,-7 0 12 0,-5 0-11 15,0 2-1-15,0 3-1 0,0 0-89 16,0 3-91-16,-4 0-103 0,3-1-211 16,-7 0-653-16,-4-3-1030 0</inkml:trace>
  <inkml:trace contextRef="#ctx0" brushRef="#br0" timeOffset="-180749.22">19705 7103 368 0,'0'0'561'0,"0"0"-137"0,0 0-47 15,0 0-62-15,0 0-46 0,0 0-39 16,38 5-47-16,-26-3-38 0,1-1-36 16,2 1-6-16,4-2-7 15,1 1-32-15,6-1-10 0,7 2 19 16,9-2 67-16,3 0-32 0,0-1-61 16,-2 0-43-16,-3 0-4 0,2-1 1 15,3 1 9-15,0 1 6 0,3 0-3 16,0 0-1-16,2 0 7 0,0 0 9 15,-1 1 4-15,1 0-4 0,-1 0 13 16,-1 0 6-16,-1 1-15 0,-2-2-10 16,-3 2-4-16,-5-2-14 0,-3 1-1 15,-7 0 9-15,-6 0-12 0,-7 0 0 16,-3-1 0-16,2 0 0 0,-4 1-2 16,2-1 2-16,-5 0-1 0,-1 1-1 15,-4-1 2-15,-1 0 18 0,0 1 39 16,0-1-7-16,-3 0-34 0,0 0-16 15,-3 0 1-15,-2 0 1 0,-1 0 14 16,-4-1-15-16,1 0 0 0,-4-1-1 16,-4-1-2-16,-3 0-14 15,-10-1 3-15,-7-1 10 0,-5 1 0 16,2 1-9-16,-1 0 11 0,4 2-2 16,-1 1-1-16,0 0 1 0,-3 0 1 15,1 0-1-15,-4 2 1 0,2 1-1 16,-3 0 1-16,0 0 1 0,0 1-1 15,-2 0 1-15,2-1 1 0,3 2-1 16,0-1 0-16,4 1 0 0,0-1 0 16,2 0 1-16,4-1 1 0,1 1-1 15,3-1 1-15,4-1-1 0,6 1 1 16,5-2 1-16,2 0-2 0,0 0-1 16,-1 0 1-16,1 0 1 0,3-1 0 15,3 1 1-15,5-1 1 0,3 0-3 16,3 0-69-16,3 0 38 0,7-1 18 15,1 0 13-15,4-2 0 0,7 0-3 16,8 0-13-16,5 2 13 0,7-1 2 16,-1 1 0-16,-2 0 1 0,-2 1 2 15,2 0 13-15,0 0-14 16,3 1 17-16,1 0 13 0,1-1-28 16,2 1 26-16,1 0-25 0,0 0-4 15,-1-1 3-15,1 0-1 0,0 0 1 16,1 0-1-16,-2-1 1 0,2-1 0 15,-1 1-1-15,-2-2 1 0,-1 2-1 16,-2-2-2-16,-3 1 0 0,-4-1 1 16,0 1 0-16,-1 0 0 0,-2 0 1 15,1 1 16-15,-2-1 1 0,-3 1-16 16,0 1 25-16,-6-1-16 0,-5 1-12 16,-3 0 0-16,-3-1 1 15,3 0 0-15,0 0 2 0,2 1-1 16,-2-1 0-16,-3 0 0 0,-3 0 0 15,-2 0 0-15,-3 0 1 0,1 0 16 16,-4-1-6-16,0 1-10 0,-2 0 19 16,-1 0 6-16,0-1 6 0,0 1-16 15,-4-1-18-15,-1-1-2 0,-4 2-22 16,-1-1 5-16,-2 0 6 0,-3 1 12 16,-4 0-2-16,-3 1 1 0,-6 0-10 15,-7 0 12-15,-10 2 0 0,-5 2-1 16,0-2 0-16,2 1 1 0,2-1 0 15,-2 0 1-15,-2 1 0 0,-1 0 0 16,0-1 0-16,-4 0 2 0,1 1-1 16,-2-1 0-16,2-1 0 0,-3 2 0 15,2-1-1-15,0 0 0 0,2-1 0 16,0 1-1-16,3 1 0 0,2 0 0 16,2-2-1-16,2 0 0 15,3 1 1-15,0-2 0 0,7 1 1 16,0-1-2-16,8 0 0 0,4 0 0 15,6 0 1-15,4 0 0 0,-4 0 1 16,1-1 0-16,-1 1-1 0,4-2 0 16,3 1 1-16,3 1 1 0,2-1 2 15,3 0-1-15,1 0-3 0,3 1-94 16,3-1 50-16,2-1 16 0,3 1 16 16,3 0-1-16,1-1 11 0,5 2-1 15,1 0-10-15,7 0 13 0,6 0 0 16,6 0 12-16,5-1-12 0,-2 1 0 15,-1-1 1-15,-1 1-1 0,0 0-2 16,3 0 2-16,2 0 0 0,1 0 1 16,-1 0-1-16,3 2 0 0,-1-2 0 15,1 3-1-15,1-1 1 0,1 1 0 16,0-1 0-16,0 1 0 0,-1-1 0 16,-2 1-1-16,0-2 0 0,-3 1 1 15,-1-1 2-15,-3 0 14 16,-2 0 6-16,-2 0 12 0,-2-1 0 15,-9 0-3-15,-4 0-12 0,-7 0-3 16,-1 0 2-16,0-1-5 0,2 0-11 16,-1-1 1-16,-4 0 16 0,-3 1-16 15,-4-2-3-15,-1 1-6 0,-3-1-97 16,0-1-80-16,-4-1-106 0,-2 0-209 16,1 1-585-16,-6-3-884 0</inkml:trace>
  <inkml:trace contextRef="#ctx0" brushRef="#br0" timeOffset="-174260.72">19192 6959 186 0,'0'0'1031'16,"0"0"-797"-16,0 0 293 0,0 0-132 16,0 0-62-16,-26 19-28 0,23-16-20 15,3-1-62-15,0 1-75 16,0-1-21-16,1 0 17 0,2-1 1 16,2-1-7-16,3 1-8 0,-2-1-21 15,2 0-32-15,1 0-24 0,-1 0-16 16,3 0-10-16,-1 0-14 0,3 0-10 15,-1-1 0-15,2 1 0 0,0-1 12 16,3 0-14-16,-1-1 1 0,-1 0 0 16,2 0-1-16,-3 0 1 0,2 0-2 15,-4 0 3-15,-1 1-3 0,-2-2 12 16,-1 2 3-16,-3-1-3 0,-4 1-8 16,1 0 17-16,-1 1 7 0,-1 0-4 15,0 0-5-15,0 0-17 16,0 0 0-16,2-1-2 0,0-1 0 15,-1 1-2-15,2-2 1 0,0-1-1 16,2 1 2-16,0-2 2 0,-1-2 13 16,-1 0 19-16,2-2 12 0,0-2 0 15,-2-3 42-15,0 0 10 0,0-3-28 16,0-3-12-16,0-1-22 0,-1-3-2 16,2 0-7-16,-2-1-3 0,1 0-2 15,0 0-7-15,-1 0-12 0,1 1 0 16,-2 0 12-16,-1 1-15 0,0 2 0 15,0 0 1-15,0 2-1 0,-3 2 1 16,-1 2-1-16,-3 2 3 0,0 1-1 16,-3 1-2-16,1 1 0 0,0 3-1 15,-1 1 0-15,-2 2-14 0,1 0 13 16,0 2-13-16,0 1 3 0,-1 1 9 16,3 0 0-16,-2 0-13 15,0 0 15-15,-1 0 0 0,1 1 0 16,-2-1 1-16,-1 0 11 0,2 0-11 15,-4 0 2-15,4-1-2 0,-2 1 0 16,0-2 0-16,3 1-1 0,-1 0-2 16,1 1 1-16,2-1 1 0,1 0-1 15,2 1 1-15,0-1 0 0,1 1 1 16,0-1-1-16,1 0-1 0,0 1 0 16,1 0 1-16,2 0-1 0,-2 0 0 15,1 0-1-15,1 0-9 0,-1 0 0 16,-1 0 0-16,0 3 10 0,-2 0 2 15,1 1 14-15,-1 2 4 0,0 0-3 16,2 2-3-16,-2 2 7 0,1 1-1 16,1 4-3-16,1 2 6 0,1 1-2 15,1 4 2-15,0 1-3 0,0 3 0 16,3 4-3-16,3 6-3 0,0-3-9 16,0-5 0-16,-1-2 10 15,0-6-10-15,-1 2 12 0,1 3 0 16,-4-1-3-16,-1-3-10 0,0-1 10 15,0-1-9-15,0-3 9 0,0-2-11 16,0-2 2-16,0-1-3 0,2-2 1 16,0-2-1-16,1 0-17 0,-2-2-19 15,4-2-46-15,0-1-79 0,-1-2-91 16,1 0-137-16,0-1-619 0,1-8-1085 0</inkml:trace>
  <inkml:trace contextRef="#ctx0" brushRef="#br0" timeOffset="-170006.58">14443 8548 78 0,'0'0'160'0,"0"0"-159"16,0 0 263-16,0 0-192 0,0 0-56 16,-12 31-16-16,12-24-16 0,0-2 14 15,0 0-41-15,0-2-90 0,0 0-11 16,3 0-2-16,-3-2 39 0,3 0 107 16</inkml:trace>
  <inkml:trace contextRef="#ctx0" brushRef="#br0" timeOffset="-168929.49">14443 8605 127 0,'0'0'95'0,"0"0"-51"0,0 0-44 15,0 0-11-15,0 0 11 0,0 0 3 16,0 0 29-16,0 0 30 0,0 0 0 16,-23 0-29-16,20 1-33 0,0-1-1 15,0 1-104-15,0-1 11 0,1 2 42 16,-1-2 52-16,0 0 16 16,0 0 121-16,0 0 45 0,0 0 53 15,0 0 55-15,1 0-32 0,-4-2 12 16,3 2 9-16,0 0-13 0,-1 0-20 15,1 0-7-15,-1 0-16 0,1 0 17 16,-1 0-3-16,1 0-8 0,3 0-8 16,0 0-10-16,0 0-10 0,0 0-39 15,0 0-63-15,0 0-34 0,3 0-3 16,4 0 0-16,-3 0-1 0,3 0 10 16,2 0-4-16,2 0-14 0,1 2-1 15,-1-1-10-15,1 1-17 0,2-1-10 16,3 2 1-16,-3 0 2 0,2 0-16 15,1 0 1-15,-3-1 9 0,1 1-10 16,-1 0 14-16,0-2-15 0,2 0 1 16,-2 1 1-16,-2-1 0 0,-1-1 12 15,1 0-13-15,-4 0 0 0,2 0 0 16,-3 0 0-16,-1 0 1 0,-2 0-1 16,-1 0 1-16,-3 0 9 15,0 0-9-15,0 0 25 0,0 0 2 16,0 0-5-16,-3 0-10 0,-1 0-12 15,-2 1 12-15,-5 0-3 0,2-1-10 16,-2 0-2-16,2 0 0 0,-5 0 0 16,0 0 2-16,2 0-1 0,-2 0 2 15,1 0 0-15,-1 0-1 0,0 0 1 16,-1 0-1-16,1 0-2 0,0 0 0 16,1 0 1-16,0 0 11 0,0 0 6 15,2 0 3-15,2 2-2 0,-2-2-7 16,5 1 3-16,0-1-12 0,3 0 15 15,-2 0 0-15,5 0 1 16,0 0-1-16,0 0-6 0,0 0-12 16,0 0 0-16,0 0-3 0,2 0 1 15,1 0 1-15,3-1-1 0,0 1 2 16,0-2 1-16,5 2 2 0,0 0 12 16,1 0 3-16,2-1-2 0,2 0-13 15,-2 1 9-15,3-2-10 0,-2 1 0 16,-1 1 1-16,0-1 0 0,-1 0-1 15,1 0 10-15,-2-1-11 0,-1 2 0 16,-2 0 1-16,-1-2 1 0,1 1 0 16,-1 1 0-16,-2-2 0 0,0 1-1 15,1 0 1-15,-3 0-1 0,-1 0 1 16,0 0-1-16,1 1 0 0,-1 0 0 16,-3 0 0-16,0 0 0 0,0 0 16 15,0 0-5-15,0 0 2 0,0 0-12 16,0 0 18-16,0 0-19 0,0-1 10 15,0 1 0-15,0 0-11 0,-3-1-1 16,3 1 0-16,-4-1 0 0,1 1-1 16,-4 0-1-16,0 0-1 15,1-1-9-15,-2 1 9 0,-1 0-9 16,0 1 11-16,-5 0-1 0,3 1 0 16,-4 1 0-16,4-1 0 0,-5 2 1 15,5-1-1-15,-3-1 1 0,2 1-1 16,-2 0 2-16,5-1 0 0,-2-1-1 15,1 1 1-15,0-1 0 0,3 0 0 16,1-1 0-16,0 0 1 0,1 1 0 16,-1-1-1-16,3 0 0 0,3 0 1 15,0 0 1-15,0 0-1 0,0 0-1 16,0 0-15-16,0 0-4 0,0 0-2 16,0-1 0-16,3 1 3 0,3 0 3 15,-1-1-6-15,1 1-37 0,4 0-24 16,0-1-15-16,3 1-31 0,4-2-19 15,0 1-49-15,3-1-100 0,3-1-162 16,4-1-256-16,-4 0-563 16,8-4-573-16</inkml:trace>
  <inkml:trace contextRef="#ctx0" brushRef="#br0" timeOffset="-162288.06">17962 9194 261 0,'0'0'981'0,"0"0"-597"0,0 0-124 16,0 0-17-16,0 0 29 0,0 0 19 16,0 0-8-16,0 0-14 0,0 0-56 15,-12-30-38-15,4 26-27 0,2-1-47 16,-2 1-51-16,-4 0-12 0,1 1-7 15,-3 0-9-15,-2 1-3 0,-2 0-17 16,-2 1-2-16,-2-1-1 0,0 2 1 16,-9 0 0-16,-1 0-1 15,-10 0 0-15,-2 2 1 0,1-1 1 16,1 1 18-16,2 0 0 0,-1 0-3 16,-2-1-13-16,-4 0 0 0,1 1 0 15,-4 0-2-15,4 0 1 16,-4-1 11-16,-1 2 6 0,-2-1 1 0,-1 2-20 15,1 0-2-15,-1 0 1 16,1-1 0-16,4-1-1 0,-1 1 1 16,3-2-1-16,-1 1 1 0,5-1-1 15,-4 0 2-15,4-1 1 0,-4-1-1 16,4-2 0-16,-3 0 1 0,5 2 1 16,1-1 0-16,0-1-1 0,4 1 0 15,-1-3-1-15,10 3 0 0,4-1-1 16,6 1 1-16,5-1 0 0,-6 0 2 15,1 0-1-15,0-2-1 0,2-2 1 16,1 1 2-16,1-3-1 0,3 0 1 16,3-3-1-16,1 0 23 0,2-1 9 15,0-3-3-15,1-2 13 0,3-2-10 16,0-1 0-16,0-7-3 0,0-5-9 16,0-7 2-16,0-2 17 0,3-1-20 15,-3 4 7-15,4 2-6 0,-1-1 9 16,-3 1-7-16,1-1 10 0,-1 2-3 15,0 0-3-15,0 0 2 16,0 1 1-16,0 1 15 0,0 1 9 16,0 4-21-16,0 2 3 0,3 6-13 15,-3 6-21-15,3-1 0 0,1 0-1 16,-1-3-2-16,3 0-3 0,0 1 1 16,-1 2-10-16,1 2 9 0,2 0 0 15,1 4-18-15,0 1-1 0,2 1 1 16,6 2 5-16,2 2 1 0,7-2 12 15,8 4 0-15,10 0 2 0,2 2-1 16,5-1 0-16,-3 1 2 0,-3 0 1 16,5 0 0-16,0 0 1 0,7 1-1 15,0-1 0-15,2 1 1 0,2 0 10 16,2 0-12-16,3 0 1 0,-1-1 0 16,3 0 0-16,2 0 1 0,-2 0 2 15,2 0-3-15,-3 0 0 0,-1 0-1 16,1-3 0-16,-4 1 0 15,1-2 2-15,0 1 1 0,-5-2-3 16,-2 1 1-16,-3 0 0 0,-4-2 1 16,-2 1-1-16,-5 0 0 0,-2 1-1 15,-7 0 0-15,-5 1 1 0,-9-1-1 16,-6 4 0-16,-3-2 1 0,2 0 0 16,-4 1 1-16,2-1-1 0,-3 2 0 15,-4 0-1-15,-2 0-12 0,1 1-1 16,-2 2 10-16,1 0 1 0,-2 4 1 15,3 1 1-15,-3 3 2 0,5 1 1 16,-2 3-2-16,-2 2 1 0,2 2 1 16,1 3 0-16,-3 6 12 0,-1 4-12 15,0 9-1-15,-5 6 10 16,-1 0-11-16,-5 1 11 0,1 0-10 16,0 1 0-16,1 3 1 0,0-2-3 15,1 0 0-15,2 0 0 0,3-5 2 16,-1-1-1-16,4-1 1 0,0-4-2 15,5-2-1-15,-2-7-2 0,0-6 0 16,0-7-34-16,1-2-64 0,-1 2-56 16,0 2-119-16,-2 0-177 0,1-6-658 15,-4-2-688-15</inkml:trace>
  <inkml:trace contextRef="#ctx0" brushRef="#br0" timeOffset="-158478.33">5071 6895 183 0,'0'0'1570'0,"0"0"-1353"0,0 0 85 15,0 0-56-15,0 0 8 0,-29-4 0 16,26 4-33-16,3 0-46 0,0 2-105 16,3-1-68-16,5 1 59 0,3 0 30 15,1-1 23-15,3 1 15 0,6-2-25 16,2 0-6-16,11 0-5 0,6 0-18 16,4 0-3-16,-2 0-38 0,-4 0-3 15,-4 2 0-15,1 1-10 0,-6 1-5 16,-3 1-4-16,-5-2-9 0,-6 1 0 15,-1-2 9-15,2 2-9 0,1-1-2 16,1 0 11-16,-2-2-10 16,-4-1 0-16,-3 0-1 0,-2 0 12 15,-3 0-11-15,-4 0 10 0,0-3 44 16,0 1 55-16,-4-2-41 0,-3 0-51 16,-2-1-18-16,-2 2-1 0,-4-2-1 15,-1 2-2-15,-2 1-10 0,-2 1 12 16,-2-1-1-16,-1 1-10 0,-2 0 10 15,-2 0 1-15,3 1-1 0,-3 0 1 16,2 0 0-16,2 0-1 0,0 1 0 16,3 1 0-16,1-1 2 15,2 1-1-15,5 0 0 0,1 0-2 16,5 1 0-16,1-2 1 0,3 2-2 0,2-2-35 16,3 2 20-16,4 0 19 15,2 0 22-15,2 1 14 0,4-1 14 16,4-2-4-16,1 0-13 0,2-1-2 15,3 0-3-15,1 0-4 0,0-2-6 16,-2 1 4-16,4 0-10 0,-4 0 0 16,1 1-10-16,-2 1 11 0,-2 3-1 15,-3 0-11-15,-1-2 1 0,-1 2-1 16,-2-1 1-16,-3 0-2 0,-1-1 0 16,0-1-64-16,-3 0-92 0,1-1-125 15,-2 0-207-15,-1 0-923 0,-2-6-1199 0</inkml:trace>
  <inkml:trace contextRef="#ctx0" brushRef="#br0" timeOffset="-121153.98">16838 10641 688 0,'0'0'153'0,"0"0"176"16,0 0-88-16,0 0-6 0,0 0-14 15,0 0-17-15,0 0-10 0,0 0-25 16,0 0 12-16,0 0 9 0,-14-29-4 15,14 27-10-15,-2 0 0 0,2 1-5 16,-1-1 10-16,1 2 8 0,0-1-26 16,0 1-22-16,0 0-25 0,0 0-48 15,0 0-46-15,0 0-20 0,1 0 1 16,2 1 19-16,1-1 18 0,2 2 12 16,0-1 4-16,2 1 3 0,-2 0-10 15,5 0 3-15,-2-1-3 0,4 2-18 16,-3-2-3-16,6 0 2 0,-5 1-2 15,6-1-13-15,-3 0 1 16,-2 0 2-16,2-1-3 0,2 0 4 16,-6 0-1-16,3 0-15 0,-2 0 15 15,-3 0-15-15,-1 0 10 0,-2 2-13 16,1-1 1-16,-1 0-1 0,-2 0 3 16,-2-1 0-16,3 0 9 0,-4 0-10 15,1 0 0-15,-1 0 10 0,0 0-12 16,0 0 2-16,0 0 0 0,0 0 11 15,0 0 2-15,0 0 6 0,0 0 7 16,0 0-1-16,0 0 4 0,0 0-7 16,-3-2-12-16,-2-1-11 0,-1 3-1 15,-3-3-3-15,1 1-9 0,-4 1 0 16,1-1-1-16,-2 0 11 0,-4 1-1 16,3-1-12-16,-1 2 14 0,-2 0-2 15,4 0-9-15,-1 0 10 0,4 0 0 16,0 0 1-16,3 0-1 0,-3 0 1 15,7 0 0-15,0 0 0 0,0 0 1 16,1 0 0-16,2 0-2 16,0 0-20-16,0 0-5 0,2 0 0 15,1 0 8-15,0 0 19 0,0 2 1 16,7-1 18-16,0 0 2 0,1 1-3 16,5-1 7-16,1 0-13 0,1 2 6 15,3-2-15-15,0 0 15 0,3-1-16 16,-1 0 14-16,0 0-13 0,0 0 12 15,1 0 0-15,-4 2-13 0,0 1-2 16,-3-1 0-16,-5-1 2 0,-1 0 10 16,-5 0-12-16,-2-1 0 0,-1 0 0 15,-3 2 13-15,0-2 14 16,0 1 3-16,-3 1-2 0,-1-1 2 16,-2 1 3-16,-2 1-2 0,-1-1-10 15,-5 0 3-15,3-1-11 0,-4 0-11 16,-2-1 1-16,0 0 0 0,0 0-1 15,-2 0-2-15,-1 0-1 0,3 0 0 16,0-1 1-16,0 0-1 0,1-1-12 16,2 0 13-16,3 2 0 0,-1-1 0 15,6-1 0-15,1 1 0 0,2 1 0 16,0 0-2-16,1-1-1 0,2 1-15 16,0 0-9-16,0 0-10 0,2 0 7 15,3 0 9-15,-2 0 18 0,3 0-9 16,2 0 12-16,1 1 0 0,0 0 1 15,2-1 2-15,5 2 0 0,-2-2 9 16,0 1-11-16,-2-1 0 0,-1 1 0 16,3 0 11-16,-5-1-11 0,0 1-1 15,-1 0 0-15,-3-1 0 16,-1 1-1-16,-4 0 0 0,4-1 0 16,-4 0 1-16,0 1 1 0,0-1 2 15,0 0 9-15,0 0-9 0,0 0 22 16,0 0-1-16,-4 0-3 0,1 0-9 15,-3 0 0-15,-2 0-12 0,-1 0 0 16,-5-1-2-16,3 0 0 0,-4 0-1 16,4 1-9-16,-5-1 9 0,2 1-15 15,5 0 3-15,-2 0 3 0,2 0 10 16,1 0-1-16,2 1-13 0,0-1 14 16,3 0 0-16,3 0-13 0,0 1-21 15,0-1-22-15,3 1 15 0,0 0 31 16,5-1 12-16,1 2 3 0,0-2 0 15,5 1 9-15,2-1-9 0,-2 1-3 16,3 0 0-16,0 0-45 0,3 0-59 16,-3 0-61-16,-1 1-87 0,1 1-268 15,-5-3-618-15,5 0-842 0</inkml:trace>
  <inkml:trace contextRef="#ctx0" brushRef="#br0" timeOffset="-117414.52">19603 10390 79 0,'0'0'154'15,"0"0"322"-15,0 0-238 0,-23-27-69 16,17 19-39-16,1 2-65 0,0-1-19 16,2 1-43-16,2 0-3 0,1 0 4 15,-2 0 12-15,2 1 7 0,0-2-7 16,0 2 13-16,0-1 36 0,0-1-9 16,-1 2-21-16,-1-1-5 15,-1-1 44-15,0 4-71 0,0-2 10 16,0 3 0-16,0 0 35 0,-1 0 43 15,3 0 59-15,-2 2 28 0,1 0-3 16,1 0-23-16,1 0-33 0,-2 0-6 16,2 0 19-16,0 0 51 0,-1 0 2 15,1 0 6-15,-4-2-17 0,1 1-22 16,-1-1-39-16,-6 1-62 0,-2-1-39 16,-4-2-12-16,-4 1 0 0,-8-3-2 15,-9-1 3-15,-9 1-2 0,-4-3-13 16,0 3 14-16,2-1 1 15,5 2 43-15,-1 3-25 0,3-1-19 0,-1 2-1 16,0-1-1-16,0 0 2 0,0 2 0 16,0 0 0-16,-1 0-1 15,2 0-1-15,1 2 2 0,4 0 14 16,4-1 41-16,4 1 1 0,9 0 0 16,5-1 3-16,2 1-6 0,0-1-6 15,1 1-13-15,-2-1-3 0,7 2 0 16,2-2-12-16,-1 1-6 0,5 1-13 15,0 0-19-15,0 2 19 0,0 2 25 16,0 2 6-16,0 3 3 0,0 0-12 16,0 3-7-16,0 2 1 0,-5 1-4 15,2 4-9-15,-2 3 0 0,-2 6-2 16,-1 6 18-16,0 3-19 0,0-1 1 16,1-1 0-16,2-2 2 0,0 2 0 15,-1 2-2-15,2 1 2 0,-3 1 0 16,3-1-3-16,-3 2-21 0,1-2 6 15,2 1 6-15,-3-1 9 16,1-3 10-16,-2-1-10 0,1-3-3 16,-4-1 1-16,5-4 2 0,1-9 1 15,0-3 11-15,2-3-11 0,2 1 0 16,1 1-1-16,0 1 0 0,4-4-3 16,6-2-21-16,0-4 9 0,3 0 15 15,2-4 19-15,4-3-7 0,1 0 7 16,0 0-7-16,2-3 3 0,-2-1-2 15,0-1-11-15,4 1 10 0,-1 0 0 16,3-1 31-16,7 4 6 0,6 0-2 16,4 1-8-16,0 1 1 0,-1 5-37 15,-4-1 28-15,5 0-7 0,0 0-8 16,-1 0-4-16,2-2-10 0,-2 0 0 16,3-1 10-16,0 0-11 0,1-2 1 15,1 0 11-15,1 0-11 0,0 0 0 16,-2-2 0-16,1 1 1 0,-1 0-1 15,1-2 0-15,-5 0 10 16,1 1-11-16,-4-1 2 0,0 1-1 16,-5 0 1-16,-8 1 16 0,-3-1 11 15,-9 1 1-15,0 1 11 0,-1-2 4 16,-1 2 63-16,-1-2-20 0,-2 1-29 16,-4-1-5-16,-3-1 11 0,-1 0 16 15,-1-2 9-15,0-1-49 0,0-3-26 16,-1-1-16-16,-1-5-15 0,-1-1 12 15,0-5-15-15,0-5 6 0,1-6-9 16,2-7 9-16,5-1 0 0,1 1 10 16,0 4-1-16,2 3-9 0,-2-1 9 15,2 0-10-15,1 3 12 16,-1-1 0-16,-2 2 0 0,-1 0-1 16,-1-1 1-16,-4 1 1 0,0-1 1 15,-1 5 2-15,-2 2 14 0,-2 6-17 16,2 1-1-16,-2-2 1 0,-1-3 1 15,0-1-1-15,0 2 0 0,0 1-3 16,1 2 2-16,-1 3 0 0,0 1-2 16,1 3-9-16,-1 1 11 0,-1 1-1 15,0 2-13-15,-3-1 3 0,1 2 11 16,-3-1-11-16,-1-1 0 0,-4-1 11 16,-3 2-1-16,-5-3 1 0,-7-2 0 15,-9-1 0-15,-2-1-28 0,1 1 27 16,3 2-1-16,7 1-13 0,-1 2 13 15,1 1-39-15,1 1-55 0,1 1-25 16,1 2-45-16,-2 2-90 0,3 0-214 16,-3 0-268-16,7 0-776 15,1 0-670-15</inkml:trace>
  <inkml:trace contextRef="#ctx0" brushRef="#br0" timeOffset="-115430.56">18465 11275 817 0,'0'0'1287'0,"0"0"-837"0,0 0-150 16,0 0-149-16,0 0-151 15,0 0-16-15,0 0-19 0,0 0 35 16,0 0 12-16,-19 10-12 0,8-7-3 16,-6 1-35-16,-6 2 34 0,-10 1 4 15,-13 1 11-15,-2 0 34 0,-5 1 54 16,0-3 33-16,1 1-14 0,-3-2-7 16,-4-1-19-16,-1-3-10 0,-1-1-15 15,-5 0-7-15,2-2 9 0,-3-3-9 16,1-2-3-16,-4-1 5 0,0-2-24 15,-1 0-3-15,-2-3 9 0,-3 0-19 16,2-3-3-16,-2 1 3 0,-4 0 3 16,0-1-6-16,-1 0-3 0,-1-1 21 15,-2-1-3-15,0 1 10 16,1-2 18-16,2-1-3 0,-4 0-28 16,1 1 3-16,-3-3-12 0,0 2-7 15,-3-2-15-15,4 0 19 0,-4 0 18 16,-3 0-3-16,-1 1-7 0,3-1 35 15,-5 0-13-15,3-1-6 0,-3-1-6 16,-2 1 6-16,-1-1-13 0,1-1-8 16,-1 0 6-16,-2-1 2 0,2 0-9 15,-2 0 7-15,2-1-1 0,-5 0 1 16,3 0-4-16,-2-1-27 0,3 3 0 16,-7-1-3-16,1 3-9 0,-1 0 12 15,3 1 0-15,-6 0 0 0,0 4 0 16,0-2-1-16,0 3 0 0,-3 0 1 15,3 4 3-15,-4 0 0 0,1 2 15 16,0 0 1-16,3 2 2 0,-3 2-20 16,2 0 2-16,4 1-2 15,0 2-1-15,-1 1-1 0,2 1 0 16,1 2 1-16,1 0 0 0,-1 2 1 16,2 1-1-16,4 0 3 0,-2-1 18 15,2-1 1-15,3-1-10 0,0 0-10 16,1-5-1-16,2-3-1 0,0-3 0 15,4-4 0-15,4-1 2 0,3-4 13 16,1-1-3-16,5-1 6 0,2-2-15 16,1 3-1-16,2 0-2 0,2 2 0 15,3 0 1-15,1 2-1 0,-1 1 2 16,4 1 17-16,3 2 2 0,2 2-3 16,3 3-17-16,1 2 2 0,3 0-1 15,2 5-2-15,3-1-1 0,5 2-14 16,1 0 0-16,10 0-9 0,6 0-46 15,7 0-58-15,4-1-61 0,-2 0-41 16,1-3-127-16,1 1-391 0,1-7-1298 16</inkml:trace>
  <inkml:trace contextRef="#ctx0" brushRef="#br0" timeOffset="-114892.55">9477 9592 1360 0,'0'0'780'0,"0"0"-450"0,-38-5-107 16,21 5-17-16,-2 0-74 0,-1 2-17 15,-2 3-42-15,0 2-34 0,-1 2-17 16,-2 2-21-16,1 3 21 0,-8 6 29 16,-2 4 29-16,-6 6 34 0,0 1 6 15,1 0 3-15,5-3 3 0,4-5 0 16,7-3 18-16,3-4 3 0,6-5-11 15,3-1-25-15,0-1-34 0,0 2-30 16,2 1-28-16,3-1-19 0,4-1-12 16,2-2-10-16,2 1 4 0,6 0 17 15,-1 0 1-15,6-1 3 0,-1-1 18 16,4 0 1-16,1 0 2 0,3-2-8 16,2 2-1-16,4 0-3 15,8 2-8-15,6 1-2 0,2 1 10 16,-1-1-11-16,-4 1 0 0,-5 0 0 15,4 0 2-15,-2 0-2 0,0 1 0 16,-1-2-1-16,-2 3-21 0,-6 0-38 16,-5-3-45-16,-3 3-73 0,-3-2-74 15,0 4-38-15,3 2-87 0,0 4-185 16,-5-4-226-16,1 4-820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682.64581" units="1/cm"/>
          <inkml:channelProperty channel="Y" name="resolution" value="1205.55554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11T14:17:40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2861 3522 4 0,'0'0'225'0,"0"0"-97"0,0 0-128 15,0 0 0-15,0 0 6 0,0 0 79 16,0 0-56-16,0 0-29 0,0 0-3 16,2-8-17-16,-2 7-45 0,0 1-75 15,0 0-20-15</inkml:trace>
  <inkml:trace contextRef="#ctx0" brushRef="#br0" timeOffset="1605.68">2894 3444 134 0,'0'0'985'0,"0"0"-548"0,0 0-38 15,0 0-10-15,0 0-27 0,0 0-134 16,0 0-58-16,0 0-42 0,0 0-4 16,0 0-12-16,-23-21 24 0,20 19-16 15,1 0 3-15,-3 1-25 0,1-1-14 16,1 1-20-16,-4-1-2 0,4 2 4 15,-1 0-16-15,-3-2 12 0,1 2-13 16,3 0 7-16,-2 0-9 16,-1 0-1-16,0 2-15 0,3 0 9 0,-2-1-15 15,1 1-23-15,-1 2 10 16,2 0-12-16,-3 0-1 0,3 2 1 16,0 2 0-16,-2 2 1 0,-1 0 1 15,3 3 10-15,-1 0 1 0,1-1-10 16,2 0 9-16,-1 1-9 0,1-2 9 15,1 1-12-15,0-1 3 0,1-2-1 16,2 1-2-16,0-2-1 0,1 1-11 16,2-2 12-16,2-1 13 0,-2-1 2 15,0 0 8-15,2 0-23 0,-2-1-2 16,0-1 2-16,5 0 0 16,-5-2 13-16,3 1-1 0,2-2-9 15,-4 0 19-15,3-2-7 0,-3-1 3 16,2 0 1-16,0-2 2 0,-1 0 4 15,1-1-4-15,-3-1 1 0,-1 0-1 16,4-2-3-16,-2 0 1 0,-3-4 14 16,2 0 1-16,4-2 0 0,-4 0 5 15,2-3-5-15,-2 0-10 0,-1-2 7 16,1-1-4-16,-3 0 1 0,0-2-1 16,0 0 3-16,0 0-5 0,-3 1 5 15,0 0-9-15,0 0 1 0,0 2-10 16,0 0-10-16,-3 2 13 0,3 1-14 15,-3 2 2-15,0 0 9 0,0 2-9 16,0 3-1-16,1-2-1 0,-1 3 11 16,-3 1 10-16,3 1-22 0,0-2 0 15,0 3 1-15,-1 0-1 0,1 0 3 16,2 3 15-16,-2 0-6 16,0 1 0-16,3 1 6 0,-4-1 0 15,4 1 1-15,-3 1-4 0,3 0 6 16,0 0 0-16,-3 3-12 0,3-1-9 15,-1 3-27-15,-1 3-19 0,1 3 19 16,-1 2 12-16,1 2 3 0,-3 2 12 16,4 0 0-16,0 2 0 0,0-1 1 15,0 3-1-15,0-1 14 0,0 1-13 16,0-2 13-16,0 1-11 0,0-1 12 16,0 0-12-16,4-2-1 0,-3-1 1 15,2 1 13-15,0-1-16 0,0-1 0 16,0 1 0-16,1-1 1 0,2 1 2 15,-3-2 0-15,2-1-3 0,-2 1 1 16,3-3-1-16,0 1 1 0,-3-2-2 16,2 0-1-16,1-2-10 0,-3 1 10 15,5-1-1-15,-2-1-10 0,0-1 11 16,0-1 2-16,2 1 3 16,-2-1-2-16,5 1 0 0,-1-3 1 15,-1 2 0-15,2-2-2 0,-2-1-1 16,2-1-14-16,1 0 12 0,-1 0-33 15,2-1-40-15,-3 0-42 0,4-3-56 16,-1-1-64-16,-1-2-186 0,-1 3-358 16,1-8-955-16</inkml:trace>
  <inkml:trace contextRef="#ctx0" brushRef="#br0" timeOffset="2965.72">3438 3111 2087 0,'0'0'553'0,"0"0"-135"0,0 0-28 15,0 0-55-15,0 0-77 0,0 0-54 16,-31-28-52-16,28 23-35 0,-3 0-27 16,0 0-22-16,-2 1-4 0,2 0 4 15,1-1-10-15,-1 2-6 0,3-1 6 16,-3 3 4-16,3-1-4 0,-1 1-16 15,0-1-8-15,1 2-7 0,0 0-11 16,-1 0-7-16,1 3-9 16,0 1-31-16,0 3-8 0,0 2 11 15,-2 1 13-15,2 3 3 0,0 0 10 16,0 1-1-16,0 2-13 0,1 0 14 16,1 0-16-16,1 0 6 0,0 2 10 15,0 1-10-15,1 1-1 0,3 2 13 16,0 2-2-16,-1 0 0 0,5 0-1 15,-2 1 3-15,0 1 11 0,1 0-9 16,0 0 14-16,-3-1-1 0,2-1 9 16,-3-1-5-16,-3 0-1 0,3-2 0 15,-3-2 1-15,0-1-4 0,0-2-3 16,0 0 3-16,-3-2 7 0,3-3-19 16,-3-1-1-16,3-2-1 0,-3-3-1 15,3-2-12-15,0-1-7 0,0-2 1 16,0 1-3-16,0-1 18 0,3 1 0 15,0 0 3-15,0-1 2 0,3 0 13 16,-1 0-13-16,1 2 1 16,3-2 0-16,-1 1 9 0,1 1-11 15,1-2 0-15,-3 1-1 0,4 0 1 16,-1-1 0-16,-1 1 0 0,0-1 2 16,-1 0 0-16,3 0 0 0,-2-1 13 15,2-1-14-15,-2 0 10 0,2-1-12 16,-2-1-23-16,1 0-86 0,1-1-102 15,3 0-88-15,-5-2-197 0,0 3-705 16,5-6-797-16</inkml:trace>
  <inkml:trace contextRef="#ctx0" brushRef="#br0" timeOffset="7537.42">3666 3234 1798 0,'0'0'652'0,"0"0"-159"0,0 0-90 16,0 0-79-16,0 0-85 0,0 0-62 15,0 0-46-15,0 0-66 0,0 0-62 16,0 0-3-16,0 0-1 0,-9-5-1 15,9 5-14-15,0 0 1 0,0-1 12 16,0 1-22-16,0-1-6 0,0 1-13 16,0 0-9-16,0 0-8 0,0-1-36 15,0 1-38-15,0 0-45 0,0 0-20 16,0 0-26-16,3-1-66 16,-1 1-127-16,1-1-177 0,-2 0-116 15,-10 6-465-15</inkml:trace>
  <inkml:trace contextRef="#ctx0" brushRef="#br0" timeOffset="7718.62">3666 3234 965 0,'-21'-2'482'0,"19"2"-270"0,-1 0-43 0,1 0-43 16,1 0-61-16,1-1-65 15,0-1-104-15,0-1-149 0,3 0-7 16,2 1-79-16,-2-2-245 0</inkml:trace>
  <inkml:trace contextRef="#ctx0" brushRef="#br0" timeOffset="8288.87">3651 3235 1152 0,'0'0'631'0,"0"0"-44"0,0 0-84 16,0 0-67-16,0 0-84 0,0 0-103 16,0 0-88-16,0 0-86 0,0 0-74 15,0 0 61-15,11 16 57 0,-5-6 73 16,6 2-20-16,-1 3-61 0,3 1-10 16,2 3-12-16,-2-1 3 0,1 3-16 15,-1-1-12-15,0 1-6 16,1-1-1-16,-4-1-14 0,2-2-16 15,-2-1 4-15,-1-1-10 0,0-3-9 16,1 0-10-16,-5-1-1 0,0-3 1 16,3 0-1-16,-4-3-1 0,1-1 0 15,-3 0-33-15,3-1-71 0,-2-1-63 16,0 0-50-16,-1-2-71 0,0 0-130 16,1 0-224-16,-1-4-373 0,0 1-200 15</inkml:trace>
  <inkml:trace contextRef="#ctx0" brushRef="#br0" timeOffset="8559.29">3883 3299 1539 0,'0'0'799'0,"0"0"-200"16,0 0-135-16,0 0-90 0,-18-28-81 15,16 24-22-15,-1 0-64 0,0 3-34 16,0-1-47-16,0 2-31 0,0 2-37 15,-3 3-58-15,-1 5-12 0,0 4 9 16,-3 5 3-16,-1 2 0 0,1 3 15 16,-3 1-12-16,1 0-1 0,1-2 1 15,2 0-2-15,1-3-1 0,2-4 0 16,-1-3-3-16,7-3-27 0,0-2-68 16,0-4-68-16,0-3-59 0,7-1-58 15,0-5-94-15,3-3-162 0,-4-1-493 16,9-10-174-16</inkml:trace>
  <inkml:trace contextRef="#ctx0" brushRef="#br0" timeOffset="9109.54">3981 3105 1941 0,'0'0'1521'0,"0"0"-1062"16,0 0-43-16,0 0-33 0,0 0-73 16,0 0-115-16,0 0-143 0,0 0-52 15,0 0-55-15,0 0 40 0,0-4 15 16,9 2 2-16,2 1-1 0,0 1 2 16,2 0 0-16,2 0-1 0,-4 0 0 15,3 1 0-15,-3 1 1 0,0-1-1 16,-4-1-1-16,3 1 1 0,-4-1 13 15,-5 0 6-15,2 0 4 0,1 0-1 16,-4 0 7-16,0 0 11 16,0 0 19-16,0 0-4 0,0 0 10 0,0 2-27 15,0-1-40-15,0 2-24 16,0 0-30-16,0 4 52 0,4 3 1 16,-1 1 1-16,0 2 2 0,1 1-2 15,2 1 0-15,0 3 0 0,0 0 2 16,-1 3 8-16,1-1-9 0,0 4-1 15,0 6 12-15,-1 5-11 0,-2 6-1 16,0 1-15-16,0-4-6 0,-3-5 2 16,0-7 1-16,-3-6 16 0,3-4 1 15,-3-1 0-15,0 0 1 0,2 3 0 16,-3 2 0-16,0-3 2 0,-4-1 10 16,5-3 7-16,-2-3 2 15,-1-1 0-15,0-2 9 0,0-3 10 16,-1-1 5-16,-3-2-15 0,3-1-30 15,0-4-15-15,-6 0-82 0,5-3-57 16,-1 1-84-16,0-2-46 0,3 1-208 16,-2 1-558-16,2-1-658 0</inkml:trace>
  <inkml:trace contextRef="#ctx0" brushRef="#br0" timeOffset="9813.29">2764 4050 2696 0,'0'0'495'0,"0"0"-209"0,0 0 106 15,0 0-68-15,-30 0-97 0,30-1-61 16,0 1-95-16,0 0-71 0,3 0-114 16,4 1 3-16,5 1 111 0,8 4 77 15,8 0 7-15,15 3-4 0,7-1 12 16,4 0-3-16,-1-1 40 0,0-2-25 16,4 0-13-16,4-1-15 0,1-1 0 15,-2-1 15-15,-2 0 4 0,0-1-35 16,-3 1-8-16,-3-1-22 0,4 1-6 15,-4-1 12-15,2-1-14 16,-5 0-4-16,4-1-6 0,-6-3-9 16,1 0 9-16,-3-1-9 0,-3 0 9 15,-4 1-9-15,-2 0-1 0,-11 3-2 16,-5-1 0-16,-11 1-42 0,2 1-40 16,-5 0-18-16,4 3-24 0,-4 0-34 15,-5 2-49-15,-1 0-60 0,-1 1-208 16,-2-1-722-16,-7-4-1181 0</inkml:trace>
  <inkml:trace contextRef="#ctx0" brushRef="#br0" timeOffset="10801.66">3311 4523 13 0,'0'0'831'0,"0"0"-306"0,0 0-135 15,0 0-26-15,0 0-92 0,0 0-40 16,0 0 4-16,-29-10-15 16,24 7-29-16,-1 0-1 0,3 0-1 15,0 0-10-15,-2 1-17 0,-1-1-18 16,0 2-30-16,2-1-6 0,-2 0-4 16,2 1-9-16,-3 1-25 0,1 0-13 15,3 2-27-15,-2 2-12 0,-1 1-19 16,0 4-24-16,4 1-4 0,-1 4 10 15,3 1-4-15,0 1-8 0,2 1 5 16,1 1 6-16,3-2 19 0,5-1 0 16,-2-1 13-16,2-3-10 0,-1-1 7 15,5-3-10-15,-4-1 0 0,3-3 21 16,1-2 6-16,-4-1-2 0,2 0 3 16,-6-2 9-16,3-2 24 0,-4-3 49 15,-1-2 65-15,-2-1-17 0,0-5-63 16,0-4-35-16,0-2-23 0,-3-1-19 15,0-2 0-15,0 1-6 0,0-1 3 16,-3 0-2-16,0 4-11 0,0-1 1 16,0 4 12-16,-2 1 0 15,2 5 0-15,-3 2 3 0,2 4 13 16,1 1-1-16,2 3 3 0,-1 0 0 16,-1 1-5-16,2 3-28 0,1 5-57 15,-2 2-31-15,2 7 40 0,0 7 30 16,0 1 16-16,5 1 1 0,-1 1-2 15,3-4-9-15,-1 3 0 0,2-1 12 16,1-3 0-16,3-1-9 0,-1-2 9 16,3-2-18-16,0-3 17 0,2-1-2 15,-2-2-39-15,3-3-80 0,-2 0 0 16,2-4-9-16,-1 0-71 16,-1-2-90-16,-2-2-106 0,1-4-153 15,-5-2-182-15,2-1-389 0,-5-7-288 0</inkml:trace>
  <inkml:trace contextRef="#ctx0" brushRef="#br0" timeOffset="11045.45">3598 4436 1776 0,'0'0'751'0,"0"0"-120"16,0 0-91-16,0 0-115 0,0 0-74 16,-14-29-61-16,14 28-72 0,0 1-69 15,0 0-149-15,0 5-30 0,0 2-40 16,3 5 70-16,0 5 27 0,2 3-2 15,0 4-13-15,-1 3-9 0,-1-1-2 16,5-1 1-16,-2 2-2 0,4-6-49 16,0 2-34-16,0-3-18 0,2-2-12 15,-1-4 14-15,0 0 13 16,-2-5-62-16,2-2-51 0,-5-1-90 0,0-5-64 16,2-1-102-16,-3-1-121 15,-4-3-172-15,-1-5-605 0</inkml:trace>
  <inkml:trace contextRef="#ctx0" brushRef="#br0" timeOffset="11244.77">3576 4583 1322 0,'0'0'1280'0,"0"0"-753"0,0 0-97 15,0 0-225-15,0 0-123 0,0 0 100 16,0 0 69-16,39 5-12 0,-23-5-91 15,1 2-65-15,0 0-62 0,0-1-21 16,-2 1-11-16,2-2-78 0,0 0-96 16,2-4-135-16,-8 1-304 0,6-8-994 15</inkml:trace>
  <inkml:trace contextRef="#ctx0" brushRef="#br0" timeOffset="15115.02">1706 3894 1337 0,'0'0'1088'0,"0"0"-678"16,0 0 25-16,0 0-6 0,0 0-133 16,-29-22-39-16,25 19-31 0,1 1-43 15,2 2-51-15,-2 0-49 16,3 1-83-16,0 5 0 0,0 10-96 0,0 13 87 16,3 14 9-16,1 6 16 15,6 0-16-15,1-4-1 0,1-9 1 16,-1-7 0-16,-2-6-19 0,2-6 7 15,-2-3 0-15,5 1 12 0,6 0 1 16,2-3 0-16,3-3 11 0,-2-5-11 16,0-4 23-16,4-4-2 0,-4-5 36 15,-3-3 25-15,-3-3 12 0,-1-2 12 16,-5-2 66-16,-5-3-9 0,2-1-46 16,-8-1-15-16,0-1-15 0,-2 0-3 15,-4 1-28-15,-3-2-9 0,-2 0-17 16,-2 2-16-16,-1 0 6 0,2 4 3 15,1 2 0-15,2 2 0 0,1 4-6 16,-1 1 0-16,3 2-3 0,1 1-3 16,2 3 4-16,0 1-15 0,3 0-1 15,-3 1-1-15,3 1-24 0,0 1-14 16,3-1-21-16,0 0 0 16,5 0 26-16,-2-1 10 0,6 0 21 15,2 1-12-15,0 1 14 0,5 0-2 16,-5 0 1-16,3 1 0 0,0 0 0 15,1 0-31-15,-1 1-49 0,0 1-51 16,1 2-61-16,-1 0-85 0,-2 0-183 16,-1-1-293-16,-2 1-677 0,-1 0-388 0</inkml:trace>
  <inkml:trace contextRef="#ctx0" brushRef="#br0" timeOffset="15471.26">2244 4011 3253 0,'0'0'788'15,"0"0"-287"-15,0 0-113 0,0 0-59 16,0 0-107-16,0 0-131 0,0 0-85 16,0 0-6-16,0 0-60 0,0 0 35 15,2 0 25-15,5-1 0 0,3 1 2 16,1 0 0-16,-2 0-2 0,5 0 0 16,-2 1-1-16,-1 2 1 0,3-3 0 15,-2 1-15-15,-1 0-27 0,2-1-37 16,-4 0-55-16,2 0-40 15,-3 0-56-15,-2 0-164 0,0 0-248 16,-3 0-396-16,0 0-202 0</inkml:trace>
  <inkml:trace contextRef="#ctx0" brushRef="#br0" timeOffset="15665.06">2250 4119 1850 0,'0'0'823'0,"0"0"-208"15,0 0-129-15,0 0-203 0,0 0-189 16,0 0 108-16,0 0 55 0,0 0-57 16,36 3-59-16,-25-3-58 15,3 0-47-15,1 0-24 0,-4 1-12 16,5 0-19-16,-2 4-51 0,0-2-86 16,-2-1-118-16,2 2-142 0,-2-3-361 15,-1 0-1042-15</inkml:trace>
  <inkml:trace contextRef="#ctx0" brushRef="#br0" timeOffset="16509.59">4702 4053 653 0,'0'0'1008'0,"0"0"-476"0,0 0 24 15,0 0-107-15,0 0-70 0,0 0-67 16,0 0-38-16,0 0-51 0,0 0-65 16,-4 0-56-16,4 0-43 0,1 0-23 15,-1 0-25-15,2 0-11 0,-1 0-22 16,1 0 22-16,2 0 13 0,0 1 11 16,5 0 4-16,-1-1 6 0,1 0-4 15,2 0-8-15,-2 0-7 0,0 0-13 16,-1 0 0-16,3 0 10 0,0 0-9 15,-3 0 10-15,1-1-11 0,-1-1-2 16,-2 2-40-16,0-2-74 0,0 1-86 16,-1 0-85-16,0 0-81 0,1 0-229 15,-3 0-384-15,0 1 219 0,-1-1-486 16</inkml:trace>
  <inkml:trace contextRef="#ctx0" brushRef="#br0" timeOffset="16760.41">4730 4129 1562 0,'0'0'743'16,"0"0"-133"-16,0 0-191 0,0 0-146 16,0 0-124-16,0 0-67 0,0 0 6 15,0 0 88-15,0 0-1 0,0 0-64 16,28 6-33-16,-17-4-19 0,-5-1-31 15,5 1-4-15,-2 0-5 0,1 0-19 16,-1-1 0-16,2 1 0 0,-2-2-1 16,2 1-55-16,1 0-105 0,-1-1-138 15,3 0-161-15,-5 0-695 0,1-5-1005 16</inkml:trace>
  <inkml:trace contextRef="#ctx0" brushRef="#br0" timeOffset="18807.47">5378 3696 1322 0,'0'0'1133'0,"0"0"-778"0,0 0 55 15,0 0-12-15,0 0-133 0,0 0-79 16,0 0-58-16,-32-22-38 0,26 19-43 16,-2 0-19-16,2-1-28 0,-4 0-1 15,0 1-1-15,0 1 2 0,-1 0 1 16,2 1 2-16,-2 0 9 0,3 1-11 15,1 0-1-15,-1 0 1 0,2 0 1 16,1 0 32-16,2 0 0 0,1 0-3 16,1 1-3-16,1 0-28 0,0 2-49 15,0 1-60-15,0 4 34 16,1 3 75-16,3 6 37 0,-1 7-3 16,1 8-12-16,1 11 6 0,1 5-4 15,0-2 69-15,-4-2-28 0,1-5-37 16,-3 0-10-16,0-2-5 0,0-2-1 15,-3-1-11-15,1-2 0 0,-1-2 24 16,0 0 9-16,0-6-1 0,0-3 32 16,0-7 73-16,1 1-25 0,-2 0-49 15,-1 3-21-15,2 0-16 0,-3-3-8 16,4-1-7-16,-1-6 0 0,2-1-10 16,-1-4 10-16,2-1 0 0,0-2-9 15,0 0 13-15,0 0-13 0,0 0-1 16,0 0-2-16,0 0-12 0,2-1-28 15,1 0 12-15,0-2 27 0,6 0 1 16,0-1 13-16,2 0 5 0,2 2-15 16,-1 0 0-16,0-2-1 0,2 3-2 15,0 0 0-15,0-1 2 0,-1 1 1 16,2 0-1-16,-2 0 0 16,1-1-2-16,-2 0-56 0,0 0-102 15,1 0-106-15,-2-2-159 0,-2 0-561 16,-1-3-714-16</inkml:trace>
  <inkml:trace contextRef="#ctx0" brushRef="#br0" timeOffset="19517.54">5552 3923 1820 0,'0'0'603'0,"0"0"-145"0,0 0 9 15,0 0-20-15,0 0-108 0,0 0-34 16,0 0-64-16,0 0-219 0,0 0 8 16,0 0-30-16,3 16 80 0,8-2 0 15,-2 1-10-15,7 0 4 0,-2 1-22 16,0-1-19-16,1 0-8 15,-1 0-22-15,0 0-1 0,2-1-2 16,-2 2 0-16,-2 0-16 0,1-2-11 16,-3 0-68-16,0-2-30 0,-1-1-38 15,-3 0-111-15,2-3-142 0,-3-1-256 16,-1-3-518-16,-2-4-192 0</inkml:trace>
  <inkml:trace contextRef="#ctx0" brushRef="#br0" timeOffset="19725.28">5740 3912 1960 0,'0'0'708'0,"-28"17"-325"16,14-3-80-16,-2 3-80 0,-4 9-84 16,2-2-41-16,1 3-20 0,0 0-28 15,3-4-32-15,3 3-18 0,1-2-2 16,4-3-14-16,5-2-15 0,1-5-107 15,1-4-96-15,5-2-40 0,4-6-104 16,1-2-212-16,-1-4-180 0,9-12-757 0</inkml:trace>
  <inkml:trace contextRef="#ctx0" brushRef="#br0" timeOffset="20253.33">5830 3683 2767 0,'0'0'609'0,"0"0"-166"15,0 0-85-15,0 0-66 0,0 0-85 16,0 0-207-16,0 0-34 0,0 0 34 16,0 0 52-16,0 0-6 0,32 17-9 15,-13-17 22-15,1 0-10 0,2-3-9 16,1-3-7-16,0-1-17 0,-1-1-4 15,-2 2-10-15,-1 0 0 0,-5 1-2 16,-3 1 0-16,-4 1-2 0,-4 2-17 16,1 1 13-16,-4 0 6 0,0 0 31 15,0 0-4-15,0 1-27 0,0 2-20 16,0 1 11-16,0 3 9 0,1 1 1 16,-1 4 0-16,2 2 0 0,-1 3 11 15,1 4 0-15,1 0-12 0,0 4-1 16,2 4 0-16,1 6-1 0,2 6 0 15,-2-1 1-15,0-4-1 0,-1-7-1 16,-2-9-9-16,0-5 11 0,-2 1-1 16,1 2-1-16,1 2-16 15,-1 4 16-15,-2-1-12 0,0-1 15 16,0-1 0-16,-2-2 0 0,-1-2 1 16,-2-2 14-16,-1-1 1 0,-2-2 5 15,1-3 7-15,-3-1-1 0,-1-1 7 16,-1-3-1-16,-2-2-8 0,2 0-25 15,-2-2-22-15,3 0-48 0,-2-2-22 16,6 0-21-16,-1-1-1 0,0 0-40 16,5-2-68-16,2 0-154 0,1-3-303 15,1 2-709-15,7-8-357 0</inkml:trace>
  <inkml:trace contextRef="#ctx0" brushRef="#br0" timeOffset="20552.77">6238 3507 2636 0,'0'0'562'0,"0"0"-149"0,0 0-179 16,0 0-143-16,0 0-41 0,0 0 111 16,6 33-2-16,0-21-94 0,0 2-62 15,2-1-3-15,0 2-2 0,1-1-18 16,0 2 20-16,1 0 0 16,-1-2-65-16,0 1-66 0,1-1-111 15,-3 0-140-15,0-3-353 0,-1 1-839 0</inkml:trace>
  <inkml:trace contextRef="#ctx0" brushRef="#br0" timeOffset="20983.07">6709 3584 1375 0,'0'0'680'0,"0"0"-314"0,0 0-18 16,-28-5-97-16,16 5-30 15,1 3-43-15,-1 2-26 0,-1 1-31 16,2 1-43-16,0 1-30 0,2 4-23 15,0 0 16-15,-2 4 31 0,0 8 19 16,-3 8 22-16,0 11-38 0,0 4-6 16,2 4-23-16,1-2-21 0,2-4-6 15,1-1-17-15,3-3-2 0,4-5-1 16,1-4-12-16,3-6 12 0,1-6 1 16,1-3 28-16,4-2 3 0,4 3-6 15,4 1-24-15,8 2 1 16,9-1 41-16,9-1-18 0,4-3 3 15,1-6-3-15,-3-4 12 0,-3-3-37 16,-2-3-44-16,-3-2-123 0,-3-6-141 16,-9 0-335-16,-5-4-1076 0</inkml:trace>
  <inkml:trace contextRef="#ctx0" brushRef="#br0" timeOffset="21650.33">6929 3646 1823 0,'0'0'600'0,"0"0"-65"16,0 0-8-16,0 0-129 0,0 0-90 15,0 0-82-15,0 0-108 0,0 0-103 16,0 0 1-16,-26 54 21 0,18-9-12 16,2 6-10-16,1 0 7 0,2-5-19 15,3-6 18-15,0-3-21 0,3-3 0 16,4-10-2-16,-3-5-10 0,2-6 0 15,1-3 8-15,0 2-17 16,4 0 9-16,3 0 11 0,0-3 1 16,3-3-3-16,-1-3-24 0,-1-3-81 15,2 0-32-15,2-6 0 0,-2-3-92 16,-2-2-187-16,1-3-194 0,-5 3-511 16,-2-8-457-16</inkml:trace>
  <inkml:trace contextRef="#ctx0" brushRef="#br0" timeOffset="21874.35">6813 3950 2410 0,'0'0'586'16,"0"0"-81"-16,0 0-331 0,0 0-89 15,0 0 123-15,29 1 21 0,-11-2-58 16,2 1-94-16,3-2-43 0,0 0-31 15,4-1-3-15,4-1-31 0,4-3-50 16,6-3-43-16,-1-3-74 16,-4 0-41-16,-8 2-118 0,-10 0-228 15,-5 5-415-15,0-6-281 0</inkml:trace>
  <inkml:trace contextRef="#ctx0" brushRef="#br0" timeOffset="22151.29">7165 3613 1178 0,'0'0'1292'16,"0"0"-841"-16,0 0 77 0,0 0-111 15,0 0-279-15,0 0-135 0,0 0 86 16,8 31 8-16,1-14-10 0,5 4-41 16,0 1-21-16,2 3 6 0,-1 1-6 15,1 4-12-15,-1 6 8 0,1 6-19 16,-7 2 32-16,-4-5-34 0,-4-3 13 15,-2-4 15-15,-4-5-27 0,0-4 17 16,1-6-2-16,-3-1-1 16,-2 3-12-16,0 2 19 0,-4 1-22 15,3-1-3-15,-3-2-115 0,4-3-111 16,-1-2-63-16,1-4-172 0,3-4-614 16,-2-4-565-16</inkml:trace>
  <inkml:trace contextRef="#ctx0" brushRef="#br0" timeOffset="31035.24">1926 5689 866 0,'0'0'583'0,"0"0"-176"15,0 0 14-15,0 0-78 0,0 0-73 16,0 0 6-16,0 0 5 0,0 0-9 16,0 0-36-16,-9-20-16 0,9 20-86 15,3 0-115-15,0 1-1 0,3 3 47 16,2 4 78-16,4 1 14 0,2 4-50 16,-1 3-42-16,4 2-16 0,0 2 12 15,0 2 12-15,2 1-18 0,-2 0-27 16,0 1-25-16,0-1 18 0,0 2-18 15,-2-1 0-15,-1-1 16 0,0 1-19 16,-1-1 0-16,-2-2 3 0,1-2 0 16,-4-2-3-16,1-2-22 0,0-3-24 15,-4-3-36-15,1-2-53 16,3-2-61-16,-4-3-72 0,1-2-169 16,1-3-297-16,-4-2-642 0,0-12-532 0</inkml:trace>
  <inkml:trace contextRef="#ctx0" brushRef="#br0" timeOffset="31285.54">2239 5682 2816 0,'0'0'455'0,"0"0"-58"15,-35 34-47-15,21-17-56 0,-3 8-105 16,-6 8-50-16,2-4-44 0,3-1-33 15,1 0-35-15,6-8-27 0,-2 4 3 16,-4 1 1-16,8-3-2 0,-5 1-2 16,6-2 2-16,-4-3-2 0,6-3-3 15,-2-3-56-15,5-3-45 16,0-3-88-16,3-3-81 0,0-3-148 16,0-3-297-16,3-3-98 0,0-12-440 0</inkml:trace>
  <inkml:trace contextRef="#ctx0" brushRef="#br0" timeOffset="31931.8">1976 5399 2391 0,'0'0'509'0,"0"0"-154"16,0 0 96-16,0 0-142 0,0 0-118 15,-30-17-23-15,24 14-53 0,0 0-57 16,-2 1-39-16,-4 2-19 0,4-1-1 16,-4 1 0-16,-2 0-2 0,0 0 0 15,-2 1-13-15,2 1 16 0,0 0-2 16,-1 0 1-16,1 2 1 0,1-1 1 15,-1 0 1-15,5 2 33 0,-5-2-4 16,6 2-3-16,-1-1-7 0,3 0 1 16,0 0 3-16,1 1-23 0,-1 1-2 15,3 3-16-15,-3 2 1 0,2 3 12 16,0 3 1-16,1 4-14 0,0 5 15 16,0 6 1-16,-1 8 0 0,1 2 1 15,3 0-1-15,0-2 0 16,0-3-1-16,0 0 0 0,0 2 1 15,0 1 0-15,0-1 3 0,0 1 37 16,-1 1 6-16,-2 0-21 0,0-2 6 16,-4 1-7-16,1-3 7 0,3-1 9 15,-5-3 15-15,5-3 28 0,-3-5-1 16,3-6-30-16,3-5-25 0,0-4-25 16,0 2 0-16,0 0-2 0,0 1-15 15,3-5 15-15,3 1 0 0,0-4 1 16,2 0 0-16,1-2 20 0,2-2 4 15,2-1 14-15,1 0 28 0,3-3 6 16,-2 1-33-16,2-2-22 0,0 1-15 16,4 0-2-16,-3 0 2 0,2 1-2 15,-3-1-1-15,4 2 0 0,-4-1-3 16,3 1-21-16,0 1-49 0,0-2-40 16,3 1-63-16,1-4-57 0,-1-1-136 15,0-2-266-15,-6 1-620 16,13-12-622-16</inkml:trace>
  <inkml:trace contextRef="#ctx0" brushRef="#br0" timeOffset="32533.25">2488 5500 2850 0,'0'0'407'0,"0"0"-159"16,0 0 80-16,0 0-26 15,0 0-99-15,0 0-14 0,0 0-47 16,0 0-65-16,0 0-77 0,0 0-42 16,-8-2 14-16,11 2 28 0,5 0 43 15,1 0-12-15,5-1-12 0,-2 1-19 16,2 0-3-16,-1 0 1 0,-2 0 1 15,3 1 0-15,-5 1-11 0,0 1-4 16,-4-1 1-16,1 0 14 0,0 1 1 16,-1 0-1-16,-2-1 1 0,-1 0-2 15,-1 2 0-15,2-2 1 0,-3 3 0 16,3 0 1-16,0 2 2 0,-3 2 19 16,3 1 10-16,1 3-6 0,-1 2 5 15,-2 2 4-15,2 2-9 0,-3 3-24 16,3 1 1-16,1 0 10 0,2 6-12 15,0 4 0-15,-1 6-1 0,1 0 1 16,0-3 2-16,-3-4-1 16,0-2-1-16,-1 0 1 0,-2-1 19 15,0 1-18-15,0-1 1 0,0 0-3 16,0-4 12-16,-2-5-12 0,1-4 0 16,-2-2 1-16,-2 2 1 0,-1 0 16 15,0 2-3-15,-2-3 16 0,-2-1 0 16,1-2 21-16,-5-2 76 0,0 0 2 15,0-3-51-15,-1-1-27 0,1-1-19 16,1-3-14-16,-1 0-4 0,4-2-12 16,-3 0 12-16,4-1-15 0,1-2-3 15,5 0-46-15,0-1-57 0,0-4-61 16,6 0-108-16,3-4-140 0,5-3-268 16,-2 4-761-16,11-16-913 0</inkml:trace>
  <inkml:trace contextRef="#ctx0" brushRef="#br0" timeOffset="32891.01">3010 5536 2463 0,'0'0'749'0,"0"0"-517"15,27-29-89-15,-13 17 28 0,3-3-67 16,3 1-13-16,3 2 0 0,-3 0 7 16,3 2-11-16,-1 3-37 0,-2 0-19 15,2 2-6-15,-3 1-14 0,-2 3-11 16,-3 1-3-16,-2 0-28 16,-4 5 6-16,-2 3 6 0,-3 3 19 15,-3 3 50-15,-3 3 12 0,0 2-12 16,-6 3 12-16,-5 1-4 0,0 1-5 15,0 1-10-15,-5-1-18 0,2 0-10 16,3-2-13-16,0-1 1 0,2-3-3 16,2-1-40-16,6-2-58 0,1-2-48 15,3-1-75-15,3-2-112 0,1-1-199 16,3-4-538-16,8 0-310 0</inkml:trace>
  <inkml:trace contextRef="#ctx0" brushRef="#br0" timeOffset="33207.76">3137 6245 2221 0,'0'0'781'16,"0"0"-427"-16,-4 28-141 0,8-21-55 16,7-2-41-16,2-2 18 15,2-3 66-15,7-8-20 0,7-6-36 16,-2-2-58-16,1-1-41 0,-7 0-24 15,-7 3-10-15,3-2 3 0,-1 0 7 16,-8 3 18-16,-5 5 67 0,-3 4 165 16,-8 4 63-16,-12 4-96 0,-16 13-136 15,-13 9-30-15,-4 6-4 0,-1 1 4 16,13-8-13-16,15-9-27 0,12-4-31 16,1-6-2-16,6 0-21 0,1-2 3 15,2-1-48-15,15-3-104 0,16-12-20 16,25-9 17-16,15-10-46 15,11-6-181-15,-19 5-553 0,-7 1-1064 0</inkml:trace>
  <inkml:trace contextRef="#ctx0" brushRef="#br0" timeOffset="39859.48">5980 2772 2270 0,'0'0'613'0,"0"0"-190"0,-3-31 21 16,3 20-70-16,0 1-131 0,2 3-79 15,1 2-84-15,-2 3-58 0,1 0-22 16,1 2-16-16,0 0-2 0,0 1 18 16,2 3 12-16,1 2 19 0,2 4 31 15,-2 3 17-15,0 3 1 0,2 10-12 16,-2 8-13-16,-1 11-19 0,-2 2-14 16,-3 0-10-16,0-7-9 0,0-11-3 15,-2-9-27-15,2-3 5 0,0-5-2 16,0 0-10-16,0 1-12 0,3-3-18 15,-1-4-47-15,3-3-46 0,-1-3-4 16,2-4-69-16,-1-3-222 16,-2 1-521-16,-1-10-590 0</inkml:trace>
  <inkml:trace contextRef="#ctx0" brushRef="#br0" timeOffset="40136.64">5918 2996 2714 0,'0'0'606'0,"0"0"-140"0,0 0-123 16,0 0-181-16,0 0-146 0,0 0-4 15,0 0 32-15,28 34 8 0,-17-20-18 16,3 2-12-16,-2 1 0 16,2 1 12-16,0-1 0 0,-3 1-13 15,1-3-18-15,1-1 22 0,-2-2-9 16,0-2-14-16,-1-3-1 0,0-4 20 15,-1-1 1-15,0-4 15 0,1-5 21 16,-1-4 34-16,0-6 18 0,1-2-45 16,-3-4-41-16,1-1-24 0,0-1-59 15,-4 1-152-15,1 1-150 0,-3 6-287 16,-2-6-1020-16</inkml:trace>
  <inkml:trace contextRef="#ctx0" brushRef="#br0" timeOffset="41054.44">5760 2321 1201 0,'0'0'1345'0,"0"0"-959"0,0 0 52 16,0 0-70-16,0 0-198 0,0 0-170 16,0 0 1-16,0 0 18 0,0 0 37 15,0 0 49-15,36-10 32 0,-26-3-22 16,4-2-25-16,-3-3-22 16,0-1-19-16,-2-3-2 0,1 1-7 15,-4-1 12-15,-3 2 19 0,-1 3 6 16,-2 1 21-16,-2 3-10 0,-3 4-26 15,1 2-11-15,-2 3 16 0,-1 3 0 16,0 3-22-16,-3 6-45 0,-2 7-39 16,-2 13-7-16,2 8 12 0,1 5 19 15,4-2 0-15,7-4 0 0,0-11-13 16,7-5 7-16,-1-4 18 0,0-4-12 16,5 2-4-16,4-1 7 0,3-1 12 15,3-4 1-15,2-4 20 16,1-3-5-16,-1-1 5 0,0-6-9 15,-4 0-9-15,-2-1 16 0,-5-2-16 16,-1-1 21-16,-3-2 9 0,-3-2 4 16,-2-1-6-16,-3-1-1 0,0-3-6 15,-2 2-5-15,-2-1-5 0,-3 2-13 16,3 2 10-16,-4 4 4 0,3 2 6 16,1 3 1-16,-1 4 26 0,2 0 16 15,1 2-16-15,1 0-48 0,1 4-30 16,0 3-113-16,3 4 86 0,1 3 38 15,3 3 18-15,0 0-1 0,1 1-1 16,2-1 0-16,-3 0-9 0,3-2 12 16,-1 0 3-16,-1-2 0 0,-2-3-1 15,0-1-2-15,-1-2-2 0,-1-4-1 16,-2-1-12-16,1-2 13 0,0-2 2 16,0-4 35-16,2-7 23 0,0-2-31 15,1-4-11-15,0-3-15 0,2-1-1 16,1 0 0-16,-1 0-3 15,1 5-19-15,-1 2 21 0,-2 4-14 16,-3 6 15-16,0 2-3 0,0 4-30 16,-3 0-28-16,2 3-33 0,-1 4 60 15,2 3 34-15,1 3 15 0,-1 1-15 16,1 3-24-16,4-2-68 0,0 2-57 16,1-1-32-16,2 0-91 0,3-2-158 15,1-2-176-15,4-2-130 0,-5-3-588 16</inkml:trace>
  <inkml:trace contextRef="#ctx0" brushRef="#br0" timeOffset="41496.65">6385 2239 2511 0,'0'0'736'0,"-28"23"-310"0,19-12-124 16,-2 2-76-16,2 1-102 15,2-1-15-15,6-2-84 0,1-1-25 16,4-2-21-16,4-1 21 0,5-2 1 16,1-3 15-16,4-2 12 0,2-2 24 15,1-5-12-15,0-4-3 0,1-2-12 16,-3-1 0-16,-4-1-13 0,-3 0-10 16,-2-2 13-16,-4 1-2 0,-4-3-1 15,-2-1 19-15,-2-2-4 0,-4 0-5 16,-2 0-10-16,0 3 19 0,1 3-7 15,-3 4 35-15,2 3 38 0,1 3 16 16,1 2-6-16,-1 2-31 16,3 2-30-16,-1 0-43 0,3 0-3 15,2 2-91-15,0 4-47 0,4 1 80 16,2 6 37-16,0 3 21 0,0 3 0 16,0 2 1-16,2 2 2 0,-2 3 22 15,1-2-25-15,0 1-53 0,-1-1-30 16,2-2-61-16,0 0-10 0,1-3 12 15,-1-2-3-15,0-1-58 0,0-4-83 16,-2-2-45-16,2-3-263 0,-2-4 24 16,0-3 77-16,-1-3 25 0,1-6 97 15,-3 2-275-15</inkml:trace>
  <inkml:trace contextRef="#ctx0" brushRef="#br0" timeOffset="41813.69">6636 2259 323 0,'0'0'603'0,"0"0"-88"0,0 0-5 16,0 0 8-16,0 0-83 0,0 0-86 15,0 0-56-15,0 0-122 0,0 0-95 16,0 0-51-16,5-15 110 16,-2 20 60-16,0 2-42 0,0 1-20 15,0 1-43-15,0 1-38 0,0-1-27 16,1 2-22-16,-1-1-1 0,0-1 1 16,-2-2-1-16,2-1-1 0,1-3-1 15,-3-2-3-15,2-1-12 0,2 0-4 16,-1-5 8-16,4-3 10 0,0-2-29 15,0-3-50-15,0 2-13 0,1-1-1 16,-1 2 26-16,-1 2 12 0,-2 3 12 16,0 2 10-16,-2 3-5 0,-2 0-39 15,-1 5 56-15,2 2 22 0,-2 2 31 16,0 2 0-16,0 1-2 0,3-1-29 16,2 0-18-16,-1-1-10 0,4-2-89 15,1-1-164-15,2-3-325 0,2-2-426 16,-6-2-92-16</inkml:trace>
  <inkml:trace contextRef="#ctx0" brushRef="#br0" timeOffset="42207.94">6827 2108 1588 0,'0'0'675'15,"0"0"-113"-15,0 0-97 0,28 20-160 16,-19-11-119-16,2 2-48 0,-2 2-44 16,-1 1-30-16,0 2-4 0,-2-1 2 15,0 2 13-15,-3-1 5 16,0-1 26-16,1-1 14 0,-3-1-21 16,1-2-31-16,-1-1-28 0,1-2-22 15,-2-2-15-15,1-4-1 0,-1-2 10 16,2 0 16-16,-2-2 18 0,1-5 52 15,1-2-31-15,1-3-65 0,0-2-2 16,3-3-12-16,1 2-9 0,-1-1-4 16,2 2-2-16,-2 2-10 0,0 3-6 15,-1 1-3-15,-2 5 18 0,0 3-21 16,-2 0-46-16,1 7 15 0,1 1 30 16,-1 4 10-16,-1 2-15 0,2-1-51 15,2 2-59-15,0 1-11 0,2-2-100 16,4-1-201-16,2 1-194 0,2-2-109 15,4-1-364-15,-5-3 671 0</inkml:trace>
  <inkml:trace contextRef="#ctx0" brushRef="#br0" timeOffset="42723.64">7235 2214 1664 0,'0'0'975'0,"-28"-6"-489"0,12 6 83 16,-1 0-79-16,0 1-148 0,2 1-56 15,2-1-84-15,7 0-55 0,3-1-56 16,2 0-91-16,1 0-53 0,4 0-41 16,1 0 66-16,4 0 28 0,2 0 31 15,1-1-10-15,2-1-8 0,0-2 8 16,-1 1-9-16,1-2-9 0,-3-2-3 16,-1 1 0-16,-2-1-27 0,1 0 2 15,-2 2 10-15,-3 0 12 0,-1 2-9 16,-1 2 0-16,0 1-37 0,-1 5-46 15,2 3 46-15,0 5 49 0,3 7 0 16,1 11 0-16,4 9 1 0,-2 5-1 16,2 1-60-16,-2 1-48 0,-1-5-6 15,0 3 6-15,-4 0-13 16,-1-1-37-16,-3-1 5 0,-3-2 86 16,-3-4 61-16,-3-3 6 0,-1-6 15 15,3-7-2-15,-1-4 19 0,-1-4 56 16,-2 0 49-16,0-1 6 0,-3-2-7 15,1-4-13-15,0-6-3 0,0-4-22 16,2-6-28-16,-1-4-30 0,3-4-21 16,1-3 17-16,2-2 28 0,1 0 25 15,2-2-4-15,1 1-33 0,2-1-13 16,0 0-2-16,3 2 45 0,4-1 5 16,2 1 25-16,0 1-24 0,4 1-30 15,1 1-35-15,1 0-23 0,2 2-15 16,0 2 0-16,2 1-40 15,1 1-72-15,2 0-82 0,1 1-101 16,-1-2-267-16,-5 4-825 0,8-13-1462 0</inkml:trace>
  <inkml:trace contextRef="#ctx0" brushRef="#br0" timeOffset="43445.83">7973 2083 2260 0,'0'0'645'0,"0"0"-130"0,-31-5-104 15,19 5-130-15,-2 0-122 0,1 0-45 16,1 3-27-16,1 2-16 15,2 2-18-15,1 1-44 0,0 2-9 16,4 3-19-16,0 2-2 0,4-2 18 16,0 2-28-16,5-4 15 0,1-1 13 15,2-3 0-15,3-2 3 0,0-2 19 16,3-3 36-16,1-1 23 0,1-5 11 16,1 0-9-16,-2-3-22 0,-2 1-12 15,-1 0-3-15,-4-1-4 0,-2 1-2 16,0 2 6-16,-3 1 12 0,-1 1-4 15,-2 2 16-15,0 0 22 0,0 2 2 16,0 0-70-16,0 3-21 16,0 2-70-16,-2 2 0 0,2 3 31 15,0 2 36-15,0 1-31 0,2-1-14 16,3-1-4-16,1-2-9 0,2 1-22 16,1-3-21-16,2-1-15 0,1-2-45 15,1-3-86-15,0-1-131 0,1-1-162 16,2-6-210-16,-2-3-302 0,-3 3-32 15</inkml:trace>
  <inkml:trace contextRef="#ctx0" brushRef="#br0" timeOffset="43703.8">8178 2087 1441 0,'0'0'818'0,"0"0"-102"16,0 0-123-16,0 0-192 0,0 0-175 16,-30 9-105-16,29-2-71 0,1-2-49 15,0 5 0-15,3 0 21 0,2-1-1 16,2 1 10-16,4-2-6 0,-2 0 24 15,4-2-2-15,-2 0-4 0,1-1-6 16,1-3 3-16,-1-2 6 16,2 0 114-16,-2-5 57 0,4-2-101 15,-2-4-19-15,-2 1 31 0,-1-3 35 16,-2 0-26-16,1 1-53 0,-3 0-35 16,0 1-28-16,-3 1-9 0,1 3-10 15,-2 1-2-15,-1 3-12 0,-2 1-76 16,0 1-118-16,1 0-121 0,1 0-307 15,-1-1-936-15,4-3-1057 0</inkml:trace>
  <inkml:trace contextRef="#ctx0" brushRef="#br0" timeOffset="44190.21">9025 1981 630 0,'0'0'2134'0,"0"0"-1564"16,0 0-38-16,0 0-31 0,0 0-131 15,0 0-85-15,0 0-83 0,0 0-65 16,0 0-49-16,0 0-82 0,-22-17-6 15,22 19-52-15,3 2 16 0,2 1 36 16,-1 4 30-16,4 1 4 0,1 1-13 16,2 1 0-16,0 0-18 0,1 0 12 15,2-1-13-15,-1 2-1 0,-1-3 2 16,2 2-3-16,-1 0-40 0,-3-1-27 16,0-2-9-16,1 1-52 0,-4-2-24 15,1-3-57-15,1 0-92 0,-1-2-217 16,-2-2-518-16,1-1-449 0</inkml:trace>
  <inkml:trace contextRef="#ctx0" brushRef="#br0" timeOffset="44565.68">9243 1871 2516 0,'0'0'662'0,"0"0"-182"0,0 0 5 16,0 0-134-16,0 0-98 0,0 0-85 16,0 0-131-16,-29 8-37 0,19 6-43 15,-5 7 19-15,-7 10 21 16,-6 6-28-16,-1 3-18 0,4-9 0 16,6-7-10-16,7-8-36 0,1-3-63 15,2 2-87-15,0-2-113 0,1 0-155 16,3-4-493-16,2-4-192 0</inkml:trace>
  <inkml:trace contextRef="#ctx0" brushRef="#br0" timeOffset="45138.89">9021 1730 1588 0,'0'0'1025'16,"0"0"-635"-16,0 0 63 0,0 0-127 16,-32-14-175-16,24 13-66 0,0 1-22 15,1-1-3-15,-1 1-20 0,-1 0 1 16,-2 1-41-16,-3 1 0 0,0 3-3 15,-2 0-25-15,-1 0 24 0,-1 3-17 16,-1-2 20-16,2 1 1 0,3 0 1 16,0-1 36-16,3-1 41 0,3 0-22 15,2-1-22-15,2 0-6 0,2-1-28 16,0 4-14-16,2 0-23 0,0 3 37 16,2 1 0-16,1 5 19 0,2 1 6 15,-1 9-1-15,1 7-11 16,1 7 9-16,-1 2-20 0,-2-3 1 15,0-3 0-15,-1-3 0 0,-2-3 9 16,0-5 10-16,0-4 27 0,0-5 25 16,0-1 16-16,0 2 8 0,-3 0-30 15,1 1-10-15,-1-2-6 0,1-5-19 16,-1-2 1-16,3-2-20 0,-1-5-14 16,1 0-12-16,1-2-9 0,1 0-6 15,2 0 27-15,3-1 31 0,0 0 2 16,1-2-2-16,3 0-13 0,0-1-16 15,1 1 0-15,2-2-2 0,3 1 0 16,0 0 0-16,2-1 0 0,1 0-12 16,2-2-61-16,1 1-65 0,7-4-46 15,2-5-50-15,7-3-168 0,-8 2-350 16,-3-1-897-16</inkml:trace>
  <inkml:trace contextRef="#ctx0" brushRef="#br0" timeOffset="45693.06">9446 1729 2917 0,'0'0'654'0,"0"0"-291"15,0 0 7-15,0 0-73 0,0 0-100 16,0 0-87-16,0 0-66 0,0 0-44 15,-6-28-58-15,9 26 6 0,4 2 24 16,-1 0 26-16,1 0 2 0,1 0 1 16,2 0 24-16,-1 0-1 15,-1 0 7-15,1 0 6 0,-1 0-4 16,-2 0-5-16,-2 0-1 0,-2 0-5 16,0 0-7-16,-2 0 0 0,0 2 22 15,0-1 9-15,0 2-22 0,0-1-21 16,1 3-3-16,1 2 1 0,2 1 1 15,1 2 1-15,0 1 9 0,2 2-10 16,1 2-1-16,3 0 1 0,-2 2 2 16,4 2-4-16,-1 0-1 0,1 3 1 15,-1 1 0-15,0-2 1 0,1 1 0 16,-4-1-1-16,2-3 0 0,-3 0 1 16,-1-1 0-16,-2-1 11 0,-2-2-11 15,-1 0 1-15,-2-1 13 0,0-1 0 16,-3-1 10-16,-2 2 8 0,-3-3 13 15,-1 2 33-15,-2-1 24 16,-1 0-18-16,-2-1-19 0,-3 0-8 0,0 0-13 16,-2-2-3-16,0 2-5 15,-1-3-10-15,2 3-25 0,-1-1 0 16,2 0-1-16,1 1-1 0,2-3-3 16,2-1-18-16,3 1 9 0,3-3-22 15,2 1-74-15,3-2-95 0,1 0-89 16,3-1-213-16,0-2-540 0,6-3-716 0</inkml:trace>
  <inkml:trace contextRef="#ctx0" brushRef="#br0" timeOffset="48525.24">3902 5460 2674 0,'0'0'485'0,"0"0"-116"15,0 0 38-15,0 0-90 0,0 0-91 16,0 0-34-16,0 0-14 0,0 0-89 16,0 0-89-16,-23 6-120 0,24 7 90 15,2 6 30-15,2 4 15 0,1 5-15 16,4 7 2-16,0 6 0 0,0 2-1 15,-4-5 11-15,-5-3 0 0,-1-10-12 16,0-5-40-16,0-5 9 0,-1-1 0 16,-2 2-24-16,0 2-38 0,-3-1-49 15,2-2-88-15,1-3-112 0,0-3-196 16,3-4-236-16,-1-3-289 0,1-6-337 16</inkml:trace>
  <inkml:trace contextRef="#ctx0" brushRef="#br0" timeOffset="48909.66">4138 5437 1774 0,'0'0'594'0,"0"0"-4"0,0 0-31 16,0 0-61-16,0 0-123 0,0 0-119 16,0 0-179-16,-27 43-65 0,1-5-10 15,-2 6 11-15,-4 2-1 16,5-3-10-16,2-5 0 0,1-1-1 15,0-1-1-15,1-3 0 0,4-7 2 16,1-5 1-16,7-7 13 0,-1-2-4 16,-2 0-12-16,0-1 12 0,-2 0 16 15,7-5 2-15,-2-3 23 0,8-3 17 16,-2-7-21-16,4-2-49 0,1-3-25 16,0-4-2-16,4 1-13 0,1-3 17 15,7 2 23-15,-1 2 2 0,2 1 13 16,-3 3-14-16,6 4-1 0,-2 4-1 15,0 1-2-15,1 2 0 0,-1 4 0 16,0 2-9-16,2 2 12 0,-2 1 0 16,0 3 0-16,1-1-1 0,-1 2-22 15,3-2-90-15,-1 1-54 0,1 0-9 16,0 0-82-16,-3 0-182 0,4 1-311 16,-7-5-410-16,9 1-249 0</inkml:trace>
  <inkml:trace contextRef="#ctx0" brushRef="#br0" timeOffset="49247.25">4294 5739 225 0,'0'0'2409'0,"0"0"-1774"0,0 0-124 16,-35-11-99-16,21 15-173 0,-3 4-78 15,3 5-50-15,-2 4-16 0,2 1-15 16,5 1-16-16,1-1-15 0,2-3-19 15,6-1-30-15,5-3-11 0,4-3 8 16,3-1 2-16,2-1 1 0,6-3 3 16,1-3 0-16,-1 0 19 0,0-3-7 15,2-2 0-15,-5-3 7 0,-3 2-4 16,-2 0-3-16,-4 0 3 0,-2 1 1 16,-4 1 14-16,-2-2 22 0,-5 0-21 15,0 0-34-15,-2-2-58 16,-4 0-25-16,3 0-8 0,-1 1-10 15,-1 1-28-15,6 0-52 0,-3 0-57 16,4 0-115-16,0-2-167 0,3 0-145 16,3-1-146-16,4-1 125 0,-1 0 54 15,-2 2 10-15</inkml:trace>
  <inkml:trace contextRef="#ctx0" brushRef="#br0" timeOffset="49581.68">4370 5689 68 0,'0'0'415'0,"0"0"-27"0,0 0-20 15,0 0-14-15,28 18 46 0,-25-10 5 16,4 2-50-16,-3 2-50 0,1 1-36 15,0 0-18-15,-2 3-59 0,1-1-75 16,1 1-26-16,0-1-41 16,-2 2-48-16,3-4 13 0,-1 0-15 15,-1-2 0-15,-2-3 0 0,1-3 2 16,-3-1 15-16,1-3-5 0,1-1 10 16,-2-1 3-16,3-4 16 0,0-2 117 15,0-6-80-15,3-3-60 0,1-2-18 16,0-2-3-16,3-1-12 0,-2 1 2 15,2 1 10-15,0 4-12 0,-3 1 12 16,3 3 1-16,-4 4-17 0,-3 2 4 16,3 3-20-16,0 2-27 0,-1 2 0 15,1 4 25-15,-1 3 37 0,1 2 16 16,0 4 6-16,-3 0-22 0,5 2-62 16,-3-1 24-16,1 2-45 0,-1-3-67 15,4 0-97-15,-1-4-134 0,3-2-123 16,-1-4-71-16,3-4 143 0,-1-2 51 15,-2-2-241-15,4-9-75 0</inkml:trace>
  <inkml:trace contextRef="#ctx0" brushRef="#br0" timeOffset="49832.6">4789 5656 1501 0,'0'0'673'0,"0"0"-111"0,-31 3-103 15,20 2-93-15,-4 2-101 0,-1 3-95 16,4-1-38-16,-1 1-45 0,9-1-18 15,-1-2-29-15,2 0-18 0,3-1-20 16,3 1-2-16,2-3 13 0,3 2-10 16,1 0 9-16,-1 0 0 0,4 1-8 15,-1 0 11-15,1 1-13 0,-4 1-1 16,1 1-1-16,-2 2 0 0,-4-1-2 16,-2 1 1-16,-1 0-1 0,-1 0-23 15,-4-1-15-15,-3 0-50 0,0-1-44 16,1-1-52-16,-4-1-104 0,3-2-139 15,0-2-272-15,4-1-431 0</inkml:trace>
  <inkml:trace contextRef="#ctx0" brushRef="#br0" timeOffset="50036.27">4944 5936 1277 0,'0'0'2707'0,"0"0"-2266"0,0 0-324 16,0 0-92-16,0 0-25 0,0 0-251 16,0 0-178-16,0 0-708 0,0 0-810 0</inkml:trace>
  <inkml:trace contextRef="#ctx0" brushRef="#br0" timeOffset="50756.32">5529 5670 767 0,'0'0'1737'0,"0"0"-1126"0,0 0-165 15,-34-25-90-15,21 21-148 0,-1 3-49 16,0 1-44-16,-1 6-38 0,-1 2-30 16,2 4-7-16,2 4 6 0,3 0-3 15,1 3-18-15,3 2 0 0,4-2-16 16,1 0-9-16,1-4-19 0,6-2 4 16,2-2 3-16,-1-5 9 15,4-1 3-15,0-3 0 0,2-2 30 16,0 0 10-16,2-5 12 0,-2-1 1 15,0-2-20-15,-2-1-8 0,-3 0 9 16,1-1-7-16,-4 3 13 0,-1-2 15 16,-4 2 15-16,1 1 34 0,-2 2 21 15,0 2-4-15,-2 1-3 0,1 1-24 16,1 0-45-16,-2 1-49 0,2 3-52 16,0 2-2-16,0 3 29 0,0 2 23 15,2 0-13-15,2 0-3 16,4 1 6-16,0-2 12 0,3-1-3 15,0-2-24-15,2-1-67 0,1-2-10 16,-1-3-36-16,4-1-55 0,-3-1-87 16,-2-3-74-16,-1-3-151 0,0 1-172 15,-3-3-113-15,-2 0 53 0,-3 1-20 16</inkml:trace>
  <inkml:trace contextRef="#ctx0" brushRef="#br0" timeOffset="51011.31">5684 5721 751 0,'0'0'554'0,"0"0"5"16,0 0 12-16,0 0-69 0,0 0-73 15,0 0-74-15,0 0-213 0,0 0-139 16,0 0 110-16,0 0 45 0,-2 21 22 16,9-11-31-16,0-1-32 0,1 0-24 15,0 1-32-15,1-1-21 0,2-1-24 16,0-1-16-16,-2-1 3 0,2-3 9 16,0 0-12-16,-3-3 0 0,1 0 1 15,-1-2 36-15,3-5 27 16,-1-3 28-16,1-4 18 0,2-3-15 15,-1-2-35-15,1-2-23 0,-1 2-13 16,-1 0-9-16,-2 4-13 0,-1 2-2 16,-3 4-4-16,-2 2-69 0,-2 4-109 15,1 2-131-15,-2 1-225 0,0 0-955 16,0 4-290-16</inkml:trace>
  <inkml:trace contextRef="#ctx0" brushRef="#br0" timeOffset="51358.34">6369 5583 3387 0,'0'0'677'0,"0"0"-288"15,0 0-278-15,0 0-40 0,0 0-13 16,0 0 56-16,28 20 9 0,-14-9-50 16,3 3-30-16,2-1-31 0,1 1-10 15,0 2 0-15,0-1 1 0,1 1-3 16,-3-2-10-16,-2-1-60 0,-1 1-7 15,-2-4-15-15,-4 0-61 0,-1-1-67 16,-4-3-156-16,1-3-313 16,-3-2-694-16,-1-5-410 0</inkml:trace>
  <inkml:trace contextRef="#ctx0" brushRef="#br0" timeOffset="51549.5">6642 5506 2921 0,'0'0'683'0,"-32"20"-138"16,7-3-163-16,-11 10-68 0,-12 11-100 15,-4 5-40-15,3-1-37 0,9-3-52 16,11-6-56-16,5-6-29 0,9-6-2 16,6-5-74-16,4-5-121 0,2 2-161 15,1-3-316-15,2-1-1156 0</inkml:trace>
  <inkml:trace contextRef="#ctx0" brushRef="#br0" timeOffset="58831.13">1863 7298 1155 0,'0'0'1489'16,"0"0"-1280"-16,0 0-4 0,0 0 45 15,0 0-75-15,0 0-14 0,0 0 3 16,0 0-38-16,0 0-16 0,-30-12-37 16,24 11 2-16,-2-1 27 0,2 0 4 15,0 1 21-15,1-2-10 0,-1 1-28 16,-3 1-15-16,2 0-31 0,3 1-15 16,-2 0-7-16,-1 0-9 0,1 2-11 15,1 1-1-15,-1 1 0 16,0 3-12-16,3 2-15 0,1 4-4 15,-1 2 19-15,0 5 12 0,3 1 1 16,0 4 14-16,3-1-13 0,2 0 0 16,1-2 1-16,0-2-3 0,5-3-2 15,-1-4-10-15,0-1-1 0,6-4 13 16,-2-3 0-16,0-4 16 0,1-1-13 16,2-5 31-16,-3-3 36 0,-1-2 71 15,-2-2-19-15,-2-2-16 0,0-4 7 16,-4 2-10-16,-2-2-9 0,-3 1-10 15,0-1 1-15,0 3 0 0,0 1-16 16,-3 3 1-16,-2 2-13 0,2 3-6 16,0 1-12-16,0 2-12 0,0 2 7 15,0 1-23-15,3 0-11 0,0 1-58 16,0 4-65-16,3 4 5 0,0 4 85 16,3 9 33-16,2 7 0 0,1 10 0 15,2 4 0-15,1-2-21 0,-4-2-9 16,2-4 2-16,-4 0 7 15,-3 0 6-15,1-1-9 0,-4 0 12 16,0 0 12-16,-1-3-2 0,-2-1 2 16,-3-7 3-16,3-2 12 0,-4-6-3 15,4 0 0-15,-5 0 3 0,-4 0 0 16,1 1 0-16,-1-5 1 0,-2-3-7 16,0-5-9-16,-2-3-40 0,2-6-26 15,4-5-31-15,-6-9-67 0,5-11-88 16,5-7-133-16,3-4-148 0,3-1-193 15,6 12-558-15,0 4-393 0</inkml:trace>
  <inkml:trace contextRef="#ctx0" brushRef="#br0" timeOffset="59059.68">2150 7334 2872 0,'0'0'572'0,"-7"39"-214"0,1-11-43 16,3 1-113-16,1-1-103 0,2 1-37 16,2-1-35-16,4 1-27 0,0-2-3 15,1-3-31-15,-3-7-9 0,2 3 12 16,1 1-13-16,-1-2-5 0,-1-1-4 16,-5 0-22-16,3-4-22 0,-3 1-54 15,0-3-89-15,0-3-169 0,-3-4-556 16,-2-4-549-16</inkml:trace>
  <inkml:trace contextRef="#ctx0" brushRef="#br0" timeOffset="59861.41">2050 7247 2561 0,'0'0'684'16,"0"0"-265"-16,0 0-223 0,0 0-196 15,0 0-76-15,0 0 4 0,30-3 5 16,-16 10 4-16,6 1-118 0,0 2-49 16,3 2-36-16,4 0-56 0,-1-1 22 15,0 0-93-15,-2 1 114 0,-4-2 103 16,0 2 137-16,-3 2 39 0,-1-1 85 16,-9 1 142-16,3-1 85 0,-4-1 61 15,-5-1 46-15,2-3-28 0,1-2-85 16,-4-1-75-16,3-5-67 0,-3 0-55 15,3 0 5-15,-3-3 79 16,3-3 101-16,1-4-60 0,0-4-127 16,-1-1-70-16,0-3-19 0,0 2-6 15,-3 0 4-15,0 2-4 0,0 3 22 16,-3 4 33-16,-3 2 30 0,1 5 37 16,-4 1-60-16,-1 6-74 0,-1 5-49 15,2 5 16-15,-2 2 15 0,2 3 15 16,4-1-13-16,2 1-5 0,3-2 19 15,2-2-13-15,4-4-6 0,3-2-1 16,2-3 21-16,6-3 1 0,2-4 0 16,1 0 2-16,0-2-1 0,0-5-1 15,4-1-36-15,-7-3-59 0,3-2-12 16,-5-1-15-16,-4 1 12 0,2-1 36 16,-6 0 37-16,-4 1 12 15,1 0 25-15,-4 1 14 0,0 1 32 16,0 1-9-16,-7 0 3 0,4 2-13 15,0 1 1-15,0 1 9 0,-2 0 12 16,2 1 27-16,3 2 4 0,-3 1 2 16,3 0-26-16,0 0-56 0,0 2-79 15,0 2-44-15,3 3 96 0,0 3 27 16,4 0 10-16,-3 1-10 0,-1 1-1 16,4 1-1-16,-1-2 0 0,-2-1 1 15,3-2 0-15,-4 0-2 0,3-4-12 16,-1 0-1-16,1-3 13 0,-3-1 3 15,3 0 2-15,0-5 26 0,-1-1-4 16,1-2-9-16,-3-1-15 0,5-1-19 16,-5 1 1-16,3 0 15 0,0 1-9 15,-1 1-1-15,-2 2-2 16,0 2-12-16,0 2-7 0,1 1-21 16,2 3 2-16,-3 3 32 0,2 2 18 15,1 2 3-15,0 0-3 0,2 0-34 16,1 1-49-16,3-1-32 0,-1 0-27 15,3-2-39-15,2-1-54 0,-2 0-43 16,3-2-68-16,1-2-128 0,-1-3-140 16,0-1-42-16,-6-2-314 0</inkml:trace>
  <inkml:trace contextRef="#ctx0" brushRef="#br0" timeOffset="60090.13">2877 7142 1857 0,'0'0'528'0,"0"0"-124"16,0 0-48-16,0 0-225 0,0 0-130 15,0 0 98-15,-3 31 101 0,9-15-8 16,-1 1-62-16,1 3-24 0,3 3-23 16,0 1-49-16,-1 0-32 15,3 2-2-15,-2 0-16 0,1-1-91 16,1 1-66-16,-5-1-73 0,3-2-47 15,-4-2-103-15,1-3-208 0,-3-6-165 16,-3-1-658-16</inkml:trace>
  <inkml:trace contextRef="#ctx0" brushRef="#br0" timeOffset="60660.68">2775 7368 2179 0,'0'0'755'0,"0"0"-243"0,0 0-26 16,0 0-129-16,0 0-158 0,0 0-107 16,0 0 4-16,0 0 5 0,35-17-18 15,-15 15-21-15,4-1-35 0,2 0-26 16,8 0-1-16,8 1-1 0,-2-1-97 16,-2 2-52-16,-4 1-45 0,-8 0-40 15,-3 0-76-15,-7 0-54 0,-1 0 238 16,1 1-160-16,1 0 37 0,-2-1-65 15,-1 0 37-15,-4 0 103 0,-6 0 136 16,-1-1 39-16,-3-1 253 0,0-1 118 16,-6-1-50-16,2 1-30 0,-6 1-6 15,1 1 5-15,-5 1-23 0,3 0-40 16,-4 3-51-16,1 2-59 0,0 0-31 16,1 3-34-16,2 0-24 0,2 1-13 15,3 0-12-15,3 0 0 16,1 1-3-16,2-2-15 0,2-2-13 15,4 1 7-15,5-2 21 0,-2-2 2 16,7-1 13-16,-2-2-2 0,3 0-10 16,-2-2 9-16,-1-3-12 0,0 1 2 15,2-2 13-15,-9 1-13 0,4 0 23 16,-6 1-7-16,-4 2 0 0,-1 1 28 16,0 1 64-16,0 0 97 0,0 0-43 15,0 2-58-15,-1 1-96 0,-1 1-9 16,1 2-1-16,-1 3 1 0,2-1-1 15,2 2-13-15,1-2 10 0,2 2 2 16,5-2 1-16,0 0 0 0,2-1 2 16,2-1 0-16,0 0 0 0,2-2 0 15,1 0-2-15,0-3-34 0,0 0-63 16,0-1-91-16,-2-1-111 0,2-4-314 16,-4 1-1025-16,1-9-1044 0</inkml:trace>
  <inkml:trace contextRef="#ctx0" brushRef="#br0" timeOffset="62399.84">3970 7143 1554 0,'0'0'650'16,"0"0"-114"-16,0 0 12 0,0 0-106 16,0 0-71-16,0 0-47 0,0 0-28 15,0 0-152-15,0 0-131 0,-15 6 39 16,21 8 52-16,0 3-19 0,2 3-36 15,-2 1-35-15,2 2-13 0,-2 0 16 16,-3 2-17-16,3 0-34 0,-3-2-51 16,-3-1-44-16,5-3-15 0,-3-3-47 15,-2-3-90-15,1-3-82 0,1-5-149 16,-1-5-201-16,1 0-425 0,-1-13-33 16</inkml:trace>
  <inkml:trace contextRef="#ctx0" brushRef="#br0" timeOffset="62713.22">3941 7135 1558 0,'0'0'1048'16,"0"0"-486"-16,0 0-6 0,0 0-206 15,0 0-225-15,0 0-47 0,0 0 68 16,12 37 98-16,-1-20-69 0,6 4-71 16,0 1-25-16,3 1-14 0,4 1-4 15,-1-2-19-15,0 0 1 0,7 0-22 16,-3-6-5-16,0-3-4 0,-1-1 0 15,-4-6 6-15,3-3-6 0,-2-3 13 16,-3-1 2-16,-1-7 12 0,-2-5 34 16,-3-7 49-16,1-10-4 0,-5-8-22 15,-4-5-26-15,-5 1-16 0,-2 3-12 16,-5 7-14-16,1 6-26 0,0 5 10 16,2 6-12-16,-1 2 1 0,-1 0-2 15,2 2-10-15,-3-1-41 0,4 5-47 16,-1 3-59-16,3 4-60 15,3 0-198-15,5 4-542 0,-2 0-47 16,13 8-488-16</inkml:trace>
  <inkml:trace contextRef="#ctx0" brushRef="#br0" timeOffset="63252.91">4966 7205 2191 0,'0'0'1489'0,"0"0"-986"15,-25-27-22-15,14 21-132 0,-4-1-93 16,-2 5-31-16,0 2-16 0,-2 2-82 16,-1 5-42-16,3 2-37 0,3 1-11 15,1 2-19-15,6 0-17 0,2 0-1 16,5 0-3-16,0-2-31 0,8-1 13 15,0-2 19-15,7-1-1 0,1-3 3 16,1-3 3-16,1-2 9 0,2-4-12 16,-1-1 0-16,0 0 1 0,-4-2-1 15,-4 2-14-15,1 0-1 0,-4 1-9 16,-2 4 3-16,-3 1-3 0,1 1-10 16,0 2-17-16,1 2 27 0,-1 4-3 15,4 3-13-15,2 3-2 0,-1 2-4 16,0 3 4-16,2 2 21 0,1 7-12 15,-1 4 5-15,0 7 16 0,-5 1 12 16,1-3 0-16,-7-8 2 0,0-9 13 16,-4-2-12-16,0-4 13 15,-2 2 5-15,-2 2 15 0,-1 1 25 16,-2-4 11-16,-2-2 13 0,-2-5-37 16,1-1 13-16,-2-4-16 0,-1-3-27 15,2-4-3-15,-1-5-15 0,4-4-6 16,-1-1-15-16,6-4-27 0,2-2-1 15,3-1-50-15,2-1-34 0,7-1-46 16,2 0-40-16,2 0-77 0,7 0-80 16,1 0-119-16,7-2-107 0,5-2-148 15,7-4-285-15,-6 7-18 0</inkml:trace>
  <inkml:trace contextRef="#ctx0" brushRef="#br0" timeOffset="63891.02">5265 7215 1838 0,'0'0'1176'0,"0"0"-469"0,0 0-83 15,0 0-170-15,0 0-145 0,-39-7-84 16,26 10-48-16,-3 2-17 0,-1 2-30 16,3-1-45-16,0 1-40 15,8-2-21-15,0 1-14 0,3-3-10 16,3 0-39-16,1 0-9 0,4 0 27 16,4 0 21-16,2-1 0 0,1 1 18 15,8-3-15-15,-2 0 0 0,0-1 0 16,1-1 0-16,-1-2-3 0,-2 1-37 15,-2 2-35-15,-3-2-7 0,0 2 7 16,-5 1 8-16,-3 0 22 0,-2 0 17 16,1 0 6-16,-2 4 19 0,0-1 15 15,-2 2-3-15,2 2-9 0,-1-2-1 16,1 0-2-16,0-1-18 16,1-1 15-16,4 1-15 0,0-2 18 15,1 0-1-15,0-1-1 0,2-1 0 16,1 0-44-16,2-1-42 0,0-3-24 15,0-1-50-15,1-2-77 0,-1 0-87 16,1-4-72-16,-1 1-47 0,0-1-25 16,-2 0 98-16,-2 1 240 0,-1 1-78 15,-3 1 194-15,-2 2 16 0,-1 2 345 16,0 1 84-16,-1 3 20 0,-1 0-107 16,1 0-91-16,1 2-130 0,0 3-40 15,0 1 21-15,0 2 43 0,3 0 21 16,-2 2-41-16,6 1-36 0,-3 0-28 15,3 0-25-15,-3 0-5 0,2-2-30 16,-1 0-1-16,0-3-1 0,-1-2 0 16,-2-1-2-16,3-2 1 0,-1-1 2 15,-1-5 0-15,3-2 0 16,-1-4-9-16,3-2-34 0,0-1-6 16,-1-1 6-16,3 1 22 0,-3 1 6 15,1 3 12-15,0 3 0 0,0 2-16 16,-2 4 1-16,-1 1-10 0,-1 3 28 15,1 3 3-15,-2 3 52 0,0 2-3 16,2 1-24-16,-1 1-27 0,4 0-1 16,0 1-17-16,3-3-75 0,1 0-43 15,2-3-58-15,3-1-132 0,0-4-242 16,-3-1-724-16,9-5-864 0</inkml:trace>
  <inkml:trace contextRef="#ctx0" brushRef="#br0" timeOffset="64847.78">5887 7172 3628 0,'0'0'781'0,"-28"7"-260"0,19-5-161 16,3-1-175-16,0 0-112 0,2-1-40 16,4 0-33-16,2 0-60 0,6 0 17 15,1 0 43-15,3 0 0 0,5 0 0 16,1-1-24-16,-1 0-34 0,0-1-24 15,0 2-9-15,-3 0 24 0,-2 0 6 16,-3 2 9-16,-1 2 3 0,-3 1 18 16,-1 1 29-16,1 4 0 0,-2 1-9 15,0 4 11-15,-1 2 2 0,1 1 13 16,-1 4-15-16,-1 1 2 0,1 1 17 16,-2 6 30-16,0 4 6 0,-7 4-3 15,-2 2-1-15,-3-4-17 0,1-10-4 16,2-5-11-16,1-4-7 15,0-3-10-15,-1 4-1 0,-5 1 0 16,0 2-1-16,0-1-3 0,-3-5-12 16,1-2 15-16,1-3 0 0,-1-4 3 15,1-6 24-15,2-1 12 0,1-8-8 16,3-7-29-16,1-2-2 0,2-9-2 16,6-7-16-16,4-5 18 0,6-1 0 15,7 2 36-15,3 4 10 0,-2 5-7 16,3 5-12-16,-4 5 10 0,-2 4-1 15,5 0-15-15,-1 0-21 0,4 0-2 16,4-1-10-16,-6 4 0 0,4 1 9 16,0 1 0-16,-2 0-12 0,0 2-3 15,2 0-25-15,-3 1-17 0,1 1-32 16,-3-1-11-16,1-1 21 0,-6 1 2 16,1-1-8-16,-4-2 5 0,-4-1 34 15,0-2 30-15,-5-2 17 0,-2 1 2 16,-1-2-13-16,-4 1 13 0,-3 3 1 15,-2 3 12-15,-5 3 23 16,0 5 53-16,-3 2 3 0,-2 8-4 16,2 3 7-16,0 3-10 0,5 3-9 15,4 1-36-15,5 0-19 0,3 1-21 16,3-2 1-16,6-1-1 0,2-1 18 16,5-2-17-16,1-1-1 0,3-4 1 15,0-3-1-15,3-4-70 0,-1-2-79 16,1-4-76-16,1-6-39 15,-3-3-63-15,-2-3-75 0,0-3 37 0,-4-2 98 16,-2 0 102-16,-4 0 117 16,-1 1 48-16,-4 2 213 0,-4 1 73 15,0 3-16-15,0 2 13 0,-3 4-32 16,0 1-17-16,-2 4-43 0,4 1-32 16,-1 2-38-16,2 0-121 0,0 4-54 15,0 2 51-15,3 4 3 0,0 2 15 16,1 1-13-16,-1 1-1 0,0 1-1 15,-2 1-2-15,1-2-26 0,-1-1-14 16,-1 1-22-16,0-3-22 0,-1-1-28 16,-1-3-2-16,2-2 51 0,-1-4 65 15,1-1 6-15,0 0 130 0,1-7-63 16,2-1-36-16,2-3 46 0,3-3 18 16,3 0-10-16,1-1 0 0,2-2 7 15,2 1-7-15,1-1-30 0,0 3-44 16,0 1-17-16,1 4-3 0,-1 1-73 15,0 3-103-15,2 1-111 0,-2 1-264 16,-4 2-801-16,5-1-1154 0</inkml:trace>
  <inkml:trace contextRef="#ctx0" brushRef="#br0" timeOffset="65014.41">6873 7069 3930 0,'0'0'1060'0,"0"0"-567"0,0 0-241 16,0 0-107-16,0 0-85 0,0 0-46 16,0 0-14-16,0 0-30 0,0 0-118 15,0 0-149-15,-4-25-144 0,7 27-485 16,0 2-1005-16</inkml:trace>
  <inkml:trace contextRef="#ctx0" brushRef="#br0" timeOffset="65127.18">6776 7320 2669 0,'0'0'1818'0,"0"0"-1164"15,0 0-241-15</inkml:trace>
  <inkml:trace contextRef="#ctx0" brushRef="#br0" timeOffset="71708.91">3325 8199 10 0,'0'0'1677'15,"0"0"-1087"-15,0 0-31 0,0 0-82 16,-34-21-109-16,28 15-100 0,-5 3-64 15,2 1-20-15,-2 0-5 0,1-1-30 16,0 3-54-16,-3 0-24 0,5 0-7 16,-4 2-3-16,6 2 3 0,-5 3-15 15,5 1-21-15,0 5-14 0,-2 3-14 16,2 3-3-16,2 5 0 0,3 1 1 16,1 1-1-16,0-2-9 0,1 0-4 15,6-4 4-15,2-3-3 16,2-5 3-16,1-2-2 0,2-5 14 15,3-5 22-15,3 0 2 0,1-9 10 16,0-2 2-16,1-5 13 0,-2-3 6 16,-1-3 3-16,-2-3-3 0,0-9 8 15,0-2 13-15,-5-4-3 0,-4 2-18 16,-5 4-13-16,-3 3-21 0,0-2-6 16,-3 2-12-16,-2-2 7 0,2 7-9 15,0 6-1-15,0 4 1 0,3 4-1 16,0 0-1-16,-3 1 1 0,2 1 19 15,-1 6 11-15,-1 1 12 0,1 3 25 16,-1 6-7-16,0 4-60 0,3 11-42 16,0 12 24-16,0 11 6 0,6 4 12 15,1-1-13-15,-3-6 2 0,7-8 11 16,-5-5 0-16,0-7-1 0,2-4-11 16,0-1-6-16,3 2-24 0,1 2-40 15,5 3-30-15,2-5-15 0,-1-2-40 16,3-4-108-16,-1-2-180 15,3-5-165-15,-3-4-438 0,-4-1-363 16</inkml:trace>
  <inkml:trace contextRef="#ctx0" brushRef="#br0" timeOffset="71958.14">3741 8172 3251 0,'0'0'631'0,"0"0"-512"0,0 0 35 15,0 0 42-15,0 0 18 0,35 32-57 16,-24-22-62-16,0 2-21 0,-2 0-47 16,5 2-26-16,0-1 3 15,-1-1-4-15,1 1-17 0,-2-1-84 16,2-2-90-16,2-1-35 0,-2-4-72 15,-2-1-210-15,-4-1-572 0,4-3-368 0</inkml:trace>
  <inkml:trace contextRef="#ctx0" brushRef="#br0" timeOffset="72182.98">3925 8097 2541 0,'0'0'736'15,"0"0"-97"-15,0 0-104 16,-37 21-153-16,23-10-147 0,0 4-94 16,-3 2-65-16,-2 4-43 0,2 0-22 15,0 2-11-15,0 0-1 0,2-1 1 16,4-3-2-16,2-1-22 0,2-3-52 16,7-2-64-16,0-4-56 0,4-3-56 15,2-1-135-15,6-3-204 0,-1-2-458 16,0-2-257-16</inkml:trace>
  <inkml:trace contextRef="#ctx0" brushRef="#br0" timeOffset="72715.3">4221 8178 2881 0,'0'0'559'0,"0"0"-204"16,0 0 37-16,0 0-174 0,0 0-103 15,-23-30 27-15,19 26 48 0,-6 2-22 16,4 2-36-16,-2 0-13 0,-1 2-16 16,1 3-48-16,0 3-25 0,-2 2-15 15,5 3-13-15,0 2 1 0,2 1 12 16,-1 0 4-16,4 0-17 0,4-2-2 15,1-1-1-15,3-3-18 0,4-3 4 16,2-4 15-16,3-3 1 0,3-2 14 16,3-7 1-16,-1-5-13 0,3-8 12 15,1-8-12-15,-1-5 9 0,-3-3-10 16,-5 2 10-16,-6 2-9 0,-5 3 9 16,-3 5-12-16,-3 4-39 0,0 6 5 15,0 3 16-15,0 3 18 0,-5-2 13 16,1 4 12-16,-4 3 11 0,0 4-12 15,-1 1 0-15,0 4 16 0,3 4-30 16,-2 5-10-16,2 3-3 16,-1 8 3-16,7 8 12 0,0 5 6 15,0 4-15-15,7-5-1 0,3-3-1 16,0-8 22-16,-1-3-22 0,0-8-1 16,2 2-1-16,0 0-2 0,8 1-36 15,1-1-28-15,2-2-30 0,-1-6-33 16,2-5-28-16,-1-3 8 0,1-6-82 15,-1-7-219-15,-2-4-210 0,-6 3-499 16,3-16-371-16</inkml:trace>
  <inkml:trace contextRef="#ctx0" brushRef="#br0" timeOffset="72923.82">4632 7908 2466 0,'0'0'723'0,"0"0"-119"0,0 0-93 16,0 0-134-16,-31 8-131 0,27-1-39 15,2 4-9-15,1 2-43 0,1 5-46 16,0 2-27-16,4 3-33 0,3 1-16 16,0 1-15-16,3 0-7 0,4 1-11 15,-2-1 0-15,5-1 1 0,0-1-1 16,0 0-79-16,0-2-42 0,-1-2-46 16,-1-3-52-16,-4-3-86 0,2-1-256 15,-9-4-495-15,-1-4-590 0</inkml:trace>
  <inkml:trace contextRef="#ctx0" brushRef="#br0" timeOffset="73138.67">4569 8142 3153 0,'0'0'965'0,"0"0"-574"16,0 0-123-16,0 0 90 0,37 3-44 15,-18-2-66-15,1-1-60 0,3 0-73 16,13-2-73-16,3-1-24 0,1-1-18 16,-1 0-30-16,-1-2-70 0,-5 0-69 15,0-4-116-15,-7-1-273 0,-7 1-890 16,-2-5-1844-16</inkml:trace>
  <inkml:trace contextRef="#ctx0" brushRef="#br0" timeOffset="76755.49">5386 8070 1451 0,'0'0'825'0,"0"0"-224"0,0 0-64 16,0 0-82-16,0 0-119 0,0 0-44 15,0 0-73-15,0 0-96 0,0 0-62 16,-18-2-46-16,21 2-13 0,1 0 57 16,3 0-1-16,2 0 6 0,-1 0 3 15,6 0 3-15,-2-1-18 0,3 0-22 16,1-1-15-16,-2 0-12 15,1-1 0-15,4-2 10 0,-3 3-13 16,-1-3-36-16,1 3-46 0,-4-1-80 16,0 0-98-16,-1 1-88 0,-1-1-158 15,-4 1-260-15,-2 0-491 0,-2 0-336 0</inkml:trace>
  <inkml:trace contextRef="#ctx0" brushRef="#br0" timeOffset="76959.1">5399 8143 1038 0,'0'0'1361'16,"0"0"-803"-16,0 0 10 0,0 0-170 15,0 0-191-15,0 0-45 0,0 0 95 16,0 0-13-16,37 19-30 0,-20-22-49 16,3-1-68-16,0-2-51 0,2 3-44 15,-2-1-2-15,0 2-36 16,0-1-65-16,1 1-79 0,0 1-105 15,1 0-173-15,-6-1-536 0,5-3-777 0</inkml:trace>
  <inkml:trace contextRef="#ctx0" brushRef="#br0" timeOffset="77605.25">6295 7853 1914 0,'0'0'638'0,"0"0"-30"0,0 0-55 15,0 0-128-15,0 0-108 16,0 0-107-16,0 0-115 0,-25 43-40 16,31-9-3-16,4 6-18 0,1-4-33 15,1-1-1-15,-3-10 0 0,1-6-2 16,-4-4-1-16,0-5-18 0,-1 1 8 16,1-1 12-16,-1 1-1 0,-2-5 1 15,0 0 0-15,-2-5-11 0,-1-1 12 16,0 0 18-16,0-6 47 0,0-4-35 15,0-5-30-15,0-4-21 0,0-1 19 16,0-3 1-16,0-3 1 0,0 1 2 16,0-1 0-16,3 1 0 0,0 2-2 15,1 2 3-15,2 4 46 0,0 0 0 16,2 3-6-16,-2 2-1 0,3 1-17 16,1 3-24-16,0 3-1 0,1 1-19 15,3 3 4-15,0 1 3 0,2 0 9 16,1 4-12-16,0 2-53 0,3-2-51 15,0 2-68-15,3-1-44 0,1 0-99 16,0-1-221-16,1 0-423 16,-6-1-169-16</inkml:trace>
  <inkml:trace contextRef="#ctx0" brushRef="#br0" timeOffset="78189.09">6732 7845 2024 0,'0'0'718'15,"0"0"-64"-15,-37-1-126 0,22 1-162 16,-2 2-161-16,-2 4-69 0,0 3-56 16,1 0-3-16,1 6-4 0,0 1-18 15,3 3-15-15,3 1-6 16,2 0-7-16,4-2-8 0,3-3-19 16,2-2-1-16,7-3-24 0,3-2 7 15,4-2 18-15,3-6 13 0,8-1 18 16,6-11 24-16,6-6 12 0,-1-1-9 15,-8 1-25-15,-11 3-15 0,-5 5-5 16,1-1-11-16,-2-1 0 0,-2-1 13 16,-3 4 6-16,-3 3 4 0,-3 3 29 15,0 2 174-15,-4 1-41 0,-2 3-108 16,-2 4-79-16,0 3-16 0,2 3 13 16,0 1-9-16,2-2-4 0,4 1-14 15,4-2 6-15,3 1 9 0,3-3 12 16,4-2-21-16,1-2 9 0,5-2 15 15,2-2 1-15,1-2-1 0,2-4-22 16,-2-1-41-16,1-4-19 0,-3 0-6 16,-1-5 3-16,-2 0 21 0,-3-2 16 15,-3-3 17-15,-2-3 1 16,1-5 2-16,-5-7 1 0,-2-11-7 16,0-3 4-16,-4 4 12 0,-2 4-3 15,-1 11 21-15,-2 5 0 0,4 9 0 16,-2 2 26-16,-2 0-14 0,0 1 12 15,-1 1 49-15,0 5 37 0,0 5 18 16,-1 2-31-16,1 3-79 0,2 7-18 16,1 9-55-16,-1 11 31 0,4 9 24 15,0 6 0-15,5-3 2 0,1-3 1 16,2-4-2-16,0-1 8 0,1-1-9 16,2-2-57-16,-2-1-89 0,-1-6-71 15,0-4-101-15,-4-7-168 0,0-1-187 16,-1-4-520-16,0 3-392 0</inkml:trace>
  <inkml:trace contextRef="#ctx0" brushRef="#br0" timeOffset="78780.91">6932 7865 1273 0,'0'0'1581'16,"0"0"-955"-16,0 0-114 0,0 0-333 15,0 0-58-15,0 0 106 0,33 3 1 16,-16-1-57-16,2 1-54 0,4-1-26 16,5-1-54-16,6 2-19 0,6-2-18 15,2-1-3-15,-9 0-52 0,-7 0-24 16,-10-2-10-16,-2-1-6 0,0-2 49 16,1 0 22-16,1-2 24 15,-7-2 12-15,-1-1 9 0,-4 0 13 0,-2-2-6 16,-2-2 2-16,-2 2-8 15,-2 0-4-15,-3 2-16 0,1 3 23 16,-3 0 8-16,0 6 7 0,-2 2 9 16,-2 6-25-16,2 1-2 0,-1 5-1 15,4 0 6-15,1 2-5 0,3 1-19 16,3-1-3-16,2 1-2 0,6-2-13 16,4 0-4-16,2-1 8 0,5-3 11 15,2 0 0-15,1-3-1 0,4-3-17 16,2-3-46-16,-3-1-40 0,3-1-65 15,-2-6-65-15,-1-2-47 0,0-4 97 16,-3-2-90-16,-2-3-166 0,0-7-87 16,-4-7-31-16,-3-10 6 0,-2-2 64 15,-6 7 172-15,-4 10 316 0,0 11 29 16,-3 3 346-16,-1 0 80 0,-3-2 106 16,-3 3-74-16,-1 2-10 0,-2 4-77 15,1 2-57-15,0 2-60 0,1 2-45 16,3 1-32-16,2 4-62 15,1 3-67-15,2 4-31 0,1 4 9 16,1 2-13-16,1 7-20 0,5 5-10 16,2 7-12-16,3 0 0 0,0-5 1 15,0-9-1-15,-1-5-40 0,2-2-76 16,3 2-104-16,3 3-116 0,3-2-185 16,-4-4-580-16,7-4-570 0</inkml:trace>
  <inkml:trace contextRef="#ctx0" brushRef="#br0" timeOffset="79069.34">7781 7733 3123 0,'0'0'705'16,"0"0"-138"-16,-36 29-157 0,27-15-83 16,-1 0-147-16,3 1-61 0,5 0-40 15,2-1-31-15,8-2-30 16,3-1-6-16,3-1 9 0,4-2-2 15,4-3 5-15,1 0-9 0,1-4-3 16,-3-1-11-16,-1 0-1 0,-2-4-36 16,-5 0-31-16,-2-4 4 0,-3 1 14 15,-3-1 28-15,-4-3 20 0,-1-1-39 16,-3 1 1-16,-1-1-16 0,-6-1 12 16,1 3 1-16,0-3-40 0,-1 4-19 15,1-1-58-15,0 2-72 0,3-1-137 16,-1 2-210-16,4 2-545 0,2-5-399 15</inkml:trace>
  <inkml:trace contextRef="#ctx0" brushRef="#br0" timeOffset="79371.24">8021 7733 2353 0,'0'0'686'16,"0"0"-97"-16,0 0-239 0,-5 29-90 15,5-20-86-15,2 1-44 0,1-1-46 16,2 2-32-16,3 0-18 0,1-1-16 16,2 0-16-16,0-1-1 0,-1-2 1 15,3-2 11-15,-1-3 11 0,1-2 35 16,-1 0 66-16,-1-7 25 0,1-1-37 16,1-4-4-16,-1-2-24 0,1-2-12 15,-1-2-12-15,0 0-4 0,1 1 1 16,-1 1 21-16,-3 1 23 0,-1 3-26 15,-3 4-46-15,0 1-30 16,-4 3-11-16,1 1-31 0,-1 2-115 16,2 1-177-16,2 0-221 0,-2 0-649 15,8-3-1211-15</inkml:trace>
  <inkml:trace contextRef="#ctx0" brushRef="#br0" timeOffset="83293.28">3671 8952 1732 0,'0'0'775'0,"0"0"-161"16,0 0-79-16,0 0-122 0,0 0-158 15,0 0-87-15,-11 26-35 0,13-13-7 16,4 1 9-16,0 1-22 0,5 2 3 15,1 1-37-15,2 1-12 0,0 0-24 16,2 1-28-16,-2 0-12 0,3 0 15 16,-5 0-16-16,5 1 1 0,-4-1-3 15,-3 0-10-15,3-1-57 0,-2-2-36 16,-4-1-50-16,1-3-34 0,-3-2-56 16,-2-5-101-16,0-3-272 0,0-2-599 15,-1-6-131-15</inkml:trace>
  <inkml:trace contextRef="#ctx0" brushRef="#br0" timeOffset="83534.94">3897 8942 2752 0,'0'0'1075'0,"0"0"-567"15,0 0-82-15,-34 21-120 0,22-11-77 16,-1 3-74-16,-1 2-73 0,4 0-37 15,-3 5-11-15,2 1-33 0,-3 2-1 16,2 2-3-16,0 4 1 0,1-3-10 16,0 0 0-16,2 1-24 0,-1-6-46 15,4 2-33-15,-2-3-47 0,5-3-36 16,0-4-87-16,3-4-139 0,0-4-220 16,3-4-461-16,3-1-88 0</inkml:trace>
  <inkml:trace contextRef="#ctx0" brushRef="#br0" timeOffset="90764.97">4037 9279 2024 0,'0'0'551'0,"0"0"-210"0,0 0 14 15,0 0-62-15,-30-18-40 0,24 16-65 16,2 0-12-16,1 1-11 0,-1 1-38 15,3 0-19-15,1 0-57 0,0 2-51 16,0 1-68-16,1 3 0 0,3 4 37 16,-1 3 29-16,1 1 0 0,2 2 0 15,1 1-11-15,-3 1-18 0,-1-1-6 16,4 1 12-16,-3-1-12 0,-1-2 6 16,2-2 12-16,-3-3 16 0,1-1 2 15,-3-4-1-15,3-1-10 0,-3-3 9 16,0 0-11-16,3-1 14 0,-3-5 41 15,0-2 39-15,3-5-39 0,-1-1-26 16,1-2-14-16,-2-2-1 16,2 1 2-16,-1 0 11 0,1 3-12 15,-3-1 1-15,3 4 13 0,0 2 16 16,-1 2-3-16,-1 1-17 0,2 2-11 16,-1 1-12-16,1-1-19 0,0 1 9 15,3 1 1-15,2 0 2 0,-2 1 0 16,0 0 1-16,4 4 15 0,-2 1-13 15,-2 2 14-15,3 1 0 0,-1 3-13 16,-2 2-7-16,2-1-53 0,-2 1-37 16,0 0-55-16,0-1-53 0,1-1-87 15,-3-1-141-15,2-4-200 0,2-1-65 16,-3-3-85-16</inkml:trace>
  <inkml:trace contextRef="#ctx0" brushRef="#br0" timeOffset="91072.82">4276 9369 1982 0,'0'0'596'15,"0"0"-268"-15,0 0-20 0,0 0 1 16,0 0-91-16,0 0-32 0,0 0-35 16,0 0-63-16,25-28-51 0,-19 26-21 15,-2 1-16-15,7 0 0 16,-1 0 0-16,2 0 2 0,-1 0-2 16,1 0-1-16,-1-1-31 0,2 2-24 15,-6-3-32-15,4 3-25 0,0-1-41 16,-2-1-77-16,-1 0-126 0,0-1-263 15,-5 1-474-15</inkml:trace>
  <inkml:trace contextRef="#ctx0" brushRef="#br0" timeOffset="91292.68">4373 9284 2518 0,'0'0'582'15,"0"0"-225"-15,0 0 26 0,0 0-204 16,0 0-128-16,0 0-36 0,-6 28-15 16,9-17-3-16,2 0 0 0,-2 2-9 15,5 1-58-15,-2-2-56 0,0 1-41 16,0-1-61-16,2-1-36 16,0-3-159-16,-3-2-143 0,6-3-28 15,-5-3-148-15</inkml:trace>
  <inkml:trace contextRef="#ctx0" brushRef="#br0" timeOffset="91621.57">4575 9290 2323 0,'0'0'506'0,"0"0"-214"15,0 0-46-15,0 0-106 0,0 0-102 16,0 0 9-16,0 0 10 0,0 0 41 15,0 0 32-15,0 0-36 0,16-4-22 16,-9-7-34-16,6-3-22 0,-4-2-3 16,0 1-12-16,2 1-1 0,-3 3-1 15,0 1-2-15,-4 5-18 16,-1 4-21-16,-1 1-18 0,1 6 54 16,-3 5 6-16,0 3 31 0,0 5-9 15,0 3-19-15,0 3-2 0,-3-1-1 16,1 1-2-16,1-1-26 0,1-1-19 15,0-5-22-15,3 1-32 0,0-5-19 16,2-1-12-16,1-2-27 0,-1-4-55 16,-1 0-120-16,4-4-237 0,-3 0-176 15,-1-6-751-15</inkml:trace>
  <inkml:trace contextRef="#ctx0" brushRef="#br0" timeOffset="91890.6">4992 9026 2629 0,'0'0'1327'0,"0"0"-1066"15,0 0-128-15,0 0-117 0,0 0-1 16,0 0 7-16,0 0 65 0,0 0 5 15,0 0 4-15,0 0-41 0,30 10-18 16,-16-10-15-16,-2-3-10 0,2 0-12 16,0-1-13-16,-2 0-89 0,5-2-114 15,-3 1-88-15,-1 0-155 0,-1 0-303 16,-4 3-594-16</inkml:trace>
  <inkml:trace contextRef="#ctx0" brushRef="#br0" timeOffset="92097.92">5036 9133 1026 0,'0'0'2018'16,"0"0"-1438"-16,0 0-397 0,0 0 15 16,0 0 12-16,34 0-4 0,-22-1-46 15,2 0-58-15,-1-1-34 0,4 2-65 16,-2 0 9-16,2 0-12 0,0 1-68 15,2 1-89-15,-2 0-69 0,2 0-134 16,-2-1-330-16,-3 1-861 0</inkml:trace>
  <inkml:trace contextRef="#ctx0" brushRef="#br0" timeOffset="92683.91">5588 8796 2139 0,'0'0'643'16,"0"0"-108"-16,0 0-85 0,0 0-223 15,0 0-135-15,0 0-77 0,0 0 91 16,0 0 59-16,34 23 42 0,-17-13-47 15,3 1-89-15,2 3-28 0,1 0-31 16,-1 1 1-16,1 1-13 16,-1 1 1-16,-2-1 0 0,-5 1 1 15,1-1-1-15,-2 0 0 0,-3-1-1 16,0-1-25-16,-2 0-61 0,0-2-58 16,-1-1-42-16,0-2-50 0,0-1-87 15,-2-5-132-15,0 0-179 0,-1-2-385 16,1-4-136-16</inkml:trace>
  <inkml:trace contextRef="#ctx0" brushRef="#br0" timeOffset="92912.52">5898 8747 642 0,'0'0'1738'0,"0"0"-1193"15,-28 5-53-15,17 1-34 0,-3 4-131 16,-1 2-122-16,-2 6-63 0,-3 7-52 15,-4 8-32-15,-4 7-45 0,2 1-13 16,3-3 0-16,6-9 0 16,4-9-2-16,7-4-1 0,0-4-22 15,1 3 23-15,1 0-44 0,0 1-75 16,4-4-68-16,0-3-66 0,5-3-108 16,3-3-187-16,3-3-157 0,-4-2-437 15</inkml:trace>
  <inkml:trace contextRef="#ctx0" brushRef="#br0" timeOffset="93371.59">6011 9067 2708 0,'0'0'497'15,"0"0"-146"-15,0 0-159 0,0 0-66 16,0 0 22-16,0 0-6 0,0 0 13 16,0 0-34-16,0 0-59 0,2 31-28 15,-1-19 9-15,2-2 0 0,-1 1 1 16,0 0-26-16,1-1-16 0,0-2-2 16,1 1-2-16,-1-3-1 0,1 0-12 15,-1-2 14-15,-2-2-15 0,1-1 4 16,-2-1-5-16,0 0 17 0,1 0 3 15,1-3 10-15,-1-3 24 0,4-3 70 16,1-2-42-16,0-4-28 0,2 1-10 16,2-1 1-16,-3 1 15 0,3 0 15 15,-1 2 15-15,-1 2 18 16,-1 2-11-16,0 2-23 0,-1 2-29 16,0 2-27-16,-3 2-1 0,0 0-12 15,-1 2 12-15,1 1 1 0,2 4 14 16,-1 3 6-16,1 1-6 0,-1 2-6 15,1 2-9-15,0 1-45 0,-1 1-37 16,3 0-34-16,0 1-61 0,0-2-71 16,2-1-154-16,0-2-301 0,-1-5-905 15,1-4-428-15</inkml:trace>
  <inkml:trace contextRef="#ctx0" brushRef="#br0" timeOffset="94793.55">6539 8907 977 0,'0'0'1176'0,"0"0"-607"16,0 0-59-16,0 0-27 16,0 0-121-16,0 0-75 0,0 0-65 15,0 0-64-15,0 0-63 0,1-3-43 16,2 2 9-16,2-1 3 0,-1 0 28 16,3 1 18-16,0-1-13 0,3 0-21 15,-1 1-9-15,0-1-9 0,1 2-13 16,2-2-3-16,-1 1 1 0,3-1-13 15,0-1-9-15,-2 2-18 0,2-2 0 16,-1 0-1-16,-1 2-1 0,-1-1 1 16,0-1-2-16,-4 2-3 0,1 0-27 15,0 1-33-15,-2 0-50 0,0 0-48 16,1 0-46-16,-1 0-102 0,0-1-147 16,0 0-165-16,0-2-403 0,-2 1-186 15,-1-2-301-15</inkml:trace>
  <inkml:trace contextRef="#ctx0" brushRef="#br0" timeOffset="95168.33">6658 8778 2345 0,'0'0'757'0,"0"0"-187"0,0 0-129 16,0 0-174-16,0 0-177 0,0 0-13 15,-5 30 13-15,10-16-1 0,0 1 3 16,1 2-24-16,2 0-25 16,-1 1-16-16,1 0-8 0,0-1-4 15,-2-1-13-15,0-1-1 0,-1-1 0 16,0-2 0-16,-2 0-1 0,0-2-66 16,0-2-152-16,0-1-159 0,-2-2-333 15,1-5-1262-15</inkml:trace>
  <inkml:trace contextRef="#ctx0" brushRef="#br0" timeOffset="96710.46">7404 8812 825 0,'0'0'1313'0,"0"0"-815"0,0 0-41 15,0 0-18-15,-30-24-104 0,21 20-36 16,0-1-51-16,-2 1-65 16,0 0-14-16,2 0-37 0,-2 2-13 15,2 1-24-15,1 1-28 0,-1 0-18 16,-1 2-10-16,1 5-22 0,1 0-17 16,2 4-16-16,0 6 1 0,1 1 13 15,2 3 1-15,3 0 0 0,2 1-2 16,2-3-9-16,4-1 9 0,0-3-9 15,3-1 0-15,1-5-7 0,4-4 4 16,-3-3 12-16,6-2 3 0,-2-4 1 16,0-4 11-16,-1-3-10 0,-2-2 10 15,-2-2 1-15,-3-3 2 0,-1-2-12 16,0-6 12-16,-2-7-3 0,-1-7-10 16,-4-4-1-16,-1 2 12 0,0 5-12 15,-3 8 11-15,0 6-10 0,2 6 1 16,-3 4 0-16,1 0 18 0,0 1-19 15,-1 1 35-15,-1 4 14 0,2 4 25 16,-2 3 61-16,1 0-10 16,-3 7-109-16,3 4-18 0,-1 9-18 15,2 8 9-15,3 10 9 0,0 1 0 16,8-1-1-16,-1-9 0 0,3-9-2 16,-2-4-13-16,2-1 15 0,3 0-1 15,2 3-13-15,5 0-18 0,1-3-79 16,-1 0-43-16,0-2-61 0,-1-1-136 15,-1-3-294-15,-2 1-529 0,-4-5-362 16</inkml:trace>
  <inkml:trace contextRef="#ctx0" brushRef="#br0" timeOffset="96935.68">7635 8750 2531 0,'0'0'979'0,"0"0"-465"0,0 0-173 16,0 0-106-16,0 0-20 0,9 29 30 16,-1-19-38-16,3 0-82 0,1 2-67 15,2-1-28-15,3 1-29 0,2-1-1 16,0 1-1-16,1-2-44 0,-3 1-59 16,0-1-45-16,-2-2-62 0,-1 1-80 15,-1-2-177-15,-2-1-259 0,-5-2-575 16,0-2-167-16</inkml:trace>
  <inkml:trace contextRef="#ctx0" brushRef="#br0" timeOffset="97126.22">7801 8684 2222 0,'0'0'742'0,"0"0"-161"0,0 0-133 16,-31 21-160-16,20-7-152 0,2 2-40 15,-4 4-28-15,2 1-40 0,1 2-27 16,0 2-1-16,3-2-12 0,-1-1-65 16,5-2-109-16,1-2-137 0,2-3-171 15,5-5-588-15,-2-2-203 0</inkml:trace>
  <inkml:trace contextRef="#ctx0" brushRef="#br0" timeOffset="97841.98">8052 8708 1997 0,'0'0'1683'15,"-31"17"-1334"-15,17-8-98 0,-1 2 25 16,-1 2-55-16,2 0-89 0,3 0-22 15,5-1-30-15,2-1-58 0,2-1-22 16,2-2-18-16,3 1 0 0,5-3 16 16,1-1 1-16,4-1 0 0,0-3 1 15,3-1 2-15,-1-3-1 0,4-4-1 16,-2-3-1-16,0-2-27 0,-1-4-3 16,-1-2-2-16,-1-3 8 0,-1-7 4 15,-3-6 0-15,1-10 5 16,-3-1-2-16,-3-1 0 0,-2 8-19 15,-3 9-3-15,0 7 12 0,0 8 26 16,0 5 2-16,-5 0 22 0,1 2 17 16,-4 1 60-16,-3 6 5 0,-1 3-40 15,-1 8-43-15,-2 9-18 0,-1 9 34 16,4 8-16-16,4 4-6 0,6-1-15 16,5-2-6-16,5-6 6 0,3-6 0 15,0-4 0-15,1-6-1 0,1-2 0 16,2 3-1-16,4-1 1 0,1 2-2 15,2-5-43-15,-2-3-42 0,-1-4-53 16,-2-4-19-16,-2-2-21 0,-1-7-27 16,-2-4 22-16,-1-5 79 0,0-8 9 15,0-9-43-15,-3-10 12 0,1-5 30 16,-3 3 71-16,0 3 28 0,-1 9 0 16,0 5 57-16,-2 7 76 0,-2 5 12 15,1 3 2-15,-2-1 10 16,0 1-1-16,0 1 32 0,0 3 31 15,-2 4 26-15,-1 3-10 0,2 2-13 16,1 2-101-16,0 6-121 0,-2 5 0 16,2 6 33-16,0 7 9 0,0 8-12 15,5 7-6-15,0 2-6 0,1-2-17 16,0-5 1-16,2-9-1 0,-2-6-1 16,-1-5-1-16,1-1-30 0,0 3-20 15,2 0-13-15,-1 1-27 0,0-3-39 16,-1-5-41-16,-1-2-51 0,-2-5-110 15,0-4-223-15,0-3-252 0,-2-1-372 16,-1-12-409-16</inkml:trace>
  <inkml:trace contextRef="#ctx0" brushRef="#br0" timeOffset="98060.91">8262 8666 1843 0,'0'0'1262'0,"0"0"-721"0,0 0-87 16,0 0-16-16,0 0-124 0,0 0-155 16,0 0-31-16,-7 30 73 0,18-25-30 15,5-1-50-15,2 0-33 0,2-2-28 16,2-1-33-16,1-1-18 0,1 0-9 16,-3 0-81-16,3 0-71 0,-3 0-72 15,0-2-102-15,-1-1-305 0,-6 0-871 16,0-7-1314-16</inkml:trace>
  <inkml:trace contextRef="#ctx0" brushRef="#br0" timeOffset="98824.83">8840 8633 2846 0,'0'0'598'15,"0"0"-70"-15,0 0-125 0,0 0-115 16,0 0-89-16,0 0-43 0,0 0-76 16,0 0-34-16,0 0-25 0,0 0-6 15,9-12 0-15,-7 11 4 0,-2 1 26 16,0 0 16-16,0 0 9 0,0 1 3 15,0 0-28-15,0-1-20 0,0 1-22 16,0-1-2-16,-2 0 1 0,1 2-1 16,-1-2 0-16,2 2 2 0,0-2 21 15,0 0-21-15,0 0-3 16,0-2-39-16,0 0-52 0,0-2-52 16,0 0-25-16,0 0 0 0,2 0-19 15,-2 3-41-15,0 1 24 0,0-1-54 16,0 1-98-16,1 0-271 0,-1 0-699 15,3 0 37-15,-9 22 802 0</inkml:trace>
  <inkml:trace contextRef="#ctx0" brushRef="#br0" timeOffset="99393.71">9259 8635 2153 0,'0'0'775'15,"0"0"-362"-15,0 0-14 16,0 0 1-16,-28-23-127 0,22 15-72 16,-2 1-7-16,0-1-28 0,-1 3-32 15,1 2-12-15,-3 2-13 0,2 2-30 16,-2 6-42-16,-1 4-22 0,-2 8 0 15,-3 10-15-15,0 5 0 0,3 0-2 16,6-6-1-16,5-10 1 0,3-6 1 16,1 0-14-16,4-1 0 0,4-1-3 15,5-5 18-15,3-5 2 0,8-7 25 16,8-11 0-16,7-12 1 0,3-7-13 16,-5-1-3-16,-7 0-9 0,-8 4 18 15,-4 1-20-15,-7 3 1 0,-4-2 10 16,-5 0-10-16,-3 0 14 15,0 6-16-15,-5 2-12 0,0 9 0 16,-1 1 11-16,0 2 1 0,-3 0 21 16,-2 0 28-16,2 5 26 0,-2 2 40 15,0 5-15-15,2 0-46 0,-1 4-24 16,1 5-30-16,1 5-28 0,0 7-2 16,1 11 6-16,1 8 21 0,2 4 0 15,3-3 1-15,1-6-1 0,5-11 1 16,1-2-10-16,0-6 12 0,2-1 0 15,3 2-12-15,4 1 11 0,2 0-1 16,3-2-13-16,2-3-46 0,0 0-51 16,-1-5-30-16,1-2-28 0,-3-3-40 15,-1-3-129-15,-2-5-186 0,-1-4-242 16,-4 1-551-16,2-13-151 0</inkml:trace>
  <inkml:trace contextRef="#ctx0" brushRef="#br0" timeOffset="99592.3">9574 8354 2217 0,'0'0'777'0,"0"0"-105"16,0 0-106-16,0 0-142 0,0 0-129 15,0 0-151-15,0 0-77 0,-24 33 15 16,23-9-12-16,-1 9-18 0,1 7-31 16,1 4-19-16,0-2 1 0,1-2-3 15,2-4-1-15,2-1-78 0,1-3-79 16,0-2-84-16,-3-6-43 0,1-6-75 15,-3-5-79-15,-1-3-173 0,0-1-402 16,0-2 8-16</inkml:trace>
  <inkml:trace contextRef="#ctx0" brushRef="#br0" timeOffset="99762.69">9502 8648 1360 0,'0'0'1456'0,"0"0"-825"16,0 0-73-16,0 0-260 15,0 0-156-15,0 0-24 0,0 0 64 16,34-3 17-16,-17 3-77 0,4 0-64 16,0 0-37-16,1 0-21 0,1 0-52 15,1 0-135-15,-1 1-259 0,-6-1-629 16,6 1-1032-16</inkml:trace>
  <inkml:trace contextRef="#ctx0" brushRef="#br0" timeOffset="101313.8">9848 9278 1820 0,'0'0'758'0,"0"0"-186"0,0 0-82 16,-32-16-49-16,19 10-176 0,-1-1-33 15,-1-1 24-15,-2 0-42 0,-2 1-65 16,-6-1-45-16,-6 1-46 0,-11 0-46 15,-6 1-12-15,-1 3-2 16,-4 2 1-16,2 0-1 0,-5 1-1 16,-5 0 0-16,1 0 0 0,-5 0 1 15,-2 0 0-15,-1 1 2 0,-7 0 1 16,1 0-1-16,-4 1 0 0,-1 0 1 16,-1-1 2-16,-7 3 9 0,-3-1-10 15,-2 2 9-15,-4 0-11 0,0 1-1 16,-5 0 0-16,-3 1 0 0,-1 0-1 15,-2 1 2-15,-2 1 0 0,1 2 0 16,-4-1 0-16,-3 3 0 0,1 2-1 16,-3 2-10-16,-2 0 10 0,-1 3-1 15,-1 1 0-15,0-2 1 0,0 2-1 16,0-2 1-16,2 1 1 0,0 0-1 16,1 1 1-16,0-1 1 0,2 1-1 15,-1 2-1-15,-1-1-1 0,4 3 0 16,-3 2 1-16,-1 0 0 0,4 2-12 15,-1-1 13-15,2-1 0 16,4-1 3-16,2-2-2 0,5-2 12 16,1-3-12-16,6-4 1 0,2-2 11 15,5-1-13-15,3-3 0 0,2-2-1 16,3-1 1-16,7-2-12 0,6-2-13 16,1-2-8-16,5 0-7 0,5-4-11 15,2-2-10-15,7-3 27 0,4-2 32 16,7-2-9-16,5 0 11 0,8 1 0 15,11-1-3-15,-2-2-31 0,-3-8 19 16,1-8 3-16,1-11-10 0,2-3 19 16,7-1-12-16,3 2 0 0,3 1 15 15,0 2 16-15,0-1 11 0,0 1 13 16,0 0 3-16,0 1-9 16,0 2-4-16,-5 0 13 0,-1 4-1 15,0 0-8-15,0 2-1 0,-1 1-5 16,0 0-1-16,4 1-9 0,-2 1-6 15,3-1-11-15,2 1-1 0,0-1-3 16,0 1-18-16,3-1 9 0,4 0-3 16,0 5 13-16,0 6-11 0,-1 4-17 15,0 2-34-15,3 0 22 0,-1-2 5 16,6 2-3-16,-2 3 4 0,2 3 5 16,5 3 14-16,0 2 17 0,7 1 18 15,10 1 4-15,7 1-20 0,8 2 16 16,-1-1-17-16,3-2 1 0,-2 0 0 15,2 0 0-15,2-2 1 0,3-1 0 16,4 0 0-16,3-2 0 0,3 1 13 16,3-2-1-16,4-1-12 0,1-1-2 15,5-3 14-15,1-1-3 16,8-5 0-16,3-2-9 0,1-2-1 16,7-2 1-16,2-3 48 0,4-1-26 15,1 2-24-15,2-1 0 0,5 0-2 16,0 0-9-16,3-1 10 0,3 3 12 15,0-1-11-15,1 2 0 0,2 3 0 16,0-1 0-16,3 3 0 0,1-2 2 16,0 1 9-16,3 0 3 0,-1 0-3 15,0 1 7-15,0-3-7 0,1 1-12 16,0-2 1-16,0 1-1 0,1-2-1 16,-4 2 1-16,3-1 2 0,-3-1 0 15,-2 2 9-15,-2-2-10 0,-3 2 1 16,-5 1 16-16,-4 2-15 0,-4 1 18 15,-4 0 34-15,-6 3-3 0,-3 0 2 16,-7 2 46-16,-4 1-21 0,-8 3-40 16,-6 0-18-16,-5 3-3 0,-6 1-5 15,-7 4-12-15,-7 0 1 0,-6 4 0 16,-9 1-2-16,-9 1 0 16,-5 1 0-16,-5 1-2 0,1 3 2 15,-1 4 0-15,0 2 2 0,-5 3 19 16,0 1 12-16,-3 2 6 0,0 1-15 15,1 3-9-15,-1 5-15 0,0 6 0 16,0 1-2-16,-2 1-9 0,3-3 11 16,-3 1 2-16,-1 2-2 0,2 1 0 15,1 3-21-15,0 2 9 0,3-1 11 16,2 2 1-16,1-4 1 0,5 2 1 16,0 0-2-16,5-2 0 15,-1 1 0-15,1-1 2 0,1-1-2 16,-1-2-18-16,-2-1-3 0,-2-3-3 0,-2-5 6 15,-4-8-7-15,-3-5-2 16,-1-3 0-16,1 1 15 0,0 1 12 16,2 1 3-16,-2-3 0 0,0-4 0 15,-1-1 12-15,0-3-12 0,-1-2 0 16,-1-1-2-16,0-2-1 0,-1 0-1 16,0-2-14-16,-2 0-82 0,0 0-48 15,-2 0 17-15,-3-3-60 0,-2-2-142 16,0-1-390-16,-7-8-1298 0</inkml:trace>
  <inkml:trace contextRef="#ctx0" brushRef="#br0" timeOffset="102049.97">9961 8527 2779 0,'0'0'516'15,"0"0"-63"-15,-38 6 16 0,24-1-209 16,-5 0-118-16,-3 3-77 0,2 2 27 16,0 1 37-16,1-1 24 0,2 1-49 15,3-2-7-15,3-1 22 0,7-4 5 16,1-1-18-16,3 0-106 0,4 0 25 16,7 1-19-16,8 2 79 0,10-1 72 15,15-1-24-15,8-3-28 0,4-1-14 16,0-3-22-16,-5-3 0 0,2-1-15 15,0-2-3-15,1 0 1 0,0-1-10 16,1 0-9-16,-3 0-12 0,-1 0-9 16,-2 2-12-16,-6-1 0 0,-3 0-2 15,-6 3-19-15,-6 1 0 0,-8 1-21 16,-6 1-12-16,-3 3-28 0,0 0-68 16,-2 0-61-16,2 0-164 0,-3 0-306 15,-3 0-825-15,-4-11-1683 0</inkml:trace>
  <inkml:trace contextRef="#ctx0" brushRef="#br0" timeOffset="102523.32">11070 8238 1261 0,'0'0'1634'0,"0"0"-951"16,0 0-119-16,0 0-59 0,0 0-131 15,0 0-108-15,0 0-151 0,0 0-98 16,0 0-16-16,0 0 11 0,-6 44 12 15,6-14-12-15,2 1-12 0,1-1 1 16,0-3-1-16,0-5-2 16,0-5-25-16,-2 2-64 0,4-1-31 15,-2-2-43-15,2-4-43 0,0-3-109 16,-1-4-175-16,-1-2-484 0,0-2-283 16,-3-9-417-16</inkml:trace>
  <inkml:trace contextRef="#ctx0" brushRef="#br0" timeOffset="102785.31">10929 8207 2300 0,'0'0'1035'0,"0"0"-506"16,0 0 46-16,0 0-104 0,0 0-74 16,0 0-127-16,0 0-149 0,0 0-99 15,0 0-7-15,0 0 45 0,31-19 13 16,-5 14 14-16,7 0 1 0,9-1-22 15,0 0-36-15,0 2-12 0,-8 1-15 16,-2 1-2-16,-7 0-1 0,-5 1-2 16,-4 1-13-16,-2 0-33 15,1 0-39-15,-4 0-40 0,3 1-43 0,-5 1-54 16,1 1-92-16,-10 1-183 16,0-1-214-16,0 1-460 0,-16 0-306 0</inkml:trace>
  <inkml:trace contextRef="#ctx0" brushRef="#br0" timeOffset="102999.84">10986 8356 1975 0,'0'0'1958'16,"0"0"-1378"-16,0 0-345 0,0 0-33 16,0 0 3-16,0 0-29 0,41 29-6 15,-18-27-57-15,5-1-65 0,8 1-30 16,1-2-18-16,0 0-16 0,-6 0-29 15,-5 0-28-15,-1 0-49 0,-5 0-42 16,-6 0-19-16,-1 0-95 0,-1 0-101 16,4 0-134-16,-9 1-474 0,-2 0-300 15,-5 1-346-15</inkml:trace>
  <inkml:trace contextRef="#ctx0" brushRef="#br0" timeOffset="103543.42">11101 8515 2448 0,'0'0'765'0,"0"0"-447"16,0 0-37-16,0 0 28 0,25 15-69 16,-11-14-42-16,3 1-66 0,2-1-76 15,2 0-29-15,1-1-24 0,0 0 12 16,1 0-15-16,2 0-77 0,0-2-34 16,-1-1-37-16,0-2-1 15,-1-2 21-15,0-1 3 0,1-1-4 16,-6-2 0-16,1-2 25 0,-2-1 18 15,-2 1 29-15,-2-1-3 0,-4 0 60 16,-1 0 11-16,-4 2 20 0,0 1 52 16,-4 0 106-16,0 4 28 0,-5 2 18 15,0 1-2-15,-1 2-39 0,1 2 9 16,-2 0-17-16,0 1-27 0,4 4-50 16,0 2-51-16,-1 1-24 0,2 3-7 15,2 1-3-15,2 1-12 0,5-1-12 16,0-2-2-16,3-1 2 0,3 0-2 15,2-3 2-15,4-2 3 0,1-4-2 16,0 0 11-16,0-1-8 0,2-5 11 16,-2-2-13-16,-1-2 10 0,-2-3 0 15,-2 1-10-15,-4-1 13 0,-1 1 0 16,-4 1-3-16,-2 1 3 0,-2 4 19 16,-2 1 11-16,-2 2 28 15,-1 1 72-15,2 2-61 0,-5 0-56 16,4 0-28-16,2 0-20 0,0 2-50 15,2 2-24-15,4 1 94 0,-2 0 12 16,4 2-10-16,3-1 2 0,0-1-2 16,3 0 1-16,1-1-3 0,-4-1-18 15,5-1-36-15,-2-1-43 0,0-1-24 16,-2 0-22-16,-1-3-39 0,1-3-114 16,-4-3-187-16,1-2-234 0,-2 2-540 15,-3-17-256-15</inkml:trace>
  <inkml:trace contextRef="#ctx0" brushRef="#br0" timeOffset="103741.68">11892 8084 2282 0,'0'0'770'15,"0"0"-190"-15,0 0-123 0,0 0-90 16,-26 41-44-16,23-23-26 0,0 2-41 16,3 2-83-16,0 3-70 0,1-1-63 15,4 1-22-15,1 3-17 0,2-3-1 16,1 0 0-16,2 0-2 15,0-2-62-15,1-1-54 0,1-2-46 16,-1-3-46-16,2-2-72 0,-2-5-186 16,2-5-200-16,-1-5-145 0,-2 0-555 15</inkml:trace>
  <inkml:trace contextRef="#ctx0" brushRef="#br0" timeOffset="104562.14">12091 8318 1383 0,'0'0'1512'0,"0"0"-842"0,0 0-93 15,0 0-75-15,0 0-210 0,0 0-109 16,0 0-91-16,0 0-35 16,0 0 26-16,0 0-1 0,32 0-19 15,-16 0-32-15,-4-1-10 0,4-3-19 16,-1 0 0-16,-2-2 0 0,1-1-1 16,-5 0-1-16,2-1-33 0,-7-2-7 15,-1-1-8-15,-3 0-28 0,-1 2-6 16,-5 0 24-16,-4 5 33 0,0 3 1 15,-9 4 9-15,-1 5 14 0,-4 4 1 16,0 4 3-16,0 1-1 0,4 1-2 16,3 0-1-16,8-3-14 0,6-1-7 15,3-4-8-15,8-1 10 0,2-4 20 16,6 1 16-16,4-3-13 0,3-1 18 16,1-2-19-16,2-1-2 0,0-3 0 15,1-2-107-15,-1-1-61 0,-4-3-35 16,1-1 36-16,-4-3-66 15,-2 0-109-15,-6-2 42 0,1 1 94 16,-6-2 95-16,-3 1 104 0,-1 2 7 16,-2 1 144-16,-2 1 68 0,-1 3 18 15,0 1 10-15,-6 1-56 0,4 4-38 16,0 1-4-16,1 2 0 0,1 0-35 16,0 5-45-16,-1 3-32 0,3 3 4 15,1 1 24-15,0 3 18 0,0 2 7 16,3 1-7-16,2 0-24 0,-2 0-16 15,3 0-11-15,-1-2-10 0,-1-1-12 16,4-2 0-16,-5-3 0 0,0-1-3 16,0-3 0-16,0-4-24 0,1-2-31 15,3-2-6-15,-2-5-12 0,3-4-46 16,4-4-40-16,1-3-53 0,2-1-48 16,2-1-23-16,3-1-13 0,0-1 72 15,4 1 85-15,-1 1 24 0,0 1 51 16,0-1-105-16,-1 3-184 0,1 0 53 15,-4 3 119-15,-2 1 87 0,-6 2 94 16,-2 4 100-16,-3 1 233 0,-6 2 98 16,-3 4 63-16,-6 0-78 15,-2 6-102-15,-1 1-14 0,-2-1-29 16,0 3-48-16,2-1-64 0,1 1-65 16,1 0-54-16,6-1-4 0,1-1-8 15,3 1-10-15,1-1-3 0,5 1 0 16,4 0 6-16,-1 1 13 0,5 0-19 15,0-1 9-15,-2-1-12 0,5 0-12 16,-3 1 0-16,-3 0 1 0,2-2-2 16,-7 2 2-16,-2 2-1 0,-2 0 15 15,-2 0 31-15,-3 2 11 0,-6 1-11 16,-4-2-4-16,-1 0-12 16,0-1-30-16,-3-2-3 0,2-2-115 15,1-3-85-15,-2-3-119 0,4-2-254 16,2-3-814-16,4-12-1501 0</inkml:trace>
  <inkml:trace contextRef="#ctx0" brushRef="#br0" timeOffset="105511.3">13086 8093 2612 0,'0'0'725'0,"0"0"-312"0,0 0-55 15,0 0-115-15,0 0-122 16,0 0-121-16,0 0-25 0,0 0 25 16,0 0 10-16,13 23 92 0,-9-5-28 15,3 0-3-15,-1 1-13 0,-2 0-6 16,1 1-12-16,0-1-18 0,-2 0-1 15,0-3-9-15,0 0-11 0,-3-3-1 16,3-3 2-16,-3-1 0 0,0-3-2 16,0-2-12-16,0-3-12 0,2-1 24 15,-1-5 30-15,1-5 28 0,1-3-30 16,0-4-25-16,3-3-1 0,-3-2 10 16,2-1 16-16,1 0 5 15,0 4 31-15,1 2 3 0,-3 4 37 16,-1 3 90-16,0 4-45 0,1 3-58 15,-1 3-43-15,-3 0-18 0,0 0-20 16,3 2-8-16,0 3 27 0,0 1 46 16,2 1-2-16,1 0-34 0,3 1-15 15,-4 0-22-15,4 1 0 0,-1-1 1 16,-2-1-1-16,0 0-2 0,0 0-2 16,-1-2 2-16,-2 2 0 0,0-1-2 15,0-1-19-15,-3 0-3 0,0-2 9 16,0 1-7-16,0-4 7 0,0 2-15 15,0-2 18-15,3 0-6 0,-3-2-3 16,4-2 21-16,-1-1 18 0,0-4 3 16,0 0-9-16,5 0 0 0,-5-1 9 15,3 1 1-15,-3 1-7 0,-1 4 6 16,1 0-19-16,-3 2-1 0,3 2-1 16,-3 0-30-16,0 1-19 15,3 2 7-15,0 3 42 0,0 2 15 0,2 2-3 16,1 1-12-16,0 2 0 15,0 0 0-15,1 3-39 0,0-3-31 16,0 3-20-16,-3-2-34 0,2 2-19 16,1-3-33-16,-4-1-68 0,0-1-121 15,0-2-186-15,2-3-184 0,-4-3-511 16,4-4-132-16</inkml:trace>
  <inkml:trace contextRef="#ctx0" brushRef="#br0" timeOffset="106040.29">13449 8230 2119 0,'0'0'1124'0,"0"0"-553"0,0 0-132 16,0 0-138-16,0 0-114 0,0 0-110 15,0 0 24-15,0 0-3 0,30-4-30 16,-19 1-26-16,-2-1-23 0,2 1-7 16,-2-2-9-16,-1 1 0 0,-2 0 12 15,0 0-12-15,-3 0 28 0,0-1 8 16,-1 0 16-16,-2 2 12 15,0-1 3-15,-3 0-10 0,1 2-29 16,-1 0-16-16,-3 2-14 0,-3 2-1 16,1 5-24-16,-1 2-4 0,-2 3 10 15,1 4 16-15,0-1-10 0,3 3 9 16,1-3 0-16,6-2-18 0,3-2-4 16,3-3 4-16,8-1 21 0,2-4 2 15,6-3 13-15,7-2 4 0,5-8-7 16,8-7-10-16,2-5 1 0,-10 1-3 15,-11 2-31-15,-8 4-26 0,-1-1-25 16,3-8-10-16,1-7 34 16,-6-10 19-16,-1-2 20 0,-5 2 1 15,-6 10 18-15,0 11 0 0,0 6 11 16,-6 5 4-16,1 0 65 0,-1 4 54 16,-6 0-4-16,1 4-51 0,-3 3-30 15,-2 7-22-15,2 3-6 0,-1 5-2 16,1 7 2-16,0 8-6 0,1 7 3 15,6-4-3-15,0-4-3 0,7-2-12 16,4-1-2-16,-1 0 2 0,4-1 1 16,0-7-1-16,-1-6-15 0,5 3-70 15,1 1-45-15,-1 1-31 0,3-2-52 16,-2-4-72-16,-1-3-107 0,-2-4-158 16,-2-5-524-16,-3-1-216 0,-2-8-211 15</inkml:trace>
  <inkml:trace contextRef="#ctx0" brushRef="#br0" timeOffset="106482.11">13643 8189 1261 0,'0'0'664'0,"0"0"-4"15,0 0-17-15,0 0-91 0,0 0-147 16,-14-28-72-16,20 23-102 0,2-2-41 16,4 2 5-16,6 1-6 0,-1-2-55 15,3 3-49-15,0-2-34 0,3 3-20 16,0-1-16-16,1 0-15 0,-1 1-2 15,0 2 1-15,-3 0-11 0,1 0-7 16,-4 3-8-16,-5 0 3 0,-4 1 3 16,-2 1 0-16,-3 1 5 0,-3 0 16 15,0 2 14-15,-6 1 19 0,-2 1 15 16,-1 2 10-16,3-2-13 0,-2-1-11 16,5 0-34-16,3-2-15 0,0-3-9 15,6 1 14-15,2-2 10 0,4-1 24 16,5-2 4-16,0-1-10 0,3-3-15 15,-4-1 0-15,4-2 9 0,-6 0-10 16,-3 0 10-16,-2-1 0 16,-3-1 9-16,-2 1 6 0,-4 0 10 15,0 0-4-15,-10 0 18 0,-1 1 55 16,-4 4-34-16,-2 1-42 0,-3 2-29 16,-1 1-1-16,-2 3-2 0,3 0-13 15,5 0-3-15,4-2-39 0,4 0-28 16,4-2-41-16,6 1-104 0,7-1-40 15,4 0 41-15,9-1-24 0,10-3-76 16,7-2-159-16,6 2-230 0,-15-1-423 16,2-1-153-16</inkml:trace>
  <inkml:trace contextRef="#ctx0" brushRef="#br0" timeOffset="106870.88">14296 8127 2017 0,'0'0'1397'16,"-26"10"-712"-16,5-5-93 0,3 2-105 15,-5 0-159-15,1 1-97 0,3 0-68 16,5-1-54-16,3-1-40 0,5-2-28 16,3-1-41-16,3 0-48 0,8-2 48 15,4 0 0-15,8-1 24 0,10-4-3 16,10-4-6-16,1-2-14 0,-1-3-1 16,-4 0 0-16,-10 2 0 0,-6 0-3 15,-6 2-12-15,0-1-6 0,-2-1 6 16,2-6 0-16,-1-1-3 0,-5-5-15 15,-2-1-22-15,0 0 7 0,-6-2 6 16,0 3 14-16,-6 2 16 0,0 4 12 16,-2 5 15-16,-5 4-13 0,-1 4 26 15,-1 4-8-15,1 3-20 16,-3 5-18-16,0 4-3 0,4 4 8 16,3 4-2-16,-3 6 12 0,7 7 2 15,1-2 1-15,5-4 0 0,0-3-1 16,3-4 0-16,5 2-8 0,5 2-9 15,1-1 18-15,3-3-60 0,3-1-58 16,3-4-10-16,0-2-91 0,-3-5-199 16,4-4-281-16,-4-4-639 0,-5-1 38 15,9-9-212-15</inkml:trace>
  <inkml:trace contextRef="#ctx0" brushRef="#br0" timeOffset="107211.8">14634 8114 1170 0,'0'0'1811'16,"0"0"-1122"-16,0 0-199 0,0 0-31 15,0 0-145-15,0 0-91 0,0 0-44 16,0 0-63-16,0 0-52 0,0 0-19 16,13-26-6-16,0 23-5 0,0-2-19 15,1 0 3-15,3 0-18 16,0-3-1-16,-2-2 0 0,-1 0 1 16,-1 0-27-16,1-3-34 0,-3-1-24 15,-5 1-27-15,0 0 18 0,-3 4 30 16,-3 1 37-16,-6 3 26 0,-3 5 0 15,-5 4-26-15,-10 8 27 0,1 2 43 16,-3 3 33-16,-2 3 21 0,9 0 0 16,-1 2-9-16,6 0-3 0,5 1-31 15,6 0 16-15,3-2 15 0,6-1 11 16,6-2-29-16,2 0-16 0,6-4-18 16,1-1-12-16,2-3-9 0,0-2-12 15,0-3 0-15,1-2 0 16,-1-2-66-16,0-1-64 0,-3-6-63 15,4-2-34-15,-4-3-269 0,-3 0-640 16,3-12-793-16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682.64581" units="1/cm"/>
          <inkml:channelProperty channel="Y" name="resolution" value="1205.55554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11T14:23:42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15904 6603 85 0,'0'0'1049'0,"0"0"-547"16,0 0-216-16,0 0-33 0,0 0-33 15,0 0-68-15,0 0-33 0,0 0-80 16,0 0 28-16,-17-6-31 0,14 6 9 16,0 0-6-16,0 0 44 0,-2 0-38 15,-1 0-3-15,0 0 2 16,0 0-28-16,-1 0-3 0,-3 0 3 15,0 2 3-15,-4 0-19 0,3 0 0 16,-1-1 0-16,-5 2 39 0,5-2 9 16,-5 1 15-16,3 1-28 0,-7-1-34 15,1 0 12-15,0 1-13 0,-2-1 0 16,-2 1-2-16,0 0 2 0,1-1 1 16,0 0 10-16,-4 0-11 0,1 1-13 15,-11-1 13-15,1 2-2 0,-4 0 2 16,3-1-3-16,2-1 1 0,6 0-1 15,-4-1 3-15,6-1 14 0,-6 1-14 16,7-1-10-16,-5 0 10 0,4 0 2 16,1 0-1-16,6-1-1 0,3 0 2 15,1 0-2-15,-4-1-2 0,-3 0 2 16,-5 0 9-16,5-1-9 0,-4 1 0 16,-2-1-9-16,2 1 6 0,-1 0 3 15,-7 0 0-15,-6 0 0 0,4-1 0 16,2 0 0-16,7 0 1 15,7 2 1-15,6 0-1 0,-2-1 0 16,0 0 1-16,0-1 1 0,-7-1 13 16,4-1-16-16,2 2 0 0,-2-2 0 15,2-1-28-15,1 1-1 0,0 0-9 16,2-2 6-16,1 0-7 0,0 1 27 16,5-1-4-16,-1-1 16 0,-1 1-4 15,5-1 4-15,0 0-3 0,1 0-9 16,2-1 12-16,0 2 20 0,0-2 5 15,3 0-25-15,-3-1-4 0,3 0 2 16,0-2-9-16,0 1 10 0,3-1 0 16,-3-1 0-16,3-2 1 0,0 2 32 15,-3-2-13-15,3 1 10 0,-3-3 3 16,2 1 12-16,-2 1 20 0,0-2-16 16,0 0 15-16,0 0-6 0,0 0-6 15,0-1-7-15,-2-1-12 16,2 0-1-16,0-1-10 0,2 0-20 15,1-2-2-15,0 2-13 0,3-1 10 16,-3-1 3-16,4 0-1 0,0-1-1 16,-3 0-6-16,5 0 9 0,-6 1 0 15,5-1 2-15,-2 1-2 0,0 1 0 16,-1 0 0-16,1 1 0 0,-3 0-10 16,0 1 10-16,0 1 22 0,-3 0-20 15,0 2 20-15,0 1 19 0,0 0 0 16,-3 1-19-16,3 0-9 0,-3 2-1 15,0 0-12-15,3 1-3 0,-3 0 3 16,3 1-2-16,0 0 1 0,0 0-24 16,0 2 23-16,0-1 0 15,3 0-23-15,0 0 3 0,3 0 3 16,-3 2-10-16,5-3 26 0,-2 2-28 16,4 0 6-16,0 0 6 0,0 2-26 15,1-1 4-15,1-1-13 0,2 3 10 16,0 0 22-16,1 0 3 0,3 1 15 15,-1 1-8-15,3-1-1 0,0 2 12 16,0-1-1-16,3 1 1 0,1 0-1 16,5 1 2-16,5 0 0 0,5-1 19 15,-2 0-17-15,0 2 14 0,-1-2-13 16,-5 2 0-16,2-1 10 0,-2 0-12 16,-2 1 0-16,1-1 0 0,-2 0 0 15,1 0-1-15,0 0 1 0,2 0 2 16,-1-2 16-16,3 1 0 0,-2-1 10 15,1 0-10-15,-1 1-3 0,2-1-14 16,-4 0 1-16,-1 0 0 16,2 0-1-16,-7 1-2 0,0 1 0 15,-6-2 0-15,-3 2 1 0,6-1-1 16,2 0 0-16,-2 0 0 0,5 0-2 16,-6 0 2-16,1 2-1 0,-3 0 2 15,0 0-1-15,0 0 2 0,-5 0 0 16,5 0 2-16,-1 2-3 0,-5-1 0 15,3 2-1-15,-5-1 1 0,2 0-1 16,-5-1-2-16,3 2-2 0,-2-2 3 16,-3 1-1-16,2 1 2 0,-2-2-3 15,3 2 1-15,-4-1 1 0,4 1 1 16,-1-1 2-16,2 1 1 0,-2-1-1 16,3 0 2-16,-1-1-3 0,-2 2 0 15,0-2-1-15,2 1 0 0,1 0 1 16,-3 0 0-16,2 0-1 0,-2 0-3 15,-2 0 2-15,2 0-1 0,-2 0-12 16,-1 1 14-16,1 0 2 0,-1-2 14 16,-3 3 6-16,3-2 9 15,0 1 1-15,0-1-10 0,-1 1-6 16,-1 0-14-16,1-1 20 0,1 1-19 16,-3-1 10-16,3 0-13 0,0 1 0 15,-3-1-1-15,3 0 0 0,0-1 1 16,0 1 0-16,0-1 1 0,-1 2-1 15,-2-2 1-15,3 0-2 0,-3-1 1 16,3 2-2-16,-3-1-1 0,0 0 1 16,0 0 2-16,0 0 3 0,3 1 9 15,-3 0 4-15,0 1-13 0,0 1 10 16,3 1-1-16,-3 0-10 16,0 1 0-16,0 1 2 0,3 0-1 15,-1 1-2-15,0 0-1 0,-1 1 0 16,-1 0 1-16,3 0 0 0,-3 1 0 15,0 0-1-15,3 0 0 0,-3 1 1 16,0 1-1-16,3 0 2 0,-3-1 0 16,0 1 14-16,0 0 0 0,0 1 6 15,0 1-10-15,0 0-9 0,-3 1 1 16,3 0-1-16,0 1 0 0,0 0-2 16,0 0-1-16,0 0-1 0,0-2-1 15,3 3 2-15,0-2-1 0,-3 0 1 16,4 2 0-16,-4-2 2 0,0 2 10 15,3-1-11-15,-3 1 3 0,0-1-3 16,0 0 11-16,-3 1-9 0,-1-1-2 16,4 0-1-16,0 0-1 0,-3 0 1 15,3-1 1-15,0 2 1 0,0-2 1 16,3 1 16-16,-3-2-17 16,7 1-2-16,-4 0-1 0,1-2-2 15,3 2 0-15,-4-2 1 0,6-1 0 16,-4 0 1-16,1 0 1 0,-3-2 0 15,3 2-1-15,-4-1 1 0,1 0 12 16,-3 1-9-16,0 0 10 0,0-1 0 16,0 2 18-16,-3-1 20 0,1 1-17 15,-1-2-6-15,0 1-6 0,0-1-9 16,3 1-10-16,-3-1 11 0,3-2-14 16,0 1 0-16,-3 0 0 0,3 0-1 15,0-1 1-15,-3 0 1 0,3 0-1 16,-2 1 2-16,0-3 2 0,1 2-3 15,-2-1 11-15,0-1-10 0,0 1 11 16,0-1-11-16,-1 0 0 0,1 0-1 16,3-1-1-16,-1 1-1 0,1 0-1 15,-2-2-11-15,2 2 11 0,0-2-10 16,0-1 9-16,0 2 0 16,2-2 0-16,-2-1 1 0,1 0-1 15,-1-1 0-15,0-1 0 0,0 1 0 16,0-2 0-16,0 1 3 0,0-1 33 15,0 0 29-15,0 0 16 0,0-1 18 16,-3-1 0-16,-1-2-65 0,-3 0-19 16,1-1 0-16,-5-1-9 0,2 2 0 15,1-1 0-15,-4 0 13 0,3 0-14 16,-2 0 0-16,0 2-2 0,-2 0 0 16,-1 2-3-16,2-1-9 0,-5 2-4 15,3 0-5-15,-1 2 5 16,1 0-24-16,-3 2-112 0,4 0-90 15,-4-1-174-15,8 1-548 0,-8-4-861 0</inkml:trace>
  <inkml:trace contextRef="#ctx0" brushRef="#br0" timeOffset="8023.73">13490 10088 790 0,'0'0'779'0,"0"0"-389"0,0 0-82 15,0 0 2-15,0 0-123 0,-4-33-1 16,4 25-51-16,-3-1-42 16,2 0-29-16,1 1-13 0,-2-1 0 15,1-2 12-15,-2 0-2 0,3-1 5 16,-4 0-12-16,1 0-25 0,0-2 9 16,0 0-3-16,-1-1-16 0,-1-1-16 15,0 1 19-15,2-3 25 0,-3-1-16 16,0-1 1-16,4-1 6 0,-4 0 6 15,3-2 15-15,-3 1-9 0,3-2 17 16,-1-2-36-16,3-3 4 0,-2-6-1 16,3-4-22-16,-3-1 1 0,3 2-13 15,-3 4 0-15,3 8-1 0,-4 6 2 16,1-5-1-16,0-3 1 0,0-3 0 16,-1 1 0-16,0 6 2 15,1 9-2-15,-1-1 12 0,1-2 2 16,-1-2 7-16,-2-3-10 0,3 3-10 15,-3 0 10-15,3 1-11 0,-2 2 1 16,2 0 1-16,3 0 13 0,-3 4-14 16,3 0 0-16,-3 0-2 0,3 3-2 15,0 0-11-15,3 3 11 0,-3-1-23 16,3 3 1-16,2 0-8 0,-1 2 1 16,1 0 0-16,4 0-28 0,-1 2-1 15,5 0 15-15,-4 1 24 0,5 0 18 16,0 0 2-16,0 0 1 0,4 0-2 15,2 0 2-15,-2 0-1 0,5 1 1 16,-3 0 0-16,3 0 0 0,4-1 1 16,-1 2 1-16,8 1 14 0,2-1-16 15,4-1 0-15,-6 1-2 0,0-1 2 16,-1-1 1-16,-1 2 0 16,-1-2-1-16,5 0 0 0,-2 2-2 15,0-2 2-15,5 0 2 0,-5 0-2 16,2 1 0-16,1-1-1 0,-3 0 1 15,5 2 0-15,-5-2-1 0,3 1 0 16,2 0 1-16,-5 0 0 0,4 1-1 16,-3 0 1-16,2 0 0 0,-1 1-1 15,-2 0 0-15,-1 1 0 0,1-1 1 16,0 1 1-16,2-1 0 0,-2-1 0 16,-2 1 1-16,6-1-1 0,-3 0-1 15,-1-1 2-15,0 0 0 0,2-1-2 16,-2 0-1-16,2 0 1 0,-2 0 0 15,-1 0 1-15,1 0-1 0,-2-1 0 16,2-2 0-16,2 2-1 0,-2-1 0 16,0-1 1-16,-1-1 0 0,1 1 1 15,-5 1 12-15,4-1-13 0,-2 0 3 16,-1 1-1-16,-7 1 0 0,0 0-1 16,-6-2 31-16,0 3 34 15,3-1-16-15,4-1-6 0,2 0-7 16,0 1-3-16,1-1-6 0,-1 1 3 15,-1 0-9-15,-2 0 3 0,0-1-4 16,1 2-2-16,2-1-18 0,-3-1 2 16,4 0-3-16,-4 0 2 0,5-2 1 15,-3 1-1-15,-1 1-2 0,0-2 0 16,-1 1-1-16,0 1 1 0,-3-1 0 16,4 2 1-16,-4-1-1 0,-2 0 1 15,0 1-1-15,-1-1 0 0,-3 2 0 16,-2 0-15-16,2 0 15 15,-3 0 1-15,-2 0 11 0,0 1-9 16,2 0 0-16,-5 0 9 0,4 1-12 16,-6 0 1-16,6 0-1 0,-7 0 1 15,6 0 0-15,-4 1-1 0,-2 0-1 16,3-1 0-16,-1 0 0 0,-2 0 1 16,0 0 1-16,3 0-1 0,-3 0 2 15,3 0-1-15,-1-1 1 0,-2 1 1 16,0-2 8-16,0 2-11 0,0-1 0 15,-3 0-3-15,5 0 3 0,-5 0 0 16,0 0 16-16,2-1 15 0,-2 0 12 16,0 0 0-16,0 0-6 0,0 0-12 15,0 0-23-15,0 0-1 0,1 0 0 16,-1 0 11-16,2 0-10 0,-1 0 17 16,2 0-7-16,-3-1 0 0,4 0-9 15,-4 0 13-15,3 0-16 0,-3 1 2 16,0-1 10-16,0 1-10 0,0-2-2 15,0 2 0-15,0 0-2 16,3 0 1-16,-3 0-11 0,0 0 10 16,0 0-1-16,0 0-13 0,0 0 13 15,0 0-12-15,0 0 3 0,0 0 9 16,3 0-16-16,-3 0 17 0,1 0-1 16,1 3 3-16,0-1 2 0,-2 0 1 15,0 1-1-15,3 3 10 0,-3-2-8 16,0 3 8-16,3-1-10 0,-3 2-1 15,0-1 0-15,3 2 0 0,-3 0-1 16,3 1 0-16,-3 0 0 0,3 0 0 16,0 1 1-16,-3 1 2 0,2 0-3 15,-1 0 2-15,1 1 0 0,-2 0-1 16,0 2 1-16,3-2-1 0,-3 2-1 16,0-2 1-16,0 3 0 0,0-2 2 15,3 2 0-15,-3-1 0 0,3-1 16 16,-3 1-18-16,3-1 2 15,3 0 22-15,-1-1-4 0,1 1-9 16,-3 0 4-16,5-2-14 0,-2 2 1 16,-3-2 0-16,4 0 0 0,0 1-1 15,-4 0 0-15,4 0 1 0,-4 0 13 16,0 2-14-16,2-2-2 0,-4 2 2 16,-1 0 16-16,2 1-16 0,-2-1 29 15,0 1-7-15,0-1-9 0,0 1 1 16,0 0-1-16,0-2-13 0,1 2 1 15,1-1-1-15,1 0 10 0,0 0-12 16,0 0 0-16,0 1 0 0,-1-2 0 16,2 2 1-16,-2 0-1 15,-2 0 0-15,3 0 1 0,-3 0 1 16,0-2-2-16,3 2 1 0,-3 0 10 16,0-2-11-16,0 2-2 0,0-1-11 15,0-1 11-15,-3 2 2 0,3-1 1 16,0 1 1-16,-3-2 1 0,3 0 0 15,0 0-3-15,0 0 0 0,0-1 0 16,0-1-12-16,0-1 11 0,3 1 1 16,0-2-1-16,-3-1-2 0,3 0 1 15,0-1-10-15,2 0 0 0,-2-2-1 16,0 0 1-16,0 0 9 0,-3 0-9 16,3-2 0-16,0 2-1 0,-3-2 13 15,4 1-1-15,-4-1-2 0,0 0 1 16,3 0 0-16,-3 0 1 0,1 0-1 15,-1-1 0-15,0 0 1 0,0 0-2 16,0 0 2-16,0-1-2 16,0-1 0-16,0 2 0 0,0-2 2 15,0 1 0-15,-4-1 1 0,4 0 12 16,-4 0 0-16,1 0-9 0,-3 0 10 16,3 0-11-16,-5 0-2 0,-1 0-2 15,0 0-11-15,-2 0-2 0,-3 0-6 16,1 0-4-16,-4 1 7 0,0 0-1 15,-3 0 4-15,2 1 0 0,-4 0 12 16,-5 1-9-16,-5 2 11 0,-5-1-1 16,-4 3-10-16,3-2 10 0,0 0-1 15,7-1 0-15,-4-2 0 0,1 3-10 16,1-3 13-16,-1 1-1 0,-2-1-2 16,2-1 3-16,2 2 1 0,-6-1-1 15,4 1 0-15,-1 1-1 0,-3-1 2 16,4-1-1-16,-5 1 3 0,2 0 10 15,2-2-11-15,-3 1-1 16,1-1 1-16,5-1 0 0,-6 1 0 16,4-1 10-16,-5 1-10 0,5-1 10 15,-3 0-10-15,-2-1 11 0,2 0-1 16,0 0 6-16,-2 0-14 0,2 0 11 16,0 0 0-16,-2 0 1 0,2 0-13 15,-4 0 9-15,4-2-10 0,1 0 0 16,-1 1 1-16,0 0-1 0,-2-1 0 15,2 0 0-15,0-1 0 0,-4 1 1 16,6-2 0-16,-2 2-2 0,1-2 2 16,-1 1-2-16,-1 0-1 0,3-1 1 15,-2 1 0-15,2 0 0 0,-3 1 0 16,0 0 12-16,4 0-10 16,-1 0 15-16,1-1 0 0,-2-1 4 15,5 3-4-15,-2-2 1 0,-1-1-4 16,2 3-13-16,1-3 13 0,1 2-12 15,-2-1 10-15,4 1-10 0,-2-1 9 16,1 2-11-16,5-1 2 0,4 0 12 16,3 1-12-16,3-1 18 0,-6 1-8 15,-2 0 8-15,-2 0-6 0,0-1 19 16,1 1 30-16,3 0-3 0,-3 0-25 16,2 0-18-16,1 1-6 0,2-1-12 15,1 1 0-15,0-1-2 0,3 1 0 16,1-1 0-16,2 0-1 0,-1 0-24 15,1 0-43-15,2 1-40 0,1 0-57 16,2-1-115-16,-4 1-260 0,3 0-767 16,-6-2-1176-16</inkml:trace>
  <inkml:trace contextRef="#ctx0" brushRef="#br0" timeOffset="190494.33">15104 10403 977 0,'0'0'1380'16,"0"0"-893"-16,0 0-134 0,0 0-101 16,0 0-59-16,0 0-67 0,0 0-66 15,0 0-35-15,0 0 20 0,-3 18 17 16,0-8-12-16,3 0 8 0,-5 3-21 16,-1 2-24-16,3 1 2 15,0 1-15-15,-3 4 1 0,4-1-1 16,-1 1-3-16,3 1-12 0,0-1 13 15,0 1 0-15,0 0 1 0,0 0 1 16,3-1 18-16,-1 2 54 0,1-2-38 16,-3 0-12-16,3-4 0 0,0 1-22 15,-3 0 0-15,3-1 1 0,-3-1 2 16,0-1 8-16,0 0-11 0,0-2 0 16,0 0 2-16,0-3 0 0,0 1-2 15,0-4-2-15,0 1 0 0,0-1 2 16,0-2 1-16,0 0 0 0,0-2 15 15,0 0 6-15,-3-3 6 0,-3 3 0 16,1-3-10-16,-4 1-15 0,-1-1 13 16,0 0-16-16,-3 0 1 0,-4 0 0 15,0 0 2-15,-3-1 12 0,0-2-15 16,-7 3 2-16,-7-3 33 0,-8 1-8 16,2 1 26-16,-3-1 24 0,2 0 21 15,7-1-27-15,-5 0-25 16,2 2-18-16,-3-2-16 0,-1 0-10 15,-2 2-1-15,-3-2 2 0,-1 1-2 16,-3-2 0-16,-4 3-1 0,1 0-2 16,-6 0 2-16,-1 0 11 0,-4 1 11 15,1 0 27-15,-7 0-3 0,0 0 3 16,-4 1 27-16,4 1 12 0,-3-1-24 16,0 0-21-16,0 0-13 0,2-1-27 15,-2 2-1-15,0-2 1 0,-1 0-3 16,1 0-1-16,-3 0 0 0,-2-2-1 15,1 2 1-15,-2 0 0 0,-2-1 0 16,-1 0 1-16,-3 1-1 0,-1 0 0 16,-1 0 1-16,1 0 0 0,-1 1 0 15,-3 0 0-15,0 1-1 0,0-1-1 16,3 1 2-16,-3-1-2 0,3 0 2 16,0 0 1-16,0 2-1 15,-2 1 1-15,2-1 0 0,-3 2-2 16,-3 1 0-16,1-1 0 0,1 2-1 15,-1 1 2-15,1 0 0 0,1 0 0 16,3 1 0-16,0-2 1 0,3 0-1 16,5 0 1-16,2-3 2 0,4-3 0 15,6-1-2-15,7 0-1 0,4-5-2 16,5-1 0-16,2-2-10 0,9-1 10 16,1-2-41-16,5-1-12 0,6 1 4 15,7 1 2-15,5 2 6 0,2-1 7 16,0-2 17-16,-1-1 17 0,-1-2 0 15,2-1 2-15,5 0 1 0,0 0 18 16,2 0 45-16,3-1 9 16,1 2 0-16,0 0-9 0,1 0-10 15,0 2-8-15,1-1-7 0,1 1-20 16,-2-1-7-16,-1 2 18 0,2-1 6 16,-2 2-5-16,0-1-4 0,-2-1-25 15,2 1-1-15,0-2-1 0,1-3-3 16,2-1 1-16,0-4-13 0,3-4 13 15,3-8 0-15,4-5-1 0,-1-1 0 16,3 1 0-16,-1 5-10 0,-1 9 11 16,-4 4 0-16,2 4 0 0,-2 2 0 15,0-1-13-15,2 0 15 0,-1-1 2 16,-2 3-2-16,0 5-12 0,-5 3-33 16,0 2-28-16,0 1 15 0,-3 1-100 15,-2 1-43-15,2 1-35 0,-3 1-75 16,3 4-50-16,1 2-82 0,1-1-239 15,1-2-696-15</inkml:trace>
  <inkml:trace contextRef="#ctx0" brushRef="#br0" timeOffset="190909.33">9561 10290 297 0,'0'0'1383'16,"0"0"-899"-16,0 0-73 0,0 0-86 15,0 0-104-15,0 0-87 0,0 0-63 16,0 0-36-16,0 0 73 0,0 0 110 15,14 3-19-15,-6-8-13 16,1-3 4-16,2-2-41 0,0 0-62 16,0-2-44-16,0 0-24 0,-1-2 2 15,0 2-8-15,-2 0-11 0,-2 2-1 16,0 2 14-16,-3 3 10 0,0 1 3 16,-1 3-7-16,-1 1-21 0,1 0-2 15,-1 3-7-15,4 3 9 0,1 4 31 16,2 4-4-16,0 1-25 0,1 3 1 15,2 0-3-15,0 1 0 0,1-1-64 16,2-2-87-16,-2-2-82 0,1-3-55 16,1-3-178-16,-5-2-536 0,2-6-544 15</inkml:trace>
  <inkml:trace contextRef="#ctx0" brushRef="#br0" timeOffset="192536.95">10506 10075 408 0,'0'0'1364'16,"0"0"-761"-16,0 0-132 0,0 0-57 15,0 0-11-15,0 0-91 0,0 0-145 16,0 0-108-16,0 0-38 0,0 0-20 16,-25-10 16-16,16 7 21 0,-2 1-20 15,-3-1 1-15,0 1-17 0,-5 2 1 16,-4 0 0-16,-8 0 0 0,-8 3 16 15,-3 1 24-15,0 0 23 0,0 2 11 16,5-3 34-16,-2 2-6 0,-1 1-38 16,-2-2-27-16,-1 2-21 15,-2-1-16-15,-2 0 9 0,-2 0-9 16,-2 0-2-16,-1 2 0 0,1-1-1 16,-2 1-1-16,-1-1 0 0,-3 1 0 15,-2 1-2-15,0 0-9 0,-2 0-1 16,1 0 1-16,1-1 11 0,0 0 1 15,3-1 1-15,2-2-1 0,0 1 0 16,1-4 0-16,2 1 1 0,1-2-1 16,4-3 1-16,2-2-1 0,1-1 2 15,2-2 0-15,3-1 9 0,-1 0-11 16,3 0-2-16,-1 1-1 0,3-1 0 16,0 3 0-16,1-1-15 15,1 3-13-15,1 0 19 0,1 1 10 16,1 1 1-16,4 0 0 0,6 1 1 15,4-1 1-15,1 2-1 0,-2-1 0 16,1-1 2-16,-2 2 1 0,3-3 12 16,4 1 0-16,1-1 4 0,5-1-7 15,0 0-3-15,4-2-9 0,0-2-33 16,4-3 5-16,3-2 10 0,3-4 2 16,0-1 14-16,3-2 0 0,-1-2-10 15,4-5 11-15,1-4-2 0,1-6 1 16,-1-1-1-16,-1 1 3 0,-2 3 3 15,-3 1 15-15,0 0 16 0,-4-1 9 16,0 1-6-16,-1 0 6 0,-3 3-13 16,2 4-5-16,-2 6-1 0,-2 2-3 15,1 2-8-15,-1-2-10 0,1-2-1 16,1-1 0-16,-3 0-2 0,2 1 0 16,-1 3-2-16,-1-1 0 0,0 2 2 15,0 0 1-15,0 2 0 16,0 1-1-16,0 3 0 0,0 0 1 15,-1 3-1-15,1 2-3 0,0 1-16 16,3-1-8-16,1 2-7 0,3 0 16 16,2-1 3-16,3 1 13 0,5 0 1 15,0 1 0-15,3-1-1 0,8 2 2 16,5 0 0-16,6 1 0 0,4 0 0 16,1-1-2-16,-1 0 1 0,-4-1 1 15,1 0 0-15,4 0 1 0,1 0 3 16,1-1-3-16,2 2 0 0,2-1 1 15,-1-2-2-15,4 0 2 0,-2-1-2 16,4 1 1-16,-3-2-1 0,3-1-1 16,0 3-1-16,1-3 2 0,0 2 1 15,0 0-1-15,-2 0 0 0,-1 0 0 16,-2 0 0-16,0 2 2 0,2-1 0 16,-2 1-1-16,0 0-1 15,-3-1 0-15,1 1 0 0,-3 0 0 16,-1 0 0-16,-3 1 1 0,0 0-1 15,-2 0 0-15,-3 1 0 0,-1 1 0 16,-3 0 2-16,-7 0 10 0,-4 1-9 16,-7 1 15-16,-1-1-2 0,3 0-13 15,-1 2 12-15,1 1 0 0,-2-1 1 16,-1 0-5-16,-3-1-10 0,0 1-1 16,-2-1 0-16,1-1 1 0,-1 0 1 15,-1 0-2-15,-2-1 0 0,2 2 1 16,-4-1 0-16,1-1-1 0,-1 2-1 15,0-1 0-15,-3 1-2 0,2 0-9 16,-1 0 11-16,-1 1 0 16,1-1 1-16,1 1 0 0,-1 0 0 15,-1 0 0-15,-1-1 1 0,2 2 2 16,-2 1 12-16,0-1-12 0,0 2 9 16,0 1-11-16,0 0-1 0,1 1 0 15,-1 2 0-15,0 2 0 0,2 1 0 16,-1 2 0-16,1 2 1 0,1 0-1 15,-1 3 0-15,1 1-1 0,1 1 1 16,1 1-1-16,1 1 1 0,0 4-2 16,1 5-4-16,2 5 6 0,-1 3 1 15,-1-2 0-15,0-3-1 0,-4-2 0 16,0 0-1-16,-3 1 1 0,0-1 0 16,0 0 2-16,-2 0-1 0,1 1 2 15,-4-1 10-15,2-1-13 0,1 1 0 16,1-2 0-16,1-6 1 0,0-5-1 15,0-4 0-15,1-2 0 0,2 2-80 16,4-2-39-16,0 2-84 16,3-6-106-16,1-4-214 0,-2-2-800 15,2-7-1151-15</inkml:trace>
  <inkml:trace contextRef="#ctx0" brushRef="#br0" timeOffset="193354.1">16081 10630 2962 0,'0'0'771'0,"0"0"-166"15,0 0-118-15,0 0-168 0,0 0-155 16,0 0-79-16,0 0-45 0,-26-5-40 16,19 15-12-16,0 3 11 0,1 2 0 15,2 5-11-15,-2 1 10 0,2-1 0 16,0 1-1-16,1-1-36 0,0-2-83 16,3-2-43-16,0-3-40 15,3-3-53-15,0-2-163 0,1-4-203 16,0-2-482-16,-1-4-266 0</inkml:trace>
  <inkml:trace contextRef="#ctx0" brushRef="#br0" timeOffset="193526.84">16017 10449 2621 0,'0'0'1037'16,"0"0"-691"-16,0 0-182 0,0 0-164 15,0 0-91-15,0 0-57 0,0 0-9 16,7 28-112-16,0-14-210 0,3 0-308 16,1-4-373-16</inkml:trace>
  <inkml:trace contextRef="#ctx0" brushRef="#br0" timeOffset="194105.7">16183 10686 2538 0,'0'0'803'0,"0"0"-237"0,0 0-196 16,0 0-159-16,0 0-82 0,0 0-36 16,0 0-41-16,0 28 16 0,0-21 5 15,0 2 34-15,2 1 18 0,-2 1-21 16,0-1-28-16,0 0-30 0,0 0-16 16,0-2-15-16,3 0-15 0,-3-1 0 15,0 0-1-15,0-1 2 0,0-4-2 16,3 1 0-16,-3-3-11 0,0 0-18 15,0 0 8-15,3-1 21 0,-3-5 1 16,6-3 31-16,-1-4-19 16,1-4-12-16,4 0 0 0,-3-2-13 15,3 0 13-15,2 4 0 0,-4 0-1 16,3 3-1-16,-2 3-13 0,0 2 14 16,-1 1 1-16,-2 2 12 0,0 4 0 15,1 0-9-15,-4 0 12 0,-2 5-3 16,2 0 16-16,-3 5 14 0,4 1 7 15,-4 1-19-15,3 2-18 0,-3 0 0 16,0 0-12-16,3 0-2 0,-3-3 1 16,4 2-2-16,0-5 1 0,-1-1-10 15,0-2 9-15,0-1-9 0,0-1 0 16,2-2 0-16,-1-1 12 0,1-3 0 16,1-4 15-16,3-1-12 0,-1-2 0 15,-2-3-3-15,5 0 0 0,-1 0-2 16,3 0 0-16,-3 3-10 0,-1 3 9 15,-4 1 0-15,1 3-10 16,-3 2-14-16,0 1 0 0,-1 5 12 16,-1 2 15-16,-1 3 30 0,0 3 9 15,0 3-11-15,0 1-16 0,-1 1-12 16,-4-1 0-16,5 2-64 0,-3-1-27 16,3 0-34-16,0-2-39 0,0-1-50 15,0 0-109-15,6-5-184 0,-1 0-242 16,-2-5-643-16,6-4-112 0</inkml:trace>
  <inkml:trace contextRef="#ctx0" brushRef="#br0" timeOffset="194553.38">16629 10719 2602 0,'0'0'1059'0,"0"0"-456"16,0 0-77-16,0 0-168 0,0 0-170 15,0 0-96-15,0 0-10 0,-5 34-7 16,2-19-2-16,3 5-9 0,-3 1-25 15,3 0-15-15,0 4-12 0,0 1-12 16,-3 0 0-16,-1 1 0 16,1-1-1-16,0 0-13 0,-3-2-16 15,-2-1-4-15,-1-4-20 0,3-1-4 16,-2-6-23-16,2-3-4 0,1-5 12 16,-1-4 24-16,3-2 31 0,3-9-25 15,0-10-18-15,9-11 10 0,5-14 23 16,6-5 27-16,10 2 1 0,-2 5 0 15,1 11 11-15,1 3 35 0,-6 6 21 16,-2 7 6-16,-8 2-3 0,3 5-6 16,0-2-16-16,2 2-11 0,-2 0-13 15,-6 3 12-15,-2 5-8 16,-6 2-25-16,-3 5 9 0,-3 7 82 16,-6 3 5-16,-5 4-29 0,-2 3-22 15,-2 1-21-15,-1 0-16 0,2 0-11 16,5-2-1-16,-2 0-1 0,3-3-13 15,1-1-12-15,4-3-30 0,-1-3-10 16,0-2-30-16,4-4-36 0,3-3-24 16,0 0-20-16,0-4-88 0,3-5-153 15,0-4-190-15,5-4-347 0,-2 1-347 16,4-14-287-16</inkml:trace>
  <inkml:trace contextRef="#ctx0" brushRef="#br0" timeOffset="194933.3">16982 10496 1785 0,'0'0'1046'0,"0"0"-384"0,0 0-93 16,0 0-215-16,0 0-106 0,0 0-6 15,-14 42 15-15,6-21-59 16,-1 1-68-16,3 2-51 0,-2-1-27 16,2 2-19-16,3 0-18 0,0-1-15 15,3-2-1-15,0 1 1 0,0-3-1 16,3-1 1-16,0-3-30 0,3-1-19 15,-1-3-8-15,4-4-25 0,0-1-3 16,2-6-6-16,0-1 33 0,5-4 0 16,-2-5 6-16,0-2 6 0,0-3 46 15,-2-1 0-15,0-1 15 0,-1 2 4 16,-5 2 48-16,4 1 30 0,-7 2 4 16,-2 4 17-16,-1 2-24 0,0 1-9 15,0 2-41-15,0 5-44 0,-1 3-11 16,-1 4 10-16,1 2 1 0,1 0-1 15,1 2-14-15,5-1 14 0,1 2-2 16,2-2-51-16,2 0-53 0,1-1-11 16,2-4-43-16,3-1 5 0,3-5-9 15,-3-2-188-15,4-3-271 16,-4-3-490-16,4-11-425 0</inkml:trace>
  <inkml:trace contextRef="#ctx0" brushRef="#br0" timeOffset="195370.75">17247 10537 2402 0,'0'0'580'16,"-28"-1"-142"-16,21 1-71 0,0 0-61 15,4 2-85-15,0 0-35 0,3 1-103 16,3 0-81-16,4 2 0 16,3 2 1-16,3 0-3 0,4 1-31 0,3 0-28 15,2 0-21-15,1 0-26 16,0 0-28-16,-1-1-17 0,-2-2 13 15,-4 0-26-15,-2-2 22 0,-7 2 63 16,-4-3 44-16,-3 1 35 0,-7 2 187 16,-4-2 62-16,-5 2-7 0,-4 0-3 15,0 0 0-15,3-2-15 0,0 2-22 16,5-3-71-16,4 0-30 0,5-1-16 16,3-1-52-16,1 2-33 0,5 0 0 15,5 1 21-15,5 0 22 0,1 0-10 16,1 2-30-16,-1 0-2 0,2 3 0 15,-3 0-1-15,-1 1-2 0,-7 1-1 16,1 1-9-16,-4 0 12 0,-5 1 2 16,-3 1 20-16,-5 1-4 0,-3 0 3 15,-4 1 3-15,-1-2-9 0,-3 0-12 16,-1 0 0-16,2-3-3 16,1-3-42-16,0-2-34 0,6-3-51 0,3-2-35 15,3-4-15-15,5-4-83 16,3-4-179-16,7-3-151 0,1-4-126 15,6-2-316-15,-2 4 215 0</inkml:trace>
  <inkml:trace contextRef="#ctx0" brushRef="#br0" timeOffset="195530.34">17539 10658 935 0,'0'0'774'16,"0"0"-70"-16,0 0 30 0,0 0-175 16,0 39-115-16,-3-22-105 0,-2 1-74 15,0 0-78-15,1 0-89 0,-2-1-58 16,4-1-19-16,1-2-21 0,-1-2 0 15,2 0-52-15,0-4-64 0,0-2-50 16,3-2-46-16,2-4-123 0,2-2-190 16,-2-2-553-16,6-11-468 0</inkml:trace>
  <inkml:trace contextRef="#ctx0" brushRef="#br0" timeOffset="196037.45">17640 10474 1694 0,'0'0'542'0,"0"0"-2"15,0 0-152-15,0 0-178 0,15-28-124 16,-9 26-51-16,2 2 3 0,1 0-28 16,1 2-10-16,1 2-13 0,1 1-3 15,-1 1 14-15,3 0 1 0,-3 1 0 16,0 0 1-16,-1-1 0 0,0 1 13 16,-3-1 37-16,1 1 23 0,-3 1 3 15,0 2 22-15,-5 1 40 0,3 1 51 16,-3 3-2-16,0 0-29 0,-3 1-4 15,3 4-25-15,-5 0-24 16,0 1-47-16,-3 0-31 0,2 3-11 16,-3-2-4-16,1-1 6 0,0-2-16 15,1-1-2-15,2-2 1 0,2-2-1 16,1-3 0-16,2-2-3 0,2-3-18 16,7-3-16-16,1-3-21 0,4-2-37 15,3-5-34-15,3-4 5 0,0-5 1 16,3-2 20-16,0-4 35 0,7-6 42 15,-7 4 26-15,0-3 16 0,-1 1 2 16,-6 6 44-16,-2-2 56 0,-2 4 27 16,-4 4 0-16,-5 6 9 0,0 1 2 15,-3 6 72-15,-5 1 6 0,-1 3-124 16,-3 7-62-16,0 1-9 0,-1 6-11 16,2 1-27-16,5 7-1 0,0 6-3 15,2-2-10-15,1-2-5 0,0-5-36 16,4-3-31-16,3 2 30 0,0 3 10 15,3-2 2-15,2-1-109 16,-1-5-15-16,3-4 5 0,-2-2-47 16,-1-5-112-16,-2-5-365 0,-1 0-508 15,-2-8-227-15</inkml:trace>
  <inkml:trace contextRef="#ctx0" brushRef="#br0" timeOffset="196244.59">17675 10674 2751 0,'0'0'605'15,"0"0"-4"-15,56 10-15 0,-6-5-79 16,9 0-154-16,4-1-89 0,-4 0-98 16,-12-2-119-16,1-2-47 0,-9 0-142 15,-1 0-82-15,-5-2-19 0,-2-3-66 16,0 0-195-16,-8-1-441 15,-3 1-461-15,1-3-701 0</inkml:trace>
  <inkml:trace contextRef="#ctx0" brushRef="#br0" timeOffset="199959.06">15371 6709 352 0,'0'0'1524'15,"0"0"-934"-15,0 0-94 0,0 0-119 16,0 0-103-16,0 0-66 15,0 0-45-15,0 0-21 0,0 0-23 16,3-4-39-16,-3 2-21 0,0 0 0 16,0 0 28-16,0 0 33 0,0 1-12 15,0 1-16-15,-3-1-40 0,0 1-9 16,3 1-43-16,-3 2-9 0,-1 5-16 16,-3 1 25-16,4 3 0 0,-4 2 1 15,3 2 0-15,-2 1 0 0,2 2 0 16,1 2 0-16,0-1 1 0,0 1-2 15,0-1-2-15,1 0 2 0,-1 0 0 16,0 0-2-16,0 0-1 0,3-1-18 16,-3 0-10-16,0-1-3 0,3 0 1 15,0-2 11-15,0 0 19 0,3-3-12 16,0 1 13-16,0-2-11 0,3-2-5 16,-1-1 17-16,-2-1-2 0,0-2 1 15,0 0-1-15,1-2-10 0,-4-2 13 16,0 0 1-16,0-1 27 0,-4-1 15 15,1 0-9-15,-3 0-16 0,-2 0-15 16,-1-1 13-16,-2-1-14 16,-4-1 0-16,1 1 13 0,-3-1-14 15,0 1-1-15,-10 0-2 0,-5 0 0 16,-9 1 2-16,-2 0 0 0,3 0 0 16,-1 0-1-16,3 0-1 0,0 0 0 15,-2-1-1-15,1 1 1 0,-1-1 0 16,-4 0 2-16,4 1 0 0,-6-1 0 15,2 1 1-15,-5 0-2 0,0-1 1 16,-3 1 0-16,-1-1 1 0,-1 1-1 16,-5-1 1-16,1 2 2 0,-2-2 0 15,-2 1 12-15,1 0-15 0,-2 0 13 16,-1 0-11-16,-2 0 10 0,2 0 0 16,-3 0-10-16,1 0 1 0,-4 1 0 15,0 0 0-15,-4 0-1 0,-2 1 1 16,1 0-2-16,-1 0 1 0,-4 0-2 15,0 2 1-15,-3-2-1 16,0 1 0-16,0 1 1 0,-1 0 0 16,0-1 1-16,0 1 16 0,-1-1-17 15,0 0 17-15,3 0-16 0,-5 1 20 16,3 0-4-16,-3-1-15 0,0 0 9 16,2 0-8-16,0 1 14 0,-2-1-17 15,0 1 11-15,0-1-11 0,2 0 1 16,-2 0-1-16,2-2 1 0,-2 1 10 15,2-1-10-15,1 0-1 0,2 0 1 16,0 0 0-16,1 0-1 0,3-1 1 16,1-1 16-16,2-1 6 0,4 0 4 15,3-2-10-15,3 0 3 16,1 0-5-16,2-2 5 0,6 0-6 16,3-1-12-16,5-1 0 0,3-1 0 15,4-1-1-15,2 0-1 0,5-1-1 16,7 2 1-16,6 1-1 0,5 1 1 15,2 0 1-15,-1-1 1 0,-1-2 13 16,-1-1-15-16,3 1 1 0,2 1 1 16,2 0 18-16,1 1 28 0,1 1-7 15,2 1 13-15,0 0 69 0,1 0-33 16,2 0-27-16,0 0-19 0,1-1-9 16,1-2-12-16,-1-1-11 0,2-1-10 15,0-1-1-15,-1-3-1 0,1-1-1 16,0-2 2-16,-2 1-2 0,2-2 0 15,-1 0-1-15,1 0-1 0,0-1-20 16,0 2 20-16,1 0-13 0,1 4-12 16,-1 2-30-16,-1 1-22 0,0 3-24 15,0 2-31-15,0 2-30 16,-1 2-37-16,1 1-84 0,0 0-153 16,0 1-215-16,3-1-478 0,-2 2 105 15,6-3-259-15</inkml:trace>
  <inkml:trace contextRef="#ctx0" brushRef="#br0" timeOffset="200315.1">9634 6622 2368 0,'0'0'593'0,"0"0"-203"0,0 0-6 16,0-29-114-16,3 19-125 0,-1 0-55 16,1 1-34-16,0 1 0 0,0-2-18 15,2 3-1-15,-1-2 9 0,1 2 7 16,1-1 2-16,0 2 10 16,1 0 3-16,-1 1-10 0,2 0-24 15,-2 3-6-15,-2 0-27 0,1 2-1 16,1 3 0-16,0 3-1 0,1 2 1 15,0 3 15-15,3 2-12 0,-1 1 15 16,2 1-14-16,0 0-3 0,1-2-1 16,-1 1 0-16,3-3 0 0,0-1 0 15,0-1-43-15,0-2-117 0,1-2-128 16,-1-2-240-16,-3-2-916 0,3-6-959 16</inkml:trace>
  <inkml:trace contextRef="#ctx0" brushRef="#br0" timeOffset="202066.82">16174 6933 1063 0,'0'0'739'0,"0"0"-123"0,0 0-30 16,0 0-181-16,0 0-56 0,0 0-50 16,0 0-105-16,0 0-54 0,0 0 2 15,-6 26-28-15,6-20-28 0,3 1-24 16,3-2-25-16,0 1-13 0,-1 0-8 16,4-3-1-16,2 0-3 0,-1-2 3 15,0-1 10-15,3-1 2 0,-2-4 4 16,1-2 0-16,2-1-10 0,-3-2 3 15,-2-2-2-15,0-2-4 0,1-1 0 16,-6 0-2-16,3 0-1 0,-7-1-3 16,0 0-9-16,0 1 9 0,0 3-10 15,-3 0 17-15,-1 3-1 16,1 1-15-16,-3 3 9 0,-2 2-9 16,-1 2-3-16,1 1-15 0,-4 6-9 15,1 3 8-15,-1 2-2 0,-2 4 15 16,-3 4 3-16,4 0 0 0,2 3 0 15,-1 1-2-15,6-2-8 0,1 1 10 16,2-2 2-16,3 0 0 0,3-2 0 16,6-2 0-16,-1-2 1 0,5-1 9 15,-3-2-10-15,8-2 13 0,-1-3-12 16,3-1 13-16,-2-3-13 0,2-2 0 16,1-1-1-16,-4-3-2 0,3-2-28 15,-5 0-33-15,-4-3-15 0,3-1-3 16,-4-3-53-16,2-1-19 0,-4-3-9 15,-2-2-47-15,0-1-36 0,-1-2-19 16,-2 0-16-16,0-1-24 0,3 1-41 16,-1 0-111-16,-2 3 36 0,0 1 22 15,3 2 64-15,-3 0 26 16,3 3 162-16,-2 0 144 0,-3 2 78 16,2 1 196-16,0 0 94 0,-3 0 35 15,3 2 76-15,-3 1-5 0,0 1-45 16,0 2 1-16,0 0-65 0,-3 2-45 15,3 0-70-15,0 2-75 0,0 0-62 16,0 0-113-16,0 3-36 0,0 2-78 16,0 3 114-16,0 5 3 0,3 2 34 15,1 3-6-15,0 2-28 0,-1 1 30 16,0 2-17-16,-3 2-13 0,4-1 9 16,-1 0-10-16,-3 0-2 15,3-2-1-15,-3-1 0 0,0-2 0 16,3-2-36-16,-3-4 16 0,1-2-13 15,2-3-18-15,1-3-3 0,2-4-34 16,3-1 6-16,2-5 18 0,1-5 6 16,2-3-12-16,0-3 12 0,2-1 25 15,-2 0 34-15,-2 1 0 0,-1 2 3 16,-2 3 28-16,-4 3 43 0,1 2 32 16,-6 5 8-16,3 1-25 0,-3 1 6 15,-3 4-46-15,-3 5-12 0,3 1 0 16,-5 4-16-16,2 0-10 0,3 0-11 15,0 0-3-15,3-2-12 0,0-1-4 16,6-1-2-16,5-2 6 0,1-2-7 16,5-3-70-16,0 0 59 0,5-4-97 15,-2 0-77-15,2-4-57 0,-4 0-113 16,3-3-235-16,-4 2-536 0,0-8-295 16</inkml:trace>
  <inkml:trace contextRef="#ctx0" brushRef="#br0" timeOffset="202389">16936 6832 2553 0,'0'0'777'16,"0"0"-129"-16,-38 11-270 0,24-7-118 16,2 1-146-16,-2 0-77 0,8-1-3 15,0 0 2-15,3 0-36 0,1 1-46 16,2 0 0-16,5 1 15 0,1 0 31 15,0 3-1-15,5-1-1 0,-2 2-1 16,5 1 3-16,-5-1 0 0,2 2 0 16,-4 0 0-16,-1 0 2 0,-6 2 0 15,0-2 29-15,-6 2 8 0,-4 0 4 16,-4-1 0-16,-3 0 3 16,0-1-21-16,0-2-13 0,0-3-10 15,2-2 0-15,4-3-2 0,1-2-52 16,4-2-46-16,3-3-77 0,3-2-70 15,0-2-69-15,6-1-109 0,5 0-127 16,2 0-433-16,-3 2-91 0</inkml:trace>
  <inkml:trace contextRef="#ctx0" brushRef="#br0" timeOffset="202950.45">17075 6900 2632 0,'0'0'1393'0,"0"0"-1000"0,0 0-213 15,0 0-5-15,0 0-99 0,0 0-76 16,0 0-22-16,-20 35 19 0,20-21-15 15,0 2 6-15,0 2-4 0,0 2 15 16,3 1-20-16,-3 0-16 0,3-1-3 16,-1 2 9-16,-2-1 0 0,-2 0 0 15,-1-1 4-15,-3-2 2 0,0-1-3 16,-5-2-18-16,5-4-38 0,-1-2-18 16,0-3-14-16,0-4-25 0,4-3-60 15,3-5-81-15,-1-6-93 0,1-6-20 16,1-6 46-16,6-11 213 0,5-8 136 15,2-4 33-15,0 4 193 16,1 8 48-16,-4 11-39 0,-1 9-18 16,-3 2-42-16,4-1 3 0,-1 0-8 15,-1 1-16-15,2 3-18 0,-5 3-42 16,0 4-47-16,-3 0-47 0,2 3-12 16,-2 3 12-16,0 4 1 0,3 0 15 15,-3 4 12-15,0 3 15 0,1-2-41 16,-3 3 1-16,1 0 12 0,-2 1 7 15,-2-1-19-15,-3-1 43 0,-1 0 26 16,0-1 33-16,0-1 15 0,-5-1-40 16,3-2-40-16,-1-2-28 0,0-1-12 15,2-2-40-15,1-2-73 0,-2-2-70 16,5-2-49-16,2-3-132 0,-1-3-254 16,2 1-676-16,0-8-309 0</inkml:trace>
  <inkml:trace contextRef="#ctx0" brushRef="#br0" timeOffset="203368.14">17281 6740 218 0,'0'0'2863'16,"0"0"-2136"-16,0 0-231 0,0 0-174 16,0 0-202-16,0 0-102 0,0 0-15 15,0 0 9-15,-17 28 4 0,16-14-16 16,-1 1-2-16,2 2-14 0,-3 1 16 15,3 3-2-15,0 0-1 0,0 0 2 16,0-1-1-16,0 0-1 0,3 0-15 16,-1-3-22-16,1-1 12 15,2-4 3-15,-1-1 1 0,-1-3 8 16,5-2 1-16,-2-3 13 0,4-3 2 16,0-1 15-16,0-6-2 0,5-2-1 15,-2-3-10-15,-1-1-2 0,4 0-1 16,-6 0 1-16,3 3 0 0,-5-1 1 15,-1 4 2-15,0 2 25 0,-4 2 12 16,-3 2 3-16,0 1-6 0,0 0-31 16,0 3-6-16,0 3-19 0,0 1 18 15,0 3 0-15,0 0-1 0,0 1-1 16,3 0-12-16,0 0 13 0,5-1 2 16,1 0-2-16,2-2-11 0,0 0-45 15,1-2-84-15,0-1-68 0,4-3-49 16,-2-1-110-16,-2-1-222 0,1-3-478 15,-4 1-138-15</inkml:trace>
  <inkml:trace contextRef="#ctx0" brushRef="#br0" timeOffset="203837.1">17545 6776 2236 0,'0'0'443'16,"0"0"58"-16,0 0-72 0,-29-15-82 15,26 12-155-15,3 0-105 0,0 1-87 16,3 0-87-16,3 1 12 0,5 1-45 16,1 0-18-16,2 2-4 0,6 2-32 15,0 2-72-15,1 0-119 0,2 1-138 16,-1 0 14-16,-2 0-2 0,0 1 54 16,-3-2 82-16,-3 0 355 0,-5 0 101 15,-4-3 147-15,-4 0 22 0,-2-1 235 16,-10 0 137-16,0 0-142 0,-4 1-135 15,-6-1-76-15,1 2-29 0,0-2-28 16,0 0-25-16,3-1-39 0,4 0-47 16,4-1-44-16,5 0-6 0,0 0-21 15,4-1-50-15,8 0-46 16,5 0 21-16,1 0 23 0,3 1-1 16,1 0-9-16,2 2-1 0,1 5-5 15,-3 0 15-15,-2 2-10 0,-4 2 10 16,0 0-12-16,-7 1 0 0,-2 0 15 15,-3 2 16-15,-3-1 6 0,-3 1 36 16,-5-1 19-16,0-1-9 0,-4 1-13 16,2-3-6-16,-1-1-21 0,3-3-13 15,2-1-12-15,3-1-3 0,3-4-6 16,3 0-98-16,0-5-93 16,3-2-119-16,6-5-110 0,1-2-217 15,0 3-560-15,9-9-361 0</inkml:trace>
  <inkml:trace contextRef="#ctx0" brushRef="#br0" timeOffset="203997.47">17879 6851 2519 0,'0'0'588'0,"0"0"-85"0,-21 30-269 16,15-18-146-16,2 1-69 0,-3 1-10 15,4-3-9-15,3-1-19 0,0-1-65 16,3-2-140-16,4-1-123 0,0-4-204 15,-1 0-451-15,5-4-256 0</inkml:trace>
  <inkml:trace contextRef="#ctx0" brushRef="#br0" timeOffset="204518.46">17968 6673 1327 0,'0'0'799'0,"0"0"-304"15,0 0-231-15,0 0-177 0,0 0 3 16,0 0 25-16,0 0 19 0,0 0-1 16,33 18-37-16,-19-15-58 0,0-1-22 15,3 2-15-15,-1-1-1 0,-3 0 12 16,3 0 4-16,-5 0 9 0,-2 2 10 16,-4 0 9-16,-2 2 4 0,-3 3 8 15,-3 2 45-15,-2 3 25 0,-4 3-44 16,0 2-32-16,1 2-22 0,-2 1-7 15,4 0-21-15,3 0 0 0,-1-1 0 16,2-2 0-16,2-1-2 0,0-3 0 16,3-3-1-16,2-2-12 0,-1-3 2 15,9-2 11-15,-2-3 2 0,4-3-1 16,1-4-17-16,4-4-69 0,0-3-61 16,-1-3-16-16,4-2-10 15,-3-3 54-15,0-1 47 0,-1-3 46 16,-2 0 27-16,-2 1 23 0,-2 1 31 15,-2 3 79-15,-5 3 25 0,-2 4 15 16,-2 3 10-16,-2 2 4 0,0 3 20 16,0 1-34-16,0 1-41 0,-2 1-46 15,1 0-50-15,-2 4-36 0,0 3-10 16,0 3 10-16,-2 3 2 0,2 4-1 16,-2 1 0-16,1 3-1 0,-1 1-1 15,2 0-12-15,0 0-11 0,0 1-53 16,3-3-64-16,0 1-50 0,0-4-17 15,3 0-43-15,1-1 113 16,3-4-228-16,-3-2-244 0,1-3-560 16,0-5-461-16</inkml:trace>
  <inkml:trace contextRef="#ctx0" brushRef="#br0" timeOffset="204749.67">18000 6891 2892 0,'0'0'638'0,"0"0"17"0,0 0-319 16,0 0-65-16,52 0-5 0,-8 0-19 16,8 0-37-16,3 2-71 0,-1 0-82 15,-4-1-43-15,-1-1-14 0,1 0-119 16,-2-3-126-16,2-1-103 15,-2-4-270-15,-13 2-507 0,-1-5-1299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CC55C-3B27-C844-A69E-D1E7A444D8D0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667E2-D675-374F-8B11-7B4396754B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2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96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 = enzym</a:t>
            </a:r>
          </a:p>
          <a:p>
            <a:r>
              <a:rPr lang="nb-NO" dirty="0"/>
              <a:t>S</a:t>
            </a:r>
            <a:r>
              <a:rPr lang="nb-NO" baseline="0" dirty="0"/>
              <a:t> = substrat</a:t>
            </a:r>
          </a:p>
          <a:p>
            <a:r>
              <a:rPr lang="nb-NO" baseline="0" dirty="0"/>
              <a:t>ES = enzym-substratkompleks</a:t>
            </a:r>
          </a:p>
          <a:p>
            <a:r>
              <a:rPr lang="nb-NO" baseline="0" dirty="0"/>
              <a:t>P = produkt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85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ser bort fra </a:t>
            </a:r>
            <a:r>
              <a:rPr lang="nb-NO" dirty="0" err="1"/>
              <a:t>tilbakedannels</a:t>
            </a:r>
            <a:r>
              <a:rPr lang="nb-NO" baseline="0" dirty="0" err="1"/>
              <a:t>e</a:t>
            </a:r>
            <a:r>
              <a:rPr lang="nb-NO" baseline="0" dirty="0"/>
              <a:t> av produkt.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79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b-NO" dirty="0"/>
                  <a:t>Merk</a:t>
                </a:r>
                <a:r>
                  <a:rPr lang="nb-NO" baseline="0" dirty="0"/>
                  <a:t>: legger til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2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b-NO" baseline="0" dirty="0"/>
                  <a:t> i funksjonsverdiene i </a:t>
                </a:r>
                <a:r>
                  <a:rPr lang="nb-NO" baseline="0" dirty="0" err="1"/>
                  <a:t>bakoverdifferansen</a:t>
                </a:r>
                <a:r>
                  <a:rPr lang="nb-NO" baseline="0" dirty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b-NO" dirty="0" smtClean="0"/>
                  <a:t>Merk</a:t>
                </a:r>
                <a:r>
                  <a:rPr lang="nb-NO" baseline="0" dirty="0" smtClean="0"/>
                  <a:t>: legger til </a:t>
                </a:r>
                <a:r>
                  <a:rPr lang="nb-NO" sz="1200" i="0" smtClean="0">
                    <a:latin typeface="Cambria Math" panose="02040503050406030204" pitchFamily="18" charset="0"/>
                  </a:rPr>
                  <a:t>Δ</a:t>
                </a:r>
                <a:r>
                  <a:rPr lang="nb-NO" sz="1200" i="0">
                    <a:latin typeface="Cambria Math" panose="02040503050406030204" pitchFamily="18" charset="0"/>
                  </a:rPr>
                  <a:t>𝑥</a:t>
                </a:r>
                <a:r>
                  <a:rPr lang="nb-NO" baseline="0" dirty="0" smtClean="0"/>
                  <a:t> i funksjonsverdiene i </a:t>
                </a:r>
                <a:r>
                  <a:rPr lang="nb-NO" baseline="0" dirty="0" err="1" smtClean="0"/>
                  <a:t>bakoverdifferansen</a:t>
                </a:r>
                <a:r>
                  <a:rPr lang="nb-NO" baseline="0" dirty="0" smtClean="0"/>
                  <a:t>.</a:t>
                </a:r>
                <a:endParaRPr lang="nb-NO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84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9A03E78E-A3A3-4B18-96BB-369B77EDA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1" y="1121728"/>
            <a:ext cx="9137078" cy="40233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676405"/>
            <a:ext cx="6858000" cy="98736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87124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3924491"/>
            <a:ext cx="1631950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0B27C-B238-4423-8677-A476C443572C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388848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64D657-7885-4533-95E9-07977EB1E5F6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408622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D367748-7BE7-44EC-81BA-3B5C2C15E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A4B4FE-9DF4-4F75-9702-F81B6EE27EDE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BF8729D-EC26-46E0-A463-FFB60D8A4A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2E83AD0-CDBE-4F26-A2BE-5B57E7C52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466584F-AD67-4585-ACAD-663074782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D1EBF0-5C4C-4CD1-B463-32F29047B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8A0F797-8B20-460D-9AF2-ED6C18AE2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CC79193-2924-4E4D-90DA-E7B8FF8B1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F0B1522-DAF1-4576-BC24-C4B07F3C7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8302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07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830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ED4FAE7-FE04-470F-A322-C6BD7F0DD75D}"/>
              </a:ext>
            </a:extLst>
          </p:cNvPr>
          <p:cNvSpPr/>
          <p:nvPr userDrawn="1"/>
        </p:nvSpPr>
        <p:spPr>
          <a:xfrm>
            <a:off x="0" y="1121728"/>
            <a:ext cx="9144000" cy="402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810875"/>
            <a:ext cx="6858000" cy="98736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848487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5627A1A-62D2-42A8-ACC3-ED6BFFA3B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C08FEA-29FA-4633-9EE6-4D5DF453B752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78B141A-E1F9-4B6B-AB06-A43A9B333B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3F472EC-14D5-4FFE-9D7A-766A00F73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0137B8-8336-444A-8450-141A9D337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B1F1AD-9372-40BA-B71A-E501F11B8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9CDD28-40F9-4656-8D6C-8B93880DF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0472E25-ADE3-410A-85EF-F10FB0955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B20A05F-2A56-4823-9122-8B62D8BAD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AFCA1C8-BACB-4544-8D6F-E9DED43E23B9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315762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4A7285-3055-4647-BC2A-C6D5A8AF103F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774449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1025"/>
            <a:ext cx="7429501" cy="1884458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4320"/>
            <a:ext cx="7428379" cy="85574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78D-282B-FF45-8EA6-2895F3C87F28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9E42-278E-8443-9918-98F128BBA1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60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1CF630B-3D3D-45F0-AFAF-5BAFF77886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3798000" y="1396975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3798000" y="3150394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11AA87-01BC-457A-9D24-F263E5A933A7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CCCC5A-87C6-451E-AB30-6B75040B830A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C0CF3A2-BB35-4B5B-985F-C9049CE10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9B5DF3-76D1-4FB2-B03A-558958BEEB81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C493A5E-9BD3-4E8F-9929-DFF150B39C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9AC40A2-48E8-4E38-A0D0-CAEFC7530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F7D78F3-9CE5-4553-8D36-258A12EF6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5AC0C3A-7F3C-451F-B739-CDD50839D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1EAB8D2-F0B4-4FAC-B38F-64CE67089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AF9656E-399E-4288-8913-4F1031205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C1BAEC-C920-477B-B026-EFE81143D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94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/m bilde og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34E270BA-1CD5-4957-84D6-18A400390989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1A0141D-73F1-4F3B-9CD6-75FDD560D760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36B2E708-3A4F-47DB-8C8F-7EC057EF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790905" y="1361116"/>
            <a:ext cx="3024000" cy="3024000"/>
          </a:xfrm>
          <a:prstGeom prst="ellipse">
            <a:avLst/>
          </a:prstGeom>
          <a:solidFill>
            <a:schemeClr val="bg1"/>
          </a:solidFill>
        </p:spPr>
        <p:txBody>
          <a:bodyPr lIns="36000" tIns="36000" rIns="36000" bIns="1080000" anchor="b"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904564" y="2941568"/>
            <a:ext cx="2788023" cy="54229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6D3BBD-497E-444D-8817-667147E4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DCEEDE-996F-4F53-AA53-892FCAE5A1F3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6B1FFA4-DB8A-453A-866D-42BEE93355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559E31-041D-4610-A582-C8215B787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DFF11FF-8985-45B8-87AD-4F75F97CF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9177C8-B844-4593-8A4D-6028B89B0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206DB3E-7E5A-4118-A58E-D28E6B6BE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AE402C-300B-4295-A825-9A43E9C92F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BBA4532-2A30-40BC-97E0-29A2E60C6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69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258D59-7168-4E0B-A9D6-8E1FF9EA5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818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0970" y="1410933"/>
            <a:ext cx="6562060" cy="1261884"/>
          </a:xfrm>
        </p:spPr>
        <p:txBody>
          <a:bodyPr wrap="square" anchor="ctr">
            <a:spAutoFit/>
          </a:bodyPr>
          <a:lstStyle>
            <a:lvl1pPr algn="ctr">
              <a:defRPr sz="41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831B6B-6892-4E24-A66F-0CE8685A2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4847" y="4515703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A88C679-3A11-42E0-9A8B-D596C63A662C}"/>
              </a:ext>
            </a:extLst>
          </p:cNvPr>
          <p:cNvSpPr txBox="1"/>
          <p:nvPr userDrawn="1"/>
        </p:nvSpPr>
        <p:spPr>
          <a:xfrm>
            <a:off x="3177587" y="4583354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52A8C7-01D7-48B7-A36C-B219C7E019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782820" y="4667043"/>
            <a:ext cx="439200" cy="136098"/>
            <a:chOff x="699" y="-168"/>
            <a:chExt cx="810" cy="2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391352-4D48-412C-8465-D30BD6C55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9855DE-927D-4973-BC42-270C92843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A2B59B8-7CF6-4668-ABCB-F4A7DD75C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4FD7DF4-3E30-4B20-A43D-1A4F8E872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64B77F7-76E3-463F-986A-ED33F912AC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D03E1DA-EBA2-4340-99A1-0AAE7C931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520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AB2FC4-B0AF-47B9-889E-B3D3131125B4}"/>
              </a:ext>
            </a:extLst>
          </p:cNvPr>
          <p:cNvSpPr/>
          <p:nvPr userDrawn="1"/>
        </p:nvSpPr>
        <p:spPr>
          <a:xfrm>
            <a:off x="0" y="905435"/>
            <a:ext cx="9144000" cy="423965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182827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FAD5ACB-59BB-4888-BC7A-DDBA47C2AC07}"/>
              </a:ext>
            </a:extLst>
          </p:cNvPr>
          <p:cNvCxnSpPr/>
          <p:nvPr userDrawn="1"/>
        </p:nvCxnSpPr>
        <p:spPr>
          <a:xfrm>
            <a:off x="4572000" y="1800225"/>
            <a:ext cx="0" cy="2736342"/>
          </a:xfrm>
          <a:prstGeom prst="line">
            <a:avLst/>
          </a:prstGeom>
          <a:ln w="12700">
            <a:solidFill>
              <a:srgbClr val="C7C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0A86587-8C70-4A7E-BC3D-1C08133619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67479" y="1196893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072" y="1764222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67479" y="1778288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74" y="1144943"/>
            <a:ext cx="250231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547A535-64C8-47BA-A0EF-C549CE5A7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74" y="2973972"/>
            <a:ext cx="250231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392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07738B89-F2C1-41B7-92EF-E139FA97D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1420" y="1144943"/>
            <a:ext cx="1782223" cy="1782223"/>
          </a:xfrm>
          <a:prstGeom prst="rect">
            <a:avLst/>
          </a:prstGeom>
          <a:solidFill>
            <a:schemeClr val="dk1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448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32392" y="2973971"/>
            <a:ext cx="3611251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D395384-2AA4-43C2-BA8A-F89CC7A4E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0448" y="2973970"/>
            <a:ext cx="178222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1A23FB33-0C5E-433C-A6D7-C7CFF1937B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11.11.2020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B6FB1711-42FB-43A1-B5CC-7DF4096BB6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6CDFAB3E-FFBD-435E-867C-6F512F1938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7612E60-73D6-4E03-A75B-7B60A12C2020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11.11.2020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27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1B0674C-4CBD-4F5B-B1E6-8439D0BF788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F14E1A4-E3DE-4BED-8514-C42A8BC81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400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E44EF5B2-5E6A-41CC-91F9-7BEF8B2EF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773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2A9AA01A-7EA8-48B1-B72A-C38F2F418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569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4B802FF4-92EA-42A7-BF43-5990B1289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942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DAA5AE86-50F7-49C1-8D68-1C0A97319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315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rgbClr val="CC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11.11.2020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296162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618000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52A1348-F70D-4977-ABF0-B088B61478C8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939838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907FAE4-AE58-4689-84EB-3770B2E581C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1"/>
            <a:ext cx="7920990" cy="3060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" y="4860608"/>
            <a:ext cx="634666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11.11.2020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80674" y="4860608"/>
            <a:ext cx="5582653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3742" y="4860608"/>
            <a:ext cx="231608" cy="1800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B422D6A-1596-4F97-B0A0-875892A68C1A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3" r:id="rId4"/>
    <p:sldLayoutId id="2147483659" r:id="rId5"/>
    <p:sldLayoutId id="2147483650" r:id="rId6"/>
    <p:sldLayoutId id="2147483660" r:id="rId7"/>
    <p:sldLayoutId id="2147483661" r:id="rId8"/>
    <p:sldLayoutId id="2147483662" r:id="rId9"/>
    <p:sldLayoutId id="2147483652" r:id="rId10"/>
    <p:sldLayoutId id="2147483653" r:id="rId11"/>
    <p:sldLayoutId id="2147483654" r:id="rId12"/>
    <p:sldLayoutId id="2147483655" r:id="rId13"/>
    <p:sldLayoutId id="2147483658" r:id="rId14"/>
    <p:sldLayoutId id="2147483665" r:id="rId15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F1574C-EDB0-4093-99A6-A400FE614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Programmering for kjemikere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17633F-38EF-4D85-9ED0-6D967DA7B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Dynamiske systemer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E8BD12-25AB-48BB-9CD1-3C4604D09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89" y="3982065"/>
            <a:ext cx="3497949" cy="326424"/>
          </a:xfrm>
        </p:spPr>
        <p:txBody>
          <a:bodyPr>
            <a:normAutofit/>
          </a:bodyPr>
          <a:lstStyle/>
          <a:p>
            <a:r>
              <a:rPr lang="nb-NO" dirty="0"/>
              <a:t>Andreas Haraldsrud</a:t>
            </a:r>
          </a:p>
          <a:p>
            <a:r>
              <a:rPr lang="nb-NO" dirty="0"/>
              <a:t>Kjemisk institutt, UiO</a:t>
            </a:r>
          </a:p>
        </p:txBody>
      </p:sp>
    </p:spTree>
    <p:extLst>
      <p:ext uri="{BB962C8B-B14F-4D97-AF65-F5344CB8AC3E}">
        <p14:creationId xmlns:p14="http://schemas.microsoft.com/office/powerpoint/2010/main" val="130419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39" y="222696"/>
            <a:ext cx="4506167" cy="4577412"/>
          </a:xfrm>
        </p:spPr>
      </p:pic>
    </p:spTree>
    <p:extLst>
      <p:ext uri="{BB962C8B-B14F-4D97-AF65-F5344CB8AC3E}">
        <p14:creationId xmlns:p14="http://schemas.microsoft.com/office/powerpoint/2010/main" val="158887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3EC80D-90D6-47E0-A1E2-60F2CD87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1EFD8E-B204-4F6A-85B8-E4A4BA742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8686142C-F636-4541-9B70-4317880EA378}"/>
                  </a:ext>
                </a:extLst>
              </p14:cNvPr>
              <p14:cNvContentPartPr/>
              <p14:nvPr/>
            </p14:nvContentPartPr>
            <p14:xfrm>
              <a:off x="585720" y="611640"/>
              <a:ext cx="4786200" cy="2957400"/>
            </p14:xfrm>
          </p:contentPart>
        </mc:Choice>
        <mc:Fallback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8686142C-F636-4541-9B70-4317880EA3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360" y="602280"/>
                <a:ext cx="4804920" cy="29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01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970" y="1410933"/>
            <a:ext cx="6562060" cy="1261884"/>
          </a:xfrm>
        </p:spPr>
        <p:txBody>
          <a:bodyPr/>
          <a:lstStyle/>
          <a:p>
            <a:r>
              <a:rPr lang="nb-NO" dirty="0"/>
              <a:t>Algoritmer for </a:t>
            </a:r>
            <a:r>
              <a:rPr lang="nb-NO" dirty="0" err="1"/>
              <a:t>løsing</a:t>
            </a:r>
            <a:r>
              <a:rPr lang="nb-NO" dirty="0"/>
              <a:t> av differensiallikninger</a:t>
            </a:r>
          </a:p>
        </p:txBody>
      </p:sp>
    </p:spTree>
    <p:extLst>
      <p:ext uri="{BB962C8B-B14F-4D97-AF65-F5344CB8AC3E}">
        <p14:creationId xmlns:p14="http://schemas.microsoft.com/office/powerpoint/2010/main" val="375474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3978F8-15B3-4AC3-B5F1-D013B001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Igjen: Vi har ulike tilnærminger til den deriverte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2FE856D-AFF3-45DA-A1E7-45DA20948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nb-NO" sz="1800" dirty="0"/>
                  <a:t>Merk ulike bruk av notasjon med samme betydning: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nb-NO" sz="1800" b="0" dirty="0"/>
              </a:p>
              <a:p>
                <a:endParaRPr lang="nb-NO" sz="1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nb-NO" sz="1800" dirty="0" err="1"/>
                  <a:t>Framoverdifferanse</a:t>
                </a:r>
                <a:r>
                  <a:rPr lang="nb-NO" sz="1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nb-NO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nb-NO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nb-NO" sz="1800" dirty="0"/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nb-NO" sz="1800" dirty="0"/>
                  <a:t>Bakoverdifferanse: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nb-NO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nb-NO" sz="1800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nb-NO" sz="1800" dirty="0"/>
                  <a:t>Sentraldifferanse: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m:rPr>
                              <m:sty m:val="p"/>
                            </m:rPr>
                            <a:rPr lang="nb-NO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nb-NO" sz="1800" dirty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2FE856D-AFF3-45DA-A1E7-45DA20948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4" t="-398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99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Som fører til ulike algoritmer for </a:t>
            </a:r>
            <a:r>
              <a:rPr lang="nb-NO" dirty="0" err="1"/>
              <a:t>løsing</a:t>
            </a:r>
            <a:r>
              <a:rPr lang="nb-NO" dirty="0"/>
              <a:t> av </a:t>
            </a:r>
            <a:r>
              <a:rPr lang="nb-NO" dirty="0" err="1"/>
              <a:t>difflikninger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nb-NO" sz="1800" dirty="0"/>
                  <a:t>Framoverdifferanse (Forward </a:t>
                </a:r>
                <a:r>
                  <a:rPr lang="nb-NO" sz="1800" dirty="0" err="1"/>
                  <a:t>Euler</a:t>
                </a:r>
                <a:r>
                  <a:rPr lang="nb-NO" sz="1800" dirty="0"/>
                  <a:t>):</a:t>
                </a:r>
                <a:br>
                  <a:rPr lang="nb-NO" sz="1800" dirty="0"/>
                </a:br>
                <a:endParaRPr lang="nb-NO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)≈</m:t>
                      </m:r>
                      <m:sSup>
                        <m:s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b-NO" sz="1800" dirty="0"/>
              </a:p>
              <a:p>
                <a:pPr marL="285750" indent="-285750"/>
                <a:endParaRPr lang="nb-NO" sz="1800" dirty="0"/>
              </a:p>
              <a:p>
                <a:pPr marL="285750" indent="-285750"/>
                <a:r>
                  <a:rPr lang="nb-NO" sz="1800" dirty="0"/>
                  <a:t>Bakoverdifferanse (</a:t>
                </a:r>
                <a:r>
                  <a:rPr lang="nb-NO" sz="1800" dirty="0" err="1"/>
                  <a:t>Backward</a:t>
                </a:r>
                <a:r>
                  <a:rPr lang="nb-NO" sz="1800" dirty="0"/>
                  <a:t> </a:t>
                </a:r>
                <a:r>
                  <a:rPr lang="nb-NO" sz="1800" dirty="0" err="1"/>
                  <a:t>Euler</a:t>
                </a:r>
                <a:r>
                  <a:rPr lang="nb-NO" sz="1800" dirty="0"/>
                  <a:t>):</a:t>
                </a:r>
                <a:br>
                  <a:rPr lang="nb-NO" sz="1800" dirty="0"/>
                </a:br>
                <a:endParaRPr lang="nb-NO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 sz="1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1800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nb-NO" sz="1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sz="1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br>
                  <a:rPr lang="nb-NO" sz="1800" dirty="0"/>
                </a:br>
                <a:endParaRPr lang="nb-NO" sz="1800" dirty="0"/>
              </a:p>
              <a:p>
                <a:pPr marL="285750" indent="-285750"/>
                <a:endParaRPr lang="nb-NO" sz="1800" dirty="0"/>
              </a:p>
              <a:p>
                <a:pPr marL="285750" indent="-285750"/>
                <a:r>
                  <a:rPr lang="nb-NO" sz="1800" dirty="0"/>
                  <a:t>Sentraldifferanse (</a:t>
                </a:r>
                <a:r>
                  <a:rPr lang="nb-NO" sz="1800" dirty="0" err="1"/>
                  <a:t>Crank-Nicolson</a:t>
                </a:r>
                <a:r>
                  <a:rPr lang="nb-NO" sz="1800" dirty="0"/>
                  <a:t>): Kombinasjon av FE og BE </a:t>
                </a:r>
                <a:br>
                  <a:rPr lang="nb-NO" sz="1800" dirty="0"/>
                </a:br>
                <a:r>
                  <a:rPr lang="nb-NO" sz="1800" dirty="0"/>
                  <a:t>(ikke pensum).</a:t>
                </a:r>
                <a:br>
                  <a:rPr lang="nb-NO" sz="1800" dirty="0"/>
                </a:br>
                <a:endParaRPr lang="nb-NO" sz="1800" dirty="0"/>
              </a:p>
              <a:p>
                <a:pPr marL="0" indent="0">
                  <a:buNone/>
                </a:pPr>
                <a:endParaRPr lang="nb-NO" sz="1800" dirty="0"/>
              </a:p>
              <a:p>
                <a:endParaRPr lang="nb-NO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48" t="-2789" b="-876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48EE418D-122C-41E0-BE89-AB6B7BD77B2B}"/>
                  </a:ext>
                </a:extLst>
              </p14:cNvPr>
              <p14:cNvContentPartPr/>
              <p14:nvPr/>
            </p14:nvContentPartPr>
            <p14:xfrm>
              <a:off x="2934360" y="1949400"/>
              <a:ext cx="3769560" cy="2045160"/>
            </p14:xfrm>
          </p:contentPart>
        </mc:Choice>
        <mc:Fallback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48EE418D-122C-41E0-BE89-AB6B7BD77B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000" y="1940040"/>
                <a:ext cx="3788280" cy="20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6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Backward</a:t>
            </a:r>
            <a:r>
              <a:rPr lang="nb-NO" dirty="0"/>
              <a:t> </a:t>
            </a:r>
            <a:r>
              <a:rPr lang="nb-NO" dirty="0" err="1"/>
              <a:t>Euler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sz="1600" dirty="0"/>
                  <a:t>God til såkalte </a:t>
                </a:r>
                <a:r>
                  <a:rPr lang="nb-NO" sz="1600" i="1" dirty="0"/>
                  <a:t>stive </a:t>
                </a:r>
                <a:r>
                  <a:rPr lang="nb-NO" sz="1600" dirty="0"/>
                  <a:t>(numerisk ustabile) </a:t>
                </a:r>
                <a:r>
                  <a:rPr lang="nb-NO" sz="1600" dirty="0" err="1"/>
                  <a:t>difflikninger</a:t>
                </a:r>
                <a:r>
                  <a:rPr lang="nb-NO" sz="1600" dirty="0"/>
                  <a:t>, som ofte reaksjonskinetikklikninger er.</a:t>
                </a:r>
              </a:p>
              <a:p>
                <a:r>
                  <a:rPr lang="nb-NO" sz="1600" dirty="0"/>
                  <a:t>Kalles en </a:t>
                </a:r>
                <a:r>
                  <a:rPr lang="nb-NO" sz="1600" i="1" dirty="0"/>
                  <a:t>implisitt </a:t>
                </a:r>
                <a:r>
                  <a:rPr lang="nb-NO" sz="1600" dirty="0"/>
                  <a:t>metode fordi du regner ut funksjonsverdien ved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b-NO" sz="1600" dirty="0"/>
                  <a:t> ved å bruke den deriverte av funksjonen på det samme tidssteget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b-NO" sz="16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7" t="-2191" r="-3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34" y="2738944"/>
            <a:ext cx="1627413" cy="211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7555" y="2738944"/>
            <a:ext cx="1627413" cy="211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3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857247-212B-46FC-8BAC-F0C12365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Runge-Kutta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25F74D0-5CC7-45AC-B83D-AC0AA3D16A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Gjenta følgende operasjoner: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:endParaRPr lang="nb-NO" b="0" dirty="0"/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25F74D0-5CC7-45AC-B83D-AC0AA3D16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6" t="-199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Bilde 6" descr="Et bilde som inneholder person, bygning, utendørs, kvinne&#10;&#10;Automatisk generert beskrivelse">
            <a:extLst>
              <a:ext uri="{FF2B5EF4-FFF2-40B4-BE49-F238E27FC236}">
                <a16:creationId xmlns:a16="http://schemas.microsoft.com/office/drawing/2014/main" id="{79C7FC0C-56DF-476A-B3F8-002D5C434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18"/>
          <a:stretch/>
        </p:blipFill>
        <p:spPr>
          <a:xfrm>
            <a:off x="3969971" y="1116501"/>
            <a:ext cx="5076095" cy="32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5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du kunne?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/>
              <a:t>Forklare hva differensiallikninger er.</a:t>
            </a:r>
          </a:p>
          <a:p>
            <a:r>
              <a:rPr lang="nb-NO" sz="1800" dirty="0"/>
              <a:t>Utlede Forward </a:t>
            </a:r>
            <a:r>
              <a:rPr lang="nb-NO" sz="1800" dirty="0" err="1"/>
              <a:t>Euler</a:t>
            </a:r>
            <a:r>
              <a:rPr lang="nb-NO" sz="1800" dirty="0"/>
              <a:t>-algoritmen fra </a:t>
            </a:r>
            <a:r>
              <a:rPr lang="nb-NO" sz="1800" dirty="0" err="1"/>
              <a:t>framoverdifferansetilnærmingen</a:t>
            </a:r>
            <a:r>
              <a:rPr lang="nb-NO" sz="1800" dirty="0"/>
              <a:t> til den deriverte.</a:t>
            </a:r>
          </a:p>
          <a:p>
            <a:r>
              <a:rPr lang="nb-NO" sz="1800" dirty="0"/>
              <a:t>Implementere og bruke FE-algoritmen til å løse ulike differensiallikninger, men spesielt relatert til reaksjonskinetikk.</a:t>
            </a:r>
          </a:p>
          <a:p>
            <a:r>
              <a:rPr lang="nb-NO" sz="1800" dirty="0"/>
              <a:t>Bruke numeriske biblioteker til å løse differensiallikninger med ulike metoder (</a:t>
            </a:r>
            <a:r>
              <a:rPr lang="nb-NO" sz="1800" dirty="0" err="1"/>
              <a:t>bakovermetoder</a:t>
            </a:r>
            <a:r>
              <a:rPr lang="nb-NO" sz="1800" dirty="0"/>
              <a:t> og RK-metoder).</a:t>
            </a:r>
          </a:p>
        </p:txBody>
      </p:sp>
    </p:spTree>
    <p:extLst>
      <p:ext uri="{BB962C8B-B14F-4D97-AF65-F5344CB8AC3E}">
        <p14:creationId xmlns:p14="http://schemas.microsoft.com/office/powerpoint/2010/main" val="138199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45A0DA-61FB-4984-B70E-D28A8F69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841C1-2857-4F54-95E9-192D0D34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D10B847-570B-433A-8E5F-A182CEF25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751"/>
            <a:ext cx="9144000" cy="41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5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970" y="1726404"/>
            <a:ext cx="6562060" cy="630942"/>
          </a:xfrm>
        </p:spPr>
        <p:txBody>
          <a:bodyPr/>
          <a:lstStyle/>
          <a:p>
            <a:r>
              <a:rPr lang="nb-NO" dirty="0"/>
              <a:t>Reaksjonskinetikk</a:t>
            </a:r>
          </a:p>
        </p:txBody>
      </p:sp>
    </p:spTree>
    <p:extLst>
      <p:ext uri="{BB962C8B-B14F-4D97-AF65-F5344CB8AC3E}">
        <p14:creationId xmlns:p14="http://schemas.microsoft.com/office/powerpoint/2010/main" val="33082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Ratelover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sz="2000" dirty="0"/>
                  <a:t>Ratelover er </a:t>
                </a:r>
                <a:r>
                  <a:rPr lang="nb-NO" sz="2000" i="1" dirty="0"/>
                  <a:t>empiriske </a:t>
                </a:r>
                <a:r>
                  <a:rPr lang="nb-NO" sz="2000" dirty="0"/>
                  <a:t>sammenhenger som beskriver endringen i konsentrasjon til ulike kjemiske forbindelser under en reaksjon.</a:t>
                </a:r>
              </a:p>
              <a:p>
                <a:endParaRPr lang="nb-NO" sz="2000" dirty="0"/>
              </a:p>
              <a:p>
                <a:pPr marL="342900" indent="-342900"/>
                <a:r>
                  <a:rPr lang="nb-NO" sz="2000" dirty="0"/>
                  <a:t>Eksempel: Enzymkinetikk.</a:t>
                </a:r>
              </a:p>
              <a:p>
                <a:pPr marL="0" indent="0" algn="ctr">
                  <a:buNone/>
                </a:pPr>
                <a:endParaRPr lang="nb-NO" sz="2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⇌</m:t>
                    </m:r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𝐸𝑆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b-NO" sz="2000" dirty="0"/>
                  <a:t> </a:t>
                </a:r>
              </a:p>
              <a:p>
                <a:pPr marL="0" indent="0" algn="ctr">
                  <a:buNone/>
                </a:pPr>
                <a:endParaRPr lang="nb-NO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002" t="-278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20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Enzymkinetikk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8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sz="1800" i="1" smtClean="0">
                          <a:latin typeface="Cambria Math" panose="02040503050406030204" pitchFamily="18" charset="0"/>
                        </a:rPr>
                        <m:t> ⇌</m:t>
                      </m:r>
                      <m:r>
                        <a:rPr 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nb-NO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𝐸𝑆</m:t>
                      </m:r>
                      <m:r>
                        <a:rPr 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b-NO" sz="1800" dirty="0"/>
              </a:p>
              <a:p>
                <a:pPr marL="0" indent="0" algn="ctr">
                  <a:buNone/>
                </a:pPr>
                <a:endParaRPr lang="nb-NO" sz="1800" dirty="0"/>
              </a:p>
              <a:p>
                <a:pPr marL="285750" indent="-285750"/>
                <a:r>
                  <a:rPr lang="nb-NO" sz="1800" b="0" dirty="0"/>
                  <a:t>Ratekonstant for dannelse av 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nb-NO" sz="1800" dirty="0"/>
              </a:p>
              <a:p>
                <a:pPr marL="285750" indent="-285750"/>
                <a:r>
                  <a:rPr lang="nb-NO" sz="1800" dirty="0"/>
                  <a:t>Ratekonstant for nedbrytning av 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nb-NO" sz="1800" dirty="0"/>
              </a:p>
              <a:p>
                <a:pPr marL="285750" indent="-285750"/>
                <a:r>
                  <a:rPr lang="nb-NO" sz="1800" dirty="0"/>
                  <a:t>Ratekonstant for dannelse av produkt: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sz="1800" dirty="0"/>
              </a:p>
              <a:p>
                <a:pPr marL="285750" indent="-285750"/>
                <a:r>
                  <a:rPr lang="nb-NO" sz="1800" dirty="0"/>
                  <a:t>(Ratekonstant for nedbryting av produkt: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nb-NO" sz="1800" dirty="0"/>
                  <a:t>)</a:t>
                </a:r>
              </a:p>
              <a:p>
                <a:pPr marL="285750" indent="-285750"/>
                <a:endParaRPr lang="nb-NO" sz="1800" dirty="0"/>
              </a:p>
              <a:p>
                <a:pPr marL="285750" indent="-285750"/>
                <a:r>
                  <a:rPr lang="nb-NO" sz="1800" dirty="0"/>
                  <a:t>Alle lovene er førsteordens med hensyn på alle reaktanter og produkter.</a:t>
                </a:r>
              </a:p>
              <a:p>
                <a:pPr marL="285750" indent="-285750"/>
                <a:endParaRPr lang="nb-NO" dirty="0"/>
              </a:p>
              <a:p>
                <a:pPr marL="285750" indent="-285750"/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48" b="-2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CCDC3784-C09B-4092-9584-079251D13179}"/>
                  </a:ext>
                </a:extLst>
              </p14:cNvPr>
              <p14:cNvContentPartPr/>
              <p14:nvPr/>
            </p14:nvContentPartPr>
            <p14:xfrm>
              <a:off x="4240440" y="1402560"/>
              <a:ext cx="3125880" cy="98640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CDC3784-C09B-4092-9584-079251D131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1080" y="1393200"/>
                <a:ext cx="3144600" cy="10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51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Koblede differensiallikninger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nb-NO" sz="2600" dirty="0"/>
                  <a:t>Vi kan kalle reaksjonshastigheten for </a:t>
                </a:r>
                <a:r>
                  <a:rPr lang="nb-NO" sz="2600" i="1" dirty="0"/>
                  <a:t>v. </a:t>
                </a:r>
                <a:r>
                  <a:rPr lang="nb-NO" sz="2600" dirty="0"/>
                  <a:t>Da får vi:</a:t>
                </a:r>
              </a:p>
              <a:p>
                <a:pPr marL="0" indent="0" algn="ctr">
                  <a:buNone/>
                </a:pPr>
                <a:endParaRPr lang="nb-NO" sz="29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nb-NO" sz="2900" dirty="0"/>
              </a:p>
              <a:p>
                <a:pPr marL="0" indent="0" algn="ctr">
                  <a:buNone/>
                </a:pPr>
                <a:endParaRPr lang="nb-NO" sz="2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nb-NO" sz="2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𝐸𝑆</m:t>
                          </m:r>
                        </m:e>
                      </m:d>
                    </m:oMath>
                  </m:oMathPara>
                </a14:m>
                <a:endParaRPr lang="nb-NO" sz="2900" dirty="0"/>
              </a:p>
              <a:p>
                <a:pPr marL="0" indent="0" algn="ctr">
                  <a:buNone/>
                </a:pPr>
                <a:endParaRPr lang="nb-NO" sz="2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900" i="1">
                              <a:latin typeface="Cambria Math" panose="02040503050406030204" pitchFamily="18" charset="0"/>
                            </a:rPr>
                            <m:t>𝐸𝑆</m:t>
                          </m:r>
                        </m:e>
                      </m:d>
                    </m:oMath>
                  </m:oMathPara>
                </a14:m>
                <a:endParaRPr lang="nb-NO" sz="2000" dirty="0"/>
              </a:p>
              <a:p>
                <a:pPr marL="0" indent="0" algn="ctr">
                  <a:buNone/>
                </a:pPr>
                <a:endParaRPr lang="nb-NO" sz="2000" dirty="0"/>
              </a:p>
              <a:p>
                <a:r>
                  <a:rPr lang="nb-NO" sz="2000" dirty="0"/>
                  <a:t>Dette betyr at vi får differensiallikningene til høyre.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387" t="-358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𝐸𝑆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𝐸𝑆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b-NO" dirty="0"/>
              </a:p>
              <a:p>
                <a:pPr marL="0" indent="0" algn="ctr">
                  <a:buNone/>
                </a:pPr>
                <a:endParaRPr lang="nb-NO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𝐸𝑆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b-NO" dirty="0"/>
              </a:p>
              <a:p>
                <a:pPr marL="0" indent="0" algn="ctr">
                  <a:buNone/>
                </a:pPr>
                <a:endParaRPr lang="nb-NO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𝐸𝑆</m:t>
                              </m:r>
                            </m:e>
                          </m:d>
                        </m:num>
                        <m:den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𝐸𝑆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𝐸𝑆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b-NO" dirty="0"/>
              </a:p>
              <a:p>
                <a:pPr marL="0" indent="0" algn="ctr">
                  <a:buNone/>
                </a:pPr>
                <a:endParaRPr lang="nb-NO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Dette er </a:t>
                </a:r>
                <a:r>
                  <a:rPr lang="nb-NO" i="1" dirty="0"/>
                  <a:t>koblede</a:t>
                </a:r>
                <a:r>
                  <a:rPr lang="nb-NO" dirty="0"/>
                  <a:t> differensiallikninger siden de avhenger av hverandre. 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03" b="-59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722D6B91-61F3-438D-AD34-13A72D2FC8C6}"/>
                  </a:ext>
                </a:extLst>
              </p14:cNvPr>
              <p14:cNvContentPartPr/>
              <p14:nvPr/>
            </p14:nvContentPartPr>
            <p14:xfrm>
              <a:off x="1773360" y="1243080"/>
              <a:ext cx="6356520" cy="2844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722D6B91-61F3-438D-AD34-13A72D2FC8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4000" y="1233720"/>
                <a:ext cx="6375240" cy="28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543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enzym.py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90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5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0E6E54-85CC-4842-9099-96210C4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&#10;&#10;Beskrivelse som er generert med svært høy visshet">
            <a:extLst>
              <a:ext uri="{FF2B5EF4-FFF2-40B4-BE49-F238E27FC236}">
                <a16:creationId xmlns:a16="http://schemas.microsoft.com/office/drawing/2014/main" id="{8600E78E-85B8-4BF6-9B2E-9C870424A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537" y="288036"/>
            <a:ext cx="4376926" cy="4376926"/>
          </a:xfrm>
        </p:spPr>
      </p:pic>
    </p:spTree>
    <p:extLst>
      <p:ext uri="{BB962C8B-B14F-4D97-AF65-F5344CB8AC3E}">
        <p14:creationId xmlns:p14="http://schemas.microsoft.com/office/powerpoint/2010/main" val="123732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1.potx" id="{EA89BD56-01FD-48D9-BDD3-1E84E0E193CE}" vid="{1D06FC09-0143-4B29-8E70-0BE773F385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6C095784CFED4BB1C07E103D8EEA0F" ma:contentTypeVersion="6" ma:contentTypeDescription="Opprett et nytt dokument." ma:contentTypeScope="" ma:versionID="77327d7314a6ad529f7d4b93192fae12">
  <xsd:schema xmlns:xsd="http://www.w3.org/2001/XMLSchema" xmlns:xs="http://www.w3.org/2001/XMLSchema" xmlns:p="http://schemas.microsoft.com/office/2006/metadata/properties" xmlns:ns2="75c2ae53-6359-4aff-b918-757ab4059ae7" targetNamespace="http://schemas.microsoft.com/office/2006/metadata/properties" ma:root="true" ma:fieldsID="aa744480066a6b1ef2b98ae20a433397" ns2:_="">
    <xsd:import namespace="75c2ae53-6359-4aff-b918-757ab4059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2ae53-6359-4aff-b918-757ab4059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5F3509-3F0F-427A-B152-60F12FAF90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6A001-BE08-4B53-BA18-5BBFC2887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2ae53-6359-4aff-b918-757ab4059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E950E-9910-4337-AEF4-E33FE1F697E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463</Words>
  <Application>Microsoft Office PowerPoint</Application>
  <PresentationFormat>Egendefinert</PresentationFormat>
  <Paragraphs>85</Paragraphs>
  <Slides>17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Verdana</vt:lpstr>
      <vt:lpstr>Office-tema</vt:lpstr>
      <vt:lpstr>Programmering for kjemikere</vt:lpstr>
      <vt:lpstr>PowerPoint-presentasjon</vt:lpstr>
      <vt:lpstr>Reaksjonskinetikk</vt:lpstr>
      <vt:lpstr>Ratelover</vt:lpstr>
      <vt:lpstr>Enzymkinetikk</vt:lpstr>
      <vt:lpstr>Koblede differensiallikninger</vt:lpstr>
      <vt:lpstr>enzym.py</vt:lpstr>
      <vt:lpstr>PowerPoint-presentasjon</vt:lpstr>
      <vt:lpstr>PowerPoint-presentasjon</vt:lpstr>
      <vt:lpstr>PowerPoint-presentasjon</vt:lpstr>
      <vt:lpstr>PowerPoint-presentasjon</vt:lpstr>
      <vt:lpstr>Algoritmer for løsing av differensiallikninger</vt:lpstr>
      <vt:lpstr>Igjen: Vi har ulike tilnærminger til den deriverte</vt:lpstr>
      <vt:lpstr>Som fører til ulike algoritmer for løsing av difflikninger</vt:lpstr>
      <vt:lpstr>Backward Euler</vt:lpstr>
      <vt:lpstr>Runge-Kutta 4</vt:lpstr>
      <vt:lpstr>Hva skal du kunne?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og lese fra fil</dc:title>
  <dc:creator>Cathrine W. Tellefsen</dc:creator>
  <cp:lastModifiedBy>Andreas Haraldsrud</cp:lastModifiedBy>
  <cp:revision>193</cp:revision>
  <cp:lastPrinted>2018-06-11T15:07:54Z</cp:lastPrinted>
  <dcterms:created xsi:type="dcterms:W3CDTF">2018-05-25T08:42:12Z</dcterms:created>
  <dcterms:modified xsi:type="dcterms:W3CDTF">2020-11-11T15:02:15Z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0x0101002F6C095784CFED4BB1C07E103D8EEA0F</vt:lpwstr>
  </property>
</Properties>
</file>