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54" r:id="rId5"/>
    <p:sldId id="516" r:id="rId6"/>
    <p:sldId id="519" r:id="rId7"/>
    <p:sldId id="521" r:id="rId8"/>
    <p:sldId id="517" r:id="rId9"/>
    <p:sldId id="526" r:id="rId10"/>
    <p:sldId id="527" r:id="rId11"/>
    <p:sldId id="522" r:id="rId12"/>
    <p:sldId id="518" r:id="rId13"/>
    <p:sldId id="532" r:id="rId14"/>
    <p:sldId id="529" r:id="rId15"/>
    <p:sldId id="531" r:id="rId16"/>
    <p:sldId id="528" r:id="rId17"/>
    <p:sldId id="533" r:id="rId18"/>
    <p:sldId id="538" r:id="rId19"/>
    <p:sldId id="539" r:id="rId20"/>
    <p:sldId id="540" r:id="rId21"/>
    <p:sldId id="523" r:id="rId22"/>
    <p:sldId id="525" r:id="rId23"/>
    <p:sldId id="534" r:id="rId24"/>
    <p:sldId id="535" r:id="rId25"/>
    <p:sldId id="537" r:id="rId26"/>
    <p:sldId id="541" r:id="rId27"/>
    <p:sldId id="543" r:id="rId28"/>
    <p:sldId id="544" r:id="rId29"/>
    <p:sldId id="548" r:id="rId30"/>
    <p:sldId id="547" r:id="rId31"/>
    <p:sldId id="549" r:id="rId32"/>
    <p:sldId id="546" r:id="rId33"/>
    <p:sldId id="551" r:id="rId34"/>
  </p:sldIdLst>
  <p:sldSz cx="9144000" cy="5145088"/>
  <p:notesSz cx="6858000" cy="9144000"/>
  <p:defaultTextStyle>
    <a:defPPr>
      <a:defRPr lang="nb-NO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Drolsum Haraldsrud" initials="ADH" lastIdx="2" clrIdx="0">
    <p:extLst>
      <p:ext uri="{19B8F6BF-5375-455C-9EA6-DF929625EA0E}">
        <p15:presenceInfo xmlns:p15="http://schemas.microsoft.com/office/powerpoint/2012/main" userId="S-1-5-21-573178753-3869741976-1425505419-4440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BCA"/>
    <a:srgbClr val="76777B"/>
    <a:srgbClr val="C7C1B8"/>
    <a:srgbClr val="F5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857700-EE84-42D2-AF0C-D09268E6B848}" v="41" dt="2019-11-23T14:53:32.254"/>
    <p1510:client id="{90EC05BC-C34B-2787-F31A-BB8463C55F13}" v="1266" dt="2019-11-23T18:49:42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81162" autoAdjust="0"/>
  </p:normalViewPr>
  <p:slideViewPr>
    <p:cSldViewPr snapToGrid="0">
      <p:cViewPr varScale="1">
        <p:scale>
          <a:sx n="122" d="100"/>
          <a:sy n="122" d="100"/>
        </p:scale>
        <p:origin x="118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2E11E-DD55-426B-A804-C32C017D4A7D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70D51-E5E3-4F46-A55E-33F7213B25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69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05.55554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11-18T14:31:56.7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1760 11344 1725 0,'0'0'694'16,"0"0"-339"-16,0 0-172 0,0 0-90 15,0 0-52-15,0 0 27 0,0 0-8 16,0 0-25-16,0 0-31 0,20-13-1 16,-13 7-3-16,-1-3 1 0,5-4-1 15,-2 0 45-15,2-3 2 0,1-4-34 16,2-6-10-16,3-5-2 16,5-9 12-16,-2-3 9 0,0-2-9 15,0 0 41-15,-2 2 6 0,2-3 10 16,-3-3-10-16,3-3 0 0,2-1 6 15,-2-4-28-15,0-1-36 0,0-6 17 16,3-2 0-16,-2-4-19 0,-1-1 0 16,0-1 2-16,0-2 1 0,0-2-1 15,-3-1 33-15,3-2-34 0,-1-1 2 16,-2 1 10-16,0-1-1 0,0-2 4 16,0-2-16-16,-1 0-13 0,-2-1 13 15,3 1-1-15,-5 0-1 0,2-3-1 16,-1 1-13-16,-3-1 16 0,3 3-12 15,-5 1-13-15,4 2 3 16,-1 1 3-16,-2 3-35 0,2 1 23 16,-2 4 12-16,1 0 2 0,0 1 15 15,3 3-18-15,-2-1 19 0,3 3 1 16,-2 3 0-16,-1 1 0 0,4 1 13 16,-1 0-13-16,0 3-10 0,3 2 7 15,-1 5 1-15,-2 0 0 0,6 5 0 16,-3 2 1-16,-1 2 1 0,4 3-32 15,-3 2-73-15,3 2 13 0,-3 8 7 16,-1 3 27-16,-6 7 10 0,4 1 26 16,-1 0 19-16,7-3 1 0,0 1-17 15,-1 2 19-15,-1 5 0 0,1 5-13 16,-2 3 13-16,-3 3 16 0,3 7 60 16,-5 5 1-16,5 8 28 0,-3 11-13 15,-4 11-23-15,4 8 1 0,-8 5 9 16,0 1-16-16,-3 0 0 0,2 3 5 15,-2 3-8-15,-1 3-6 16,-1 6 15-16,-1 5-32 0,0 3 10 16,0 3 0-16,-1 2-10 0,-1 5 0 15,-1 4-15-15,-2 3-7 0,2 0 23 16,0 1-1-16,0 0 12 0,3-1 19 16,0 3-28-16,0-2 22 0,6 2-10 15,-3 1 6-15,5 0-9 0,-2 1-33 16,3 1-4-16,1 1-9 0,-2-2 35 15,5 0-38-15,-3-4 0 0,2-2 1 16,2-2 1-16,-3-1 19 0,6-1 10 16,-5-3 6-16,6 0 15 0,-1-3-20 15,0-3-31-15,1-4 16 0,2-5 8 16,1-6-7-16,2-3-3 0,3-3 14 16,1-5-29-16,-1-4-13 0,2-6 12 15,4-5-1-15,-1-7-31 0,7-7 9 16,0-4-47-16,3-9 32 0,5-5-75 15,2-7-11-15,2-2-41 16,0-9-76-16,4-4-183 0,-15 3-572 16,1-4-533-16</inkml:trace>
  <inkml:trace contextRef="#ctx0" brushRef="#br0" timeOffset="1808.67">3804 8059 2176 0,'0'0'352'16,"0"0"-171"-16,0 0 80 0,0 0-69 15,39 3-93-15,-25-13-35 0,0-5 28 16,3-10 35-16,3-12 31 0,7-17 12 16,-1-6 9-16,7-7-6 0,-6 2-21 15,3 4-34-15,-1 0-50 0,1 2-31 16,-5 5-3-16,-2 3-33 16,-3 8 13-16,-4 12-14 0,-6 10 0 15,-2 7 0-15,-3 6 0 0,-2 2 0 16,-2 4 19-16,-1 5-7 0,-1 16-9 15,-8 23 120-15,-5 23-65 0,-5 13-30 16,-1 7-25-16,6-1 8 0,0-9-11 16,2-2-49-16,4-3-95 0,-1-9 2 15,-1-6 18-15,7-13 3 0,0-9-3 16,0-10-10-16,1-8-46 0,2-5-145 16,-1-2-297-16,-1-2-578 0,-4-6-540 0</inkml:trace>
  <inkml:trace contextRef="#ctx0" brushRef="#br0" timeOffset="2966.45">3776 7868 2681 0,'0'0'718'0,"0"0"-137"0,0 0-85 16,0 0-114-16,0 0-302 15,0 0-80-15,0 0 0 0,0 0 24 16,38 25-22-16,-7-17-2 0,12 1 0 15,0 0 0-15,2-1 18 0,-4-1-18 16,-7 1 0-16,3 0 27 0,-3 0-26 16,-1 2 1-16,-7 0 11 0,-6 0-11 15,-1 0-4-15,-5 0-18 0,0 3-10 16,3 2-1-16,-3 3 6 0,-5 1 4 16,0-2 21-16,-5 3 13 0,-4-2 12 15,-4 0-23-15,-2-1 19 0,-1-1 1 16,-3-2 2-16,1-4-2 15,0-2 14-15,1-2 44 0,0-5 2 16,2-1-3-16,-3-5 55 0,5-5-28 16,0-4-67-16,1-3-12 0,1-4-11 15,2-2-13-15,2 0 9 0,2 1-12 16,3 3 0-16,2 2 0 0,-1 3 2 16,1 4 11-16,3 0-13 0,1 5-21 15,-1 2 6-15,7 2 13 0,-2 1 0 16,0 0 0-16,5 4 2 0,-4-1-1 15,5 2-2-15,-2 3 0 0,2-2-17 16,0 0 20-16,-3-1 0 0,1-1 1 16,-1 0-1-16,1-4-1 0,-2 0-2 15,-2 0-9-15,-1-5 9 0,-2-2-9 16,-4-1 12-16,-2-2 1 0,-3-3 1 16,-2 1 10-16,-3-1 0 0,-3 0-11 15,0 2 1-15,-7 1 19 0,1 5-21 16,-3 4 0-16,-1 2-2 15,-1 9-13-15,0 2 15 0,-1 5 1 16,-2 3 17-16,7 2 13 0,0 0-7 16,2 0-9-16,5-2-15 0,3 0-2 15,1-2-22-15,6-1 22 0,3-3-1 16,3-3-12-16,5-1 0 0,4-5-16 16,9-4-26-16,8-4-25 0,1-7-34 15,-3-4-33-15,-1-2-19 0,-5-2 18 16,-6 1-55-16,-3 2-71 0,-8 5-7 15,0 0 12-15,-2-3 35 0,0 1 71 16,-2-1 155-16,-6 4 10 0,-4 4 89 16,-7 5 164-16,-6 1 36 0,-4 8 2 15,-3 2-10-15,-3 1-19 0,3 1-33 16,-1 0-52-16,4-3-34 0,5 0-46 16,1-3-3-16,2-3-19 0,7-1-17 15,2-2-58-15,0-1-15 16,5-2 9-16,6-3 6 0,-2-2 15 15,8-3-12-15,0-1-3 0,3 0-2 16,0-2 0-16,-1 2-1 0,1 3-12 16,-3 2-10-16,-3 4 4 0,-1 2-3 15,-6 8 9-15,-2 3 15 0,-2 6 1 16,-3 1 20-16,-5 2-9 0,1-2-10 16,1 1 22-16,0-5-24 0,0-3 0 15,3-3-15-15,3-3-3 0,3-4 16 16,3-1 2-16,-1-4 17 0,6-4 4 15,1-4-8-15,2-2-12 0,0-3-1 16,4-1 0-16,0-2-13 16,3-1-23-16,0-8-27 0,4-6-19 15,5-6-15-15,-1-7-13 0,-4 4 7 16,-4 0-7-16,-4 5 9 0,-8-1 22 16,2 4 24-16,-8 6 37 0,1 9 18 15,-6 8 12-15,-1 4 16 0,-1 3 55 16,-6 2 69-16,3 4 22 0,-7 5-40 15,-6 12-40-15,-6 13-9 0,-4 12-16 16,-1 7 7-16,5 1-10 0,8-5-2 16,4-5-4-16,4-1-2 0,4-2-16 15,5-4-24-15,3-6-18 0,-1-7-3 16,1-4-15-16,4-3 3 0,0 1-3 16,2-1-28-16,3 0-20 0,3-2-52 15,-1-6-67-15,2-3-100 0,1-3-148 16,0-7-322-16,-5 0-658 0,4-11-443 15</inkml:trace>
  <inkml:trace contextRef="#ctx0" brushRef="#br0" timeOffset="4872.22">6002 9542 1307 0,'0'0'524'15,"0"0"-245"-15,0 0 48 0,0 0 15 16,0 0 1-16,0 0-33 0,0 0-60 15,0 0-108-15,0 0-83 0,-23-2-59 16,27 2 0-16,4 0 38 0,1 0 56 16,5-2 7-16,3 1 11 0,4 0-44 15,6-2-12-15,8 0-18 0,10 0-11 16,6-2-5-16,0 1 3 0,-1 1-6 16,-2 0-1-16,3 2-3 0,2-1 7 15,-2 0 12-15,3 1 6 0,0 0 16 16,4-2 11-16,2 2 4 0,1-1 0 15,-1 0 2-15,1-1-6 0,-1 1 4 16,2-1 11-16,0-2-3 16,2 3-6-16,-1-2-21 0,-1 0-13 0,0 1 1 15,-3-1-16-15,-1 0-9 16,-2 0-13-16,-2 1-2 0,0 1 0 16,-3-1-1-16,-3 0-2 0,-4 1-30 15,-2-1-40-15,-4 3-27 0,-2-3-68 16,-3 0-34-16,-7 1-31 0,-4-2-30 15,-5 1-38-15,-3-2-55 0,1-1-171 16,2-4-209-16,-3 2-263 0,-1-9-382 0</inkml:trace>
  <inkml:trace contextRef="#ctx0" brushRef="#br0" timeOffset="5164.45">7821 9272 2274 0,'0'0'581'0,"-28"14"-129"0,22-10-100 16,-2 2-78-16,5 1-91 0,3-2-68 16,3 1-22-16,7 0 16 0,0 1 18 15,6-1-13-15,2 0-25 16,3 1-31-16,-1-2-21 0,0 1-16 16,2 0-21-16,-2 0 0 0,-2 3-1 15,-2 0-1-15,-2 1 2 0,-3 1 1 16,-2 1 1-16,-4 1 10 0,-4 2 25 15,-1 1 45-15,-3 1-8 0,-3 1 5 16,-2 0-36-16,-1 0-31 0,-2-2-12 16,0-1-3-16,2-2-64 0,1-1-98 15,0-2-84-15,5-4-106 0,2-3-265 16,1-1-852-16,3-5-791 0</inkml:trace>
  <inkml:trace contextRef="#ctx0" brushRef="#br0" timeOffset="13060.2">8874 10972 1463 0,'0'0'416'15,"0"0"-65"-15,0 0-92 0,0 0-34 16,16-41-51-16,-10 23-36 0,3-7 29 15,2-8-5-15,3-5-31 0,0-6-14 16,0 1-22-16,0 2-19 0,-2 0 2 16,1-2-49-16,1-2-7 0,0-5-20 15,0-1-2-15,1-3-13 0,1-2 10 16,-1-1-25-16,2-3 6 0,0 0 21 16,0-3-1-16,0-2-9 0,0-1 10 15,0-1 1-15,-1-1 0 0,-1-2-1 16,1 0 0-16,-1-2-24 15,-2 0-13-15,-1-1 22 0,-2 3 14 16,-1 0 0-16,-1 0 2 0,-1 0-2 16,0 0 2-16,-3 1 0 0,2 1 0 15,1-1 2-15,-1 1-1 0,2-1-1 16,1 0 16-16,2 0-16 0,1 0 3 16,1 1 13-16,-1 1 3 0,3 0-4 15,1-1 4-15,1 0-6 0,-1 0-10 16,1 3-2-16,1 0-1 0,-1 3 0 15,3 0 3-15,-1-1-3 0,3 3-3 16,-2 2 2-16,0 1 0 0,3 2 0 16,-1 3 1-16,1 0 16 0,2 2-13 15,2 1-1-15,-1 2-2 16,2 1 12-16,1 2-8 0,1 2 15 16,-1 4-4-16,1 3-13 0,-2 3 1 15,-4 6-3-15,-2 6 1 0,-6 4-1 16,-1 3 0-16,2-2 0 0,2 1-1 15,1 1-11-15,-3 3 9 0,0 5-10 16,0 3 1-16,-1 2-4 0,-2 4 13 16,0 4-19-16,0 4 20 0,-1 4-9 15,0 3 11-15,1 7 3 0,1 8 0 16,2 7 10-16,0 5 9 0,-3 0 6 16,-1 0 19-16,-4 0-15 0,-1 2-13 15,0 4-4-15,-2 1-12 0,-1 2 10 16,-1 0-11-16,-1 2 1 0,0 0-1 15,2 3 14-15,-2 2-16 0,0 2 0 16,0-1 23-16,2 2 8 16,-2 0-9-16,2 1 12 0,-1 0 7 15,1 1-11-15,-2 3-29 0,0-2 29 16,2 0-8-16,-2-1-7 0,0 2-13 16,-1 0 22-16,-1 3-23 0,2-1 11 15,-3-1 0-15,3 1-9 0,-1-2 0 16,0 2 22-16,-1 1 6 0,2 3-31 15,-3-2 0-15,0 0 1 0,2 0-1 16,-1 2 0-16,1 0-1 0,-1 2 1 16,-1-2-1-16,2-1 0 0,-1-1 0 15,3-2 2-15,-1 0 17 0,1-2-15 16,3 0 9-16,2-4 28 0,2 0 7 16,1-4 8-16,2-1 4 0,2-1-41 15,2-3 4-15,2-2-21 0,2-4-1 16,1-5-3-16,2-1-12 15,1-4 2-15,2-2 11 0,2-3-44 16,-1-3-28-16,1-4 0 0,4-3 2 16,-2-6 13-16,6-2 10 0,-3-7 21 15,3-2 3-15,0-8 0 0,1 0-22 16,0-8-34-16,3-4-74 0,-2-6-138 16,-1-4-184-16,0-7-260 0,-11 6-347 15</inkml:trace>
  <inkml:trace contextRef="#ctx0" brushRef="#br0" timeOffset="14631.5">9270 9428 365 0,'0'0'369'0,"0"0"80"0,0 0-78 16,3-29 10-16,-2 21 30 0,1 2-23 16,-1 0-83-16,1 2-97 0,-1 3-74 15,1 1-96-15,0 3-25 0,2 5 25 16,1 4 19-16,1 6 3 0,3 7-6 15,1 12-25-15,1 13-10 0,-2 6-17 16,-3 6 1-16,-3 0 9 16,-3-1-11-16,0 2 1 0,-1-1-1 15,-3-1 0-15,0-3-1 0,-1 0 3 16,-1 1-2-16,1-1 0 0,1-3 0 16,-1-3 0-16,2-5-1 0,-2-3-19 15,4-4-16-15,-2-3-12 0,3-8-26 16,-2-7 54-16,2-7 17 0,0-3-1 15,2-2-35-15,1-1-64 0,0-2-90 16,1-6-144-16,3-5-41 0,-3-8-2 16,3-9-43-16,-4 0-246 0</inkml:trace>
  <inkml:trace contextRef="#ctx0" brushRef="#br0" timeOffset="15139.39">9225 9402 1137 0,'0'0'1451'0,"0"0"-1104"0,0 0 56 16,0 0-88-16,0 0-164 0,0 0-111 15,0 0-40-15,0 0 0 0,3-30 25 16,9 25 7-16,5 3 5 0,3-1 4 15,7 2 15-15,7-1 2 0,8 1 4 16,1-1 7-16,1-1 9 0,-6 1-10 16,-5 0-9-16,-5 1-19 0,-6 0-21 15,-7 0-1-15,-3 1 4 0,2 0-7 16,0 0 1-16,0 2 2 16,-3 1-17-16,-3 0 2 0,-3 2 16 15,-1 0 2-15,-2 0 13 0,-1 2 0 16,1 2-6-16,-1 0 3 0,-1 2-4 15,0 3 1-15,0 0 6 0,0 3-1 16,-3 7 7-16,0 7 15 0,-3 12-9 16,0 8-21-16,0 3-10 0,-1 5-13 15,3 3 0-15,-1 5 0 0,0 4 0 16,1 2-1-16,1 2 0 0,1-1-2 16,2 0-8-16,0-4-3 0,0-4 2 15,3-5 10-15,0-3 0 0,4-5-33 16,-3-2-59-16,2-4 43 0,-1-6-40 15,-2-7-19-15,2-6-9 0,-4-10-25 16,1-6-54-16,-1-4-61 0,3-4-87 16,-1-3-220-16,-2-1-487 0,-1-13-321 0</inkml:trace>
  <inkml:trace contextRef="#ctx0" brushRef="#br0" timeOffset="15827.56">9634 9410 192 0,'0'0'1369'0,"0"0"-1106"0,0 0-136 16,0 0 71-16,0 0 19 0,0 0-62 16,0 0-42-16,0 0-20 0,0 0-12 15,0 0 19-15,-5-18 2 0,5 6 4 16,0-2 6-16,0-3-1 15,0-2 7-15,0-8-4 0,-3-9-12 16,0-11 5-16,0-6 16 0,-2-2-4 16,2-1-2-16,-1 1-18 0,1-2-18 15,-1-5-31-15,1-3 3 0,3-3 2 16,0-2-52-16,0-3 22 0,3 2-9 16,4-1 2-16,0-1 10 0,1-1 0 15,0 1-26-15,-2 1-3 0,-1 2 1 16,-4 6-22-16,-1 5-12 0,-1 2 22 15,-4 4-50-15,-1 3 34 0,0 3 16 16,0 4 10-16,1 2-11 0,0 5 1 16,4 4 11-16,-1 8 1 0,1 3-1 15,-1 8-24-15,2 0 23 0,0 2-12 16,0-2-63-16,0 1-42 0,0 4-25 16,3 3-61-16,0 2-133 0,2 2-256 15,0 1-123-15,1 0-11 16,2 0-679-16</inkml:trace>
  <inkml:trace contextRef="#ctx0" brushRef="#br0" timeOffset="16407.75">9608 7517 1861 0,'0'0'522'0,"0"0"-119"0,0 0 33 16,0 0-127-16,0 0-242 0,0 0 25 16,0 0 2-16,29-3-12 0,-12 1-38 15,2 1-25-15,3 1-17 0,-1 0 1 16,4 1-1-16,5 3-1 0,-4-3 24 16,2 2 16-16,-2-3 6 0,-3 0 1 15,4 0-1-15,-4-2 3 0,-3 0-7 16,-1-2-15-16,-7 2-9 0,-2-1-16 15,-6 3-1-15,-1-1-1 16,-3 1 27-16,0 0 31 0,-3 2-43 16,0 2-16-16,-2 2-22 0,1 1 6 15,1 3 13-15,-2 1-12 0,2 4 13 16,1 2-11-16,1 7 10 0,1 7-15 16,0 8-13-16,1 3-4 0,4 1 17 15,0 3 18-15,-1-2-4 0,1 5 4 16,0 6 1-16,-1 3 2 0,-1 6-2 15,1 3-1-15,-3 5 0 0,1 5-1 16,-2 5-5-16,0 2 6 16,-2-1 0-16,-1-1 0 0,0 2-15 15,0-2 15-15,0 2-34 0,0 0 30 16,-1 0 1-16,3 2 3 0,1 2 5 16,0 2-3-16,0-2-1 0,0-1 11 15,1-4-12-15,3 0 6 0,-3-2-6 16,2-1-1-16,0-7-2 0,2-3-22 15,-2-3 3-15,0-3 21 0,0 1-90 16,-1-3-38-16,-1-2-16 0,2-2-10 16,1-4-70-16,-1 1-149 0,1-4-92 15,-1-1-46-15,2-4 70 0,0-3 9 16,-2-13-202-16</inkml:trace>
  <inkml:trace contextRef="#ctx0" brushRef="#br0" timeOffset="17592.2">10011 7486 40 0,'0'0'111'0,"0"0"-7"0,0 0-6 15,0 0 0-15,0 0-78 0,0 0 332 16,0 0-193-16,0 0-41 0,0 0-21 16,0 0-25-16,-20 13-46 0,18-9-26 15,1 0 0-15,-2 3-1 16,1-1 0-16,-1 1 0 0,1-1 2 15,1 0 0-15,-2 0 1 0,0-1 1 16,1-1 0-16,-1 0-3 0,0-3 26 16,1 1 104-16,1-2 42 0,-1 0 49 15,1-4-49-15,-1-3-26 0,2-3 3 16,0-2 23-16,0-4 31 0,0-3 13 16,0-3-50-16,3-1-22 0,0-6-32 15,2-5-17-15,-2 2-9 0,2 4-13 16,-2 2 0-16,0 6-4 0,2-4-6 15,-1-2-3-15,1 2 0 0,0 1-4 16,-1 2 1-16,1 2-22 0,-2 2-10 16,0 3-9-16,-3 3 0 0,0 0 2 15,0 5 7-15,0 2 10 0,0 1 2 16,0 2 10-16,0 1-35 16,0 0-12-16,0 0-90 0,2 0-1 15,2 0 74-15,2 2 17 0,2-2 1 16,1 0 2-16,2 0-2 0,0-2 0 15,2-2-1-15,-1-1-1 0,2 0-15 16,0-2 13-16,-2 1-19 0,2-1 9 16,-1 0 0-16,-1 2 10 0,-3 0-16 15,1 1 4-15,-3 2-14 0,1 0-30 16,-3 2-33-16,0 0-43 0,-1 1-8 16,-1 2-38-16,-1 1-1 0,1 1-48 15,0 0-92-15,0 0-73 0,0 1-20 16,0 0 5-16,2 0-62 15,-2-2-85-15</inkml:trace>
  <inkml:trace contextRef="#ctx0" brushRef="#br0" timeOffset="18236.32">10290 7086 1497 0,'0'0'526'0,"0"0"-195"0,0 0-89 16,0 0-48-16,-8 28-8 0,8-14-13 16,0 7-29-16,0 12-36 0,3 13-38 15,1 11 3-15,3 8-13 16,-1 7-3-16,1 0-35 0,0 3 0 0,1-1-6 15,2-1-3-15,-3-3-1 16,-1-3 7-16,-1 1-3 0,-2 1 12 16,-3 0 13-16,0-3 10 0,-3 1 27 15,-2-2 45-15,1-1-20 0,-2 0-44 16,-1-3-12-16,1-1-22 0,2-2-7 16,-3-1-5-16,4 1 12 0,0 2 12 15,0 0-25-15,0 0 22 0,0-2 3 16,0-3 31-16,0-1 9 0,1-5 13 15,2 0 17-15,0 0-43 0,0 1 1 16,2 1-19-16,1 2-22 0,1 1-3 16,1-2 4-16,0 4-10 0,1-2 3 15,0 2 16-15,0 0-32 0,-3-1 1 16,1-2-1-16,-3 0 0 0,1-3 0 16,-2 1-1-16,0-2 0 0,0 1-1 15,0 2 0-15,-3 1-3 0,1 1 0 16,-3 0 2-16,2-3 1 0,-1-1 0 15,0-3 18-15,1 1 10 16,3-4-28-16,0 3-38 0,0 0 36 16,0-2 2-16,5 0-12 0,-2 1-22 15,3-2-24-15,-1-1-18 0,1 1-10 16,0-1 22-16,1 2-16 0,-3-3 28 16,2 1 15-16,-2-3 3 0,-3-3-6 15,2-4-3-15,-3-7-10 0,2-6-2 16,-2-6-4-16,0-4-53 0,0 0-81 15,0-3-144-15,0-1-171 0,0-4-292 16,0-5-633-16</inkml:trace>
  <inkml:trace contextRef="#ctx0" brushRef="#br0" timeOffset="18698.29">10343 9834 85 0,'0'0'0'0</inkml:trace>
  <inkml:trace contextRef="#ctx0" brushRef="#br0" timeOffset="20002.89">11546 9012 3952 0,'0'0'534'0,"0"0"-386"16,0 0-90-16,0 0-45 0,6 29 2 15,13-21 56-15,11 0 18 0,11 0-10 16,12-1-36-16,1-2-18 0,2-2-13 16,0-2 0-16,5 0-9 0,2-1 0 15,7 0 9-15,0-1-9 0,3-2 16 16,1 0-17-16,2 0 13 15,2-1-3-15,-2-1 6 0,4-1 22 16,1 1 27-16,0-2 55 0,1 1-7 16,-2 0-45-16,1 0-25 0,1 1-14 15,-3-1-7-15,-1 2-6 0,-4 0-6 16,-2 0-10-16,2 1 10 0,-4 1-9 16,-7-1-2-16,-2 1 0 0,-2 1-1 15,-5 0-3-15,-1 1 0 0,-5-1-18 16,-3 0-27-16,-5-1-25 0,-2 0-33 15,-4-1-46-15,-8 0-37 0,-6 1-65 16,-4-1-146-16,-2-1-289 0,-5 1-696 16,2-5-616-16</inkml:trace>
  <inkml:trace contextRef="#ctx0" brushRef="#br0" timeOffset="20338.68">13699 8756 2251 0,'0'0'1979'15,"0"0"-1598"-15,-26 18-261 0,22-11-18 16,8 3-78-16,2 3 13 0,11-1 0 16,3 1-7-16,14 3-17 0,6 1-12 15,5 0-1-15,-1-1-1 0,-4-2 1 16,-6 1 0-16,-7-3-4 0,-4-1 2 15,-9-1-1-15,0 0 2 0,1 1 1 16,-1 4 13-16,-4 3 69 0,-4 2 65 16,-6-1 111-16,-3 3-52 15,-10-1-6-15,-4 2-19 0,-9 2-37 16,-8 3-50-16,-7 1-46 0,3-1-45 16,0-5-3-16,9-7-24 0,9-6-63 15,6-3-91-15,-2-2-58 0,2 1-109 16,-3-1-418-16,3-1-1004 0,-4-6-1098 0</inkml:trace>
  <inkml:trace contextRef="#ctx0" brushRef="#br0" timeOffset="25882">14563 8149 1823 0,'0'0'1042'0,"0"0"-722"0,0 0 12 16,0 0-133-16,0 0-76 0,-13-31-4 15,10 21 42-15,0 0-15 0,-2-1-9 16,-1 1-16-16,0-3-26 0,-2-1-18 16,-1 1-6-16,3 0-16 0,-5 0-12 15,2 2-9-15,-2 3-6 0,-2 4 5 16,3 2 4-16,-6 4-10 0,2 6-15 15,0 9-12-15,-6 13-3 16,4 10 0-16,6 3-16 0,0 1 18 16,10-7-1-16,3-11-8 0,0-7 9 15,4-5-2-15,4-5-19 0,1-2 4 16,11-4 15-16,11-6 3 0,10-14 14 16,-1-10 11-16,-2-5 15 0,-6-3-4 15,-15 1-11-15,1 1-10 0,-4-3 18 16,-3 0 25-16,-5-5 76 0,2-3-15 15,-2-2-46-15,0 1-43 0,-9 3-29 16,0 12-1-16,0 10-1 0,0 6 1 16,-3 7 36-16,0 0 28 0,-3 3 48 15,-2 1 30-15,-1 6-55 16,0 8-66-16,-2 11-21 0,-3 12-3 16,-2 14 1-16,-1 6-10 0,8 3 9 15,4-4 1-15,2-7-1 0,3-5-18 16,8-5-21-16,1-8-37 0,0-7-14 15,2-5-19-15,2-3-34 0,1 1-15 16,3 0-82-16,0-2-208 0,0-4-319 16,-2-4-371-16,-1-4-134 0</inkml:trace>
  <inkml:trace contextRef="#ctx0" brushRef="#br0" timeOffset="26206.45">14840 8131 1254 0,'0'0'1239'0,"0"0"-631"16,0 0-194-16,0 0-98 0,0 0-137 16,-6 28-81-16,12-28 27 0,1-3 21 15,3-4-34-15,3-1-47 16,1-4-19-16,0-1-28 0,-2 1-17 16,2-2 0-16,-5 1 2 0,-2 1-3 15,-3 1 0-15,-1 4 14 0,-6 5 23 16,-1 2 18-16,-9 5-33 0,2 7-4 15,-7 4-15-15,1 4 19 0,0 1 2 16,0 4 22-16,1-1-3 0,2 0-3 16,8-3-3-16,1-3 15 0,5-3-9 15,2-3-7-15,10-5-11 0,5-4-10 16,13-4 3-16,10-11-16 0,3-5-2 16,4-3-44-16,-4-3-130 0,-5 0-139 15,0 0-114-15,-3-2-225 0,-6 6-587 16,-6 0-134-16</inkml:trace>
  <inkml:trace contextRef="#ctx0" brushRef="#br0" timeOffset="26574.81">15261 8010 2714 0,'0'0'753'0,"0"0"-361"16,-24 34 34-16,18-24-126 0,6 2-115 15,0-4-56-15,6-2-19 0,7-2-12 16,1-2-22-16,6-2-33 0,0-2-13 15,3-3-28-15,1-3 0 0,-1-1-2 16,0-4 0-16,-3-2-1 0,0 0-11 16,-2-3-15-16,-6 0-10 0,2-6 7 15,-5-6 18-15,-1-9 9 0,-2-4 0 16,-6 0 0-16,0 10 0 0,0 10-12 16,0 5 12-16,-3 5 0 15,0 0-8-15,-2-1 11 0,-1 0 2 16,0 6 1-16,-3 3 12 0,-2 5 0 15,1 5-15-15,-7 10-21 0,0 13 6 16,-6 11 14-16,3 10 1 0,0 3 2 16,3 0 10-16,1-2 0 0,2-2 3 15,5 0-12-15,4-3 0 0,-1-2-3 16,3-5 0-16,3-3-58 0,0-7-89 16,0-5-96-16,0-7-63 0,0-3-153 15,0-1-308-15,0-3-571 0,-3-3-486 0</inkml:trace>
  <inkml:trace contextRef="#ctx0" brushRef="#br0" timeOffset="26751.07">15124 8112 2985 0,'0'0'713'16,"0"0"-219"-16,0 0 35 0,0 0-241 0,0 0-144 15,0 0-16-15,47-24 8 16,-10 16-11-16,6-1-83 0,2 1-42 15,0-1-22-15,-1 2-48 0,-1-1-103 16,4-1-141-16,-1 0-267 0,-13 0-846 16,4 0-1452-16</inkml:trace>
  <inkml:trace contextRef="#ctx0" brushRef="#br0" timeOffset="27832.65">15937 7973 2050 0,'0'0'560'16,"0"0"-180"-16,0 0-92 0,0 0-247 16,0 0 4-16,0 0 60 0,8 38 37 15,-2-18-6-15,-3 3-29 0,0 3-28 16,-1 1-10-16,1 0 10 0,-3-2-4 15,3-2-6-15,-3-2-4 16,3-6-9-16,-3-3 0 0,0-4-19 16,0-3-6-16,3-5-15 0,-3-2 18 15,3-6 9-15,-3-4-22 0,3-5-20 16,3-2-1-16,-4-3 0 0,4 0 0 16,-3-1 0-16,5 1 0 0,-5-1 2 15,3 4 29-15,4 4 16 0,-4 5 2 16,2 0 6-16,-2 6-6 0,5 2-48 15,-2 2-1-15,2 6-3 0,1 3 0 16,2 0 3-16,3 1 0 0,-1 0 2 16,1 0 1-16,3-2-1 0,0 0 1 15,0-4 10-15,4-1-11 0,-1-3 10 16,0 0-10-16,-3-5 1 0,0-1-1 16,-4-2 10-16,-5-1-12 0,0-3-3 15,-5 1-15-15,-3 0 0 16,0-1 2-16,-3 1 1 0,-3 1 13 0,-2 3-14 15,-4 2 16-15,0 5-12 16,-5 2-9-16,-2 7-4 0,-1 5 13 16,-3 4 9-16,3 3 2 0,0 2 1 15,3 1 18-15,1-2 4 0,7-1 14 16,3-4-2-16,3-1-6 0,6-4-7 16,4-2 16-16,4-3 0 0,6-3-7 15,6-4-5-15,7-3-13 0,4-9-10 16,-3-2 1-16,-8-3-2 0,-5 4-1 15,-4 0-12-15,0-5-3 0,1-9-10 16,6-10-5-16,-4-8-1 0,-3-5 31 16,-5 4-3-16,-7 10 0 0,-2 14 0 15,-3 6-9-15,0 6 12 0,0 2 0 16,-5-1 24-16,-1 5 16 0,-6 4 21 16,1 4 80-16,-6 13-90 0,-3 11-29 15,-4 12 2-15,4 5-3 0,2 0 4 16,7-3 14-16,5-7 4 15,6-9-7-15,0-6 1 0,3-4-13 16,6-2-12-16,-1 0 12 0,6 4-8 16,3-2-13-16,1-4 0 0,2-3-1 15,4-3 1-15,-1-6-1 0,2-2-1 16,0-6 0-16,-4-4 0 0,1-4 1 16,-2 0-2-16,-3 0 0 0,-3 0-1 15,-1 1 1-15,-6 4 1 0,0 3 11 16,-7 5 6-16,0 2 18 0,-4 1-11 15,1 5-23-15,-3 5 0 0,2 2 13 16,-3 1 6-16,7 2-9 0,0-2-9 16,0 0 9-16,7-2-11 15,2-1 0-15,2-2 0 0,3-1 0 16,6-3-1-16,-2-1-12 0,3-3-27 16,-1 0-34-16,0-6-75 0,0-1-78 15,0-2-76-15,0-3-120 0,-3-3-187 16,-4 2-615-16,1-13-390 0</inkml:trace>
  <inkml:trace contextRef="#ctx0" brushRef="#br0" timeOffset="28030.42">16939 7766 2451 0,'0'0'557'0,"0"0"-78"15,-11 34-53-15,8-10-44 0,0 9-106 16,0 9-54-16,3 2-81 0,3-2-56 15,0-4-57-15,0-12-25 0,0-4-2 16,0-5-1-16,0-2-46 0,-1 1-58 16,4 3-49-16,-3 0-69 15,2-2-95-15,-1-5-224 0,-2-3-643 16,1-4-427-16</inkml:trace>
  <inkml:trace contextRef="#ctx0" brushRef="#br0" timeOffset="28227.95">16765 8039 3004 0,'0'0'567'0,"0"0"-18"15,0 0-114-15,0 0-39 0,0 0-173 16,0 0-107-16,0 0 5 0,0 0 13 16,36-5-49-16,-10 4-68 0,5 0-17 15,9 1-79-15,1 2-73 0,-1 3-51 16,-4-1-69-16,-2 0-125 0,-5 1-223 15,-5-3-569-15,-4 3-469 0</inkml:trace>
  <inkml:trace contextRef="#ctx0" brushRef="#br0" timeOffset="28458.82">17188 8183 3577 0,'0'0'800'0,"0"0"-258"16,0 0-102-16,0 0-128 0,0 0-155 16,0 0-78-16,0 0-19 0,0 0 4 15,0 0-22-15,47 4-40 0,-24-4-1 16,0 0-1-16,2 0-30 0,2 0-55 16,-3 0-69-16,1-2-67 0,-1 0-79 15,-1-1-195-15,-3-2-486 16,-5 2-670-16,-1-6-508 0</inkml:trace>
  <inkml:trace contextRef="#ctx0" brushRef="#br0" timeOffset="29273.87">17672 7899 2583 0,'0'0'540'0,"0"0"-46"0,-25 0-113 15,18 5-25-15,-4 5-142 0,8 2-109 16,0 3-53-16,3 4 6 0,0 3-11 16,1 1-14-16,4 1-8 0,1-1-4 15,2-1-2-15,-2 0-17 16,3-5-2-16,-2-1 12 0,-3-2-9 16,-1-3 0-16,0-3-1 0,-3-1 1 0,3-2-1 15,-1-4-2-15,0-1 0 16,-1 0 1-16,2-5 30 0,2-4-7 15,0-3-22-15,2-3-2 0,1-4 0 16,0 0-1-16,0 0 0 0,1 1-10 16,0 1 10-16,0 3 2 0,-1 1-1 15,2 4 0-15,-3 3 1 0,-1 2 0 16,-2 3-1-16,2 1-12 0,-3 1-3 16,0 3 1-16,-1 1 14 0,1 1 19 15,0 2-4-15,0-2-12 0,0 0 9 16,0-2 0-16,3 0 7 15,-1-4 2-15,4 0 10 0,1 0 11 16,-1-2 13-16,2-2 18 0,1 0 13 16,0-2-41-16,1-1-30 0,-2 3-12 15,-3 0-2-15,-1 2 0 0,-2 0-1 16,-2 2-2-16,-3 0-10 0,0 2-9 16,3 3 19-16,-3 2 1 0,0 3 1 15,0 1 1-15,0-1 1 0,0 5-1 16,0-2 0-16,3-2-1 0,-1 2-1 15,1-3-11-15,0-2-13 0,2-1-8 16,-1 0-10-16,2-3-5 0,2-1-92 16,-2-2-87-16,2-1-90 0,-2-2-175 15,1-3-296-15,-4 2-793 0</inkml:trace>
  <inkml:trace contextRef="#ctx0" brushRef="#br0" timeOffset="29795.97">18029 8105 1683 0,'0'0'1694'16,"0"0"-1116"-16,0 0-212 0,0 0-192 15,0 0-44-15,0 0-35 0,0 0 9 16,43 0-15-16,-24-7-31 0,3-3-18 16,-2 0-15-16,3-2-7 0,-3-1-3 15,-1-1-12-15,0 3 10 0,-7-4-11 16,-1 4 0-16,-5 0 19 0,-3 1 3 15,-3 3 7-15,-6 1 24 0,-5 5 42 16,-1 1-24-16,-12 10-58 0,3 2-15 16,-3 3 2-16,0 4 1 0,5-3 0 15,0 5 0-15,2-4 8 0,10 0-11 16,2-3-19-16,5-1 19 0,5-3 0 16,5 0 1-16,11-5 14 0,11 1 4 15,10-6-16-15,5-3 9 0,-3-4-11 16,-3-4-1-16,-6-2-34 15,-3-4-14-15,-6 2 2 0,-4 0 13 16,-1-7-4-16,3-6 7 0,-1-8-4 16,0-6 7-16,-6 2 6 0,-6 5 18 15,-5 8 2-15,0 6 1 0,-4 5 3 16,0 5 15-16,-2 0 12 0,0-2 19 16,-4 2 27-16,-2 6 0 0,-2 3-15 15,-1 4-61-15,-2 7-12 0,-3 7-13 16,-1 7 10-16,1 10 12 0,-2 6 0 15,4 4-9-15,6-6 10 0,6-8-10 16,0-7 11-16,3-7-2 0,2 0-12 16,-1 0 2-16,5 3-41 0,4 1-50 15,-2-2-55-15,0-4-43 16,1-1-124-16,-1-3-217 0,-2-5-450 16,-3-3-381-16</inkml:trace>
  <inkml:trace contextRef="#ctx0" brushRef="#br0" timeOffset="29983.62">18333 7987 2824 0,'0'0'573'16,"0"0"-36"-16,0 0-267 0,26 1 3 16,4-1-23-16,5 0-32 0,6 1-53 15,-2 1-104-15,-4 0-61 0,-7 0-18 16,-6-1-92-16,-4 1-120 0,-2-2-115 15,3 3-183-15,-4-2-634 0,10 0-690 16</inkml:trace>
  <inkml:trace contextRef="#ctx0" brushRef="#br0" timeOffset="30351.89">18935 7974 3742 0,'0'0'769'16,"0"0"-304"-16,0 0-221 0,0 0-168 15,0 0-76-15,0 0-55 0,0 0-131 16,0 0-59-16,0 0-97 0,0 0-274 15,14 5-649-15,-8-1-570 0</inkml:trace>
  <inkml:trace contextRef="#ctx0" brushRef="#br0" timeOffset="30499.2">18904 8129 3195 0,'0'0'751'0,"0"0"-199"0,0 0-85 16,-28 16-149-16,25-15-200 0,0 1-86 15,3-2-32-15,0 0-92 0,4 0-151 16,4-3-73-16,3 0-125 0,0 1-514 16,7-7-791-16</inkml:trace>
  <inkml:trace contextRef="#ctx0" brushRef="#br0" timeOffset="31215.07">19141 7749 1216 0,'0'0'569'0,"0"0"-24"16,0 0-25-16,0 0-94 0,0 0-77 16,0 0-90-16,0 0-39 0,5-28-14 15,-9 26-8-15,0 0-37 0,-4 2-51 16,-1 3-33-16,-7 5-19 0,-1 4-6 16,-8 10-3-16,-6 7 6 0,-6 12-3 15,1 5 6-15,4 0 6 0,7-3 18 16,7-5 22-16,4-1-4 0,4-2-31 15,2-2-32-15,7-1-17 16,-1-7-19-16,2-4 10 0,5-6-9 16,0-1 19-16,4 0 3 0,2 2-8 15,3 1-14-15,3-4 10 0,1-3-11 16,3-4 0-16,-1-2-1 0,2-4 0 16,-1-1-55-16,-1-3-33 0,1-4-78 15,-4-2-47-15,-2-3-80 0,1 0-206 16,-4-2-510-16,-3 3-546 0,1-9-314 0</inkml:trace>
  <inkml:trace contextRef="#ctx0" brushRef="#br0" timeOffset="31618.1">19605 7734 3495 0,'0'0'634'0,"0"0"-178"0,0 0-249 15,0 0-60-15,0 0 70 0,12 36-19 16,-6-20-62-16,0 2-51 0,2 4-42 16,2 5-22-16,-3-2 3 0,-1 0-3 15,1 2 3-15,-4-3-5 0,-3 3-1 16,-2 0-3-16,-4-2 9 0,-2 1-6 16,-1-3-6-16,-3 0-9 0,-1-2 0 15,-1-1 0-15,-1-2-3 0,1-2-23 16,0-1-55-16,0-3-68 15,1-2-63-15,1-3-68 0,3-1-143 16,1-3-240-16,3-2-601 0,2-1-526 0</inkml:trace>
  <inkml:trace contextRef="#ctx0" brushRef="#br0" timeOffset="31828.07">19978 7998 2330 0,'0'0'1758'15,"0"0"-1172"-15,0 0-237 16,0 0-53-16,-7-33-168 0,2 28-106 16,2 0-22-16,1 2-49 0,-1 1-78 15,3-1-151-15,0 3-269 0,2 0-699 16,4 0-659-16</inkml:trace>
  <inkml:trace contextRef="#ctx0" brushRef="#br0" timeOffset="31988.26">19949 8118 3320 0,'0'0'762'0,"-28"15"-108"16,17-10-146-16,2-1-162 0,1 0-167 15,3 1-127-15,4-4-52 0,2 2-42 16,6-2 9-16,0 0-49 0,6 1-100 15,2-1-110-15,1 0-244 0,-4 0-822 16,5-1-1538-16</inkml:trace>
  <inkml:trace contextRef="#ctx0" brushRef="#br0" timeOffset="32516.83">16771 8929 3131 0,'0'0'550'16,"0"0"-53"-16,0 0-91 0,0 0-123 15,0 0-148-15,0 0-107 0,0 0-28 16,0 0-55-16,0 0-7 0,0 0-97 16,17-13-116-16,0 10-151 0,3 0-521 15,-7 1-546-15</inkml:trace>
  <inkml:trace contextRef="#ctx0" brushRef="#br0" timeOffset="32651.15">17295 8921 1672 0,'0'0'263'0,"0"0"-98"16,0 0 13-16,0 0 75 0,0 0-147 16,0 0-96-16,0 0-10 0,0 0-226 15,27 11-225-15,-19-14-349 0</inkml:trace>
  <inkml:trace contextRef="#ctx0" brushRef="#br0" timeOffset="32847.49">17609 8891 2206 0,'0'0'569'0,"0"0"-111"0,0 0-57 16,0 0-127-16,0 0-164 0,0 0-94 15,29 2-16-15,-24-1-28 0,-1 3-104 16,1-1-161-16,-2 2-153 0,2-2-320 15,0-1-565-15</inkml:trace>
  <inkml:trace contextRef="#ctx0" brushRef="#br0" timeOffset="35218.11">19598 9128 408 0,'0'0'1640'16,"0"0"-1322"-16,0 0-2 0,0 0 19 16,-29-9-73-16,29 6-93 0,2 0-90 15,2-2-28-15,4-1 25 0,3 0 31 16,3-1 44-16,4 1 23 0,7 1-15 15,8 2-44-15,9 2-35 16,4 1-27-16,2 0-16 0,2 3-16 16,-4 0 1-16,4 0 6 0,3-1-3 15,3 1 12-15,3-1 3 0,1-2 0 16,-1 0-7-16,0 0-2 0,-6-3-19 16,-4-1-11-16,-5 1-1 0,-7-2-3 15,-9 0-37-15,-7 0-73 0,-5 2-113 16,-5-2-125-16,0 0-208 0,-4 0-646 15,0-6-419-15</inkml:trace>
  <inkml:trace contextRef="#ctx0" brushRef="#br0" timeOffset="35490.83">20414 8875 2410 0,'0'0'503'0,"0"0"-33"0,0 0-219 0,0 0-12 15,0 0-18-15,41 29-3 16,-23-16-41-16,2 2-60 0,2 1-71 16,0 1-44-16,-4 0 1 0,-1 1-2 15,-3-2-1-15,-3 2-1 0,-6-1 0 16,-4 0 1-16,-2 0 12 0,-8 1 6 16,-4 0 22-16,-9 2 15 0,-10 0 16 15,-7 2 9-15,-1-2-10 0,1-3-27 16,10-6-40-16,10 0-3 0,5-6-1 15,5 1-72-15,-1 0-133 0,3-3-155 16,2 1-353-16,7-8-1472 0</inkml:trace>
  <inkml:trace contextRef="#ctx0" brushRef="#br0" timeOffset="36452.75">21100 8825 1979 0,'0'0'618'0,"0"0"-132"16,0 0-40-16,0 0-121 15,0 0-258-15,0 0 8 0,-10 43 45 16,9-8 14-16,-1 4-29 0,1 0-36 16,-1-4-26-16,1-9 0 0,-1-5-9 15,1-4-3-15,-3-2-9 0,0 0 6 16,-2 1 5-16,-1 0 1 0,1-5 0 15,2-2-19-15,-1-4-2 0,2-3 8 16,1-2 22-16,2-7 3 0,0-4-46 16,0-4-15-16,2-5-3 0,1-6 16 15,2 1 0-15,1-1 2 0,0 0 0 16,2 5 0-16,-1-2 0 0,1 5 0 16,2 2 2-16,-1 5 19 0,2 3-6 15,0 2-12-15,1 4-3 0,0 2-3 16,4 1-18-16,1 4 20 0,3 3-1 15,2 0-9-15,6 1 11 0,6 1 0 16,6-1 3-16,0-2-2 0,-5-4 0 16,-11-3 0-16,-8 0 2 15,-2-1 0-15,0-3 21 0,0-1-5 16,0-3 2-16,-3-1-5 0,-4-1 5 16,-2-2 3-16,-3-2-23 0,-2 0-1 15,-4 1-1-15,-2 3-2 0,-6 2-9 16,-2 5-6-16,-5 3-7 0,-1 3 4 15,-3 7 6-15,-2 6 12 0,-1 1-12 16,2 6 14-16,3 1 0 0,2 1 1 16,5 1 2-16,5-1 0 0,3-2-1 15,6 0-1-15,6-3-11 0,5-1-1 16,10 1 10-16,10-4-26 0,10-3-70 16,5-6-100-16,-1-5-87 0,-1-6-180 15,-7-6-315-15,-9 1-404 16,-2-3-184-16</inkml:trace>
  <inkml:trace contextRef="#ctx0" brushRef="#br0" timeOffset="37433.01">21763 8906 1810 0,'0'0'758'15,"-27"-13"-189"-15,8 6-57 0,-4 0-165 16,-2 3-90-16,0 1-12 0,0 3-57 16,4 1-59-16,0 2-49 0,6 4-7 15,2-1-11-15,6 3-17 0,4 1-44 16,3 3 0-16,3 2 1 0,4 1 1 15,6 2 9-15,1 1 9 0,0-2 3 16,0 3 1-16,-2 1-24 0,-3-1 20 16,-2 0-18-16,-6-2 9 0,-1-2 13 15,-8-1 5-15,-2-2-8 0,-4-2-7 16,-2-4-3-16,1-2-12 16,-1-4-22-16,2-1-61 0,0-4-81 15,5-5-66-15,1-2-47 0,2-2-89 16,6-4-154-16,3-1-133 0,8-2-128 15,8-1 70-15,8-3-9 0,12-3 182 16,3 3 300-16,0 4 238 0,-5 4 20 16,-4 6 149-16,-7 3 206 0,-6 3 218 15,-4 3 42-15,-5 1 26 0,-2 0-65 16,0 5-124-16,-4 3-131 0,-5 2-27 16,-3 5 28-16,-8 0-56 0,-3 3-90 15,-2-1-68-15,1 1-36 0,3-2-16 16,2 0-18-16,6-3-22 0,2-1-34 15,4-2-2-15,5-3 0 0,4-3 0 16,5-1 18-16,5-3 1 16,3-4-16-16,0-3 9 0,1-3-10 15,-3 0-2-15,0 0-1 0,-2-1 0 16,-3 0 1-16,-5 4 0 0,-2 0 1 16,-7 3 11-16,-3 2 27 0,-3 2-14 15,-5 3-25-15,-3 3-37 0,-3 3 16 16,2 3 18-16,-2-1-9 0,4 0 10 15,4 0-19-15,5 0-7 0,1-2 13 16,3 1 13-16,5-2-1 0,2-2 3 16,6-1 1-16,3-3 11 0,5-2-10 15,7-1-2-15,7-7 0 0,0-4-33 16,-7-1-40-16,-6 0-25 0,-2-5-18 16,7-10-21-16,2-4-20 0,4-6-6 15,-5 0 18-15,-4 2-4 0,-1 1 19 16,-6 8 74-16,-3 5 27 15,-6 6 29-15,-3 2 0 0,1 0 3 16,-1 1 18-16,-2 0 17 0,-3 4 46 16,-3 3 25-16,0 4 21 0,-3 2-16 15,-5 3-58-15,-1 7-7 0,-3 5 31 16,-6 8 6-16,-3 8-13 0,-4 10 4 16,0 2-22-16,5-1-28 0,4-4-24 15,6-6-3-15,0-6-1 0,6-5-11 16,2-5 11-16,2-1-27 0,0 0-11 15,3 1-26-15,3-1-26 0,5-5-20 16,2-5-18-16,8-5 12 0,12-7 14 16,7-12-74-16,5-7-111 0,0-6-43 15,-3-2 58-15,-5-3 78 0,-1-2 35 16,-3-2 57-16,-2 3 83 0,-8 7 20 16,-8 10 35-16,-4 8 71 0,-5 2 86 15,-3 3 57-15,-3 1 20 0,0 1 23 16,-4 5-38-16,-7 2-92 0,-3 9-54 15,-3 4 3-15,-6 9-3 16,-5 9-13-16,-3 6-25 0,0 2-11 16,9-6-26-16,8-8-33 0,6-9-2 15,4-1-10-15,-1 4-6 0,0 1-68 16,-1 2-101-16,2-2-66 0,0-4-124 16,3-4-305-16,-1-5-765 0,1-5-499 0</inkml:trace>
  <inkml:trace contextRef="#ctx0" brushRef="#br0" timeOffset="38078.65">22398 8968 2143 0,'0'0'631'0,"0"0"-183"0,0 0-209 16,0 0-26-16,35 9-87 0,-10-3-35 15,8 2-41-15,7 1-31 0,0 0-19 16,1 1-43-16,-4-3-98 0,-3-1-62 15,0-2-9-15,-3 0-21 0,-4-2-1 16,-6 0-14-16,-5-2-43 0,-4 0 71 16,1 0 204-16,-1 0 16 0,-6-3 94 15,-4-1 277-15,-7 1 61 0,-7 0-84 16,-8-1-50-16,-11 3-61 0,-7 1 14 16,3 0-30-16,8 1-14 0,12 1-34 15,6 1-38-15,1 1-43 0,2 0-31 16,1 0-34-16,3-1-27 0,4 2 0 15,6 0 0-15,4 1 25 0,8-2 5 16,8 3-12-16,0-1-15 0,-2-1-2 16,-4-2-1-16,-3 0-4 0,-1-1-14 15,1 2 0-15,-3-1 0 16,-7-1 15-16,-5-1-13 0,-4 2 13 16,-3-1 3-16,-6 3 25 0,-3 1-13 15,-4-2 6-15,4 2 10 0,1-1 5 16,3-1-18-16,3 0-15 0,4-2 0 15,2 1-15-15,6-1 15 0,5-2 9 16,8 0 3-16,10-3-10 0,5-4 2 16,4-6-3-16,-3 1-1 0,-4-4-4 15,-1-2-17-15,-1-3 9 0,-1-4-12 16,1 0-1-16,-4-4-17 0,-4 5 11 16,-5 3 30-16,-5 7-2 0,-2 1 2 15,-3 0 1-15,0 1 18 0,-4 2 10 16,-3 2 51-16,-2 4 15 0,-4 4-15 15,-3 2 31-15,-5 8-49 0,0 5-16 16,-3 7-3-16,1 2-20 0,1 1-4 16,2 1-15-16,6-5-3 0,0 4 3 15,3-3-3-15,2 0-2 16,2-1-19-16,3-3-31 0,2-3-15 16,0-2-72-16,1-3-83 0,0-5-32 15,-3-2-174-15,2-3-509 0,-4-4-576 16,-1-11-497-16</inkml:trace>
  <inkml:trace contextRef="#ctx0" brushRef="#br0" timeOffset="38256.25">23012 8952 1793 0,'0'0'1154'16,"0"0"-510"-16,40 17-70 15,-9-8-60-15,11 1-171 0,5 0-92 16,-2-3-75-16,-3-2-85 0,-7-2-64 15,-1-1-27-15,-3-1-12 0,-6-1-122 16,-5 0-100-16,-3 0-105 0,-4-4-223 16,-1 1-614-16,7-6-740 0</inkml:trace>
  <inkml:trace contextRef="#ctx0" brushRef="#br0" timeOffset="39748.11">22029 9463 1334 0,'0'0'1352'0,"0"0"-967"0,0 0-161 16,0 0 46-16,0 31-24 0,0-17 13 16,0 3-66-16,1 4-62 0,1 7-29 15,-2 9-34-15,0 8 6 0,0 5 6 16,0-1-12-16,-2-2-7 0,-1-5-3 15,-2 0-3-15,1-1-18 16,-2 2 2-16,1 3-38 0,-1 2 28 16,0 1-10-16,-2 4-7 0,2 3-10 15,-4 3 34-15,3 1 4 0,-1 2-13 16,-2 1-5-16,4 2 2 0,-1 3-24 16,-1 1 0-16,2-2 0 0,1-1-12 15,-1 1 11-15,1 1 1 0,0 1-1 16,2 2 2-16,-1-2-1 0,-1-1 0 15,2 2-1-15,0-1-1 0,0-2 2 16,1 3 2-16,1-3 16 0,-1-3-16 16,2 0-2-16,0-4-10 0,0-3 10 15,0-1 2-15,0-1 13 0,-2-2-2 16,1-4-13-16,-2-1 0 0,-2-5 3 16,-1-4-1-16,0-3 1 0,-2-3 24 15,0-5 3-15,2-7 13 0,-2-5-19 16,1-1 10-16,-3 2 2 0,-4 1 1 15,-3 2-7-15,-3-4-12 16,-6 2-15-16,-10 0-1 0,-9-2 0 16,-8-2-2-16,1-3-18 0,-6-3 3 15,2-3 3-15,-6-1 10 0,-4-1 2 16,-6-1 0-16,-5-2 2 0,-4 1 10 16,-6-1-9-16,-1 0 9 0,-5-2 0 15,-2-1 3-15,-1 1 0 0,-2-3 3 16,-2 1-2-16,-4 0 2 0,-2 0-18 15,-4-1-1-15,-2 1 1 0,1-1-1 16,-6 0 1-16,1 0 1 0,-5 0-1 16,-3-1 0-16,-2 1 0 0,-2 0 1 15,-4-1 2-15,-3 1 9 0,-1-1 9 16,-4 0 25-16,-3 1-13 0,2 0-12 16,-5 1 12-16,2 0 22 0,-2-2-13 15,-1 1-15-15,1-2-24 0,-1 2-1 16,-2-1-2-16,0-1-2 15,-3 1 0-15,-1-2-10 0,-1 1 0 16,-3 0 0-16,-2 2 9 0,-3 2-9 16,-4-1 12-16,2 2 1 0,-5 1 1 15,-2 1 1-15,1 0-1 0,-2 1 1 16,-2 1 9-16,3 2-11 0,-2 1 0 16,-1 0 0-16,2 3 0 0,1 0-1 15,-2 1 0-15,2 0 0 0,-1 0-3 16,4 1-15-16,1-1 17 0,1 1 0 15,0 1-2-15,5 0 0 0,-2-1 1 16,5 1-1-16,1 0 0 16,0 1-8-16,4-2 11 0,-1 1 0 15,4 0 1-15,4 1-1 0,2-1 0 16,4 0 0-16,2 1 0 0,5-3 1 16,3 1 2-16,4-1-3 0,3 1-3 15,7 0 1-15,3 2 2 0,3 0 12 16,6-1-12-16,3 0-12 0,6 0 10 15,2-1-1-15,5 0-13 0,3-2 13 16,4-1 0-16,3 0-18 0,2-1 19 16,2 1-1-16,4 0 2 0,4 0 1 15,2-2 15-15,7 0-15 0,2 0 2 16,4-1 1-16,2 0-2 0,4-2-1 16,4 0 0-16,4-2 0 0,9 0-2 15,8 0-13-15,4-2 13 0,4 0-22 16,0-2-64-16,-2 1-45 0,1-1-28 15,2 2-6-15,4-1-22 0,-1 0-59 16,0 1-246-16,3 0-704 0,-5-3-1090 16</inkml:trace>
  <inkml:trace contextRef="#ctx0" brushRef="#br0" timeOffset="40980.61">8820 12756 950 0,'0'0'1712'15,"0"0"-1583"-15,0 0-129 0,0 0-136 16,0 0 124-16,0 0 12 0,12-29 45 16,-12 26 45-16,0 2 10 0,-1-1-7 15,-1 1 9-15,-1 1 23 0,0 0 38 16,0 0 8-16,0 0-22 0,-2 0-32 16,0-1-23-16,-1 0-3 0,-2 0 17 15,-1 1 13-15,-2 0 19 0,-3 0-9 16,-1 0-14-16,-4 0-19 0,-6 3-2 15,-7 1-7-15,-8 2-16 0,-4 2 1 16,-1 0-1-16,2-1-15 0,-1 1 9 16,-2 1-21-16,-4 2-4 0,-1-1-8 15,-5 1-10-15,-1-1 3 0,-4 0 13 16,-4 1-4-16,0 0 4 0,-2-1 2 16,-2-1 6-16,-1-2 1 15,-2-1-13-15,-4 2-5 0,0-3-16 16,0 2 0-16,-1-2-12 0,-4 0-1 15,2 0 10-15,-3-2 0 0,0 0 3 16,0-3-3-16,-2 0 0 0,0 0-11 16,-3-3 0-16,0 0-1 0,-1 0-2 15,-2 0 1-15,0 0 0 0,-3 0 0 16,0 0 0-16,0 0 1 0,-2-2 0 16,2 2 3-16,-1-1 9 0,-1 2 0 15,-1-1-12-15,1-1 0 0,1 1 0 16,-1 1 37-16,0-1-34 0,2 1 15 15,0 0-16-15,3 2-1 0,-1 0 1 16,1 0 13-16,0 0-15 0,2 3 0 16,1-1-1-16,0-1 1 0,3 0 0 15,0-1 1-15,7-1-1 0,-2 0 0 16,4-1 0-16,2 0 0 0,1 1 0 16,5 1-1-16,0 0-2 15,0 0-9-15,4 0 12 0,2 0-12 16,2 0 11-16,2 0 0 0,4 0 1 15,2 1-12-15,-2 1 11 0,4 1 1 16,2-1-1-16,4 1 1 0,-1-1-2 16,4 1-1-16,3-1 0 0,1-2 3 15,10 1-1-15,4-1 1 0,7 0 2 16,1 0-2-16,-2-3 1 0,-4 0 10 16,3-2-11-16,0-2-3 0,4-2 0 15,0-5-18-15,3-2 2 0,-4-7 1 16,6-8 3-16,-1-7 12 15,3-5-12-15,3-1 13 0,3 1-1 16,-2 4 2-16,2-4-1 0,0 1-19 16,0-1 20-16,0-2 2 0,0 0 1 15,0 0 1-15,2-1 8 0,-2 2-10 16,0 1-1-16,3 2 0 0,0 2-3 16,-3 1-15-16,3 3 18 0,0 3-21 15,-3 5-10-15,0 5-32 0,0 7-46 16,0 1-64-16,0 0-74 0,-3-2-139 15,-3 1-274-15,3 6-598 0,-8-1-605 0</inkml:trace>
  <inkml:trace contextRef="#ctx0" brushRef="#br0" timeOffset="41320.48">2471 12157 3536 0,'0'0'788'0,"0"0"-506"16,0 0-211-16,0 0 55 0,0 0-80 16,0 0-43-16,-4-52 28 0,20 7 12 15,1-9-20-15,3 1-22 0,0 0 0 16,1 6 11-16,-4 0-10 0,3 3-2 16,-5 2 2-16,2 3 11 0,-3 9-11 15,-1 7 1-15,-6 6 27 0,3 5 19 16,-1-1-3-16,2 1-22 0,1 2 1 15,-1 6-4-15,3 4 25 0,-1 1 42 16,0 6 46-16,6 4-52 0,0 2-61 16,-1 5-9-16,-1 2 0 0,4 1-10 15,-1 6 12-15,0 9-14 0,0 6-33 16,0 1-9-16,-4 0-40 0,4-2-40 16,-3-7-52-16,3-1-107 0,0-5-225 15,-6-10-649-15,2 2-1097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CC55C-3B27-C844-A69E-D1E7A444D8D0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667E2-D675-374F-8B11-7B4396754B1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23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602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  <a:cs typeface="Arial"/>
                        </a:rPr>
                        <m:t>𝑘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  <a:cs typeface="Arial"/>
                        </a:rPr>
                        <m:t>=2,8⋅</m:t>
                      </m:r>
                      <m:sSup>
                        <m:sSupPr>
                          <m:ctrlP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  <m:t>10</m:t>
                          </m:r>
                        </m:e>
                        <m:sup>
                          <m: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  <m:t>−5</m:t>
                          </m:r>
                        </m:sup>
                      </m:sSup>
                      <m:r>
                        <a:rPr lang="nb-NO" sz="1200" b="0" i="1" smtClean="0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  <a:cs typeface="Arial"/>
                        </a:rPr>
                        <m:t>𝑚𝑜𝑙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  <a:cs typeface="Arial"/>
                        </a:rPr>
                        <m:t>⋅</m:t>
                      </m:r>
                      <m:sSup>
                        <m:sSupPr>
                          <m:ctrlP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𝐿</m:t>
                          </m:r>
                        </m:e>
                        <m:sup>
                          <m: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  <m:t>−1</m:t>
                          </m:r>
                        </m:sup>
                      </m:sSup>
                      <m:r>
                        <a:rPr lang="nb-NO" sz="1200" b="0" i="1" smtClean="0">
                          <a:latin typeface="Cambria Math" panose="02040503050406030204" pitchFamily="18" charset="0"/>
                          <a:cs typeface="Arial"/>
                        </a:rPr>
                        <m:t>⋅</m:t>
                      </m:r>
                      <m:sSup>
                        <m:sSupPr>
                          <m:ctrlP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𝑠</m:t>
                          </m:r>
                        </m:e>
                        <m:sup>
                          <m:r>
                            <a:rPr lang="nb-NO" sz="1200" b="0" i="1" smtClean="0">
                              <a:latin typeface="Cambria Math" panose="02040503050406030204" pitchFamily="18" charset="0"/>
                              <a:cs typeface="Arial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nb-NO" sz="1200" b="0" i="0" smtClean="0">
                    <a:latin typeface="Cambria Math" panose="02040503050406030204" pitchFamily="18" charset="0"/>
                    <a:cs typeface="Arial"/>
                  </a:rPr>
                  <a:t>𝑘=2,8⋅</a:t>
                </a:r>
                <a:r>
                  <a:rPr lang="nb-NO" sz="1200" b="0" i="0" smtClean="0">
                    <a:latin typeface="Cambria Math" panose="02040503050406030204" pitchFamily="18" charset="0"/>
                    <a:cs typeface="Arial"/>
                  </a:rPr>
                  <a:t>〖10〗^(−5)  𝑚𝑜𝑙⋅𝐿^(−1)⋅𝑠^(−1)</a:t>
                </a:r>
                <a:endParaRPr lang="nb-NO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83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Eks. integrasjon av kurve. pH i løsning. Hva slags energi har et molekyl (translasjon, rotasjon, vibrasjon, bindinger)?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293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2503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667E2-D675-374F-8B11-7B4396754B1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873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9A03E78E-A3A3-4B18-96BB-369B77EDA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" y="1121728"/>
            <a:ext cx="9137078" cy="402335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676405"/>
            <a:ext cx="6858000" cy="987362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687124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71B160B-9A00-4EFC-AFE8-9655D5BA2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90" y="3924491"/>
            <a:ext cx="1631950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AD0B27C-B238-4423-8677-A476C443572C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388848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64D657-7885-4533-95E9-07977EB1E5F6}"/>
              </a:ext>
            </a:extLst>
          </p:cNvPr>
          <p:cNvSpPr>
            <a:spLocks noChangeAspect="1"/>
          </p:cNvSpPr>
          <p:nvPr userDrawn="1"/>
        </p:nvSpPr>
        <p:spPr>
          <a:xfrm>
            <a:off x="450056" y="4086226"/>
            <a:ext cx="162000" cy="1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D367748-7BE7-44EC-81BA-3B5C2C15E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1A4B4FE-9DF4-4F75-9702-F81B6EE27EDE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F8729D-EC26-46E0-A463-FFB60D8A4A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2E83AD0-CDBE-4F26-A2BE-5B57E7C52D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466584F-AD67-4585-ACAD-663074782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37D1EBF0-5C4C-4CD1-B463-32F29047B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8A0F797-8B20-460D-9AF2-ED6C18AE2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CC79193-2924-4E4D-90DA-E7B8FF8B1A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F0B1522-DAF1-4576-BC24-C4B07F3C7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6073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8302" y="1440180"/>
            <a:ext cx="3780473" cy="30603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7607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8302" y="1440180"/>
            <a:ext cx="3780473" cy="215444"/>
          </a:xfrm>
        </p:spPr>
        <p:txBody>
          <a:bodyPr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8302" y="1655624"/>
            <a:ext cx="3780473" cy="2844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7ED4FAE7-FE04-470F-A322-C6BD7F0DD75D}"/>
              </a:ext>
            </a:extLst>
          </p:cNvPr>
          <p:cNvSpPr/>
          <p:nvPr userDrawn="1"/>
        </p:nvSpPr>
        <p:spPr>
          <a:xfrm>
            <a:off x="0" y="1121728"/>
            <a:ext cx="9144000" cy="402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810875"/>
            <a:ext cx="6858000" cy="987362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2848487"/>
            <a:ext cx="6858000" cy="589476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35627A1A-62D2-42A8-ACC3-ED6BFFA3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BC08FEA-29FA-4633-9EE6-4D5DF453B752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A78B141A-E1F9-4B6B-AB06-A43A9B333B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3F472EC-14D5-4FFE-9D7A-766A00F736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60137B8-8336-444A-8450-141A9D3377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5B1F1AD-9372-40BA-B71A-E501F11B84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F9CDD28-40F9-4656-8D6C-8B93880DF9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472E25-ADE3-410A-85EF-F10FB0955F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B20A05F-2A56-4823-9122-8B62D8BADD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6AFCA1C8-BACB-4544-8D6F-E9DED43E23B9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315762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4A7285-3055-4647-BC2A-C6D5A8AF103F}"/>
              </a:ext>
            </a:extLst>
          </p:cNvPr>
          <p:cNvSpPr>
            <a:spLocks noChangeAspect="1"/>
          </p:cNvSpPr>
          <p:nvPr userDrawn="1"/>
        </p:nvSpPr>
        <p:spPr>
          <a:xfrm>
            <a:off x="4392000" y="3774449"/>
            <a:ext cx="360000" cy="360000"/>
          </a:xfrm>
          <a:prstGeom prst="ellipse">
            <a:avLst/>
          </a:prstGeom>
          <a:solidFill>
            <a:srgbClr val="EB5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4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1025"/>
            <a:ext cx="7429501" cy="1884458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4320"/>
            <a:ext cx="7428379" cy="855747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2A78D-282B-FF45-8EA6-2895F3C87F28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E42-278E-8443-9918-98F128BBA1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460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21CF630B-3D3D-45F0-AFAF-5BAFF77886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3798000" y="1396975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l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3798000" y="3150394"/>
            <a:ext cx="1548000" cy="1548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l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11AA87-01BC-457A-9D24-F263E5A933A7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CCCC5A-87C6-451E-AB30-6B75040B830A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C0CF3A2-BB35-4B5B-985F-C9049CE10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19B5DF3-76D1-4FB2-B03A-558958BEEB81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AC493A5E-9BD3-4E8F-9929-DFF150B39C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9AC40A2-48E8-4E38-A0D0-CAEFC7530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F7D78F3-9CE5-4553-8D36-258A12EF6A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5AC0C3A-7F3C-451F-B739-CDD50839D7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1EAB8D2-F0B4-4FAC-B38F-64CE67089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AF9656E-399E-4288-8913-4F1031205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1C1BAEC-C920-477B-B026-EFE81143DC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594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 /m bilde og stor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34E270BA-1CD5-4957-84D6-18A400390989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3884886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1A0141D-73F1-4F3B-9CD6-75FDD560D760}"/>
              </a:ext>
            </a:extLst>
          </p:cNvPr>
          <p:cNvSpPr>
            <a:spLocks noChangeAspect="1"/>
          </p:cNvSpPr>
          <p:nvPr userDrawn="1"/>
        </p:nvSpPr>
        <p:spPr>
          <a:xfrm>
            <a:off x="7377322" y="4082910"/>
            <a:ext cx="169200" cy="16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36B2E708-3A4F-47DB-8C8F-7EC057EF7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08126"/>
            <a:ext cx="9145143" cy="4136962"/>
          </a:xfrm>
          <a:custGeom>
            <a:avLst/>
            <a:gdLst>
              <a:gd name="connsiteX0" fmla="*/ 7461922 w 9145143"/>
              <a:gd name="connsiteY0" fmla="*/ 3078100 h 4136962"/>
              <a:gd name="connsiteX1" fmla="*/ 7380922 w 9145143"/>
              <a:gd name="connsiteY1" fmla="*/ 3159100 h 4136962"/>
              <a:gd name="connsiteX2" fmla="*/ 7461922 w 9145143"/>
              <a:gd name="connsiteY2" fmla="*/ 3240100 h 4136962"/>
              <a:gd name="connsiteX3" fmla="*/ 7542922 w 9145143"/>
              <a:gd name="connsiteY3" fmla="*/ 3159100 h 4136962"/>
              <a:gd name="connsiteX4" fmla="*/ 7461922 w 9145143"/>
              <a:gd name="connsiteY4" fmla="*/ 3078100 h 4136962"/>
              <a:gd name="connsiteX5" fmla="*/ 7461922 w 9145143"/>
              <a:gd name="connsiteY5" fmla="*/ 2880360 h 4136962"/>
              <a:gd name="connsiteX6" fmla="*/ 7380922 w 9145143"/>
              <a:gd name="connsiteY6" fmla="*/ 2961360 h 4136962"/>
              <a:gd name="connsiteX7" fmla="*/ 7461922 w 9145143"/>
              <a:gd name="connsiteY7" fmla="*/ 3042360 h 4136962"/>
              <a:gd name="connsiteX8" fmla="*/ 7542922 w 9145143"/>
              <a:gd name="connsiteY8" fmla="*/ 2961360 h 4136962"/>
              <a:gd name="connsiteX9" fmla="*/ 7461922 w 9145143"/>
              <a:gd name="connsiteY9" fmla="*/ 2880360 h 4136962"/>
              <a:gd name="connsiteX10" fmla="*/ 0 w 9145143"/>
              <a:gd name="connsiteY10" fmla="*/ 0 h 4136962"/>
              <a:gd name="connsiteX11" fmla="*/ 9145143 w 9145143"/>
              <a:gd name="connsiteY11" fmla="*/ 0 h 4136962"/>
              <a:gd name="connsiteX12" fmla="*/ 9145143 w 9145143"/>
              <a:gd name="connsiteY12" fmla="*/ 4136962 h 4136962"/>
              <a:gd name="connsiteX13" fmla="*/ 0 w 9145143"/>
              <a:gd name="connsiteY13" fmla="*/ 4136962 h 413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5143" h="4136962">
                <a:moveTo>
                  <a:pt x="7461922" y="3078100"/>
                </a:moveTo>
                <a:cubicBezTo>
                  <a:pt x="7417187" y="3078100"/>
                  <a:pt x="7380922" y="3114365"/>
                  <a:pt x="7380922" y="3159100"/>
                </a:cubicBezTo>
                <a:cubicBezTo>
                  <a:pt x="7380922" y="3203835"/>
                  <a:pt x="7417187" y="3240100"/>
                  <a:pt x="7461922" y="3240100"/>
                </a:cubicBezTo>
                <a:cubicBezTo>
                  <a:pt x="7506657" y="3240100"/>
                  <a:pt x="7542922" y="3203835"/>
                  <a:pt x="7542922" y="3159100"/>
                </a:cubicBezTo>
                <a:cubicBezTo>
                  <a:pt x="7542922" y="3114365"/>
                  <a:pt x="7506657" y="3078100"/>
                  <a:pt x="7461922" y="3078100"/>
                </a:cubicBezTo>
                <a:close/>
                <a:moveTo>
                  <a:pt x="7461922" y="2880360"/>
                </a:moveTo>
                <a:cubicBezTo>
                  <a:pt x="7417187" y="2880360"/>
                  <a:pt x="7380922" y="2916625"/>
                  <a:pt x="7380922" y="2961360"/>
                </a:cubicBezTo>
                <a:cubicBezTo>
                  <a:pt x="7380922" y="3006095"/>
                  <a:pt x="7417187" y="3042360"/>
                  <a:pt x="7461922" y="3042360"/>
                </a:cubicBezTo>
                <a:cubicBezTo>
                  <a:pt x="7506657" y="3042360"/>
                  <a:pt x="7542922" y="3006095"/>
                  <a:pt x="7542922" y="2961360"/>
                </a:cubicBezTo>
                <a:cubicBezTo>
                  <a:pt x="7542922" y="2916625"/>
                  <a:pt x="7506657" y="2880360"/>
                  <a:pt x="7461922" y="2880360"/>
                </a:cubicBezTo>
                <a:close/>
                <a:moveTo>
                  <a:pt x="0" y="0"/>
                </a:moveTo>
                <a:lnTo>
                  <a:pt x="9145143" y="0"/>
                </a:lnTo>
                <a:lnTo>
                  <a:pt x="9145143" y="4136962"/>
                </a:lnTo>
                <a:lnTo>
                  <a:pt x="0" y="41369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9000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Sett inn bilde via menyen «Sett inn» og knappen «Bilde»</a:t>
            </a:r>
          </a:p>
        </p:txBody>
      </p:sp>
      <p:sp>
        <p:nvSpPr>
          <p:cNvPr id="2" name="Tittel 1"/>
          <p:cNvSpPr>
            <a:spLocks noGrp="1" noChangeAspect="1"/>
          </p:cNvSpPr>
          <p:nvPr>
            <p:ph type="ctrTitle" hasCustomPrompt="1"/>
          </p:nvPr>
        </p:nvSpPr>
        <p:spPr>
          <a:xfrm>
            <a:off x="2790905" y="1361116"/>
            <a:ext cx="3024000" cy="3024000"/>
          </a:xfrm>
          <a:prstGeom prst="ellipse">
            <a:avLst/>
          </a:prstGeom>
          <a:solidFill>
            <a:schemeClr val="bg1"/>
          </a:solidFill>
        </p:spPr>
        <p:txBody>
          <a:bodyPr lIns="36000" tIns="36000" rIns="36000" bIns="1080000" anchor="b"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Undertittel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2904564" y="2941568"/>
            <a:ext cx="2788023" cy="542291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Undertittel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B181E55-BA4E-41F3-878C-77EB660DC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0956" y="3924491"/>
            <a:ext cx="1125487" cy="38399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i="1"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6D3BBD-497E-444D-8817-667147E47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097" y="360045"/>
            <a:ext cx="425197" cy="4251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2DCEEDE-996F-4F53-AA53-892FCAE5A1F3}"/>
              </a:ext>
            </a:extLst>
          </p:cNvPr>
          <p:cNvSpPr txBox="1"/>
          <p:nvPr userDrawn="1"/>
        </p:nvSpPr>
        <p:spPr>
          <a:xfrm>
            <a:off x="1706837" y="424417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E6B1FFA4-DB8A-453A-866D-42BEE933553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12070" y="512362"/>
            <a:ext cx="439200" cy="136098"/>
            <a:chOff x="699" y="-168"/>
            <a:chExt cx="810" cy="251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E559E31-041D-4610-A582-C8215B7875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DFF11FF-8985-45B8-87AD-4F75F97CF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99177C8-B844-4593-8A4D-6028B89B0D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C206DB3E-7E5A-4118-A58E-D28E6B6BEE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BAE402C-300B-4295-A825-9A43E9C92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7BBA4532-2A30-40BC-97E0-29A2E60C6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6698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6258D59-7168-4E0B-A9D6-8E1FF9EA5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818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 wrap="square" anchor="ctr">
            <a:spAutoFit/>
          </a:bodyPr>
          <a:lstStyle>
            <a:lvl1pPr algn="ctr">
              <a:defRPr sz="41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9831B6B-6892-4E24-A66F-0CE8685A2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44847" y="4515703"/>
            <a:ext cx="425197" cy="42519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A88C679-3A11-42E0-9A8B-D596C63A662C}"/>
              </a:ext>
            </a:extLst>
          </p:cNvPr>
          <p:cNvSpPr txBox="1"/>
          <p:nvPr userDrawn="1"/>
        </p:nvSpPr>
        <p:spPr>
          <a:xfrm>
            <a:off x="3177587" y="4583354"/>
            <a:ext cx="4116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/>
              <a:t>Det matematisk-naturvitenskapelige fakultet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1F52A8C7-01D7-48B7-A36C-B219C7E0197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782820" y="4667043"/>
            <a:ext cx="439200" cy="136098"/>
            <a:chOff x="699" y="-168"/>
            <a:chExt cx="810" cy="25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B391352-4D48-412C-8465-D30BD6C55E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164"/>
              <a:ext cx="109" cy="111"/>
            </a:xfrm>
            <a:custGeom>
              <a:avLst/>
              <a:gdLst>
                <a:gd name="T0" fmla="*/ 52 w 53"/>
                <a:gd name="T1" fmla="*/ 20 h 53"/>
                <a:gd name="T2" fmla="*/ 53 w 53"/>
                <a:gd name="T3" fmla="*/ 26 h 53"/>
                <a:gd name="T4" fmla="*/ 26 w 53"/>
                <a:gd name="T5" fmla="*/ 53 h 53"/>
                <a:gd name="T6" fmla="*/ 0 w 53"/>
                <a:gd name="T7" fmla="*/ 26 h 53"/>
                <a:gd name="T8" fmla="*/ 26 w 53"/>
                <a:gd name="T9" fmla="*/ 0 h 53"/>
                <a:gd name="T10" fmla="*/ 52 w 53"/>
                <a:gd name="T11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0"/>
                  </a:moveTo>
                  <a:cubicBezTo>
                    <a:pt x="53" y="22"/>
                    <a:pt x="53" y="24"/>
                    <a:pt x="53" y="26"/>
                  </a:cubicBezTo>
                  <a:cubicBezTo>
                    <a:pt x="53" y="41"/>
                    <a:pt x="41" y="53"/>
                    <a:pt x="26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cubicBezTo>
                    <a:pt x="39" y="0"/>
                    <a:pt x="50" y="8"/>
                    <a:pt x="52" y="2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19855DE-927D-4973-BC42-270C92843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" y="-30"/>
              <a:ext cx="109" cy="111"/>
            </a:xfrm>
            <a:custGeom>
              <a:avLst/>
              <a:gdLst>
                <a:gd name="T0" fmla="*/ 52 w 53"/>
                <a:gd name="T1" fmla="*/ 21 h 53"/>
                <a:gd name="T2" fmla="*/ 53 w 53"/>
                <a:gd name="T3" fmla="*/ 27 h 53"/>
                <a:gd name="T4" fmla="*/ 26 w 53"/>
                <a:gd name="T5" fmla="*/ 53 h 53"/>
                <a:gd name="T6" fmla="*/ 0 w 53"/>
                <a:gd name="T7" fmla="*/ 27 h 53"/>
                <a:gd name="T8" fmla="*/ 26 w 53"/>
                <a:gd name="T9" fmla="*/ 0 h 53"/>
                <a:gd name="T10" fmla="*/ 52 w 53"/>
                <a:gd name="T1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53">
                  <a:moveTo>
                    <a:pt x="52" y="21"/>
                  </a:moveTo>
                  <a:cubicBezTo>
                    <a:pt x="53" y="23"/>
                    <a:pt x="53" y="25"/>
                    <a:pt x="53" y="27"/>
                  </a:cubicBezTo>
                  <a:cubicBezTo>
                    <a:pt x="53" y="42"/>
                    <a:pt x="41" y="53"/>
                    <a:pt x="26" y="53"/>
                  </a:cubicBezTo>
                  <a:cubicBezTo>
                    <a:pt x="12" y="53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39" y="0"/>
                    <a:pt x="50" y="9"/>
                    <a:pt x="52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A2B59B8-7CF6-4668-ABCB-F4A7DD75CE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" y="-164"/>
              <a:ext cx="243" cy="247"/>
            </a:xfrm>
            <a:custGeom>
              <a:avLst/>
              <a:gdLst>
                <a:gd name="T0" fmla="*/ 105 w 118"/>
                <a:gd name="T1" fmla="*/ 75 h 118"/>
                <a:gd name="T2" fmla="*/ 102 w 118"/>
                <a:gd name="T3" fmla="*/ 95 h 118"/>
                <a:gd name="T4" fmla="*/ 93 w 118"/>
                <a:gd name="T5" fmla="*/ 108 h 118"/>
                <a:gd name="T6" fmla="*/ 79 w 118"/>
                <a:gd name="T7" fmla="*/ 115 h 118"/>
                <a:gd name="T8" fmla="*/ 59 w 118"/>
                <a:gd name="T9" fmla="*/ 118 h 118"/>
                <a:gd name="T10" fmla="*/ 40 w 118"/>
                <a:gd name="T11" fmla="*/ 115 h 118"/>
                <a:gd name="T12" fmla="*/ 26 w 118"/>
                <a:gd name="T13" fmla="*/ 108 h 118"/>
                <a:gd name="T14" fmla="*/ 17 w 118"/>
                <a:gd name="T15" fmla="*/ 95 h 118"/>
                <a:gd name="T16" fmla="*/ 13 w 118"/>
                <a:gd name="T17" fmla="*/ 76 h 118"/>
                <a:gd name="T18" fmla="*/ 13 w 118"/>
                <a:gd name="T19" fmla="*/ 8 h 118"/>
                <a:gd name="T20" fmla="*/ 0 w 118"/>
                <a:gd name="T21" fmla="*/ 5 h 118"/>
                <a:gd name="T22" fmla="*/ 0 w 118"/>
                <a:gd name="T23" fmla="*/ 0 h 118"/>
                <a:gd name="T24" fmla="*/ 41 w 118"/>
                <a:gd name="T25" fmla="*/ 0 h 118"/>
                <a:gd name="T26" fmla="*/ 41 w 118"/>
                <a:gd name="T27" fmla="*/ 5 h 118"/>
                <a:gd name="T28" fmla="*/ 28 w 118"/>
                <a:gd name="T29" fmla="*/ 8 h 118"/>
                <a:gd name="T30" fmla="*/ 28 w 118"/>
                <a:gd name="T31" fmla="*/ 81 h 118"/>
                <a:gd name="T32" fmla="*/ 36 w 118"/>
                <a:gd name="T33" fmla="*/ 103 h 118"/>
                <a:gd name="T34" fmla="*/ 62 w 118"/>
                <a:gd name="T35" fmla="*/ 111 h 118"/>
                <a:gd name="T36" fmla="*/ 87 w 118"/>
                <a:gd name="T37" fmla="*/ 103 h 118"/>
                <a:gd name="T38" fmla="*/ 95 w 118"/>
                <a:gd name="T39" fmla="*/ 77 h 118"/>
                <a:gd name="T40" fmla="*/ 95 w 118"/>
                <a:gd name="T41" fmla="*/ 8 h 118"/>
                <a:gd name="T42" fmla="*/ 82 w 118"/>
                <a:gd name="T43" fmla="*/ 5 h 118"/>
                <a:gd name="T44" fmla="*/ 82 w 118"/>
                <a:gd name="T45" fmla="*/ 0 h 118"/>
                <a:gd name="T46" fmla="*/ 118 w 118"/>
                <a:gd name="T47" fmla="*/ 0 h 118"/>
                <a:gd name="T48" fmla="*/ 118 w 118"/>
                <a:gd name="T49" fmla="*/ 5 h 118"/>
                <a:gd name="T50" fmla="*/ 105 w 118"/>
                <a:gd name="T51" fmla="*/ 8 h 118"/>
                <a:gd name="T52" fmla="*/ 105 w 118"/>
                <a:gd name="T53" fmla="*/ 7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118">
                  <a:moveTo>
                    <a:pt x="105" y="75"/>
                  </a:moveTo>
                  <a:cubicBezTo>
                    <a:pt x="105" y="82"/>
                    <a:pt x="104" y="89"/>
                    <a:pt x="102" y="95"/>
                  </a:cubicBezTo>
                  <a:cubicBezTo>
                    <a:pt x="100" y="100"/>
                    <a:pt x="97" y="105"/>
                    <a:pt x="93" y="108"/>
                  </a:cubicBezTo>
                  <a:cubicBezTo>
                    <a:pt x="90" y="111"/>
                    <a:pt x="85" y="114"/>
                    <a:pt x="79" y="115"/>
                  </a:cubicBezTo>
                  <a:cubicBezTo>
                    <a:pt x="73" y="117"/>
                    <a:pt x="66" y="118"/>
                    <a:pt x="59" y="118"/>
                  </a:cubicBezTo>
                  <a:cubicBezTo>
                    <a:pt x="52" y="118"/>
                    <a:pt x="46" y="117"/>
                    <a:pt x="40" y="115"/>
                  </a:cubicBezTo>
                  <a:cubicBezTo>
                    <a:pt x="35" y="114"/>
                    <a:pt x="30" y="112"/>
                    <a:pt x="26" y="108"/>
                  </a:cubicBezTo>
                  <a:cubicBezTo>
                    <a:pt x="22" y="105"/>
                    <a:pt x="19" y="101"/>
                    <a:pt x="17" y="95"/>
                  </a:cubicBezTo>
                  <a:cubicBezTo>
                    <a:pt x="14" y="90"/>
                    <a:pt x="13" y="84"/>
                    <a:pt x="13" y="7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28" y="91"/>
                    <a:pt x="31" y="98"/>
                    <a:pt x="36" y="103"/>
                  </a:cubicBezTo>
                  <a:cubicBezTo>
                    <a:pt x="42" y="108"/>
                    <a:pt x="51" y="111"/>
                    <a:pt x="62" y="111"/>
                  </a:cubicBezTo>
                  <a:cubicBezTo>
                    <a:pt x="73" y="111"/>
                    <a:pt x="82" y="108"/>
                    <a:pt x="87" y="103"/>
                  </a:cubicBezTo>
                  <a:cubicBezTo>
                    <a:pt x="92" y="97"/>
                    <a:pt x="95" y="89"/>
                    <a:pt x="95" y="7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7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4FD7DF4-3E30-4B20-A43D-1A4F8E872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4" y="-99"/>
              <a:ext cx="80" cy="178"/>
            </a:xfrm>
            <a:custGeom>
              <a:avLst/>
              <a:gdLst>
                <a:gd name="T0" fmla="*/ 52 w 80"/>
                <a:gd name="T1" fmla="*/ 29 h 178"/>
                <a:gd name="T2" fmla="*/ 52 w 80"/>
                <a:gd name="T3" fmla="*/ 161 h 178"/>
                <a:gd name="T4" fmla="*/ 80 w 80"/>
                <a:gd name="T5" fmla="*/ 167 h 178"/>
                <a:gd name="T6" fmla="*/ 80 w 80"/>
                <a:gd name="T7" fmla="*/ 178 h 178"/>
                <a:gd name="T8" fmla="*/ 0 w 80"/>
                <a:gd name="T9" fmla="*/ 178 h 178"/>
                <a:gd name="T10" fmla="*/ 0 w 80"/>
                <a:gd name="T11" fmla="*/ 167 h 178"/>
                <a:gd name="T12" fmla="*/ 27 w 80"/>
                <a:gd name="T13" fmla="*/ 161 h 178"/>
                <a:gd name="T14" fmla="*/ 27 w 80"/>
                <a:gd name="T15" fmla="*/ 25 h 178"/>
                <a:gd name="T16" fmla="*/ 0 w 80"/>
                <a:gd name="T17" fmla="*/ 15 h 178"/>
                <a:gd name="T18" fmla="*/ 0 w 80"/>
                <a:gd name="T19" fmla="*/ 11 h 178"/>
                <a:gd name="T20" fmla="*/ 52 w 80"/>
                <a:gd name="T21" fmla="*/ 0 h 178"/>
                <a:gd name="T22" fmla="*/ 54 w 80"/>
                <a:gd name="T23" fmla="*/ 2 h 178"/>
                <a:gd name="T24" fmla="*/ 52 w 80"/>
                <a:gd name="T25" fmla="*/ 2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8">
                  <a:moveTo>
                    <a:pt x="52" y="29"/>
                  </a:moveTo>
                  <a:lnTo>
                    <a:pt x="52" y="161"/>
                  </a:lnTo>
                  <a:lnTo>
                    <a:pt x="80" y="167"/>
                  </a:lnTo>
                  <a:lnTo>
                    <a:pt x="80" y="178"/>
                  </a:lnTo>
                  <a:lnTo>
                    <a:pt x="0" y="178"/>
                  </a:lnTo>
                  <a:lnTo>
                    <a:pt x="0" y="167"/>
                  </a:lnTo>
                  <a:lnTo>
                    <a:pt x="27" y="161"/>
                  </a:lnTo>
                  <a:lnTo>
                    <a:pt x="27" y="2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4" y="2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64B77F7-76E3-463F-986A-ED33F912AC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75" y="-168"/>
              <a:ext cx="222" cy="251"/>
            </a:xfrm>
            <a:custGeom>
              <a:avLst/>
              <a:gdLst>
                <a:gd name="T0" fmla="*/ 94 w 108"/>
                <a:gd name="T1" fmla="*/ 104 h 120"/>
                <a:gd name="T2" fmla="*/ 53 w 108"/>
                <a:gd name="T3" fmla="*/ 120 h 120"/>
                <a:gd name="T4" fmla="*/ 14 w 108"/>
                <a:gd name="T5" fmla="*/ 105 h 120"/>
                <a:gd name="T6" fmla="*/ 0 w 108"/>
                <a:gd name="T7" fmla="*/ 61 h 120"/>
                <a:gd name="T8" fmla="*/ 4 w 108"/>
                <a:gd name="T9" fmla="*/ 35 h 120"/>
                <a:gd name="T10" fmla="*/ 15 w 108"/>
                <a:gd name="T11" fmla="*/ 16 h 120"/>
                <a:gd name="T12" fmla="*/ 32 w 108"/>
                <a:gd name="T13" fmla="*/ 4 h 120"/>
                <a:gd name="T14" fmla="*/ 54 w 108"/>
                <a:gd name="T15" fmla="*/ 0 h 120"/>
                <a:gd name="T16" fmla="*/ 77 w 108"/>
                <a:gd name="T17" fmla="*/ 4 h 120"/>
                <a:gd name="T18" fmla="*/ 94 w 108"/>
                <a:gd name="T19" fmla="*/ 16 h 120"/>
                <a:gd name="T20" fmla="*/ 104 w 108"/>
                <a:gd name="T21" fmla="*/ 34 h 120"/>
                <a:gd name="T22" fmla="*/ 108 w 108"/>
                <a:gd name="T23" fmla="*/ 60 h 120"/>
                <a:gd name="T24" fmla="*/ 94 w 108"/>
                <a:gd name="T25" fmla="*/ 104 h 120"/>
                <a:gd name="T26" fmla="*/ 82 w 108"/>
                <a:gd name="T27" fmla="*/ 20 h 120"/>
                <a:gd name="T28" fmla="*/ 54 w 108"/>
                <a:gd name="T29" fmla="*/ 7 h 120"/>
                <a:gd name="T30" fmla="*/ 26 w 108"/>
                <a:gd name="T31" fmla="*/ 20 h 120"/>
                <a:gd name="T32" fmla="*/ 16 w 108"/>
                <a:gd name="T33" fmla="*/ 60 h 120"/>
                <a:gd name="T34" fmla="*/ 26 w 108"/>
                <a:gd name="T35" fmla="*/ 100 h 120"/>
                <a:gd name="T36" fmla="*/ 54 w 108"/>
                <a:gd name="T37" fmla="*/ 113 h 120"/>
                <a:gd name="T38" fmla="*/ 82 w 108"/>
                <a:gd name="T39" fmla="*/ 100 h 120"/>
                <a:gd name="T40" fmla="*/ 92 w 108"/>
                <a:gd name="T41" fmla="*/ 61 h 120"/>
                <a:gd name="T42" fmla="*/ 82 w 108"/>
                <a:gd name="T43" fmla="*/ 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20">
                  <a:moveTo>
                    <a:pt x="94" y="104"/>
                  </a:moveTo>
                  <a:cubicBezTo>
                    <a:pt x="84" y="115"/>
                    <a:pt x="71" y="120"/>
                    <a:pt x="53" y="120"/>
                  </a:cubicBezTo>
                  <a:cubicBezTo>
                    <a:pt x="36" y="120"/>
                    <a:pt x="23" y="115"/>
                    <a:pt x="14" y="105"/>
                  </a:cubicBezTo>
                  <a:cubicBezTo>
                    <a:pt x="5" y="95"/>
                    <a:pt x="0" y="80"/>
                    <a:pt x="0" y="61"/>
                  </a:cubicBezTo>
                  <a:cubicBezTo>
                    <a:pt x="0" y="51"/>
                    <a:pt x="1" y="42"/>
                    <a:pt x="4" y="35"/>
                  </a:cubicBezTo>
                  <a:cubicBezTo>
                    <a:pt x="6" y="27"/>
                    <a:pt x="10" y="21"/>
                    <a:pt x="15" y="16"/>
                  </a:cubicBezTo>
                  <a:cubicBezTo>
                    <a:pt x="19" y="11"/>
                    <a:pt x="25" y="7"/>
                    <a:pt x="32" y="4"/>
                  </a:cubicBezTo>
                  <a:cubicBezTo>
                    <a:pt x="39" y="2"/>
                    <a:pt x="46" y="0"/>
                    <a:pt x="54" y="0"/>
                  </a:cubicBezTo>
                  <a:cubicBezTo>
                    <a:pt x="63" y="0"/>
                    <a:pt x="70" y="2"/>
                    <a:pt x="77" y="4"/>
                  </a:cubicBezTo>
                  <a:cubicBezTo>
                    <a:pt x="84" y="7"/>
                    <a:pt x="89" y="11"/>
                    <a:pt x="94" y="16"/>
                  </a:cubicBezTo>
                  <a:cubicBezTo>
                    <a:pt x="98" y="21"/>
                    <a:pt x="102" y="27"/>
                    <a:pt x="104" y="34"/>
                  </a:cubicBezTo>
                  <a:cubicBezTo>
                    <a:pt x="107" y="41"/>
                    <a:pt x="108" y="50"/>
                    <a:pt x="108" y="60"/>
                  </a:cubicBezTo>
                  <a:cubicBezTo>
                    <a:pt x="108" y="79"/>
                    <a:pt x="103" y="94"/>
                    <a:pt x="94" y="104"/>
                  </a:cubicBezTo>
                  <a:close/>
                  <a:moveTo>
                    <a:pt x="82" y="20"/>
                  </a:moveTo>
                  <a:cubicBezTo>
                    <a:pt x="75" y="12"/>
                    <a:pt x="66" y="7"/>
                    <a:pt x="54" y="7"/>
                  </a:cubicBezTo>
                  <a:cubicBezTo>
                    <a:pt x="42" y="7"/>
                    <a:pt x="33" y="12"/>
                    <a:pt x="26" y="20"/>
                  </a:cubicBezTo>
                  <a:cubicBezTo>
                    <a:pt x="19" y="28"/>
                    <a:pt x="16" y="42"/>
                    <a:pt x="16" y="60"/>
                  </a:cubicBezTo>
                  <a:cubicBezTo>
                    <a:pt x="16" y="78"/>
                    <a:pt x="19" y="91"/>
                    <a:pt x="26" y="100"/>
                  </a:cubicBezTo>
                  <a:cubicBezTo>
                    <a:pt x="32" y="108"/>
                    <a:pt x="42" y="113"/>
                    <a:pt x="54" y="113"/>
                  </a:cubicBezTo>
                  <a:cubicBezTo>
                    <a:pt x="66" y="113"/>
                    <a:pt x="75" y="109"/>
                    <a:pt x="82" y="100"/>
                  </a:cubicBezTo>
                  <a:cubicBezTo>
                    <a:pt x="89" y="92"/>
                    <a:pt x="92" y="78"/>
                    <a:pt x="92" y="61"/>
                  </a:cubicBezTo>
                  <a:cubicBezTo>
                    <a:pt x="92" y="42"/>
                    <a:pt x="89" y="29"/>
                    <a:pt x="82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D03E1DA-EBA2-4340-99A1-0AAE7C931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7" y="-166"/>
              <a:ext cx="35" cy="3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14 h 17"/>
                <a:gd name="T4" fmla="*/ 8 w 17"/>
                <a:gd name="T5" fmla="*/ 17 h 17"/>
                <a:gd name="T6" fmla="*/ 14 w 17"/>
                <a:gd name="T7" fmla="*/ 14 h 17"/>
                <a:gd name="T8" fmla="*/ 17 w 17"/>
                <a:gd name="T9" fmla="*/ 8 h 17"/>
                <a:gd name="T10" fmla="*/ 14 w 17"/>
                <a:gd name="T11" fmla="*/ 2 h 17"/>
                <a:gd name="T12" fmla="*/ 8 w 17"/>
                <a:gd name="T13" fmla="*/ 0 h 17"/>
                <a:gd name="T14" fmla="*/ 2 w 17"/>
                <a:gd name="T15" fmla="*/ 2 h 17"/>
                <a:gd name="T16" fmla="*/ 0 w 17"/>
                <a:gd name="T1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11" y="17"/>
                    <a:pt x="13" y="16"/>
                    <a:pt x="14" y="14"/>
                  </a:cubicBezTo>
                  <a:cubicBezTo>
                    <a:pt x="16" y="13"/>
                    <a:pt x="17" y="11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95209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EAB2FC4-B0AF-47B9-889E-B3D3131125B4}"/>
              </a:ext>
            </a:extLst>
          </p:cNvPr>
          <p:cNvSpPr/>
          <p:nvPr userDrawn="1"/>
        </p:nvSpPr>
        <p:spPr>
          <a:xfrm>
            <a:off x="0" y="905435"/>
            <a:ext cx="9144000" cy="4239653"/>
          </a:xfrm>
          <a:prstGeom prst="rect">
            <a:avLst/>
          </a:prstGeom>
          <a:solidFill>
            <a:srgbClr val="F5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182827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0A3205A-B931-4541-A0D3-BE1AA7A8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DFAD5ACB-59BB-4888-BC7A-DDBA47C2AC07}"/>
              </a:ext>
            </a:extLst>
          </p:cNvPr>
          <p:cNvCxnSpPr/>
          <p:nvPr userDrawn="1"/>
        </p:nvCxnSpPr>
        <p:spPr>
          <a:xfrm>
            <a:off x="4572000" y="1800225"/>
            <a:ext cx="0" cy="2736342"/>
          </a:xfrm>
          <a:prstGeom prst="line">
            <a:avLst/>
          </a:prstGeom>
          <a:ln w="12700">
            <a:solidFill>
              <a:srgbClr val="C7C1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E0A86587-8C70-4A7E-BC3D-1C08133619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67479" y="1196893"/>
            <a:ext cx="3600450" cy="215444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46ECE5E-F8BE-4003-985D-ACB125166B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6072" y="1764222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CAAB143-56E5-4980-95CB-926D5CE2E50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67479" y="1778288"/>
            <a:ext cx="3600450" cy="2736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14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E9E5DBC-1B8D-4A0A-BE15-FE75497EC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074" y="1144943"/>
            <a:ext cx="250231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547A535-64C8-47BA-A0EF-C549CE5A7A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4" y="2973972"/>
            <a:ext cx="250231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CD8D1D19-E2BC-466E-8814-43BE87BC13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32392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07738B89-F2C1-41B7-92EF-E139FA97D3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1420" y="1144943"/>
            <a:ext cx="1782223" cy="1782223"/>
          </a:xfrm>
          <a:prstGeom prst="rect">
            <a:avLst/>
          </a:prstGeom>
          <a:solidFill>
            <a:schemeClr val="dk1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0DD46E06-C6D2-4C10-BCA4-5D9757C3326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448" y="1144943"/>
            <a:ext cx="1782223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D4494FC2-94A2-40B6-9782-976365B1D3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32392" y="2973971"/>
            <a:ext cx="3611251" cy="1782223"/>
          </a:xfrm>
          <a:prstGeom prst="rect">
            <a:avLst/>
          </a:prstGeom>
        </p:spPr>
        <p:txBody>
          <a:bodyPr lIns="0" tIns="360000" rIns="0" bIns="0" anchor="t"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D395384-2AA4-43C2-BA8A-F89CC7A4EA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90448" y="2973970"/>
            <a:ext cx="1782223" cy="1782223"/>
          </a:xfrm>
          <a:prstGeom prst="rect">
            <a:avLst/>
          </a:prstGeom>
          <a:solidFill>
            <a:schemeClr val="accent3"/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l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lassholder for dato 14">
            <a:extLst>
              <a:ext uri="{FF2B5EF4-FFF2-40B4-BE49-F238E27FC236}">
                <a16:creationId xmlns:a16="http://schemas.microsoft.com/office/drawing/2014/main" id="{1A23FB33-0C5E-433C-A6D7-C7CFF1937B2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83651F3-9B16-40C6-B209-3688FC9C95F6}" type="datetimeFigureOut">
              <a:rPr lang="nb-NO" smtClean="0"/>
              <a:pPr/>
              <a:t>18.11.2020</a:t>
            </a:fld>
            <a:endParaRPr lang="nb-NO"/>
          </a:p>
        </p:txBody>
      </p:sp>
      <p:sp>
        <p:nvSpPr>
          <p:cNvPr id="16" name="Plassholder for bunntekst 15">
            <a:extLst>
              <a:ext uri="{FF2B5EF4-FFF2-40B4-BE49-F238E27FC236}">
                <a16:creationId xmlns:a16="http://schemas.microsoft.com/office/drawing/2014/main" id="{B6FB1711-42FB-43A1-B5CC-7DF4096BB6B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7" name="Plassholder for lysbildenummer 16">
            <a:extLst>
              <a:ext uri="{FF2B5EF4-FFF2-40B4-BE49-F238E27FC236}">
                <a16:creationId xmlns:a16="http://schemas.microsoft.com/office/drawing/2014/main" id="{6CDFAB3E-FFBD-435E-867C-6F512F1938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07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77612E60-73D6-4E03-A75B-7B60A12C2020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18.11.2020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027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A1B0674C-4CBD-4F5B-B1E6-8439D0BF788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1F14E1A4-E3DE-4BED-8514-C42A8BC81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3400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E44EF5B2-5E6A-41CC-91F9-7BEF8B2EF3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7730" y="1368171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2A9AA01A-7EA8-48B1-B72A-C38F2F418E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569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4B802FF4-92EA-42A7-BF43-5990B12890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9942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ssholder for tekst 6">
            <a:extLst>
              <a:ext uri="{FF2B5EF4-FFF2-40B4-BE49-F238E27FC236}">
                <a16:creationId xmlns:a16="http://schemas.microsoft.com/office/drawing/2014/main" id="{DAA5AE86-50F7-49C1-8D68-1C0A973192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73153" y="2952369"/>
            <a:ext cx="1476000" cy="1476000"/>
          </a:xfrm>
          <a:prstGeom prst="ellipse">
            <a:avLst/>
          </a:prstGeom>
          <a:solidFill>
            <a:schemeClr val="lt1"/>
          </a:solid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9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e fakta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30A4C1-3971-481E-8696-7BACB511007D}"/>
              </a:ext>
            </a:extLst>
          </p:cNvPr>
          <p:cNvSpPr/>
          <p:nvPr userDrawn="1"/>
        </p:nvSpPr>
        <p:spPr>
          <a:xfrm>
            <a:off x="0" y="1"/>
            <a:ext cx="9144000" cy="5145088"/>
          </a:xfrm>
          <a:prstGeom prst="rect">
            <a:avLst/>
          </a:prstGeom>
          <a:solidFill>
            <a:srgbClr val="CC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18.11.2020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280AE57-5149-4270-B50A-0515503F5820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1296162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3C78C568-6550-42F2-AC83-DF36B9D86A68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3618000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52A1348-F70D-4977-ABF0-B088B61478C8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5939838" y="1656207"/>
            <a:ext cx="1908000" cy="1908000"/>
          </a:xfrm>
          <a:prstGeom prst="ellipse">
            <a:avLst/>
          </a:prstGeom>
          <a:solidFill>
            <a:schemeClr val="l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Char char="​"/>
              <a:defRPr sz="1200" b="1">
                <a:solidFill>
                  <a:schemeClr val="accent1"/>
                </a:solidFill>
              </a:defRPr>
            </a:lvl1pPr>
            <a:lvl2pPr marL="0" indent="0" algn="ctr">
              <a:buFont typeface="Arial" panose="020B0604020202020204" pitchFamily="34" charset="0"/>
              <a:buChar char="​"/>
              <a:defRPr sz="10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1907FAE4-AE58-4689-84EB-3770B2E581C5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3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72" y="288036"/>
            <a:ext cx="7922703" cy="36004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72" y="1440181"/>
            <a:ext cx="7920990" cy="30603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76072" y="4860608"/>
            <a:ext cx="634666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983651F3-9B16-40C6-B209-3688FC9C95F6}" type="datetimeFigureOut">
              <a:rPr lang="nb-NO" smtClean="0"/>
              <a:pPr/>
              <a:t>18.11.2020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780674" y="4860608"/>
            <a:ext cx="5582653" cy="1800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83742" y="4860608"/>
            <a:ext cx="231608" cy="1800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7B422D6A-1596-4F97-B0A0-875892A68C1A}"/>
              </a:ext>
            </a:extLst>
          </p:cNvPr>
          <p:cNvCxnSpPr/>
          <p:nvPr userDrawn="1"/>
        </p:nvCxnSpPr>
        <p:spPr>
          <a:xfrm>
            <a:off x="4374547" y="792099"/>
            <a:ext cx="36004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3" r:id="rId4"/>
    <p:sldLayoutId id="2147483659" r:id="rId5"/>
    <p:sldLayoutId id="2147483650" r:id="rId6"/>
    <p:sldLayoutId id="2147483660" r:id="rId7"/>
    <p:sldLayoutId id="2147483661" r:id="rId8"/>
    <p:sldLayoutId id="2147483662" r:id="rId9"/>
    <p:sldLayoutId id="2147483652" r:id="rId10"/>
    <p:sldLayoutId id="2147483653" r:id="rId11"/>
    <p:sldLayoutId id="2147483654" r:id="rId12"/>
    <p:sldLayoutId id="2147483655" r:id="rId13"/>
    <p:sldLayoutId id="2147483658" r:id="rId14"/>
    <p:sldLayoutId id="2147483665" r:id="rId15"/>
  </p:sldLayoutIdLst>
  <p:txStyles>
    <p:titleStyle>
      <a:lvl1pPr algn="ctr" defTabSz="6858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Verdana" panose="020B060403050404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nb-NO" sz="11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F1574C-EDB0-4093-99A6-A400FE6144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Programmering for kjemikere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E17633F-38EF-4D85-9ED0-6D967DA7B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1E8BD12-25AB-48BB-9CD1-3C4604D09C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89" y="3982065"/>
            <a:ext cx="3497949" cy="326424"/>
          </a:xfrm>
        </p:spPr>
        <p:txBody>
          <a:bodyPr>
            <a:normAutofit/>
          </a:bodyPr>
          <a:lstStyle/>
          <a:p>
            <a:r>
              <a:rPr lang="nb-NO" dirty="0"/>
              <a:t>Andreas Haraldsrud</a:t>
            </a:r>
          </a:p>
          <a:p>
            <a:r>
              <a:rPr lang="nb-NO" dirty="0"/>
              <a:t>Kjemisk institutt, UiO</a:t>
            </a:r>
          </a:p>
        </p:txBody>
      </p:sp>
    </p:spTree>
    <p:extLst>
      <p:ext uri="{BB962C8B-B14F-4D97-AF65-F5344CB8AC3E}">
        <p14:creationId xmlns:p14="http://schemas.microsoft.com/office/powerpoint/2010/main" val="130419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31179E-12FE-4F40-95EA-4C874741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B4490A-8A65-4893-8152-CFE6363C1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Hvordan kan du finne ut ved </a:t>
            </a:r>
            <a:br>
              <a:rPr lang="nb-NO" dirty="0"/>
            </a:br>
            <a:r>
              <a:rPr lang="nb-NO" dirty="0"/>
              <a:t>hvilket volum trykket er likt?</a:t>
            </a:r>
          </a:p>
          <a:p>
            <a:r>
              <a:rPr lang="nb-NO" dirty="0"/>
              <a:t>Hva er begrensninger ved metoden?</a:t>
            </a:r>
          </a:p>
          <a:p>
            <a:r>
              <a:rPr lang="nb-NO" dirty="0"/>
              <a:t>Hva kan du gjøre for at koden skal</a:t>
            </a:r>
            <a:br>
              <a:rPr lang="nb-NO" dirty="0"/>
            </a:br>
            <a:r>
              <a:rPr lang="nb-NO" dirty="0"/>
              <a:t>bli mest mulig robust her?</a:t>
            </a:r>
          </a:p>
          <a:p>
            <a:r>
              <a:rPr lang="nb-NO" dirty="0"/>
              <a:t>Hva ville du gjort hvis vi bare hadde</a:t>
            </a:r>
            <a:br>
              <a:rPr lang="nb-NO" dirty="0"/>
            </a:br>
            <a:r>
              <a:rPr lang="nb-NO" dirty="0"/>
              <a:t>diskrete datapunkter og ingen funksjoner?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EE4EF3B-1F25-4F90-BB7D-DD1669EE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888" y="1440181"/>
            <a:ext cx="3645112" cy="25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2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5E7066-37C4-4819-8F84-123066BCE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Numerisk derivasjon</a:t>
            </a:r>
          </a:p>
        </p:txBody>
      </p:sp>
    </p:spTree>
    <p:extLst>
      <p:ext uri="{BB962C8B-B14F-4D97-AF65-F5344CB8AC3E}">
        <p14:creationId xmlns:p14="http://schemas.microsoft.com/office/powerpoint/2010/main" val="3614937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6B221E-1585-46C9-8C8D-5C742535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3. Numerisk derivasjon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D5E8A0-33E4-4194-B8CC-7C53F10D9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Du må kunne:</a:t>
            </a:r>
          </a:p>
          <a:p>
            <a:pPr lvl="1"/>
            <a:r>
              <a:rPr lang="nb-NO" sz="1800" u="sng" dirty="0"/>
              <a:t>Definere og forklare</a:t>
            </a:r>
            <a:r>
              <a:rPr lang="nb-NO" sz="1800" dirty="0"/>
              <a:t> definisjonen av numerisk derivasjon.</a:t>
            </a:r>
          </a:p>
          <a:p>
            <a:pPr lvl="1"/>
            <a:r>
              <a:rPr lang="nb-NO" sz="1800" dirty="0"/>
              <a:t>Lage funksjoner som bruker </a:t>
            </a:r>
            <a:r>
              <a:rPr lang="nb-NO" sz="1800" u="sng" dirty="0"/>
              <a:t>ulike tilnærminger</a:t>
            </a:r>
            <a:r>
              <a:rPr lang="nb-NO" sz="1800" dirty="0"/>
              <a:t> til å </a:t>
            </a:r>
            <a:r>
              <a:rPr lang="nb-NO" sz="1800" dirty="0">
                <a:solidFill>
                  <a:srgbClr val="00B050"/>
                </a:solidFill>
              </a:rPr>
              <a:t>derivere funksjoner</a:t>
            </a:r>
            <a:r>
              <a:rPr lang="nb-NO" sz="1800" dirty="0"/>
              <a:t>.</a:t>
            </a:r>
          </a:p>
          <a:p>
            <a:pPr lvl="1"/>
            <a:r>
              <a:rPr lang="nb-NO" sz="1800" dirty="0">
                <a:solidFill>
                  <a:srgbClr val="00B050"/>
                </a:solidFill>
              </a:rPr>
              <a:t>Derivere diskrete data </a:t>
            </a:r>
            <a:r>
              <a:rPr lang="nb-NO" sz="1800" dirty="0"/>
              <a:t>(f.eks. fra eksperimenter).</a:t>
            </a:r>
          </a:p>
          <a:p>
            <a:pPr lvl="1"/>
            <a:r>
              <a:rPr lang="nb-NO" sz="1800" u="sng" dirty="0"/>
              <a:t>Tolke</a:t>
            </a:r>
            <a:r>
              <a:rPr lang="nb-NO" sz="1800" dirty="0"/>
              <a:t> og drøfte hva den deriverte sier om funksjonen vår/dataene våre.</a:t>
            </a:r>
          </a:p>
          <a:p>
            <a:pPr lvl="1"/>
            <a:r>
              <a:rPr lang="nb-NO" sz="1800" dirty="0"/>
              <a:t>Bruke numerisk derivasjon i </a:t>
            </a:r>
            <a:r>
              <a:rPr lang="nb-NO" sz="1800" u="sng" dirty="0"/>
              <a:t>problemløsning</a:t>
            </a:r>
            <a:r>
              <a:rPr lang="nb-NO" sz="1800" dirty="0"/>
              <a:t> i kjemi.</a:t>
            </a:r>
          </a:p>
          <a:p>
            <a:pPr lvl="1"/>
            <a:r>
              <a:rPr lang="nb-NO" sz="1800" u="sng" dirty="0">
                <a:cs typeface="Arial"/>
              </a:rPr>
              <a:t>Bruke biblioteker</a:t>
            </a:r>
            <a:r>
              <a:rPr lang="nb-NO" sz="1800" dirty="0">
                <a:cs typeface="Arial"/>
              </a:rPr>
              <a:t> til å derivere funksjoner.</a:t>
            </a:r>
          </a:p>
          <a:p>
            <a:pPr lvl="1"/>
            <a:endParaRPr lang="nb-NO" sz="1800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2715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F83951-CDEF-484F-A00C-E84E6C2B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DACA4F-16FC-48B3-B833-FAD3F157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beskriver de to kurvene?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11CE377-6AE1-4940-8047-F21929E55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073" y="1306926"/>
            <a:ext cx="53911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5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148D85-363C-4084-ABD4-EA505E28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Eksempeloppgave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C831A68-77EF-4AD5-8FDA-F5CF60D99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kan vi finne ut på denne grafen </a:t>
            </a:r>
            <a:br>
              <a:rPr lang="nb-NO" dirty="0"/>
            </a:br>
            <a:r>
              <a:rPr lang="nb-NO" dirty="0"/>
              <a:t>med numerisk derivasjon? </a:t>
            </a:r>
          </a:p>
          <a:p>
            <a:r>
              <a:rPr lang="nb-NO" dirty="0"/>
              <a:t>Trenger vi å gjøre dette numerisk? </a:t>
            </a:r>
            <a:br>
              <a:rPr lang="nb-NO" dirty="0"/>
            </a:br>
            <a:r>
              <a:rPr lang="nb-NO" dirty="0"/>
              <a:t>I så fall i hvilke tilfeller?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AC78CB5-9661-4C3B-A233-7E042337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451" y="1369807"/>
            <a:ext cx="4725477" cy="320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92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5E7066-37C4-4819-8F84-123066BCE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Numerisk integrasjon</a:t>
            </a:r>
          </a:p>
        </p:txBody>
      </p:sp>
    </p:spTree>
    <p:extLst>
      <p:ext uri="{BB962C8B-B14F-4D97-AF65-F5344CB8AC3E}">
        <p14:creationId xmlns:p14="http://schemas.microsoft.com/office/powerpoint/2010/main" val="2213053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6B221E-1585-46C9-8C8D-5C742535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4. Numerisk integrasjon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D5E8A0-33E4-4194-B8CC-7C53F10D9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Du må kunne:</a:t>
            </a:r>
          </a:p>
          <a:p>
            <a:pPr lvl="1"/>
            <a:r>
              <a:rPr lang="nb-NO" sz="1800" u="sng" dirty="0"/>
              <a:t>Definere og forklare</a:t>
            </a:r>
            <a:r>
              <a:rPr lang="nb-NO" sz="1800" dirty="0"/>
              <a:t> definisjonen av numerisk integrasjon.</a:t>
            </a:r>
          </a:p>
          <a:p>
            <a:pPr lvl="1"/>
            <a:r>
              <a:rPr lang="nb-NO" sz="1800" dirty="0"/>
              <a:t>Lage funksjoner som bruker </a:t>
            </a:r>
            <a:r>
              <a:rPr lang="nb-NO" sz="1800" u="sng" dirty="0"/>
              <a:t>ulike tilnærminger</a:t>
            </a:r>
            <a:r>
              <a:rPr lang="nb-NO" sz="1800" dirty="0"/>
              <a:t> til å </a:t>
            </a:r>
            <a:r>
              <a:rPr lang="nb-NO" sz="1800" dirty="0">
                <a:solidFill>
                  <a:srgbClr val="00B050"/>
                </a:solidFill>
              </a:rPr>
              <a:t>integrere funksjoner</a:t>
            </a:r>
            <a:r>
              <a:rPr lang="nb-NO" sz="1800" dirty="0"/>
              <a:t>.</a:t>
            </a:r>
          </a:p>
          <a:p>
            <a:pPr lvl="1"/>
            <a:r>
              <a:rPr lang="nb-NO" sz="1800" dirty="0">
                <a:solidFill>
                  <a:srgbClr val="00B050"/>
                </a:solidFill>
              </a:rPr>
              <a:t>Integrere diskrete data </a:t>
            </a:r>
            <a:r>
              <a:rPr lang="nb-NO" sz="1800" dirty="0"/>
              <a:t>(f.eks. fra eksperimenter).</a:t>
            </a:r>
          </a:p>
          <a:p>
            <a:pPr lvl="1"/>
            <a:r>
              <a:rPr lang="nb-NO" sz="1800" dirty="0"/>
              <a:t>Bruke numerisk integrasjon i </a:t>
            </a:r>
            <a:r>
              <a:rPr lang="nb-NO" sz="1800" u="sng" dirty="0"/>
              <a:t>problemløsning</a:t>
            </a:r>
            <a:r>
              <a:rPr lang="nb-NO" sz="1800" dirty="0"/>
              <a:t> i kjemi.</a:t>
            </a:r>
          </a:p>
          <a:p>
            <a:pPr lvl="1"/>
            <a:r>
              <a:rPr lang="nb-NO" sz="1800" u="sng" dirty="0">
                <a:cs typeface="Arial"/>
              </a:rPr>
              <a:t>Bruke biblioteker</a:t>
            </a:r>
            <a:r>
              <a:rPr lang="nb-NO" sz="1800" dirty="0">
                <a:cs typeface="Arial"/>
              </a:rPr>
              <a:t> til å integrere funksjoner.</a:t>
            </a:r>
          </a:p>
          <a:p>
            <a:pPr lvl="1"/>
            <a:endParaRPr lang="nb-NO" sz="1800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1997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F83951-CDEF-484F-A00C-E84E6C2B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DACA4F-16FC-48B3-B833-FAD3F157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Du har et kromatogram som viser</a:t>
            </a:r>
            <a:br>
              <a:rPr lang="nb-NO" dirty="0"/>
            </a:br>
            <a:r>
              <a:rPr lang="nb-NO" dirty="0"/>
              <a:t>retensjonstida og relativ forekomst</a:t>
            </a:r>
            <a:br>
              <a:rPr lang="nb-NO" dirty="0"/>
            </a:br>
            <a:r>
              <a:rPr lang="nb-NO" dirty="0"/>
              <a:t>av forbindelser i en blanding.</a:t>
            </a:r>
          </a:p>
          <a:p>
            <a:r>
              <a:rPr lang="nb-NO" dirty="0"/>
              <a:t>Arealet under kurven gir den relative</a:t>
            </a:r>
            <a:br>
              <a:rPr lang="nb-NO" dirty="0"/>
            </a:br>
            <a:r>
              <a:rPr lang="nb-NO" dirty="0"/>
              <a:t>forekomsten av stoffene. Hvordan</a:t>
            </a:r>
            <a:br>
              <a:rPr lang="nb-NO" dirty="0"/>
            </a:br>
            <a:r>
              <a:rPr lang="nb-NO" dirty="0"/>
              <a:t>kan du regne ut dette?</a:t>
            </a:r>
          </a:p>
          <a:p>
            <a:r>
              <a:rPr lang="nb-NO" dirty="0"/>
              <a:t>Hvilke mulig feil kan oppstå i en slik</a:t>
            </a:r>
            <a:br>
              <a:rPr lang="nb-NO" dirty="0"/>
            </a:br>
            <a:r>
              <a:rPr lang="nb-NO" dirty="0"/>
              <a:t>beregning?</a:t>
            </a:r>
          </a:p>
          <a:p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0C28FB8-A39C-4845-8D22-1F25F0A09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505" y="1440181"/>
            <a:ext cx="4798423" cy="23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37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C77E70-6A7E-4AEA-B86C-D7D730592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/>
          <a:lstStyle/>
          <a:p>
            <a:r>
              <a:rPr lang="nb-NO" dirty="0"/>
              <a:t>Simulering av dynamiske systemer</a:t>
            </a:r>
          </a:p>
        </p:txBody>
      </p:sp>
    </p:spTree>
    <p:extLst>
      <p:ext uri="{BB962C8B-B14F-4D97-AF65-F5344CB8AC3E}">
        <p14:creationId xmlns:p14="http://schemas.microsoft.com/office/powerpoint/2010/main" val="180714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851C34-019C-4028-B477-1647EBB9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5. Differensiallikninger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4CB0AC-B963-4AF9-8EB8-C2A3C2BA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indent="-179705"/>
            <a:r>
              <a:rPr lang="nb-NO" sz="2000" dirty="0">
                <a:ea typeface="+mn-lt"/>
                <a:cs typeface="+mn-lt"/>
              </a:rPr>
              <a:t>Du må kunne:</a:t>
            </a:r>
            <a:endParaRPr lang="en-US" sz="2000" dirty="0">
              <a:ea typeface="+mn-lt"/>
              <a:cs typeface="+mn-lt"/>
            </a:endParaRPr>
          </a:p>
          <a:p>
            <a:pPr marL="359410" lvl="1" indent="-179705">
              <a:buFont typeface="Arial" panose="020B0604030504040204" pitchFamily="34" charset="0"/>
            </a:pPr>
            <a:r>
              <a:rPr lang="nb-NO" sz="2000" u="sng" dirty="0">
                <a:ea typeface="+mn-lt"/>
                <a:cs typeface="+mn-lt"/>
              </a:rPr>
              <a:t>Utlede</a:t>
            </a:r>
            <a:r>
              <a:rPr lang="nb-NO" sz="2000" dirty="0">
                <a:ea typeface="+mn-lt"/>
                <a:cs typeface="+mn-lt"/>
              </a:rPr>
              <a:t> </a:t>
            </a:r>
            <a:r>
              <a:rPr lang="nb-NO" sz="2000" dirty="0">
                <a:solidFill>
                  <a:srgbClr val="00B050"/>
                </a:solidFill>
                <a:ea typeface="+mn-lt"/>
                <a:cs typeface="+mn-lt"/>
              </a:rPr>
              <a:t>Forward </a:t>
            </a:r>
            <a:r>
              <a:rPr lang="nb-NO" sz="2000" dirty="0" err="1">
                <a:solidFill>
                  <a:srgbClr val="00B050"/>
                </a:solidFill>
                <a:ea typeface="+mn-lt"/>
                <a:cs typeface="+mn-lt"/>
              </a:rPr>
              <a:t>Euler</a:t>
            </a:r>
            <a:r>
              <a:rPr lang="nb-NO" sz="2000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nb-NO" sz="2000" dirty="0">
                <a:ea typeface="+mn-lt"/>
                <a:cs typeface="+mn-lt"/>
              </a:rPr>
              <a:t>med utgangspunkt i den numeriske deriverte (</a:t>
            </a:r>
            <a:r>
              <a:rPr lang="nb-NO" sz="2000" dirty="0" err="1">
                <a:ea typeface="+mn-lt"/>
                <a:cs typeface="+mn-lt"/>
              </a:rPr>
              <a:t>framoverdifferansen</a:t>
            </a:r>
            <a:r>
              <a:rPr lang="nb-NO" sz="2000" dirty="0">
                <a:ea typeface="+mn-lt"/>
                <a:cs typeface="+mn-lt"/>
              </a:rPr>
              <a:t>).</a:t>
            </a:r>
            <a:endParaRPr lang="en-US" sz="2000" dirty="0">
              <a:ea typeface="+mn-lt"/>
              <a:cs typeface="+mn-lt"/>
            </a:endParaRPr>
          </a:p>
          <a:p>
            <a:pPr marL="359410" lvl="1" indent="-179705">
              <a:buFont typeface="Arial" panose="020B0604030504040204" pitchFamily="34" charset="0"/>
            </a:pPr>
            <a:r>
              <a:rPr lang="nb-NO" sz="2000" dirty="0">
                <a:cs typeface="Arial"/>
              </a:rPr>
              <a:t>Lage kode for </a:t>
            </a:r>
            <a:r>
              <a:rPr lang="nb-NO" sz="2000" dirty="0" err="1">
                <a:cs typeface="Arial"/>
              </a:rPr>
              <a:t>løsing</a:t>
            </a:r>
            <a:r>
              <a:rPr lang="nb-NO" sz="2000" dirty="0">
                <a:cs typeface="Arial"/>
              </a:rPr>
              <a:t> av ratelover (differensiallikninger) med Forward </a:t>
            </a:r>
            <a:r>
              <a:rPr lang="nb-NO" sz="2000" dirty="0" err="1">
                <a:cs typeface="Arial"/>
              </a:rPr>
              <a:t>Euler</a:t>
            </a:r>
            <a:r>
              <a:rPr lang="nb-NO" sz="2000" dirty="0">
                <a:cs typeface="Arial"/>
              </a:rPr>
              <a:t>, og plotte konsentrasjon mot tid. </a:t>
            </a:r>
          </a:p>
          <a:p>
            <a:pPr marL="359410" lvl="1" indent="-179705">
              <a:buFont typeface="Arial" panose="020B0604030504040204" pitchFamily="34" charset="0"/>
            </a:pPr>
            <a:r>
              <a:rPr lang="nb-NO" sz="2000" u="sng" dirty="0">
                <a:cs typeface="Arial"/>
              </a:rPr>
              <a:t>Bruke biblioteker</a:t>
            </a:r>
            <a:r>
              <a:rPr lang="nb-NO" sz="2000" dirty="0">
                <a:cs typeface="Arial"/>
              </a:rPr>
              <a:t> til å løse differensiallikninger.</a:t>
            </a:r>
          </a:p>
          <a:p>
            <a:pPr indent="-179705"/>
            <a:endParaRPr lang="nb-NO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37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50AE8C-1D92-4BB8-AD0C-18B21765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viktig å lære?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A66FF0-0B05-49F8-91A4-CDE0D7D47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1600" dirty="0"/>
              <a:t>Hva skal du ha med deg videre?</a:t>
            </a:r>
          </a:p>
          <a:p>
            <a:pPr lvl="1"/>
            <a:r>
              <a:rPr lang="nb-NO" sz="1400" dirty="0"/>
              <a:t>I videre studier/emner.</a:t>
            </a:r>
          </a:p>
          <a:p>
            <a:pPr lvl="1"/>
            <a:r>
              <a:rPr lang="nb-NO" sz="1400" dirty="0"/>
              <a:t>Ut i arbeidslivet.</a:t>
            </a:r>
          </a:p>
          <a:p>
            <a:endParaRPr lang="nb-NO" sz="1600" dirty="0"/>
          </a:p>
          <a:p>
            <a:r>
              <a:rPr lang="nb-NO" sz="1600" dirty="0"/>
              <a:t>Hva skal du kunne til eksamen?</a:t>
            </a:r>
          </a:p>
          <a:p>
            <a:endParaRPr lang="nb-NO" sz="1600" dirty="0"/>
          </a:p>
          <a:p>
            <a:r>
              <a:rPr lang="nb-NO" sz="1600" dirty="0"/>
              <a:t>Husk at IN-KJM1900 er todelt:</a:t>
            </a:r>
          </a:p>
          <a:p>
            <a:pPr lvl="1"/>
            <a:r>
              <a:rPr lang="nb-NO" sz="1400" dirty="0"/>
              <a:t>En generelt programmeringsdel – vid anvendelighet.</a:t>
            </a:r>
          </a:p>
          <a:p>
            <a:pPr lvl="1"/>
            <a:r>
              <a:rPr lang="nb-NO" sz="1400" dirty="0"/>
              <a:t>Ett kjemiperspektiv – retta mot kjemistudiet og </a:t>
            </a:r>
            <a:br>
              <a:rPr lang="nb-NO" sz="1400" dirty="0"/>
            </a:br>
            <a:r>
              <a:rPr lang="nb-NO" sz="1400" dirty="0"/>
              <a:t>problemløsning med numerisk matematikk.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0242A40-7736-460E-9007-7F78E76D8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392" y="1251350"/>
            <a:ext cx="2868836" cy="1506139"/>
          </a:xfrm>
          <a:prstGeom prst="rect">
            <a:avLst/>
          </a:prstGeom>
        </p:spPr>
      </p:pic>
      <p:pic>
        <p:nvPicPr>
          <p:cNvPr id="1026" name="Picture 2" descr="Bilderesultater for working at computer&quot;">
            <a:extLst>
              <a:ext uri="{FF2B5EF4-FFF2-40B4-BE49-F238E27FC236}">
                <a16:creationId xmlns:a16="http://schemas.microsoft.com/office/drawing/2014/main" id="{E3E98826-DF78-45F5-A30F-B774A151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92" y="2970372"/>
            <a:ext cx="286883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17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E5A750-ADEC-4939-AF3A-011C8504D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Eksempel: Ratelover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7990E58-48C2-499A-A110-470EF04EAC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vert="horz" lIns="0" tIns="0" rIns="0" bIns="0" rtlCol="0" anchor="t">
                <a:normAutofit fontScale="85000" lnSpcReduction="20000"/>
              </a:bodyPr>
              <a:lstStyle/>
              <a:p>
                <a:pPr indent="-179705"/>
                <a:r>
                  <a:rPr lang="nb-NO" sz="1800" dirty="0">
                    <a:cs typeface="Arial"/>
                  </a:rPr>
                  <a:t>Vi har følgende reaksjon:</a:t>
                </a:r>
              </a:p>
              <a:p>
                <a:pPr indent="-179705"/>
                <a:endParaRPr lang="nb-NO" sz="1800" dirty="0">
                  <a:cs typeface="Aria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2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𝑁𝑂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d>
                        <m:d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𝑔</m:t>
                          </m:r>
                        </m:e>
                      </m:d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+</m:t>
                      </m:r>
                      <m:sSub>
                        <m:sSub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𝑂</m:t>
                          </m:r>
                        </m:e>
                        <m:sub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𝑔</m:t>
                          </m:r>
                        </m:e>
                      </m:d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→2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𝑁</m:t>
                      </m:r>
                      <m:sSub>
                        <m:sSub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𝑂</m:t>
                          </m:r>
                        </m:e>
                        <m:sub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nb-NO" sz="1800" b="0" dirty="0">
                  <a:cs typeface="Arial"/>
                </a:endParaRPr>
              </a:p>
              <a:p>
                <a:pPr marL="0" indent="0">
                  <a:buNone/>
                </a:pPr>
                <a:endParaRPr lang="nb-NO" sz="1800" b="0" dirty="0">
                  <a:cs typeface="Arial"/>
                </a:endParaRPr>
              </a:p>
              <a:p>
                <a:pPr marL="285750" indent="-285750"/>
                <a:r>
                  <a:rPr lang="nb-NO" sz="1800" dirty="0">
                    <a:cs typeface="Arial"/>
                  </a:rPr>
                  <a:t>Rateloven for reaksjonen er:</a:t>
                </a:r>
              </a:p>
              <a:p>
                <a:pPr marL="285750" indent="-285750"/>
                <a:endParaRPr lang="nb-NO" sz="1800" dirty="0">
                  <a:cs typeface="Arial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fPr>
                        <m:num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nb-NO" sz="1800" b="0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nb-NO" sz="1800" b="0" i="1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</m:ctrlPr>
                                </m:sSubPr>
                                <m:e>
                                  <m:r>
                                    <a:rPr lang="nb-NO" sz="1800" b="0" i="1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nb-NO" sz="1800" b="0" i="1" smtClean="0">
                                      <a:latin typeface="Cambria Math" panose="02040503050406030204" pitchFamily="18" charset="0"/>
                                      <a:cs typeface="Arial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𝑑𝑡</m:t>
                          </m:r>
                        </m:den>
                      </m:f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𝑘</m:t>
                      </m:r>
                      <m:sSup>
                        <m:sSup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nb-NO" sz="1800" b="0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dPr>
                            <m:e>
                              <m:r>
                                <a:rPr lang="nb-NO" sz="1800" b="0" i="1" smtClean="0">
                                  <a:latin typeface="Cambria Math" panose="02040503050406030204" pitchFamily="18" charset="0"/>
                                  <a:cs typeface="Arial"/>
                                </a:rPr>
                                <m:t>𝑁𝑂</m:t>
                              </m:r>
                            </m:e>
                          </m:d>
                        </m:e>
                        <m:sup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p>
                      </m:sSup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[</m:t>
                      </m:r>
                      <m:sSub>
                        <m:sSubPr>
                          <m:ctrlP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𝑂</m:t>
                          </m:r>
                        </m:e>
                        <m:sub>
                          <m:r>
                            <a:rPr lang="nb-NO" sz="1800" b="0" i="1" smtClean="0"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b>
                      </m:sSub>
                      <m:r>
                        <a:rPr lang="nb-NO" sz="1800" b="0" i="1" smtClean="0">
                          <a:latin typeface="Cambria Math" panose="02040503050406030204" pitchFamily="18" charset="0"/>
                          <a:cs typeface="Arial"/>
                        </a:rPr>
                        <m:t>]</m:t>
                      </m:r>
                    </m:oMath>
                  </m:oMathPara>
                </a14:m>
                <a:endParaRPr lang="nb-NO" sz="1800" dirty="0">
                  <a:cs typeface="Arial"/>
                </a:endParaRPr>
              </a:p>
              <a:p>
                <a:pPr marL="285750" indent="-285750"/>
                <a:r>
                  <a:rPr lang="nb-NO" sz="1800" dirty="0">
                    <a:cs typeface="Arial"/>
                  </a:rPr>
                  <a:t>Oppgave:</a:t>
                </a:r>
              </a:p>
              <a:p>
                <a:pPr marL="474300" lvl="1" indent="-285750"/>
                <a:r>
                  <a:rPr lang="nb-NO" sz="1600" dirty="0">
                    <a:cs typeface="Arial"/>
                  </a:rPr>
                  <a:t>Formuler en </a:t>
                </a:r>
                <a:r>
                  <a:rPr lang="nb-NO" sz="1600" dirty="0" err="1">
                    <a:cs typeface="Arial"/>
                  </a:rPr>
                  <a:t>ratelov</a:t>
                </a:r>
                <a:r>
                  <a:rPr lang="nb-NO" sz="1600" dirty="0">
                    <a:cs typeface="Arial"/>
                  </a:rPr>
                  <a:t> for endringen av </a:t>
                </a: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  <a:cs typeface="Arial"/>
                      </a:rPr>
                      <m:t>𝑁𝑂</m:t>
                    </m:r>
                  </m:oMath>
                </a14:m>
                <a:r>
                  <a:rPr lang="nb-NO" sz="1600" dirty="0">
                    <a:cs typeface="Arial"/>
                  </a:rPr>
                  <a:t> og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  <a:cs typeface="Arial"/>
                          </a:rPr>
                          <m:t>𝑂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sub>
                    </m:sSub>
                  </m:oMath>
                </a14:m>
                <a:r>
                  <a:rPr lang="nb-NO" sz="1600" dirty="0">
                    <a:cs typeface="Arial"/>
                  </a:rPr>
                  <a:t> gitt at reaksjonen er irreversibel.</a:t>
                </a:r>
              </a:p>
              <a:p>
                <a:pPr marL="474300" lvl="1" indent="-285750"/>
                <a:r>
                  <a:rPr lang="nb-NO" sz="1600" dirty="0">
                    <a:cs typeface="Arial"/>
                  </a:rPr>
                  <a:t>Skisser koden for ei løkke som benytter Forward </a:t>
                </a:r>
                <a:r>
                  <a:rPr lang="nb-NO" sz="1600" dirty="0" err="1">
                    <a:cs typeface="Arial"/>
                  </a:rPr>
                  <a:t>Euler</a:t>
                </a:r>
                <a:r>
                  <a:rPr lang="nb-NO" sz="1600" dirty="0">
                    <a:cs typeface="Arial"/>
                  </a:rPr>
                  <a:t> til å finne konsentrasjonen av reaktanter og produkter som funksjon av tida </a:t>
                </a:r>
                <a:r>
                  <a:rPr lang="nb-NO" sz="1600" i="1" dirty="0">
                    <a:cs typeface="Arial"/>
                  </a:rPr>
                  <a:t>t</a:t>
                </a:r>
                <a:r>
                  <a:rPr lang="nb-NO" sz="1600" dirty="0">
                    <a:cs typeface="Arial"/>
                  </a:rPr>
                  <a:t>.</a:t>
                </a:r>
              </a:p>
              <a:p>
                <a:pPr indent="-179705"/>
                <a:endParaRPr lang="nb-NO" dirty="0">
                  <a:cs typeface="Arial"/>
                </a:endParaRPr>
              </a:p>
              <a:p>
                <a:pPr marL="0" indent="0">
                  <a:buNone/>
                </a:pPr>
                <a:endParaRPr lang="nb-NO" dirty="0">
                  <a:cs typeface="Arial"/>
                </a:endParaRPr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37990E58-48C2-499A-A110-470EF04EAC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0" t="-3586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02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8CBA29-BAE2-4F9F-AC6B-C69D652D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Arial"/>
              </a:rPr>
              <a:t>Så: Hva skal du </a:t>
            </a:r>
            <a:r>
              <a:rPr lang="nb-NO" i="1" dirty="0">
                <a:cs typeface="Arial"/>
              </a:rPr>
              <a:t>egentlig </a:t>
            </a:r>
            <a:r>
              <a:rPr lang="nb-NO" dirty="0">
                <a:cs typeface="Arial"/>
              </a:rPr>
              <a:t>kunne?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806CD4-FAA9-449D-BB08-53276ECE0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indent="-179705"/>
            <a:r>
              <a:rPr lang="nb-NO" sz="2400" dirty="0">
                <a:cs typeface="Arial"/>
              </a:rPr>
              <a:t>Vite når det er hensiktsmessig å bruke programmering i problemløsning i kjemi.</a:t>
            </a:r>
          </a:p>
          <a:p>
            <a:pPr indent="-179705"/>
            <a:r>
              <a:rPr lang="nb-NO" sz="2400" dirty="0">
                <a:cs typeface="Arial"/>
              </a:rPr>
              <a:t>Beherske metoder som er nyttige i slik problemløsning.</a:t>
            </a:r>
          </a:p>
          <a:p>
            <a:pPr indent="-179705"/>
            <a:r>
              <a:rPr lang="nb-NO" sz="2400" dirty="0">
                <a:cs typeface="Arial"/>
              </a:rPr>
              <a:t>Tolke og reflektere kritisk utfall i kode og numeriske tilnærminger.</a:t>
            </a:r>
          </a:p>
          <a:p>
            <a:pPr marL="0" indent="0" algn="ctr">
              <a:buNone/>
            </a:pPr>
            <a:endParaRPr lang="nb-NO" sz="2400" dirty="0">
              <a:cs typeface="Arial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nb-NO" sz="2400" dirty="0">
                <a:cs typeface="Arial"/>
                <a:sym typeface="Wingdings" panose="05000000000000000000" pitchFamily="2" charset="2"/>
              </a:rPr>
              <a:t></a:t>
            </a:r>
            <a:r>
              <a:rPr lang="nb-NO" sz="2400" dirty="0">
                <a:cs typeface="Arial"/>
              </a:rPr>
              <a:t> Bli en problemløser!</a:t>
            </a:r>
          </a:p>
        </p:txBody>
      </p:sp>
    </p:spTree>
    <p:extLst>
      <p:ext uri="{BB962C8B-B14F-4D97-AF65-F5344CB8AC3E}">
        <p14:creationId xmlns:p14="http://schemas.microsoft.com/office/powerpoint/2010/main" val="272080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"/>
          <a:stretch/>
        </p:blipFill>
        <p:spPr>
          <a:xfrm>
            <a:off x="618286" y="395324"/>
            <a:ext cx="7650623" cy="4180142"/>
          </a:xfrm>
        </p:spPr>
      </p:pic>
    </p:spTree>
    <p:extLst>
      <p:ext uri="{BB962C8B-B14F-4D97-AF65-F5344CB8AC3E}">
        <p14:creationId xmlns:p14="http://schemas.microsoft.com/office/powerpoint/2010/main" val="267144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F13DE9-73D4-4FA7-937F-12782B20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Programmering for å forstå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17A32D-7526-472D-B4FC-5DEAA1F90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Når vi utforsker et problem med programmering får vi (nesten) full innsikt i alle sider ved problemet </a:t>
            </a:r>
            <a:r>
              <a:rPr lang="nb-NO" dirty="0">
                <a:sym typeface="Wingdings" panose="05000000000000000000" pitchFamily="2" charset="2"/>
              </a:rPr>
              <a:t> transparent problemløsning.</a:t>
            </a:r>
          </a:p>
          <a:p>
            <a:endParaRPr lang="nb-NO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8CF60051-8E5E-4A53-BE95-4761B245ED3E}"/>
                  </a:ext>
                </a:extLst>
              </p14:cNvPr>
              <p14:cNvContentPartPr/>
              <p14:nvPr/>
            </p14:nvContentPartPr>
            <p14:xfrm>
              <a:off x="633600" y="2524320"/>
              <a:ext cx="7814160" cy="212616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8CF60051-8E5E-4A53-BE95-4761B245ED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240" y="2514960"/>
                <a:ext cx="7832880" cy="214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0219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C10450-9F5F-4737-9073-207D2411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Programmering som verktøy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B524CE-00EC-4A71-A60E-CE195EA5C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440179"/>
            <a:ext cx="7920990" cy="306038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                           Framstille data                                                               Regne ut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EA43BA5-45ED-4B4A-ADBC-2A66C78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84" y="1760047"/>
            <a:ext cx="3689538" cy="242064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0F87EB6-437A-410B-AC21-29CC08E63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39" y="2148982"/>
            <a:ext cx="4001477" cy="14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1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B46332-00D7-4B32-B325-4AB16A9F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Programmering som eksperimenter!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CE08E9D-D5AB-458E-B678-E4A0E78C0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03"/>
          <a:stretch/>
        </p:blipFill>
        <p:spPr>
          <a:xfrm>
            <a:off x="172848" y="1929100"/>
            <a:ext cx="2928556" cy="208254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1DC09A5-3ECC-4828-9CD6-8A411302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122" y="887828"/>
            <a:ext cx="4039164" cy="401058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242C568-6FEC-45AE-8DBA-568A25435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033" y="2014173"/>
            <a:ext cx="1947089" cy="1912397"/>
          </a:xfrm>
          <a:prstGeom prst="rect">
            <a:avLst/>
          </a:prstGeom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1A764398-5244-4C66-BEEF-2CC5FEABA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284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EF4816-92F2-403F-BE07-E33BDD7C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sausages">
            <a:hlinkClick r:id="" action="ppaction://media"/>
            <a:extLst>
              <a:ext uri="{FF2B5EF4-FFF2-40B4-BE49-F238E27FC236}">
                <a16:creationId xmlns:a16="http://schemas.microsoft.com/office/drawing/2014/main" id="{17BB9841-5606-418E-AF78-2F5FE7DEBE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476" y="0"/>
            <a:ext cx="5713047" cy="5027272"/>
          </a:xfrm>
        </p:spPr>
      </p:pic>
    </p:spTree>
    <p:extLst>
      <p:ext uri="{BB962C8B-B14F-4D97-AF65-F5344CB8AC3E}">
        <p14:creationId xmlns:p14="http://schemas.microsoft.com/office/powerpoint/2010/main" val="27679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A5D0F3-7261-4564-BD0F-54CF942B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8ABDCC-7A83-4030-A525-7B2835D04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Give someone a program, you frustrate them for a day; teach them how to program, you frustrate them for a lifetime.</a:t>
            </a:r>
          </a:p>
          <a:p>
            <a:pPr marL="0" indent="0" algn="ctr">
              <a:buNone/>
            </a:pPr>
            <a:r>
              <a:rPr lang="en-US" sz="1600" i="1" dirty="0"/>
              <a:t>David </a:t>
            </a:r>
            <a:r>
              <a:rPr lang="en-US" sz="1600" i="1" dirty="0" err="1"/>
              <a:t>Leinweber</a:t>
            </a:r>
            <a:endParaRPr lang="nb-NO" sz="1600" i="1" dirty="0"/>
          </a:p>
        </p:txBody>
      </p:sp>
    </p:spTree>
    <p:extLst>
      <p:ext uri="{BB962C8B-B14F-4D97-AF65-F5344CB8AC3E}">
        <p14:creationId xmlns:p14="http://schemas.microsoft.com/office/powerpoint/2010/main" val="1286659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695B03-4ADC-42C0-86DD-DA65F9BC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grønn, sitter, foto, blomst&#10;&#10;Automatisk generert beskrivelse">
            <a:extLst>
              <a:ext uri="{FF2B5EF4-FFF2-40B4-BE49-F238E27FC236}">
                <a16:creationId xmlns:a16="http://schemas.microsoft.com/office/drawing/2014/main" id="{BA82AE98-42A1-4D2F-AA06-C24A77462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9196" y="232365"/>
            <a:ext cx="6985608" cy="4680358"/>
          </a:xfrm>
        </p:spPr>
      </p:pic>
    </p:spTree>
    <p:extLst>
      <p:ext uri="{BB962C8B-B14F-4D97-AF65-F5344CB8AC3E}">
        <p14:creationId xmlns:p14="http://schemas.microsoft.com/office/powerpoint/2010/main" val="1952757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7BD273-871C-422B-80AC-005479F80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Forskning?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8C6472C-020C-43D2-90AB-F580872402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509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D4FFE3-2BAE-441C-B7BC-346E0989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Hovedmomenter i emnet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1F9188-D9FD-47F3-98DE-4C91A2070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34350" indent="-342900">
              <a:buFont typeface="+mj-lt"/>
              <a:buAutoNum type="arabicPeriod"/>
            </a:pPr>
            <a:r>
              <a:rPr lang="nb-NO" sz="2000" dirty="0"/>
              <a:t>Håndtering av data.</a:t>
            </a:r>
          </a:p>
          <a:p>
            <a:pPr marL="334350" indent="-342900">
              <a:buFont typeface="+mj-lt"/>
              <a:buAutoNum type="arabicPeriod"/>
            </a:pPr>
            <a:r>
              <a:rPr lang="nb-NO" sz="2000" dirty="0"/>
              <a:t>Numeriske metoder med kjemiske</a:t>
            </a:r>
            <a:br>
              <a:rPr lang="nb-NO" sz="2000" dirty="0"/>
            </a:br>
            <a:r>
              <a:rPr lang="nb-NO" sz="2000" dirty="0"/>
              <a:t>anvendelser.</a:t>
            </a:r>
          </a:p>
          <a:p>
            <a:pPr marL="334350" indent="-342900">
              <a:buFont typeface="+mj-lt"/>
              <a:buAutoNum type="arabicPeriod"/>
            </a:pPr>
            <a:r>
              <a:rPr lang="nb-NO" sz="2000" dirty="0"/>
              <a:t>Simulering (reaksjonskinetikk).</a:t>
            </a:r>
          </a:p>
          <a:p>
            <a:pPr marL="334350" indent="-342900">
              <a:buFont typeface="+mj-lt"/>
              <a:buAutoNum type="arabicPeriod"/>
            </a:pPr>
            <a:endParaRPr lang="nb-NO" sz="2000" dirty="0"/>
          </a:p>
          <a:p>
            <a:r>
              <a:rPr lang="nb-NO" sz="2000" dirty="0"/>
              <a:t>Verktøy for generell problemløsing!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DB5592-9263-48C5-B5EC-CA659E330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39" y="1257310"/>
            <a:ext cx="3219989" cy="21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56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3DB150-E630-4D78-B783-E6CA70D8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C95A70-2F51-40C1-862A-865589D65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DCE8F31-7AAE-4B07-90FA-C4F11400E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508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C03913B-714B-4978-B7D1-373FB84118CA}"/>
              </a:ext>
            </a:extLst>
          </p:cNvPr>
          <p:cNvSpPr/>
          <p:nvPr/>
        </p:nvSpPr>
        <p:spPr>
          <a:xfrm>
            <a:off x="2594442" y="2110879"/>
            <a:ext cx="3955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Takk for i år!</a:t>
            </a:r>
          </a:p>
        </p:txBody>
      </p:sp>
    </p:spTree>
    <p:extLst>
      <p:ext uri="{BB962C8B-B14F-4D97-AF65-F5344CB8AC3E}">
        <p14:creationId xmlns:p14="http://schemas.microsoft.com/office/powerpoint/2010/main" val="404446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C77E70-6A7E-4AEA-B86C-D7D730592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410933"/>
            <a:ext cx="6562060" cy="1261884"/>
          </a:xfrm>
        </p:spPr>
        <p:txBody>
          <a:bodyPr/>
          <a:lstStyle/>
          <a:p>
            <a:r>
              <a:rPr lang="nb-NO" dirty="0"/>
              <a:t>Datahåndtering og statistikk</a:t>
            </a:r>
          </a:p>
        </p:txBody>
      </p:sp>
    </p:spTree>
    <p:extLst>
      <p:ext uri="{BB962C8B-B14F-4D97-AF65-F5344CB8AC3E}">
        <p14:creationId xmlns:p14="http://schemas.microsoft.com/office/powerpoint/2010/main" val="261179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E32417-9A32-4012-859E-5C290C608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1. Datahåndtering og statistikk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7FE23C-927A-4105-98FF-52F15B1EA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Du må kunne:</a:t>
            </a:r>
          </a:p>
          <a:p>
            <a:pPr lvl="1"/>
            <a:r>
              <a:rPr lang="nb-NO" sz="1800" u="sng" dirty="0">
                <a:solidFill>
                  <a:srgbClr val="00B050"/>
                </a:solidFill>
              </a:rPr>
              <a:t>Lese</a:t>
            </a:r>
            <a:r>
              <a:rPr lang="nb-NO" sz="1800" dirty="0">
                <a:solidFill>
                  <a:srgbClr val="00B050"/>
                </a:solidFill>
              </a:rPr>
              <a:t> filer</a:t>
            </a:r>
            <a:r>
              <a:rPr lang="nb-NO" sz="1800" dirty="0"/>
              <a:t>. </a:t>
            </a:r>
            <a:r>
              <a:rPr lang="nb-NO" sz="1800" dirty="0" err="1"/>
              <a:t>Array-slicing</a:t>
            </a:r>
            <a:r>
              <a:rPr lang="nb-NO" sz="1800" dirty="0"/>
              <a:t>.</a:t>
            </a:r>
          </a:p>
          <a:p>
            <a:pPr lvl="1"/>
            <a:r>
              <a:rPr lang="nb-NO" sz="1800" u="sng" dirty="0">
                <a:solidFill>
                  <a:srgbClr val="00B050"/>
                </a:solidFill>
              </a:rPr>
              <a:t>Plotte</a:t>
            </a:r>
            <a:r>
              <a:rPr lang="nb-NO" sz="1800" dirty="0"/>
              <a:t> </a:t>
            </a:r>
            <a:r>
              <a:rPr lang="nb-NO" sz="1800" dirty="0">
                <a:solidFill>
                  <a:srgbClr val="00B050"/>
                </a:solidFill>
              </a:rPr>
              <a:t>data</a:t>
            </a:r>
            <a:r>
              <a:rPr lang="nb-NO" sz="1800" dirty="0"/>
              <a:t> fra lister og </a:t>
            </a:r>
            <a:r>
              <a:rPr lang="nb-NO" sz="1800" dirty="0" err="1"/>
              <a:t>arrayer</a:t>
            </a:r>
            <a:r>
              <a:rPr lang="nb-NO" sz="1800" dirty="0"/>
              <a:t>.</a:t>
            </a:r>
          </a:p>
          <a:p>
            <a:pPr lvl="1"/>
            <a:r>
              <a:rPr lang="nb-NO" sz="1800" u="sng" dirty="0"/>
              <a:t>Regne</a:t>
            </a:r>
            <a:r>
              <a:rPr lang="nb-NO" sz="1800" dirty="0"/>
              <a:t> ut </a:t>
            </a:r>
            <a:r>
              <a:rPr lang="nb-NO" sz="1800" dirty="0">
                <a:solidFill>
                  <a:srgbClr val="00B050"/>
                </a:solidFill>
              </a:rPr>
              <a:t>gjennomsnitt</a:t>
            </a:r>
            <a:r>
              <a:rPr lang="nb-NO" sz="1800" dirty="0"/>
              <a:t> og </a:t>
            </a:r>
            <a:r>
              <a:rPr lang="nb-NO" sz="1800" dirty="0">
                <a:solidFill>
                  <a:srgbClr val="00B050"/>
                </a:solidFill>
              </a:rPr>
              <a:t>standardavvik</a:t>
            </a:r>
            <a:r>
              <a:rPr lang="nb-NO" sz="1800" dirty="0"/>
              <a:t> av data i lister/</a:t>
            </a:r>
            <a:r>
              <a:rPr lang="nb-NO" sz="1800" dirty="0" err="1"/>
              <a:t>arrayer</a:t>
            </a:r>
            <a:r>
              <a:rPr lang="nb-NO" sz="1800" dirty="0"/>
              <a:t> med egne funksjoner og med </a:t>
            </a:r>
            <a:r>
              <a:rPr lang="nb-NO" sz="1800" dirty="0" err="1"/>
              <a:t>numpy</a:t>
            </a:r>
            <a:r>
              <a:rPr lang="nb-NO" sz="1800" dirty="0"/>
              <a:t>-funksjoner.</a:t>
            </a:r>
          </a:p>
          <a:p>
            <a:pPr lvl="1"/>
            <a:r>
              <a:rPr lang="nb-NO" sz="1800" u="sng" dirty="0"/>
              <a:t>Forklare</a:t>
            </a:r>
            <a:r>
              <a:rPr lang="nb-NO" sz="1800" dirty="0"/>
              <a:t> forskjellen mellom </a:t>
            </a:r>
            <a:r>
              <a:rPr lang="nb-NO" sz="1800" dirty="0">
                <a:solidFill>
                  <a:srgbClr val="00B050"/>
                </a:solidFill>
              </a:rPr>
              <a:t>regresjon</a:t>
            </a:r>
            <a:r>
              <a:rPr lang="nb-NO" sz="1800" dirty="0"/>
              <a:t> og </a:t>
            </a:r>
            <a:r>
              <a:rPr lang="nb-NO" sz="1800" dirty="0">
                <a:solidFill>
                  <a:srgbClr val="00B050"/>
                </a:solidFill>
              </a:rPr>
              <a:t>interpolasjon</a:t>
            </a:r>
            <a:r>
              <a:rPr lang="nb-NO" sz="1800" dirty="0"/>
              <a:t>.</a:t>
            </a:r>
          </a:p>
          <a:p>
            <a:pPr lvl="1"/>
            <a:r>
              <a:rPr lang="nb-NO" sz="1800" u="sng" dirty="0"/>
              <a:t>Utføre</a:t>
            </a:r>
            <a:r>
              <a:rPr lang="nb-NO" sz="1800" dirty="0"/>
              <a:t> regresjon og interpolasjon, og </a:t>
            </a:r>
            <a:r>
              <a:rPr lang="nb-NO" sz="1800" u="sng" dirty="0"/>
              <a:t>tolke resultatene</a:t>
            </a:r>
            <a:r>
              <a:rPr lang="nb-NO" sz="1800" dirty="0"/>
              <a:t>.</a:t>
            </a:r>
          </a:p>
          <a:p>
            <a:pPr marL="180000" lvl="1" indent="0">
              <a:buNone/>
            </a:pPr>
            <a:endParaRPr lang="nb-NO" sz="1800" dirty="0"/>
          </a:p>
          <a:p>
            <a:pPr lvl="1"/>
            <a:endParaRPr lang="nb-NO" sz="1800" dirty="0"/>
          </a:p>
          <a:p>
            <a:pPr lvl="1"/>
            <a:endParaRPr lang="nb-NO" sz="1800" dirty="0"/>
          </a:p>
          <a:p>
            <a:pPr lvl="1"/>
            <a:endParaRPr lang="nb-NO" sz="1800" dirty="0"/>
          </a:p>
          <a:p>
            <a:pPr lvl="1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91650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559D43-C5D7-4C58-9B8D-80E28C7A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Praktisk framstilling av måledata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A93CB4-5A48-4AF4-9883-39955E7CA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Husk: </a:t>
            </a:r>
          </a:p>
          <a:p>
            <a:pPr marL="0" indent="0">
              <a:buNone/>
            </a:pPr>
            <a:r>
              <a:rPr lang="nb-NO" dirty="0"/>
              <a:t>Kjemi er et eksperimentelt fag. </a:t>
            </a:r>
            <a:br>
              <a:rPr lang="nb-NO" dirty="0"/>
            </a:br>
            <a:r>
              <a:rPr lang="nb-NO" dirty="0"/>
              <a:t>Ikke glem aksetitler og relevante </a:t>
            </a:r>
            <a:br>
              <a:rPr lang="nb-NO" dirty="0"/>
            </a:br>
            <a:r>
              <a:rPr lang="nb-NO" dirty="0"/>
              <a:t>forklaringer!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E729AF2-FCE0-4D02-B4FF-4D610E64D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35" y="1168739"/>
            <a:ext cx="5376660" cy="36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0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DCB5A2-6971-4BB8-B22C-E35C4DB8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Eksempeloppgave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248172-50D0-4A92-BE0A-DD679AC29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079077C-0DD6-4048-B45F-D706C404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5" y="1327308"/>
            <a:ext cx="4743450" cy="32861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7CF5416-8073-4C80-80F0-F1F89A9C8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567" y="1327308"/>
            <a:ext cx="4108537" cy="324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0557" y="2378529"/>
            <a:ext cx="1747157" cy="670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6879771" y="1572986"/>
            <a:ext cx="1513115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F2C1AE3-C8CA-4222-8784-013D38BA1F94}"/>
              </a:ext>
            </a:extLst>
          </p:cNvPr>
          <p:cNvSpPr/>
          <p:nvPr/>
        </p:nvSpPr>
        <p:spPr>
          <a:xfrm>
            <a:off x="469002" y="1027226"/>
            <a:ext cx="5965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Beskriv hva plottene sier oss og hvordan de kan være laget (programkode).</a:t>
            </a:r>
          </a:p>
        </p:txBody>
      </p:sp>
    </p:spTree>
    <p:extLst>
      <p:ext uri="{BB962C8B-B14F-4D97-AF65-F5344CB8AC3E}">
        <p14:creationId xmlns:p14="http://schemas.microsoft.com/office/powerpoint/2010/main" val="407183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C77E70-6A7E-4AEA-B86C-D7D730592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70" y="1726404"/>
            <a:ext cx="6562060" cy="630942"/>
          </a:xfrm>
        </p:spPr>
        <p:txBody>
          <a:bodyPr/>
          <a:lstStyle/>
          <a:p>
            <a:r>
              <a:rPr lang="nb-NO" dirty="0"/>
              <a:t>Nullpunkter og likninger</a:t>
            </a:r>
          </a:p>
        </p:txBody>
      </p:sp>
    </p:spTree>
    <p:extLst>
      <p:ext uri="{BB962C8B-B14F-4D97-AF65-F5344CB8AC3E}">
        <p14:creationId xmlns:p14="http://schemas.microsoft.com/office/powerpoint/2010/main" val="189858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5DEC01-0C80-49D8-9618-1F801DDD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Nullpunkter og likninger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FB5A92CF-B70F-4494-9BFC-E01F986A46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b-NO" sz="1800" dirty="0"/>
                  <a:t>Du må kunne:</a:t>
                </a:r>
              </a:p>
              <a:p>
                <a:pPr lvl="1"/>
                <a:r>
                  <a:rPr lang="nb-NO" sz="1600" u="sng" dirty="0"/>
                  <a:t>Forklare</a:t>
                </a:r>
                <a:r>
                  <a:rPr lang="nb-NO" sz="1600" dirty="0"/>
                  <a:t> </a:t>
                </a:r>
                <a:r>
                  <a:rPr lang="nb-NO" sz="1600" dirty="0">
                    <a:solidFill>
                      <a:srgbClr val="00B050"/>
                    </a:solidFill>
                  </a:rPr>
                  <a:t>Newtons metode </a:t>
                </a:r>
                <a:r>
                  <a:rPr lang="nb-NO" sz="1600" dirty="0"/>
                  <a:t>og</a:t>
                </a:r>
                <a:r>
                  <a:rPr lang="nb-NO" sz="1600" dirty="0">
                    <a:solidFill>
                      <a:srgbClr val="00B050"/>
                    </a:solidFill>
                  </a:rPr>
                  <a:t> halveringsmetoden </a:t>
                </a:r>
                <a:r>
                  <a:rPr lang="nb-NO" sz="1600" dirty="0"/>
                  <a:t>geometrisk (vha. grafer).</a:t>
                </a:r>
              </a:p>
              <a:p>
                <a:pPr lvl="1"/>
                <a:r>
                  <a:rPr lang="nb-NO" sz="1600" u="sng" dirty="0"/>
                  <a:t>Utlede</a:t>
                </a:r>
                <a:r>
                  <a:rPr lang="nb-NO" sz="1600" dirty="0"/>
                  <a:t> Newtons metode algebraisk fra likningen til en tangent: </a:t>
                </a:r>
                <a:br>
                  <a:rPr lang="nb-NO" sz="1600" dirty="0"/>
                </a:br>
                <a14:m>
                  <m:oMath xmlns:m="http://schemas.openxmlformats.org/officeDocument/2006/math"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b-NO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b-NO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b-NO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b-NO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b-NO" sz="1600" dirty="0"/>
              </a:p>
              <a:p>
                <a:pPr lvl="1"/>
                <a:r>
                  <a:rPr lang="nb-NO" sz="1600" u="sng" dirty="0"/>
                  <a:t>Implementere</a:t>
                </a:r>
                <a:r>
                  <a:rPr lang="nb-NO" sz="1600" dirty="0"/>
                  <a:t> Newtons metode og halveringsmetoden.</a:t>
                </a:r>
              </a:p>
              <a:p>
                <a:pPr lvl="1"/>
                <a:r>
                  <a:rPr lang="nb-NO" sz="1600" u="sng" dirty="0"/>
                  <a:t>Forklare</a:t>
                </a:r>
                <a:r>
                  <a:rPr lang="nb-NO" sz="1600" dirty="0"/>
                  <a:t> hva Newtons metode og tilsvarende metoder kan brukes til.</a:t>
                </a:r>
              </a:p>
              <a:p>
                <a:pPr lvl="1"/>
                <a:r>
                  <a:rPr lang="nb-NO" sz="1600" u="sng" dirty="0"/>
                  <a:t>Drøfte</a:t>
                </a:r>
                <a:r>
                  <a:rPr lang="nb-NO" sz="1600" dirty="0"/>
                  <a:t> hvilke problemer som lar seg løse med numerisk løsning av likninger (Newtons metode eller andre).</a:t>
                </a:r>
              </a:p>
              <a:p>
                <a:pPr lvl="1"/>
                <a:r>
                  <a:rPr lang="nb-NO" sz="1600" u="sng" dirty="0"/>
                  <a:t>Diskutere</a:t>
                </a:r>
                <a:r>
                  <a:rPr lang="nb-NO" sz="1600" dirty="0"/>
                  <a:t> forbedringer av og begrensninger ved metoden.</a:t>
                </a:r>
              </a:p>
              <a:p>
                <a:pPr lvl="1"/>
                <a:r>
                  <a:rPr lang="nb-NO" sz="1600" u="sng" dirty="0">
                    <a:cs typeface="Arial"/>
                  </a:rPr>
                  <a:t>Bruke biblioteker</a:t>
                </a:r>
                <a:r>
                  <a:rPr lang="nb-NO" sz="1600" dirty="0">
                    <a:cs typeface="Arial"/>
                  </a:rPr>
                  <a:t> til å finne nullpunkter.</a:t>
                </a:r>
              </a:p>
              <a:p>
                <a:pPr lvl="1"/>
                <a:endParaRPr lang="nb-NO" sz="1600" dirty="0"/>
              </a:p>
              <a:p>
                <a:pPr lvl="1"/>
                <a:endParaRPr lang="nb-NO" sz="1100" dirty="0"/>
              </a:p>
            </p:txBody>
          </p:sp>
        </mc:Choice>
        <mc:Fallback xmlns="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FB5A92CF-B70F-4494-9BFC-E01F986A4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48" t="-2789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4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UIO">
      <a:dk1>
        <a:sysClr val="windowText" lastClr="000000"/>
      </a:dk1>
      <a:lt1>
        <a:sysClr val="window" lastClr="FFFFFF"/>
      </a:lt1>
      <a:dk2>
        <a:srgbClr val="404040"/>
      </a:dk2>
      <a:lt2>
        <a:srgbClr val="F18665"/>
      </a:lt2>
      <a:accent1>
        <a:srgbClr val="E30613"/>
      </a:accent1>
      <a:accent2>
        <a:srgbClr val="C7C1B8"/>
      </a:accent2>
      <a:accent3>
        <a:srgbClr val="B7B7B6"/>
      </a:accent3>
      <a:accent4>
        <a:srgbClr val="76777B"/>
      </a:accent4>
      <a:accent5>
        <a:srgbClr val="E66A77"/>
      </a:accent5>
      <a:accent6>
        <a:srgbClr val="8A3B8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mal_UIO_1.potx" id="{EA89BD56-01FD-48D9-BDD3-1E84E0E193CE}" vid="{1D06FC09-0143-4B29-8E70-0BE773F385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6C095784CFED4BB1C07E103D8EEA0F" ma:contentTypeVersion="6" ma:contentTypeDescription="Opprett et nytt dokument." ma:contentTypeScope="" ma:versionID="77327d7314a6ad529f7d4b93192fae12">
  <xsd:schema xmlns:xsd="http://www.w3.org/2001/XMLSchema" xmlns:xs="http://www.w3.org/2001/XMLSchema" xmlns:p="http://schemas.microsoft.com/office/2006/metadata/properties" xmlns:ns2="75c2ae53-6359-4aff-b918-757ab4059ae7" targetNamespace="http://schemas.microsoft.com/office/2006/metadata/properties" ma:root="true" ma:fieldsID="aa744480066a6b1ef2b98ae20a433397" ns2:_="">
    <xsd:import namespace="75c2ae53-6359-4aff-b918-757ab4059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2ae53-6359-4aff-b918-757ab4059a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5F3509-3F0F-427A-B152-60F12FAF90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0E950E-9910-4337-AEF4-E33FE1F697E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546A001-BE08-4B53-BA18-5BBFC2887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c2ae53-6359-4aff-b918-757ab4059a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1963</TotalTime>
  <Words>820</Words>
  <Application>Microsoft Office PowerPoint</Application>
  <PresentationFormat>Egendefinert</PresentationFormat>
  <Paragraphs>118</Paragraphs>
  <Slides>30</Slides>
  <Notes>5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Verdana</vt:lpstr>
      <vt:lpstr>Office-tema</vt:lpstr>
      <vt:lpstr>Programmering for kjemikere</vt:lpstr>
      <vt:lpstr>Hva er viktig å lære? </vt:lpstr>
      <vt:lpstr>Hovedmomenter i emnet</vt:lpstr>
      <vt:lpstr>Datahåndtering og statistikk</vt:lpstr>
      <vt:lpstr>1. Datahåndtering og statistikk</vt:lpstr>
      <vt:lpstr>Praktisk framstilling av måledata</vt:lpstr>
      <vt:lpstr>Eksempeloppgave</vt:lpstr>
      <vt:lpstr>Nullpunkter og likninger</vt:lpstr>
      <vt:lpstr>2. Nullpunkter og likninger</vt:lpstr>
      <vt:lpstr>Eksempeloppgave</vt:lpstr>
      <vt:lpstr>Numerisk derivasjon</vt:lpstr>
      <vt:lpstr>3. Numerisk derivasjon</vt:lpstr>
      <vt:lpstr>Eksempeloppgave</vt:lpstr>
      <vt:lpstr>Eksempeloppgave</vt:lpstr>
      <vt:lpstr>Numerisk integrasjon</vt:lpstr>
      <vt:lpstr>4. Numerisk integrasjon</vt:lpstr>
      <vt:lpstr>Eksempeloppgave</vt:lpstr>
      <vt:lpstr>Simulering av dynamiske systemer</vt:lpstr>
      <vt:lpstr>5. Differensiallikninger</vt:lpstr>
      <vt:lpstr>Eksempel: Ratelover</vt:lpstr>
      <vt:lpstr>Så: Hva skal du egentlig kunne?</vt:lpstr>
      <vt:lpstr>PowerPoint-presentasjon</vt:lpstr>
      <vt:lpstr>Programmering for å forstå</vt:lpstr>
      <vt:lpstr>Programmering som verktøy</vt:lpstr>
      <vt:lpstr>Programmering som eksperimenter!</vt:lpstr>
      <vt:lpstr>PowerPoint-presentasjon</vt:lpstr>
      <vt:lpstr>PowerPoint-presentasjon</vt:lpstr>
      <vt:lpstr>PowerPoint-presentasjon</vt:lpstr>
      <vt:lpstr>Forskning?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Plotting og lese fra fil</dc:title>
  <dc:creator>Cathrine W. Tellefsen</dc:creator>
  <cp:lastModifiedBy>Andreas Haraldsrud</cp:lastModifiedBy>
  <cp:revision>285</cp:revision>
  <cp:lastPrinted>2018-06-11T15:07:54Z</cp:lastPrinted>
  <dcterms:created xsi:type="dcterms:W3CDTF">2018-05-25T08:42:12Z</dcterms:created>
  <dcterms:modified xsi:type="dcterms:W3CDTF">2020-11-18T17:19:13Z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0x0101002F6C095784CFED4BB1C07E103D8EEA0F</vt:lpwstr>
  </property>
</Properties>
</file>