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54" r:id="rId5"/>
    <p:sldId id="501" r:id="rId6"/>
    <p:sldId id="500" r:id="rId7"/>
    <p:sldId id="495" r:id="rId8"/>
    <p:sldId id="485" r:id="rId9"/>
    <p:sldId id="488" r:id="rId10"/>
    <p:sldId id="496" r:id="rId11"/>
    <p:sldId id="490" r:id="rId12"/>
    <p:sldId id="489" r:id="rId13"/>
    <p:sldId id="499" r:id="rId14"/>
    <p:sldId id="502" r:id="rId15"/>
    <p:sldId id="503" r:id="rId16"/>
    <p:sldId id="504" r:id="rId17"/>
    <p:sldId id="505" r:id="rId18"/>
    <p:sldId id="508" r:id="rId19"/>
    <p:sldId id="498" r:id="rId20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Drolsum Haraldsrud" initials="ADH" lastIdx="2" clrIdx="0">
    <p:extLst>
      <p:ext uri="{19B8F6BF-5375-455C-9EA6-DF929625EA0E}">
        <p15:presenceInfo xmlns:p15="http://schemas.microsoft.com/office/powerpoint/2012/main" userId="S-1-5-21-573178753-3869741976-1425505419-444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66872" autoAdjust="0"/>
  </p:normalViewPr>
  <p:slideViewPr>
    <p:cSldViewPr snapToGrid="0">
      <p:cViewPr varScale="1">
        <p:scale>
          <a:sx n="97" d="100"/>
          <a:sy n="97" d="100"/>
        </p:scale>
        <p:origin x="154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Drolsum Haraldsrud" userId="a321594c-2ddb-4e67-9f54-8982ebf5f6fc" providerId="ADAL" clId="{58EE8A58-1D1E-4EA5-9925-4C787AC76A31}"/>
    <pc:docChg chg="modSld">
      <pc:chgData name="Andreas Drolsum Haraldsrud" userId="a321594c-2ddb-4e67-9f54-8982ebf5f6fc" providerId="ADAL" clId="{58EE8A58-1D1E-4EA5-9925-4C787AC76A31}" dt="2019-10-20T20:21:03.971" v="0"/>
      <pc:docMkLst>
        <pc:docMk/>
      </pc:docMkLst>
      <pc:sldChg chg="modSp">
        <pc:chgData name="Andreas Drolsum Haraldsrud" userId="a321594c-2ddb-4e67-9f54-8982ebf5f6fc" providerId="ADAL" clId="{58EE8A58-1D1E-4EA5-9925-4C787AC76A31}" dt="2019-10-20T20:21:03.971" v="0"/>
        <pc:sldMkLst>
          <pc:docMk/>
          <pc:sldMk cId="1604296011" sldId="499"/>
        </pc:sldMkLst>
        <pc:spChg chg="mod">
          <ac:chgData name="Andreas Drolsum Haraldsrud" userId="a321594c-2ddb-4e67-9f54-8982ebf5f6fc" providerId="ADAL" clId="{58EE8A58-1D1E-4EA5-9925-4C787AC76A31}" dt="2019-10-20T20:21:03.971" v="0"/>
          <ac:spMkLst>
            <pc:docMk/>
            <pc:sldMk cId="1604296011" sldId="499"/>
            <ac:spMk id="3" creationId="{00000000-0000-0000-0000-000000000000}"/>
          </ac:spMkLst>
        </pc:spChg>
      </pc:sldChg>
    </pc:docChg>
  </pc:docChgLst>
  <pc:docChgLst>
    <pc:chgData name="Andreas Drolsum Haraldsrud" userId="a321594c-2ddb-4e67-9f54-8982ebf5f6fc" providerId="ADAL" clId="{987D2CE8-D9D1-4506-B8F9-A0153211E50A}"/>
    <pc:docChg chg="undo custSel addSld modSld">
      <pc:chgData name="Andreas Drolsum Haraldsrud" userId="a321594c-2ddb-4e67-9f54-8982ebf5f6fc" providerId="ADAL" clId="{987D2CE8-D9D1-4506-B8F9-A0153211E50A}" dt="2019-10-12T15:18:45.532" v="667" actId="404"/>
      <pc:docMkLst>
        <pc:docMk/>
      </pc:docMkLst>
      <pc:sldChg chg="modNotesTx">
        <pc:chgData name="Andreas Drolsum Haraldsrud" userId="a321594c-2ddb-4e67-9f54-8982ebf5f6fc" providerId="ADAL" clId="{987D2CE8-D9D1-4506-B8F9-A0153211E50A}" dt="2019-10-12T07:22:26.372" v="28" actId="20577"/>
        <pc:sldMkLst>
          <pc:docMk/>
          <pc:sldMk cId="1998450659" sldId="488"/>
        </pc:sldMkLst>
      </pc:sldChg>
      <pc:sldChg chg="modNotesTx">
        <pc:chgData name="Andreas Drolsum Haraldsrud" userId="a321594c-2ddb-4e67-9f54-8982ebf5f6fc" providerId="ADAL" clId="{987D2CE8-D9D1-4506-B8F9-A0153211E50A}" dt="2019-10-12T07:23:38.171" v="133" actId="20577"/>
        <pc:sldMkLst>
          <pc:docMk/>
          <pc:sldMk cId="2542777047" sldId="489"/>
        </pc:sldMkLst>
      </pc:sldChg>
      <pc:sldChg chg="modSp add">
        <pc:chgData name="Andreas Drolsum Haraldsrud" userId="a321594c-2ddb-4e67-9f54-8982ebf5f6fc" providerId="ADAL" clId="{987D2CE8-D9D1-4506-B8F9-A0153211E50A}" dt="2019-10-12T15:18:45.532" v="667" actId="404"/>
        <pc:sldMkLst>
          <pc:docMk/>
          <pc:sldMk cId="1631214919" sldId="498"/>
        </pc:sldMkLst>
        <pc:spChg chg="mod">
          <ac:chgData name="Andreas Drolsum Haraldsrud" userId="a321594c-2ddb-4e67-9f54-8982ebf5f6fc" providerId="ADAL" clId="{987D2CE8-D9D1-4506-B8F9-A0153211E50A}" dt="2019-10-12T15:16:45.577" v="280" actId="20577"/>
          <ac:spMkLst>
            <pc:docMk/>
            <pc:sldMk cId="1631214919" sldId="498"/>
            <ac:spMk id="2" creationId="{8BA55B18-818C-4ED8-893E-B9233EDD6CBF}"/>
          </ac:spMkLst>
        </pc:spChg>
        <pc:spChg chg="mod">
          <ac:chgData name="Andreas Drolsum Haraldsrud" userId="a321594c-2ddb-4e67-9f54-8982ebf5f6fc" providerId="ADAL" clId="{987D2CE8-D9D1-4506-B8F9-A0153211E50A}" dt="2019-10-12T15:18:45.532" v="667" actId="404"/>
          <ac:spMkLst>
            <pc:docMk/>
            <pc:sldMk cId="1631214919" sldId="498"/>
            <ac:spMk id="3" creationId="{AF3441BA-31E2-4C11-BABD-FDAF1CBF359C}"/>
          </ac:spMkLst>
        </pc:spChg>
      </pc:sldChg>
    </pc:docChg>
  </pc:docChgLst>
  <pc:docChgLst>
    <pc:chgData name="Andreas Haraldsrud" userId="a321594c-2ddb-4e67-9f54-8982ebf5f6fc" providerId="ADAL" clId="{9FE9E538-33C2-4D14-A066-51CE3DAD5A76}"/>
    <pc:docChg chg="modSld">
      <pc:chgData name="Andreas Haraldsrud" userId="a321594c-2ddb-4e67-9f54-8982ebf5f6fc" providerId="ADAL" clId="{9FE9E538-33C2-4D14-A066-51CE3DAD5A76}" dt="2021-10-15T11:30:30.422" v="33" actId="20577"/>
      <pc:docMkLst>
        <pc:docMk/>
      </pc:docMkLst>
      <pc:sldChg chg="modNotesTx">
        <pc:chgData name="Andreas Haraldsrud" userId="a321594c-2ddb-4e67-9f54-8982ebf5f6fc" providerId="ADAL" clId="{9FE9E538-33C2-4D14-A066-51CE3DAD5A76}" dt="2021-10-13T11:57:48.755" v="22" actId="20577"/>
        <pc:sldMkLst>
          <pc:docMk/>
          <pc:sldMk cId="2542777047" sldId="489"/>
        </pc:sldMkLst>
      </pc:sldChg>
      <pc:sldChg chg="modSp mod">
        <pc:chgData name="Andreas Haraldsrud" userId="a321594c-2ddb-4e67-9f54-8982ebf5f6fc" providerId="ADAL" clId="{9FE9E538-33C2-4D14-A066-51CE3DAD5A76}" dt="2021-10-13T11:57:36.037" v="8" actId="20577"/>
        <pc:sldMkLst>
          <pc:docMk/>
          <pc:sldMk cId="1604296011" sldId="499"/>
        </pc:sldMkLst>
        <pc:spChg chg="mod">
          <ac:chgData name="Andreas Haraldsrud" userId="a321594c-2ddb-4e67-9f54-8982ebf5f6fc" providerId="ADAL" clId="{9FE9E538-33C2-4D14-A066-51CE3DAD5A76}" dt="2021-10-13T11:57:36.037" v="8" actId="20577"/>
          <ac:spMkLst>
            <pc:docMk/>
            <pc:sldMk cId="1604296011" sldId="499"/>
            <ac:spMk id="2" creationId="{00000000-0000-0000-0000-000000000000}"/>
          </ac:spMkLst>
        </pc:spChg>
      </pc:sldChg>
      <pc:sldChg chg="mod modShow">
        <pc:chgData name="Andreas Haraldsrud" userId="a321594c-2ddb-4e67-9f54-8982ebf5f6fc" providerId="ADAL" clId="{9FE9E538-33C2-4D14-A066-51CE3DAD5A76}" dt="2021-10-15T10:58:02.807" v="24" actId="729"/>
        <pc:sldMkLst>
          <pc:docMk/>
          <pc:sldMk cId="2930068401" sldId="500"/>
        </pc:sldMkLst>
      </pc:sldChg>
      <pc:sldChg chg="mod modShow">
        <pc:chgData name="Andreas Haraldsrud" userId="a321594c-2ddb-4e67-9f54-8982ebf5f6fc" providerId="ADAL" clId="{9FE9E538-33C2-4D14-A066-51CE3DAD5A76}" dt="2021-10-15T10:57:58.920" v="23" actId="729"/>
        <pc:sldMkLst>
          <pc:docMk/>
          <pc:sldMk cId="3323619002" sldId="501"/>
        </pc:sldMkLst>
      </pc:sldChg>
      <pc:sldChg chg="modNotesTx">
        <pc:chgData name="Andreas Haraldsrud" userId="a321594c-2ddb-4e67-9f54-8982ebf5f6fc" providerId="ADAL" clId="{9FE9E538-33C2-4D14-A066-51CE3DAD5A76}" dt="2021-10-15T11:30:30.422" v="33" actId="20577"/>
        <pc:sldMkLst>
          <pc:docMk/>
          <pc:sldMk cId="3225617822" sldId="504"/>
        </pc:sldMkLst>
      </pc:sldChg>
    </pc:docChg>
  </pc:docChgLst>
  <pc:docChgLst>
    <pc:chgData name="Andreas Drolsum" userId="a321594c-2ddb-4e67-9f54-8982ebf5f6fc" providerId="ADAL" clId="{D930BCAC-289E-4EA3-9699-A0BD9769AAF9}"/>
    <pc:docChg chg="undo addSld delSld modSld sldOrd">
      <pc:chgData name="Andreas Drolsum" userId="a321594c-2ddb-4e67-9f54-8982ebf5f6fc" providerId="ADAL" clId="{D930BCAC-289E-4EA3-9699-A0BD9769AAF9}" dt="2020-10-11T17:09:11.298" v="135" actId="1076"/>
      <pc:docMkLst>
        <pc:docMk/>
      </pc:docMkLst>
      <pc:sldChg chg="del">
        <pc:chgData name="Andreas Drolsum" userId="a321594c-2ddb-4e67-9f54-8982ebf5f6fc" providerId="ADAL" clId="{D930BCAC-289E-4EA3-9699-A0BD9769AAF9}" dt="2020-10-11T14:17:32.711" v="16" actId="2696"/>
        <pc:sldMkLst>
          <pc:docMk/>
          <pc:sldMk cId="2948768562" sldId="484"/>
        </pc:sldMkLst>
      </pc:sldChg>
      <pc:sldChg chg="add del">
        <pc:chgData name="Andreas Drolsum" userId="a321594c-2ddb-4e67-9f54-8982ebf5f6fc" providerId="ADAL" clId="{D930BCAC-289E-4EA3-9699-A0BD9769AAF9}" dt="2020-10-11T14:17:15.375" v="12" actId="2696"/>
        <pc:sldMkLst>
          <pc:docMk/>
          <pc:sldMk cId="3805859233" sldId="486"/>
        </pc:sldMkLst>
      </pc:sldChg>
      <pc:sldChg chg="add del">
        <pc:chgData name="Andreas Drolsum" userId="a321594c-2ddb-4e67-9f54-8982ebf5f6fc" providerId="ADAL" clId="{D930BCAC-289E-4EA3-9699-A0BD9769AAF9}" dt="2020-10-11T14:17:27.574" v="14" actId="2696"/>
        <pc:sldMkLst>
          <pc:docMk/>
          <pc:sldMk cId="374892827" sldId="491"/>
        </pc:sldMkLst>
      </pc:sldChg>
      <pc:sldChg chg="add del">
        <pc:chgData name="Andreas Drolsum" userId="a321594c-2ddb-4e67-9f54-8982ebf5f6fc" providerId="ADAL" clId="{D930BCAC-289E-4EA3-9699-A0BD9769AAF9}" dt="2020-10-11T14:17:24.456" v="13" actId="2696"/>
        <pc:sldMkLst>
          <pc:docMk/>
          <pc:sldMk cId="3144567166" sldId="492"/>
        </pc:sldMkLst>
      </pc:sldChg>
      <pc:sldChg chg="add del">
        <pc:chgData name="Andreas Drolsum" userId="a321594c-2ddb-4e67-9f54-8982ebf5f6fc" providerId="ADAL" clId="{D930BCAC-289E-4EA3-9699-A0BD9769AAF9}" dt="2020-10-11T14:17:32.383" v="15" actId="2696"/>
        <pc:sldMkLst>
          <pc:docMk/>
          <pc:sldMk cId="1875691771" sldId="493"/>
        </pc:sldMkLst>
      </pc:sldChg>
      <pc:sldChg chg="modSp add del ord">
        <pc:chgData name="Andreas Drolsum" userId="a321594c-2ddb-4e67-9f54-8982ebf5f6fc" providerId="ADAL" clId="{D930BCAC-289E-4EA3-9699-A0BD9769AAF9}" dt="2020-10-11T14:17:12.386" v="11" actId="20577"/>
        <pc:sldMkLst>
          <pc:docMk/>
          <pc:sldMk cId="619753796" sldId="495"/>
        </pc:sldMkLst>
        <pc:spChg chg="mod">
          <ac:chgData name="Andreas Drolsum" userId="a321594c-2ddb-4e67-9f54-8982ebf5f6fc" providerId="ADAL" clId="{D930BCAC-289E-4EA3-9699-A0BD9769AAF9}" dt="2020-10-11T14:17:12.386" v="11" actId="20577"/>
          <ac:spMkLst>
            <pc:docMk/>
            <pc:sldMk cId="619753796" sldId="495"/>
            <ac:spMk id="2" creationId="{00000000-0000-0000-0000-000000000000}"/>
          </ac:spMkLst>
        </pc:spChg>
      </pc:sldChg>
      <pc:sldChg chg="modSp">
        <pc:chgData name="Andreas Drolsum" userId="a321594c-2ddb-4e67-9f54-8982ebf5f6fc" providerId="ADAL" clId="{D930BCAC-289E-4EA3-9699-A0BD9769AAF9}" dt="2020-10-11T17:08:58.312" v="133" actId="20577"/>
        <pc:sldMkLst>
          <pc:docMk/>
          <pc:sldMk cId="1631214919" sldId="498"/>
        </pc:sldMkLst>
        <pc:spChg chg="mod">
          <ac:chgData name="Andreas Drolsum" userId="a321594c-2ddb-4e67-9f54-8982ebf5f6fc" providerId="ADAL" clId="{D930BCAC-289E-4EA3-9699-A0BD9769AAF9}" dt="2020-10-11T17:08:58.312" v="133" actId="20577"/>
          <ac:spMkLst>
            <pc:docMk/>
            <pc:sldMk cId="1631214919" sldId="498"/>
            <ac:spMk id="3" creationId="{AF3441BA-31E2-4C11-BABD-FDAF1CBF359C}"/>
          </ac:spMkLst>
        </pc:spChg>
      </pc:sldChg>
      <pc:sldChg chg="modSp">
        <pc:chgData name="Andreas Drolsum" userId="a321594c-2ddb-4e67-9f54-8982ebf5f6fc" providerId="ADAL" clId="{D930BCAC-289E-4EA3-9699-A0BD9769AAF9}" dt="2020-10-11T14:19:16.225" v="20" actId="20577"/>
        <pc:sldMkLst>
          <pc:docMk/>
          <pc:sldMk cId="1604296011" sldId="499"/>
        </pc:sldMkLst>
        <pc:spChg chg="mod">
          <ac:chgData name="Andreas Drolsum" userId="a321594c-2ddb-4e67-9f54-8982ebf5f6fc" providerId="ADAL" clId="{D930BCAC-289E-4EA3-9699-A0BD9769AAF9}" dt="2020-10-11T14:19:16.225" v="20" actId="20577"/>
          <ac:spMkLst>
            <pc:docMk/>
            <pc:sldMk cId="1604296011" sldId="499"/>
            <ac:spMk id="3" creationId="{00000000-0000-0000-0000-000000000000}"/>
          </ac:spMkLst>
        </pc:spChg>
      </pc:sldChg>
      <pc:sldChg chg="addSp modSp add modNotesTx">
        <pc:chgData name="Andreas Drolsum" userId="a321594c-2ddb-4e67-9f54-8982ebf5f6fc" providerId="ADAL" clId="{D930BCAC-289E-4EA3-9699-A0BD9769AAF9}" dt="2020-10-11T17:09:11.298" v="135" actId="1076"/>
        <pc:sldMkLst>
          <pc:docMk/>
          <pc:sldMk cId="3751297234" sldId="500"/>
        </pc:sldMkLst>
        <pc:picChg chg="add mod">
          <ac:chgData name="Andreas Drolsum" userId="a321594c-2ddb-4e67-9f54-8982ebf5f6fc" providerId="ADAL" clId="{D930BCAC-289E-4EA3-9699-A0BD9769AAF9}" dt="2020-10-11T17:09:11.298" v="135" actId="1076"/>
          <ac:picMkLst>
            <pc:docMk/>
            <pc:sldMk cId="3751297234" sldId="500"/>
            <ac:picMk id="2" creationId="{97C796A3-E810-4C7A-BA93-FED554C01F8D}"/>
          </ac:picMkLst>
        </pc:picChg>
      </pc:sldChg>
    </pc:docChg>
  </pc:docChgLst>
  <pc:docChgLst>
    <pc:chgData name="Andreas Drolsum Haraldsrud" userId="a321594c-2ddb-4e67-9f54-8982ebf5f6fc" providerId="ADAL" clId="{D30F0709-5837-425C-B1B8-431F811F2ED9}"/>
    <pc:docChg chg="undo custSel addSld delSld modSld">
      <pc:chgData name="Andreas Drolsum Haraldsrud" userId="a321594c-2ddb-4e67-9f54-8982ebf5f6fc" providerId="ADAL" clId="{D30F0709-5837-425C-B1B8-431F811F2ED9}" dt="2021-05-19T08:34:53.754" v="1612" actId="20577"/>
      <pc:docMkLst>
        <pc:docMk/>
      </pc:docMkLst>
      <pc:sldChg chg="modNotesTx">
        <pc:chgData name="Andreas Drolsum Haraldsrud" userId="a321594c-2ddb-4e67-9f54-8982ebf5f6fc" providerId="ADAL" clId="{D30F0709-5837-425C-B1B8-431F811F2ED9}" dt="2021-05-12T12:50:36.788" v="1573" actId="20577"/>
        <pc:sldMkLst>
          <pc:docMk/>
          <pc:sldMk cId="1998450659" sldId="488"/>
        </pc:sldMkLst>
      </pc:sldChg>
      <pc:sldChg chg="modNotesTx">
        <pc:chgData name="Andreas Drolsum Haraldsrud" userId="a321594c-2ddb-4e67-9f54-8982ebf5f6fc" providerId="ADAL" clId="{D30F0709-5837-425C-B1B8-431F811F2ED9}" dt="2021-05-12T12:19:43.224" v="210" actId="20577"/>
        <pc:sldMkLst>
          <pc:docMk/>
          <pc:sldMk cId="2542777047" sldId="489"/>
        </pc:sldMkLst>
      </pc:sldChg>
      <pc:sldChg chg="modSp modNotesTx">
        <pc:chgData name="Andreas Drolsum Haraldsrud" userId="a321594c-2ddb-4e67-9f54-8982ebf5f6fc" providerId="ADAL" clId="{D30F0709-5837-425C-B1B8-431F811F2ED9}" dt="2021-05-12T12:06:41.513" v="165" actId="20577"/>
        <pc:sldMkLst>
          <pc:docMk/>
          <pc:sldMk cId="619753796" sldId="495"/>
        </pc:sldMkLst>
        <pc:spChg chg="mod">
          <ac:chgData name="Andreas Drolsum Haraldsrud" userId="a321594c-2ddb-4e67-9f54-8982ebf5f6fc" providerId="ADAL" clId="{D30F0709-5837-425C-B1B8-431F811F2ED9}" dt="2021-05-12T12:06:38.614" v="155" actId="20577"/>
          <ac:spMkLst>
            <pc:docMk/>
            <pc:sldMk cId="619753796" sldId="495"/>
            <ac:spMk id="3" creationId="{00000000-0000-0000-0000-000000000000}"/>
          </ac:spMkLst>
        </pc:spChg>
      </pc:sldChg>
      <pc:sldChg chg="modSp mod">
        <pc:chgData name="Andreas Drolsum Haraldsrud" userId="a321594c-2ddb-4e67-9f54-8982ebf5f6fc" providerId="ADAL" clId="{D30F0709-5837-425C-B1B8-431F811F2ED9}" dt="2021-05-19T08:34:53.754" v="1612" actId="20577"/>
        <pc:sldMkLst>
          <pc:docMk/>
          <pc:sldMk cId="1631214919" sldId="498"/>
        </pc:sldMkLst>
        <pc:spChg chg="mod">
          <ac:chgData name="Andreas Drolsum Haraldsrud" userId="a321594c-2ddb-4e67-9f54-8982ebf5f6fc" providerId="ADAL" clId="{D30F0709-5837-425C-B1B8-431F811F2ED9}" dt="2021-05-19T08:34:53.754" v="1612" actId="20577"/>
          <ac:spMkLst>
            <pc:docMk/>
            <pc:sldMk cId="1631214919" sldId="498"/>
            <ac:spMk id="3" creationId="{AF3441BA-31E2-4C11-BABD-FDAF1CBF359C}"/>
          </ac:spMkLst>
        </pc:spChg>
      </pc:sldChg>
      <pc:sldChg chg="modSp mod">
        <pc:chgData name="Andreas Drolsum Haraldsrud" userId="a321594c-2ddb-4e67-9f54-8982ebf5f6fc" providerId="ADAL" clId="{D30F0709-5837-425C-B1B8-431F811F2ED9}" dt="2021-05-12T12:21:47.552" v="225" actId="20577"/>
        <pc:sldMkLst>
          <pc:docMk/>
          <pc:sldMk cId="1604296011" sldId="499"/>
        </pc:sldMkLst>
        <pc:spChg chg="mod">
          <ac:chgData name="Andreas Drolsum Haraldsrud" userId="a321594c-2ddb-4e67-9f54-8982ebf5f6fc" providerId="ADAL" clId="{D30F0709-5837-425C-B1B8-431F811F2ED9}" dt="2021-05-12T12:21:47.552" v="225" actId="20577"/>
          <ac:spMkLst>
            <pc:docMk/>
            <pc:sldMk cId="1604296011" sldId="499"/>
            <ac:spMk id="2" creationId="{00000000-0000-0000-0000-000000000000}"/>
          </ac:spMkLst>
        </pc:spChg>
      </pc:sldChg>
      <pc:sldChg chg="modSp new mod">
        <pc:chgData name="Andreas Drolsum Haraldsrud" userId="a321594c-2ddb-4e67-9f54-8982ebf5f6fc" providerId="ADAL" clId="{D30F0709-5837-425C-B1B8-431F811F2ED9}" dt="2021-05-12T12:05:01.242" v="74" actId="20577"/>
        <pc:sldMkLst>
          <pc:docMk/>
          <pc:sldMk cId="2930068401" sldId="500"/>
        </pc:sldMkLst>
        <pc:spChg chg="mod">
          <ac:chgData name="Andreas Drolsum Haraldsrud" userId="a321594c-2ddb-4e67-9f54-8982ebf5f6fc" providerId="ADAL" clId="{D30F0709-5837-425C-B1B8-431F811F2ED9}" dt="2021-05-12T12:04:58.650" v="68" actId="20577"/>
          <ac:spMkLst>
            <pc:docMk/>
            <pc:sldMk cId="2930068401" sldId="500"/>
            <ac:spMk id="3" creationId="{556D0845-919A-40B4-9C9E-BF2A09AD55CA}"/>
          </ac:spMkLst>
        </pc:spChg>
        <pc:spChg chg="mod">
          <ac:chgData name="Andreas Drolsum Haraldsrud" userId="a321594c-2ddb-4e67-9f54-8982ebf5f6fc" providerId="ADAL" clId="{D30F0709-5837-425C-B1B8-431F811F2ED9}" dt="2021-05-12T12:05:01.242" v="74" actId="20577"/>
          <ac:spMkLst>
            <pc:docMk/>
            <pc:sldMk cId="2930068401" sldId="500"/>
            <ac:spMk id="4" creationId="{33D74A06-6947-4DCE-BCA4-5B654BA9D1EB}"/>
          </ac:spMkLst>
        </pc:spChg>
      </pc:sldChg>
      <pc:sldChg chg="del">
        <pc:chgData name="Andreas Drolsum Haraldsrud" userId="a321594c-2ddb-4e67-9f54-8982ebf5f6fc" providerId="ADAL" clId="{D30F0709-5837-425C-B1B8-431F811F2ED9}" dt="2021-05-12T12:03:42.560" v="0" actId="2696"/>
        <pc:sldMkLst>
          <pc:docMk/>
          <pc:sldMk cId="3751297234" sldId="500"/>
        </pc:sldMkLst>
      </pc:sldChg>
      <pc:sldChg chg="modSp new del mod">
        <pc:chgData name="Andreas Drolsum Haraldsrud" userId="a321594c-2ddb-4e67-9f54-8982ebf5f6fc" providerId="ADAL" clId="{D30F0709-5837-425C-B1B8-431F811F2ED9}" dt="2021-05-12T12:05:04.650" v="75" actId="47"/>
        <pc:sldMkLst>
          <pc:docMk/>
          <pc:sldMk cId="207916314" sldId="501"/>
        </pc:sldMkLst>
        <pc:spChg chg="mod">
          <ac:chgData name="Andreas Drolsum Haraldsrud" userId="a321594c-2ddb-4e67-9f54-8982ebf5f6fc" providerId="ADAL" clId="{D30F0709-5837-425C-B1B8-431F811F2ED9}" dt="2021-05-12T12:04:35.644" v="34" actId="20577"/>
          <ac:spMkLst>
            <pc:docMk/>
            <pc:sldMk cId="207916314" sldId="501"/>
            <ac:spMk id="2" creationId="{D4F425AA-56BF-4D7D-B50F-0BEBF585BDEB}"/>
          </ac:spMkLst>
        </pc:spChg>
        <pc:spChg chg="mod">
          <ac:chgData name="Andreas Drolsum Haraldsrud" userId="a321594c-2ddb-4e67-9f54-8982ebf5f6fc" providerId="ADAL" clId="{D30F0709-5837-425C-B1B8-431F811F2ED9}" dt="2021-05-12T12:04:52.766" v="63" actId="20577"/>
          <ac:spMkLst>
            <pc:docMk/>
            <pc:sldMk cId="207916314" sldId="501"/>
            <ac:spMk id="3" creationId="{C51B037E-DD00-4529-BFA0-8D654D1D2D8E}"/>
          </ac:spMkLst>
        </pc:spChg>
      </pc:sldChg>
      <pc:sldChg chg="modSp add mod">
        <pc:chgData name="Andreas Drolsum Haraldsrud" userId="a321594c-2ddb-4e67-9f54-8982ebf5f6fc" providerId="ADAL" clId="{D30F0709-5837-425C-B1B8-431F811F2ED9}" dt="2021-05-12T12:05:23.900" v="125" actId="20577"/>
        <pc:sldMkLst>
          <pc:docMk/>
          <pc:sldMk cId="3323619002" sldId="501"/>
        </pc:sldMkLst>
        <pc:spChg chg="mod">
          <ac:chgData name="Andreas Drolsum Haraldsrud" userId="a321594c-2ddb-4e67-9f54-8982ebf5f6fc" providerId="ADAL" clId="{D30F0709-5837-425C-B1B8-431F811F2ED9}" dt="2021-05-12T12:05:23.900" v="125" actId="20577"/>
          <ac:spMkLst>
            <pc:docMk/>
            <pc:sldMk cId="3323619002" sldId="501"/>
            <ac:spMk id="2" creationId="{00000000-0000-0000-0000-000000000000}"/>
          </ac:spMkLst>
        </pc:spChg>
      </pc:sldChg>
      <pc:sldChg chg="addSp modSp new mod modClrScheme chgLayout modNotesTx">
        <pc:chgData name="Andreas Drolsum Haraldsrud" userId="a321594c-2ddb-4e67-9f54-8982ebf5f6fc" providerId="ADAL" clId="{D30F0709-5837-425C-B1B8-431F811F2ED9}" dt="2021-05-12T12:24:15.321" v="282" actId="1076"/>
        <pc:sldMkLst>
          <pc:docMk/>
          <pc:sldMk cId="4152155108" sldId="502"/>
        </pc:sldMkLst>
        <pc:spChg chg="mod">
          <ac:chgData name="Andreas Drolsum Haraldsrud" userId="a321594c-2ddb-4e67-9f54-8982ebf5f6fc" providerId="ADAL" clId="{D30F0709-5837-425C-B1B8-431F811F2ED9}" dt="2021-05-12T12:23:15.560" v="241" actId="26606"/>
          <ac:spMkLst>
            <pc:docMk/>
            <pc:sldMk cId="4152155108" sldId="502"/>
            <ac:spMk id="2" creationId="{91156DFF-66DA-447A-86DA-8A0CDEAFAE13}"/>
          </ac:spMkLst>
        </pc:spChg>
        <pc:picChg chg="add mod">
          <ac:chgData name="Andreas Drolsum Haraldsrud" userId="a321594c-2ddb-4e67-9f54-8982ebf5f6fc" providerId="ADAL" clId="{D30F0709-5837-425C-B1B8-431F811F2ED9}" dt="2021-05-12T12:24:15.321" v="282" actId="1076"/>
          <ac:picMkLst>
            <pc:docMk/>
            <pc:sldMk cId="4152155108" sldId="502"/>
            <ac:picMk id="4" creationId="{24240DCD-A1B9-4688-B2AF-A66FF0650EEF}"/>
          </ac:picMkLst>
        </pc:picChg>
      </pc:sldChg>
      <pc:sldChg chg="addSp delSp modSp new mod modClrScheme chgLayout">
        <pc:chgData name="Andreas Drolsum Haraldsrud" userId="a321594c-2ddb-4e67-9f54-8982ebf5f6fc" providerId="ADAL" clId="{D30F0709-5837-425C-B1B8-431F811F2ED9}" dt="2021-05-12T12:26:25.168" v="610" actId="1076"/>
        <pc:sldMkLst>
          <pc:docMk/>
          <pc:sldMk cId="1786276042" sldId="503"/>
        </pc:sldMkLst>
        <pc:spChg chg="del">
          <ac:chgData name="Andreas Drolsum Haraldsrud" userId="a321594c-2ddb-4e67-9f54-8982ebf5f6fc" providerId="ADAL" clId="{D30F0709-5837-425C-B1B8-431F811F2ED9}" dt="2021-05-12T12:24:21.644" v="284" actId="26606"/>
          <ac:spMkLst>
            <pc:docMk/>
            <pc:sldMk cId="1786276042" sldId="503"/>
            <ac:spMk id="2" creationId="{FD337238-1874-4B60-AD1C-0E1716150C59}"/>
          </ac:spMkLst>
        </pc:spChg>
        <pc:spChg chg="del">
          <ac:chgData name="Andreas Drolsum Haraldsrud" userId="a321594c-2ddb-4e67-9f54-8982ebf5f6fc" providerId="ADAL" clId="{D30F0709-5837-425C-B1B8-431F811F2ED9}" dt="2021-05-12T12:24:21.644" v="284" actId="26606"/>
          <ac:spMkLst>
            <pc:docMk/>
            <pc:sldMk cId="1786276042" sldId="503"/>
            <ac:spMk id="3" creationId="{66395704-3B3E-41CB-8D49-A8A497AB8FD9}"/>
          </ac:spMkLst>
        </pc:spChg>
        <pc:spChg chg="del">
          <ac:chgData name="Andreas Drolsum Haraldsrud" userId="a321594c-2ddb-4e67-9f54-8982ebf5f6fc" providerId="ADAL" clId="{D30F0709-5837-425C-B1B8-431F811F2ED9}" dt="2021-05-12T12:24:21.644" v="284" actId="26606"/>
          <ac:spMkLst>
            <pc:docMk/>
            <pc:sldMk cId="1786276042" sldId="503"/>
            <ac:spMk id="4" creationId="{610C1B14-EE98-4C95-BE2D-99E53CD0A7AD}"/>
          </ac:spMkLst>
        </pc:spChg>
        <pc:spChg chg="add mod">
          <ac:chgData name="Andreas Drolsum Haraldsrud" userId="a321594c-2ddb-4e67-9f54-8982ebf5f6fc" providerId="ADAL" clId="{D30F0709-5837-425C-B1B8-431F811F2ED9}" dt="2021-05-12T12:24:25.396" v="302" actId="20577"/>
          <ac:spMkLst>
            <pc:docMk/>
            <pc:sldMk cId="1786276042" sldId="503"/>
            <ac:spMk id="9" creationId="{EF6659D7-2296-4FC7-BC3E-7FFB35357C67}"/>
          </ac:spMkLst>
        </pc:spChg>
        <pc:spChg chg="add mod">
          <ac:chgData name="Andreas Drolsum Haraldsrud" userId="a321594c-2ddb-4e67-9f54-8982ebf5f6fc" providerId="ADAL" clId="{D30F0709-5837-425C-B1B8-431F811F2ED9}" dt="2021-05-12T12:26:11.472" v="606" actId="20577"/>
          <ac:spMkLst>
            <pc:docMk/>
            <pc:sldMk cId="1786276042" sldId="503"/>
            <ac:spMk id="11" creationId="{6FA3780B-1E36-492A-9D87-CD89A62CB58F}"/>
          </ac:spMkLst>
        </pc:spChg>
        <pc:picChg chg="add mod">
          <ac:chgData name="Andreas Drolsum Haraldsrud" userId="a321594c-2ddb-4e67-9f54-8982ebf5f6fc" providerId="ADAL" clId="{D30F0709-5837-425C-B1B8-431F811F2ED9}" dt="2021-05-12T12:26:25.168" v="610" actId="1076"/>
          <ac:picMkLst>
            <pc:docMk/>
            <pc:sldMk cId="1786276042" sldId="503"/>
            <ac:picMk id="6" creationId="{18F67800-578F-4968-8BF8-2C78FD10B2F3}"/>
          </ac:picMkLst>
        </pc:picChg>
      </pc:sldChg>
      <pc:sldChg chg="addSp modSp new mod modNotesTx">
        <pc:chgData name="Andreas Drolsum Haraldsrud" userId="a321594c-2ddb-4e67-9f54-8982ebf5f6fc" providerId="ADAL" clId="{D30F0709-5837-425C-B1B8-431F811F2ED9}" dt="2021-05-12T12:38:23.697" v="1188" actId="20577"/>
        <pc:sldMkLst>
          <pc:docMk/>
          <pc:sldMk cId="3225617822" sldId="504"/>
        </pc:sldMkLst>
        <pc:spChg chg="mod">
          <ac:chgData name="Andreas Drolsum Haraldsrud" userId="a321594c-2ddb-4e67-9f54-8982ebf5f6fc" providerId="ADAL" clId="{D30F0709-5837-425C-B1B8-431F811F2ED9}" dt="2021-05-12T12:26:32.155" v="632" actId="20577"/>
          <ac:spMkLst>
            <pc:docMk/>
            <pc:sldMk cId="3225617822" sldId="504"/>
            <ac:spMk id="2" creationId="{A04C7A8E-0CF3-46E4-B6D4-C800FBFFE8C9}"/>
          </ac:spMkLst>
        </pc:spChg>
        <pc:spChg chg="mod">
          <ac:chgData name="Andreas Drolsum Haraldsrud" userId="a321594c-2ddb-4e67-9f54-8982ebf5f6fc" providerId="ADAL" clId="{D30F0709-5837-425C-B1B8-431F811F2ED9}" dt="2021-05-12T12:30:20.423" v="981" actId="20577"/>
          <ac:spMkLst>
            <pc:docMk/>
            <pc:sldMk cId="3225617822" sldId="504"/>
            <ac:spMk id="3" creationId="{CCE32192-719B-46FA-AB36-B2873366314A}"/>
          </ac:spMkLst>
        </pc:spChg>
        <pc:graphicFrameChg chg="add mod modGraphic">
          <ac:chgData name="Andreas Drolsum Haraldsrud" userId="a321594c-2ddb-4e67-9f54-8982ebf5f6fc" providerId="ADAL" clId="{D30F0709-5837-425C-B1B8-431F811F2ED9}" dt="2021-05-12T12:30:31.349" v="984" actId="1076"/>
          <ac:graphicFrameMkLst>
            <pc:docMk/>
            <pc:sldMk cId="3225617822" sldId="504"/>
            <ac:graphicFrameMk id="4" creationId="{53702B95-2578-40B8-AA84-6899CDE1AEC5}"/>
          </ac:graphicFrameMkLst>
        </pc:graphicFrameChg>
      </pc:sldChg>
      <pc:sldChg chg="modSp new mod">
        <pc:chgData name="Andreas Drolsum Haraldsrud" userId="a321594c-2ddb-4e67-9f54-8982ebf5f6fc" providerId="ADAL" clId="{D30F0709-5837-425C-B1B8-431F811F2ED9}" dt="2021-05-12T12:39:28.736" v="1196" actId="20577"/>
        <pc:sldMkLst>
          <pc:docMk/>
          <pc:sldMk cId="2796912973" sldId="505"/>
        </pc:sldMkLst>
        <pc:spChg chg="mod">
          <ac:chgData name="Andreas Drolsum Haraldsrud" userId="a321594c-2ddb-4e67-9f54-8982ebf5f6fc" providerId="ADAL" clId="{D30F0709-5837-425C-B1B8-431F811F2ED9}" dt="2021-05-12T12:39:28.736" v="1196" actId="20577"/>
          <ac:spMkLst>
            <pc:docMk/>
            <pc:sldMk cId="2796912973" sldId="505"/>
            <ac:spMk id="2" creationId="{5FE6EEDA-0440-4280-A90C-F362B0A68AC9}"/>
          </ac:spMkLst>
        </pc:spChg>
      </pc:sldChg>
      <pc:sldChg chg="new del">
        <pc:chgData name="Andreas Drolsum Haraldsrud" userId="a321594c-2ddb-4e67-9f54-8982ebf5f6fc" providerId="ADAL" clId="{D30F0709-5837-425C-B1B8-431F811F2ED9}" dt="2021-05-12T12:44:42.791" v="1199" actId="47"/>
        <pc:sldMkLst>
          <pc:docMk/>
          <pc:sldMk cId="4132834044" sldId="506"/>
        </pc:sldMkLst>
      </pc:sldChg>
      <pc:sldChg chg="addSp delSp modSp new add del mod modNotesTx">
        <pc:chgData name="Andreas Drolsum Haraldsrud" userId="a321594c-2ddb-4e67-9f54-8982ebf5f6fc" providerId="ADAL" clId="{D30F0709-5837-425C-B1B8-431F811F2ED9}" dt="2021-05-12T12:46:38.917" v="1337" actId="47"/>
        <pc:sldMkLst>
          <pc:docMk/>
          <pc:sldMk cId="848948403" sldId="507"/>
        </pc:sldMkLst>
        <pc:spChg chg="mod">
          <ac:chgData name="Andreas Drolsum Haraldsrud" userId="a321594c-2ddb-4e67-9f54-8982ebf5f6fc" providerId="ADAL" clId="{D30F0709-5837-425C-B1B8-431F811F2ED9}" dt="2021-05-12T12:46:29.501" v="1333" actId="21"/>
          <ac:spMkLst>
            <pc:docMk/>
            <pc:sldMk cId="848948403" sldId="507"/>
            <ac:spMk id="2" creationId="{E6B75067-4AAB-4488-8F89-B884534C5FDF}"/>
          </ac:spMkLst>
        </pc:spChg>
        <pc:spChg chg="del">
          <ac:chgData name="Andreas Drolsum Haraldsrud" userId="a321594c-2ddb-4e67-9f54-8982ebf5f6fc" providerId="ADAL" clId="{D30F0709-5837-425C-B1B8-431F811F2ED9}" dt="2021-05-12T12:44:57.551" v="1200"/>
          <ac:spMkLst>
            <pc:docMk/>
            <pc:sldMk cId="848948403" sldId="507"/>
            <ac:spMk id="3" creationId="{5FC96311-B715-464A-983C-426C6365A542}"/>
          </ac:spMkLst>
        </pc:spChg>
        <pc:spChg chg="add mod">
          <ac:chgData name="Andreas Drolsum Haraldsrud" userId="a321594c-2ddb-4e67-9f54-8982ebf5f6fc" providerId="ADAL" clId="{D30F0709-5837-425C-B1B8-431F811F2ED9}" dt="2021-05-12T12:46:26.408" v="1331" actId="21"/>
          <ac:spMkLst>
            <pc:docMk/>
            <pc:sldMk cId="848948403" sldId="507"/>
            <ac:spMk id="7" creationId="{C24119D3-7481-4BCA-AB16-C59B09F61140}"/>
          </ac:spMkLst>
        </pc:spChg>
        <pc:picChg chg="add del mod">
          <ac:chgData name="Andreas Drolsum Haraldsrud" userId="a321594c-2ddb-4e67-9f54-8982ebf5f6fc" providerId="ADAL" clId="{D30F0709-5837-425C-B1B8-431F811F2ED9}" dt="2021-05-12T12:46:26.408" v="1331" actId="21"/>
          <ac:picMkLst>
            <pc:docMk/>
            <pc:sldMk cId="848948403" sldId="507"/>
            <ac:picMk id="5" creationId="{E892435E-702B-4ABE-AFE3-98ACC1D6C0BE}"/>
          </ac:picMkLst>
        </pc:picChg>
      </pc:sldChg>
      <pc:sldChg chg="addSp delSp modSp new mod modNotesTx">
        <pc:chgData name="Andreas Drolsum Haraldsrud" userId="a321594c-2ddb-4e67-9f54-8982ebf5f6fc" providerId="ADAL" clId="{D30F0709-5837-425C-B1B8-431F811F2ED9}" dt="2021-05-18T12:22:20.772" v="1582" actId="1076"/>
        <pc:sldMkLst>
          <pc:docMk/>
          <pc:sldMk cId="147806082" sldId="508"/>
        </pc:sldMkLst>
        <pc:spChg chg="mod">
          <ac:chgData name="Andreas Drolsum Haraldsrud" userId="a321594c-2ddb-4e67-9f54-8982ebf5f6fc" providerId="ADAL" clId="{D30F0709-5837-425C-B1B8-431F811F2ED9}" dt="2021-05-12T12:46:30.757" v="1334"/>
          <ac:spMkLst>
            <pc:docMk/>
            <pc:sldMk cId="147806082" sldId="508"/>
            <ac:spMk id="2" creationId="{39DEC145-0E3C-420C-A3FE-B2174E00E3B2}"/>
          </ac:spMkLst>
        </pc:spChg>
        <pc:spChg chg="mod">
          <ac:chgData name="Andreas Drolsum Haraldsrud" userId="a321594c-2ddb-4e67-9f54-8982ebf5f6fc" providerId="ADAL" clId="{D30F0709-5837-425C-B1B8-431F811F2ED9}" dt="2021-05-12T12:48:19.602" v="1557" actId="20577"/>
          <ac:spMkLst>
            <pc:docMk/>
            <pc:sldMk cId="147806082" sldId="508"/>
            <ac:spMk id="3" creationId="{6875E0DB-C121-4AFC-B31F-0601207AF3EC}"/>
          </ac:spMkLst>
        </pc:spChg>
        <pc:spChg chg="add del mod">
          <ac:chgData name="Andreas Drolsum Haraldsrud" userId="a321594c-2ddb-4e67-9f54-8982ebf5f6fc" providerId="ADAL" clId="{D30F0709-5837-425C-B1B8-431F811F2ED9}" dt="2021-05-12T12:48:06.341" v="1551"/>
          <ac:spMkLst>
            <pc:docMk/>
            <pc:sldMk cId="147806082" sldId="508"/>
            <ac:spMk id="5" creationId="{E9E65BEA-8482-4760-AF5C-9370E0338789}"/>
          </ac:spMkLst>
        </pc:spChg>
        <pc:spChg chg="add del mod">
          <ac:chgData name="Andreas Drolsum Haraldsrud" userId="a321594c-2ddb-4e67-9f54-8982ebf5f6fc" providerId="ADAL" clId="{D30F0709-5837-425C-B1B8-431F811F2ED9}" dt="2021-05-12T12:48:07.478" v="1553"/>
          <ac:spMkLst>
            <pc:docMk/>
            <pc:sldMk cId="147806082" sldId="508"/>
            <ac:spMk id="6" creationId="{48AD5590-FC9D-48D1-86F3-BB48171392DB}"/>
          </ac:spMkLst>
        </pc:spChg>
        <pc:picChg chg="add mod">
          <ac:chgData name="Andreas Drolsum Haraldsrud" userId="a321594c-2ddb-4e67-9f54-8982ebf5f6fc" providerId="ADAL" clId="{D30F0709-5837-425C-B1B8-431F811F2ED9}" dt="2021-05-12T12:48:55.608" v="1559" actId="1076"/>
          <ac:picMkLst>
            <pc:docMk/>
            <pc:sldMk cId="147806082" sldId="508"/>
            <ac:picMk id="4" creationId="{382B0B80-EA3F-4733-B47D-5FF6F6FC43B8}"/>
          </ac:picMkLst>
        </pc:picChg>
        <pc:picChg chg="add mod">
          <ac:chgData name="Andreas Drolsum Haraldsrud" userId="a321594c-2ddb-4e67-9f54-8982ebf5f6fc" providerId="ADAL" clId="{D30F0709-5837-425C-B1B8-431F811F2ED9}" dt="2021-05-18T12:22:20.772" v="1582" actId="1076"/>
          <ac:picMkLst>
            <pc:docMk/>
            <pc:sldMk cId="147806082" sldId="508"/>
            <ac:picMk id="8" creationId="{87263278-1FBF-4BDB-BB2A-5794899C17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E11E-DD55-426B-A804-C32C017D4A7D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70D51-E5E3-4F46-A55E-33F7213B25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69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C55C-3B27-C844-A69E-D1E7A444D8D0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67E2-D675-374F-8B11-7B4396754B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2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Livekoding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07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Oppgave</a:t>
            </a:r>
            <a:r>
              <a:rPr lang="nb-NO" baseline="0" dirty="0"/>
              <a:t>: Plott disse dataene og sammenlikn med en annen. Hvilke plottefunksjoner brukte dere? Var det noen forskjell?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8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Livekoding</a:t>
            </a:r>
            <a:r>
              <a:rPr lang="nb-NO" baseline="0" dirty="0"/>
              <a:t> med utgangspunkt </a:t>
            </a:r>
            <a:r>
              <a:rPr lang="nb-NO" baseline="0"/>
              <a:t>i solflekkdata.</a:t>
            </a:r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0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Pandas = Python Data Analysis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4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Livekoding: Lese og undersøke grunnstoff-fil:</a:t>
            </a:r>
          </a:p>
          <a:p>
            <a:pPr marL="171450" indent="-171450">
              <a:buFontTx/>
              <a:buChar char="-"/>
            </a:pPr>
            <a:r>
              <a:rPr lang="nb-NO" dirty="0"/>
              <a:t>head, </a:t>
            </a:r>
            <a:r>
              <a:rPr lang="nb-NO" dirty="0" err="1"/>
              <a:t>tail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err="1"/>
              <a:t>Describe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Sjekke manglende data</a:t>
            </a:r>
          </a:p>
          <a:p>
            <a:pPr marL="171450" indent="-171450">
              <a:buFontTx/>
              <a:buChar char="-"/>
            </a:pPr>
            <a:r>
              <a:rPr lang="nb-NO" dirty="0"/>
              <a:t>Slette kolonner</a:t>
            </a:r>
          </a:p>
          <a:p>
            <a:pPr marL="171450" indent="-171450">
              <a:buFontTx/>
              <a:buChar char="-"/>
            </a:pPr>
            <a:r>
              <a:rPr lang="nb-NO"/>
              <a:t>Slette rader </a:t>
            </a:r>
            <a:r>
              <a:rPr lang="nb-NO" dirty="0"/>
              <a:t>med manglende data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07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Samuel Norman Seaborn, karakter fra serien West </a:t>
            </a:r>
            <a:r>
              <a:rPr lang="nb-NO" dirty="0" err="1"/>
              <a:t>Wing</a:t>
            </a:r>
            <a:r>
              <a:rPr lang="nb-NO" dirty="0"/>
              <a:t> (import </a:t>
            </a:r>
            <a:r>
              <a:rPr lang="nb-NO" dirty="0" err="1"/>
              <a:t>seaborn</a:t>
            </a:r>
            <a:r>
              <a:rPr lang="nb-NO" dirty="0"/>
              <a:t> as </a:t>
            </a:r>
            <a:r>
              <a:rPr lang="nb-NO" dirty="0" err="1"/>
              <a:t>sns</a:t>
            </a:r>
            <a:r>
              <a:rPr lang="nb-NO" dirty="0"/>
              <a:t>).</a:t>
            </a:r>
          </a:p>
          <a:p>
            <a:endParaRPr lang="nb-NO" dirty="0"/>
          </a:p>
          <a:p>
            <a:r>
              <a:rPr lang="nb-NO" dirty="0"/>
              <a:t>Livekoding: </a:t>
            </a:r>
          </a:p>
          <a:p>
            <a:r>
              <a:rPr lang="nb-NO" dirty="0" err="1"/>
              <a:t>sns.jointplot</a:t>
            </a:r>
            <a:r>
              <a:rPr lang="nb-NO" dirty="0"/>
              <a:t>(data=grunnstoffer, x = "Group", y = "</a:t>
            </a:r>
            <a:r>
              <a:rPr lang="nb-NO" dirty="0" err="1"/>
              <a:t>Electronegativity</a:t>
            </a:r>
            <a:r>
              <a:rPr lang="nb-NO" dirty="0"/>
              <a:t>")</a:t>
            </a:r>
          </a:p>
          <a:p>
            <a:endParaRPr lang="nb-NO" dirty="0"/>
          </a:p>
          <a:p>
            <a:r>
              <a:rPr lang="en-US" dirty="0" err="1"/>
              <a:t>plt.figure</a:t>
            </a:r>
            <a:r>
              <a:rPr lang="en-US" dirty="0"/>
              <a:t>(</a:t>
            </a:r>
            <a:r>
              <a:rPr lang="en-US" dirty="0" err="1"/>
              <a:t>figsize</a:t>
            </a:r>
            <a:r>
              <a:rPr lang="en-US" dirty="0"/>
              <a:t>=(15,15))</a:t>
            </a:r>
          </a:p>
          <a:p>
            <a:r>
              <a:rPr lang="en-US" dirty="0" err="1"/>
              <a:t>sns.boxplot</a:t>
            </a:r>
            <a:r>
              <a:rPr lang="en-US" dirty="0"/>
              <a:t>(data=</a:t>
            </a:r>
            <a:r>
              <a:rPr lang="en-US" dirty="0" err="1"/>
              <a:t>grunnstoffer</a:t>
            </a:r>
            <a:r>
              <a:rPr lang="en-US" dirty="0"/>
              <a:t>, x="Group", y="</a:t>
            </a:r>
            <a:r>
              <a:rPr lang="en-US" dirty="0" err="1"/>
              <a:t>FirstIonization</a:t>
            </a:r>
            <a:r>
              <a:rPr lang="en-US" dirty="0"/>
              <a:t>")</a:t>
            </a:r>
            <a:endParaRPr lang="nb-NO" dirty="0"/>
          </a:p>
          <a:p>
            <a:r>
              <a:rPr lang="nb-NO" dirty="0"/>
              <a:t>maks = grunnstoffer["</a:t>
            </a:r>
            <a:r>
              <a:rPr lang="nb-NO" dirty="0" err="1"/>
              <a:t>FirstIonization</a:t>
            </a:r>
            <a:r>
              <a:rPr lang="nb-NO" dirty="0"/>
              <a:t>"].</a:t>
            </a:r>
            <a:r>
              <a:rPr lang="nb-NO" dirty="0" err="1"/>
              <a:t>max</a:t>
            </a:r>
            <a:r>
              <a:rPr lang="nb-NO" dirty="0"/>
              <a:t>()</a:t>
            </a:r>
          </a:p>
          <a:p>
            <a:r>
              <a:rPr lang="nb-NO" dirty="0" err="1"/>
              <a:t>grunnstoffer.loc</a:t>
            </a:r>
            <a:r>
              <a:rPr lang="nb-NO" dirty="0"/>
              <a:t>[grunnstoffer["</a:t>
            </a:r>
            <a:r>
              <a:rPr lang="nb-NO" dirty="0" err="1"/>
              <a:t>FirstIonization</a:t>
            </a:r>
            <a:r>
              <a:rPr lang="nb-NO" dirty="0"/>
              <a:t>"] == maks]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96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1025"/>
            <a:ext cx="7429501" cy="1884458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4320"/>
            <a:ext cx="7428379" cy="85574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78D-282B-FF45-8EA6-2895F3C87F28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9E42-278E-8443-9918-98F128BBA1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7258"/>
            <a:ext cx="9144000" cy="978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6022"/>
            <a:ext cx="8520600" cy="831557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603"/>
            <a:ext cx="8520600" cy="335503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4656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2259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15.10.2021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5" r:id="rId15"/>
    <p:sldLayoutId id="2147483666" r:id="rId16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574C-EDB0-4093-99A6-A400FE614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Programmering for kjemikere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17633F-38EF-4D85-9ED0-6D967DA7B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Framstilling av eksperimentelle data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E8BD12-25AB-48BB-9CD1-3C4604D09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89" y="3982065"/>
            <a:ext cx="3497949" cy="326424"/>
          </a:xfrm>
        </p:spPr>
        <p:txBody>
          <a:bodyPr>
            <a:normAutofit/>
          </a:bodyPr>
          <a:lstStyle/>
          <a:p>
            <a:r>
              <a:rPr lang="nb-NO" dirty="0"/>
              <a:t>Andreas Haraldsrud</a:t>
            </a:r>
          </a:p>
          <a:p>
            <a:r>
              <a:rPr lang="nb-NO" dirty="0"/>
              <a:t>Kjemisk institutt, UiO</a:t>
            </a:r>
          </a:p>
        </p:txBody>
      </p:sp>
    </p:spTree>
    <p:extLst>
      <p:ext uri="{BB962C8B-B14F-4D97-AF65-F5344CB8AC3E}">
        <p14:creationId xmlns:p14="http://schemas.microsoft.com/office/powerpoint/2010/main" val="130419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titrering.py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https://andreasdh.github.io/programmering-i-kjemi</a:t>
            </a:r>
          </a:p>
        </p:txBody>
      </p:sp>
    </p:spTree>
    <p:extLst>
      <p:ext uri="{BB962C8B-B14F-4D97-AF65-F5344CB8AC3E}">
        <p14:creationId xmlns:p14="http://schemas.microsoft.com/office/powerpoint/2010/main" val="160429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56DFF-66DA-447A-86DA-8A0CDEAFA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Pandas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4240DCD-A1B9-4688-B2AF-A66FF065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162" y="2505778"/>
            <a:ext cx="2589675" cy="16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6659D7-2296-4FC7-BC3E-7FFB3535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</p:spPr>
        <p:txBody>
          <a:bodyPr/>
          <a:lstStyle/>
          <a:p>
            <a:r>
              <a:rPr lang="en-US" dirty="0"/>
              <a:t>Pandas-</a:t>
            </a:r>
            <a:r>
              <a:rPr lang="en-US" dirty="0" err="1"/>
              <a:t>biblioteket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A3780B-1E36-492A-9D87-CD89A62C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40181"/>
            <a:ext cx="7920990" cy="3060383"/>
          </a:xfrm>
        </p:spPr>
        <p:txBody>
          <a:bodyPr/>
          <a:lstStyle/>
          <a:p>
            <a:r>
              <a:rPr lang="nb-NO" dirty="0"/>
              <a:t>Pandas er et software-bibliotek for Python.</a:t>
            </a:r>
          </a:p>
          <a:p>
            <a:r>
              <a:rPr lang="nb-NO" dirty="0"/>
              <a:t>Pandas egner seg godt for datahåndtering og dataanalyse.</a:t>
            </a:r>
          </a:p>
          <a:p>
            <a:r>
              <a:rPr lang="nb-NO" dirty="0"/>
              <a:t>Pandas kan enkelt kombineres med biblioteker for maskinlæring og plotting.</a:t>
            </a:r>
          </a:p>
          <a:p>
            <a:r>
              <a:rPr lang="nb-NO" dirty="0"/>
              <a:t>Output fra Pandas blir veldig fint i </a:t>
            </a:r>
            <a:r>
              <a:rPr lang="nb-NO" dirty="0" err="1"/>
              <a:t>Jupyter</a:t>
            </a:r>
            <a:r>
              <a:rPr lang="nb-NO" dirty="0"/>
              <a:t> Notebook!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8F67800-578F-4968-8BF8-2C78FD10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04" y="2572544"/>
            <a:ext cx="5495925" cy="22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4C7A8E-0CF3-46E4-B6D4-C800FBFF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Lese fil med Pandas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E32192-719B-46FA-AB36-B2873366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vi leser </a:t>
            </a:r>
            <a:r>
              <a:rPr lang="nb-NO" dirty="0" err="1"/>
              <a:t>fildata</a:t>
            </a:r>
            <a:r>
              <a:rPr lang="nb-NO" dirty="0"/>
              <a:t> med Pandas, lager vi en </a:t>
            </a:r>
            <a:r>
              <a:rPr lang="nb-NO" i="1" dirty="0"/>
              <a:t>dataramme</a:t>
            </a:r>
            <a:r>
              <a:rPr lang="nb-NO" dirty="0"/>
              <a:t> (</a:t>
            </a:r>
            <a:r>
              <a:rPr lang="nb-NO" dirty="0" err="1"/>
              <a:t>dataframe</a:t>
            </a:r>
            <a:r>
              <a:rPr lang="nb-NO" dirty="0"/>
              <a:t>). Dette likner litt på en </a:t>
            </a:r>
            <a:r>
              <a:rPr lang="nb-NO" dirty="0" err="1"/>
              <a:t>dictionary</a:t>
            </a:r>
            <a:r>
              <a:rPr lang="nb-NO" dirty="0"/>
              <a:t> med nøkler og verdier:</a:t>
            </a:r>
          </a:p>
          <a:p>
            <a:pPr marL="0" indent="0">
              <a:buNone/>
            </a:pPr>
            <a:r>
              <a:rPr lang="en-US" dirty="0"/>
              <a:t>data = {“nøkkel1": [verdi1_1, verdi2_1, ...], “nøkkel2": [verdi2_1, verdi2_2, ...,], ...}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3702B95-2578-40B8-AA84-6899CDE1A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60172"/>
              </p:ext>
            </p:extLst>
          </p:nvPr>
        </p:nvGraphicFramePr>
        <p:xfrm>
          <a:off x="1585912" y="2572544"/>
          <a:ext cx="59721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75">
                  <a:extLst>
                    <a:ext uri="{9D8B030D-6E8A-4147-A177-3AD203B41FA5}">
                      <a16:colId xmlns:a16="http://schemas.microsoft.com/office/drawing/2014/main" val="25198269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78829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nøkkel1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nøkkel2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9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verdi1_1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verdi2_1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4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verdi1_2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verdi2_2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99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verdi1_3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verdi2_3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9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306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1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E6EEDA-0440-4280-A90C-F362B0A68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Seaborn</a:t>
            </a:r>
          </a:p>
        </p:txBody>
      </p:sp>
    </p:spTree>
    <p:extLst>
      <p:ext uri="{BB962C8B-B14F-4D97-AF65-F5344CB8AC3E}">
        <p14:creationId xmlns:p14="http://schemas.microsoft.com/office/powerpoint/2010/main" val="279691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EC145-0E3C-420C-A3FE-B2174E00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Seaborn-biblioteket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75E0DB-C121-4AFC-B31F-0601207AF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40181"/>
            <a:ext cx="5767578" cy="3060383"/>
          </a:xfrm>
        </p:spPr>
        <p:txBody>
          <a:bodyPr/>
          <a:lstStyle/>
          <a:p>
            <a:r>
              <a:rPr lang="nb-NO" dirty="0"/>
              <a:t>Biblioteket kombineres med </a:t>
            </a:r>
            <a:r>
              <a:rPr lang="nb-NO" dirty="0" err="1"/>
              <a:t>matplotlib</a:t>
            </a:r>
            <a:r>
              <a:rPr lang="nb-NO" dirty="0"/>
              <a:t> og gir tilgang til enda flere fine visualiseringer og plott.</a:t>
            </a:r>
          </a:p>
        </p:txBody>
      </p:sp>
      <p:pic>
        <p:nvPicPr>
          <p:cNvPr id="4" name="Plassholder for innhold 4" descr="Et bilde som inneholder innendørs, person, vindu, gulv&#10;&#10;Automatisk generert beskrivelse">
            <a:extLst>
              <a:ext uri="{FF2B5EF4-FFF2-40B4-BE49-F238E27FC236}">
                <a16:creationId xmlns:a16="http://schemas.microsoft.com/office/drawing/2014/main" id="{382B0B80-EA3F-4733-B47D-5FF6F6FC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03" y="1488600"/>
            <a:ext cx="2474794" cy="30607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7263278-1FBF-4BDB-BB2A-5794899C1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931806"/>
            <a:ext cx="5258295" cy="29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A55B18-818C-4ED8-893E-B9233EDD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16022"/>
            <a:ext cx="8520600" cy="455503"/>
          </a:xfrm>
        </p:spPr>
        <p:txBody>
          <a:bodyPr>
            <a:noAutofit/>
          </a:bodyPr>
          <a:lstStyle/>
          <a:p>
            <a:r>
              <a:rPr lang="nb-NO" sz="2400" dirty="0"/>
              <a:t>Hva skal du kunne?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3441BA-31E2-4C11-BABD-FDAF1CBF3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/>
              <a:t>Skrive inn data direkte i et program og plotte dem.</a:t>
            </a:r>
          </a:p>
          <a:p>
            <a:r>
              <a:rPr lang="nb-NO" sz="2400" dirty="0"/>
              <a:t>Plotte funksjoner.</a:t>
            </a:r>
          </a:p>
          <a:p>
            <a:r>
              <a:rPr lang="nb-NO" sz="2400" dirty="0"/>
              <a:t>Lese data fra filer og sortere dem på en hensiktsmessige måte. </a:t>
            </a:r>
            <a:r>
              <a:rPr lang="nb-NO" sz="2400"/>
              <a:t>Visualisere dataene.</a:t>
            </a:r>
            <a:endParaRPr lang="nb-NO" sz="2400" dirty="0"/>
          </a:p>
          <a:p>
            <a:r>
              <a:rPr lang="nb-NO" sz="2400" dirty="0"/>
              <a:t>Skrive programmer og tekst i </a:t>
            </a:r>
            <a:r>
              <a:rPr lang="nb-NO" sz="2400" dirty="0" err="1"/>
              <a:t>Jupyter</a:t>
            </a:r>
            <a:r>
              <a:rPr lang="nb-NO" sz="2400" dirty="0"/>
              <a:t> Notebook.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21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70" y="1095462"/>
            <a:ext cx="6562060" cy="1892826"/>
          </a:xfrm>
        </p:spPr>
        <p:txBody>
          <a:bodyPr/>
          <a:lstStyle/>
          <a:p>
            <a:r>
              <a:rPr lang="nb-NO" dirty="0"/>
              <a:t>Repetisjon: Grunnleggende programmering</a:t>
            </a:r>
          </a:p>
        </p:txBody>
      </p:sp>
    </p:spTree>
    <p:extLst>
      <p:ext uri="{BB962C8B-B14F-4D97-AF65-F5344CB8AC3E}">
        <p14:creationId xmlns:p14="http://schemas.microsoft.com/office/powerpoint/2010/main" val="332361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2953B77-A99C-4C52-A8B1-E6F543F5D5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56D0845-919A-40B4-9C9E-BF2A09AD5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Menti</a:t>
            </a:r>
            <a:endParaRPr lang="nb-NO" dirty="0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33D74A06-6947-4DCE-BCA4-5B654BA9D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XXXXXX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B36AF0-CA82-402A-A5FD-64B7AF568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06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Ideelle gasser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nb-NO" dirty="0"/>
                  <a:t>Plott P som funksjon av V når T = 290 K, n = 1 mol og</a:t>
                </a:r>
                <a:br>
                  <a:rPr lang="nb-NO" dirty="0"/>
                </a:br>
                <a:r>
                  <a:rPr lang="nb-NO" dirty="0"/>
                  <a:t>R = 8,314 J/(mol</a:t>
                </a:r>
                <a14:m>
                  <m:oMath xmlns:m="http://schemas.openxmlformats.org/officeDocument/2006/math">
                    <m:r>
                      <a:rPr lang="nb-NO" b="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nb-NO" dirty="0"/>
                  <a:t>K)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3"/>
                <a:stretch>
                  <a:fillRect t="-10309" b="-41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5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Plotting av små datasett</a:t>
            </a:r>
          </a:p>
        </p:txBody>
      </p:sp>
    </p:spTree>
    <p:extLst>
      <p:ext uri="{BB962C8B-B14F-4D97-AF65-F5344CB8AC3E}">
        <p14:creationId xmlns:p14="http://schemas.microsoft.com/office/powerpoint/2010/main" val="363165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 datasett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Små datasett som noteres manuelt kan skrives direkte inn i lister: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Deretter kan vi plotte og pynte på grafene etter ønske.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2" y="1829616"/>
            <a:ext cx="8172450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106" y="2935703"/>
            <a:ext cx="3078671" cy="21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58EE70-AE73-4159-9711-3C3C9084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0F1B93-47AF-4B37-82F3-695587903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6123798-D596-4C92-B3DD-DA3C152D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1"/>
            <a:ext cx="83058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Plotting av store datasett</a:t>
            </a:r>
          </a:p>
        </p:txBody>
      </p:sp>
    </p:spTree>
    <p:extLst>
      <p:ext uri="{BB962C8B-B14F-4D97-AF65-F5344CB8AC3E}">
        <p14:creationId xmlns:p14="http://schemas.microsoft.com/office/powerpoint/2010/main" val="53434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Store datasett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Datasett med svært mange punkter finnes ofte i råtekstfiler eller </a:t>
            </a:r>
            <a:r>
              <a:rPr lang="nb-NO" sz="1800" dirty="0" err="1"/>
              <a:t>csv</a:t>
            </a:r>
            <a:r>
              <a:rPr lang="nb-NO" sz="1800" dirty="0"/>
              <a:t>-filer.</a:t>
            </a:r>
          </a:p>
          <a:p>
            <a:endParaRPr lang="nb-NO" sz="1800" dirty="0"/>
          </a:p>
          <a:p>
            <a:r>
              <a:rPr lang="nb-NO" sz="1800" dirty="0"/>
              <a:t>Vi kan lese filer enkelt med funksjonen </a:t>
            </a:r>
            <a:r>
              <a:rPr lang="nb-NO" sz="1800" i="1" dirty="0" err="1"/>
              <a:t>loadtxt</a:t>
            </a:r>
            <a:r>
              <a:rPr lang="nb-NO" sz="1800" i="1" dirty="0"/>
              <a:t> </a:t>
            </a:r>
            <a:r>
              <a:rPr lang="nb-NO" sz="1800" dirty="0"/>
              <a:t>som finnes i </a:t>
            </a:r>
            <a:r>
              <a:rPr lang="nb-NO" sz="1800" i="1" dirty="0" err="1"/>
              <a:t>numpy</a:t>
            </a:r>
            <a:r>
              <a:rPr lang="nb-NO" sz="1800" dirty="0"/>
              <a:t>-biblioteket.</a:t>
            </a:r>
          </a:p>
          <a:p>
            <a:endParaRPr lang="nb-NO" sz="1800" dirty="0"/>
          </a:p>
          <a:p>
            <a:pPr marL="0" indent="0" algn="ctr">
              <a:buNone/>
            </a:pPr>
            <a:r>
              <a:rPr lang="nb-NO" sz="1800" dirty="0" err="1"/>
              <a:t>loadtxt</a:t>
            </a:r>
            <a:r>
              <a:rPr lang="nb-NO" sz="1800" dirty="0"/>
              <a:t>(‘filnavn’, </a:t>
            </a:r>
            <a:r>
              <a:rPr lang="nb-NO" sz="1800" dirty="0" err="1"/>
              <a:t>dtype</a:t>
            </a:r>
            <a:r>
              <a:rPr lang="nb-NO" sz="1800" dirty="0"/>
              <a:t> = ‘…’, </a:t>
            </a:r>
            <a:r>
              <a:rPr lang="nb-NO" sz="1800" dirty="0" err="1"/>
              <a:t>delimiter</a:t>
            </a:r>
            <a:r>
              <a:rPr lang="nb-NO" sz="1800" dirty="0"/>
              <a:t> = ‘…’, </a:t>
            </a:r>
            <a:r>
              <a:rPr lang="nb-NO" sz="1800" dirty="0" err="1"/>
              <a:t>skiprows</a:t>
            </a:r>
            <a:r>
              <a:rPr lang="nb-NO" sz="1800" dirty="0"/>
              <a:t> = …, </a:t>
            </a:r>
            <a:r>
              <a:rPr lang="nb-NO" sz="1800" dirty="0" err="1"/>
              <a:t>usecols</a:t>
            </a:r>
            <a:r>
              <a:rPr lang="nb-NO" sz="1800" dirty="0"/>
              <a:t> = (…))</a:t>
            </a:r>
          </a:p>
          <a:p>
            <a:pPr marL="0" indent="0" algn="ctr">
              <a:buNone/>
            </a:pPr>
            <a:endParaRPr lang="nb-NO" sz="1800" dirty="0"/>
          </a:p>
          <a:p>
            <a:pPr marL="0" indent="0" algn="ctr">
              <a:buNone/>
            </a:pPr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77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C095784CFED4BB1C07E103D8EEA0F" ma:contentTypeVersion="6" ma:contentTypeDescription="Opprett et nytt dokument." ma:contentTypeScope="" ma:versionID="77327d7314a6ad529f7d4b93192fae12">
  <xsd:schema xmlns:xsd="http://www.w3.org/2001/XMLSchema" xmlns:xs="http://www.w3.org/2001/XMLSchema" xmlns:p="http://schemas.microsoft.com/office/2006/metadata/properties" xmlns:ns2="75c2ae53-6359-4aff-b918-757ab4059ae7" targetNamespace="http://schemas.microsoft.com/office/2006/metadata/properties" ma:root="true" ma:fieldsID="aa744480066a6b1ef2b98ae20a433397" ns2:_="">
    <xsd:import namespace="75c2ae53-6359-4aff-b918-757ab4059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ae53-6359-4aff-b918-757ab4059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5F3509-3F0F-427A-B152-60F12FAF9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6A001-BE08-4B53-BA18-5BBFC2887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ae53-6359-4aff-b918-757ab4059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E950E-9910-4337-AEF4-E33FE1F697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432</Words>
  <Application>Microsoft Office PowerPoint</Application>
  <PresentationFormat>Egendefinert</PresentationFormat>
  <Paragraphs>81</Paragraphs>
  <Slides>16</Slides>
  <Notes>6</Notes>
  <HiddenSlides>2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Verdana</vt:lpstr>
      <vt:lpstr>Office-tema</vt:lpstr>
      <vt:lpstr>Programmering for kjemikere</vt:lpstr>
      <vt:lpstr>Repetisjon: Grunnleggende programmering</vt:lpstr>
      <vt:lpstr>Menti</vt:lpstr>
      <vt:lpstr>Ideelle gasser</vt:lpstr>
      <vt:lpstr>Plotting av små datasett</vt:lpstr>
      <vt:lpstr>Små datasett</vt:lpstr>
      <vt:lpstr>PowerPoint-presentasjon</vt:lpstr>
      <vt:lpstr>Plotting av store datasett</vt:lpstr>
      <vt:lpstr>Store datasett</vt:lpstr>
      <vt:lpstr>titrering.py</vt:lpstr>
      <vt:lpstr>Pandas</vt:lpstr>
      <vt:lpstr>Pandas-biblioteket</vt:lpstr>
      <vt:lpstr>Lese fil med Pandas</vt:lpstr>
      <vt:lpstr>Seaborn</vt:lpstr>
      <vt:lpstr>Seaborn-biblioteket</vt:lpstr>
      <vt:lpstr>Hva skal du kunne?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og lese fra fil</dc:title>
  <dc:creator>Cathrine W. Tellefsen</dc:creator>
  <cp:lastModifiedBy>Andreas Haraldsrud</cp:lastModifiedBy>
  <cp:revision>134</cp:revision>
  <cp:lastPrinted>2018-06-11T15:07:54Z</cp:lastPrinted>
  <dcterms:created xsi:type="dcterms:W3CDTF">2018-05-25T08:42:12Z</dcterms:created>
  <dcterms:modified xsi:type="dcterms:W3CDTF">2021-10-15T11:30:31Z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0x0101002F6C095784CFED4BB1C07E103D8EEA0F</vt:lpwstr>
  </property>
</Properties>
</file>