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54" r:id="rId5"/>
    <p:sldId id="516" r:id="rId6"/>
    <p:sldId id="517" r:id="rId7"/>
    <p:sldId id="522" r:id="rId8"/>
    <p:sldId id="518" r:id="rId9"/>
    <p:sldId id="519" r:id="rId10"/>
    <p:sldId id="523" r:id="rId11"/>
    <p:sldId id="524" r:id="rId12"/>
    <p:sldId id="520" r:id="rId13"/>
    <p:sldId id="532" r:id="rId14"/>
    <p:sldId id="533" r:id="rId15"/>
    <p:sldId id="534" r:id="rId16"/>
    <p:sldId id="535" r:id="rId17"/>
    <p:sldId id="531" r:id="rId18"/>
    <p:sldId id="536" r:id="rId19"/>
    <p:sldId id="500" r:id="rId20"/>
    <p:sldId id="525" r:id="rId21"/>
    <p:sldId id="529" r:id="rId22"/>
    <p:sldId id="521" r:id="rId23"/>
    <p:sldId id="526" r:id="rId24"/>
    <p:sldId id="528" r:id="rId25"/>
    <p:sldId id="527" r:id="rId26"/>
    <p:sldId id="530" r:id="rId27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Drolsum Haraldsrud" initials="ADH" lastIdx="2" clrIdx="0">
    <p:extLst>
      <p:ext uri="{19B8F6BF-5375-455C-9EA6-DF929625EA0E}">
        <p15:presenceInfo xmlns:p15="http://schemas.microsoft.com/office/powerpoint/2012/main" userId="S-1-5-21-573178753-3869741976-1425505419-444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98934-F68D-44AA-9332-E349E8C623EA}" v="21" dt="2021-06-21T09:28:34.5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stil 1 – uthev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72" autoAdjust="0"/>
  </p:normalViewPr>
  <p:slideViewPr>
    <p:cSldViewPr snapToGrid="0">
      <p:cViewPr varScale="1">
        <p:scale>
          <a:sx n="67" d="100"/>
          <a:sy n="67" d="100"/>
        </p:scale>
        <p:origin x="126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Drolsum Haraldsrud" userId="a321594c-2ddb-4e67-9f54-8982ebf5f6fc" providerId="ADAL" clId="{F765A1AD-AE97-48F3-9AB4-D6BFAD6FB8EB}"/>
    <pc:docChg chg="undo custSel addSld delSld modSld">
      <pc:chgData name="Andreas Drolsum Haraldsrud" userId="a321594c-2ddb-4e67-9f54-8982ebf5f6fc" providerId="ADAL" clId="{F765A1AD-AE97-48F3-9AB4-D6BFAD6FB8EB}" dt="2019-09-26T13:18:30.477" v="1628" actId="20577"/>
      <pc:docMkLst>
        <pc:docMk/>
      </pc:docMkLst>
      <pc:sldChg chg="modSp">
        <pc:chgData name="Andreas Drolsum Haraldsrud" userId="a321594c-2ddb-4e67-9f54-8982ebf5f6fc" providerId="ADAL" clId="{F765A1AD-AE97-48F3-9AB4-D6BFAD6FB8EB}" dt="2019-09-26T10:28:19.947" v="27" actId="20577"/>
        <pc:sldMkLst>
          <pc:docMk/>
          <pc:sldMk cId="1304191439" sldId="354"/>
        </pc:sldMkLst>
        <pc:spChg chg="mod">
          <ac:chgData name="Andreas Drolsum Haraldsrud" userId="a321594c-2ddb-4e67-9f54-8982ebf5f6fc" providerId="ADAL" clId="{F765A1AD-AE97-48F3-9AB4-D6BFAD6FB8EB}" dt="2019-09-26T10:28:19.947" v="27" actId="20577"/>
          <ac:spMkLst>
            <pc:docMk/>
            <pc:sldMk cId="1304191439" sldId="354"/>
            <ac:spMk id="3" creationId="{AE17633F-38EF-4D85-9ED0-6D967DA7BF02}"/>
          </ac:spMkLst>
        </pc:spChg>
      </pc:sldChg>
      <pc:sldChg chg="modSp">
        <pc:chgData name="Andreas Drolsum Haraldsrud" userId="a321594c-2ddb-4e67-9f54-8982ebf5f6fc" providerId="ADAL" clId="{F765A1AD-AE97-48F3-9AB4-D6BFAD6FB8EB}" dt="2019-09-26T10:47:03.277" v="294" actId="20577"/>
        <pc:sldMkLst>
          <pc:docMk/>
          <pc:sldMk cId="3631654944" sldId="485"/>
        </pc:sldMkLst>
        <pc:spChg chg="mod">
          <ac:chgData name="Andreas Drolsum Haraldsrud" userId="a321594c-2ddb-4e67-9f54-8982ebf5f6fc" providerId="ADAL" clId="{F765A1AD-AE97-48F3-9AB4-D6BFAD6FB8EB}" dt="2019-09-26T10:47:03.277" v="294" actId="20577"/>
          <ac:spMkLst>
            <pc:docMk/>
            <pc:sldMk cId="3631654944" sldId="485"/>
            <ac:spMk id="2" creationId="{00000000-0000-0000-0000-000000000000}"/>
          </ac:spMkLst>
        </pc:spChg>
      </pc:sldChg>
      <pc:sldChg chg="modSp">
        <pc:chgData name="Andreas Drolsum Haraldsrud" userId="a321594c-2ddb-4e67-9f54-8982ebf5f6fc" providerId="ADAL" clId="{F765A1AD-AE97-48F3-9AB4-D6BFAD6FB8EB}" dt="2019-09-26T10:28:30.134" v="46" actId="20577"/>
        <pc:sldMkLst>
          <pc:docMk/>
          <pc:sldMk cId="3805859233" sldId="486"/>
        </pc:sldMkLst>
        <pc:spChg chg="mod">
          <ac:chgData name="Andreas Drolsum Haraldsrud" userId="a321594c-2ddb-4e67-9f54-8982ebf5f6fc" providerId="ADAL" clId="{F765A1AD-AE97-48F3-9AB4-D6BFAD6FB8EB}" dt="2019-09-26T10:28:30.134" v="46" actId="20577"/>
          <ac:spMkLst>
            <pc:docMk/>
            <pc:sldMk cId="3805859233" sldId="486"/>
            <ac:spMk id="5" creationId="{00000000-0000-0000-0000-000000000000}"/>
          </ac:spMkLst>
        </pc:spChg>
      </pc:sldChg>
      <pc:sldChg chg="addSp delSp modSp add">
        <pc:chgData name="Andreas Drolsum Haraldsrud" userId="a321594c-2ddb-4e67-9f54-8982ebf5f6fc" providerId="ADAL" clId="{F765A1AD-AE97-48F3-9AB4-D6BFAD6FB8EB}" dt="2019-09-26T10:56:21.030" v="1003" actId="20577"/>
        <pc:sldMkLst>
          <pc:docMk/>
          <pc:sldMk cId="1186529812" sldId="492"/>
        </pc:sldMkLst>
        <pc:spChg chg="mod">
          <ac:chgData name="Andreas Drolsum Haraldsrud" userId="a321594c-2ddb-4e67-9f54-8982ebf5f6fc" providerId="ADAL" clId="{F765A1AD-AE97-48F3-9AB4-D6BFAD6FB8EB}" dt="2019-09-26T10:31:37.902" v="172" actId="20577"/>
          <ac:spMkLst>
            <pc:docMk/>
            <pc:sldMk cId="1186529812" sldId="492"/>
            <ac:spMk id="2" creationId="{AC3D6ABB-FEB3-4D25-B386-F1DC91FA6A8F}"/>
          </ac:spMkLst>
        </pc:spChg>
        <pc:spChg chg="add del">
          <ac:chgData name="Andreas Drolsum Haraldsrud" userId="a321594c-2ddb-4e67-9f54-8982ebf5f6fc" providerId="ADAL" clId="{F765A1AD-AE97-48F3-9AB4-D6BFAD6FB8EB}" dt="2019-09-26T10:42:33.445" v="182"/>
          <ac:spMkLst>
            <pc:docMk/>
            <pc:sldMk cId="1186529812" sldId="492"/>
            <ac:spMk id="3" creationId="{9FCFEB5F-CF5D-4D35-B6EC-CB8D7BA58836}"/>
          </ac:spMkLst>
        </pc:spChg>
        <pc:spChg chg="add mod">
          <ac:chgData name="Andreas Drolsum Haraldsrud" userId="a321594c-2ddb-4e67-9f54-8982ebf5f6fc" providerId="ADAL" clId="{F765A1AD-AE97-48F3-9AB4-D6BFAD6FB8EB}" dt="2019-09-26T10:56:21.030" v="1003" actId="20577"/>
          <ac:spMkLst>
            <pc:docMk/>
            <pc:sldMk cId="1186529812" sldId="492"/>
            <ac:spMk id="5" creationId="{91237EDB-D898-4740-A659-25E774973481}"/>
          </ac:spMkLst>
        </pc:spChg>
        <pc:graphicFrameChg chg="add del mod modGraphic">
          <ac:chgData name="Andreas Drolsum Haraldsrud" userId="a321594c-2ddb-4e67-9f54-8982ebf5f6fc" providerId="ADAL" clId="{F765A1AD-AE97-48F3-9AB4-D6BFAD6FB8EB}" dt="2019-09-26T10:50:17.066" v="638" actId="1076"/>
          <ac:graphicFrameMkLst>
            <pc:docMk/>
            <pc:sldMk cId="1186529812" sldId="492"/>
            <ac:graphicFrameMk id="4" creationId="{D4F59EC1-D926-4C64-BFFA-C5B4DC5E41B8}"/>
          </ac:graphicFrameMkLst>
        </pc:graphicFrameChg>
      </pc:sldChg>
      <pc:sldChg chg="modSp add">
        <pc:chgData name="Andreas Drolsum Haraldsrud" userId="a321594c-2ddb-4e67-9f54-8982ebf5f6fc" providerId="ADAL" clId="{F765A1AD-AE97-48F3-9AB4-D6BFAD6FB8EB}" dt="2019-09-26T10:47:00.538" v="292" actId="20577"/>
        <pc:sldMkLst>
          <pc:docMk/>
          <pc:sldMk cId="2432225196" sldId="493"/>
        </pc:sldMkLst>
        <pc:spChg chg="mod">
          <ac:chgData name="Andreas Drolsum Haraldsrud" userId="a321594c-2ddb-4e67-9f54-8982ebf5f6fc" providerId="ADAL" clId="{F765A1AD-AE97-48F3-9AB4-D6BFAD6FB8EB}" dt="2019-09-26T10:47:00.538" v="292" actId="20577"/>
          <ac:spMkLst>
            <pc:docMk/>
            <pc:sldMk cId="2432225196" sldId="493"/>
            <ac:spMk id="2" creationId="{00000000-0000-0000-0000-000000000000}"/>
          </ac:spMkLst>
        </pc:spChg>
      </pc:sldChg>
      <pc:sldChg chg="modSp add modNotesTx">
        <pc:chgData name="Andreas Drolsum Haraldsrud" userId="a321594c-2ddb-4e67-9f54-8982ebf5f6fc" providerId="ADAL" clId="{F765A1AD-AE97-48F3-9AB4-D6BFAD6FB8EB}" dt="2019-09-26T10:54:51.151" v="979" actId="403"/>
        <pc:sldMkLst>
          <pc:docMk/>
          <pc:sldMk cId="424669359" sldId="494"/>
        </pc:sldMkLst>
        <pc:spChg chg="mod">
          <ac:chgData name="Andreas Drolsum Haraldsrud" userId="a321594c-2ddb-4e67-9f54-8982ebf5f6fc" providerId="ADAL" clId="{F765A1AD-AE97-48F3-9AB4-D6BFAD6FB8EB}" dt="2019-09-26T10:48:29.660" v="350" actId="20577"/>
          <ac:spMkLst>
            <pc:docMk/>
            <pc:sldMk cId="424669359" sldId="494"/>
            <ac:spMk id="2" creationId="{1516912E-0068-4395-8F47-8A0F55BCEA7E}"/>
          </ac:spMkLst>
        </pc:spChg>
        <pc:spChg chg="mod">
          <ac:chgData name="Andreas Drolsum Haraldsrud" userId="a321594c-2ddb-4e67-9f54-8982ebf5f6fc" providerId="ADAL" clId="{F765A1AD-AE97-48F3-9AB4-D6BFAD6FB8EB}" dt="2019-09-26T10:54:51.151" v="979" actId="403"/>
          <ac:spMkLst>
            <pc:docMk/>
            <pc:sldMk cId="424669359" sldId="494"/>
            <ac:spMk id="3" creationId="{BCA28DEF-7AB3-4474-8EE1-576464DC2C81}"/>
          </ac:spMkLst>
        </pc:spChg>
      </pc:sldChg>
      <pc:sldChg chg="addSp modSp add">
        <pc:chgData name="Andreas Drolsum Haraldsrud" userId="a321594c-2ddb-4e67-9f54-8982ebf5f6fc" providerId="ADAL" clId="{F765A1AD-AE97-48F3-9AB4-D6BFAD6FB8EB}" dt="2019-09-26T10:54:13.097" v="974" actId="1076"/>
        <pc:sldMkLst>
          <pc:docMk/>
          <pc:sldMk cId="587981393" sldId="495"/>
        </pc:sldMkLst>
        <pc:picChg chg="add mod">
          <ac:chgData name="Andreas Drolsum Haraldsrud" userId="a321594c-2ddb-4e67-9f54-8982ebf5f6fc" providerId="ADAL" clId="{F765A1AD-AE97-48F3-9AB4-D6BFAD6FB8EB}" dt="2019-09-26T10:53:42.384" v="968" actId="1076"/>
          <ac:picMkLst>
            <pc:docMk/>
            <pc:sldMk cId="587981393" sldId="495"/>
            <ac:picMk id="4" creationId="{DED6FB29-9E1C-4A75-B29A-A5DE210507F4}"/>
          </ac:picMkLst>
        </pc:picChg>
        <pc:picChg chg="add mod">
          <ac:chgData name="Andreas Drolsum Haraldsrud" userId="a321594c-2ddb-4e67-9f54-8982ebf5f6fc" providerId="ADAL" clId="{F765A1AD-AE97-48F3-9AB4-D6BFAD6FB8EB}" dt="2019-09-26T10:54:13.097" v="974" actId="1076"/>
          <ac:picMkLst>
            <pc:docMk/>
            <pc:sldMk cId="587981393" sldId="495"/>
            <ac:picMk id="5" creationId="{33954D7D-A86A-432D-8A1B-B352E1D209F6}"/>
          </ac:picMkLst>
        </pc:picChg>
      </pc:sldChg>
      <pc:sldChg chg="addSp delSp modSp add modNotesTx">
        <pc:chgData name="Andreas Drolsum Haraldsrud" userId="a321594c-2ddb-4e67-9f54-8982ebf5f6fc" providerId="ADAL" clId="{F765A1AD-AE97-48F3-9AB4-D6BFAD6FB8EB}" dt="2019-09-26T13:15:39.360" v="1310" actId="20577"/>
        <pc:sldMkLst>
          <pc:docMk/>
          <pc:sldMk cId="3569925807" sldId="497"/>
        </pc:sldMkLst>
        <pc:spChg chg="mod">
          <ac:chgData name="Andreas Drolsum Haraldsrud" userId="a321594c-2ddb-4e67-9f54-8982ebf5f6fc" providerId="ADAL" clId="{F765A1AD-AE97-48F3-9AB4-D6BFAD6FB8EB}" dt="2019-09-26T10:58:01.488" v="1059" actId="20577"/>
          <ac:spMkLst>
            <pc:docMk/>
            <pc:sldMk cId="3569925807" sldId="497"/>
            <ac:spMk id="2" creationId="{149950A4-016D-4F50-A5EE-3D54592F46F6}"/>
          </ac:spMkLst>
        </pc:spChg>
        <pc:spChg chg="mod">
          <ac:chgData name="Andreas Drolsum Haraldsrud" userId="a321594c-2ddb-4e67-9f54-8982ebf5f6fc" providerId="ADAL" clId="{F765A1AD-AE97-48F3-9AB4-D6BFAD6FB8EB}" dt="2019-09-26T11:00:47.631" v="1260" actId="20577"/>
          <ac:spMkLst>
            <pc:docMk/>
            <pc:sldMk cId="3569925807" sldId="497"/>
            <ac:spMk id="3" creationId="{516A7C65-C52F-4250-9150-7D38C0E69B1E}"/>
          </ac:spMkLst>
        </pc:spChg>
        <pc:spChg chg="add mod">
          <ac:chgData name="Andreas Drolsum Haraldsrud" userId="a321594c-2ddb-4e67-9f54-8982ebf5f6fc" providerId="ADAL" clId="{F765A1AD-AE97-48F3-9AB4-D6BFAD6FB8EB}" dt="2019-09-26T11:00:46.014" v="1257" actId="113"/>
          <ac:spMkLst>
            <pc:docMk/>
            <pc:sldMk cId="3569925807" sldId="497"/>
            <ac:spMk id="4" creationId="{2AA82594-61DB-4219-84CB-E8C2B4387820}"/>
          </ac:spMkLst>
        </pc:spChg>
        <pc:spChg chg="add del mod">
          <ac:chgData name="Andreas Drolsum Haraldsrud" userId="a321594c-2ddb-4e67-9f54-8982ebf5f6fc" providerId="ADAL" clId="{F765A1AD-AE97-48F3-9AB4-D6BFAD6FB8EB}" dt="2019-09-26T11:00:39.932" v="1255" actId="478"/>
          <ac:spMkLst>
            <pc:docMk/>
            <pc:sldMk cId="3569925807" sldId="497"/>
            <ac:spMk id="5" creationId="{4FCAC1E1-6B7D-4FE2-8118-39A0F061C416}"/>
          </ac:spMkLst>
        </pc:spChg>
        <pc:picChg chg="add mod">
          <ac:chgData name="Andreas Drolsum Haraldsrud" userId="a321594c-2ddb-4e67-9f54-8982ebf5f6fc" providerId="ADAL" clId="{F765A1AD-AE97-48F3-9AB4-D6BFAD6FB8EB}" dt="2019-09-26T13:15:30.938" v="1290" actId="1076"/>
          <ac:picMkLst>
            <pc:docMk/>
            <pc:sldMk cId="3569925807" sldId="497"/>
            <ac:picMk id="6" creationId="{8BA2FF53-1036-4452-9BE0-DF9A4D9DDFF8}"/>
          </ac:picMkLst>
        </pc:picChg>
      </pc:sldChg>
      <pc:sldChg chg="addSp delSp modSp add">
        <pc:chgData name="Andreas Drolsum Haraldsrud" userId="a321594c-2ddb-4e67-9f54-8982ebf5f6fc" providerId="ADAL" clId="{F765A1AD-AE97-48F3-9AB4-D6BFAD6FB8EB}" dt="2019-09-26T10:57:51.576" v="1046" actId="1076"/>
        <pc:sldMkLst>
          <pc:docMk/>
          <pc:sldMk cId="3415065312" sldId="498"/>
        </pc:sldMkLst>
        <pc:spChg chg="mod">
          <ac:chgData name="Andreas Drolsum Haraldsrud" userId="a321594c-2ddb-4e67-9f54-8982ebf5f6fc" providerId="ADAL" clId="{F765A1AD-AE97-48F3-9AB4-D6BFAD6FB8EB}" dt="2019-09-26T10:56:54.457" v="1034" actId="20577"/>
          <ac:spMkLst>
            <pc:docMk/>
            <pc:sldMk cId="3415065312" sldId="498"/>
            <ac:spMk id="2" creationId="{BFD11793-139E-4DB2-8F3E-47E397B9EA98}"/>
          </ac:spMkLst>
        </pc:spChg>
        <pc:graphicFrameChg chg="add del mod modGraphic">
          <ac:chgData name="Andreas Drolsum Haraldsrud" userId="a321594c-2ddb-4e67-9f54-8982ebf5f6fc" providerId="ADAL" clId="{F765A1AD-AE97-48F3-9AB4-D6BFAD6FB8EB}" dt="2019-09-26T10:57:37.610" v="1043"/>
          <ac:graphicFrameMkLst>
            <pc:docMk/>
            <pc:sldMk cId="3415065312" sldId="498"/>
            <ac:graphicFrameMk id="4" creationId="{7A60581E-018A-4E74-931A-A5B5EF3DECB5}"/>
          </ac:graphicFrameMkLst>
        </pc:graphicFrameChg>
        <pc:graphicFrameChg chg="add mod modGraphic">
          <ac:chgData name="Andreas Drolsum Haraldsrud" userId="a321594c-2ddb-4e67-9f54-8982ebf5f6fc" providerId="ADAL" clId="{F765A1AD-AE97-48F3-9AB4-D6BFAD6FB8EB}" dt="2019-09-26T10:57:51.576" v="1046" actId="1076"/>
          <ac:graphicFrameMkLst>
            <pc:docMk/>
            <pc:sldMk cId="3415065312" sldId="498"/>
            <ac:graphicFrameMk id="5" creationId="{4FE5E26D-2AF5-493D-9859-975AC4ABBD8F}"/>
          </ac:graphicFrameMkLst>
        </pc:graphicFrameChg>
      </pc:sldChg>
      <pc:sldChg chg="modSp add">
        <pc:chgData name="Andreas Drolsum Haraldsrud" userId="a321594c-2ddb-4e67-9f54-8982ebf5f6fc" providerId="ADAL" clId="{F765A1AD-AE97-48F3-9AB4-D6BFAD6FB8EB}" dt="2019-09-26T13:18:30.477" v="1628" actId="20577"/>
        <pc:sldMkLst>
          <pc:docMk/>
          <pc:sldMk cId="3138885837" sldId="499"/>
        </pc:sldMkLst>
        <pc:spChg chg="mod">
          <ac:chgData name="Andreas Drolsum Haraldsrud" userId="a321594c-2ddb-4e67-9f54-8982ebf5f6fc" providerId="ADAL" clId="{F765A1AD-AE97-48F3-9AB4-D6BFAD6FB8EB}" dt="2019-09-26T13:15:52.096" v="1335" actId="20577"/>
          <ac:spMkLst>
            <pc:docMk/>
            <pc:sldMk cId="3138885837" sldId="499"/>
            <ac:spMk id="2" creationId="{F7B17EBD-3A13-4D03-8076-8784A890EC25}"/>
          </ac:spMkLst>
        </pc:spChg>
        <pc:spChg chg="mod">
          <ac:chgData name="Andreas Drolsum Haraldsrud" userId="a321594c-2ddb-4e67-9f54-8982ebf5f6fc" providerId="ADAL" clId="{F765A1AD-AE97-48F3-9AB4-D6BFAD6FB8EB}" dt="2019-09-26T13:18:30.477" v="1628" actId="20577"/>
          <ac:spMkLst>
            <pc:docMk/>
            <pc:sldMk cId="3138885837" sldId="499"/>
            <ac:spMk id="3" creationId="{2A5EA656-11B1-402C-A28A-D99A009A2B11}"/>
          </ac:spMkLst>
        </pc:spChg>
      </pc:sldChg>
    </pc:docChg>
  </pc:docChgLst>
  <pc:docChgLst>
    <pc:chgData name="Andreas Drolsum Haraldsrud" userId="a321594c-2ddb-4e67-9f54-8982ebf5f6fc" providerId="ADAL" clId="{888617CE-6C85-4109-96D5-CE6FEFDF8725}"/>
    <pc:docChg chg="undo addSld delSld modSld">
      <pc:chgData name="Andreas Drolsum Haraldsrud" userId="a321594c-2ddb-4e67-9f54-8982ebf5f6fc" providerId="ADAL" clId="{888617CE-6C85-4109-96D5-CE6FEFDF8725}" dt="2019-09-30T08:59:44.984" v="350" actId="20577"/>
      <pc:docMkLst>
        <pc:docMk/>
      </pc:docMkLst>
      <pc:sldChg chg="modSp">
        <pc:chgData name="Andreas Drolsum Haraldsrud" userId="a321594c-2ddb-4e67-9f54-8982ebf5f6fc" providerId="ADAL" clId="{888617CE-6C85-4109-96D5-CE6FEFDF8725}" dt="2019-09-30T08:38:56.368" v="7" actId="20577"/>
        <pc:sldMkLst>
          <pc:docMk/>
          <pc:sldMk cId="3805859233" sldId="486"/>
        </pc:sldMkLst>
        <pc:spChg chg="mod">
          <ac:chgData name="Andreas Drolsum Haraldsrud" userId="a321594c-2ddb-4e67-9f54-8982ebf5f6fc" providerId="ADAL" clId="{888617CE-6C85-4109-96D5-CE6FEFDF8725}" dt="2019-09-30T08:38:25.010" v="1" actId="20577"/>
          <ac:spMkLst>
            <pc:docMk/>
            <pc:sldMk cId="3805859233" sldId="486"/>
            <ac:spMk id="2" creationId="{00000000-0000-0000-0000-000000000000}"/>
          </ac:spMkLst>
        </pc:spChg>
        <pc:spChg chg="mod">
          <ac:chgData name="Andreas Drolsum Haraldsrud" userId="a321594c-2ddb-4e67-9f54-8982ebf5f6fc" providerId="ADAL" clId="{888617CE-6C85-4109-96D5-CE6FEFDF8725}" dt="2019-09-30T08:38:53.602" v="5"/>
          <ac:spMkLst>
            <pc:docMk/>
            <pc:sldMk cId="3805859233" sldId="486"/>
            <ac:spMk id="4" creationId="{00000000-0000-0000-0000-000000000000}"/>
          </ac:spMkLst>
        </pc:spChg>
        <pc:spChg chg="mod">
          <ac:chgData name="Andreas Drolsum Haraldsrud" userId="a321594c-2ddb-4e67-9f54-8982ebf5f6fc" providerId="ADAL" clId="{888617CE-6C85-4109-96D5-CE6FEFDF8725}" dt="2019-09-30T08:38:56.368" v="7" actId="20577"/>
          <ac:spMkLst>
            <pc:docMk/>
            <pc:sldMk cId="3805859233" sldId="486"/>
            <ac:spMk id="5" creationId="{00000000-0000-0000-0000-000000000000}"/>
          </ac:spMkLst>
        </pc:spChg>
      </pc:sldChg>
      <pc:sldChg chg="modSp">
        <pc:chgData name="Andreas Drolsum Haraldsrud" userId="a321594c-2ddb-4e67-9f54-8982ebf5f6fc" providerId="ADAL" clId="{888617CE-6C85-4109-96D5-CE6FEFDF8725}" dt="2019-09-30T08:57:01.988" v="205" actId="20577"/>
        <pc:sldMkLst>
          <pc:docMk/>
          <pc:sldMk cId="424669359" sldId="494"/>
        </pc:sldMkLst>
        <pc:spChg chg="mod">
          <ac:chgData name="Andreas Drolsum Haraldsrud" userId="a321594c-2ddb-4e67-9f54-8982ebf5f6fc" providerId="ADAL" clId="{888617CE-6C85-4109-96D5-CE6FEFDF8725}" dt="2019-09-30T08:57:01.988" v="205" actId="20577"/>
          <ac:spMkLst>
            <pc:docMk/>
            <pc:sldMk cId="424669359" sldId="494"/>
            <ac:spMk id="3" creationId="{BCA28DEF-7AB3-4474-8EE1-576464DC2C81}"/>
          </ac:spMkLst>
        </pc:spChg>
      </pc:sldChg>
      <pc:sldChg chg="modSp">
        <pc:chgData name="Andreas Drolsum Haraldsrud" userId="a321594c-2ddb-4e67-9f54-8982ebf5f6fc" providerId="ADAL" clId="{888617CE-6C85-4109-96D5-CE6FEFDF8725}" dt="2019-09-30T08:56:22.414" v="190" actId="20577"/>
        <pc:sldMkLst>
          <pc:docMk/>
          <pc:sldMk cId="3138885837" sldId="499"/>
        </pc:sldMkLst>
        <pc:spChg chg="mod">
          <ac:chgData name="Andreas Drolsum Haraldsrud" userId="a321594c-2ddb-4e67-9f54-8982ebf5f6fc" providerId="ADAL" clId="{888617CE-6C85-4109-96D5-CE6FEFDF8725}" dt="2019-09-30T08:56:22.414" v="190" actId="20577"/>
          <ac:spMkLst>
            <pc:docMk/>
            <pc:sldMk cId="3138885837" sldId="499"/>
            <ac:spMk id="3" creationId="{2A5EA656-11B1-402C-A28A-D99A009A2B11}"/>
          </ac:spMkLst>
        </pc:spChg>
      </pc:sldChg>
      <pc:sldChg chg="addSp modSp add">
        <pc:chgData name="Andreas Drolsum Haraldsrud" userId="a321594c-2ddb-4e67-9f54-8982ebf5f6fc" providerId="ADAL" clId="{888617CE-6C85-4109-96D5-CE6FEFDF8725}" dt="2019-09-30T08:59:44.984" v="350" actId="20577"/>
        <pc:sldMkLst>
          <pc:docMk/>
          <pc:sldMk cId="663210746" sldId="500"/>
        </pc:sldMkLst>
        <pc:spChg chg="mod">
          <ac:chgData name="Andreas Drolsum Haraldsrud" userId="a321594c-2ddb-4e67-9f54-8982ebf5f6fc" providerId="ADAL" clId="{888617CE-6C85-4109-96D5-CE6FEFDF8725}" dt="2019-09-30T08:57:32.104" v="233" actId="20577"/>
          <ac:spMkLst>
            <pc:docMk/>
            <pc:sldMk cId="663210746" sldId="500"/>
            <ac:spMk id="2" creationId="{F7B17EBD-3A13-4D03-8076-8784A890EC25}"/>
          </ac:spMkLst>
        </pc:spChg>
        <pc:spChg chg="mod">
          <ac:chgData name="Andreas Drolsum Haraldsrud" userId="a321594c-2ddb-4e67-9f54-8982ebf5f6fc" providerId="ADAL" clId="{888617CE-6C85-4109-96D5-CE6FEFDF8725}" dt="2019-09-30T08:59:26.231" v="278" actId="20577"/>
          <ac:spMkLst>
            <pc:docMk/>
            <pc:sldMk cId="663210746" sldId="500"/>
            <ac:spMk id="3" creationId="{2A5EA656-11B1-402C-A28A-D99A009A2B11}"/>
          </ac:spMkLst>
        </pc:spChg>
        <pc:spChg chg="add mod">
          <ac:chgData name="Andreas Drolsum Haraldsrud" userId="a321594c-2ddb-4e67-9f54-8982ebf5f6fc" providerId="ADAL" clId="{888617CE-6C85-4109-96D5-CE6FEFDF8725}" dt="2019-09-30T08:59:44.984" v="350" actId="20577"/>
          <ac:spMkLst>
            <pc:docMk/>
            <pc:sldMk cId="663210746" sldId="500"/>
            <ac:spMk id="4" creationId="{D996D6F9-5B8E-4CB5-A779-1D51C139D99B}"/>
          </ac:spMkLst>
        </pc:spChg>
      </pc:sldChg>
    </pc:docChg>
  </pc:docChgLst>
  <pc:docChgLst>
    <pc:chgData name="Andreas Drolsum Haraldsrud" userId="a321594c-2ddb-4e67-9f54-8982ebf5f6fc" providerId="ADAL" clId="{A9772687-DA34-4941-A9DD-4B43753BAB53}"/>
    <pc:docChg chg="undo custSel addSld delSld modSld sldOrd">
      <pc:chgData name="Andreas Drolsum Haraldsrud" userId="a321594c-2ddb-4e67-9f54-8982ebf5f6fc" providerId="ADAL" clId="{A9772687-DA34-4941-A9DD-4B43753BAB53}" dt="2021-05-19T08:38:19.596" v="3020" actId="20577"/>
      <pc:docMkLst>
        <pc:docMk/>
      </pc:docMkLst>
      <pc:sldChg chg="modSp mod">
        <pc:chgData name="Andreas Drolsum Haraldsrud" userId="a321594c-2ddb-4e67-9f54-8982ebf5f6fc" providerId="ADAL" clId="{A9772687-DA34-4941-A9DD-4B43753BAB53}" dt="2021-05-18T12:28:20.131" v="11" actId="20577"/>
        <pc:sldMkLst>
          <pc:docMk/>
          <pc:sldMk cId="1304191439" sldId="354"/>
        </pc:sldMkLst>
        <pc:spChg chg="mod">
          <ac:chgData name="Andreas Drolsum Haraldsrud" userId="a321594c-2ddb-4e67-9f54-8982ebf5f6fc" providerId="ADAL" clId="{A9772687-DA34-4941-A9DD-4B43753BAB53}" dt="2021-05-18T12:28:20.131" v="11" actId="20577"/>
          <ac:spMkLst>
            <pc:docMk/>
            <pc:sldMk cId="1304191439" sldId="354"/>
            <ac:spMk id="3" creationId="{AE17633F-38EF-4D85-9ED0-6D967DA7BF02}"/>
          </ac:spMkLst>
        </pc:spChg>
      </pc:sldChg>
      <pc:sldChg chg="del">
        <pc:chgData name="Andreas Drolsum Haraldsrud" userId="a321594c-2ddb-4e67-9f54-8982ebf5f6fc" providerId="ADAL" clId="{A9772687-DA34-4941-A9DD-4B43753BAB53}" dt="2021-05-18T12:37:40.384" v="154" actId="47"/>
        <pc:sldMkLst>
          <pc:docMk/>
          <pc:sldMk cId="3631654944" sldId="485"/>
        </pc:sldMkLst>
      </pc:sldChg>
      <pc:sldChg chg="del">
        <pc:chgData name="Andreas Drolsum Haraldsrud" userId="a321594c-2ddb-4e67-9f54-8982ebf5f6fc" providerId="ADAL" clId="{A9772687-DA34-4941-A9DD-4B43753BAB53}" dt="2021-05-18T12:28:31.596" v="12" actId="47"/>
        <pc:sldMkLst>
          <pc:docMk/>
          <pc:sldMk cId="3805859233" sldId="486"/>
        </pc:sldMkLst>
      </pc:sldChg>
      <pc:sldChg chg="del">
        <pc:chgData name="Andreas Drolsum Haraldsrud" userId="a321594c-2ddb-4e67-9f54-8982ebf5f6fc" providerId="ADAL" clId="{A9772687-DA34-4941-A9DD-4B43753BAB53}" dt="2021-05-18T12:37:39.143" v="147" actId="47"/>
        <pc:sldMkLst>
          <pc:docMk/>
          <pc:sldMk cId="1186529812" sldId="492"/>
        </pc:sldMkLst>
      </pc:sldChg>
      <pc:sldChg chg="del">
        <pc:chgData name="Andreas Drolsum Haraldsrud" userId="a321594c-2ddb-4e67-9f54-8982ebf5f6fc" providerId="ADAL" clId="{A9772687-DA34-4941-A9DD-4B43753BAB53}" dt="2021-05-18T12:37:39.462" v="148" actId="47"/>
        <pc:sldMkLst>
          <pc:docMk/>
          <pc:sldMk cId="2432225196" sldId="493"/>
        </pc:sldMkLst>
      </pc:sldChg>
      <pc:sldChg chg="del">
        <pc:chgData name="Andreas Drolsum Haraldsrud" userId="a321594c-2ddb-4e67-9f54-8982ebf5f6fc" providerId="ADAL" clId="{A9772687-DA34-4941-A9DD-4B43753BAB53}" dt="2021-05-18T12:37:40.079" v="152" actId="47"/>
        <pc:sldMkLst>
          <pc:docMk/>
          <pc:sldMk cId="424669359" sldId="494"/>
        </pc:sldMkLst>
      </pc:sldChg>
      <pc:sldChg chg="del">
        <pc:chgData name="Andreas Drolsum Haraldsrud" userId="a321594c-2ddb-4e67-9f54-8982ebf5f6fc" providerId="ADAL" clId="{A9772687-DA34-4941-A9DD-4B43753BAB53}" dt="2021-05-18T12:37:40.237" v="153" actId="47"/>
        <pc:sldMkLst>
          <pc:docMk/>
          <pc:sldMk cId="587981393" sldId="495"/>
        </pc:sldMkLst>
      </pc:sldChg>
      <pc:sldChg chg="del">
        <pc:chgData name="Andreas Drolsum Haraldsrud" userId="a321594c-2ddb-4e67-9f54-8982ebf5f6fc" providerId="ADAL" clId="{A9772687-DA34-4941-A9DD-4B43753BAB53}" dt="2021-05-18T12:37:39.633" v="149" actId="47"/>
        <pc:sldMkLst>
          <pc:docMk/>
          <pc:sldMk cId="3569925807" sldId="497"/>
        </pc:sldMkLst>
      </pc:sldChg>
      <pc:sldChg chg="del">
        <pc:chgData name="Andreas Drolsum Haraldsrud" userId="a321594c-2ddb-4e67-9f54-8982ebf5f6fc" providerId="ADAL" clId="{A9772687-DA34-4941-A9DD-4B43753BAB53}" dt="2021-05-18T12:37:39.937" v="151" actId="47"/>
        <pc:sldMkLst>
          <pc:docMk/>
          <pc:sldMk cId="3415065312" sldId="498"/>
        </pc:sldMkLst>
      </pc:sldChg>
      <pc:sldChg chg="del">
        <pc:chgData name="Andreas Drolsum Haraldsrud" userId="a321594c-2ddb-4e67-9f54-8982ebf5f6fc" providerId="ADAL" clId="{A9772687-DA34-4941-A9DD-4B43753BAB53}" dt="2021-05-18T12:37:39.793" v="150" actId="47"/>
        <pc:sldMkLst>
          <pc:docMk/>
          <pc:sldMk cId="3138885837" sldId="499"/>
        </pc:sldMkLst>
      </pc:sldChg>
      <pc:sldChg chg="addSp delSp modSp add del mod ord">
        <pc:chgData name="Andreas Drolsum Haraldsrud" userId="a321594c-2ddb-4e67-9f54-8982ebf5f6fc" providerId="ADAL" clId="{A9772687-DA34-4941-A9DD-4B43753BAB53}" dt="2021-05-19T07:07:33.060" v="518" actId="1037"/>
        <pc:sldMkLst>
          <pc:docMk/>
          <pc:sldMk cId="663210746" sldId="500"/>
        </pc:sldMkLst>
        <pc:spChg chg="mod">
          <ac:chgData name="Andreas Drolsum Haraldsrud" userId="a321594c-2ddb-4e67-9f54-8982ebf5f6fc" providerId="ADAL" clId="{A9772687-DA34-4941-A9DD-4B43753BAB53}" dt="2021-05-18T12:37:46.584" v="170" actId="20577"/>
          <ac:spMkLst>
            <pc:docMk/>
            <pc:sldMk cId="663210746" sldId="500"/>
            <ac:spMk id="2" creationId="{F7B17EBD-3A13-4D03-8076-8784A890EC25}"/>
          </ac:spMkLst>
        </pc:spChg>
        <pc:spChg chg="mod">
          <ac:chgData name="Andreas Drolsum Haraldsrud" userId="a321594c-2ddb-4e67-9f54-8982ebf5f6fc" providerId="ADAL" clId="{A9772687-DA34-4941-A9DD-4B43753BAB53}" dt="2021-05-19T06:53:32.371" v="315" actId="20577"/>
          <ac:spMkLst>
            <pc:docMk/>
            <pc:sldMk cId="663210746" sldId="500"/>
            <ac:spMk id="4" creationId="{D996D6F9-5B8E-4CB5-A779-1D51C139D99B}"/>
          </ac:spMkLst>
        </pc:spChg>
        <pc:spChg chg="add mod">
          <ac:chgData name="Andreas Drolsum Haraldsrud" userId="a321594c-2ddb-4e67-9f54-8982ebf5f6fc" providerId="ADAL" clId="{A9772687-DA34-4941-A9DD-4B43753BAB53}" dt="2021-05-19T07:05:56.992" v="504" actId="2085"/>
          <ac:spMkLst>
            <pc:docMk/>
            <pc:sldMk cId="663210746" sldId="500"/>
            <ac:spMk id="11" creationId="{4EB84182-0A8A-4481-92CE-69ECE6980529}"/>
          </ac:spMkLst>
        </pc:spChg>
        <pc:spChg chg="add mod">
          <ac:chgData name="Andreas Drolsum Haraldsrud" userId="a321594c-2ddb-4e67-9f54-8982ebf5f6fc" providerId="ADAL" clId="{A9772687-DA34-4941-A9DD-4B43753BAB53}" dt="2021-05-19T07:06:05.125" v="506" actId="14100"/>
          <ac:spMkLst>
            <pc:docMk/>
            <pc:sldMk cId="663210746" sldId="500"/>
            <ac:spMk id="12" creationId="{67E51679-B38C-4DF5-BF8F-30226D5EA663}"/>
          </ac:spMkLst>
        </pc:spChg>
        <pc:spChg chg="add del mod">
          <ac:chgData name="Andreas Drolsum Haraldsrud" userId="a321594c-2ddb-4e67-9f54-8982ebf5f6fc" providerId="ADAL" clId="{A9772687-DA34-4941-A9DD-4B43753BAB53}" dt="2021-05-19T07:02:32.602" v="361" actId="11529"/>
          <ac:spMkLst>
            <pc:docMk/>
            <pc:sldMk cId="663210746" sldId="500"/>
            <ac:spMk id="13" creationId="{0378C793-A241-42A5-BA9E-361F823EF867}"/>
          </ac:spMkLst>
        </pc:spChg>
        <pc:spChg chg="add mod">
          <ac:chgData name="Andreas Drolsum Haraldsrud" userId="a321594c-2ddb-4e67-9f54-8982ebf5f6fc" providerId="ADAL" clId="{A9772687-DA34-4941-A9DD-4B43753BAB53}" dt="2021-05-19T07:02:58.096" v="367" actId="207"/>
          <ac:spMkLst>
            <pc:docMk/>
            <pc:sldMk cId="663210746" sldId="500"/>
            <ac:spMk id="14" creationId="{B5A66423-99E9-4E1C-977C-656BAD3E9BB7}"/>
          </ac:spMkLst>
        </pc:spChg>
        <pc:spChg chg="add mod">
          <ac:chgData name="Andreas Drolsum Haraldsrud" userId="a321594c-2ddb-4e67-9f54-8982ebf5f6fc" providerId="ADAL" clId="{A9772687-DA34-4941-A9DD-4B43753BAB53}" dt="2021-05-19T07:07:33.060" v="518" actId="1037"/>
          <ac:spMkLst>
            <pc:docMk/>
            <pc:sldMk cId="663210746" sldId="500"/>
            <ac:spMk id="15" creationId="{F00F079A-5AB0-46D7-BEF9-997EE82386E7}"/>
          </ac:spMkLst>
        </pc:spChg>
        <pc:spChg chg="add del mod">
          <ac:chgData name="Andreas Drolsum Haraldsrud" userId="a321594c-2ddb-4e67-9f54-8982ebf5f6fc" providerId="ADAL" clId="{A9772687-DA34-4941-A9DD-4B43753BAB53}" dt="2021-05-19T07:06:27.666" v="508" actId="478"/>
          <ac:spMkLst>
            <pc:docMk/>
            <pc:sldMk cId="663210746" sldId="500"/>
            <ac:spMk id="16" creationId="{643AFD0E-E825-4F1A-A7A7-F0633F1B5623}"/>
          </ac:spMkLst>
        </pc:spChg>
        <pc:graphicFrameChg chg="add del mod">
          <ac:chgData name="Andreas Drolsum Haraldsrud" userId="a321594c-2ddb-4e67-9f54-8982ebf5f6fc" providerId="ADAL" clId="{A9772687-DA34-4941-A9DD-4B43753BAB53}" dt="2021-05-19T06:58:59.183" v="319" actId="478"/>
          <ac:graphicFrameMkLst>
            <pc:docMk/>
            <pc:sldMk cId="663210746" sldId="500"/>
            <ac:graphicFrameMk id="6" creationId="{9A8FC865-C97B-42D5-9CF8-150B0C646FD5}"/>
          </ac:graphicFrameMkLst>
        </pc:graphicFrameChg>
        <pc:graphicFrameChg chg="add del mod">
          <ac:chgData name="Andreas Drolsum Haraldsrud" userId="a321594c-2ddb-4e67-9f54-8982ebf5f6fc" providerId="ADAL" clId="{A9772687-DA34-4941-A9DD-4B43753BAB53}" dt="2021-05-19T06:59:15.756" v="322" actId="478"/>
          <ac:graphicFrameMkLst>
            <pc:docMk/>
            <pc:sldMk cId="663210746" sldId="500"/>
            <ac:graphicFrameMk id="8" creationId="{8ABAE937-EFA4-4111-9708-A22A9688F485}"/>
          </ac:graphicFrameMkLst>
        </pc:graphicFrameChg>
        <pc:graphicFrameChg chg="add del mod">
          <ac:chgData name="Andreas Drolsum Haraldsrud" userId="a321594c-2ddb-4e67-9f54-8982ebf5f6fc" providerId="ADAL" clId="{A9772687-DA34-4941-A9DD-4B43753BAB53}" dt="2021-05-19T07:00:50.662" v="329" actId="478"/>
          <ac:graphicFrameMkLst>
            <pc:docMk/>
            <pc:sldMk cId="663210746" sldId="500"/>
            <ac:graphicFrameMk id="9" creationId="{8003627B-5D74-459F-ACE7-5845AB998E77}"/>
          </ac:graphicFrameMkLst>
        </pc:graphicFrameChg>
        <pc:picChg chg="del">
          <ac:chgData name="Andreas Drolsum Haraldsrud" userId="a321594c-2ddb-4e67-9f54-8982ebf5f6fc" providerId="ADAL" clId="{A9772687-DA34-4941-A9DD-4B43753BAB53}" dt="2021-05-19T06:53:34.707" v="316" actId="478"/>
          <ac:picMkLst>
            <pc:docMk/>
            <pc:sldMk cId="663210746" sldId="500"/>
            <ac:picMk id="5" creationId="{00000000-0000-0000-0000-000000000000}"/>
          </ac:picMkLst>
        </pc:picChg>
        <pc:picChg chg="add del">
          <ac:chgData name="Andreas Drolsum Haraldsrud" userId="a321594c-2ddb-4e67-9f54-8982ebf5f6fc" providerId="ADAL" clId="{A9772687-DA34-4941-A9DD-4B43753BAB53}" dt="2021-05-19T06:59:07.114" v="320" actId="478"/>
          <ac:picMkLst>
            <pc:docMk/>
            <pc:sldMk cId="663210746" sldId="500"/>
            <ac:picMk id="7" creationId="{83B5324C-6071-44DD-A722-93B7075316B1}"/>
          </ac:picMkLst>
        </pc:picChg>
        <pc:picChg chg="add mod">
          <ac:chgData name="Andreas Drolsum Haraldsrud" userId="a321594c-2ddb-4e67-9f54-8982ebf5f6fc" providerId="ADAL" clId="{A9772687-DA34-4941-A9DD-4B43753BAB53}" dt="2021-05-19T07:03:39.917" v="420" actId="1076"/>
          <ac:picMkLst>
            <pc:docMk/>
            <pc:sldMk cId="663210746" sldId="500"/>
            <ac:picMk id="10" creationId="{C25A7B5D-85D0-4223-8BE8-0FC8D6EA72A9}"/>
          </ac:picMkLst>
        </pc:picChg>
      </pc:sldChg>
      <pc:sldChg chg="del">
        <pc:chgData name="Andreas Drolsum Haraldsrud" userId="a321594c-2ddb-4e67-9f54-8982ebf5f6fc" providerId="ADAL" clId="{A9772687-DA34-4941-A9DD-4B43753BAB53}" dt="2021-05-19T07:39:46.142" v="1183" actId="47"/>
        <pc:sldMkLst>
          <pc:docMk/>
          <pc:sldMk cId="3119070501" sldId="501"/>
        </pc:sldMkLst>
      </pc:sldChg>
      <pc:sldChg chg="del">
        <pc:chgData name="Andreas Drolsum Haraldsrud" userId="a321594c-2ddb-4e67-9f54-8982ebf5f6fc" providerId="ADAL" clId="{A9772687-DA34-4941-A9DD-4B43753BAB53}" dt="2021-05-19T07:39:46.998" v="1184" actId="47"/>
        <pc:sldMkLst>
          <pc:docMk/>
          <pc:sldMk cId="3833749385" sldId="507"/>
        </pc:sldMkLst>
      </pc:sldChg>
      <pc:sldChg chg="del">
        <pc:chgData name="Andreas Drolsum Haraldsrud" userId="a321594c-2ddb-4e67-9f54-8982ebf5f6fc" providerId="ADAL" clId="{A9772687-DA34-4941-A9DD-4B43753BAB53}" dt="2021-05-19T07:39:45.802" v="1182" actId="47"/>
        <pc:sldMkLst>
          <pc:docMk/>
          <pc:sldMk cId="1065568137" sldId="508"/>
        </pc:sldMkLst>
      </pc:sldChg>
      <pc:sldChg chg="del">
        <pc:chgData name="Andreas Drolsum Haraldsrud" userId="a321594c-2ddb-4e67-9f54-8982ebf5f6fc" providerId="ADAL" clId="{A9772687-DA34-4941-A9DD-4B43753BAB53}" dt="2021-05-19T07:39:59.574" v="1186" actId="47"/>
        <pc:sldMkLst>
          <pc:docMk/>
          <pc:sldMk cId="1332841006" sldId="509"/>
        </pc:sldMkLst>
      </pc:sldChg>
      <pc:sldChg chg="del">
        <pc:chgData name="Andreas Drolsum Haraldsrud" userId="a321594c-2ddb-4e67-9f54-8982ebf5f6fc" providerId="ADAL" clId="{A9772687-DA34-4941-A9DD-4B43753BAB53}" dt="2021-05-19T07:39:59.889" v="1187" actId="47"/>
        <pc:sldMkLst>
          <pc:docMk/>
          <pc:sldMk cId="4125662363" sldId="511"/>
        </pc:sldMkLst>
      </pc:sldChg>
      <pc:sldChg chg="del">
        <pc:chgData name="Andreas Drolsum Haraldsrud" userId="a321594c-2ddb-4e67-9f54-8982ebf5f6fc" providerId="ADAL" clId="{A9772687-DA34-4941-A9DD-4B43753BAB53}" dt="2021-05-19T07:40:00.097" v="1188" actId="47"/>
        <pc:sldMkLst>
          <pc:docMk/>
          <pc:sldMk cId="3797716222" sldId="512"/>
        </pc:sldMkLst>
      </pc:sldChg>
      <pc:sldChg chg="del">
        <pc:chgData name="Andreas Drolsum Haraldsrud" userId="a321594c-2ddb-4e67-9f54-8982ebf5f6fc" providerId="ADAL" clId="{A9772687-DA34-4941-A9DD-4B43753BAB53}" dt="2021-05-19T07:40:00.294" v="1189" actId="47"/>
        <pc:sldMkLst>
          <pc:docMk/>
          <pc:sldMk cId="3984930497" sldId="513"/>
        </pc:sldMkLst>
      </pc:sldChg>
      <pc:sldChg chg="del">
        <pc:chgData name="Andreas Drolsum Haraldsrud" userId="a321594c-2ddb-4e67-9f54-8982ebf5f6fc" providerId="ADAL" clId="{A9772687-DA34-4941-A9DD-4B43753BAB53}" dt="2021-05-19T07:40:00.398" v="1190" actId="47"/>
        <pc:sldMkLst>
          <pc:docMk/>
          <pc:sldMk cId="3330366134" sldId="514"/>
        </pc:sldMkLst>
      </pc:sldChg>
      <pc:sldChg chg="del">
        <pc:chgData name="Andreas Drolsum Haraldsrud" userId="a321594c-2ddb-4e67-9f54-8982ebf5f6fc" providerId="ADAL" clId="{A9772687-DA34-4941-A9DD-4B43753BAB53}" dt="2021-05-19T07:40:01.011" v="1191" actId="47"/>
        <pc:sldMkLst>
          <pc:docMk/>
          <pc:sldMk cId="2031551867" sldId="515"/>
        </pc:sldMkLst>
      </pc:sldChg>
      <pc:sldChg chg="modSp new mod">
        <pc:chgData name="Andreas Drolsum Haraldsrud" userId="a321594c-2ddb-4e67-9f54-8982ebf5f6fc" providerId="ADAL" clId="{A9772687-DA34-4941-A9DD-4B43753BAB53}" dt="2021-05-18T12:28:40.685" v="35" actId="20577"/>
        <pc:sldMkLst>
          <pc:docMk/>
          <pc:sldMk cId="3783441462" sldId="516"/>
        </pc:sldMkLst>
        <pc:spChg chg="mod">
          <ac:chgData name="Andreas Drolsum Haraldsrud" userId="a321594c-2ddb-4e67-9f54-8982ebf5f6fc" providerId="ADAL" clId="{A9772687-DA34-4941-A9DD-4B43753BAB53}" dt="2021-05-18T12:28:40.685" v="35" actId="20577"/>
          <ac:spMkLst>
            <pc:docMk/>
            <pc:sldMk cId="3783441462" sldId="516"/>
            <ac:spMk id="2" creationId="{8CA4EB42-4F3B-4047-A7B0-17459973EC66}"/>
          </ac:spMkLst>
        </pc:spChg>
      </pc:sldChg>
      <pc:sldChg chg="addSp delSp modSp new mod">
        <pc:chgData name="Andreas Drolsum Haraldsrud" userId="a321594c-2ddb-4e67-9f54-8982ebf5f6fc" providerId="ADAL" clId="{A9772687-DA34-4941-A9DD-4B43753BAB53}" dt="2021-05-18T12:36:52.499" v="100" actId="20577"/>
        <pc:sldMkLst>
          <pc:docMk/>
          <pc:sldMk cId="416325329" sldId="517"/>
        </pc:sldMkLst>
        <pc:spChg chg="mod">
          <ac:chgData name="Andreas Drolsum Haraldsrud" userId="a321594c-2ddb-4e67-9f54-8982ebf5f6fc" providerId="ADAL" clId="{A9772687-DA34-4941-A9DD-4B43753BAB53}" dt="2021-05-18T12:36:52.499" v="100" actId="20577"/>
          <ac:spMkLst>
            <pc:docMk/>
            <pc:sldMk cId="416325329" sldId="517"/>
            <ac:spMk id="2" creationId="{D8E0AD1F-37B2-4457-B2A5-89929DD33510}"/>
          </ac:spMkLst>
        </pc:spChg>
        <pc:spChg chg="del">
          <ac:chgData name="Andreas Drolsum Haraldsrud" userId="a321594c-2ddb-4e67-9f54-8982ebf5f6fc" providerId="ADAL" clId="{A9772687-DA34-4941-A9DD-4B43753BAB53}" dt="2021-05-18T12:34:20.253" v="49"/>
          <ac:spMkLst>
            <pc:docMk/>
            <pc:sldMk cId="416325329" sldId="517"/>
            <ac:spMk id="3" creationId="{800DBC04-32D3-44E6-9D12-48DEBD54F897}"/>
          </ac:spMkLst>
        </pc:spChg>
        <pc:picChg chg="add mod">
          <ac:chgData name="Andreas Drolsum Haraldsrud" userId="a321594c-2ddb-4e67-9f54-8982ebf5f6fc" providerId="ADAL" clId="{A9772687-DA34-4941-A9DD-4B43753BAB53}" dt="2021-05-18T12:34:22.343" v="50" actId="27614"/>
          <ac:picMkLst>
            <pc:docMk/>
            <pc:sldMk cId="416325329" sldId="517"/>
            <ac:picMk id="5" creationId="{A8A182C1-ACBB-4799-A2B1-180DD51E41E4}"/>
          </ac:picMkLst>
        </pc:picChg>
      </pc:sldChg>
      <pc:sldChg chg="new del">
        <pc:chgData name="Andreas Drolsum Haraldsrud" userId="a321594c-2ddb-4e67-9f54-8982ebf5f6fc" providerId="ADAL" clId="{A9772687-DA34-4941-A9DD-4B43753BAB53}" dt="2021-05-18T12:28:44.490" v="43" actId="680"/>
        <pc:sldMkLst>
          <pc:docMk/>
          <pc:sldMk cId="1960664405" sldId="517"/>
        </pc:sldMkLst>
      </pc:sldChg>
      <pc:sldChg chg="new del">
        <pc:chgData name="Andreas Drolsum Haraldsrud" userId="a321594c-2ddb-4e67-9f54-8982ebf5f6fc" providerId="ADAL" clId="{A9772687-DA34-4941-A9DD-4B43753BAB53}" dt="2021-05-18T12:28:44.363" v="42" actId="680"/>
        <pc:sldMkLst>
          <pc:docMk/>
          <pc:sldMk cId="1137257836" sldId="518"/>
        </pc:sldMkLst>
      </pc:sldChg>
      <pc:sldChg chg="addSp delSp modSp add mod ord">
        <pc:chgData name="Andreas Drolsum Haraldsrud" userId="a321594c-2ddb-4e67-9f54-8982ebf5f6fc" providerId="ADAL" clId="{A9772687-DA34-4941-A9DD-4B43753BAB53}" dt="2021-05-18T12:37:00.458" v="104" actId="1076"/>
        <pc:sldMkLst>
          <pc:docMk/>
          <pc:sldMk cId="1467661862" sldId="518"/>
        </pc:sldMkLst>
        <pc:spChg chg="mod">
          <ac:chgData name="Andreas Drolsum Haraldsrud" userId="a321594c-2ddb-4e67-9f54-8982ebf5f6fc" providerId="ADAL" clId="{A9772687-DA34-4941-A9DD-4B43753BAB53}" dt="2021-05-18T12:36:56.930" v="102" actId="20577"/>
          <ac:spMkLst>
            <pc:docMk/>
            <pc:sldMk cId="1467661862" sldId="518"/>
            <ac:spMk id="2" creationId="{D8E0AD1F-37B2-4457-B2A5-89929DD33510}"/>
          </ac:spMkLst>
        </pc:spChg>
        <pc:spChg chg="del">
          <ac:chgData name="Andreas Drolsum Haraldsrud" userId="a321594c-2ddb-4e67-9f54-8982ebf5f6fc" providerId="ADAL" clId="{A9772687-DA34-4941-A9DD-4B43753BAB53}" dt="2021-05-18T12:34:23.553" v="51"/>
          <ac:spMkLst>
            <pc:docMk/>
            <pc:sldMk cId="1467661862" sldId="518"/>
            <ac:spMk id="3" creationId="{800DBC04-32D3-44E6-9D12-48DEBD54F897}"/>
          </ac:spMkLst>
        </pc:spChg>
        <pc:picChg chg="add mod">
          <ac:chgData name="Andreas Drolsum Haraldsrud" userId="a321594c-2ddb-4e67-9f54-8982ebf5f6fc" providerId="ADAL" clId="{A9772687-DA34-4941-A9DD-4B43753BAB53}" dt="2021-05-18T12:37:00.458" v="104" actId="1076"/>
          <ac:picMkLst>
            <pc:docMk/>
            <pc:sldMk cId="1467661862" sldId="518"/>
            <ac:picMk id="5" creationId="{371050F7-DEF0-4446-8955-298721E876AE}"/>
          </ac:picMkLst>
        </pc:picChg>
      </pc:sldChg>
      <pc:sldChg chg="new del">
        <pc:chgData name="Andreas Drolsum Haraldsrud" userId="a321594c-2ddb-4e67-9f54-8982ebf5f6fc" providerId="ADAL" clId="{A9772687-DA34-4941-A9DD-4B43753BAB53}" dt="2021-05-18T12:28:44.236" v="41" actId="680"/>
        <pc:sldMkLst>
          <pc:docMk/>
          <pc:sldMk cId="2128058678" sldId="519"/>
        </pc:sldMkLst>
      </pc:sldChg>
      <pc:sldChg chg="addSp delSp modSp add mod ord">
        <pc:chgData name="Andreas Drolsum Haraldsrud" userId="a321594c-2ddb-4e67-9f54-8982ebf5f6fc" providerId="ADAL" clId="{A9772687-DA34-4941-A9DD-4B43753BAB53}" dt="2021-05-18T12:37:02.796" v="105" actId="20577"/>
        <pc:sldMkLst>
          <pc:docMk/>
          <pc:sldMk cId="4170653751" sldId="519"/>
        </pc:sldMkLst>
        <pc:spChg chg="mod">
          <ac:chgData name="Andreas Drolsum Haraldsrud" userId="a321594c-2ddb-4e67-9f54-8982ebf5f6fc" providerId="ADAL" clId="{A9772687-DA34-4941-A9DD-4B43753BAB53}" dt="2021-05-18T12:37:02.796" v="105" actId="20577"/>
          <ac:spMkLst>
            <pc:docMk/>
            <pc:sldMk cId="4170653751" sldId="519"/>
            <ac:spMk id="2" creationId="{D8E0AD1F-37B2-4457-B2A5-89929DD33510}"/>
          </ac:spMkLst>
        </pc:spChg>
        <pc:spChg chg="del">
          <ac:chgData name="Andreas Drolsum Haraldsrud" userId="a321594c-2ddb-4e67-9f54-8982ebf5f6fc" providerId="ADAL" clId="{A9772687-DA34-4941-A9DD-4B43753BAB53}" dt="2021-05-18T12:34:26.543" v="52"/>
          <ac:spMkLst>
            <pc:docMk/>
            <pc:sldMk cId="4170653751" sldId="519"/>
            <ac:spMk id="3" creationId="{800DBC04-32D3-44E6-9D12-48DEBD54F897}"/>
          </ac:spMkLst>
        </pc:spChg>
        <pc:picChg chg="add mod">
          <ac:chgData name="Andreas Drolsum Haraldsrud" userId="a321594c-2ddb-4e67-9f54-8982ebf5f6fc" providerId="ADAL" clId="{A9772687-DA34-4941-A9DD-4B43753BAB53}" dt="2021-05-18T12:34:29.025" v="55" actId="27614"/>
          <ac:picMkLst>
            <pc:docMk/>
            <pc:sldMk cId="4170653751" sldId="519"/>
            <ac:picMk id="5" creationId="{D37AEFF7-2F13-44DB-A937-975F27B3BCF0}"/>
          </ac:picMkLst>
        </pc:picChg>
      </pc:sldChg>
      <pc:sldChg chg="new del">
        <pc:chgData name="Andreas Drolsum Haraldsrud" userId="a321594c-2ddb-4e67-9f54-8982ebf5f6fc" providerId="ADAL" clId="{A9772687-DA34-4941-A9DD-4B43753BAB53}" dt="2021-05-18T12:28:44.053" v="40" actId="680"/>
        <pc:sldMkLst>
          <pc:docMk/>
          <pc:sldMk cId="41365893" sldId="520"/>
        </pc:sldMkLst>
      </pc:sldChg>
      <pc:sldChg chg="addSp delSp modSp add mod modClrScheme chgLayout modNotesTx">
        <pc:chgData name="Andreas Drolsum Haraldsrud" userId="a321594c-2ddb-4e67-9f54-8982ebf5f6fc" providerId="ADAL" clId="{A9772687-DA34-4941-A9DD-4B43753BAB53}" dt="2021-05-18T12:37:20.629" v="125" actId="20577"/>
        <pc:sldMkLst>
          <pc:docMk/>
          <pc:sldMk cId="2503369683" sldId="520"/>
        </pc:sldMkLst>
        <pc:spChg chg="del">
          <ac:chgData name="Andreas Drolsum Haraldsrud" userId="a321594c-2ddb-4e67-9f54-8982ebf5f6fc" providerId="ADAL" clId="{A9772687-DA34-4941-A9DD-4B43753BAB53}" dt="2021-05-18T12:36:25.874" v="97" actId="26606"/>
          <ac:spMkLst>
            <pc:docMk/>
            <pc:sldMk cId="2503369683" sldId="520"/>
            <ac:spMk id="2" creationId="{D8E0AD1F-37B2-4457-B2A5-89929DD33510}"/>
          </ac:spMkLst>
        </pc:spChg>
        <pc:spChg chg="del">
          <ac:chgData name="Andreas Drolsum Haraldsrud" userId="a321594c-2ddb-4e67-9f54-8982ebf5f6fc" providerId="ADAL" clId="{A9772687-DA34-4941-A9DD-4B43753BAB53}" dt="2021-05-18T12:36:22.064" v="96"/>
          <ac:spMkLst>
            <pc:docMk/>
            <pc:sldMk cId="2503369683" sldId="520"/>
            <ac:spMk id="3" creationId="{800DBC04-32D3-44E6-9D12-48DEBD54F897}"/>
          </ac:spMkLst>
        </pc:spChg>
        <pc:spChg chg="add mod">
          <ac:chgData name="Andreas Drolsum Haraldsrud" userId="a321594c-2ddb-4e67-9f54-8982ebf5f6fc" providerId="ADAL" clId="{A9772687-DA34-4941-A9DD-4B43753BAB53}" dt="2021-05-18T12:37:12.020" v="108" actId="20577"/>
          <ac:spMkLst>
            <pc:docMk/>
            <pc:sldMk cId="2503369683" sldId="520"/>
            <ac:spMk id="10" creationId="{16D81B96-E2BE-4290-BC3F-3E44022A8321}"/>
          </ac:spMkLst>
        </pc:spChg>
        <pc:spChg chg="add del mod">
          <ac:chgData name="Andreas Drolsum Haraldsrud" userId="a321594c-2ddb-4e67-9f54-8982ebf5f6fc" providerId="ADAL" clId="{A9772687-DA34-4941-A9DD-4B43753BAB53}" dt="2021-05-18T12:36:32.948" v="99" actId="478"/>
          <ac:spMkLst>
            <pc:docMk/>
            <pc:sldMk cId="2503369683" sldId="520"/>
            <ac:spMk id="12" creationId="{0F3DF860-479D-46C1-B175-81028FEDBD89}"/>
          </ac:spMkLst>
        </pc:spChg>
        <pc:picChg chg="add mod">
          <ac:chgData name="Andreas Drolsum Haraldsrud" userId="a321594c-2ddb-4e67-9f54-8982ebf5f6fc" providerId="ADAL" clId="{A9772687-DA34-4941-A9DD-4B43753BAB53}" dt="2021-05-18T12:36:31.610" v="98" actId="1076"/>
          <ac:picMkLst>
            <pc:docMk/>
            <pc:sldMk cId="2503369683" sldId="520"/>
            <ac:picMk id="5" creationId="{1349C5EB-D53B-48F3-8B7F-CB5B4AC85910}"/>
          </ac:picMkLst>
        </pc:picChg>
      </pc:sldChg>
      <pc:sldChg chg="addSp delSp modSp add mod modNotesTx">
        <pc:chgData name="Andreas Drolsum Haraldsrud" userId="a321594c-2ddb-4e67-9f54-8982ebf5f6fc" providerId="ADAL" clId="{A9772687-DA34-4941-A9DD-4B43753BAB53}" dt="2021-05-19T07:32:52.583" v="1140" actId="20577"/>
        <pc:sldMkLst>
          <pc:docMk/>
          <pc:sldMk cId="1645464144" sldId="521"/>
        </pc:sldMkLst>
        <pc:spChg chg="mod">
          <ac:chgData name="Andreas Drolsum Haraldsrud" userId="a321594c-2ddb-4e67-9f54-8982ebf5f6fc" providerId="ADAL" clId="{A9772687-DA34-4941-A9DD-4B43753BAB53}" dt="2021-05-19T07:10:56.612" v="532" actId="313"/>
          <ac:spMkLst>
            <pc:docMk/>
            <pc:sldMk cId="1645464144" sldId="521"/>
            <ac:spMk id="2" creationId="{D8E0AD1F-37B2-4457-B2A5-89929DD33510}"/>
          </ac:spMkLst>
        </pc:spChg>
        <pc:spChg chg="del">
          <ac:chgData name="Andreas Drolsum Haraldsrud" userId="a321594c-2ddb-4e67-9f54-8982ebf5f6fc" providerId="ADAL" clId="{A9772687-DA34-4941-A9DD-4B43753BAB53}" dt="2021-05-19T07:09:10.877" v="519"/>
          <ac:spMkLst>
            <pc:docMk/>
            <pc:sldMk cId="1645464144" sldId="521"/>
            <ac:spMk id="3" creationId="{800DBC04-32D3-44E6-9D12-48DEBD54F897}"/>
          </ac:spMkLst>
        </pc:spChg>
        <pc:spChg chg="add del mod">
          <ac:chgData name="Andreas Drolsum Haraldsrud" userId="a321594c-2ddb-4e67-9f54-8982ebf5f6fc" providerId="ADAL" clId="{A9772687-DA34-4941-A9DD-4B43753BAB53}" dt="2021-05-19T07:12:47.917" v="534"/>
          <ac:spMkLst>
            <pc:docMk/>
            <pc:sldMk cId="1645464144" sldId="521"/>
            <ac:spMk id="6" creationId="{C03F4A74-C179-4C5B-A074-56006C94AFEA}"/>
          </ac:spMkLst>
        </pc:spChg>
        <pc:picChg chg="add mod">
          <ac:chgData name="Andreas Drolsum Haraldsrud" userId="a321594c-2ddb-4e67-9f54-8982ebf5f6fc" providerId="ADAL" clId="{A9772687-DA34-4941-A9DD-4B43753BAB53}" dt="2021-05-19T07:09:10.877" v="519"/>
          <ac:picMkLst>
            <pc:docMk/>
            <pc:sldMk cId="1645464144" sldId="521"/>
            <ac:picMk id="5" creationId="{60E700EA-A7ED-4F7A-9C3B-F9D80275B025}"/>
          </ac:picMkLst>
        </pc:picChg>
      </pc:sldChg>
      <pc:sldChg chg="addSp delSp modSp new mod ord">
        <pc:chgData name="Andreas Drolsum Haraldsrud" userId="a321594c-2ddb-4e67-9f54-8982ebf5f6fc" providerId="ADAL" clId="{A9772687-DA34-4941-A9DD-4B43753BAB53}" dt="2021-05-18T12:36:54.578" v="101" actId="20577"/>
        <pc:sldMkLst>
          <pc:docMk/>
          <pc:sldMk cId="1242213417" sldId="522"/>
        </pc:sldMkLst>
        <pc:spChg chg="mod">
          <ac:chgData name="Andreas Drolsum Haraldsrud" userId="a321594c-2ddb-4e67-9f54-8982ebf5f6fc" providerId="ADAL" clId="{A9772687-DA34-4941-A9DD-4B43753BAB53}" dt="2021-05-18T12:36:54.578" v="101" actId="20577"/>
          <ac:spMkLst>
            <pc:docMk/>
            <pc:sldMk cId="1242213417" sldId="522"/>
            <ac:spMk id="2" creationId="{39943FBD-390E-4DAD-9CFE-6E67A6D2BAAF}"/>
          </ac:spMkLst>
        </pc:spChg>
        <pc:spChg chg="add del">
          <ac:chgData name="Andreas Drolsum Haraldsrud" userId="a321594c-2ddb-4e67-9f54-8982ebf5f6fc" providerId="ADAL" clId="{A9772687-DA34-4941-A9DD-4B43753BAB53}" dt="2021-05-18T12:34:54.286" v="68"/>
          <ac:spMkLst>
            <pc:docMk/>
            <pc:sldMk cId="1242213417" sldId="522"/>
            <ac:spMk id="7" creationId="{BAF7976A-983E-472B-AE5E-F23477830BC9}"/>
          </ac:spMkLst>
        </pc:spChg>
        <pc:graphicFrameChg chg="add del mod">
          <ac:chgData name="Andreas Drolsum Haraldsrud" userId="a321594c-2ddb-4e67-9f54-8982ebf5f6fc" providerId="ADAL" clId="{A9772687-DA34-4941-A9DD-4B43753BAB53}" dt="2021-05-18T12:34:36.280" v="60"/>
          <ac:graphicFrameMkLst>
            <pc:docMk/>
            <pc:sldMk cId="1242213417" sldId="522"/>
            <ac:graphicFrameMk id="4" creationId="{A9994939-8D44-4758-B74D-7FA22800BDBC}"/>
          </ac:graphicFrameMkLst>
        </pc:graphicFrameChg>
        <pc:graphicFrameChg chg="add del mod">
          <ac:chgData name="Andreas Drolsum Haraldsrud" userId="a321594c-2ddb-4e67-9f54-8982ebf5f6fc" providerId="ADAL" clId="{A9772687-DA34-4941-A9DD-4B43753BAB53}" dt="2021-05-18T12:34:55.978" v="71" actId="478"/>
          <ac:graphicFrameMkLst>
            <pc:docMk/>
            <pc:sldMk cId="1242213417" sldId="522"/>
            <ac:graphicFrameMk id="5" creationId="{A2E3FAFB-CD8D-4D1E-87E3-136071A95C14}"/>
          </ac:graphicFrameMkLst>
        </pc:graphicFrameChg>
        <pc:picChg chg="add del">
          <ac:chgData name="Andreas Drolsum Haraldsrud" userId="a321594c-2ddb-4e67-9f54-8982ebf5f6fc" providerId="ADAL" clId="{A9772687-DA34-4941-A9DD-4B43753BAB53}" dt="2021-05-18T12:34:42.116" v="63"/>
          <ac:picMkLst>
            <pc:docMk/>
            <pc:sldMk cId="1242213417" sldId="522"/>
            <ac:picMk id="6" creationId="{D93FEEA8-B13B-4472-91B3-C3EF1740950C}"/>
          </ac:picMkLst>
        </pc:picChg>
        <pc:picChg chg="add mod">
          <ac:chgData name="Andreas Drolsum Haraldsrud" userId="a321594c-2ddb-4e67-9f54-8982ebf5f6fc" providerId="ADAL" clId="{A9772687-DA34-4941-A9DD-4B43753BAB53}" dt="2021-05-18T12:35:00.911" v="74" actId="1076"/>
          <ac:picMkLst>
            <pc:docMk/>
            <pc:sldMk cId="1242213417" sldId="522"/>
            <ac:picMk id="8" creationId="{2D12CDCF-215F-41CD-BDD7-062BC1712DBB}"/>
          </ac:picMkLst>
        </pc:picChg>
      </pc:sldChg>
      <pc:sldChg chg="addSp delSp modSp new mod">
        <pc:chgData name="Andreas Drolsum Haraldsrud" userId="a321594c-2ddb-4e67-9f54-8982ebf5f6fc" providerId="ADAL" clId="{A9772687-DA34-4941-A9DD-4B43753BAB53}" dt="2021-05-18T12:37:05.499" v="106" actId="20577"/>
        <pc:sldMkLst>
          <pc:docMk/>
          <pc:sldMk cId="102535720" sldId="523"/>
        </pc:sldMkLst>
        <pc:spChg chg="mod">
          <ac:chgData name="Andreas Drolsum Haraldsrud" userId="a321594c-2ddb-4e67-9f54-8982ebf5f6fc" providerId="ADAL" clId="{A9772687-DA34-4941-A9DD-4B43753BAB53}" dt="2021-05-18T12:37:05.499" v="106" actId="20577"/>
          <ac:spMkLst>
            <pc:docMk/>
            <pc:sldMk cId="102535720" sldId="523"/>
            <ac:spMk id="2" creationId="{3D30A10B-20DF-411A-9C18-1B9A2CC51A89}"/>
          </ac:spMkLst>
        </pc:spChg>
        <pc:spChg chg="del">
          <ac:chgData name="Andreas Drolsum Haraldsrud" userId="a321594c-2ddb-4e67-9f54-8982ebf5f6fc" providerId="ADAL" clId="{A9772687-DA34-4941-A9DD-4B43753BAB53}" dt="2021-05-18T12:35:13.877" v="80"/>
          <ac:spMkLst>
            <pc:docMk/>
            <pc:sldMk cId="102535720" sldId="523"/>
            <ac:spMk id="3" creationId="{A86BA07F-6911-4BEF-B060-3BF4F166F659}"/>
          </ac:spMkLst>
        </pc:spChg>
        <pc:graphicFrameChg chg="add del mod">
          <ac:chgData name="Andreas Drolsum Haraldsrud" userId="a321594c-2ddb-4e67-9f54-8982ebf5f6fc" providerId="ADAL" clId="{A9772687-DA34-4941-A9DD-4B43753BAB53}" dt="2021-05-18T12:35:10.655" v="79" actId="478"/>
          <ac:graphicFrameMkLst>
            <pc:docMk/>
            <pc:sldMk cId="102535720" sldId="523"/>
            <ac:graphicFrameMk id="4" creationId="{1E610404-FF95-43D6-A33D-19483F8E7235}"/>
          </ac:graphicFrameMkLst>
        </pc:graphicFrameChg>
        <pc:picChg chg="add mod">
          <ac:chgData name="Andreas Drolsum Haraldsrud" userId="a321594c-2ddb-4e67-9f54-8982ebf5f6fc" providerId="ADAL" clId="{A9772687-DA34-4941-A9DD-4B43753BAB53}" dt="2021-05-18T12:35:17.370" v="82" actId="27614"/>
          <ac:picMkLst>
            <pc:docMk/>
            <pc:sldMk cId="102535720" sldId="523"/>
            <ac:picMk id="6" creationId="{E27668EE-8633-47C4-AFBC-41E4F52928C6}"/>
          </ac:picMkLst>
        </pc:picChg>
      </pc:sldChg>
      <pc:sldChg chg="add del">
        <pc:chgData name="Andreas Drolsum Haraldsrud" userId="a321594c-2ddb-4e67-9f54-8982ebf5f6fc" providerId="ADAL" clId="{A9772687-DA34-4941-A9DD-4B43753BAB53}" dt="2021-05-18T12:34:43.362" v="65"/>
        <pc:sldMkLst>
          <pc:docMk/>
          <pc:sldMk cId="261496102" sldId="523"/>
        </pc:sldMkLst>
      </pc:sldChg>
      <pc:sldChg chg="addSp delSp modSp new mod modNotesTx">
        <pc:chgData name="Andreas Drolsum Haraldsrud" userId="a321594c-2ddb-4e67-9f54-8982ebf5f6fc" providerId="ADAL" clId="{A9772687-DA34-4941-A9DD-4B43753BAB53}" dt="2021-05-19T07:42:58.612" v="1309" actId="20577"/>
        <pc:sldMkLst>
          <pc:docMk/>
          <pc:sldMk cId="3279319012" sldId="524"/>
        </pc:sldMkLst>
        <pc:spChg chg="mod">
          <ac:chgData name="Andreas Drolsum Haraldsrud" userId="a321594c-2ddb-4e67-9f54-8982ebf5f6fc" providerId="ADAL" clId="{A9772687-DA34-4941-A9DD-4B43753BAB53}" dt="2021-05-18T12:37:08.812" v="107" actId="20577"/>
          <ac:spMkLst>
            <pc:docMk/>
            <pc:sldMk cId="3279319012" sldId="524"/>
            <ac:spMk id="2" creationId="{EAA716A9-8E01-4F9B-A709-D4E26CE60BFC}"/>
          </ac:spMkLst>
        </pc:spChg>
        <pc:spChg chg="add del">
          <ac:chgData name="Andreas Drolsum Haraldsrud" userId="a321594c-2ddb-4e67-9f54-8982ebf5f6fc" providerId="ADAL" clId="{A9772687-DA34-4941-A9DD-4B43753BAB53}" dt="2021-05-18T12:35:30.189" v="90"/>
          <ac:spMkLst>
            <pc:docMk/>
            <pc:sldMk cId="3279319012" sldId="524"/>
            <ac:spMk id="7" creationId="{0E053014-1B94-44FA-B14D-177098C22692}"/>
          </ac:spMkLst>
        </pc:spChg>
        <pc:graphicFrameChg chg="add del mod">
          <ac:chgData name="Andreas Drolsum Haraldsrud" userId="a321594c-2ddb-4e67-9f54-8982ebf5f6fc" providerId="ADAL" clId="{A9772687-DA34-4941-A9DD-4B43753BAB53}" dt="2021-05-18T12:35:24.789" v="88" actId="478"/>
          <ac:graphicFrameMkLst>
            <pc:docMk/>
            <pc:sldMk cId="3279319012" sldId="524"/>
            <ac:graphicFrameMk id="4" creationId="{35570731-7021-47DB-B43B-2D7AD257ADD3}"/>
          </ac:graphicFrameMkLst>
        </pc:graphicFrameChg>
        <pc:picChg chg="add del">
          <ac:chgData name="Andreas Drolsum Haraldsrud" userId="a321594c-2ddb-4e67-9f54-8982ebf5f6fc" providerId="ADAL" clId="{A9772687-DA34-4941-A9DD-4B43753BAB53}" dt="2021-05-18T12:35:21.201" v="85" actId="478"/>
          <ac:picMkLst>
            <pc:docMk/>
            <pc:sldMk cId="3279319012" sldId="524"/>
            <ac:picMk id="5" creationId="{E3E0A415-8C12-4385-AAC2-A020DD7C5152}"/>
          </ac:picMkLst>
        </pc:picChg>
        <pc:picChg chg="add del">
          <ac:chgData name="Andreas Drolsum Haraldsrud" userId="a321594c-2ddb-4e67-9f54-8982ebf5f6fc" providerId="ADAL" clId="{A9772687-DA34-4941-A9DD-4B43753BAB53}" dt="2021-05-18T12:35:24.216" v="87" actId="478"/>
          <ac:picMkLst>
            <pc:docMk/>
            <pc:sldMk cId="3279319012" sldId="524"/>
            <ac:picMk id="6" creationId="{9136B176-0F15-42EE-8BD7-7F3B31044B96}"/>
          </ac:picMkLst>
        </pc:picChg>
        <pc:picChg chg="add mod">
          <ac:chgData name="Andreas Drolsum Haraldsrud" userId="a321594c-2ddb-4e67-9f54-8982ebf5f6fc" providerId="ADAL" clId="{A9772687-DA34-4941-A9DD-4B43753BAB53}" dt="2021-05-18T12:35:34.622" v="93" actId="1076"/>
          <ac:picMkLst>
            <pc:docMk/>
            <pc:sldMk cId="3279319012" sldId="524"/>
            <ac:picMk id="8" creationId="{5E428ACF-D9E7-47E5-94DC-F7E094C7D706}"/>
          </ac:picMkLst>
        </pc:picChg>
      </pc:sldChg>
      <pc:sldChg chg="modSp new mod">
        <pc:chgData name="Andreas Drolsum Haraldsrud" userId="a321594c-2ddb-4e67-9f54-8982ebf5f6fc" providerId="ADAL" clId="{A9772687-DA34-4941-A9DD-4B43753BAB53}" dt="2021-05-19T07:33:35.892" v="1181" actId="6549"/>
        <pc:sldMkLst>
          <pc:docMk/>
          <pc:sldMk cId="1863864467" sldId="525"/>
        </pc:sldMkLst>
        <pc:spChg chg="mod">
          <ac:chgData name="Andreas Drolsum Haraldsrud" userId="a321594c-2ddb-4e67-9f54-8982ebf5f6fc" providerId="ADAL" clId="{A9772687-DA34-4941-A9DD-4B43753BAB53}" dt="2021-05-19T07:33:15.907" v="1153" actId="20577"/>
          <ac:spMkLst>
            <pc:docMk/>
            <pc:sldMk cId="1863864467" sldId="525"/>
            <ac:spMk id="2" creationId="{0101CAC4-207B-4D6F-8B30-8709E426576B}"/>
          </ac:spMkLst>
        </pc:spChg>
        <pc:spChg chg="mod">
          <ac:chgData name="Andreas Drolsum Haraldsrud" userId="a321594c-2ddb-4e67-9f54-8982ebf5f6fc" providerId="ADAL" clId="{A9772687-DA34-4941-A9DD-4B43753BAB53}" dt="2021-05-19T07:33:35.892" v="1181" actId="6549"/>
          <ac:spMkLst>
            <pc:docMk/>
            <pc:sldMk cId="1863864467" sldId="525"/>
            <ac:spMk id="3" creationId="{26F14CC2-A4AF-4A79-9654-A1AF57DD0121}"/>
          </ac:spMkLst>
        </pc:spChg>
      </pc:sldChg>
      <pc:sldChg chg="addSp delSp modSp new mod">
        <pc:chgData name="Andreas Drolsum Haraldsrud" userId="a321594c-2ddb-4e67-9f54-8982ebf5f6fc" providerId="ADAL" clId="{A9772687-DA34-4941-A9DD-4B43753BAB53}" dt="2021-05-19T07:40:52.232" v="1198" actId="1076"/>
        <pc:sldMkLst>
          <pc:docMk/>
          <pc:sldMk cId="1586552686" sldId="526"/>
        </pc:sldMkLst>
        <pc:spChg chg="del">
          <ac:chgData name="Andreas Drolsum Haraldsrud" userId="a321594c-2ddb-4e67-9f54-8982ebf5f6fc" providerId="ADAL" clId="{A9772687-DA34-4941-A9DD-4B43753BAB53}" dt="2021-05-19T07:40:48.062" v="1193"/>
          <ac:spMkLst>
            <pc:docMk/>
            <pc:sldMk cId="1586552686" sldId="526"/>
            <ac:spMk id="3" creationId="{B634E751-B04C-42DF-93CF-8A1C3C2D5EDE}"/>
          </ac:spMkLst>
        </pc:spChg>
        <pc:picChg chg="add mod">
          <ac:chgData name="Andreas Drolsum Haraldsrud" userId="a321594c-2ddb-4e67-9f54-8982ebf5f6fc" providerId="ADAL" clId="{A9772687-DA34-4941-A9DD-4B43753BAB53}" dt="2021-05-19T07:40:52.232" v="1198" actId="1076"/>
          <ac:picMkLst>
            <pc:docMk/>
            <pc:sldMk cId="1586552686" sldId="526"/>
            <ac:picMk id="5" creationId="{CF54A436-7740-4698-8DF6-731B3EC80480}"/>
          </ac:picMkLst>
        </pc:picChg>
      </pc:sldChg>
      <pc:sldChg chg="new del">
        <pc:chgData name="Andreas Drolsum Haraldsrud" userId="a321594c-2ddb-4e67-9f54-8982ebf5f6fc" providerId="ADAL" clId="{A9772687-DA34-4941-A9DD-4B43753BAB53}" dt="2021-05-19T07:39:48.418" v="1185" actId="47"/>
        <pc:sldMkLst>
          <pc:docMk/>
          <pc:sldMk cId="2036387842" sldId="526"/>
        </pc:sldMkLst>
      </pc:sldChg>
      <pc:sldChg chg="addSp modSp new mod">
        <pc:chgData name="Andreas Drolsum Haraldsrud" userId="a321594c-2ddb-4e67-9f54-8982ebf5f6fc" providerId="ADAL" clId="{A9772687-DA34-4941-A9DD-4B43753BAB53}" dt="2021-05-19T08:36:57.995" v="2846" actId="1076"/>
        <pc:sldMkLst>
          <pc:docMk/>
          <pc:sldMk cId="1257262279" sldId="527"/>
        </pc:sldMkLst>
        <pc:spChg chg="mod">
          <ac:chgData name="Andreas Drolsum Haraldsrud" userId="a321594c-2ddb-4e67-9f54-8982ebf5f6fc" providerId="ADAL" clId="{A9772687-DA34-4941-A9DD-4B43753BAB53}" dt="2021-05-19T07:41:02.747" v="1220" actId="20577"/>
          <ac:spMkLst>
            <pc:docMk/>
            <pc:sldMk cId="1257262279" sldId="527"/>
            <ac:spMk id="2" creationId="{60ADB343-E80A-4BFA-8015-829C11208C71}"/>
          </ac:spMkLst>
        </pc:spChg>
        <pc:spChg chg="mod">
          <ac:chgData name="Andreas Drolsum Haraldsrud" userId="a321594c-2ddb-4e67-9f54-8982ebf5f6fc" providerId="ADAL" clId="{A9772687-DA34-4941-A9DD-4B43753BAB53}" dt="2021-05-19T08:36:55.558" v="2845" actId="403"/>
          <ac:spMkLst>
            <pc:docMk/>
            <pc:sldMk cId="1257262279" sldId="527"/>
            <ac:spMk id="3" creationId="{1AB47C0E-9278-452E-A3AE-FACE9D564637}"/>
          </ac:spMkLst>
        </pc:spChg>
        <pc:picChg chg="add mod">
          <ac:chgData name="Andreas Drolsum Haraldsrud" userId="a321594c-2ddb-4e67-9f54-8982ebf5f6fc" providerId="ADAL" clId="{A9772687-DA34-4941-A9DD-4B43753BAB53}" dt="2021-05-19T08:36:57.995" v="2846" actId="1076"/>
          <ac:picMkLst>
            <pc:docMk/>
            <pc:sldMk cId="1257262279" sldId="527"/>
            <ac:picMk id="4" creationId="{6192B51F-88DA-4EA0-A0E8-435AE107A144}"/>
          </ac:picMkLst>
        </pc:picChg>
      </pc:sldChg>
      <pc:sldChg chg="addSp delSp modSp new mod modAnim modNotesTx">
        <pc:chgData name="Andreas Drolsum Haraldsrud" userId="a321594c-2ddb-4e67-9f54-8982ebf5f6fc" providerId="ADAL" clId="{A9772687-DA34-4941-A9DD-4B43753BAB53}" dt="2021-05-19T07:54:24.313" v="2177" actId="20577"/>
        <pc:sldMkLst>
          <pc:docMk/>
          <pc:sldMk cId="3525337894" sldId="528"/>
        </pc:sldMkLst>
        <pc:spChg chg="mod">
          <ac:chgData name="Andreas Drolsum Haraldsrud" userId="a321594c-2ddb-4e67-9f54-8982ebf5f6fc" providerId="ADAL" clId="{A9772687-DA34-4941-A9DD-4B43753BAB53}" dt="2021-05-19T07:42:38.802" v="1308" actId="20577"/>
          <ac:spMkLst>
            <pc:docMk/>
            <pc:sldMk cId="3525337894" sldId="528"/>
            <ac:spMk id="2" creationId="{1798731A-D268-439D-B240-549E41AD4962}"/>
          </ac:spMkLst>
        </pc:spChg>
        <pc:spChg chg="del">
          <ac:chgData name="Andreas Drolsum Haraldsrud" userId="a321594c-2ddb-4e67-9f54-8982ebf5f6fc" providerId="ADAL" clId="{A9772687-DA34-4941-A9DD-4B43753BAB53}" dt="2021-05-19T07:41:59.095" v="1251"/>
          <ac:spMkLst>
            <pc:docMk/>
            <pc:sldMk cId="3525337894" sldId="528"/>
            <ac:spMk id="3" creationId="{306BC9D2-4EC8-4DA1-99D0-09A6BE56A1ED}"/>
          </ac:spMkLst>
        </pc:spChg>
        <pc:spChg chg="add mod">
          <ac:chgData name="Andreas Drolsum Haraldsrud" userId="a321594c-2ddb-4e67-9f54-8982ebf5f6fc" providerId="ADAL" clId="{A9772687-DA34-4941-A9DD-4B43753BAB53}" dt="2021-05-19T07:48:15.898" v="1909" actId="6549"/>
          <ac:spMkLst>
            <pc:docMk/>
            <pc:sldMk cId="3525337894" sldId="528"/>
            <ac:spMk id="11" creationId="{E592C8E0-A2CF-4A09-9AFF-ACC681BAAAAD}"/>
          </ac:spMkLst>
        </pc:spChg>
        <pc:spChg chg="add mod">
          <ac:chgData name="Andreas Drolsum Haraldsrud" userId="a321594c-2ddb-4e67-9f54-8982ebf5f6fc" providerId="ADAL" clId="{A9772687-DA34-4941-A9DD-4B43753BAB53}" dt="2021-05-19T07:44:59.846" v="1492" actId="1076"/>
          <ac:spMkLst>
            <pc:docMk/>
            <pc:sldMk cId="3525337894" sldId="528"/>
            <ac:spMk id="12" creationId="{751E5E4B-83DA-4585-B4CF-F96FAA7C5D2C}"/>
          </ac:spMkLst>
        </pc:spChg>
        <pc:spChg chg="add mod">
          <ac:chgData name="Andreas Drolsum Haraldsrud" userId="a321594c-2ddb-4e67-9f54-8982ebf5f6fc" providerId="ADAL" clId="{A9772687-DA34-4941-A9DD-4B43753BAB53}" dt="2021-05-19T07:45:06.046" v="1495" actId="1076"/>
          <ac:spMkLst>
            <pc:docMk/>
            <pc:sldMk cId="3525337894" sldId="528"/>
            <ac:spMk id="13" creationId="{121E2065-180F-40B8-B722-AC46E1720AE9}"/>
          </ac:spMkLst>
        </pc:spChg>
        <pc:spChg chg="add mod">
          <ac:chgData name="Andreas Drolsum Haraldsrud" userId="a321594c-2ddb-4e67-9f54-8982ebf5f6fc" providerId="ADAL" clId="{A9772687-DA34-4941-A9DD-4B43753BAB53}" dt="2021-05-19T07:45:12.298" v="1501" actId="20577"/>
          <ac:spMkLst>
            <pc:docMk/>
            <pc:sldMk cId="3525337894" sldId="528"/>
            <ac:spMk id="14" creationId="{8A2E4B79-B59D-4F44-86F4-26159E07BF24}"/>
          </ac:spMkLst>
        </pc:spChg>
        <pc:spChg chg="add mod">
          <ac:chgData name="Andreas Drolsum Haraldsrud" userId="a321594c-2ddb-4e67-9f54-8982ebf5f6fc" providerId="ADAL" clId="{A9772687-DA34-4941-A9DD-4B43753BAB53}" dt="2021-05-19T07:45:20.984" v="1504" actId="20577"/>
          <ac:spMkLst>
            <pc:docMk/>
            <pc:sldMk cId="3525337894" sldId="528"/>
            <ac:spMk id="15" creationId="{24E073F4-01B9-4FDC-9236-23A4ED1EDB00}"/>
          </ac:spMkLst>
        </pc:spChg>
        <pc:picChg chg="add del mod">
          <ac:chgData name="Andreas Drolsum Haraldsrud" userId="a321594c-2ddb-4e67-9f54-8982ebf5f6fc" providerId="ADAL" clId="{A9772687-DA34-4941-A9DD-4B43753BAB53}" dt="2021-05-19T07:41:52.261" v="1250" actId="478"/>
          <ac:picMkLst>
            <pc:docMk/>
            <pc:sldMk cId="3525337894" sldId="528"/>
            <ac:picMk id="4" creationId="{69F32114-5B76-4513-89D8-105CD593C60E}"/>
          </ac:picMkLst>
        </pc:picChg>
        <pc:picChg chg="add del mod">
          <ac:chgData name="Andreas Drolsum Haraldsrud" userId="a321594c-2ddb-4e67-9f54-8982ebf5f6fc" providerId="ADAL" clId="{A9772687-DA34-4941-A9DD-4B43753BAB53}" dt="2021-05-19T07:42:17.761" v="1258" actId="478"/>
          <ac:picMkLst>
            <pc:docMk/>
            <pc:sldMk cId="3525337894" sldId="528"/>
            <ac:picMk id="6" creationId="{50641C72-CED3-4350-B258-D1DD50A48F6A}"/>
          </ac:picMkLst>
        </pc:picChg>
        <pc:picChg chg="add del">
          <ac:chgData name="Andreas Drolsum Haraldsrud" userId="a321594c-2ddb-4e67-9f54-8982ebf5f6fc" providerId="ADAL" clId="{A9772687-DA34-4941-A9DD-4B43753BAB53}" dt="2021-05-19T07:42:01.727" v="1253"/>
          <ac:picMkLst>
            <pc:docMk/>
            <pc:sldMk cId="3525337894" sldId="528"/>
            <ac:picMk id="7" creationId="{C098A478-72F0-4A2A-833E-B11511365331}"/>
          </ac:picMkLst>
        </pc:picChg>
        <pc:picChg chg="add mod">
          <ac:chgData name="Andreas Drolsum Haraldsrud" userId="a321594c-2ddb-4e67-9f54-8982ebf5f6fc" providerId="ADAL" clId="{A9772687-DA34-4941-A9DD-4B43753BAB53}" dt="2021-05-19T07:46:10.790" v="1618" actId="1076"/>
          <ac:picMkLst>
            <pc:docMk/>
            <pc:sldMk cId="3525337894" sldId="528"/>
            <ac:picMk id="9" creationId="{9F3F09E1-F65B-40D6-AC89-9BE4D2DB5263}"/>
          </ac:picMkLst>
        </pc:picChg>
      </pc:sldChg>
      <pc:sldChg chg="addSp delSp modSp new mod modNotesTx">
        <pc:chgData name="Andreas Drolsum Haraldsrud" userId="a321594c-2ddb-4e67-9f54-8982ebf5f6fc" providerId="ADAL" clId="{A9772687-DA34-4941-A9DD-4B43753BAB53}" dt="2021-05-19T07:53:55.710" v="2120" actId="20577"/>
        <pc:sldMkLst>
          <pc:docMk/>
          <pc:sldMk cId="96992632" sldId="529"/>
        </pc:sldMkLst>
        <pc:spChg chg="mod">
          <ac:chgData name="Andreas Drolsum Haraldsrud" userId="a321594c-2ddb-4e67-9f54-8982ebf5f6fc" providerId="ADAL" clId="{A9772687-DA34-4941-A9DD-4B43753BAB53}" dt="2021-05-19T07:49:46.411" v="1925" actId="20577"/>
          <ac:spMkLst>
            <pc:docMk/>
            <pc:sldMk cId="96992632" sldId="529"/>
            <ac:spMk id="2" creationId="{27867734-7E89-4FAD-A855-6C83BF5F3653}"/>
          </ac:spMkLst>
        </pc:spChg>
        <pc:spChg chg="del">
          <ac:chgData name="Andreas Drolsum Haraldsrud" userId="a321594c-2ddb-4e67-9f54-8982ebf5f6fc" providerId="ADAL" clId="{A9772687-DA34-4941-A9DD-4B43753BAB53}" dt="2021-05-19T07:50:53.033" v="1926" actId="1032"/>
          <ac:spMkLst>
            <pc:docMk/>
            <pc:sldMk cId="96992632" sldId="529"/>
            <ac:spMk id="3" creationId="{921194CE-8E10-4D60-AD27-F219A614C173}"/>
          </ac:spMkLst>
        </pc:spChg>
        <pc:spChg chg="add mod">
          <ac:chgData name="Andreas Drolsum Haraldsrud" userId="a321594c-2ddb-4e67-9f54-8982ebf5f6fc" providerId="ADAL" clId="{A9772687-DA34-4941-A9DD-4B43753BAB53}" dt="2021-05-19T07:53:40.264" v="2063" actId="20577"/>
          <ac:spMkLst>
            <pc:docMk/>
            <pc:sldMk cId="96992632" sldId="529"/>
            <ac:spMk id="9" creationId="{398D980D-8529-46C5-8060-C116C6CE475B}"/>
          </ac:spMkLst>
        </pc:spChg>
        <pc:graphicFrameChg chg="add del mod">
          <ac:chgData name="Andreas Drolsum Haraldsrud" userId="a321594c-2ddb-4e67-9f54-8982ebf5f6fc" providerId="ADAL" clId="{A9772687-DA34-4941-A9DD-4B43753BAB53}" dt="2021-05-19T07:52:35.215" v="1932" actId="478"/>
          <ac:graphicFrameMkLst>
            <pc:docMk/>
            <pc:sldMk cId="96992632" sldId="529"/>
            <ac:graphicFrameMk id="7" creationId="{7229A29C-95FA-49FB-81D2-C0F8214E2A30}"/>
          </ac:graphicFrameMkLst>
        </pc:graphicFrameChg>
        <pc:picChg chg="add del">
          <ac:chgData name="Andreas Drolsum Haraldsrud" userId="a321594c-2ddb-4e67-9f54-8982ebf5f6fc" providerId="ADAL" clId="{A9772687-DA34-4941-A9DD-4B43753BAB53}" dt="2021-05-19T07:52:37.490" v="1934"/>
          <ac:picMkLst>
            <pc:docMk/>
            <pc:sldMk cId="96992632" sldId="529"/>
            <ac:picMk id="10" creationId="{337B268B-F5DE-46EE-A197-1D348C57F19A}"/>
          </ac:picMkLst>
        </pc:picChg>
        <pc:picChg chg="add mod">
          <ac:chgData name="Andreas Drolsum Haraldsrud" userId="a321594c-2ddb-4e67-9f54-8982ebf5f6fc" providerId="ADAL" clId="{A9772687-DA34-4941-A9DD-4B43753BAB53}" dt="2021-05-19T07:53:18.054" v="1942" actId="1076"/>
          <ac:picMkLst>
            <pc:docMk/>
            <pc:sldMk cId="96992632" sldId="529"/>
            <ac:picMk id="11" creationId="{9171F393-2ED9-4947-9298-1E8824BD6A81}"/>
          </ac:picMkLst>
        </pc:picChg>
        <pc:picChg chg="add mod">
          <ac:chgData name="Andreas Drolsum Haraldsrud" userId="a321594c-2ddb-4e67-9f54-8982ebf5f6fc" providerId="ADAL" clId="{A9772687-DA34-4941-A9DD-4B43753BAB53}" dt="2021-05-19T07:53:16.925" v="1941" actId="1076"/>
          <ac:picMkLst>
            <pc:docMk/>
            <pc:sldMk cId="96992632" sldId="529"/>
            <ac:picMk id="12" creationId="{6FFB78FC-6F0E-4569-8193-315C950C976B}"/>
          </ac:picMkLst>
        </pc:picChg>
      </pc:sldChg>
      <pc:sldChg chg="modSp new mod">
        <pc:chgData name="Andreas Drolsum Haraldsrud" userId="a321594c-2ddb-4e67-9f54-8982ebf5f6fc" providerId="ADAL" clId="{A9772687-DA34-4941-A9DD-4B43753BAB53}" dt="2021-05-19T08:38:19.596" v="3020" actId="20577"/>
        <pc:sldMkLst>
          <pc:docMk/>
          <pc:sldMk cId="2491782318" sldId="530"/>
        </pc:sldMkLst>
        <pc:spChg chg="mod">
          <ac:chgData name="Andreas Drolsum Haraldsrud" userId="a321594c-2ddb-4e67-9f54-8982ebf5f6fc" providerId="ADAL" clId="{A9772687-DA34-4941-A9DD-4B43753BAB53}" dt="2021-05-19T08:36:03.259" v="2686"/>
          <ac:spMkLst>
            <pc:docMk/>
            <pc:sldMk cId="2491782318" sldId="530"/>
            <ac:spMk id="2" creationId="{14A7F710-B98A-4A1B-81A8-0BE9038EB8FF}"/>
          </ac:spMkLst>
        </pc:spChg>
        <pc:spChg chg="mod">
          <ac:chgData name="Andreas Drolsum Haraldsrud" userId="a321594c-2ddb-4e67-9f54-8982ebf5f6fc" providerId="ADAL" clId="{A9772687-DA34-4941-A9DD-4B43753BAB53}" dt="2021-05-19T08:38:19.596" v="3020" actId="20577"/>
          <ac:spMkLst>
            <pc:docMk/>
            <pc:sldMk cId="2491782318" sldId="530"/>
            <ac:spMk id="3" creationId="{CD069886-751E-4A74-A93C-AA9EB0736879}"/>
          </ac:spMkLst>
        </pc:spChg>
      </pc:sldChg>
    </pc:docChg>
  </pc:docChgLst>
  <pc:docChgLst>
    <pc:chgData name="Andreas Drolsum Haraldsrud" userId="a321594c-2ddb-4e67-9f54-8982ebf5f6fc" providerId="ADAL" clId="{A519CB08-0D14-4283-AE04-8A63F8272C1A}"/>
    <pc:docChg chg="modSld">
      <pc:chgData name="Andreas Drolsum Haraldsrud" userId="a321594c-2ddb-4e67-9f54-8982ebf5f6fc" providerId="ADAL" clId="{A519CB08-0D14-4283-AE04-8A63F8272C1A}" dt="2021-05-18T12:27:34.473" v="127" actId="20577"/>
      <pc:docMkLst>
        <pc:docMk/>
      </pc:docMkLst>
      <pc:sldChg chg="modSp mod">
        <pc:chgData name="Andreas Drolsum Haraldsrud" userId="a321594c-2ddb-4e67-9f54-8982ebf5f6fc" providerId="ADAL" clId="{A519CB08-0D14-4283-AE04-8A63F8272C1A}" dt="2021-05-18T12:22:57.914" v="0" actId="20577"/>
        <pc:sldMkLst>
          <pc:docMk/>
          <pc:sldMk cId="1304191439" sldId="354"/>
        </pc:sldMkLst>
        <pc:spChg chg="mod">
          <ac:chgData name="Andreas Drolsum Haraldsrud" userId="a321594c-2ddb-4e67-9f54-8982ebf5f6fc" providerId="ADAL" clId="{A519CB08-0D14-4283-AE04-8A63F8272C1A}" dt="2021-05-18T12:22:57.914" v="0" actId="20577"/>
          <ac:spMkLst>
            <pc:docMk/>
            <pc:sldMk cId="1304191439" sldId="354"/>
            <ac:spMk id="3" creationId="{AE17633F-38EF-4D85-9ED0-6D967DA7BF02}"/>
          </ac:spMkLst>
        </pc:spChg>
      </pc:sldChg>
      <pc:sldChg chg="modSp mod">
        <pc:chgData name="Andreas Drolsum Haraldsrud" userId="a321594c-2ddb-4e67-9f54-8982ebf5f6fc" providerId="ADAL" clId="{A519CB08-0D14-4283-AE04-8A63F8272C1A}" dt="2021-05-18T12:27:34.473" v="127" actId="20577"/>
        <pc:sldMkLst>
          <pc:docMk/>
          <pc:sldMk cId="3984930497" sldId="513"/>
        </pc:sldMkLst>
        <pc:spChg chg="mod">
          <ac:chgData name="Andreas Drolsum Haraldsrud" userId="a321594c-2ddb-4e67-9f54-8982ebf5f6fc" providerId="ADAL" clId="{A519CB08-0D14-4283-AE04-8A63F8272C1A}" dt="2021-05-18T12:27:34.473" v="127" actId="20577"/>
          <ac:spMkLst>
            <pc:docMk/>
            <pc:sldMk cId="3984930497" sldId="513"/>
            <ac:spMk id="5" creationId="{9C1897F4-7206-4EE5-A89D-73B8E94F5364}"/>
          </ac:spMkLst>
        </pc:spChg>
      </pc:sldChg>
    </pc:docChg>
  </pc:docChgLst>
  <pc:docChgLst>
    <pc:chgData name="Andreas Drolsum Haraldsrud" userId="a321594c-2ddb-4e67-9f54-8982ebf5f6fc" providerId="ADAL" clId="{F29AE6C9-30D6-417D-A2CD-21D63B839F5F}"/>
    <pc:docChg chg="modSld">
      <pc:chgData name="Andreas Drolsum Haraldsrud" userId="a321594c-2ddb-4e67-9f54-8982ebf5f6fc" providerId="ADAL" clId="{F29AE6C9-30D6-417D-A2CD-21D63B839F5F}" dt="2019-10-12T07:25:45.405" v="33" actId="20577"/>
      <pc:docMkLst>
        <pc:docMk/>
      </pc:docMkLst>
      <pc:sldChg chg="modSp">
        <pc:chgData name="Andreas Drolsum Haraldsrud" userId="a321594c-2ddb-4e67-9f54-8982ebf5f6fc" providerId="ADAL" clId="{F29AE6C9-30D6-417D-A2CD-21D63B839F5F}" dt="2019-10-12T07:25:45.405" v="33" actId="20577"/>
        <pc:sldMkLst>
          <pc:docMk/>
          <pc:sldMk cId="424669359" sldId="494"/>
        </pc:sldMkLst>
        <pc:spChg chg="mod">
          <ac:chgData name="Andreas Drolsum Haraldsrud" userId="a321594c-2ddb-4e67-9f54-8982ebf5f6fc" providerId="ADAL" clId="{F29AE6C9-30D6-417D-A2CD-21D63B839F5F}" dt="2019-10-12T07:25:45.405" v="33" actId="20577"/>
          <ac:spMkLst>
            <pc:docMk/>
            <pc:sldMk cId="424669359" sldId="494"/>
            <ac:spMk id="3" creationId="{BCA28DEF-7AB3-4474-8EE1-576464DC2C81}"/>
          </ac:spMkLst>
        </pc:spChg>
      </pc:sldChg>
      <pc:sldChg chg="modNotesTx">
        <pc:chgData name="Andreas Drolsum Haraldsrud" userId="a321594c-2ddb-4e67-9f54-8982ebf5f6fc" providerId="ADAL" clId="{F29AE6C9-30D6-417D-A2CD-21D63B839F5F}" dt="2019-10-12T07:25:31.313" v="32" actId="20577"/>
        <pc:sldMkLst>
          <pc:docMk/>
          <pc:sldMk cId="3415065312" sldId="498"/>
        </pc:sldMkLst>
      </pc:sldChg>
      <pc:sldChg chg="modSp">
        <pc:chgData name="Andreas Drolsum Haraldsrud" userId="a321594c-2ddb-4e67-9f54-8982ebf5f6fc" providerId="ADAL" clId="{F29AE6C9-30D6-417D-A2CD-21D63B839F5F}" dt="2019-10-12T07:25:15.607" v="0" actId="403"/>
        <pc:sldMkLst>
          <pc:docMk/>
          <pc:sldMk cId="3138885837" sldId="499"/>
        </pc:sldMkLst>
        <pc:spChg chg="mod">
          <ac:chgData name="Andreas Drolsum Haraldsrud" userId="a321594c-2ddb-4e67-9f54-8982ebf5f6fc" providerId="ADAL" clId="{F29AE6C9-30D6-417D-A2CD-21D63B839F5F}" dt="2019-10-12T07:25:15.607" v="0" actId="403"/>
          <ac:spMkLst>
            <pc:docMk/>
            <pc:sldMk cId="3138885837" sldId="499"/>
            <ac:spMk id="3" creationId="{2A5EA656-11B1-402C-A28A-D99A009A2B11}"/>
          </ac:spMkLst>
        </pc:spChg>
      </pc:sldChg>
    </pc:docChg>
  </pc:docChgLst>
  <pc:docChgLst>
    <pc:chgData name="Andreas Drolsum Haraldsrud" userId="a321594c-2ddb-4e67-9f54-8982ebf5f6fc" providerId="ADAL" clId="{4E798934-F68D-44AA-9332-E349E8C623EA}"/>
    <pc:docChg chg="undo custSel addSld modSld sldOrd">
      <pc:chgData name="Andreas Drolsum Haraldsrud" userId="a321594c-2ddb-4e67-9f54-8982ebf5f6fc" providerId="ADAL" clId="{4E798934-F68D-44AA-9332-E349E8C623EA}" dt="2021-06-21T09:29:09.527" v="77"/>
      <pc:docMkLst>
        <pc:docMk/>
      </pc:docMkLst>
      <pc:sldChg chg="addSp delSp modSp new mod ord">
        <pc:chgData name="Andreas Drolsum Haraldsrud" userId="a321594c-2ddb-4e67-9f54-8982ebf5f6fc" providerId="ADAL" clId="{4E798934-F68D-44AA-9332-E349E8C623EA}" dt="2021-06-21T09:27:59.021" v="56"/>
        <pc:sldMkLst>
          <pc:docMk/>
          <pc:sldMk cId="270320665" sldId="531"/>
        </pc:sldMkLst>
        <pc:graphicFrameChg chg="add del mod">
          <ac:chgData name="Andreas Drolsum Haraldsrud" userId="a321594c-2ddb-4e67-9f54-8982ebf5f6fc" providerId="ADAL" clId="{4E798934-F68D-44AA-9332-E349E8C623EA}" dt="2021-06-21T09:25:09.043" v="6" actId="478"/>
          <ac:graphicFrameMkLst>
            <pc:docMk/>
            <pc:sldMk cId="270320665" sldId="531"/>
            <ac:graphicFrameMk id="5" creationId="{19ADEBE5-2C0D-4720-AD41-5AD80AD6276A}"/>
          </ac:graphicFrameMkLst>
        </pc:graphicFrameChg>
        <pc:picChg chg="add mod">
          <ac:chgData name="Andreas Drolsum Haraldsrud" userId="a321594c-2ddb-4e67-9f54-8982ebf5f6fc" providerId="ADAL" clId="{4E798934-F68D-44AA-9332-E349E8C623EA}" dt="2021-06-21T09:26:20.497" v="26" actId="1076"/>
          <ac:picMkLst>
            <pc:docMk/>
            <pc:sldMk cId="270320665" sldId="531"/>
            <ac:picMk id="6" creationId="{FC317563-3665-42B9-A01A-0465A37BF48D}"/>
          </ac:picMkLst>
        </pc:picChg>
      </pc:sldChg>
      <pc:sldChg chg="addSp delSp modSp new mod">
        <pc:chgData name="Andreas Drolsum Haraldsrud" userId="a321594c-2ddb-4e67-9f54-8982ebf5f6fc" providerId="ADAL" clId="{4E798934-F68D-44AA-9332-E349E8C623EA}" dt="2021-06-21T09:26:11.607" v="22" actId="1076"/>
        <pc:sldMkLst>
          <pc:docMk/>
          <pc:sldMk cId="3369878270" sldId="532"/>
        </pc:sldMkLst>
        <pc:graphicFrameChg chg="add del mod">
          <ac:chgData name="Andreas Drolsum Haraldsrud" userId="a321594c-2ddb-4e67-9f54-8982ebf5f6fc" providerId="ADAL" clId="{4E798934-F68D-44AA-9332-E349E8C623EA}" dt="2021-06-21T09:25:41.679" v="11" actId="478"/>
          <ac:graphicFrameMkLst>
            <pc:docMk/>
            <pc:sldMk cId="3369878270" sldId="532"/>
            <ac:graphicFrameMk id="5" creationId="{A914577E-07F9-4AD8-9425-246D669B5695}"/>
          </ac:graphicFrameMkLst>
        </pc:graphicFrameChg>
        <pc:picChg chg="add mod">
          <ac:chgData name="Andreas Drolsum Haraldsrud" userId="a321594c-2ddb-4e67-9f54-8982ebf5f6fc" providerId="ADAL" clId="{4E798934-F68D-44AA-9332-E349E8C623EA}" dt="2021-06-21T09:26:11.607" v="22" actId="1076"/>
          <ac:picMkLst>
            <pc:docMk/>
            <pc:sldMk cId="3369878270" sldId="532"/>
            <ac:picMk id="6" creationId="{40C0E18B-3564-4441-B03B-AF85E3BFAEA3}"/>
          </ac:picMkLst>
        </pc:picChg>
      </pc:sldChg>
      <pc:sldChg chg="addSp modSp new">
        <pc:chgData name="Andreas Drolsum Haraldsrud" userId="a321594c-2ddb-4e67-9f54-8982ebf5f6fc" providerId="ADAL" clId="{4E798934-F68D-44AA-9332-E349E8C623EA}" dt="2021-06-21T09:26:40.989" v="35" actId="1076"/>
        <pc:sldMkLst>
          <pc:docMk/>
          <pc:sldMk cId="3659587847" sldId="533"/>
        </pc:sldMkLst>
        <pc:picChg chg="add mod">
          <ac:chgData name="Andreas Drolsum Haraldsrud" userId="a321594c-2ddb-4e67-9f54-8982ebf5f6fc" providerId="ADAL" clId="{4E798934-F68D-44AA-9332-E349E8C623EA}" dt="2021-06-21T09:26:40.989" v="35" actId="1076"/>
          <ac:picMkLst>
            <pc:docMk/>
            <pc:sldMk cId="3659587847" sldId="533"/>
            <ac:picMk id="1026" creationId="{42EC29D7-C73D-4E87-ACF4-169850473BE1}"/>
          </ac:picMkLst>
        </pc:picChg>
      </pc:sldChg>
      <pc:sldChg chg="addSp delSp modSp new mod">
        <pc:chgData name="Andreas Drolsum Haraldsrud" userId="a321594c-2ddb-4e67-9f54-8982ebf5f6fc" providerId="ADAL" clId="{4E798934-F68D-44AA-9332-E349E8C623EA}" dt="2021-06-21T09:27:49.876" v="54" actId="1076"/>
        <pc:sldMkLst>
          <pc:docMk/>
          <pc:sldMk cId="332732636" sldId="534"/>
        </pc:sldMkLst>
        <pc:spChg chg="del">
          <ac:chgData name="Andreas Drolsum Haraldsrud" userId="a321594c-2ddb-4e67-9f54-8982ebf5f6fc" providerId="ADAL" clId="{4E798934-F68D-44AA-9332-E349E8C623EA}" dt="2021-06-21T09:26:49.634" v="36"/>
          <ac:spMkLst>
            <pc:docMk/>
            <pc:sldMk cId="332732636" sldId="534"/>
            <ac:spMk id="3" creationId="{0735CC41-AE82-4AE9-862D-0FBE76E59D20}"/>
          </ac:spMkLst>
        </pc:spChg>
        <pc:picChg chg="add mod">
          <ac:chgData name="Andreas Drolsum Haraldsrud" userId="a321594c-2ddb-4e67-9f54-8982ebf5f6fc" providerId="ADAL" clId="{4E798934-F68D-44AA-9332-E349E8C623EA}" dt="2021-06-21T09:27:49.876" v="54" actId="1076"/>
          <ac:picMkLst>
            <pc:docMk/>
            <pc:sldMk cId="332732636" sldId="534"/>
            <ac:picMk id="6" creationId="{AA224F27-05E0-476B-8E9A-619DBBA93767}"/>
          </ac:picMkLst>
        </pc:picChg>
      </pc:sldChg>
      <pc:sldChg chg="addSp delSp modSp new mod ord">
        <pc:chgData name="Andreas Drolsum Haraldsrud" userId="a321594c-2ddb-4e67-9f54-8982ebf5f6fc" providerId="ADAL" clId="{4E798934-F68D-44AA-9332-E349E8C623EA}" dt="2021-06-21T09:29:09.527" v="77"/>
        <pc:sldMkLst>
          <pc:docMk/>
          <pc:sldMk cId="2440493214" sldId="535"/>
        </pc:sldMkLst>
        <pc:graphicFrameChg chg="add del mod">
          <ac:chgData name="Andreas Drolsum Haraldsrud" userId="a321594c-2ddb-4e67-9f54-8982ebf5f6fc" providerId="ADAL" clId="{4E798934-F68D-44AA-9332-E349E8C623EA}" dt="2021-06-21T09:27:31.866" v="47" actId="478"/>
          <ac:graphicFrameMkLst>
            <pc:docMk/>
            <pc:sldMk cId="2440493214" sldId="535"/>
            <ac:graphicFrameMk id="5" creationId="{0430D75F-C316-4762-BA99-9C4842C9A133}"/>
          </ac:graphicFrameMkLst>
        </pc:graphicFrameChg>
        <pc:picChg chg="add mod">
          <ac:chgData name="Andreas Drolsum Haraldsrud" userId="a321594c-2ddb-4e67-9f54-8982ebf5f6fc" providerId="ADAL" clId="{4E798934-F68D-44AA-9332-E349E8C623EA}" dt="2021-06-21T09:27:45.435" v="53" actId="1076"/>
          <ac:picMkLst>
            <pc:docMk/>
            <pc:sldMk cId="2440493214" sldId="535"/>
            <ac:picMk id="6" creationId="{04A028C5-9BA0-4538-8ACA-F173F3E58B79}"/>
          </ac:picMkLst>
        </pc:picChg>
      </pc:sldChg>
      <pc:sldChg chg="addSp delSp modSp new mod ord">
        <pc:chgData name="Andreas Drolsum Haraldsrud" userId="a321594c-2ddb-4e67-9f54-8982ebf5f6fc" providerId="ADAL" clId="{4E798934-F68D-44AA-9332-E349E8C623EA}" dt="2021-06-21T09:29:04.462" v="75"/>
        <pc:sldMkLst>
          <pc:docMk/>
          <pc:sldMk cId="3009150501" sldId="536"/>
        </pc:sldMkLst>
        <pc:spChg chg="add del">
          <ac:chgData name="Andreas Drolsum Haraldsrud" userId="a321594c-2ddb-4e67-9f54-8982ebf5f6fc" providerId="ADAL" clId="{4E798934-F68D-44AA-9332-E349E8C623EA}" dt="2021-06-21T09:28:34.539" v="68"/>
          <ac:spMkLst>
            <pc:docMk/>
            <pc:sldMk cId="3009150501" sldId="536"/>
            <ac:spMk id="3" creationId="{483E0D1B-8A4A-457C-B0FF-4907640512E8}"/>
          </ac:spMkLst>
        </pc:spChg>
        <pc:picChg chg="add del mod">
          <ac:chgData name="Andreas Drolsum Haraldsrud" userId="a321594c-2ddb-4e67-9f54-8982ebf5f6fc" providerId="ADAL" clId="{4E798934-F68D-44AA-9332-E349E8C623EA}" dt="2021-06-21T09:28:18.660" v="62"/>
          <ac:picMkLst>
            <pc:docMk/>
            <pc:sldMk cId="3009150501" sldId="536"/>
            <ac:picMk id="6" creationId="{13604461-0E4D-4FB6-8A9E-F0A392816ED2}"/>
          </ac:picMkLst>
        </pc:picChg>
        <pc:picChg chg="add del mod">
          <ac:chgData name="Andreas Drolsum Haraldsrud" userId="a321594c-2ddb-4e67-9f54-8982ebf5f6fc" providerId="ADAL" clId="{4E798934-F68D-44AA-9332-E349E8C623EA}" dt="2021-06-21T09:28:25.068" v="67"/>
          <ac:picMkLst>
            <pc:docMk/>
            <pc:sldMk cId="3009150501" sldId="536"/>
            <ac:picMk id="8" creationId="{A9AC42E1-395F-441B-8607-014C70EFE5BC}"/>
          </ac:picMkLst>
        </pc:picChg>
        <pc:picChg chg="add mod">
          <ac:chgData name="Andreas Drolsum Haraldsrud" userId="a321594c-2ddb-4e67-9f54-8982ebf5f6fc" providerId="ADAL" clId="{4E798934-F68D-44AA-9332-E349E8C623EA}" dt="2021-06-21T09:28:45.099" v="73" actId="14100"/>
          <ac:picMkLst>
            <pc:docMk/>
            <pc:sldMk cId="3009150501" sldId="536"/>
            <ac:picMk id="10" creationId="{D1A34CB4-A91A-4125-A1B5-442E2626CD04}"/>
          </ac:picMkLst>
        </pc:picChg>
      </pc:sldChg>
    </pc:docChg>
  </pc:docChgLst>
  <pc:docChgLst>
    <pc:chgData name="Andreas Drolsum Haraldsrud" userId="a321594c-2ddb-4e67-9f54-8982ebf5f6fc" providerId="ADAL" clId="{1364490B-889B-45BE-9D06-026F811953DD}"/>
    <pc:docChg chg="undo custSel addSld delSld modSld">
      <pc:chgData name="Andreas Drolsum Haraldsrud" userId="a321594c-2ddb-4e67-9f54-8982ebf5f6fc" providerId="ADAL" clId="{1364490B-889B-45BE-9D06-026F811953DD}" dt="2019-10-20T20:57:16.137" v="1548" actId="1076"/>
      <pc:docMkLst>
        <pc:docMk/>
      </pc:docMkLst>
      <pc:sldChg chg="modSp">
        <pc:chgData name="Andreas Drolsum Haraldsrud" userId="a321594c-2ddb-4e67-9f54-8982ebf5f6fc" providerId="ADAL" clId="{1364490B-889B-45BE-9D06-026F811953DD}" dt="2019-10-20T20:37:43.065" v="299" actId="20577"/>
        <pc:sldMkLst>
          <pc:docMk/>
          <pc:sldMk cId="1689619773" sldId="503"/>
        </pc:sldMkLst>
        <pc:spChg chg="mod">
          <ac:chgData name="Andreas Drolsum Haraldsrud" userId="a321594c-2ddb-4e67-9f54-8982ebf5f6fc" providerId="ADAL" clId="{1364490B-889B-45BE-9D06-026F811953DD}" dt="2019-10-20T20:37:43.065" v="299" actId="20577"/>
          <ac:spMkLst>
            <pc:docMk/>
            <pc:sldMk cId="1689619773" sldId="503"/>
            <ac:spMk id="4" creationId="{FAD5D9EC-0CBC-4EBF-9DAB-58A5B293A661}"/>
          </ac:spMkLst>
        </pc:spChg>
      </pc:sldChg>
      <pc:sldChg chg="modSp modAnim">
        <pc:chgData name="Andreas Drolsum Haraldsrud" userId="a321594c-2ddb-4e67-9f54-8982ebf5f6fc" providerId="ADAL" clId="{1364490B-889B-45BE-9D06-026F811953DD}" dt="2019-10-20T20:57:16.137" v="1548" actId="1076"/>
        <pc:sldMkLst>
          <pc:docMk/>
          <pc:sldMk cId="1065568137" sldId="508"/>
        </pc:sldMkLst>
        <pc:spChg chg="mod">
          <ac:chgData name="Andreas Drolsum Haraldsrud" userId="a321594c-2ddb-4e67-9f54-8982ebf5f6fc" providerId="ADAL" clId="{1364490B-889B-45BE-9D06-026F811953DD}" dt="2019-10-20T20:57:12.854" v="1547" actId="20577"/>
          <ac:spMkLst>
            <pc:docMk/>
            <pc:sldMk cId="1065568137" sldId="508"/>
            <ac:spMk id="3" creationId="{00000000-0000-0000-0000-000000000000}"/>
          </ac:spMkLst>
        </pc:spChg>
        <pc:picChg chg="mod">
          <ac:chgData name="Andreas Drolsum Haraldsrud" userId="a321594c-2ddb-4e67-9f54-8982ebf5f6fc" providerId="ADAL" clId="{1364490B-889B-45BE-9D06-026F811953DD}" dt="2019-10-20T20:57:16.137" v="1548" actId="1076"/>
          <ac:picMkLst>
            <pc:docMk/>
            <pc:sldMk cId="1065568137" sldId="508"/>
            <ac:picMk id="4" creationId="{00000000-0000-0000-0000-000000000000}"/>
          </ac:picMkLst>
        </pc:picChg>
      </pc:sldChg>
      <pc:sldChg chg="modSp add">
        <pc:chgData name="Andreas Drolsum Haraldsrud" userId="a321594c-2ddb-4e67-9f54-8982ebf5f6fc" providerId="ADAL" clId="{1364490B-889B-45BE-9D06-026F811953DD}" dt="2019-10-20T20:22:23.200" v="10" actId="20577"/>
        <pc:sldMkLst>
          <pc:docMk/>
          <pc:sldMk cId="1332841006" sldId="509"/>
        </pc:sldMkLst>
        <pc:spChg chg="mod">
          <ac:chgData name="Andreas Drolsum Haraldsrud" userId="a321594c-2ddb-4e67-9f54-8982ebf5f6fc" providerId="ADAL" clId="{1364490B-889B-45BE-9D06-026F811953DD}" dt="2019-10-20T20:22:23.200" v="10" actId="20577"/>
          <ac:spMkLst>
            <pc:docMk/>
            <pc:sldMk cId="1332841006" sldId="509"/>
            <ac:spMk id="2" creationId="{B34BC491-1B53-44F8-8F4D-14757211EE03}"/>
          </ac:spMkLst>
        </pc:spChg>
      </pc:sldChg>
      <pc:sldChg chg="add del">
        <pc:chgData name="Andreas Drolsum Haraldsrud" userId="a321594c-2ddb-4e67-9f54-8982ebf5f6fc" providerId="ADAL" clId="{1364490B-889B-45BE-9D06-026F811953DD}" dt="2019-10-20T20:22:35.481" v="13" actId="2696"/>
        <pc:sldMkLst>
          <pc:docMk/>
          <pc:sldMk cId="4029958024" sldId="510"/>
        </pc:sldMkLst>
      </pc:sldChg>
      <pc:sldChg chg="addSp delSp modSp add">
        <pc:chgData name="Andreas Drolsum Haraldsrud" userId="a321594c-2ddb-4e67-9f54-8982ebf5f6fc" providerId="ADAL" clId="{1364490B-889B-45BE-9D06-026F811953DD}" dt="2019-10-20T20:46:17.608" v="493" actId="113"/>
        <pc:sldMkLst>
          <pc:docMk/>
          <pc:sldMk cId="4125662363" sldId="511"/>
        </pc:sldMkLst>
        <pc:spChg chg="mod">
          <ac:chgData name="Andreas Drolsum Haraldsrud" userId="a321594c-2ddb-4e67-9f54-8982ebf5f6fc" providerId="ADAL" clId="{1364490B-889B-45BE-9D06-026F811953DD}" dt="2019-10-20T20:22:40.457" v="31" actId="20577"/>
          <ac:spMkLst>
            <pc:docMk/>
            <pc:sldMk cId="4125662363" sldId="511"/>
            <ac:spMk id="2" creationId="{3F64FB6D-9B57-4986-A0F9-C698B5C3616F}"/>
          </ac:spMkLst>
        </pc:spChg>
        <pc:spChg chg="mod">
          <ac:chgData name="Andreas Drolsum Haraldsrud" userId="a321594c-2ddb-4e67-9f54-8982ebf5f6fc" providerId="ADAL" clId="{1364490B-889B-45BE-9D06-026F811953DD}" dt="2019-10-20T20:37:28.244" v="297" actId="20577"/>
          <ac:spMkLst>
            <pc:docMk/>
            <pc:sldMk cId="4125662363" sldId="511"/>
            <ac:spMk id="3" creationId="{71F8B7DF-1CAB-4786-8302-04A36217DDAB}"/>
          </ac:spMkLst>
        </pc:spChg>
        <pc:spChg chg="add mod">
          <ac:chgData name="Andreas Drolsum Haraldsrud" userId="a321594c-2ddb-4e67-9f54-8982ebf5f6fc" providerId="ADAL" clId="{1364490B-889B-45BE-9D06-026F811953DD}" dt="2019-10-20T20:46:17.608" v="493" actId="113"/>
          <ac:spMkLst>
            <pc:docMk/>
            <pc:sldMk cId="4125662363" sldId="511"/>
            <ac:spMk id="6" creationId="{E665877E-411D-400B-8D66-4CC157399542}"/>
          </ac:spMkLst>
        </pc:spChg>
        <pc:picChg chg="add del mod">
          <ac:chgData name="Andreas Drolsum Haraldsrud" userId="a321594c-2ddb-4e67-9f54-8982ebf5f6fc" providerId="ADAL" clId="{1364490B-889B-45BE-9D06-026F811953DD}" dt="2019-10-20T20:37:52.137" v="301"/>
          <ac:picMkLst>
            <pc:docMk/>
            <pc:sldMk cId="4125662363" sldId="511"/>
            <ac:picMk id="5" creationId="{F2540823-552C-4251-B22D-202AD22B671D}"/>
          </ac:picMkLst>
        </pc:picChg>
      </pc:sldChg>
      <pc:sldChg chg="addSp delSp modSp add">
        <pc:chgData name="Andreas Drolsum Haraldsrud" userId="a321594c-2ddb-4e67-9f54-8982ebf5f6fc" providerId="ADAL" clId="{1364490B-889B-45BE-9D06-026F811953DD}" dt="2019-10-20T20:23:54.348" v="205" actId="1076"/>
        <pc:sldMkLst>
          <pc:docMk/>
          <pc:sldMk cId="3797716222" sldId="512"/>
        </pc:sldMkLst>
        <pc:spChg chg="del">
          <ac:chgData name="Andreas Drolsum Haraldsrud" userId="a321594c-2ddb-4e67-9f54-8982ebf5f6fc" providerId="ADAL" clId="{1364490B-889B-45BE-9D06-026F811953DD}" dt="2019-10-20T20:23:45.299" v="201"/>
          <ac:spMkLst>
            <pc:docMk/>
            <pc:sldMk cId="3797716222" sldId="512"/>
            <ac:spMk id="3" creationId="{3818DCD4-8E4C-4FE7-9942-E5D85F1084E9}"/>
          </ac:spMkLst>
        </pc:spChg>
        <pc:picChg chg="add mod">
          <ac:chgData name="Andreas Drolsum Haraldsrud" userId="a321594c-2ddb-4e67-9f54-8982ebf5f6fc" providerId="ADAL" clId="{1364490B-889B-45BE-9D06-026F811953DD}" dt="2019-10-20T20:23:54.348" v="205" actId="1076"/>
          <ac:picMkLst>
            <pc:docMk/>
            <pc:sldMk cId="3797716222" sldId="512"/>
            <ac:picMk id="5" creationId="{3324000B-A6D9-4918-B5F8-4F6CDFD18039}"/>
          </ac:picMkLst>
        </pc:picChg>
      </pc:sldChg>
      <pc:sldChg chg="addSp delSp modSp add">
        <pc:chgData name="Andreas Drolsum Haraldsrud" userId="a321594c-2ddb-4e67-9f54-8982ebf5f6fc" providerId="ADAL" clId="{1364490B-889B-45BE-9D06-026F811953DD}" dt="2019-10-20T20:50:09.492" v="901" actId="20577"/>
        <pc:sldMkLst>
          <pc:docMk/>
          <pc:sldMk cId="3984930497" sldId="513"/>
        </pc:sldMkLst>
        <pc:spChg chg="mod">
          <ac:chgData name="Andreas Drolsum Haraldsrud" userId="a321594c-2ddb-4e67-9f54-8982ebf5f6fc" providerId="ADAL" clId="{1364490B-889B-45BE-9D06-026F811953DD}" dt="2019-10-20T20:46:32.497" v="530" actId="20577"/>
          <ac:spMkLst>
            <pc:docMk/>
            <pc:sldMk cId="3984930497" sldId="513"/>
            <ac:spMk id="2" creationId="{B9D48220-1F7B-470B-9266-EA93340F4A0B}"/>
          </ac:spMkLst>
        </pc:spChg>
        <pc:spChg chg="add del mod">
          <ac:chgData name="Andreas Drolsum Haraldsrud" userId="a321594c-2ddb-4e67-9f54-8982ebf5f6fc" providerId="ADAL" clId="{1364490B-889B-45BE-9D06-026F811953DD}" dt="2019-10-20T20:48:04.456" v="809" actId="403"/>
          <ac:spMkLst>
            <pc:docMk/>
            <pc:sldMk cId="3984930497" sldId="513"/>
            <ac:spMk id="3" creationId="{024C6566-68B9-45D6-8510-6999A396F46E}"/>
          </ac:spMkLst>
        </pc:spChg>
        <pc:spChg chg="add del mod">
          <ac:chgData name="Andreas Drolsum Haraldsrud" userId="a321594c-2ddb-4e67-9f54-8982ebf5f6fc" providerId="ADAL" clId="{1364490B-889B-45BE-9D06-026F811953DD}" dt="2019-10-20T20:46:45.298" v="536"/>
          <ac:spMkLst>
            <pc:docMk/>
            <pc:sldMk cId="3984930497" sldId="513"/>
            <ac:spMk id="4" creationId="{50D44DB3-B5D5-4072-9D17-5AB422243271}"/>
          </ac:spMkLst>
        </pc:spChg>
        <pc:spChg chg="add mod">
          <ac:chgData name="Andreas Drolsum Haraldsrud" userId="a321594c-2ddb-4e67-9f54-8982ebf5f6fc" providerId="ADAL" clId="{1364490B-889B-45BE-9D06-026F811953DD}" dt="2019-10-20T20:50:09.492" v="901" actId="20577"/>
          <ac:spMkLst>
            <pc:docMk/>
            <pc:sldMk cId="3984930497" sldId="513"/>
            <ac:spMk id="5" creationId="{9C1897F4-7206-4EE5-A89D-73B8E94F5364}"/>
          </ac:spMkLst>
        </pc:spChg>
      </pc:sldChg>
      <pc:sldChg chg="addSp modSp add modAnim">
        <pc:chgData name="Andreas Drolsum Haraldsrud" userId="a321594c-2ddb-4e67-9f54-8982ebf5f6fc" providerId="ADAL" clId="{1364490B-889B-45BE-9D06-026F811953DD}" dt="2019-10-20T20:56:28.821" v="1543"/>
        <pc:sldMkLst>
          <pc:docMk/>
          <pc:sldMk cId="3330366134" sldId="514"/>
        </pc:sldMkLst>
        <pc:spChg chg="mod">
          <ac:chgData name="Andreas Drolsum Haraldsrud" userId="a321594c-2ddb-4e67-9f54-8982ebf5f6fc" providerId="ADAL" clId="{1364490B-889B-45BE-9D06-026F811953DD}" dt="2019-10-20T20:50:43.200" v="933" actId="20577"/>
          <ac:spMkLst>
            <pc:docMk/>
            <pc:sldMk cId="3330366134" sldId="514"/>
            <ac:spMk id="2" creationId="{655EDA2C-B27F-4BF8-945F-534EC86B39CA}"/>
          </ac:spMkLst>
        </pc:spChg>
        <pc:spChg chg="mod">
          <ac:chgData name="Andreas Drolsum Haraldsrud" userId="a321594c-2ddb-4e67-9f54-8982ebf5f6fc" providerId="ADAL" clId="{1364490B-889B-45BE-9D06-026F811953DD}" dt="2019-10-20T20:54:42.081" v="1537" actId="404"/>
          <ac:spMkLst>
            <pc:docMk/>
            <pc:sldMk cId="3330366134" sldId="514"/>
            <ac:spMk id="3" creationId="{74843C93-4649-4215-9E9C-3F9977FB0386}"/>
          </ac:spMkLst>
        </pc:spChg>
        <pc:picChg chg="add mod">
          <ac:chgData name="Andreas Drolsum Haraldsrud" userId="a321594c-2ddb-4e67-9f54-8982ebf5f6fc" providerId="ADAL" clId="{1364490B-889B-45BE-9D06-026F811953DD}" dt="2019-10-20T20:56:25.949" v="1542" actId="1076"/>
          <ac:picMkLst>
            <pc:docMk/>
            <pc:sldMk cId="3330366134" sldId="514"/>
            <ac:picMk id="5" creationId="{1AA01F1E-E884-496D-AD18-AF5B903D6E6D}"/>
          </ac:picMkLst>
        </pc:picChg>
      </pc:sldChg>
      <pc:sldChg chg="modSp add">
        <pc:chgData name="Andreas Drolsum Haraldsrud" userId="a321594c-2ddb-4e67-9f54-8982ebf5f6fc" providerId="ADAL" clId="{1364490B-889B-45BE-9D06-026F811953DD}" dt="2019-10-20T20:54:10.186" v="1471" actId="403"/>
        <pc:sldMkLst>
          <pc:docMk/>
          <pc:sldMk cId="2031551867" sldId="515"/>
        </pc:sldMkLst>
        <pc:spChg chg="mod">
          <ac:chgData name="Andreas Drolsum Haraldsrud" userId="a321594c-2ddb-4e67-9f54-8982ebf5f6fc" providerId="ADAL" clId="{1364490B-889B-45BE-9D06-026F811953DD}" dt="2019-10-20T20:50:58.911" v="999" actId="20577"/>
          <ac:spMkLst>
            <pc:docMk/>
            <pc:sldMk cId="2031551867" sldId="515"/>
            <ac:spMk id="2" creationId="{2F161755-5630-4D81-93DF-E46848A3E257}"/>
          </ac:spMkLst>
        </pc:spChg>
        <pc:spChg chg="mod">
          <ac:chgData name="Andreas Drolsum Haraldsrud" userId="a321594c-2ddb-4e67-9f54-8982ebf5f6fc" providerId="ADAL" clId="{1364490B-889B-45BE-9D06-026F811953DD}" dt="2019-10-20T20:54:10.186" v="1471" actId="403"/>
          <ac:spMkLst>
            <pc:docMk/>
            <pc:sldMk cId="2031551867" sldId="515"/>
            <ac:spMk id="3" creationId="{B3D56827-558B-4667-A6FA-1AF99E8F3AA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2E11E-DD55-426B-A804-C32C017D4A7D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70D51-E5E3-4F46-A55E-33F7213B25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695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CC55C-3B27-C844-A69E-D1E7A444D8D0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667E2-D675-374F-8B11-7B4396754B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423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761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Kinesisk pære.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9154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Eple med </a:t>
            </a:r>
            <a:r>
              <a:rPr lang="nb-NO" dirty="0" err="1"/>
              <a:t>pæreform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64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677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Illustrasjoner: </a:t>
            </a:r>
            <a:r>
              <a:rPr lang="nb-NO" dirty="0" err="1"/>
              <a:t>Beslutningstrealgoritme</a:t>
            </a:r>
            <a:r>
              <a:rPr lang="nb-NO" dirty="0"/>
              <a:t> og KNN-algoritme.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854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https://www.youtube.com/watch?v=9GHPNKUMf70</a:t>
            </a:r>
          </a:p>
          <a:p>
            <a:endParaRPr lang="nb-NO" dirty="0"/>
          </a:p>
          <a:p>
            <a:r>
              <a:rPr lang="nb-NO" dirty="0"/>
              <a:t>Livekoding av </a:t>
            </a:r>
            <a:r>
              <a:rPr lang="nb-NO" dirty="0" err="1"/>
              <a:t>pingvinanalyse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22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Livekoding av lineær regresjon med nevrale nettverk.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6667E2-D675-374F-8B11-7B4396754B1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21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1025"/>
            <a:ext cx="7429501" cy="1884458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4320"/>
            <a:ext cx="7428379" cy="855747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A78D-282B-FF45-8EA6-2895F3C87F28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9E42-278E-8443-9918-98F128BBA1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6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21.10.2021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21.10.2021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21.10.2021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5" r:id="rId15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F1574C-EDB0-4093-99A6-A400FE6144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Programmering for kjemikere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E17633F-38EF-4D85-9ED0-6D967DA7BF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Maskinlæring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1E8BD12-25AB-48BB-9CD1-3C4604D09C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89" y="3982065"/>
            <a:ext cx="3497949" cy="326424"/>
          </a:xfrm>
        </p:spPr>
        <p:txBody>
          <a:bodyPr>
            <a:normAutofit/>
          </a:bodyPr>
          <a:lstStyle/>
          <a:p>
            <a:r>
              <a:rPr lang="nb-NO" dirty="0"/>
              <a:t>Andreas Haraldsrud</a:t>
            </a:r>
          </a:p>
          <a:p>
            <a:r>
              <a:rPr lang="nb-NO" dirty="0"/>
              <a:t>Kjemisk institutt, UiO</a:t>
            </a:r>
          </a:p>
        </p:txBody>
      </p:sp>
    </p:spTree>
    <p:extLst>
      <p:ext uri="{BB962C8B-B14F-4D97-AF65-F5344CB8AC3E}">
        <p14:creationId xmlns:p14="http://schemas.microsoft.com/office/powerpoint/2010/main" val="130419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064D78-BC60-47BD-813C-62299C5A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9E5F82-043E-4465-A50E-754AD749DB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0AA7E8E-CA0E-4F98-95D2-E8266822E2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0C0E18B-3564-4441-B03B-AF85E3BF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60" y="288036"/>
            <a:ext cx="7020879" cy="421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78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9A2D60-F2A9-4CB7-B4A8-64E353CD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2F3BA3-F05C-40EB-BA46-04F4E651D6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0720512-B795-4C42-98CD-DC25DA18DD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BLUE PAPER - Home | Facebook">
            <a:extLst>
              <a:ext uri="{FF2B5EF4-FFF2-40B4-BE49-F238E27FC236}">
                <a16:creationId xmlns:a16="http://schemas.microsoft.com/office/drawing/2014/main" id="{42EC29D7-C73D-4E87-ACF4-16985047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2" y="288036"/>
            <a:ext cx="6832595" cy="42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8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3131AA-2546-470B-8AFC-384B3CE3F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A224F27-05E0-476B-8E9A-619DBBA937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3436" y="288036"/>
            <a:ext cx="6609731" cy="4131081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F339E98-87B3-465F-BE44-D9794FE4F5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73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6B70ED-3482-460E-9388-FF6C663FC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BC496E-BC52-4614-B2B2-503C10021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7C91AE-16A7-446A-A9E8-3B628BF597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4A028C5-9BA0-4538-8ACA-F173F3E58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27" y="289179"/>
            <a:ext cx="6763749" cy="42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9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521C7D-CDB3-4E64-9F3A-D458C76B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1FDAAB-8C37-4723-A1D4-DC213F2228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60281CA-D495-4254-9D6C-78CF7E839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C317563-3665-42B9-A01A-0465A37BF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418" y="291544"/>
            <a:ext cx="7027164" cy="42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0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B230CF-2334-4C3D-BE51-267FABD1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D1A34CB4-A91A-4125-A1B5-442E2626CD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1005" y="288036"/>
            <a:ext cx="7394594" cy="4212527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1C69BD-88F7-4538-8371-DA447B019D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15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B17EBD-3A13-4D03-8076-8784A890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Maskinlæring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5EA656-11B1-402C-A28A-D99A009A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34350" indent="-342900">
              <a:buFont typeface="+mj-lt"/>
              <a:buAutoNum type="arabicPeriod"/>
            </a:pPr>
            <a:endParaRPr lang="nb-NO" dirty="0"/>
          </a:p>
          <a:p>
            <a:pPr marL="334350" indent="-342900">
              <a:buFont typeface="+mj-lt"/>
              <a:buAutoNum type="arabicPeriod"/>
            </a:pPr>
            <a:endParaRPr lang="nb-NO" dirty="0"/>
          </a:p>
          <a:p>
            <a:pPr marL="334350" indent="-342900">
              <a:buFont typeface="+mj-lt"/>
              <a:buAutoNum type="arabicPeriod"/>
            </a:pPr>
            <a:endParaRPr lang="nb-NO" dirty="0"/>
          </a:p>
          <a:p>
            <a:pPr marL="334350" indent="-342900">
              <a:buFont typeface="+mj-lt"/>
              <a:buAutoNum type="arabicPeriod"/>
            </a:pPr>
            <a:endParaRPr lang="nb-NO" dirty="0"/>
          </a:p>
          <a:p>
            <a:pPr marL="285750" indent="-285750"/>
            <a:endParaRPr lang="nb-NO" sz="18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996D6F9-5B8E-4CB5-A779-1D51C139D99B}"/>
              </a:ext>
            </a:extLst>
          </p:cNvPr>
          <p:cNvSpPr txBox="1"/>
          <p:nvPr/>
        </p:nvSpPr>
        <p:spPr>
          <a:xfrm>
            <a:off x="611505" y="1432005"/>
            <a:ext cx="7920990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800" b="1" dirty="0"/>
              <a:t>Maskinlæring</a:t>
            </a:r>
          </a:p>
          <a:p>
            <a:endParaRPr lang="nb-NO" sz="1800" dirty="0"/>
          </a:p>
          <a:p>
            <a:r>
              <a:rPr lang="nb-NO" sz="1800" dirty="0"/>
              <a:t>I maskinlæring bruker vi algoritmer som kan estimere modeller fra data.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25A7B5D-85D0-4223-8BE8-0FC8D6EA7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948" y="2572544"/>
            <a:ext cx="3266104" cy="2449578"/>
          </a:xfrm>
          <a:prstGeom prst="rect">
            <a:avLst/>
          </a:prstGeom>
        </p:spPr>
      </p:pic>
      <p:sp>
        <p:nvSpPr>
          <p:cNvPr id="11" name="Pil: ned 10">
            <a:extLst>
              <a:ext uri="{FF2B5EF4-FFF2-40B4-BE49-F238E27FC236}">
                <a16:creationId xmlns:a16="http://schemas.microsoft.com/office/drawing/2014/main" id="{4EB84182-0A8A-4481-92CE-69ECE6980529}"/>
              </a:ext>
            </a:extLst>
          </p:cNvPr>
          <p:cNvSpPr/>
          <p:nvPr/>
        </p:nvSpPr>
        <p:spPr>
          <a:xfrm rot="10800000">
            <a:off x="4311713" y="3939114"/>
            <a:ext cx="97436" cy="63708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7E51679-B38C-4DF5-BF8F-30226D5EA663}"/>
              </a:ext>
            </a:extLst>
          </p:cNvPr>
          <p:cNvSpPr txBox="1"/>
          <p:nvPr/>
        </p:nvSpPr>
        <p:spPr>
          <a:xfrm>
            <a:off x="2938948" y="4516451"/>
            <a:ext cx="3266104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bg1"/>
                </a:solidFill>
              </a:rPr>
              <a:t>INPUT: Livsvalg, genetikk, talent,      </a:t>
            </a:r>
          </a:p>
          <a:p>
            <a:pPr algn="ctr"/>
            <a:r>
              <a:rPr lang="nb-NO" b="1" dirty="0">
                <a:solidFill>
                  <a:schemeClr val="bg1"/>
                </a:solidFill>
              </a:rPr>
              <a:t>   personlighet (data)</a:t>
            </a:r>
          </a:p>
        </p:txBody>
      </p:sp>
      <p:sp>
        <p:nvSpPr>
          <p:cNvPr id="14" name="Snakkeboble: oval 13">
            <a:extLst>
              <a:ext uri="{FF2B5EF4-FFF2-40B4-BE49-F238E27FC236}">
                <a16:creationId xmlns:a16="http://schemas.microsoft.com/office/drawing/2014/main" id="{B5A66423-99E9-4E1C-977C-656BAD3E9BB7}"/>
              </a:ext>
            </a:extLst>
          </p:cNvPr>
          <p:cNvSpPr/>
          <p:nvPr/>
        </p:nvSpPr>
        <p:spPr>
          <a:xfrm>
            <a:off x="4723944" y="2572544"/>
            <a:ext cx="1445675" cy="644577"/>
          </a:xfrm>
          <a:prstGeom prst="wedgeEllipseCallout">
            <a:avLst>
              <a:gd name="adj1" fmla="val -22907"/>
              <a:gd name="adj2" fmla="val 8924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00F079A-5AB0-46D7-BEF9-997EE82386E7}"/>
              </a:ext>
            </a:extLst>
          </p:cNvPr>
          <p:cNvSpPr txBox="1"/>
          <p:nvPr/>
        </p:nvSpPr>
        <p:spPr>
          <a:xfrm>
            <a:off x="4899056" y="2631428"/>
            <a:ext cx="1230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  OUTPUT: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«</a:t>
            </a:r>
            <a:r>
              <a:rPr lang="nb-NO" dirty="0" err="1">
                <a:solidFill>
                  <a:schemeClr val="bg1"/>
                </a:solidFill>
              </a:rPr>
              <a:t>Griffindor</a:t>
            </a:r>
            <a:r>
              <a:rPr lang="nb-NO" dirty="0">
                <a:solidFill>
                  <a:schemeClr val="bg1"/>
                </a:solidFill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663210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01CAC4-207B-4D6F-8B30-8709E426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F14CC2-A4AF-4A79-9654-A1AF57DD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Bestem hvilke </a:t>
            </a:r>
            <a:r>
              <a:rPr lang="nb-NO" i="1" dirty="0"/>
              <a:t>kriterier</a:t>
            </a:r>
            <a:r>
              <a:rPr lang="nb-NO" dirty="0"/>
              <a:t> (attributter) skal ligge til grunn for modellen. Bestem hvilke </a:t>
            </a:r>
            <a:r>
              <a:rPr lang="nb-NO" i="1" dirty="0"/>
              <a:t>kategorier</a:t>
            </a:r>
            <a:r>
              <a:rPr lang="nb-NO" dirty="0"/>
              <a:t> eller verdier vi ønsker å forutsi med modellen (</a:t>
            </a:r>
            <a:r>
              <a:rPr lang="nb-NO" dirty="0" err="1"/>
              <a:t>labels</a:t>
            </a:r>
            <a:r>
              <a:rPr lang="nb-NO" dirty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Velg en del av datasettet som modellen skal trene på og en del vi skal teste og validere modellen med.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Lag en modell basert på en algoritme.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Tren modellen med treningssettet.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Valider modellen med testsettet.</a:t>
            </a:r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Analyser og gjenta til du får en modell som er god nok til å predikere.</a:t>
            </a:r>
          </a:p>
        </p:txBody>
      </p:sp>
    </p:spTree>
    <p:extLst>
      <p:ext uri="{BB962C8B-B14F-4D97-AF65-F5344CB8AC3E}">
        <p14:creationId xmlns:p14="http://schemas.microsoft.com/office/powerpoint/2010/main" val="186386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867734-7E89-4FAD-A855-6C83BF5F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Algoritmene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398D980D-8529-46C5-8060-C116C6CE4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Noen er enkle å forstå prinsippene bak – andre er mer abstrakte.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171F393-2ED9-4947-9298-1E8824BD6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172" y="2017908"/>
            <a:ext cx="3662890" cy="256249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6FFB78FC-6F0E-4569-8193-315C950C9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56" y="2046156"/>
            <a:ext cx="2892690" cy="256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E0AD1F-37B2-4457-B2A5-89929DD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</a:t>
            </a:r>
            <a:r>
              <a:rPr lang="nb-NO" dirty="0" err="1"/>
              <a:t>Pengwings</a:t>
            </a:r>
            <a:r>
              <a:rPr lang="nb-NO" dirty="0"/>
              <a:t>»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0E700EA-A7ED-4F7A-9C3B-F9D80275B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9809" y="1439863"/>
            <a:ext cx="5192944" cy="3060700"/>
          </a:xfrm>
        </p:spPr>
      </p:pic>
    </p:spTree>
    <p:extLst>
      <p:ext uri="{BB962C8B-B14F-4D97-AF65-F5344CB8AC3E}">
        <p14:creationId xmlns:p14="http://schemas.microsoft.com/office/powerpoint/2010/main" val="164546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A4EB42-4F3B-4047-A7B0-17459973E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70" y="1726404"/>
            <a:ext cx="6562060" cy="630942"/>
          </a:xfrm>
        </p:spPr>
        <p:txBody>
          <a:bodyPr/>
          <a:lstStyle/>
          <a:p>
            <a:r>
              <a:rPr lang="nb-NO" dirty="0"/>
              <a:t>Hva er maskinlæring?</a:t>
            </a:r>
          </a:p>
        </p:txBody>
      </p:sp>
    </p:spTree>
    <p:extLst>
      <p:ext uri="{BB962C8B-B14F-4D97-AF65-F5344CB8AC3E}">
        <p14:creationId xmlns:p14="http://schemas.microsoft.com/office/powerpoint/2010/main" val="378344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4274B7-222C-4FC7-8FD9-42DFB5D4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 descr="Et bilde som inneholder lilla, plante, blomst&#10;&#10;Automatisk generert beskrivelse">
            <a:extLst>
              <a:ext uri="{FF2B5EF4-FFF2-40B4-BE49-F238E27FC236}">
                <a16:creationId xmlns:a16="http://schemas.microsoft.com/office/drawing/2014/main" id="{CF54A436-7740-4698-8DF6-731B3EC80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72" y="497721"/>
            <a:ext cx="5518702" cy="4149646"/>
          </a:xfrm>
        </p:spPr>
      </p:pic>
    </p:spTree>
    <p:extLst>
      <p:ext uri="{BB962C8B-B14F-4D97-AF65-F5344CB8AC3E}">
        <p14:creationId xmlns:p14="http://schemas.microsoft.com/office/powerpoint/2010/main" val="158655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98731A-D268-439D-B240-549E41AD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Ekstrapensum: </a:t>
            </a:r>
            <a:br>
              <a:rPr lang="nb-NO" dirty="0" smtClean="0">
                <a:solidFill>
                  <a:srgbClr val="FF0000"/>
                </a:solidFill>
              </a:rPr>
            </a:br>
            <a:r>
              <a:rPr lang="nb-NO" dirty="0" smtClean="0">
                <a:solidFill>
                  <a:srgbClr val="FF0000"/>
                </a:solidFill>
              </a:rPr>
              <a:t>Kunstige </a:t>
            </a:r>
            <a:r>
              <a:rPr lang="nb-NO" dirty="0">
                <a:solidFill>
                  <a:srgbClr val="FF0000"/>
                </a:solidFill>
              </a:rPr>
              <a:t>nevrale nettverk – mer «</a:t>
            </a:r>
            <a:r>
              <a:rPr lang="nb-NO" dirty="0" err="1">
                <a:solidFill>
                  <a:srgbClr val="FF0000"/>
                </a:solidFill>
              </a:rPr>
              <a:t>sorting</a:t>
            </a:r>
            <a:r>
              <a:rPr lang="nb-NO" dirty="0">
                <a:solidFill>
                  <a:srgbClr val="FF0000"/>
                </a:solidFill>
              </a:rPr>
              <a:t> hat </a:t>
            </a:r>
            <a:r>
              <a:rPr lang="nb-NO" dirty="0" err="1">
                <a:solidFill>
                  <a:srgbClr val="FF0000"/>
                </a:solidFill>
              </a:rPr>
              <a:t>magic</a:t>
            </a:r>
            <a:r>
              <a:rPr lang="nb-NO" dirty="0">
                <a:solidFill>
                  <a:srgbClr val="FF0000"/>
                </a:solidFill>
              </a:rPr>
              <a:t>»?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F3F09E1-F65B-40D6-AC89-9BE4D2DB5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46" y="1675701"/>
            <a:ext cx="3081316" cy="2589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lassholder for innhold 10">
                <a:extLst>
                  <a:ext uri="{FF2B5EF4-FFF2-40B4-BE49-F238E27FC236}">
                    <a16:creationId xmlns:a16="http://schemas.microsoft.com/office/drawing/2014/main" id="{E592C8E0-A2CF-4A09-9AFF-ACC681BAAA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72" y="1440181"/>
                <a:ext cx="4759177" cy="3060383"/>
              </a:xfrm>
            </p:spPr>
            <p:txBody>
              <a:bodyPr/>
              <a:lstStyle/>
              <a:p>
                <a:r>
                  <a:rPr lang="nb-NO" i="1" dirty="0"/>
                  <a:t>Noder</a:t>
                </a:r>
                <a:r>
                  <a:rPr lang="nb-NO" dirty="0"/>
                  <a:t> analogt til nevroner i hjernen.</a:t>
                </a:r>
              </a:p>
              <a:p>
                <a:r>
                  <a:rPr lang="nb-NO" dirty="0"/>
                  <a:t>Konstruerer ulike lag med en viss styrke (vekting) mellom lagene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/>
                  <a:t>). Lagene representere ikke noe virkelig, men er en kobling mellom elementer (noder).</a:t>
                </a:r>
              </a:p>
              <a:p>
                <a:r>
                  <a:rPr lang="nb-NO" dirty="0"/>
                  <a:t>Må alltid ha input-lag og output-lag med et visst antall noder.</a:t>
                </a:r>
              </a:p>
              <a:p>
                <a:r>
                  <a:rPr lang="nb-NO" dirty="0"/>
                  <a:t>«Gjemte lag» ligger mellom input og output.</a:t>
                </a:r>
              </a:p>
              <a:p>
                <a:r>
                  <a:rPr lang="nb-NO" dirty="0"/>
                  <a:t>Hvor mange lag skal jeg velge? Hvor mange noder?</a:t>
                </a:r>
              </a:p>
              <a:p>
                <a:pPr marL="180000" lvl="1" indent="0">
                  <a:buNone/>
                </a:pPr>
                <a:endParaRPr lang="nb-NO" dirty="0"/>
              </a:p>
              <a:p>
                <a:pPr marL="180000" lvl="1" indent="0">
                  <a:buNone/>
                </a:pPr>
                <a:r>
                  <a:rPr lang="nb-NO" dirty="0"/>
                  <a:t>		PRØVING OG FEILING!</a:t>
                </a:r>
              </a:p>
            </p:txBody>
          </p:sp>
        </mc:Choice>
        <mc:Fallback xmlns="">
          <p:sp>
            <p:nvSpPr>
              <p:cNvPr id="11" name="Plassholder for innhold 10">
                <a:extLst>
                  <a:ext uri="{FF2B5EF4-FFF2-40B4-BE49-F238E27FC236}">
                    <a16:creationId xmlns:a16="http://schemas.microsoft.com/office/drawing/2014/main" id="{E592C8E0-A2CF-4A09-9AFF-ACC681BAAA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72" y="1440181"/>
                <a:ext cx="4759177" cy="3060383"/>
              </a:xfrm>
              <a:blipFill>
                <a:blip r:embed="rId4"/>
                <a:stretch>
                  <a:fillRect l="-2308" t="-1992" r="-2179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751E5E4B-83DA-4585-B4CF-F96FAA7C5D2C}"/>
                  </a:ext>
                </a:extLst>
              </p:cNvPr>
              <p:cNvSpPr txBox="1"/>
              <p:nvPr/>
            </p:nvSpPr>
            <p:spPr>
              <a:xfrm>
                <a:off x="5913620" y="2038662"/>
                <a:ext cx="77199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2" name="TekstSylinder 11">
                <a:extLst>
                  <a:ext uri="{FF2B5EF4-FFF2-40B4-BE49-F238E27FC236}">
                    <a16:creationId xmlns:a16="http://schemas.microsoft.com/office/drawing/2014/main" id="{751E5E4B-83DA-4585-B4CF-F96FAA7C5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20" y="2038662"/>
                <a:ext cx="771993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121E2065-180F-40B8-B722-AC46E1720AE9}"/>
                  </a:ext>
                </a:extLst>
              </p:cNvPr>
              <p:cNvSpPr txBox="1"/>
              <p:nvPr/>
            </p:nvSpPr>
            <p:spPr>
              <a:xfrm>
                <a:off x="5826177" y="2422503"/>
                <a:ext cx="77199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3" name="TekstSylinder 12">
                <a:extLst>
                  <a:ext uri="{FF2B5EF4-FFF2-40B4-BE49-F238E27FC236}">
                    <a16:creationId xmlns:a16="http://schemas.microsoft.com/office/drawing/2014/main" id="{121E2065-180F-40B8-B722-AC46E1720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177" y="2422503"/>
                <a:ext cx="771993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8A2E4B79-B59D-4F44-86F4-26159E07BF24}"/>
                  </a:ext>
                </a:extLst>
              </p:cNvPr>
              <p:cNvSpPr txBox="1"/>
              <p:nvPr/>
            </p:nvSpPr>
            <p:spPr>
              <a:xfrm>
                <a:off x="5721246" y="2653716"/>
                <a:ext cx="77199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4" name="TekstSylinder 13">
                <a:extLst>
                  <a:ext uri="{FF2B5EF4-FFF2-40B4-BE49-F238E27FC236}">
                    <a16:creationId xmlns:a16="http://schemas.microsoft.com/office/drawing/2014/main" id="{8A2E4B79-B59D-4F44-86F4-26159E07B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46" y="2653716"/>
                <a:ext cx="771993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24E073F4-01B9-4FDC-9236-23A4ED1EDB00}"/>
                  </a:ext>
                </a:extLst>
              </p:cNvPr>
              <p:cNvSpPr txBox="1"/>
              <p:nvPr/>
            </p:nvSpPr>
            <p:spPr>
              <a:xfrm>
                <a:off x="5440180" y="2844325"/>
                <a:ext cx="771993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15" name="TekstSylinder 14">
                <a:extLst>
                  <a:ext uri="{FF2B5EF4-FFF2-40B4-BE49-F238E27FC236}">
                    <a16:creationId xmlns:a16="http://schemas.microsoft.com/office/drawing/2014/main" id="{24E073F4-01B9-4FDC-9236-23A4ED1ED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180" y="2844325"/>
                <a:ext cx="771993" cy="3000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33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DB343-E80A-4BFA-8015-829C1120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Maskinlæring i kjemi?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B47C0E-9278-452E-A3AE-FACE9D564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Proteinstruktur? Bindingsaffinitet i proteiner? Design av legemidler?</a:t>
            </a:r>
          </a:p>
          <a:p>
            <a:r>
              <a:rPr lang="nb-NO" sz="1600" dirty="0"/>
              <a:t>Astrokjemi: Interstellart støv – hva består det av? </a:t>
            </a:r>
            <a:r>
              <a:rPr lang="nb-NO" sz="1600" dirty="0">
                <a:sym typeface="Wingdings" panose="05000000000000000000" pitchFamily="2" charset="2"/>
              </a:rPr>
              <a:t> Stjernedannelse. </a:t>
            </a:r>
            <a:endParaRPr lang="nb-NO" sz="1600" dirty="0"/>
          </a:p>
          <a:p>
            <a:r>
              <a:rPr lang="nb-NO" sz="1600" dirty="0"/>
              <a:t>Stabilitet – hvilke molekyler lar seg syntetisere?</a:t>
            </a:r>
          </a:p>
          <a:p>
            <a:r>
              <a:rPr lang="nb-NO" sz="1600" dirty="0"/>
              <a:t>Reaktivitet – hvordan oppfører molekylet seg?</a:t>
            </a:r>
          </a:p>
          <a:p>
            <a:r>
              <a:rPr lang="nb-NO" sz="1600" dirty="0"/>
              <a:t>Materialegenskaper?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92B51F-88DA-4EA0-A0E8-435AE107A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762" y="2228850"/>
            <a:ext cx="3445186" cy="29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6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A7F710-B98A-4A1B-81A8-0BE9038E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skal dere kunne?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069886-751E-4A74-A93C-AA9EB0736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i="1" dirty="0"/>
              <a:t>Forklare</a:t>
            </a:r>
            <a:r>
              <a:rPr lang="nb-NO" sz="2000" dirty="0"/>
              <a:t> hva som menes med maskinlæring.</a:t>
            </a:r>
          </a:p>
          <a:p>
            <a:r>
              <a:rPr lang="nb-NO" sz="2000" i="1" dirty="0"/>
              <a:t>Bruke</a:t>
            </a:r>
            <a:r>
              <a:rPr lang="nb-NO" sz="2000" dirty="0"/>
              <a:t> maskinlæringsalgoritmer </a:t>
            </a:r>
            <a:r>
              <a:rPr lang="nb-NO" sz="2000" dirty="0" smtClean="0"/>
              <a:t>til å </a:t>
            </a:r>
            <a:r>
              <a:rPr lang="nb-NO" sz="2000" dirty="0"/>
              <a:t>forutsi en kategori av noe (klassifisering) basert på et sett med kriterier.</a:t>
            </a:r>
          </a:p>
          <a:p>
            <a:r>
              <a:rPr lang="nb-NO" sz="2000" dirty="0" smtClean="0"/>
              <a:t>Tolke </a:t>
            </a:r>
            <a:r>
              <a:rPr lang="nb-NO" sz="2000" dirty="0"/>
              <a:t>og drøfte modellene du lager.</a:t>
            </a:r>
          </a:p>
        </p:txBody>
      </p:sp>
    </p:spTree>
    <p:extLst>
      <p:ext uri="{BB962C8B-B14F-4D97-AF65-F5344CB8AC3E}">
        <p14:creationId xmlns:p14="http://schemas.microsoft.com/office/powerpoint/2010/main" val="24917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E0AD1F-37B2-4457-B2A5-89929DD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pic>
        <p:nvPicPr>
          <p:cNvPr id="5" name="Plassholder for innhold 4" descr="Et bilde som inneholder sitter, innendørs, frukt, rød&#10;&#10;Automatisk generert beskrivelse">
            <a:extLst>
              <a:ext uri="{FF2B5EF4-FFF2-40B4-BE49-F238E27FC236}">
                <a16:creationId xmlns:a16="http://schemas.microsoft.com/office/drawing/2014/main" id="{A8A182C1-ACBB-4799-A2B1-180DD51E4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931" y="1439863"/>
            <a:ext cx="3060700" cy="3060700"/>
          </a:xfrm>
        </p:spPr>
      </p:pic>
    </p:spTree>
    <p:extLst>
      <p:ext uri="{BB962C8B-B14F-4D97-AF65-F5344CB8AC3E}">
        <p14:creationId xmlns:p14="http://schemas.microsoft.com/office/powerpoint/2010/main" val="41632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943FBD-390E-4DAD-9CFE-6E67A6D2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961FA6-6340-41EA-82DD-F4FA0C90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D12CDCF-215F-41CD-BDD7-062BC171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88" y="1440181"/>
            <a:ext cx="2918757" cy="29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E0AD1F-37B2-4457-B2A5-89929DD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pic>
        <p:nvPicPr>
          <p:cNvPr id="5" name="Plassholder for innhold 4" descr="Et bilde som inneholder tre, eple, frukt, plante&#10;&#10;Automatisk generert beskrivelse">
            <a:extLst>
              <a:ext uri="{FF2B5EF4-FFF2-40B4-BE49-F238E27FC236}">
                <a16:creationId xmlns:a16="http://schemas.microsoft.com/office/drawing/2014/main" id="{371050F7-DEF0-4446-8955-298721E87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138" y="1460938"/>
            <a:ext cx="4019724" cy="2412587"/>
          </a:xfrm>
        </p:spPr>
      </p:pic>
    </p:spTree>
    <p:extLst>
      <p:ext uri="{BB962C8B-B14F-4D97-AF65-F5344CB8AC3E}">
        <p14:creationId xmlns:p14="http://schemas.microsoft.com/office/powerpoint/2010/main" val="146766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E0AD1F-37B2-4457-B2A5-89929DD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pic>
        <p:nvPicPr>
          <p:cNvPr id="5" name="Plassholder for innhold 4" descr="Et bilde som inneholder grønn, eple, innendørs, frukt&#10;&#10;Automatisk generert beskrivelse">
            <a:extLst>
              <a:ext uri="{FF2B5EF4-FFF2-40B4-BE49-F238E27FC236}">
                <a16:creationId xmlns:a16="http://schemas.microsoft.com/office/drawing/2014/main" id="{D37AEFF7-2F13-44DB-A937-975F27B3B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931" y="1439863"/>
            <a:ext cx="3060700" cy="3060700"/>
          </a:xfrm>
        </p:spPr>
      </p:pic>
    </p:spTree>
    <p:extLst>
      <p:ext uri="{BB962C8B-B14F-4D97-AF65-F5344CB8AC3E}">
        <p14:creationId xmlns:p14="http://schemas.microsoft.com/office/powerpoint/2010/main" val="417065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30A10B-20DF-411A-9C18-1B9A2CC5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pic>
        <p:nvPicPr>
          <p:cNvPr id="6" name="Plassholder for innhold 5" descr="Et bilde som inneholder innendørs, frukt, eple, oransje&#10;&#10;Automatisk generert beskrivelse">
            <a:extLst>
              <a:ext uri="{FF2B5EF4-FFF2-40B4-BE49-F238E27FC236}">
                <a16:creationId xmlns:a16="http://schemas.microsoft.com/office/drawing/2014/main" id="{E27668EE-8633-47C4-AFBC-41E4F5292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7608" y="1439863"/>
            <a:ext cx="5437346" cy="3060700"/>
          </a:xfrm>
        </p:spPr>
      </p:pic>
    </p:spTree>
    <p:extLst>
      <p:ext uri="{BB962C8B-B14F-4D97-AF65-F5344CB8AC3E}">
        <p14:creationId xmlns:p14="http://schemas.microsoft.com/office/powerpoint/2010/main" val="10253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A716A9-8E01-4F9B-A709-D4E26CE60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11189A-4CE0-4B55-8F97-3772A00C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E428ACF-D9E7-47E5-94DC-F7E094C7D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25" y="1525062"/>
            <a:ext cx="2890619" cy="28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1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6D81B96-E2BE-4290-BC3F-3E44022A8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</p:spPr>
        <p:txBody>
          <a:bodyPr/>
          <a:lstStyle/>
          <a:p>
            <a:r>
              <a:rPr lang="en-US" dirty="0"/>
              <a:t>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1349C5EB-D53B-48F3-8B7F-CB5B4AC859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3489" r="-1" b="20975"/>
          <a:stretch/>
        </p:blipFill>
        <p:spPr>
          <a:xfrm>
            <a:off x="2681763" y="1440179"/>
            <a:ext cx="3780473" cy="3060383"/>
          </a:xfrm>
          <a:noFill/>
        </p:spPr>
      </p:pic>
    </p:spTree>
    <p:extLst>
      <p:ext uri="{BB962C8B-B14F-4D97-AF65-F5344CB8AC3E}">
        <p14:creationId xmlns:p14="http://schemas.microsoft.com/office/powerpoint/2010/main" val="2503369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6C095784CFED4BB1C07E103D8EEA0F" ma:contentTypeVersion="6" ma:contentTypeDescription="Opprett et nytt dokument." ma:contentTypeScope="" ma:versionID="77327d7314a6ad529f7d4b93192fae12">
  <xsd:schema xmlns:xsd="http://www.w3.org/2001/XMLSchema" xmlns:xs="http://www.w3.org/2001/XMLSchema" xmlns:p="http://schemas.microsoft.com/office/2006/metadata/properties" xmlns:ns2="75c2ae53-6359-4aff-b918-757ab4059ae7" targetNamespace="http://schemas.microsoft.com/office/2006/metadata/properties" ma:root="true" ma:fieldsID="aa744480066a6b1ef2b98ae20a433397" ns2:_="">
    <xsd:import namespace="75c2ae53-6359-4aff-b918-757ab4059a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2ae53-6359-4aff-b918-757ab4059a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5F3509-3F0F-427A-B152-60F12FAF9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6A001-BE08-4B53-BA18-5BBFC2887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2ae53-6359-4aff-b918-757ab4059a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0E950E-9910-4337-AEF4-E33FE1F697E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75c2ae53-6359-4aff-b918-757ab4059ae7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384</Words>
  <Application>Microsoft Office PowerPoint</Application>
  <PresentationFormat>Custom</PresentationFormat>
  <Paragraphs>68</Paragraphs>
  <Slides>23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Verdana</vt:lpstr>
      <vt:lpstr>Wingdings</vt:lpstr>
      <vt:lpstr>Office-tema</vt:lpstr>
      <vt:lpstr>Programmering for kjemikere</vt:lpstr>
      <vt:lpstr>Hva er maskinlæring?</vt:lpstr>
      <vt:lpstr>?</vt:lpstr>
      <vt:lpstr>?</vt:lpstr>
      <vt:lpstr>?</vt:lpstr>
      <vt:lpstr>?</vt:lpstr>
      <vt:lpstr>?</vt:lpstr>
      <vt:lpstr>?</vt:lpstr>
      <vt:lpstr>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Maskinlæring</vt:lpstr>
      <vt:lpstr>Prosedyre</vt:lpstr>
      <vt:lpstr>Algoritmene</vt:lpstr>
      <vt:lpstr>«Pengwings»</vt:lpstr>
      <vt:lpstr>PowerPoint Presentation</vt:lpstr>
      <vt:lpstr>Ekstrapensum:  Kunstige nevrale nettverk – mer «sorting hat magic»?</vt:lpstr>
      <vt:lpstr>Maskinlæring i kjemi?</vt:lpstr>
      <vt:lpstr>Hva skal dere kunne?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og lese fra fil</dc:title>
  <dc:creator>Cathrine W. Tellefsen</dc:creator>
  <cp:lastModifiedBy>Andreas Haraldsrud</cp:lastModifiedBy>
  <cp:revision>148</cp:revision>
  <cp:lastPrinted>2018-06-11T15:07:54Z</cp:lastPrinted>
  <dcterms:created xsi:type="dcterms:W3CDTF">2018-05-25T08:42:12Z</dcterms:created>
  <dcterms:modified xsi:type="dcterms:W3CDTF">2021-10-21T18:32:36Z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0x0101002F6C095784CFED4BB1C07E103D8EEA0F</vt:lpwstr>
  </property>
</Properties>
</file>