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54" r:id="rId5"/>
    <p:sldId id="510" r:id="rId6"/>
    <p:sldId id="507" r:id="rId7"/>
    <p:sldId id="494" r:id="rId8"/>
    <p:sldId id="367" r:id="rId9"/>
    <p:sldId id="419" r:id="rId10"/>
    <p:sldId id="492" r:id="rId11"/>
    <p:sldId id="495" r:id="rId12"/>
    <p:sldId id="516" r:id="rId13"/>
    <p:sldId id="498" r:id="rId14"/>
    <p:sldId id="496" r:id="rId15"/>
    <p:sldId id="497" r:id="rId16"/>
    <p:sldId id="508" r:id="rId17"/>
    <p:sldId id="506" r:id="rId18"/>
    <p:sldId id="517" r:id="rId19"/>
    <p:sldId id="499" r:id="rId20"/>
    <p:sldId id="289" r:id="rId21"/>
    <p:sldId id="290" r:id="rId22"/>
    <p:sldId id="291" r:id="rId23"/>
    <p:sldId id="292" r:id="rId24"/>
    <p:sldId id="293" r:id="rId25"/>
    <p:sldId id="294" r:id="rId26"/>
    <p:sldId id="368" r:id="rId27"/>
    <p:sldId id="501" r:id="rId28"/>
    <p:sldId id="502" r:id="rId29"/>
    <p:sldId id="503" r:id="rId30"/>
    <p:sldId id="500" r:id="rId31"/>
    <p:sldId id="491" r:id="rId32"/>
    <p:sldId id="504" r:id="rId33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Drolsum Haraldsrud" initials="ADH" lastIdx="2" clrIdx="0">
    <p:extLst>
      <p:ext uri="{19B8F6BF-5375-455C-9EA6-DF929625EA0E}">
        <p15:presenceInfo xmlns:p15="http://schemas.microsoft.com/office/powerpoint/2012/main" userId="S-1-5-21-573178753-3869741976-1425505419-4440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BCA"/>
    <a:srgbClr val="76777B"/>
    <a:srgbClr val="C7C1B8"/>
    <a:srgbClr val="F5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872" autoAdjust="0"/>
  </p:normalViewPr>
  <p:slideViewPr>
    <p:cSldViewPr snapToGrid="0">
      <p:cViewPr varScale="1">
        <p:scale>
          <a:sx n="97" d="100"/>
          <a:sy n="97" d="100"/>
        </p:scale>
        <p:origin x="124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Drolsum" userId="a321594c-2ddb-4e67-9f54-8982ebf5f6fc" providerId="ADAL" clId="{CCA12350-FD07-4E26-8A9F-6C9387474C31}"/>
    <pc:docChg chg="undo custSel addSld delSld modSld">
      <pc:chgData name="Andreas Drolsum" userId="a321594c-2ddb-4e67-9f54-8982ebf5f6fc" providerId="ADAL" clId="{CCA12350-FD07-4E26-8A9F-6C9387474C31}" dt="2020-10-27T07:43:54.252" v="1285" actId="20577"/>
      <pc:docMkLst>
        <pc:docMk/>
      </pc:docMkLst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89"/>
        </pc:sldMkLst>
      </pc:sldChg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90"/>
        </pc:sldMkLst>
      </pc:sldChg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91"/>
        </pc:sldMkLst>
      </pc:sldChg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92"/>
        </pc:sldMkLst>
      </pc:sldChg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93"/>
        </pc:sldMkLst>
      </pc:sldChg>
      <pc:sldChg chg="modTransition">
        <pc:chgData name="Andreas Drolsum" userId="a321594c-2ddb-4e67-9f54-8982ebf5f6fc" providerId="ADAL" clId="{CCA12350-FD07-4E26-8A9F-6C9387474C31}" dt="2020-10-25T11:21:06.519" v="1015"/>
        <pc:sldMkLst>
          <pc:docMk/>
          <pc:sldMk cId="0" sldId="294"/>
        </pc:sldMkLst>
      </pc:sldChg>
      <pc:sldChg chg="modNotesTx">
        <pc:chgData name="Andreas Drolsum" userId="a321594c-2ddb-4e67-9f54-8982ebf5f6fc" providerId="ADAL" clId="{CCA12350-FD07-4E26-8A9F-6C9387474C31}" dt="2020-10-27T07:42:46.977" v="1169" actId="5793"/>
        <pc:sldMkLst>
          <pc:docMk/>
          <pc:sldMk cId="1304191439" sldId="354"/>
        </pc:sldMkLst>
      </pc:sldChg>
      <pc:sldChg chg="modSp modNotesTx">
        <pc:chgData name="Andreas Drolsum" userId="a321594c-2ddb-4e67-9f54-8982ebf5f6fc" providerId="ADAL" clId="{CCA12350-FD07-4E26-8A9F-6C9387474C31}" dt="2020-10-25T11:15:51.346" v="680" actId="20577"/>
        <pc:sldMkLst>
          <pc:docMk/>
          <pc:sldMk cId="1105089073" sldId="419"/>
        </pc:sldMkLst>
        <pc:picChg chg="mod">
          <ac:chgData name="Andreas Drolsum" userId="a321594c-2ddb-4e67-9f54-8982ebf5f6fc" providerId="ADAL" clId="{CCA12350-FD07-4E26-8A9F-6C9387474C31}" dt="2020-10-25T11:15:27.455" v="632" actId="1076"/>
          <ac:picMkLst>
            <pc:docMk/>
            <pc:sldMk cId="1105089073" sldId="419"/>
            <ac:picMk id="4" creationId="{A7BCB162-B2EC-4D88-B348-A1C0D5FCBC8A}"/>
          </ac:picMkLst>
        </pc:picChg>
      </pc:sldChg>
      <pc:sldChg chg="modNotesTx">
        <pc:chgData name="Andreas Drolsum" userId="a321594c-2ddb-4e67-9f54-8982ebf5f6fc" providerId="ADAL" clId="{CCA12350-FD07-4E26-8A9F-6C9387474C31}" dt="2020-10-25T11:16:17.020" v="749" actId="20577"/>
        <pc:sldMkLst>
          <pc:docMk/>
          <pc:sldMk cId="933346576" sldId="495"/>
        </pc:sldMkLst>
      </pc:sldChg>
      <pc:sldChg chg="modSp">
        <pc:chgData name="Andreas Drolsum" userId="a321594c-2ddb-4e67-9f54-8982ebf5f6fc" providerId="ADAL" clId="{CCA12350-FD07-4E26-8A9F-6C9387474C31}" dt="2020-10-25T10:48:09.302" v="0" actId="20577"/>
        <pc:sldMkLst>
          <pc:docMk/>
          <pc:sldMk cId="2984696023" sldId="496"/>
        </pc:sldMkLst>
        <pc:spChg chg="mod">
          <ac:chgData name="Andreas Drolsum" userId="a321594c-2ddb-4e67-9f54-8982ebf5f6fc" providerId="ADAL" clId="{CCA12350-FD07-4E26-8A9F-6C9387474C31}" dt="2020-10-25T10:48:09.302" v="0" actId="20577"/>
          <ac:spMkLst>
            <pc:docMk/>
            <pc:sldMk cId="2984696023" sldId="496"/>
            <ac:spMk id="6" creationId="{477C2E56-6E48-473E-A013-B6B418DBC48A}"/>
          </ac:spMkLst>
        </pc:spChg>
      </pc:sldChg>
      <pc:sldChg chg="modSp">
        <pc:chgData name="Andreas Drolsum" userId="a321594c-2ddb-4e67-9f54-8982ebf5f6fc" providerId="ADAL" clId="{CCA12350-FD07-4E26-8A9F-6C9387474C31}" dt="2020-10-27T07:43:27.421" v="1195" actId="20577"/>
        <pc:sldMkLst>
          <pc:docMk/>
          <pc:sldMk cId="889984544" sldId="497"/>
        </pc:sldMkLst>
        <pc:spChg chg="mod">
          <ac:chgData name="Andreas Drolsum" userId="a321594c-2ddb-4e67-9f54-8982ebf5f6fc" providerId="ADAL" clId="{CCA12350-FD07-4E26-8A9F-6C9387474C31}" dt="2020-10-27T07:43:27.421" v="1195" actId="20577"/>
          <ac:spMkLst>
            <pc:docMk/>
            <pc:sldMk cId="889984544" sldId="497"/>
            <ac:spMk id="3" creationId="{B5F004E6-3C0B-41BF-82C8-998A72A034B0}"/>
          </ac:spMkLst>
        </pc:spChg>
      </pc:sldChg>
      <pc:sldChg chg="modSp">
        <pc:chgData name="Andreas Drolsum" userId="a321594c-2ddb-4e67-9f54-8982ebf5f6fc" providerId="ADAL" clId="{CCA12350-FD07-4E26-8A9F-6C9387474C31}" dt="2020-10-25T11:16:36.175" v="750" actId="20577"/>
        <pc:sldMkLst>
          <pc:docMk/>
          <pc:sldMk cId="2236361421" sldId="499"/>
        </pc:sldMkLst>
        <pc:spChg chg="mod">
          <ac:chgData name="Andreas Drolsum" userId="a321594c-2ddb-4e67-9f54-8982ebf5f6fc" providerId="ADAL" clId="{CCA12350-FD07-4E26-8A9F-6C9387474C31}" dt="2020-10-25T11:16:36.175" v="750" actId="20577"/>
          <ac:spMkLst>
            <pc:docMk/>
            <pc:sldMk cId="2236361421" sldId="499"/>
            <ac:spMk id="4" creationId="{7492BA14-7E17-4F2C-9BE5-BAC218D58D3C}"/>
          </ac:spMkLst>
        </pc:spChg>
      </pc:sldChg>
      <pc:sldChg chg="modSp">
        <pc:chgData name="Andreas Drolsum" userId="a321594c-2ddb-4e67-9f54-8982ebf5f6fc" providerId="ADAL" clId="{CCA12350-FD07-4E26-8A9F-6C9387474C31}" dt="2020-10-27T07:43:54.252" v="1285" actId="20577"/>
        <pc:sldMkLst>
          <pc:docMk/>
          <pc:sldMk cId="2661339805" sldId="503"/>
        </pc:sldMkLst>
        <pc:spChg chg="mod">
          <ac:chgData name="Andreas Drolsum" userId="a321594c-2ddb-4e67-9f54-8982ebf5f6fc" providerId="ADAL" clId="{CCA12350-FD07-4E26-8A9F-6C9387474C31}" dt="2020-10-27T07:43:54.252" v="1285" actId="20577"/>
          <ac:spMkLst>
            <pc:docMk/>
            <pc:sldMk cId="2661339805" sldId="503"/>
            <ac:spMk id="2" creationId="{04352C1F-76C4-48D4-8F5C-EBD56F8F7053}"/>
          </ac:spMkLst>
        </pc:spChg>
      </pc:sldChg>
      <pc:sldChg chg="modSp">
        <pc:chgData name="Andreas Drolsum" userId="a321594c-2ddb-4e67-9f54-8982ebf5f6fc" providerId="ADAL" clId="{CCA12350-FD07-4E26-8A9F-6C9387474C31}" dt="2020-10-25T11:22:15.882" v="1138" actId="20577"/>
        <pc:sldMkLst>
          <pc:docMk/>
          <pc:sldMk cId="3903550723" sldId="504"/>
        </pc:sldMkLst>
        <pc:spChg chg="mod">
          <ac:chgData name="Andreas Drolsum" userId="a321594c-2ddb-4e67-9f54-8982ebf5f6fc" providerId="ADAL" clId="{CCA12350-FD07-4E26-8A9F-6C9387474C31}" dt="2020-10-25T11:22:15.882" v="1138" actId="20577"/>
          <ac:spMkLst>
            <pc:docMk/>
            <pc:sldMk cId="3903550723" sldId="504"/>
            <ac:spMk id="3" creationId="{E552AB72-4AFC-4922-BD4B-A7CAB93B6146}"/>
          </ac:spMkLst>
        </pc:spChg>
      </pc:sldChg>
      <pc:sldChg chg="addSp delSp modSp modNotesTx">
        <pc:chgData name="Andreas Drolsum" userId="a321594c-2ddb-4e67-9f54-8982ebf5f6fc" providerId="ADAL" clId="{CCA12350-FD07-4E26-8A9F-6C9387474C31}" dt="2020-10-25T11:29:39.503" v="1147" actId="1076"/>
        <pc:sldMkLst>
          <pc:docMk/>
          <pc:sldMk cId="2255007431" sldId="512"/>
        </pc:sldMkLst>
        <pc:spChg chg="add del">
          <ac:chgData name="Andreas Drolsum" userId="a321594c-2ddb-4e67-9f54-8982ebf5f6fc" providerId="ADAL" clId="{CCA12350-FD07-4E26-8A9F-6C9387474C31}" dt="2020-10-25T11:27:41.957" v="1140"/>
          <ac:spMkLst>
            <pc:docMk/>
            <pc:sldMk cId="2255007431" sldId="512"/>
            <ac:spMk id="5" creationId="{8C293611-9F2A-4BFD-9C30-38092B4C4CB5}"/>
          </ac:spMkLst>
        </pc:spChg>
        <pc:picChg chg="del">
          <ac:chgData name="Andreas Drolsum" userId="a321594c-2ddb-4e67-9f54-8982ebf5f6fc" providerId="ADAL" clId="{CCA12350-FD07-4E26-8A9F-6C9387474C31}" dt="2020-10-25T11:29:36.215" v="1145" actId="478"/>
          <ac:picMkLst>
            <pc:docMk/>
            <pc:sldMk cId="2255007431" sldId="512"/>
            <ac:picMk id="4" creationId="{3FCFE80C-B689-47EF-8D46-DAA1C4C0B6CB}"/>
          </ac:picMkLst>
        </pc:picChg>
        <pc:picChg chg="add mod">
          <ac:chgData name="Andreas Drolsum" userId="a321594c-2ddb-4e67-9f54-8982ebf5f6fc" providerId="ADAL" clId="{CCA12350-FD07-4E26-8A9F-6C9387474C31}" dt="2020-10-25T11:29:39.503" v="1147" actId="1076"/>
          <ac:picMkLst>
            <pc:docMk/>
            <pc:sldMk cId="2255007431" sldId="512"/>
            <ac:picMk id="6" creationId="{343B8161-44AF-4F6A-9A06-AF368933ECE8}"/>
          </ac:picMkLst>
        </pc:picChg>
      </pc:sldChg>
      <pc:sldChg chg="modSp add del">
        <pc:chgData name="Andreas Drolsum" userId="a321594c-2ddb-4e67-9f54-8982ebf5f6fc" providerId="ADAL" clId="{CCA12350-FD07-4E26-8A9F-6C9387474C31}" dt="2020-10-27T07:42:42.438" v="1156" actId="2696"/>
        <pc:sldMkLst>
          <pc:docMk/>
          <pc:sldMk cId="47156295" sldId="513"/>
        </pc:sldMkLst>
        <pc:spChg chg="mod">
          <ac:chgData name="Andreas Drolsum" userId="a321594c-2ddb-4e67-9f54-8982ebf5f6fc" providerId="ADAL" clId="{CCA12350-FD07-4E26-8A9F-6C9387474C31}" dt="2020-10-25T10:49:22.726" v="12" actId="404"/>
          <ac:spMkLst>
            <pc:docMk/>
            <pc:sldMk cId="47156295" sldId="513"/>
            <ac:spMk id="3" creationId="{5613C674-006C-4A23-9E42-852F49491A2F}"/>
          </ac:spMkLst>
        </pc:spChg>
        <pc:spChg chg="mod">
          <ac:chgData name="Andreas Drolsum" userId="a321594c-2ddb-4e67-9f54-8982ebf5f6fc" providerId="ADAL" clId="{CCA12350-FD07-4E26-8A9F-6C9387474C31}" dt="2020-10-25T10:49:40.783" v="55" actId="20577"/>
          <ac:spMkLst>
            <pc:docMk/>
            <pc:sldMk cId="47156295" sldId="513"/>
            <ac:spMk id="4" creationId="{611A496E-1209-44B0-9528-EF7B02C0F7A0}"/>
          </ac:spMkLst>
        </pc:spChg>
      </pc:sldChg>
      <pc:sldChg chg="add del">
        <pc:chgData name="Andreas Drolsum" userId="a321594c-2ddb-4e67-9f54-8982ebf5f6fc" providerId="ADAL" clId="{CCA12350-FD07-4E26-8A9F-6C9387474C31}" dt="2020-10-25T10:49:32.184" v="32" actId="2696"/>
        <pc:sldMkLst>
          <pc:docMk/>
          <pc:sldMk cId="1591810786" sldId="514"/>
        </pc:sldMkLst>
      </pc:sldChg>
      <pc:sldChg chg="modSp add del">
        <pc:chgData name="Andreas Drolsum" userId="a321594c-2ddb-4e67-9f54-8982ebf5f6fc" providerId="ADAL" clId="{CCA12350-FD07-4E26-8A9F-6C9387474C31}" dt="2020-10-27T07:42:42.839" v="1157" actId="2696"/>
        <pc:sldMkLst>
          <pc:docMk/>
          <pc:sldMk cId="3522832864" sldId="515"/>
        </pc:sldMkLst>
        <pc:spChg chg="mod">
          <ac:chgData name="Andreas Drolsum" userId="a321594c-2ddb-4e67-9f54-8982ebf5f6fc" providerId="ADAL" clId="{CCA12350-FD07-4E26-8A9F-6C9387474C31}" dt="2020-10-25T10:49:56.455" v="150" actId="20577"/>
          <ac:spMkLst>
            <pc:docMk/>
            <pc:sldMk cId="3522832864" sldId="515"/>
            <ac:spMk id="2" creationId="{46EF0ABF-A825-4D9C-9DC1-D9343925BF8D}"/>
          </ac:spMkLst>
        </pc:spChg>
        <pc:spChg chg="mod">
          <ac:chgData name="Andreas Drolsum" userId="a321594c-2ddb-4e67-9f54-8982ebf5f6fc" providerId="ADAL" clId="{CCA12350-FD07-4E26-8A9F-6C9387474C31}" dt="2020-10-25T11:30:00.152" v="1150" actId="20577"/>
          <ac:spMkLst>
            <pc:docMk/>
            <pc:sldMk cId="3522832864" sldId="515"/>
            <ac:spMk id="3" creationId="{6C8A4ADA-AB1F-490C-92E7-B4AA497945E5}"/>
          </ac:spMkLst>
        </pc:spChg>
      </pc:sldChg>
      <pc:sldChg chg="modSp add">
        <pc:chgData name="Andreas Drolsum" userId="a321594c-2ddb-4e67-9f54-8982ebf5f6fc" providerId="ADAL" clId="{CCA12350-FD07-4E26-8A9F-6C9387474C31}" dt="2020-10-25T11:08:09.770" v="627" actId="20577"/>
        <pc:sldMkLst>
          <pc:docMk/>
          <pc:sldMk cId="2108883759" sldId="516"/>
        </pc:sldMkLst>
        <pc:spChg chg="mod">
          <ac:chgData name="Andreas Drolsum" userId="a321594c-2ddb-4e67-9f54-8982ebf5f6fc" providerId="ADAL" clId="{CCA12350-FD07-4E26-8A9F-6C9387474C31}" dt="2020-10-25T11:08:09.770" v="627" actId="20577"/>
          <ac:spMkLst>
            <pc:docMk/>
            <pc:sldMk cId="2108883759" sldId="516"/>
            <ac:spMk id="2" creationId="{EB0898FE-2060-4CE5-9F40-EC966B5E7A40}"/>
          </ac:spMkLst>
        </pc:spChg>
      </pc:sldChg>
      <pc:sldChg chg="modSp add">
        <pc:chgData name="Andreas Drolsum" userId="a321594c-2ddb-4e67-9f54-8982ebf5f6fc" providerId="ADAL" clId="{CCA12350-FD07-4E26-8A9F-6C9387474C31}" dt="2020-10-25T11:20:31.982" v="1014" actId="20577"/>
        <pc:sldMkLst>
          <pc:docMk/>
          <pc:sldMk cId="496912765" sldId="517"/>
        </pc:sldMkLst>
        <pc:spChg chg="mod">
          <ac:chgData name="Andreas Drolsum" userId="a321594c-2ddb-4e67-9f54-8982ebf5f6fc" providerId="ADAL" clId="{CCA12350-FD07-4E26-8A9F-6C9387474C31}" dt="2020-10-25T11:20:31.982" v="1014" actId="20577"/>
          <ac:spMkLst>
            <pc:docMk/>
            <pc:sldMk cId="496912765" sldId="517"/>
            <ac:spMk id="2" creationId="{BC3063D9-9059-4767-BBF3-0DD1AE4B6E58}"/>
          </ac:spMkLst>
        </pc:spChg>
      </pc:sldChg>
    </pc:docChg>
  </pc:docChgLst>
  <pc:docChgLst>
    <pc:chgData name="Andreas Haraldsrud" userId="a321594c-2ddb-4e67-9f54-8982ebf5f6fc" providerId="ADAL" clId="{F9B0D4AD-0B3E-4A17-994E-02483BE101B3}"/>
    <pc:docChg chg="delSld modSld">
      <pc:chgData name="Andreas Haraldsrud" userId="a321594c-2ddb-4e67-9f54-8982ebf5f6fc" providerId="ADAL" clId="{F9B0D4AD-0B3E-4A17-994E-02483BE101B3}" dt="2021-10-29T06:51:35.297" v="11" actId="20577"/>
      <pc:docMkLst>
        <pc:docMk/>
      </pc:docMkLst>
      <pc:sldChg chg="modSp mod">
        <pc:chgData name="Andreas Haraldsrud" userId="a321594c-2ddb-4e67-9f54-8982ebf5f6fc" providerId="ADAL" clId="{F9B0D4AD-0B3E-4A17-994E-02483BE101B3}" dt="2021-10-29T06:50:43.104" v="0" actId="20577"/>
        <pc:sldMkLst>
          <pc:docMk/>
          <pc:sldMk cId="889984544" sldId="497"/>
        </pc:sldMkLst>
        <pc:spChg chg="mod">
          <ac:chgData name="Andreas Haraldsrud" userId="a321594c-2ddb-4e67-9f54-8982ebf5f6fc" providerId="ADAL" clId="{F9B0D4AD-0B3E-4A17-994E-02483BE101B3}" dt="2021-10-29T06:50:43.104" v="0" actId="20577"/>
          <ac:spMkLst>
            <pc:docMk/>
            <pc:sldMk cId="889984544" sldId="497"/>
            <ac:spMk id="3" creationId="{B5F004E6-3C0B-41BF-82C8-998A72A034B0}"/>
          </ac:spMkLst>
        </pc:spChg>
      </pc:sldChg>
      <pc:sldChg chg="modSp mod modNotesTx">
        <pc:chgData name="Andreas Haraldsrud" userId="a321594c-2ddb-4e67-9f54-8982ebf5f6fc" providerId="ADAL" clId="{F9B0D4AD-0B3E-4A17-994E-02483BE101B3}" dt="2021-10-29T06:51:35.297" v="11" actId="20577"/>
        <pc:sldMkLst>
          <pc:docMk/>
          <pc:sldMk cId="2957098145" sldId="510"/>
        </pc:sldMkLst>
        <pc:spChg chg="mod">
          <ac:chgData name="Andreas Haraldsrud" userId="a321594c-2ddb-4e67-9f54-8982ebf5f6fc" providerId="ADAL" clId="{F9B0D4AD-0B3E-4A17-994E-02483BE101B3}" dt="2021-10-29T06:51:35.297" v="11" actId="20577"/>
          <ac:spMkLst>
            <pc:docMk/>
            <pc:sldMk cId="2957098145" sldId="510"/>
            <ac:spMk id="4" creationId="{5B7B6D8C-80AF-4257-AC06-527F88FFE54C}"/>
          </ac:spMkLst>
        </pc:spChg>
      </pc:sldChg>
      <pc:sldChg chg="del">
        <pc:chgData name="Andreas Haraldsrud" userId="a321594c-2ddb-4e67-9f54-8982ebf5f6fc" providerId="ADAL" clId="{F9B0D4AD-0B3E-4A17-994E-02483BE101B3}" dt="2021-10-29T06:51:18.788" v="8" actId="47"/>
        <pc:sldMkLst>
          <pc:docMk/>
          <pc:sldMk cId="2255007431" sldId="512"/>
        </pc:sldMkLst>
      </pc:sldChg>
    </pc:docChg>
  </pc:docChgLst>
  <pc:docChgLst>
    <pc:chgData name="Andreas Drolsum Haraldsrud" userId="a321594c-2ddb-4e67-9f54-8982ebf5f6fc" providerId="ADAL" clId="{6C6E3335-B988-48CC-935E-27C06E65FC8F}"/>
    <pc:docChg chg="undo custSel addSld delSld modSld">
      <pc:chgData name="Andreas Drolsum Haraldsrud" userId="a321594c-2ddb-4e67-9f54-8982ebf5f6fc" providerId="ADAL" clId="{6C6E3335-B988-48CC-935E-27C06E65FC8F}" dt="2019-10-26T13:24:25.306" v="205" actId="20577"/>
      <pc:docMkLst>
        <pc:docMk/>
      </pc:docMkLst>
      <pc:sldChg chg="modNotesTx">
        <pc:chgData name="Andreas Drolsum Haraldsrud" userId="a321594c-2ddb-4e67-9f54-8982ebf5f6fc" providerId="ADAL" clId="{6C6E3335-B988-48CC-935E-27C06E65FC8F}" dt="2019-10-26T13:24:25.306" v="205" actId="20577"/>
        <pc:sldMkLst>
          <pc:docMk/>
          <pc:sldMk cId="0" sldId="294"/>
        </pc:sldMkLst>
      </pc:sldChg>
      <pc:sldChg chg="modSp">
        <pc:chgData name="Andreas Drolsum Haraldsrud" userId="a321594c-2ddb-4e67-9f54-8982ebf5f6fc" providerId="ADAL" clId="{6C6E3335-B988-48CC-935E-27C06E65FC8F}" dt="2019-10-26T09:57:16.480" v="2" actId="403"/>
        <pc:sldMkLst>
          <pc:docMk/>
          <pc:sldMk cId="3601077272" sldId="492"/>
        </pc:sldMkLst>
        <pc:spChg chg="mod">
          <ac:chgData name="Andreas Drolsum Haraldsrud" userId="a321594c-2ddb-4e67-9f54-8982ebf5f6fc" providerId="ADAL" clId="{6C6E3335-B988-48CC-935E-27C06E65FC8F}" dt="2019-10-26T09:57:16.480" v="2" actId="403"/>
          <ac:spMkLst>
            <pc:docMk/>
            <pc:sldMk cId="3601077272" sldId="492"/>
            <ac:spMk id="3" creationId="{8D56FD2B-CB17-4CD7-A4F8-8E3C5A0C3545}"/>
          </ac:spMkLst>
        </pc:spChg>
      </pc:sldChg>
      <pc:sldChg chg="addSp delSp modSp">
        <pc:chgData name="Andreas Drolsum Haraldsrud" userId="a321594c-2ddb-4e67-9f54-8982ebf5f6fc" providerId="ADAL" clId="{6C6E3335-B988-48CC-935E-27C06E65FC8F}" dt="2019-10-26T13:22:12.722" v="87" actId="14100"/>
        <pc:sldMkLst>
          <pc:docMk/>
          <pc:sldMk cId="2984696023" sldId="496"/>
        </pc:sldMkLst>
        <pc:spChg chg="add del mod">
          <ac:chgData name="Andreas Drolsum Haraldsrud" userId="a321594c-2ddb-4e67-9f54-8982ebf5f6fc" providerId="ADAL" clId="{6C6E3335-B988-48CC-935E-27C06E65FC8F}" dt="2019-10-26T13:21:37.387" v="80"/>
          <ac:spMkLst>
            <pc:docMk/>
            <pc:sldMk cId="2984696023" sldId="496"/>
            <ac:spMk id="4" creationId="{48EA2FB2-7947-4BCC-A6F6-57A9F3B5FE71}"/>
          </ac:spMkLst>
        </pc:spChg>
        <pc:picChg chg="del">
          <ac:chgData name="Andreas Drolsum Haraldsrud" userId="a321594c-2ddb-4e67-9f54-8982ebf5f6fc" providerId="ADAL" clId="{6C6E3335-B988-48CC-935E-27C06E65FC8F}" dt="2019-10-26T13:21:36.824" v="79" actId="478"/>
          <ac:picMkLst>
            <pc:docMk/>
            <pc:sldMk cId="2984696023" sldId="496"/>
            <ac:picMk id="5" creationId="{B8B58ADF-86CB-48C9-A097-AAE09CA56A48}"/>
          </ac:picMkLst>
        </pc:picChg>
        <pc:picChg chg="add mod modCrop">
          <ac:chgData name="Andreas Drolsum Haraldsrud" userId="a321594c-2ddb-4e67-9f54-8982ebf5f6fc" providerId="ADAL" clId="{6C6E3335-B988-48CC-935E-27C06E65FC8F}" dt="2019-10-26T13:22:12.722" v="87" actId="14100"/>
          <ac:picMkLst>
            <pc:docMk/>
            <pc:sldMk cId="2984696023" sldId="496"/>
            <ac:picMk id="8" creationId="{A41A4CE6-7503-4154-8A67-32D1004D5529}"/>
          </ac:picMkLst>
        </pc:picChg>
      </pc:sldChg>
      <pc:sldChg chg="modSp add del">
        <pc:chgData name="Andreas Drolsum Haraldsrud" userId="a321594c-2ddb-4e67-9f54-8982ebf5f6fc" providerId="ADAL" clId="{6C6E3335-B988-48CC-935E-27C06E65FC8F}" dt="2019-10-26T11:10:48.110" v="15" actId="2696"/>
        <pc:sldMkLst>
          <pc:docMk/>
          <pc:sldMk cId="2317767847" sldId="509"/>
        </pc:sldMkLst>
        <pc:spChg chg="mod">
          <ac:chgData name="Andreas Drolsum Haraldsrud" userId="a321594c-2ddb-4e67-9f54-8982ebf5f6fc" providerId="ADAL" clId="{6C6E3335-B988-48CC-935E-27C06E65FC8F}" dt="2019-10-26T11:10:36.872" v="13" actId="20577"/>
          <ac:spMkLst>
            <pc:docMk/>
            <pc:sldMk cId="2317767847" sldId="509"/>
            <ac:spMk id="3" creationId="{ED94A21E-C190-48B4-BF37-3E25C3D10045}"/>
          </ac:spMkLst>
        </pc:spChg>
      </pc:sldChg>
      <pc:sldChg chg="modSp add">
        <pc:chgData name="Andreas Drolsum Haraldsrud" userId="a321594c-2ddb-4e67-9f54-8982ebf5f6fc" providerId="ADAL" clId="{6C6E3335-B988-48CC-935E-27C06E65FC8F}" dt="2019-10-26T12:50:04.516" v="59" actId="20577"/>
        <pc:sldMkLst>
          <pc:docMk/>
          <pc:sldMk cId="2957098145" sldId="510"/>
        </pc:sldMkLst>
        <pc:spChg chg="mod">
          <ac:chgData name="Andreas Drolsum Haraldsrud" userId="a321594c-2ddb-4e67-9f54-8982ebf5f6fc" providerId="ADAL" clId="{6C6E3335-B988-48CC-935E-27C06E65FC8F}" dt="2019-10-26T11:11:01.989" v="26" actId="404"/>
          <ac:spMkLst>
            <pc:docMk/>
            <pc:sldMk cId="2957098145" sldId="510"/>
            <ac:spMk id="3" creationId="{BFAF55A2-BE73-4DC6-8A51-B0720E95FEE6}"/>
          </ac:spMkLst>
        </pc:spChg>
        <pc:spChg chg="mod">
          <ac:chgData name="Andreas Drolsum Haraldsrud" userId="a321594c-2ddb-4e67-9f54-8982ebf5f6fc" providerId="ADAL" clId="{6C6E3335-B988-48CC-935E-27C06E65FC8F}" dt="2019-10-26T12:50:04.516" v="59" actId="20577"/>
          <ac:spMkLst>
            <pc:docMk/>
            <pc:sldMk cId="2957098145" sldId="510"/>
            <ac:spMk id="4" creationId="{5B7B6D8C-80AF-4257-AC06-527F88FFE54C}"/>
          </ac:spMkLst>
        </pc:spChg>
      </pc:sldChg>
      <pc:sldChg chg="add del">
        <pc:chgData name="Andreas Drolsum Haraldsrud" userId="a321594c-2ddb-4e67-9f54-8982ebf5f6fc" providerId="ADAL" clId="{6C6E3335-B988-48CC-935E-27C06E65FC8F}" dt="2019-10-26T11:13:37.905" v="52" actId="2696"/>
        <pc:sldMkLst>
          <pc:docMk/>
          <pc:sldMk cId="1910778359" sldId="511"/>
        </pc:sldMkLst>
      </pc:sldChg>
      <pc:sldChg chg="addSp modSp add">
        <pc:chgData name="Andreas Drolsum Haraldsrud" userId="a321594c-2ddb-4e67-9f54-8982ebf5f6fc" providerId="ADAL" clId="{6C6E3335-B988-48CC-935E-27C06E65FC8F}" dt="2019-10-26T12:51:43.399" v="78" actId="1076"/>
        <pc:sldMkLst>
          <pc:docMk/>
          <pc:sldMk cId="2255007431" sldId="512"/>
        </pc:sldMkLst>
        <pc:spChg chg="mod">
          <ac:chgData name="Andreas Drolsum Haraldsrud" userId="a321594c-2ddb-4e67-9f54-8982ebf5f6fc" providerId="ADAL" clId="{6C6E3335-B988-48CC-935E-27C06E65FC8F}" dt="2019-10-26T12:51:32.770" v="76" actId="20577"/>
          <ac:spMkLst>
            <pc:docMk/>
            <pc:sldMk cId="2255007431" sldId="512"/>
            <ac:spMk id="2" creationId="{FBE37A28-767F-41F0-B500-36C368C038CB}"/>
          </ac:spMkLst>
        </pc:spChg>
        <pc:picChg chg="add mod">
          <ac:chgData name="Andreas Drolsum Haraldsrud" userId="a321594c-2ddb-4e67-9f54-8982ebf5f6fc" providerId="ADAL" clId="{6C6E3335-B988-48CC-935E-27C06E65FC8F}" dt="2019-10-26T12:51:43.399" v="78" actId="1076"/>
          <ac:picMkLst>
            <pc:docMk/>
            <pc:sldMk cId="2255007431" sldId="512"/>
            <ac:picMk id="4" creationId="{3FCFE80C-B689-47EF-8D46-DAA1C4C0B6CB}"/>
          </ac:picMkLst>
        </pc:picChg>
      </pc:sldChg>
    </pc:docChg>
  </pc:docChgLst>
  <pc:docChgLst>
    <pc:chgData name="Andreas Drolsum Haraldsrud" userId="a321594c-2ddb-4e67-9f54-8982ebf5f6fc" providerId="ADAL" clId="{16E40179-EB58-4133-8E5F-4BC2470C3D68}"/>
    <pc:docChg chg="undo redo custSel addSld delSld modSld sldOrd">
      <pc:chgData name="Andreas Drolsum Haraldsrud" userId="a321594c-2ddb-4e67-9f54-8982ebf5f6fc" providerId="ADAL" clId="{16E40179-EB58-4133-8E5F-4BC2470C3D68}" dt="2019-10-24T11:56:31.944" v="3186" actId="20577"/>
      <pc:docMkLst>
        <pc:docMk/>
      </pc:docMkLst>
      <pc:sldChg chg="modSp add">
        <pc:chgData name="Andreas Drolsum Haraldsrud" userId="a321594c-2ddb-4e67-9f54-8982ebf5f6fc" providerId="ADAL" clId="{16E40179-EB58-4133-8E5F-4BC2470C3D68}" dt="2019-10-24T11:02:28.348" v="1842" actId="403"/>
        <pc:sldMkLst>
          <pc:docMk/>
          <pc:sldMk cId="0" sldId="289"/>
        </pc:sldMkLst>
        <pc:spChg chg="mod">
          <ac:chgData name="Andreas Drolsum Haraldsrud" userId="a321594c-2ddb-4e67-9f54-8982ebf5f6fc" providerId="ADAL" clId="{16E40179-EB58-4133-8E5F-4BC2470C3D68}" dt="2019-10-24T11:02:28.348" v="1842" actId="403"/>
          <ac:spMkLst>
            <pc:docMk/>
            <pc:sldMk cId="0" sldId="289"/>
            <ac:spMk id="305" creationId="{00000000-0000-0000-0000-000000000000}"/>
          </ac:spMkLst>
        </pc:spChg>
      </pc:sldChg>
      <pc:sldChg chg="add">
        <pc:chgData name="Andreas Drolsum Haraldsrud" userId="a321594c-2ddb-4e67-9f54-8982ebf5f6fc" providerId="ADAL" clId="{16E40179-EB58-4133-8E5F-4BC2470C3D68}" dt="2019-10-24T09:26:56.520" v="17"/>
        <pc:sldMkLst>
          <pc:docMk/>
          <pc:sldMk cId="0" sldId="290"/>
        </pc:sldMkLst>
      </pc:sldChg>
      <pc:sldChg chg="add">
        <pc:chgData name="Andreas Drolsum Haraldsrud" userId="a321594c-2ddb-4e67-9f54-8982ebf5f6fc" providerId="ADAL" clId="{16E40179-EB58-4133-8E5F-4BC2470C3D68}" dt="2019-10-24T09:26:56.520" v="17"/>
        <pc:sldMkLst>
          <pc:docMk/>
          <pc:sldMk cId="0" sldId="291"/>
        </pc:sldMkLst>
      </pc:sldChg>
      <pc:sldChg chg="add">
        <pc:chgData name="Andreas Drolsum Haraldsrud" userId="a321594c-2ddb-4e67-9f54-8982ebf5f6fc" providerId="ADAL" clId="{16E40179-EB58-4133-8E5F-4BC2470C3D68}" dt="2019-10-24T09:26:56.520" v="17"/>
        <pc:sldMkLst>
          <pc:docMk/>
          <pc:sldMk cId="0" sldId="292"/>
        </pc:sldMkLst>
      </pc:sldChg>
      <pc:sldChg chg="add">
        <pc:chgData name="Andreas Drolsum Haraldsrud" userId="a321594c-2ddb-4e67-9f54-8982ebf5f6fc" providerId="ADAL" clId="{16E40179-EB58-4133-8E5F-4BC2470C3D68}" dt="2019-10-24T09:26:56.520" v="17"/>
        <pc:sldMkLst>
          <pc:docMk/>
          <pc:sldMk cId="0" sldId="293"/>
        </pc:sldMkLst>
      </pc:sldChg>
      <pc:sldChg chg="add">
        <pc:chgData name="Andreas Drolsum Haraldsrud" userId="a321594c-2ddb-4e67-9f54-8982ebf5f6fc" providerId="ADAL" clId="{16E40179-EB58-4133-8E5F-4BC2470C3D68}" dt="2019-10-24T09:26:56.520" v="17"/>
        <pc:sldMkLst>
          <pc:docMk/>
          <pc:sldMk cId="0" sldId="294"/>
        </pc:sldMkLst>
      </pc:sldChg>
      <pc:sldChg chg="addSp delSp modSp">
        <pc:chgData name="Andreas Drolsum Haraldsrud" userId="a321594c-2ddb-4e67-9f54-8982ebf5f6fc" providerId="ADAL" clId="{16E40179-EB58-4133-8E5F-4BC2470C3D68}" dt="2019-10-12T14:29:30.422" v="12" actId="20577"/>
        <pc:sldMkLst>
          <pc:docMk/>
          <pc:sldMk cId="1304191439" sldId="354"/>
        </pc:sldMkLst>
        <pc:spChg chg="mod">
          <ac:chgData name="Andreas Drolsum Haraldsrud" userId="a321594c-2ddb-4e67-9f54-8982ebf5f6fc" providerId="ADAL" clId="{16E40179-EB58-4133-8E5F-4BC2470C3D68}" dt="2019-10-12T14:29:30.422" v="12" actId="20577"/>
          <ac:spMkLst>
            <pc:docMk/>
            <pc:sldMk cId="1304191439" sldId="354"/>
            <ac:spMk id="3" creationId="{AE17633F-38EF-4D85-9ED0-6D967DA7BF02}"/>
          </ac:spMkLst>
        </pc:spChg>
        <pc:graphicFrameChg chg="add del mod">
          <ac:chgData name="Andreas Drolsum Haraldsrud" userId="a321594c-2ddb-4e67-9f54-8982ebf5f6fc" providerId="ADAL" clId="{16E40179-EB58-4133-8E5F-4BC2470C3D68}" dt="2019-10-12T14:29:17.831" v="1"/>
          <ac:graphicFrameMkLst>
            <pc:docMk/>
            <pc:sldMk cId="1304191439" sldId="354"/>
            <ac:graphicFrameMk id="5" creationId="{4441329C-04EC-43B3-A976-BFD54E81471C}"/>
          </ac:graphicFrameMkLst>
        </pc:graphicFrameChg>
      </pc:sldChg>
      <pc:sldChg chg="modSp add">
        <pc:chgData name="Andreas Drolsum Haraldsrud" userId="a321594c-2ddb-4e67-9f54-8982ebf5f6fc" providerId="ADAL" clId="{16E40179-EB58-4133-8E5F-4BC2470C3D68}" dt="2019-10-24T10:31:14.627" v="1235" actId="20577"/>
        <pc:sldMkLst>
          <pc:docMk/>
          <pc:sldMk cId="578992702" sldId="367"/>
        </pc:sldMkLst>
        <pc:spChg chg="mod">
          <ac:chgData name="Andreas Drolsum Haraldsrud" userId="a321594c-2ddb-4e67-9f54-8982ebf5f6fc" providerId="ADAL" clId="{16E40179-EB58-4133-8E5F-4BC2470C3D68}" dt="2019-10-24T09:38:53.366" v="61" actId="20577"/>
          <ac:spMkLst>
            <pc:docMk/>
            <pc:sldMk cId="578992702" sldId="367"/>
            <ac:spMk id="2" creationId="{4300E42A-FDFD-44E0-9766-B12AE4233AD6}"/>
          </ac:spMkLst>
        </pc:spChg>
        <pc:spChg chg="mod">
          <ac:chgData name="Andreas Drolsum Haraldsrud" userId="a321594c-2ddb-4e67-9f54-8982ebf5f6fc" providerId="ADAL" clId="{16E40179-EB58-4133-8E5F-4BC2470C3D68}" dt="2019-10-24T10:31:14.627" v="1235" actId="20577"/>
          <ac:spMkLst>
            <pc:docMk/>
            <pc:sldMk cId="578992702" sldId="367"/>
            <ac:spMk id="3" creationId="{C36F1AB6-7137-4726-917F-77625AD27804}"/>
          </ac:spMkLst>
        </pc:spChg>
      </pc:sldChg>
      <pc:sldChg chg="addSp delSp modSp add delAnim modAnim">
        <pc:chgData name="Andreas Drolsum Haraldsrud" userId="a321594c-2ddb-4e67-9f54-8982ebf5f6fc" providerId="ADAL" clId="{16E40179-EB58-4133-8E5F-4BC2470C3D68}" dt="2019-10-24T11:19:14.807" v="1923" actId="1076"/>
        <pc:sldMkLst>
          <pc:docMk/>
          <pc:sldMk cId="1443436116" sldId="368"/>
        </pc:sldMkLst>
        <pc:spChg chg="mod">
          <ac:chgData name="Andreas Drolsum Haraldsrud" userId="a321594c-2ddb-4e67-9f54-8982ebf5f6fc" providerId="ADAL" clId="{16E40179-EB58-4133-8E5F-4BC2470C3D68}" dt="2019-10-24T11:03:07.025" v="1867" actId="20577"/>
          <ac:spMkLst>
            <pc:docMk/>
            <pc:sldMk cId="1443436116" sldId="368"/>
            <ac:spMk id="2" creationId="{77915924-B9E5-4522-A3E6-F8275E69DB46}"/>
          </ac:spMkLst>
        </pc:spChg>
        <pc:spChg chg="add del mod">
          <ac:chgData name="Andreas Drolsum Haraldsrud" userId="a321594c-2ddb-4e67-9f54-8982ebf5f6fc" providerId="ADAL" clId="{16E40179-EB58-4133-8E5F-4BC2470C3D68}" dt="2019-10-24T11:15:39.303" v="1887"/>
          <ac:spMkLst>
            <pc:docMk/>
            <pc:sldMk cId="1443436116" sldId="368"/>
            <ac:spMk id="9" creationId="{A157BA4D-8A6B-4258-A64E-D5EDD79D14C2}"/>
          </ac:spMkLst>
        </pc:spChg>
        <pc:spChg chg="add del mod">
          <ac:chgData name="Andreas Drolsum Haraldsrud" userId="a321594c-2ddb-4e67-9f54-8982ebf5f6fc" providerId="ADAL" clId="{16E40179-EB58-4133-8E5F-4BC2470C3D68}" dt="2019-10-24T11:17:49.162" v="1919" actId="478"/>
          <ac:spMkLst>
            <pc:docMk/>
            <pc:sldMk cId="1443436116" sldId="368"/>
            <ac:spMk id="20" creationId="{12985871-CD38-4A63-B3DD-1E615CB0FEBA}"/>
          </ac:spMkLst>
        </pc:spChg>
        <pc:picChg chg="add del mod">
          <ac:chgData name="Andreas Drolsum Haraldsrud" userId="a321594c-2ddb-4e67-9f54-8982ebf5f6fc" providerId="ADAL" clId="{16E40179-EB58-4133-8E5F-4BC2470C3D68}" dt="2019-10-24T11:08:20.823" v="1877"/>
          <ac:picMkLst>
            <pc:docMk/>
            <pc:sldMk cId="1443436116" sldId="368"/>
            <ac:picMk id="4" creationId="{06D36AF7-A235-4E25-95B7-AA448D12F9E9}"/>
          </ac:picMkLst>
        </pc:picChg>
        <pc:picChg chg="del">
          <ac:chgData name="Andreas Drolsum Haraldsrud" userId="a321594c-2ddb-4e67-9f54-8982ebf5f6fc" providerId="ADAL" clId="{16E40179-EB58-4133-8E5F-4BC2470C3D68}" dt="2019-10-24T11:15:31.633" v="1886" actId="478"/>
          <ac:picMkLst>
            <pc:docMk/>
            <pc:sldMk cId="1443436116" sldId="368"/>
            <ac:picMk id="5" creationId="{437B6F97-B7AA-477D-B029-E66B49ADEA4B}"/>
          </ac:picMkLst>
        </pc:picChg>
        <pc:picChg chg="del">
          <ac:chgData name="Andreas Drolsum Haraldsrud" userId="a321594c-2ddb-4e67-9f54-8982ebf5f6fc" providerId="ADAL" clId="{16E40179-EB58-4133-8E5F-4BC2470C3D68}" dt="2019-10-24T11:15:30.630" v="1885" actId="478"/>
          <ac:picMkLst>
            <pc:docMk/>
            <pc:sldMk cId="1443436116" sldId="368"/>
            <ac:picMk id="6" creationId="{EA6258B9-D029-43FC-97B6-ABC94750A547}"/>
          </ac:picMkLst>
        </pc:picChg>
        <pc:picChg chg="del mod">
          <ac:chgData name="Andreas Drolsum Haraldsrud" userId="a321594c-2ddb-4e67-9f54-8982ebf5f6fc" providerId="ADAL" clId="{16E40179-EB58-4133-8E5F-4BC2470C3D68}" dt="2019-10-24T11:15:29.617" v="1884" actId="478"/>
          <ac:picMkLst>
            <pc:docMk/>
            <pc:sldMk cId="1443436116" sldId="368"/>
            <ac:picMk id="8" creationId="{A9F4D17A-9639-4B99-81A0-4B0BEB84542D}"/>
          </ac:picMkLst>
        </pc:picChg>
        <pc:picChg chg="del mod">
          <ac:chgData name="Andreas Drolsum Haraldsrud" userId="a321594c-2ddb-4e67-9f54-8982ebf5f6fc" providerId="ADAL" clId="{16E40179-EB58-4133-8E5F-4BC2470C3D68}" dt="2019-10-24T11:15:29.231" v="1883" actId="478"/>
          <ac:picMkLst>
            <pc:docMk/>
            <pc:sldMk cId="1443436116" sldId="368"/>
            <ac:picMk id="10" creationId="{5A3AACB4-DABC-4BD9-85B4-F80BC847E685}"/>
          </ac:picMkLst>
        </pc:picChg>
        <pc:picChg chg="add del mod">
          <ac:chgData name="Andreas Drolsum Haraldsrud" userId="a321594c-2ddb-4e67-9f54-8982ebf5f6fc" providerId="ADAL" clId="{16E40179-EB58-4133-8E5F-4BC2470C3D68}" dt="2019-10-24T11:17:42.753" v="1917" actId="478"/>
          <ac:picMkLst>
            <pc:docMk/>
            <pc:sldMk cId="1443436116" sldId="368"/>
            <ac:picMk id="12" creationId="{29B0C8CA-9EFB-4017-AAD3-228C74806635}"/>
          </ac:picMkLst>
        </pc:picChg>
        <pc:picChg chg="add del mod">
          <ac:chgData name="Andreas Drolsum Haraldsrud" userId="a321594c-2ddb-4e67-9f54-8982ebf5f6fc" providerId="ADAL" clId="{16E40179-EB58-4133-8E5F-4BC2470C3D68}" dt="2019-10-24T11:17:41.257" v="1915" actId="478"/>
          <ac:picMkLst>
            <pc:docMk/>
            <pc:sldMk cId="1443436116" sldId="368"/>
            <ac:picMk id="14" creationId="{D4110C49-8914-4A9F-B0E6-64B999ED4608}"/>
          </ac:picMkLst>
        </pc:picChg>
        <pc:picChg chg="add del mod ord">
          <ac:chgData name="Andreas Drolsum Haraldsrud" userId="a321594c-2ddb-4e67-9f54-8982ebf5f6fc" providerId="ADAL" clId="{16E40179-EB58-4133-8E5F-4BC2470C3D68}" dt="2019-10-24T11:17:47.643" v="1918" actId="478"/>
          <ac:picMkLst>
            <pc:docMk/>
            <pc:sldMk cId="1443436116" sldId="368"/>
            <ac:picMk id="16" creationId="{3E50D05D-647D-468F-835E-63F907C72CEE}"/>
          </ac:picMkLst>
        </pc:picChg>
        <pc:picChg chg="add del mod">
          <ac:chgData name="Andreas Drolsum Haraldsrud" userId="a321594c-2ddb-4e67-9f54-8982ebf5f6fc" providerId="ADAL" clId="{16E40179-EB58-4133-8E5F-4BC2470C3D68}" dt="2019-10-24T11:17:41.969" v="1916" actId="478"/>
          <ac:picMkLst>
            <pc:docMk/>
            <pc:sldMk cId="1443436116" sldId="368"/>
            <ac:picMk id="18" creationId="{2D0D9E88-D8B1-4E41-948D-454C442CBE0A}"/>
          </ac:picMkLst>
        </pc:picChg>
        <pc:picChg chg="add mod">
          <ac:chgData name="Andreas Drolsum Haraldsrud" userId="a321594c-2ddb-4e67-9f54-8982ebf5f6fc" providerId="ADAL" clId="{16E40179-EB58-4133-8E5F-4BC2470C3D68}" dt="2019-10-24T11:19:14.807" v="1923" actId="1076"/>
          <ac:picMkLst>
            <pc:docMk/>
            <pc:sldMk cId="1443436116" sldId="368"/>
            <ac:picMk id="22" creationId="{330FBF72-615E-4FAB-BBF3-65C815DB0192}"/>
          </ac:picMkLst>
        </pc:picChg>
      </pc:sldChg>
      <pc:sldChg chg="add ord">
        <pc:chgData name="Andreas Drolsum Haraldsrud" userId="a321594c-2ddb-4e67-9f54-8982ebf5f6fc" providerId="ADAL" clId="{16E40179-EB58-4133-8E5F-4BC2470C3D68}" dt="2019-10-24T10:17:08.111" v="685"/>
        <pc:sldMkLst>
          <pc:docMk/>
          <pc:sldMk cId="1105089073" sldId="419"/>
        </pc:sldMkLst>
      </pc:sldChg>
      <pc:sldChg chg="addSp modSp add">
        <pc:chgData name="Andreas Drolsum Haraldsrud" userId="a321594c-2ddb-4e67-9f54-8982ebf5f6fc" providerId="ADAL" clId="{16E40179-EB58-4133-8E5F-4BC2470C3D68}" dt="2019-10-24T11:08:33.212" v="1882" actId="1076"/>
        <pc:sldMkLst>
          <pc:docMk/>
          <pc:sldMk cId="3986435892" sldId="491"/>
        </pc:sldMkLst>
        <pc:picChg chg="add mod">
          <ac:chgData name="Andreas Drolsum Haraldsrud" userId="a321594c-2ddb-4e67-9f54-8982ebf5f6fc" providerId="ADAL" clId="{16E40179-EB58-4133-8E5F-4BC2470C3D68}" dt="2019-10-24T11:08:33.212" v="1882" actId="1076"/>
          <ac:picMkLst>
            <pc:docMk/>
            <pc:sldMk cId="3986435892" sldId="491"/>
            <ac:picMk id="4" creationId="{E58BFD07-2379-4221-98FA-E1BE2C88EFAC}"/>
          </ac:picMkLst>
        </pc:picChg>
      </pc:sldChg>
      <pc:sldChg chg="addSp delSp modSp add modNotesTx">
        <pc:chgData name="Andreas Drolsum Haraldsrud" userId="a321594c-2ddb-4e67-9f54-8982ebf5f6fc" providerId="ADAL" clId="{16E40179-EB58-4133-8E5F-4BC2470C3D68}" dt="2019-10-24T10:22:20.658" v="1046" actId="20577"/>
        <pc:sldMkLst>
          <pc:docMk/>
          <pc:sldMk cId="3601077272" sldId="492"/>
        </pc:sldMkLst>
        <pc:spChg chg="mod">
          <ac:chgData name="Andreas Drolsum Haraldsrud" userId="a321594c-2ddb-4e67-9f54-8982ebf5f6fc" providerId="ADAL" clId="{16E40179-EB58-4133-8E5F-4BC2470C3D68}" dt="2019-10-24T10:17:16" v="725" actId="20577"/>
          <ac:spMkLst>
            <pc:docMk/>
            <pc:sldMk cId="3601077272" sldId="492"/>
            <ac:spMk id="2" creationId="{5C8BF3CA-BA7C-49AB-86A5-D9743D94CBF7}"/>
          </ac:spMkLst>
        </pc:spChg>
        <pc:spChg chg="add del mod">
          <ac:chgData name="Andreas Drolsum Haraldsrud" userId="a321594c-2ddb-4e67-9f54-8982ebf5f6fc" providerId="ADAL" clId="{16E40179-EB58-4133-8E5F-4BC2470C3D68}" dt="2019-10-24T10:22:20.658" v="1046" actId="20577"/>
          <ac:spMkLst>
            <pc:docMk/>
            <pc:sldMk cId="3601077272" sldId="492"/>
            <ac:spMk id="3" creationId="{8D56FD2B-CB17-4CD7-A4F8-8E3C5A0C3545}"/>
          </ac:spMkLst>
        </pc:spChg>
        <pc:picChg chg="add del mod">
          <ac:chgData name="Andreas Drolsum Haraldsrud" userId="a321594c-2ddb-4e67-9f54-8982ebf5f6fc" providerId="ADAL" clId="{16E40179-EB58-4133-8E5F-4BC2470C3D68}" dt="2019-10-24T10:02:27.416" v="318"/>
          <ac:picMkLst>
            <pc:docMk/>
            <pc:sldMk cId="3601077272" sldId="492"/>
            <ac:picMk id="5" creationId="{1D9700AD-3AF9-4141-BE38-FE9FAB44B989}"/>
          </ac:picMkLst>
        </pc:picChg>
      </pc:sldChg>
      <pc:sldChg chg="addSp modSp add">
        <pc:chgData name="Andreas Drolsum Haraldsrud" userId="a321594c-2ddb-4e67-9f54-8982ebf5f6fc" providerId="ADAL" clId="{16E40179-EB58-4133-8E5F-4BC2470C3D68}" dt="2019-10-24T10:16:57.433" v="684" actId="20577"/>
        <pc:sldMkLst>
          <pc:docMk/>
          <pc:sldMk cId="3941035300" sldId="494"/>
        </pc:sldMkLst>
        <pc:spChg chg="mod">
          <ac:chgData name="Andreas Drolsum Haraldsrud" userId="a321594c-2ddb-4e67-9f54-8982ebf5f6fc" providerId="ADAL" clId="{16E40179-EB58-4133-8E5F-4BC2470C3D68}" dt="2019-10-24T10:12:47.843" v="338" actId="20577"/>
          <ac:spMkLst>
            <pc:docMk/>
            <pc:sldMk cId="3941035300" sldId="494"/>
            <ac:spMk id="2" creationId="{8B0856A2-E5C3-4451-B3F5-BB23319B198F}"/>
          </ac:spMkLst>
        </pc:spChg>
        <pc:spChg chg="mod">
          <ac:chgData name="Andreas Drolsum Haraldsrud" userId="a321594c-2ddb-4e67-9f54-8982ebf5f6fc" providerId="ADAL" clId="{16E40179-EB58-4133-8E5F-4BC2470C3D68}" dt="2019-10-24T10:16:57.433" v="684" actId="20577"/>
          <ac:spMkLst>
            <pc:docMk/>
            <pc:sldMk cId="3941035300" sldId="494"/>
            <ac:spMk id="3" creationId="{02338726-C05E-406C-9C48-CB560798F7AA}"/>
          </ac:spMkLst>
        </pc:spChg>
        <pc:spChg chg="add mod">
          <ac:chgData name="Andreas Drolsum Haraldsrud" userId="a321594c-2ddb-4e67-9f54-8982ebf5f6fc" providerId="ADAL" clId="{16E40179-EB58-4133-8E5F-4BC2470C3D68}" dt="2019-10-24T10:13:55.441" v="485" actId="114"/>
          <ac:spMkLst>
            <pc:docMk/>
            <pc:sldMk cId="3941035300" sldId="494"/>
            <ac:spMk id="4" creationId="{C24623CD-44D7-414A-9538-5C2CF9E4D5DE}"/>
          </ac:spMkLst>
        </pc:spChg>
      </pc:sldChg>
      <pc:sldChg chg="modSp add">
        <pc:chgData name="Andreas Drolsum Haraldsrud" userId="a321594c-2ddb-4e67-9f54-8982ebf5f6fc" providerId="ADAL" clId="{16E40179-EB58-4133-8E5F-4BC2470C3D68}" dt="2019-10-24T11:43:54.495" v="2292" actId="20577"/>
        <pc:sldMkLst>
          <pc:docMk/>
          <pc:sldMk cId="933346576" sldId="495"/>
        </pc:sldMkLst>
        <pc:spChg chg="mod">
          <ac:chgData name="Andreas Drolsum Haraldsrud" userId="a321594c-2ddb-4e67-9f54-8982ebf5f6fc" providerId="ADAL" clId="{16E40179-EB58-4133-8E5F-4BC2470C3D68}" dt="2019-10-24T10:22:29.121" v="1048"/>
          <ac:spMkLst>
            <pc:docMk/>
            <pc:sldMk cId="933346576" sldId="495"/>
            <ac:spMk id="2" creationId="{A33978F8-15B3-4AC3-B5F1-D013B00103D0}"/>
          </ac:spMkLst>
        </pc:spChg>
        <pc:spChg chg="mod">
          <ac:chgData name="Andreas Drolsum Haraldsrud" userId="a321594c-2ddb-4e67-9f54-8982ebf5f6fc" providerId="ADAL" clId="{16E40179-EB58-4133-8E5F-4BC2470C3D68}" dt="2019-10-24T11:43:54.495" v="2292" actId="20577"/>
          <ac:spMkLst>
            <pc:docMk/>
            <pc:sldMk cId="933346576" sldId="495"/>
            <ac:spMk id="3" creationId="{12FE856D-AFF3-45DA-A1E7-45DA20948E96}"/>
          </ac:spMkLst>
        </pc:spChg>
      </pc:sldChg>
      <pc:sldChg chg="addSp delSp modSp add">
        <pc:chgData name="Andreas Drolsum Haraldsrud" userId="a321594c-2ddb-4e67-9f54-8982ebf5f6fc" providerId="ADAL" clId="{16E40179-EB58-4133-8E5F-4BC2470C3D68}" dt="2019-10-24T10:57:49.861" v="1705" actId="404"/>
        <pc:sldMkLst>
          <pc:docMk/>
          <pc:sldMk cId="2984696023" sldId="496"/>
        </pc:sldMkLst>
        <pc:spChg chg="mod">
          <ac:chgData name="Andreas Drolsum Haraldsrud" userId="a321594c-2ddb-4e67-9f54-8982ebf5f6fc" providerId="ADAL" clId="{16E40179-EB58-4133-8E5F-4BC2470C3D68}" dt="2019-10-24T10:51:09.182" v="1539" actId="20577"/>
          <ac:spMkLst>
            <pc:docMk/>
            <pc:sldMk cId="2984696023" sldId="496"/>
            <ac:spMk id="2" creationId="{A35FFF94-5204-4A7F-9994-18902DDBE7CB}"/>
          </ac:spMkLst>
        </pc:spChg>
        <pc:spChg chg="del">
          <ac:chgData name="Andreas Drolsum Haraldsrud" userId="a321594c-2ddb-4e67-9f54-8982ebf5f6fc" providerId="ADAL" clId="{16E40179-EB58-4133-8E5F-4BC2470C3D68}" dt="2019-10-24T10:55:05.263" v="1540"/>
          <ac:spMkLst>
            <pc:docMk/>
            <pc:sldMk cId="2984696023" sldId="496"/>
            <ac:spMk id="3" creationId="{4E252A8C-F3B8-4C8C-87E2-1E54BA1CAE43}"/>
          </ac:spMkLst>
        </pc:spChg>
        <pc:spChg chg="add mod">
          <ac:chgData name="Andreas Drolsum Haraldsrud" userId="a321594c-2ddb-4e67-9f54-8982ebf5f6fc" providerId="ADAL" clId="{16E40179-EB58-4133-8E5F-4BC2470C3D68}" dt="2019-10-24T10:57:49.861" v="1705" actId="404"/>
          <ac:spMkLst>
            <pc:docMk/>
            <pc:sldMk cId="2984696023" sldId="496"/>
            <ac:spMk id="6" creationId="{477C2E56-6E48-473E-A013-B6B418DBC48A}"/>
          </ac:spMkLst>
        </pc:spChg>
        <pc:picChg chg="add mod modCrop">
          <ac:chgData name="Andreas Drolsum Haraldsrud" userId="a321594c-2ddb-4e67-9f54-8982ebf5f6fc" providerId="ADAL" clId="{16E40179-EB58-4133-8E5F-4BC2470C3D68}" dt="2019-10-24T10:56:30.484" v="1702" actId="14100"/>
          <ac:picMkLst>
            <pc:docMk/>
            <pc:sldMk cId="2984696023" sldId="496"/>
            <ac:picMk id="5" creationId="{B8B58ADF-86CB-48C9-A097-AAE09CA56A48}"/>
          </ac:picMkLst>
        </pc:picChg>
      </pc:sldChg>
      <pc:sldChg chg="modSp add">
        <pc:chgData name="Andreas Drolsum Haraldsrud" userId="a321594c-2ddb-4e67-9f54-8982ebf5f6fc" providerId="ADAL" clId="{16E40179-EB58-4133-8E5F-4BC2470C3D68}" dt="2019-10-24T11:41:14.895" v="2042" actId="20577"/>
        <pc:sldMkLst>
          <pc:docMk/>
          <pc:sldMk cId="889984544" sldId="497"/>
        </pc:sldMkLst>
        <pc:spChg chg="mod">
          <ac:chgData name="Andreas Drolsum Haraldsrud" userId="a321594c-2ddb-4e67-9f54-8982ebf5f6fc" providerId="ADAL" clId="{16E40179-EB58-4133-8E5F-4BC2470C3D68}" dt="2019-10-24T11:41:14.895" v="2042" actId="20577"/>
          <ac:spMkLst>
            <pc:docMk/>
            <pc:sldMk cId="889984544" sldId="497"/>
            <ac:spMk id="2" creationId="{FCC1C3DC-AE2D-46FA-9534-4D346322EFDC}"/>
          </ac:spMkLst>
        </pc:spChg>
      </pc:sldChg>
      <pc:sldChg chg="modSp add ord">
        <pc:chgData name="Andreas Drolsum Haraldsrud" userId="a321594c-2ddb-4e67-9f54-8982ebf5f6fc" providerId="ADAL" clId="{16E40179-EB58-4133-8E5F-4BC2470C3D68}" dt="2019-10-24T11:01:37.106" v="1767"/>
        <pc:sldMkLst>
          <pc:docMk/>
          <pc:sldMk cId="1012327668" sldId="498"/>
        </pc:sldMkLst>
        <pc:spChg chg="mod">
          <ac:chgData name="Andreas Drolsum Haraldsrud" userId="a321594c-2ddb-4e67-9f54-8982ebf5f6fc" providerId="ADAL" clId="{16E40179-EB58-4133-8E5F-4BC2470C3D68}" dt="2019-10-24T11:01:33.935" v="1766" actId="20577"/>
          <ac:spMkLst>
            <pc:docMk/>
            <pc:sldMk cId="1012327668" sldId="498"/>
            <ac:spMk id="2" creationId="{F4B17682-1E11-401E-BB41-DE71EC75D379}"/>
          </ac:spMkLst>
        </pc:spChg>
      </pc:sldChg>
      <pc:sldChg chg="modSp add">
        <pc:chgData name="Andreas Drolsum Haraldsrud" userId="a321594c-2ddb-4e67-9f54-8982ebf5f6fc" providerId="ADAL" clId="{16E40179-EB58-4133-8E5F-4BC2470C3D68}" dt="2019-10-24T11:02:10.486" v="1830" actId="5793"/>
        <pc:sldMkLst>
          <pc:docMk/>
          <pc:sldMk cId="2236361421" sldId="499"/>
        </pc:sldMkLst>
        <pc:spChg chg="mod">
          <ac:chgData name="Andreas Drolsum Haraldsrud" userId="a321594c-2ddb-4e67-9f54-8982ebf5f6fc" providerId="ADAL" clId="{16E40179-EB58-4133-8E5F-4BC2470C3D68}" dt="2019-10-24T11:02:04.072" v="1796" actId="20577"/>
          <ac:spMkLst>
            <pc:docMk/>
            <pc:sldMk cId="2236361421" sldId="499"/>
            <ac:spMk id="3" creationId="{123C81EE-87AC-477C-AC9A-E1D50A9985F5}"/>
          </ac:spMkLst>
        </pc:spChg>
        <pc:spChg chg="mod">
          <ac:chgData name="Andreas Drolsum Haraldsrud" userId="a321594c-2ddb-4e67-9f54-8982ebf5f6fc" providerId="ADAL" clId="{16E40179-EB58-4133-8E5F-4BC2470C3D68}" dt="2019-10-24T11:02:10.486" v="1830" actId="5793"/>
          <ac:spMkLst>
            <pc:docMk/>
            <pc:sldMk cId="2236361421" sldId="499"/>
            <ac:spMk id="4" creationId="{7492BA14-7E17-4F2C-9BE5-BAC218D58D3C}"/>
          </ac:spMkLst>
        </pc:spChg>
      </pc:sldChg>
      <pc:sldChg chg="addSp delSp modSp add">
        <pc:chgData name="Andreas Drolsum Haraldsrud" userId="a321594c-2ddb-4e67-9f54-8982ebf5f6fc" providerId="ADAL" clId="{16E40179-EB58-4133-8E5F-4BC2470C3D68}" dt="2019-10-24T11:05:41.326" v="1875" actId="1076"/>
        <pc:sldMkLst>
          <pc:docMk/>
          <pc:sldMk cId="1730738683" sldId="500"/>
        </pc:sldMkLst>
        <pc:spChg chg="del">
          <ac:chgData name="Andreas Drolsum Haraldsrud" userId="a321594c-2ddb-4e67-9f54-8982ebf5f6fc" providerId="ADAL" clId="{16E40179-EB58-4133-8E5F-4BC2470C3D68}" dt="2019-10-24T11:05:34.382" v="1873"/>
          <ac:spMkLst>
            <pc:docMk/>
            <pc:sldMk cId="1730738683" sldId="500"/>
            <ac:spMk id="3" creationId="{288D0725-B93F-4A0B-BE75-676ECAC8A000}"/>
          </ac:spMkLst>
        </pc:spChg>
        <pc:picChg chg="add mod">
          <ac:chgData name="Andreas Drolsum Haraldsrud" userId="a321594c-2ddb-4e67-9f54-8982ebf5f6fc" providerId="ADAL" clId="{16E40179-EB58-4133-8E5F-4BC2470C3D68}" dt="2019-10-24T11:05:41.326" v="1875" actId="1076"/>
          <ac:picMkLst>
            <pc:docMk/>
            <pc:sldMk cId="1730738683" sldId="500"/>
            <ac:picMk id="5" creationId="{3CA2166C-991D-4B3A-8386-7DFDE84F2364}"/>
          </ac:picMkLst>
        </pc:picChg>
      </pc:sldChg>
      <pc:sldChg chg="addSp delSp modSp add">
        <pc:chgData name="Andreas Drolsum Haraldsrud" userId="a321594c-2ddb-4e67-9f54-8982ebf5f6fc" providerId="ADAL" clId="{16E40179-EB58-4133-8E5F-4BC2470C3D68}" dt="2019-10-24T11:20:43.688" v="1996"/>
        <pc:sldMkLst>
          <pc:docMk/>
          <pc:sldMk cId="4248718449" sldId="501"/>
        </pc:sldMkLst>
        <pc:spChg chg="mod">
          <ac:chgData name="Andreas Drolsum Haraldsrud" userId="a321594c-2ddb-4e67-9f54-8982ebf5f6fc" providerId="ADAL" clId="{16E40179-EB58-4133-8E5F-4BC2470C3D68}" dt="2019-10-24T11:19:22.462" v="1946" actId="20577"/>
          <ac:spMkLst>
            <pc:docMk/>
            <pc:sldMk cId="4248718449" sldId="501"/>
            <ac:spMk id="2" creationId="{59992DEE-11BC-4A06-9106-3CC4BAA7C07B}"/>
          </ac:spMkLst>
        </pc:spChg>
        <pc:spChg chg="del">
          <ac:chgData name="Andreas Drolsum Haraldsrud" userId="a321594c-2ddb-4e67-9f54-8982ebf5f6fc" providerId="ADAL" clId="{16E40179-EB58-4133-8E5F-4BC2470C3D68}" dt="2019-10-24T11:19:26.084" v="1947"/>
          <ac:spMkLst>
            <pc:docMk/>
            <pc:sldMk cId="4248718449" sldId="501"/>
            <ac:spMk id="3" creationId="{5B940A9A-C9E6-4765-B4F1-45A92ADFC552}"/>
          </ac:spMkLst>
        </pc:spChg>
        <pc:picChg chg="add mod modCrop">
          <ac:chgData name="Andreas Drolsum Haraldsrud" userId="a321594c-2ddb-4e67-9f54-8982ebf5f6fc" providerId="ADAL" clId="{16E40179-EB58-4133-8E5F-4BC2470C3D68}" dt="2019-10-24T11:19:55.703" v="1959" actId="1076"/>
          <ac:picMkLst>
            <pc:docMk/>
            <pc:sldMk cId="4248718449" sldId="501"/>
            <ac:picMk id="5" creationId="{4DF7877E-9140-49A1-AD1A-C70EED39BEC1}"/>
          </ac:picMkLst>
        </pc:picChg>
        <pc:picChg chg="add del mod">
          <ac:chgData name="Andreas Drolsum Haraldsrud" userId="a321594c-2ddb-4e67-9f54-8982ebf5f6fc" providerId="ADAL" clId="{16E40179-EB58-4133-8E5F-4BC2470C3D68}" dt="2019-10-24T11:20:43.688" v="1996"/>
          <ac:picMkLst>
            <pc:docMk/>
            <pc:sldMk cId="4248718449" sldId="501"/>
            <ac:picMk id="6" creationId="{17DC6250-0B7C-452D-A173-0F3F1CE733AC}"/>
          </ac:picMkLst>
        </pc:picChg>
      </pc:sldChg>
      <pc:sldChg chg="addSp delSp modSp add">
        <pc:chgData name="Andreas Drolsum Haraldsrud" userId="a321594c-2ddb-4e67-9f54-8982ebf5f6fc" providerId="ADAL" clId="{16E40179-EB58-4133-8E5F-4BC2470C3D68}" dt="2019-10-24T11:20:44.647" v="1997"/>
        <pc:sldMkLst>
          <pc:docMk/>
          <pc:sldMk cId="598120693" sldId="502"/>
        </pc:sldMkLst>
        <pc:spChg chg="mod">
          <ac:chgData name="Andreas Drolsum Haraldsrud" userId="a321594c-2ddb-4e67-9f54-8982ebf5f6fc" providerId="ADAL" clId="{16E40179-EB58-4133-8E5F-4BC2470C3D68}" dt="2019-10-24T11:20:02.788" v="1982" actId="20577"/>
          <ac:spMkLst>
            <pc:docMk/>
            <pc:sldMk cId="598120693" sldId="502"/>
            <ac:spMk id="2" creationId="{EAECF6BE-6092-443B-A658-436CE6C40C43}"/>
          </ac:spMkLst>
        </pc:spChg>
        <pc:spChg chg="del">
          <ac:chgData name="Andreas Drolsum Haraldsrud" userId="a321594c-2ddb-4e67-9f54-8982ebf5f6fc" providerId="ADAL" clId="{16E40179-EB58-4133-8E5F-4BC2470C3D68}" dt="2019-10-24T11:20:08.851" v="1983"/>
          <ac:spMkLst>
            <pc:docMk/>
            <pc:sldMk cId="598120693" sldId="502"/>
            <ac:spMk id="3" creationId="{43A39973-C788-4F5B-B616-C6FAAE2CF35C}"/>
          </ac:spMkLst>
        </pc:spChg>
        <pc:spChg chg="add mod">
          <ac:chgData name="Andreas Drolsum Haraldsrud" userId="a321594c-2ddb-4e67-9f54-8982ebf5f6fc" providerId="ADAL" clId="{16E40179-EB58-4133-8E5F-4BC2470C3D68}" dt="2019-10-24T11:20:28.223" v="1991"/>
          <ac:spMkLst>
            <pc:docMk/>
            <pc:sldMk cId="598120693" sldId="502"/>
            <ac:spMk id="6" creationId="{5D324850-ED46-4C28-9FFF-21B3C58D2075}"/>
          </ac:spMkLst>
        </pc:spChg>
        <pc:picChg chg="add del mod modCrop">
          <ac:chgData name="Andreas Drolsum Haraldsrud" userId="a321594c-2ddb-4e67-9f54-8982ebf5f6fc" providerId="ADAL" clId="{16E40179-EB58-4133-8E5F-4BC2470C3D68}" dt="2019-10-24T11:20:28.223" v="1991"/>
          <ac:picMkLst>
            <pc:docMk/>
            <pc:sldMk cId="598120693" sldId="502"/>
            <ac:picMk id="5" creationId="{CDCEAAD6-F28B-4805-9278-1D8868FFF02C}"/>
          </ac:picMkLst>
        </pc:picChg>
        <pc:picChg chg="add">
          <ac:chgData name="Andreas Drolsum Haraldsrud" userId="a321594c-2ddb-4e67-9f54-8982ebf5f6fc" providerId="ADAL" clId="{16E40179-EB58-4133-8E5F-4BC2470C3D68}" dt="2019-10-24T11:20:44.647" v="1997"/>
          <ac:picMkLst>
            <pc:docMk/>
            <pc:sldMk cId="598120693" sldId="502"/>
            <ac:picMk id="7" creationId="{A3ACAA4F-4C68-47F8-BAB6-EEAABB2AB5FE}"/>
          </ac:picMkLst>
        </pc:picChg>
      </pc:sldChg>
      <pc:sldChg chg="addSp delSp modSp add">
        <pc:chgData name="Andreas Drolsum Haraldsrud" userId="a321594c-2ddb-4e67-9f54-8982ebf5f6fc" providerId="ADAL" clId="{16E40179-EB58-4133-8E5F-4BC2470C3D68}" dt="2019-10-24T11:21:13.324" v="2016" actId="1076"/>
        <pc:sldMkLst>
          <pc:docMk/>
          <pc:sldMk cId="2661339805" sldId="503"/>
        </pc:sldMkLst>
        <pc:spChg chg="mod">
          <ac:chgData name="Andreas Drolsum Haraldsrud" userId="a321594c-2ddb-4e67-9f54-8982ebf5f6fc" providerId="ADAL" clId="{16E40179-EB58-4133-8E5F-4BC2470C3D68}" dt="2019-10-24T11:20:56.138" v="2008" actId="20577"/>
          <ac:spMkLst>
            <pc:docMk/>
            <pc:sldMk cId="2661339805" sldId="503"/>
            <ac:spMk id="2" creationId="{04352C1F-76C4-48D4-8F5C-EBD56F8F7053}"/>
          </ac:spMkLst>
        </pc:spChg>
        <pc:spChg chg="del">
          <ac:chgData name="Andreas Drolsum Haraldsrud" userId="a321594c-2ddb-4e67-9f54-8982ebf5f6fc" providerId="ADAL" clId="{16E40179-EB58-4133-8E5F-4BC2470C3D68}" dt="2019-10-24T11:20:57.506" v="2009"/>
          <ac:spMkLst>
            <pc:docMk/>
            <pc:sldMk cId="2661339805" sldId="503"/>
            <ac:spMk id="3" creationId="{BB75F1D9-D739-4862-96D8-E0C8DA716070}"/>
          </ac:spMkLst>
        </pc:spChg>
        <pc:picChg chg="add mod modCrop">
          <ac:chgData name="Andreas Drolsum Haraldsrud" userId="a321594c-2ddb-4e67-9f54-8982ebf5f6fc" providerId="ADAL" clId="{16E40179-EB58-4133-8E5F-4BC2470C3D68}" dt="2019-10-24T11:21:13.324" v="2016" actId="1076"/>
          <ac:picMkLst>
            <pc:docMk/>
            <pc:sldMk cId="2661339805" sldId="503"/>
            <ac:picMk id="5" creationId="{8F6D26B8-5D9D-46BA-BFFA-5DC43436131B}"/>
          </ac:picMkLst>
        </pc:picChg>
      </pc:sldChg>
      <pc:sldChg chg="modSp add">
        <pc:chgData name="Andreas Drolsum Haraldsrud" userId="a321594c-2ddb-4e67-9f54-8982ebf5f6fc" providerId="ADAL" clId="{16E40179-EB58-4133-8E5F-4BC2470C3D68}" dt="2019-10-24T11:53:54.593" v="3148" actId="20577"/>
        <pc:sldMkLst>
          <pc:docMk/>
          <pc:sldMk cId="3903550723" sldId="504"/>
        </pc:sldMkLst>
        <pc:spChg chg="mod">
          <ac:chgData name="Andreas Drolsum Haraldsrud" userId="a321594c-2ddb-4e67-9f54-8982ebf5f6fc" providerId="ADAL" clId="{16E40179-EB58-4133-8E5F-4BC2470C3D68}" dt="2019-10-24T11:41:29.300" v="2076" actId="20577"/>
          <ac:spMkLst>
            <pc:docMk/>
            <pc:sldMk cId="3903550723" sldId="504"/>
            <ac:spMk id="2" creationId="{019460FC-021E-4D3F-9765-20A21396D2B2}"/>
          </ac:spMkLst>
        </pc:spChg>
        <pc:spChg chg="mod">
          <ac:chgData name="Andreas Drolsum Haraldsrud" userId="a321594c-2ddb-4e67-9f54-8982ebf5f6fc" providerId="ADAL" clId="{16E40179-EB58-4133-8E5F-4BC2470C3D68}" dt="2019-10-24T11:53:54.593" v="3148" actId="20577"/>
          <ac:spMkLst>
            <pc:docMk/>
            <pc:sldMk cId="3903550723" sldId="504"/>
            <ac:spMk id="3" creationId="{E552AB72-4AFC-4922-BD4B-A7CAB93B6146}"/>
          </ac:spMkLst>
        </pc:spChg>
      </pc:sldChg>
      <pc:sldChg chg="add">
        <pc:chgData name="Andreas Drolsum Haraldsrud" userId="a321594c-2ddb-4e67-9f54-8982ebf5f6fc" providerId="ADAL" clId="{16E40179-EB58-4133-8E5F-4BC2470C3D68}" dt="2019-10-24T11:56:00.148" v="3178"/>
        <pc:sldMkLst>
          <pc:docMk/>
          <pc:sldMk cId="1673593976" sldId="506"/>
        </pc:sldMkLst>
      </pc:sldChg>
      <pc:sldChg chg="add">
        <pc:chgData name="Andreas Drolsum Haraldsrud" userId="a321594c-2ddb-4e67-9f54-8982ebf5f6fc" providerId="ADAL" clId="{16E40179-EB58-4133-8E5F-4BC2470C3D68}" dt="2019-10-24T11:55:48.495" v="3176"/>
        <pc:sldMkLst>
          <pc:docMk/>
          <pc:sldMk cId="1503835779" sldId="507"/>
        </pc:sldMkLst>
      </pc:sldChg>
      <pc:sldChg chg="modSp add ord">
        <pc:chgData name="Andreas Drolsum Haraldsrud" userId="a321594c-2ddb-4e67-9f54-8982ebf5f6fc" providerId="ADAL" clId="{16E40179-EB58-4133-8E5F-4BC2470C3D68}" dt="2019-10-24T11:56:31.944" v="3186" actId="20577"/>
        <pc:sldMkLst>
          <pc:docMk/>
          <pc:sldMk cId="2937082444" sldId="508"/>
        </pc:sldMkLst>
        <pc:spChg chg="mod">
          <ac:chgData name="Andreas Drolsum Haraldsrud" userId="a321594c-2ddb-4e67-9f54-8982ebf5f6fc" providerId="ADAL" clId="{16E40179-EB58-4133-8E5F-4BC2470C3D68}" dt="2019-10-24T11:56:31.944" v="3186" actId="20577"/>
          <ac:spMkLst>
            <pc:docMk/>
            <pc:sldMk cId="2937082444" sldId="508"/>
            <ac:spMk id="2" creationId="{E8C663D4-9CD0-4BD7-BFC3-DCAE42A20C1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2E11E-DD55-426B-A804-C32C017D4A7D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70D51-E5E3-4F46-A55E-33F7213B2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69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CC55C-3B27-C844-A69E-D1E7A444D8D0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667E2-D675-374F-8B11-7B4396754B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23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Mentimerer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8202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1150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988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digital musikk bruker en ofte et </a:t>
            </a:r>
            <a:r>
              <a:rPr lang="nb-NO" i="1" dirty="0"/>
              <a:t>høypassfilter</a:t>
            </a:r>
            <a:r>
              <a:rPr lang="nb-NO" dirty="0"/>
              <a:t>. Dette filteret fjerner bass når lydsignalene er under en gitt frekvens.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787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Oppgavesett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985E1-AEB7-43D9-A84B-2D097842D0F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69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Menti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0735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Hint: I ekvivalenspunktet er veksten størst!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557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779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Oppgave: Hvilken </a:t>
            </a:r>
            <a:r>
              <a:rPr lang="nb-NO" dirty="0" err="1"/>
              <a:t>delta_x</a:t>
            </a:r>
            <a:r>
              <a:rPr lang="nb-NO" dirty="0"/>
              <a:t> gir minst feil? Hvorfor er det slik (diskusjon)?</a:t>
            </a:r>
          </a:p>
          <a:p>
            <a:endParaRPr lang="nb-NO" dirty="0"/>
          </a:p>
          <a:p>
            <a:r>
              <a:rPr lang="nb-NO" dirty="0"/>
              <a:t>Resultatene er gitt for f(x) = 2x^2 + x i punktet x = 1.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9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42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Oppgave: Implementer alle som tre ulike Python-funksjoner.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01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674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Hint: I ekvivalenspunktet er veksten størst!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716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676405"/>
            <a:ext cx="6858000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687124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90" y="3924491"/>
            <a:ext cx="1631950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88848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08622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367748-7BE7-44EC-81BA-3B5C2C15E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1A4B4FE-9DF4-4F75-9702-F81B6EE27ED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F8729D-EC26-46E0-A463-FFB60D8A4A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2E83AD0-CDBE-4F26-A2BE-5B57E7C52D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466584F-AD67-4585-ACAD-663074782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D1EBF0-5C4C-4CD1-B463-32F29047B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8A0F797-8B20-460D-9AF2-ED6C18AE2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CC79193-2924-4E4D-90DA-E7B8FF8B1A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F0B1522-DAF1-4576-BC24-C4B07F3C7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627A1A-62D2-42A8-ACC3-ED6BFFA3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C08FEA-29FA-4633-9EE6-4D5DF453B75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78B141A-E1F9-4B6B-AB06-A43A9B333B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3F472EC-14D5-4FFE-9D7A-766A00F73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0137B8-8336-444A-8450-141A9D337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5B1F1AD-9372-40BA-B71A-E501F11B8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F9CDD28-40F9-4656-8D6C-8B93880DF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472E25-ADE3-410A-85EF-F10FB0955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B20A05F-2A56-4823-9122-8B62D8BAD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1025"/>
            <a:ext cx="7429501" cy="1884458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4320"/>
            <a:ext cx="7428379" cy="85574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A78D-282B-FF45-8EA6-2895F3C87F28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E42-278E-8443-9918-98F128BBA1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60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2880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C0CF3A2-BB35-4B5B-985F-C9049CE10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9B5DF3-76D1-4FB2-B03A-558958BEEB81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C493A5E-9BD3-4E8F-9929-DFF150B39C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9AC40A2-48E8-4E38-A0D0-CAEFC7530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F7D78F3-9CE5-4553-8D36-258A12EF6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AC0C3A-7F3C-451F-B739-CDD50839D7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1EAB8D2-F0B4-4FAC-B38F-64CE67089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AF9656E-399E-4288-8913-4F1031205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1C1BAEC-C920-477B-B026-EFE81143D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94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361116"/>
            <a:ext cx="3024000" cy="3024000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4" y="2941568"/>
            <a:ext cx="2788023" cy="542291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6D3BBD-497E-444D-8817-667147E47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DCEEDE-996F-4F53-AA53-892FCAE5A1F3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6B1FFA4-DB8A-453A-866D-42BEE93355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559E31-041D-4610-A582-C8215B787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DFF11FF-8985-45B8-87AD-4F75F97CF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99177C8-B844-4593-8A4D-6028B89B0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206DB3E-7E5A-4118-A58E-D28E6B6BE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BAE402C-300B-4295-A825-9A43E9C92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BBA4532-2A30-40BC-97E0-29A2E60C6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669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A88C679-3A11-42E0-9A8B-D596C63A662C}"/>
              </a:ext>
            </a:extLst>
          </p:cNvPr>
          <p:cNvSpPr txBox="1"/>
          <p:nvPr userDrawn="1"/>
        </p:nvSpPr>
        <p:spPr>
          <a:xfrm>
            <a:off x="3177587" y="4583354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52A8C7-01D7-48B7-A36C-B219C7E019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391352-4D48-412C-8465-D30BD6C55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855DE-927D-4973-BC42-270C92843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A2B59B8-7CF6-4668-ABCB-F4A7DD75C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4FD7DF4-3E30-4B20-A43D-1A4F8E872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64B77F7-76E3-463F-986A-ED33F912AC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D03E1DA-EBA2-4340-99A1-0AAE7C93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5209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905435"/>
            <a:ext cx="9144000" cy="4239653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182827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800225"/>
            <a:ext cx="0" cy="2736342"/>
          </a:xfrm>
          <a:prstGeom prst="line">
            <a:avLst/>
          </a:prstGeom>
          <a:ln w="1270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67479" y="1196893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072" y="1764222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67479" y="1778288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14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29.10.2021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74" y="1144943"/>
            <a:ext cx="250231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4" y="2973972"/>
            <a:ext cx="250231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2392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20" y="1144943"/>
            <a:ext cx="1782223" cy="1782223"/>
          </a:xfrm>
          <a:prstGeom prst="rect">
            <a:avLst/>
          </a:prstGeom>
          <a:solidFill>
            <a:schemeClr val="dk1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448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32392" y="2973971"/>
            <a:ext cx="3611251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90448" y="2973970"/>
            <a:ext cx="178222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29.10.2021</a:t>
            </a:fld>
            <a:endParaRPr lang="nb-NO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0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29.10.2021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29.10.2021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296162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618000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939838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29.10.2021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3" r:id="rId4"/>
    <p:sldLayoutId id="2147483659" r:id="rId5"/>
    <p:sldLayoutId id="2147483650" r:id="rId6"/>
    <p:sldLayoutId id="2147483660" r:id="rId7"/>
    <p:sldLayoutId id="2147483661" r:id="rId8"/>
    <p:sldLayoutId id="2147483662" r:id="rId9"/>
    <p:sldLayoutId id="2147483652" r:id="rId10"/>
    <p:sldLayoutId id="2147483653" r:id="rId11"/>
    <p:sldLayoutId id="2147483654" r:id="rId12"/>
    <p:sldLayoutId id="2147483655" r:id="rId13"/>
    <p:sldLayoutId id="2147483658" r:id="rId14"/>
    <p:sldLayoutId id="2147483665" r:id="rId15"/>
    <p:sldLayoutId id="2147483666" r:id="rId16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tif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2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1574C-EDB0-4093-99A6-A400FE614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Programmering for kjemikere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E17633F-38EF-4D85-9ED0-6D967DA7B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Derivasjon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E8BD12-25AB-48BB-9CD1-3C4604D09C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82065"/>
            <a:ext cx="3497949" cy="326424"/>
          </a:xfrm>
        </p:spPr>
        <p:txBody>
          <a:bodyPr>
            <a:normAutofit/>
          </a:bodyPr>
          <a:lstStyle/>
          <a:p>
            <a:r>
              <a:rPr lang="nb-NO" dirty="0"/>
              <a:t>Andreas Haraldsrud</a:t>
            </a:r>
          </a:p>
          <a:p>
            <a:r>
              <a:rPr lang="nb-NO" dirty="0"/>
              <a:t>Kjemisk institutt, UiO</a:t>
            </a:r>
          </a:p>
        </p:txBody>
      </p:sp>
    </p:spTree>
    <p:extLst>
      <p:ext uri="{BB962C8B-B14F-4D97-AF65-F5344CB8AC3E}">
        <p14:creationId xmlns:p14="http://schemas.microsoft.com/office/powerpoint/2010/main" val="130419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B17682-1E11-401E-BB41-DE71EC75D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Diskret derivasjon</a:t>
            </a:r>
          </a:p>
        </p:txBody>
      </p:sp>
    </p:spTree>
    <p:extLst>
      <p:ext uri="{BB962C8B-B14F-4D97-AF65-F5344CB8AC3E}">
        <p14:creationId xmlns:p14="http://schemas.microsoft.com/office/powerpoint/2010/main" val="101232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5FFF94-5204-4A7F-9994-18902DDB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Diskret derivasjon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77C2E56-6E48-473E-A013-B6B418DBC48A}"/>
              </a:ext>
            </a:extLst>
          </p:cNvPr>
          <p:cNvSpPr txBox="1">
            <a:spLocks/>
          </p:cNvSpPr>
          <p:nvPr/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800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lang="nb-NO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Vi kan også derivere diskrete data, ikke bare</a:t>
            </a:r>
            <a:br>
              <a:rPr lang="nb-NO" sz="1800" dirty="0"/>
            </a:br>
            <a:r>
              <a:rPr lang="nb-NO" sz="1800" dirty="0"/>
              <a:t>kontinuerlige funksjoner!</a:t>
            </a:r>
          </a:p>
          <a:p>
            <a:endParaRPr lang="nb-NO" sz="1800" dirty="0"/>
          </a:p>
          <a:p>
            <a:r>
              <a:rPr lang="nb-NO" sz="1800" dirty="0"/>
              <a:t>Dette kan vi ikke gjøre med analytiske metoder!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A41A4CE6-7503-4154-8A67-32D1004D5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473" b="1509"/>
          <a:stretch/>
        </p:blipFill>
        <p:spPr>
          <a:xfrm>
            <a:off x="5887454" y="-6242"/>
            <a:ext cx="3256546" cy="5151330"/>
          </a:xfrm>
        </p:spPr>
      </p:pic>
    </p:spTree>
    <p:extLst>
      <p:ext uri="{BB962C8B-B14F-4D97-AF65-F5344CB8AC3E}">
        <p14:creationId xmlns:p14="http://schemas.microsoft.com/office/powerpoint/2010/main" val="298469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1C3DC-AE2D-46FA-9534-4D346322EF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La oss kjøre heis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5F004E6-3C0B-41BF-82C8-998A72A03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fra fysikk til kjemi</a:t>
            </a:r>
          </a:p>
        </p:txBody>
      </p:sp>
    </p:spTree>
    <p:extLst>
      <p:ext uri="{BB962C8B-B14F-4D97-AF65-F5344CB8AC3E}">
        <p14:creationId xmlns:p14="http://schemas.microsoft.com/office/powerpoint/2010/main" val="88998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C663D4-9CD0-4BD7-BFC3-DCAE42A2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Igjen: </a:t>
            </a:r>
            <a:r>
              <a:rPr lang="nb-NO" dirty="0"/>
              <a:t>Hvordan kan vi finne ekvivalenspunktet i datasettet?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6F1D953-8FA2-4F07-8C0F-0E0A652E3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9401" y="749580"/>
            <a:ext cx="5885198" cy="4395508"/>
          </a:xfrm>
        </p:spPr>
      </p:pic>
    </p:spTree>
    <p:extLst>
      <p:ext uri="{BB962C8B-B14F-4D97-AF65-F5344CB8AC3E}">
        <p14:creationId xmlns:p14="http://schemas.microsoft.com/office/powerpoint/2010/main" val="293708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A0C03F-7C36-41FD-AD1F-5E3299F9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Anvendelser av derivasjon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3B5C99C-155C-4764-AABB-867D3D86E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b-NO" sz="2400" dirty="0"/>
                  <a:t>Vi kan bruke numerisk derivasjon på f.eks. et datasett for å finne ut av:</a:t>
                </a:r>
              </a:p>
              <a:p>
                <a:pPr lvl="1"/>
                <a:r>
                  <a:rPr lang="nb-NO" sz="2000" dirty="0"/>
                  <a:t>Maksimumsverdi (toppunkt: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b-NO" sz="2000" b="0" i="1" smtClean="0">
                        <a:latin typeface="Cambria Math" panose="02040503050406030204" pitchFamily="18" charset="0"/>
                      </a:rPr>
                      <m:t>=0 )</m:t>
                    </m:r>
                  </m:oMath>
                </a14:m>
                <a:endParaRPr lang="nb-NO" sz="2000" dirty="0"/>
              </a:p>
              <a:p>
                <a:pPr lvl="1"/>
                <a:r>
                  <a:rPr lang="nb-NO" sz="2000" dirty="0"/>
                  <a:t>Minimumsverdi (bunnpunkt: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b-NO" sz="2000" i="1">
                        <a:latin typeface="Cambria Math" panose="02040503050406030204" pitchFamily="18" charset="0"/>
                      </a:rPr>
                      <m:t>=0 )</m:t>
                    </m:r>
                  </m:oMath>
                </a14:m>
                <a:endParaRPr lang="nb-NO" sz="2000" dirty="0"/>
              </a:p>
              <a:p>
                <a:pPr lvl="1"/>
                <a:r>
                  <a:rPr lang="nb-NO" sz="2000" dirty="0"/>
                  <a:t>Størst mulig endring (størst mulig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b-NO" sz="2000" dirty="0"/>
                  <a:t>)</a:t>
                </a:r>
              </a:p>
              <a:p>
                <a:pPr lvl="1"/>
                <a:r>
                  <a:rPr lang="nb-NO" sz="2000" dirty="0"/>
                  <a:t>Minst mulig endring (minst mulig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nb-NO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nb-NO" sz="2000" dirty="0"/>
                  <a:t>)</a:t>
                </a:r>
              </a:p>
              <a:p>
                <a:pPr lvl="1"/>
                <a:endParaRPr lang="nb-NO" dirty="0"/>
              </a:p>
              <a:p>
                <a:pPr lvl="1"/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D3B5C99C-155C-4764-AABB-867D3D86E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86" t="-3187" r="-1463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359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3063D9-9059-4767-BBF3-0DD1AE4B6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ekvivalenspunkt.py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2B43F68-1B06-4F4E-BB1C-880B0ECA4D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6912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10880236-4DD2-43B8-977C-0FBE109EC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23C81EE-87AC-477C-AC9A-E1D50A9985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Alt er tall!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7492BA14-7E17-4F2C-9BE5-BAC218D58D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For en datamaskin, i det minste…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DCB6ABA-0854-45AB-AE30-BC1903E38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36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4" name="Table"/>
          <p:cNvGraphicFramePr/>
          <p:nvPr/>
        </p:nvGraphicFramePr>
        <p:xfrm>
          <a:off x="1329686" y="1500982"/>
          <a:ext cx="1621575" cy="3435696"/>
        </p:xfrm>
        <a:graphic>
          <a:graphicData uri="http://schemas.openxmlformats.org/drawingml/2006/table">
            <a:tbl>
              <a:tblPr bandRow="1"/>
              <a:tblGrid>
                <a:gridCol w="162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5" name="288 000 tall"/>
          <p:cNvSpPr txBox="1"/>
          <p:nvPr/>
        </p:nvSpPr>
        <p:spPr>
          <a:xfrm>
            <a:off x="3893303" y="2828048"/>
            <a:ext cx="1364156" cy="3462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buClr>
                <a:srgbClr val="000000"/>
              </a:buClr>
            </a:lvl1pPr>
          </a:lstStyle>
          <a:p>
            <a:r>
              <a:rPr sz="2000"/>
              <a:t>288 000 tall</a:t>
            </a:r>
          </a:p>
        </p:txBody>
      </p:sp>
      <p:pic>
        <p:nvPicPr>
          <p:cNvPr id="306" name="media1-16.mov" descr="media1-1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3796" y="4357274"/>
            <a:ext cx="709910" cy="709911"/>
          </a:xfrm>
          <a:prstGeom prst="rect">
            <a:avLst/>
          </a:prstGeom>
          <a:ln w="12700"/>
        </p:spPr>
      </p:pic>
      <p:sp>
        <p:nvSpPr>
          <p:cNvPr id="307" name="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?</a:t>
            </a:r>
          </a:p>
        </p:txBody>
      </p:sp>
      <p:pic>
        <p:nvPicPr>
          <p:cNvPr id="308" name="champs-joined.pdf" descr="champs-joine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232" y="1383629"/>
            <a:ext cx="2899692" cy="1792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30000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</p:childTnLst>
        </p:cTn>
      </p:par>
    </p:tnLst>
    <p:bldLst>
      <p:bldP spid="304" grpId="0" animBg="1" advAuto="0"/>
      <p:bldP spid="305" grpId="0" animBg="1" advAuto="0"/>
      <p:bldP spid="30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" name="Table"/>
          <p:cNvGraphicFramePr/>
          <p:nvPr/>
        </p:nvGraphicFramePr>
        <p:xfrm>
          <a:off x="1330524" y="1500982"/>
          <a:ext cx="4875609" cy="3435696"/>
        </p:xfrm>
        <a:graphic>
          <a:graphicData uri="http://schemas.openxmlformats.org/drawingml/2006/table">
            <a:tbl>
              <a:tblPr bandRow="1"/>
              <a:tblGrid>
                <a:gridCol w="162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11" name="Derivasjon av ly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Derivasjon av lyd</a:t>
            </a:r>
          </a:p>
        </p:txBody>
      </p:sp>
      <p:pic>
        <p:nvPicPr>
          <p:cNvPr id="312" name="champs-joined.pdf" descr="champs-join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232" y="1383629"/>
            <a:ext cx="2899692" cy="1792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Table"/>
          <p:cNvGraphicFramePr/>
          <p:nvPr/>
        </p:nvGraphicFramePr>
        <p:xfrm>
          <a:off x="1330524" y="1500982"/>
          <a:ext cx="4875609" cy="3435696"/>
        </p:xfrm>
        <a:graphic>
          <a:graphicData uri="http://schemas.openxmlformats.org/drawingml/2006/table">
            <a:tbl>
              <a:tblPr bandRow="1"/>
              <a:tblGrid>
                <a:gridCol w="162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 – 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15" name="Derivasjon av ly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Derivasjon av lyd</a:t>
            </a:r>
          </a:p>
        </p:txBody>
      </p:sp>
      <p:pic>
        <p:nvPicPr>
          <p:cNvPr id="316" name="champs-joined.pdf" descr="champs-joine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232" y="1383629"/>
            <a:ext cx="2899692" cy="1792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458B8BA7-6593-4A0D-9854-BE188C0FFE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FAF55A2-BE73-4DC6-8A51-B0720E95F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Repetisjon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5B7B6D8C-80AF-4257-AC06-527F88FFE5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err="1"/>
              <a:t>Arrayer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814AFFD-54E2-4D22-918C-482D80EC2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09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" name="Table"/>
          <p:cNvGraphicFramePr/>
          <p:nvPr/>
        </p:nvGraphicFramePr>
        <p:xfrm>
          <a:off x="1330523" y="1500982"/>
          <a:ext cx="3241476" cy="3435696"/>
        </p:xfrm>
        <a:graphic>
          <a:graphicData uri="http://schemas.openxmlformats.org/drawingml/2006/table">
            <a:tbl>
              <a:tblPr bandRow="1"/>
              <a:tblGrid>
                <a:gridCol w="162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0.0418396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48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 sz="1800"/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19" name="Derivasjon av ly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Derivasjon av lyd</a:t>
            </a:r>
          </a:p>
        </p:txBody>
      </p:sp>
      <p:pic>
        <p:nvPicPr>
          <p:cNvPr id="320" name="champs-joined.pdf" descr="champs-join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232" y="1383629"/>
            <a:ext cx="2899692" cy="1792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2" name="Table"/>
          <p:cNvGraphicFramePr/>
          <p:nvPr/>
        </p:nvGraphicFramePr>
        <p:xfrm>
          <a:off x="1330523" y="1500981"/>
          <a:ext cx="3241476" cy="3435696"/>
        </p:xfrm>
        <a:graphic>
          <a:graphicData uri="http://schemas.openxmlformats.org/drawingml/2006/table">
            <a:tbl>
              <a:tblPr bandRow="1"/>
              <a:tblGrid>
                <a:gridCol w="162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0.0418396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0.0704041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0.0782471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0.0180664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0.0174866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0.00357056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0.00372314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0.0404968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0.0445557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23" name="media1-16.mov" descr="media1-1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351" y="2491274"/>
            <a:ext cx="709910" cy="709911"/>
          </a:xfrm>
          <a:prstGeom prst="rect">
            <a:avLst/>
          </a:prstGeom>
          <a:ln w="12700"/>
        </p:spPr>
      </p:pic>
      <p:pic>
        <p:nvPicPr>
          <p:cNvPr id="324" name="media2-16.mov" descr="media2-16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5474" y="3445923"/>
            <a:ext cx="709910" cy="709910"/>
          </a:xfrm>
          <a:prstGeom prst="rect">
            <a:avLst/>
          </a:prstGeom>
          <a:ln w="12700"/>
        </p:spPr>
      </p:pic>
      <p:sp>
        <p:nvSpPr>
          <p:cNvPr id="325" name="Derivasjon av ly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Derivasjon av lyd</a:t>
            </a:r>
          </a:p>
        </p:txBody>
      </p:sp>
      <p:pic>
        <p:nvPicPr>
          <p:cNvPr id="326" name="champs-diskant.pdf" descr="champs-diskant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115" y="3277888"/>
            <a:ext cx="2897313" cy="179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champs-joined.pdf" descr="champs-joined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232" y="1383629"/>
            <a:ext cx="2899692" cy="1792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30000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30000" fill="hold"/>
                                        <p:tgtEl>
                                          <p:spTgt spid="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323"/>
                </p:tgtEl>
              </p:cMediaNode>
            </p:video>
            <p:video>
              <p:cMediaNode vol="8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324"/>
                </p:tgtEl>
              </p:cMediaNode>
            </p:video>
          </p:childTnLst>
        </p:cTn>
      </p:par>
    </p:tnLst>
    <p:bldLst>
      <p:bldP spid="32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9" name="Table"/>
          <p:cNvGraphicFramePr/>
          <p:nvPr/>
        </p:nvGraphicFramePr>
        <p:xfrm>
          <a:off x="1330523" y="1500981"/>
          <a:ext cx="3241476" cy="3435696"/>
        </p:xfrm>
        <a:graphic>
          <a:graphicData uri="http://schemas.openxmlformats.org/drawingml/2006/table">
            <a:tbl>
              <a:tblPr bandRow="1"/>
              <a:tblGrid>
                <a:gridCol w="162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0.237976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0.0418396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0.196136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0.0704041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0.125732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0.0782471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0.474854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0.0180664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0.294189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0.0174866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0.469055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– 0.00357056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0.433350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0.00372314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0.470581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0.0404968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744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0.875549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0.0445557</a:t>
                      </a:r>
                    </a:p>
                  </a:txBody>
                  <a:tcPr marL="19050" marR="19050" marT="19050" marB="1905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0" name="Derivasjon av ly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Derivasjon av lyd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98" y="2049346"/>
            <a:ext cx="3792849" cy="1939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915924-B9E5-4522-A3E6-F8275E69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07" y="289447"/>
            <a:ext cx="7920259" cy="505273"/>
          </a:xfrm>
        </p:spPr>
        <p:txBody>
          <a:bodyPr>
            <a:normAutofit/>
          </a:bodyPr>
          <a:lstStyle/>
          <a:p>
            <a:r>
              <a:rPr lang="nb-NO" sz="2399" dirty="0"/>
              <a:t>Derivasjon av bilder</a:t>
            </a:r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330FBF72-615E-4FAB-BBF3-65C815DB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4" y="966340"/>
            <a:ext cx="8319211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36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992DEE-11BC-4A06-9106-3CC4BAA7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Derivasjon i x-retning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DF7877E-9140-49A1-AD1A-C70EED39B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19" t="20125" r="6243" b="16565"/>
          <a:stretch/>
        </p:blipFill>
        <p:spPr>
          <a:xfrm>
            <a:off x="174451" y="825817"/>
            <a:ext cx="8795098" cy="4178426"/>
          </a:xfrm>
        </p:spPr>
      </p:pic>
    </p:spTree>
    <p:extLst>
      <p:ext uri="{BB962C8B-B14F-4D97-AF65-F5344CB8AC3E}">
        <p14:creationId xmlns:p14="http://schemas.microsoft.com/office/powerpoint/2010/main" val="424871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ECF6BE-6092-443B-A658-436CE6C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Derivasjon i y-retning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D324850-ED46-4C28-9FFF-21B3C58D2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A3ACAA4F-4C68-47F8-BAB6-EEAABB2A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7" t="20945" r="6914" b="16222"/>
          <a:stretch/>
        </p:blipFill>
        <p:spPr>
          <a:xfrm>
            <a:off x="300036" y="960119"/>
            <a:ext cx="8543927" cy="40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20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352C1F-76C4-48D4-8F5C-EBD56F8F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sammen: Derivert kjemibygning!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8F6D26B8-5D9D-46BA-BFFA-5DC43436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2" t="21577" r="8766" b="16338"/>
          <a:stretch/>
        </p:blipFill>
        <p:spPr>
          <a:xfrm>
            <a:off x="0" y="807590"/>
            <a:ext cx="9001125" cy="4337498"/>
          </a:xfrm>
        </p:spPr>
      </p:pic>
    </p:spTree>
    <p:extLst>
      <p:ext uri="{BB962C8B-B14F-4D97-AF65-F5344CB8AC3E}">
        <p14:creationId xmlns:p14="http://schemas.microsoft.com/office/powerpoint/2010/main" val="266133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CC5124-33BD-4819-8BAA-B17EE8C4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CA2166C-991D-4B3A-8386-7DFDE84F2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248" y="468058"/>
            <a:ext cx="6259504" cy="4170304"/>
          </a:xfrm>
        </p:spPr>
      </p:pic>
    </p:spTree>
    <p:extLst>
      <p:ext uri="{BB962C8B-B14F-4D97-AF65-F5344CB8AC3E}">
        <p14:creationId xmlns:p14="http://schemas.microsoft.com/office/powerpoint/2010/main" val="1730738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DB3CFB-B6D7-4B2C-A22D-E066DBC0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5C0B8F-4B6D-4AD9-A6C4-4C4DF3C1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58BFD07-2379-4221-98FA-E1BE2C88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1" y="-44735"/>
            <a:ext cx="7851837" cy="52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35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9460FC-021E-4D3F-9765-20A21396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skal du kunne?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52AB72-4AFC-4922-BD4B-A7CAB93B6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sz="2000" dirty="0"/>
              <a:t>Forstå hva som menes med numerisk derivasjon.</a:t>
            </a:r>
          </a:p>
          <a:p>
            <a:r>
              <a:rPr lang="nb-NO" sz="2000" dirty="0"/>
              <a:t>Gjøre rede for forskjellen mellom analytisk og numerisk derivasjon.</a:t>
            </a:r>
          </a:p>
          <a:p>
            <a:r>
              <a:rPr lang="nb-NO" sz="2000" dirty="0"/>
              <a:t>Derivere kontinuerlige funksjoner numerisk med ulike tilnærming til den deriverte (framover-, bakover-, sentraldifferanse).</a:t>
            </a:r>
          </a:p>
          <a:p>
            <a:r>
              <a:rPr lang="nb-NO" sz="2000" dirty="0"/>
              <a:t>Derivere diskrete data.</a:t>
            </a:r>
          </a:p>
          <a:p>
            <a:r>
              <a:rPr lang="nb-NO" sz="2000" dirty="0"/>
              <a:t>Kombinere numerisk derivasjon med andre metoder (Newtons metode </a:t>
            </a:r>
            <a:r>
              <a:rPr lang="nb-NO" sz="2000" dirty="0">
                <a:sym typeface="Wingdings" panose="05000000000000000000" pitchFamily="2" charset="2"/>
              </a:rPr>
              <a:t> sekantmetoden).</a:t>
            </a:r>
          </a:p>
          <a:p>
            <a:r>
              <a:rPr lang="nb-NO" sz="2000" dirty="0">
                <a:sym typeface="Wingdings" panose="05000000000000000000" pitchFamily="2" charset="2"/>
              </a:rPr>
              <a:t>Bruke numerisk derivasjon til å løse og tolke kjemiske problemstillinger.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0355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C663D4-9CD0-4BD7-BFC3-DCAE42A2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Problem: Hvordan kan vi finne ekvivalenspunktet i datasettet?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E6F1D953-8FA2-4F07-8C0F-0E0A652E3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9401" y="749580"/>
            <a:ext cx="5885198" cy="4395508"/>
          </a:xfrm>
        </p:spPr>
      </p:pic>
    </p:spTree>
    <p:extLst>
      <p:ext uri="{BB962C8B-B14F-4D97-AF65-F5344CB8AC3E}">
        <p14:creationId xmlns:p14="http://schemas.microsoft.com/office/powerpoint/2010/main" val="1503835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0856A2-E5C3-4451-B3F5-BB23319B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Derivasjon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338726-C05E-406C-9C48-CB560798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sz="1800" dirty="0"/>
              <a:t>Alternativ definisjon: Stigningstallet til tangenten er lik den deriverte i tangeringspunktet.</a:t>
            </a:r>
          </a:p>
          <a:p>
            <a:r>
              <a:rPr lang="nb-NO" sz="1800" dirty="0"/>
              <a:t>Derivasjon handler altså om </a:t>
            </a:r>
            <a:r>
              <a:rPr lang="nb-NO" sz="1800" i="1" dirty="0"/>
              <a:t>momentan endring.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24623CD-44D7-414A-9538-5C2CF9E4D5DE}"/>
              </a:ext>
            </a:extLst>
          </p:cNvPr>
          <p:cNvSpPr txBox="1"/>
          <p:nvPr/>
        </p:nvSpPr>
        <p:spPr>
          <a:xfrm>
            <a:off x="576072" y="1440181"/>
            <a:ext cx="792099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800" b="1" dirty="0"/>
              <a:t>Derivasjon</a:t>
            </a:r>
          </a:p>
          <a:p>
            <a:endParaRPr lang="nb-NO" sz="1800" dirty="0"/>
          </a:p>
          <a:p>
            <a:r>
              <a:rPr lang="nb-NO" sz="1800" dirty="0"/>
              <a:t>Den deriverte til en funksjon er et mål på endringa i funksjonsverdien </a:t>
            </a:r>
            <a:r>
              <a:rPr lang="nb-NO" sz="1800" i="1" dirty="0"/>
              <a:t>f(x) </a:t>
            </a:r>
            <a:r>
              <a:rPr lang="nb-NO" sz="1800" dirty="0"/>
              <a:t>som følge av en veldig liten endring i variabelen </a:t>
            </a:r>
            <a:r>
              <a:rPr lang="nb-NO" sz="1800" i="1" dirty="0"/>
              <a:t>x</a:t>
            </a:r>
            <a:r>
              <a:rPr lang="nb-NO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035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00E42A-FDFD-44E0-9766-B12AE423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Definisjonen av den deriverte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36F1AB6-7137-4726-917F-77625AD278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nb-NO" sz="2100" dirty="0"/>
                  <a:t>Analytisk</a:t>
                </a:r>
                <a:r>
                  <a:rPr lang="nb-NO" sz="1900" dirty="0"/>
                  <a:t>:</a:t>
                </a:r>
                <a:endParaRPr lang="nb-NO" sz="2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nb-NO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nb-NO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nb-NO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nb-NO" sz="20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nb-NO" sz="20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nb-NO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nb-NO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nb-NO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b-NO" sz="2000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nb-NO" sz="20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nb-NO" sz="2000" dirty="0"/>
              </a:p>
              <a:p>
                <a:pPr marL="0" indent="0">
                  <a:buNone/>
                </a:pPr>
                <a:endParaRPr lang="nb-NO" sz="2000" dirty="0"/>
              </a:p>
              <a:p>
                <a:pPr marL="342788" indent="-342788"/>
                <a:r>
                  <a:rPr lang="nb-NO" sz="2000" dirty="0"/>
                  <a:t>Numerisk: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nb-NO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nb-NO" sz="20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nb-NO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b-NO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sz="2000" b="0" i="1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d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nb-NO" sz="2000" dirty="0"/>
              </a:p>
              <a:p>
                <a:pPr marL="0" indent="0">
                  <a:buNone/>
                </a:pPr>
                <a:endParaRPr lang="nb-NO" sz="2000" dirty="0"/>
              </a:p>
              <a:p>
                <a:pPr marL="342788" indent="-342788"/>
                <a:r>
                  <a:rPr lang="nb-NO" sz="2000" b="1" dirty="0"/>
                  <a:t>Oppgave: </a:t>
                </a:r>
                <a:r>
                  <a:rPr lang="nb-NO" sz="2000" dirty="0"/>
                  <a:t>Lag eller skisser en funksjon </a:t>
                </a:r>
                <a:r>
                  <a:rPr lang="nb-NO" sz="2000" i="1" dirty="0" err="1"/>
                  <a:t>fder</a:t>
                </a:r>
                <a:r>
                  <a:rPr lang="nb-NO" sz="2000" i="1" dirty="0"/>
                  <a:t> </a:t>
                </a:r>
                <a:r>
                  <a:rPr lang="nb-NO" sz="2000" dirty="0"/>
                  <a:t>som bruker den numeriske tilnærminga ovenfor gitt en funksjon </a:t>
                </a:r>
                <a:r>
                  <a:rPr lang="nb-NO" sz="2000" i="1" dirty="0"/>
                  <a:t>f</a:t>
                </a:r>
                <a:r>
                  <a:rPr lang="nb-NO" sz="2000" dirty="0"/>
                  <a:t> som du vil derivere.</a:t>
                </a:r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C36F1AB6-7137-4726-917F-77625AD278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5" t="-4582" b="-398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899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73E3A9-1466-4585-A171-D069C4AE7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Feilen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669979-CA4F-44A0-ADD4-92858FE49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7BCB162-B2EC-4D88-B348-A1C0D5FCB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990" y="847725"/>
            <a:ext cx="4924019" cy="40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8BF3CA-BA7C-49AB-86A5-D9743D94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Andre tilnærminger til den deriverte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D56FD2B-CB17-4CD7-A4F8-8E3C5A0C35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b-NO" sz="2400" dirty="0"/>
                  <a:t>Den deriverte handler om stigning: </a:t>
                </a:r>
              </a:p>
              <a:p>
                <a:endParaRPr lang="nb-NO" sz="24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b-NO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b-N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b-NO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b-NO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nb-NO" sz="2400" dirty="0"/>
              </a:p>
              <a:p>
                <a:pPr marL="0" indent="0" algn="ctr">
                  <a:buNone/>
                </a:pPr>
                <a:r>
                  <a:rPr lang="nb-NO" sz="2400" dirty="0"/>
                  <a:t>der </a:t>
                </a:r>
                <a:r>
                  <a:rPr lang="nb-NO" sz="2400" i="1" dirty="0"/>
                  <a:t>d</a:t>
                </a:r>
                <a:r>
                  <a:rPr lang="nb-NO" sz="2400" dirty="0"/>
                  <a:t> står for en liten (infinitesimal!) endring.</a:t>
                </a:r>
              </a:p>
              <a:p>
                <a:endParaRPr lang="nb-NO" sz="2400" dirty="0"/>
              </a:p>
              <a:p>
                <a:r>
                  <a:rPr lang="nb-NO" sz="2400" dirty="0"/>
                  <a:t>Vi kan tilnærme forskjellen </a:t>
                </a:r>
                <a:r>
                  <a:rPr lang="nb-NO" sz="2400" i="1" dirty="0"/>
                  <a:t>dy</a:t>
                </a:r>
                <a:r>
                  <a:rPr lang="nb-NO" sz="2400" dirty="0"/>
                  <a:t> på ulike måter.</a:t>
                </a: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8D56FD2B-CB17-4CD7-A4F8-8E3C5A0C3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386" t="-3187" b="-398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07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3978F8-15B3-4AC3-B5F1-D013B001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Andre tilnærminger til den deriverte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2FE856D-AFF3-45DA-A1E7-45DA20948E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nb-NO" sz="1800" dirty="0"/>
                  <a:t>Merk ulike bruk av notasjon med samme betydning: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1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nb-NO" sz="1800" b="0" dirty="0"/>
              </a:p>
              <a:p>
                <a:endParaRPr lang="nb-NO" sz="1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nb-NO" sz="1800" dirty="0" err="1"/>
                  <a:t>Framoverdifferanse</a:t>
                </a:r>
                <a:r>
                  <a:rPr lang="nb-NO" sz="18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lang="nb-NO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nb-NO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nb-NO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nb-NO" sz="1800" dirty="0"/>
              </a:p>
              <a:p>
                <a:pPr marL="342900" indent="-342900">
                  <a:buFont typeface="+mj-lt"/>
                  <a:buAutoNum type="arabicPeriod" startAt="2"/>
                </a:pPr>
                <a:r>
                  <a:rPr lang="nb-NO" sz="1800" dirty="0"/>
                  <a:t>Bakoverdifferanse: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nb-NO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nb-NO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nb-NO" sz="1800" dirty="0"/>
              </a:p>
              <a:p>
                <a:pPr marL="342900" indent="-342900">
                  <a:buFont typeface="+mj-lt"/>
                  <a:buAutoNum type="arabicPeriod" startAt="3"/>
                </a:pPr>
                <a:r>
                  <a:rPr lang="nb-NO" sz="1800" dirty="0"/>
                  <a:t>Sentraldifferanse: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lit/>
                                </m:rP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nb-NO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nb-NO" sz="1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lang="nb-NO" sz="18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nb-NO" sz="1800" dirty="0"/>
              </a:p>
              <a:p>
                <a:pPr marL="0" indent="0">
                  <a:buNone/>
                </a:pPr>
                <a:endParaRPr lang="nb-NO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12FE856D-AFF3-45DA-A1E7-45DA20948E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94" t="-3984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346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0898FE-2060-4CE5-9F40-EC966B5E7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sekantmetoden.py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51F6031-3EC3-45B4-A1B1-8B880D081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8883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1.potx" id="{EA89BD56-01FD-48D9-BDD3-1E84E0E193CE}" vid="{1D06FC09-0143-4B29-8E70-0BE773F38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6C095784CFED4BB1C07E103D8EEA0F" ma:contentTypeVersion="6" ma:contentTypeDescription="Opprett et nytt dokument." ma:contentTypeScope="" ma:versionID="77327d7314a6ad529f7d4b93192fae12">
  <xsd:schema xmlns:xsd="http://www.w3.org/2001/XMLSchema" xmlns:xs="http://www.w3.org/2001/XMLSchema" xmlns:p="http://schemas.microsoft.com/office/2006/metadata/properties" xmlns:ns2="75c2ae53-6359-4aff-b918-757ab4059ae7" targetNamespace="http://schemas.microsoft.com/office/2006/metadata/properties" ma:root="true" ma:fieldsID="aa744480066a6b1ef2b98ae20a433397" ns2:_="">
    <xsd:import namespace="75c2ae53-6359-4aff-b918-757ab4059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2ae53-6359-4aff-b918-757ab4059a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5F3509-3F0F-427A-B152-60F12FAF90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46A001-BE08-4B53-BA18-5BBFC2887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2ae53-6359-4aff-b918-757ab4059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0E950E-9910-4337-AEF4-E33FE1F697E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</TotalTime>
  <Words>603</Words>
  <Application>Microsoft Office PowerPoint</Application>
  <PresentationFormat>Egendefinert</PresentationFormat>
  <Paragraphs>177</Paragraphs>
  <Slides>29</Slides>
  <Notes>13</Notes>
  <HiddenSlides>1</HiddenSlides>
  <MMClips>3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Verdana</vt:lpstr>
      <vt:lpstr>Office-tema</vt:lpstr>
      <vt:lpstr>Programmering for kjemikere</vt:lpstr>
      <vt:lpstr>Repetisjon</vt:lpstr>
      <vt:lpstr>Problem: Hvordan kan vi finne ekvivalenspunktet i datasettet?</vt:lpstr>
      <vt:lpstr>Derivasjon</vt:lpstr>
      <vt:lpstr>Definisjonen av den deriverte</vt:lpstr>
      <vt:lpstr>Feilen</vt:lpstr>
      <vt:lpstr>Andre tilnærminger til den deriverte</vt:lpstr>
      <vt:lpstr>Andre tilnærminger til den deriverte</vt:lpstr>
      <vt:lpstr>sekantmetoden.py</vt:lpstr>
      <vt:lpstr>Diskret derivasjon</vt:lpstr>
      <vt:lpstr>Diskret derivasjon</vt:lpstr>
      <vt:lpstr>La oss kjøre heis</vt:lpstr>
      <vt:lpstr>Igjen: Hvordan kan vi finne ekvivalenspunktet i datasettet?</vt:lpstr>
      <vt:lpstr>Anvendelser av derivasjon</vt:lpstr>
      <vt:lpstr>ekvivalenspunkt.py</vt:lpstr>
      <vt:lpstr>Alt er tall!</vt:lpstr>
      <vt:lpstr>?</vt:lpstr>
      <vt:lpstr>Derivasjon av lyd</vt:lpstr>
      <vt:lpstr>Derivasjon av lyd</vt:lpstr>
      <vt:lpstr>Derivasjon av lyd</vt:lpstr>
      <vt:lpstr>Derivasjon av lyd</vt:lpstr>
      <vt:lpstr>Derivasjon av lyd</vt:lpstr>
      <vt:lpstr>Derivasjon av bilder</vt:lpstr>
      <vt:lpstr>Derivasjon i x-retning</vt:lpstr>
      <vt:lpstr>Derivasjon i y-retning</vt:lpstr>
      <vt:lpstr>Til sammen: Derivert kjemibygning!</vt:lpstr>
      <vt:lpstr>PowerPoint-presentasjon</vt:lpstr>
      <vt:lpstr>PowerPoint-presentasjon</vt:lpstr>
      <vt:lpstr>Hva skal du kunne?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Plotting og lese fra fil</dc:title>
  <dc:creator>Cathrine W. Tellefsen</dc:creator>
  <cp:lastModifiedBy>Andreas Haraldsrud</cp:lastModifiedBy>
  <cp:revision>125</cp:revision>
  <cp:lastPrinted>2018-06-11T15:07:54Z</cp:lastPrinted>
  <dcterms:created xsi:type="dcterms:W3CDTF">2018-05-25T08:42:12Z</dcterms:created>
  <dcterms:modified xsi:type="dcterms:W3CDTF">2021-10-29T06:51:36Z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0x0101002F6C095784CFED4BB1C07E103D8EEA0F</vt:lpwstr>
  </property>
</Properties>
</file>