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54" r:id="rId5"/>
    <p:sldId id="507" r:id="rId6"/>
    <p:sldId id="494" r:id="rId7"/>
    <p:sldId id="516" r:id="rId8"/>
    <p:sldId id="517" r:id="rId9"/>
    <p:sldId id="520" r:id="rId10"/>
    <p:sldId id="519" r:id="rId11"/>
    <p:sldId id="521" r:id="rId12"/>
    <p:sldId id="523" r:id="rId13"/>
    <p:sldId id="524" r:id="rId14"/>
    <p:sldId id="525" r:id="rId15"/>
    <p:sldId id="518" r:id="rId16"/>
    <p:sldId id="545" r:id="rId17"/>
    <p:sldId id="540" r:id="rId18"/>
    <p:sldId id="535" r:id="rId19"/>
    <p:sldId id="534" r:id="rId20"/>
    <p:sldId id="538" r:id="rId21"/>
    <p:sldId id="541" r:id="rId22"/>
    <p:sldId id="543" r:id="rId23"/>
    <p:sldId id="504" r:id="rId24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Drolsum Haraldsrud" initials="ADH" lastIdx="2" clrIdx="0">
    <p:extLst>
      <p:ext uri="{19B8F6BF-5375-455C-9EA6-DF929625EA0E}">
        <p15:presenceInfo xmlns:p15="http://schemas.microsoft.com/office/powerpoint/2012/main" userId="S-1-5-21-573178753-3869741976-1425505419-444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89FAB-17B3-406B-8818-5BAE825B0354}" v="1" dt="2021-11-04T15:26:19.3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872" autoAdjust="0"/>
  </p:normalViewPr>
  <p:slideViewPr>
    <p:cSldViewPr snapToGrid="0">
      <p:cViewPr varScale="1">
        <p:scale>
          <a:sx n="100" d="100"/>
          <a:sy n="100" d="100"/>
        </p:scale>
        <p:origin x="19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Drolsum Haraldsrud" userId="a321594c-2ddb-4e67-9f54-8982ebf5f6fc" providerId="ADAL" clId="{16E40179-EB58-4133-8E5F-4BC2470C3D68}"/>
    <pc:docChg chg="undo redo custSel addSld delSld modSld sldOrd">
      <pc:chgData name="Andreas Drolsum Haraldsrud" userId="a321594c-2ddb-4e67-9f54-8982ebf5f6fc" providerId="ADAL" clId="{16E40179-EB58-4133-8E5F-4BC2470C3D68}" dt="2019-10-24T11:56:31.944" v="3186" actId="20577"/>
      <pc:docMkLst>
        <pc:docMk/>
      </pc:docMkLst>
      <pc:sldChg chg="modSp add">
        <pc:chgData name="Andreas Drolsum Haraldsrud" userId="a321594c-2ddb-4e67-9f54-8982ebf5f6fc" providerId="ADAL" clId="{16E40179-EB58-4133-8E5F-4BC2470C3D68}" dt="2019-10-24T11:02:28.348" v="1842" actId="403"/>
        <pc:sldMkLst>
          <pc:docMk/>
          <pc:sldMk cId="0" sldId="289"/>
        </pc:sldMkLst>
        <pc:spChg chg="mod">
          <ac:chgData name="Andreas Drolsum Haraldsrud" userId="a321594c-2ddb-4e67-9f54-8982ebf5f6fc" providerId="ADAL" clId="{16E40179-EB58-4133-8E5F-4BC2470C3D68}" dt="2019-10-24T11:02:28.348" v="1842" actId="403"/>
          <ac:spMkLst>
            <pc:docMk/>
            <pc:sldMk cId="0" sldId="289"/>
            <ac:spMk id="305" creationId="{00000000-0000-0000-0000-000000000000}"/>
          </ac:spMkLst>
        </pc:spChg>
      </pc:sldChg>
      <pc:sldChg chg="add">
        <pc:chgData name="Andreas Drolsum Haraldsrud" userId="a321594c-2ddb-4e67-9f54-8982ebf5f6fc" providerId="ADAL" clId="{16E40179-EB58-4133-8E5F-4BC2470C3D68}" dt="2019-10-24T09:26:56.520" v="17"/>
        <pc:sldMkLst>
          <pc:docMk/>
          <pc:sldMk cId="0" sldId="290"/>
        </pc:sldMkLst>
      </pc:sldChg>
      <pc:sldChg chg="add">
        <pc:chgData name="Andreas Drolsum Haraldsrud" userId="a321594c-2ddb-4e67-9f54-8982ebf5f6fc" providerId="ADAL" clId="{16E40179-EB58-4133-8E5F-4BC2470C3D68}" dt="2019-10-24T09:26:56.520" v="17"/>
        <pc:sldMkLst>
          <pc:docMk/>
          <pc:sldMk cId="0" sldId="291"/>
        </pc:sldMkLst>
      </pc:sldChg>
      <pc:sldChg chg="add">
        <pc:chgData name="Andreas Drolsum Haraldsrud" userId="a321594c-2ddb-4e67-9f54-8982ebf5f6fc" providerId="ADAL" clId="{16E40179-EB58-4133-8E5F-4BC2470C3D68}" dt="2019-10-24T09:26:56.520" v="17"/>
        <pc:sldMkLst>
          <pc:docMk/>
          <pc:sldMk cId="0" sldId="292"/>
        </pc:sldMkLst>
      </pc:sldChg>
      <pc:sldChg chg="add">
        <pc:chgData name="Andreas Drolsum Haraldsrud" userId="a321594c-2ddb-4e67-9f54-8982ebf5f6fc" providerId="ADAL" clId="{16E40179-EB58-4133-8E5F-4BC2470C3D68}" dt="2019-10-24T09:26:56.520" v="17"/>
        <pc:sldMkLst>
          <pc:docMk/>
          <pc:sldMk cId="0" sldId="293"/>
        </pc:sldMkLst>
      </pc:sldChg>
      <pc:sldChg chg="add">
        <pc:chgData name="Andreas Drolsum Haraldsrud" userId="a321594c-2ddb-4e67-9f54-8982ebf5f6fc" providerId="ADAL" clId="{16E40179-EB58-4133-8E5F-4BC2470C3D68}" dt="2019-10-24T09:26:56.520" v="17"/>
        <pc:sldMkLst>
          <pc:docMk/>
          <pc:sldMk cId="0" sldId="294"/>
        </pc:sldMkLst>
      </pc:sldChg>
      <pc:sldChg chg="addSp delSp modSp">
        <pc:chgData name="Andreas Drolsum Haraldsrud" userId="a321594c-2ddb-4e67-9f54-8982ebf5f6fc" providerId="ADAL" clId="{16E40179-EB58-4133-8E5F-4BC2470C3D68}" dt="2019-10-12T14:29:30.422" v="12" actId="20577"/>
        <pc:sldMkLst>
          <pc:docMk/>
          <pc:sldMk cId="1304191439" sldId="354"/>
        </pc:sldMkLst>
        <pc:spChg chg="mod">
          <ac:chgData name="Andreas Drolsum Haraldsrud" userId="a321594c-2ddb-4e67-9f54-8982ebf5f6fc" providerId="ADAL" clId="{16E40179-EB58-4133-8E5F-4BC2470C3D68}" dt="2019-10-12T14:29:30.422" v="12" actId="20577"/>
          <ac:spMkLst>
            <pc:docMk/>
            <pc:sldMk cId="1304191439" sldId="354"/>
            <ac:spMk id="3" creationId="{AE17633F-38EF-4D85-9ED0-6D967DA7BF02}"/>
          </ac:spMkLst>
        </pc:spChg>
        <pc:graphicFrameChg chg="add del mod">
          <ac:chgData name="Andreas Drolsum Haraldsrud" userId="a321594c-2ddb-4e67-9f54-8982ebf5f6fc" providerId="ADAL" clId="{16E40179-EB58-4133-8E5F-4BC2470C3D68}" dt="2019-10-12T14:29:17.831" v="1"/>
          <ac:graphicFrameMkLst>
            <pc:docMk/>
            <pc:sldMk cId="1304191439" sldId="354"/>
            <ac:graphicFrameMk id="5" creationId="{4441329C-04EC-43B3-A976-BFD54E81471C}"/>
          </ac:graphicFrameMkLst>
        </pc:graphicFrameChg>
      </pc:sldChg>
      <pc:sldChg chg="modSp add">
        <pc:chgData name="Andreas Drolsum Haraldsrud" userId="a321594c-2ddb-4e67-9f54-8982ebf5f6fc" providerId="ADAL" clId="{16E40179-EB58-4133-8E5F-4BC2470C3D68}" dt="2019-10-24T10:31:14.627" v="1235" actId="20577"/>
        <pc:sldMkLst>
          <pc:docMk/>
          <pc:sldMk cId="578992702" sldId="367"/>
        </pc:sldMkLst>
        <pc:spChg chg="mod">
          <ac:chgData name="Andreas Drolsum Haraldsrud" userId="a321594c-2ddb-4e67-9f54-8982ebf5f6fc" providerId="ADAL" clId="{16E40179-EB58-4133-8E5F-4BC2470C3D68}" dt="2019-10-24T09:38:53.366" v="61" actId="20577"/>
          <ac:spMkLst>
            <pc:docMk/>
            <pc:sldMk cId="578992702" sldId="367"/>
            <ac:spMk id="2" creationId="{4300E42A-FDFD-44E0-9766-B12AE4233AD6}"/>
          </ac:spMkLst>
        </pc:spChg>
        <pc:spChg chg="mod">
          <ac:chgData name="Andreas Drolsum Haraldsrud" userId="a321594c-2ddb-4e67-9f54-8982ebf5f6fc" providerId="ADAL" clId="{16E40179-EB58-4133-8E5F-4BC2470C3D68}" dt="2019-10-24T10:31:14.627" v="1235" actId="20577"/>
          <ac:spMkLst>
            <pc:docMk/>
            <pc:sldMk cId="578992702" sldId="367"/>
            <ac:spMk id="3" creationId="{C36F1AB6-7137-4726-917F-77625AD27804}"/>
          </ac:spMkLst>
        </pc:spChg>
      </pc:sldChg>
      <pc:sldChg chg="addSp delSp modSp add delAnim modAnim">
        <pc:chgData name="Andreas Drolsum Haraldsrud" userId="a321594c-2ddb-4e67-9f54-8982ebf5f6fc" providerId="ADAL" clId="{16E40179-EB58-4133-8E5F-4BC2470C3D68}" dt="2019-10-24T11:19:14.807" v="1923" actId="1076"/>
        <pc:sldMkLst>
          <pc:docMk/>
          <pc:sldMk cId="1443436116" sldId="368"/>
        </pc:sldMkLst>
        <pc:spChg chg="mod">
          <ac:chgData name="Andreas Drolsum Haraldsrud" userId="a321594c-2ddb-4e67-9f54-8982ebf5f6fc" providerId="ADAL" clId="{16E40179-EB58-4133-8E5F-4BC2470C3D68}" dt="2019-10-24T11:03:07.025" v="1867" actId="20577"/>
          <ac:spMkLst>
            <pc:docMk/>
            <pc:sldMk cId="1443436116" sldId="368"/>
            <ac:spMk id="2" creationId="{77915924-B9E5-4522-A3E6-F8275E69DB46}"/>
          </ac:spMkLst>
        </pc:spChg>
        <pc:spChg chg="add del mod">
          <ac:chgData name="Andreas Drolsum Haraldsrud" userId="a321594c-2ddb-4e67-9f54-8982ebf5f6fc" providerId="ADAL" clId="{16E40179-EB58-4133-8E5F-4BC2470C3D68}" dt="2019-10-24T11:15:39.303" v="1887"/>
          <ac:spMkLst>
            <pc:docMk/>
            <pc:sldMk cId="1443436116" sldId="368"/>
            <ac:spMk id="9" creationId="{A157BA4D-8A6B-4258-A64E-D5EDD79D14C2}"/>
          </ac:spMkLst>
        </pc:spChg>
        <pc:spChg chg="add del mod">
          <ac:chgData name="Andreas Drolsum Haraldsrud" userId="a321594c-2ddb-4e67-9f54-8982ebf5f6fc" providerId="ADAL" clId="{16E40179-EB58-4133-8E5F-4BC2470C3D68}" dt="2019-10-24T11:17:49.162" v="1919" actId="478"/>
          <ac:spMkLst>
            <pc:docMk/>
            <pc:sldMk cId="1443436116" sldId="368"/>
            <ac:spMk id="20" creationId="{12985871-CD38-4A63-B3DD-1E615CB0FEBA}"/>
          </ac:spMkLst>
        </pc:spChg>
        <pc:picChg chg="add del mod">
          <ac:chgData name="Andreas Drolsum Haraldsrud" userId="a321594c-2ddb-4e67-9f54-8982ebf5f6fc" providerId="ADAL" clId="{16E40179-EB58-4133-8E5F-4BC2470C3D68}" dt="2019-10-24T11:08:20.823" v="1877"/>
          <ac:picMkLst>
            <pc:docMk/>
            <pc:sldMk cId="1443436116" sldId="368"/>
            <ac:picMk id="4" creationId="{06D36AF7-A235-4E25-95B7-AA448D12F9E9}"/>
          </ac:picMkLst>
        </pc:picChg>
        <pc:picChg chg="del">
          <ac:chgData name="Andreas Drolsum Haraldsrud" userId="a321594c-2ddb-4e67-9f54-8982ebf5f6fc" providerId="ADAL" clId="{16E40179-EB58-4133-8E5F-4BC2470C3D68}" dt="2019-10-24T11:15:31.633" v="1886" actId="478"/>
          <ac:picMkLst>
            <pc:docMk/>
            <pc:sldMk cId="1443436116" sldId="368"/>
            <ac:picMk id="5" creationId="{437B6F97-B7AA-477D-B029-E66B49ADEA4B}"/>
          </ac:picMkLst>
        </pc:picChg>
        <pc:picChg chg="del">
          <ac:chgData name="Andreas Drolsum Haraldsrud" userId="a321594c-2ddb-4e67-9f54-8982ebf5f6fc" providerId="ADAL" clId="{16E40179-EB58-4133-8E5F-4BC2470C3D68}" dt="2019-10-24T11:15:30.630" v="1885" actId="478"/>
          <ac:picMkLst>
            <pc:docMk/>
            <pc:sldMk cId="1443436116" sldId="368"/>
            <ac:picMk id="6" creationId="{EA6258B9-D029-43FC-97B6-ABC94750A547}"/>
          </ac:picMkLst>
        </pc:picChg>
        <pc:picChg chg="del mod">
          <ac:chgData name="Andreas Drolsum Haraldsrud" userId="a321594c-2ddb-4e67-9f54-8982ebf5f6fc" providerId="ADAL" clId="{16E40179-EB58-4133-8E5F-4BC2470C3D68}" dt="2019-10-24T11:15:29.617" v="1884" actId="478"/>
          <ac:picMkLst>
            <pc:docMk/>
            <pc:sldMk cId="1443436116" sldId="368"/>
            <ac:picMk id="8" creationId="{A9F4D17A-9639-4B99-81A0-4B0BEB84542D}"/>
          </ac:picMkLst>
        </pc:picChg>
        <pc:picChg chg="del mod">
          <ac:chgData name="Andreas Drolsum Haraldsrud" userId="a321594c-2ddb-4e67-9f54-8982ebf5f6fc" providerId="ADAL" clId="{16E40179-EB58-4133-8E5F-4BC2470C3D68}" dt="2019-10-24T11:15:29.231" v="1883" actId="478"/>
          <ac:picMkLst>
            <pc:docMk/>
            <pc:sldMk cId="1443436116" sldId="368"/>
            <ac:picMk id="10" creationId="{5A3AACB4-DABC-4BD9-85B4-F80BC847E685}"/>
          </ac:picMkLst>
        </pc:picChg>
        <pc:picChg chg="add del mod">
          <ac:chgData name="Andreas Drolsum Haraldsrud" userId="a321594c-2ddb-4e67-9f54-8982ebf5f6fc" providerId="ADAL" clId="{16E40179-EB58-4133-8E5F-4BC2470C3D68}" dt="2019-10-24T11:17:42.753" v="1917" actId="478"/>
          <ac:picMkLst>
            <pc:docMk/>
            <pc:sldMk cId="1443436116" sldId="368"/>
            <ac:picMk id="12" creationId="{29B0C8CA-9EFB-4017-AAD3-228C74806635}"/>
          </ac:picMkLst>
        </pc:picChg>
        <pc:picChg chg="add del mod">
          <ac:chgData name="Andreas Drolsum Haraldsrud" userId="a321594c-2ddb-4e67-9f54-8982ebf5f6fc" providerId="ADAL" clId="{16E40179-EB58-4133-8E5F-4BC2470C3D68}" dt="2019-10-24T11:17:41.257" v="1915" actId="478"/>
          <ac:picMkLst>
            <pc:docMk/>
            <pc:sldMk cId="1443436116" sldId="368"/>
            <ac:picMk id="14" creationId="{D4110C49-8914-4A9F-B0E6-64B999ED4608}"/>
          </ac:picMkLst>
        </pc:picChg>
        <pc:picChg chg="add del mod ord">
          <ac:chgData name="Andreas Drolsum Haraldsrud" userId="a321594c-2ddb-4e67-9f54-8982ebf5f6fc" providerId="ADAL" clId="{16E40179-EB58-4133-8E5F-4BC2470C3D68}" dt="2019-10-24T11:17:47.643" v="1918" actId="478"/>
          <ac:picMkLst>
            <pc:docMk/>
            <pc:sldMk cId="1443436116" sldId="368"/>
            <ac:picMk id="16" creationId="{3E50D05D-647D-468F-835E-63F907C72CEE}"/>
          </ac:picMkLst>
        </pc:picChg>
        <pc:picChg chg="add del mod">
          <ac:chgData name="Andreas Drolsum Haraldsrud" userId="a321594c-2ddb-4e67-9f54-8982ebf5f6fc" providerId="ADAL" clId="{16E40179-EB58-4133-8E5F-4BC2470C3D68}" dt="2019-10-24T11:17:41.969" v="1916" actId="478"/>
          <ac:picMkLst>
            <pc:docMk/>
            <pc:sldMk cId="1443436116" sldId="368"/>
            <ac:picMk id="18" creationId="{2D0D9E88-D8B1-4E41-948D-454C442CBE0A}"/>
          </ac:picMkLst>
        </pc:picChg>
        <pc:picChg chg="add mod">
          <ac:chgData name="Andreas Drolsum Haraldsrud" userId="a321594c-2ddb-4e67-9f54-8982ebf5f6fc" providerId="ADAL" clId="{16E40179-EB58-4133-8E5F-4BC2470C3D68}" dt="2019-10-24T11:19:14.807" v="1923" actId="1076"/>
          <ac:picMkLst>
            <pc:docMk/>
            <pc:sldMk cId="1443436116" sldId="368"/>
            <ac:picMk id="22" creationId="{330FBF72-615E-4FAB-BBF3-65C815DB0192}"/>
          </ac:picMkLst>
        </pc:picChg>
      </pc:sldChg>
      <pc:sldChg chg="add ord">
        <pc:chgData name="Andreas Drolsum Haraldsrud" userId="a321594c-2ddb-4e67-9f54-8982ebf5f6fc" providerId="ADAL" clId="{16E40179-EB58-4133-8E5F-4BC2470C3D68}" dt="2019-10-24T10:17:08.111" v="685"/>
        <pc:sldMkLst>
          <pc:docMk/>
          <pc:sldMk cId="1105089073" sldId="419"/>
        </pc:sldMkLst>
      </pc:sldChg>
      <pc:sldChg chg="addSp modSp add">
        <pc:chgData name="Andreas Drolsum Haraldsrud" userId="a321594c-2ddb-4e67-9f54-8982ebf5f6fc" providerId="ADAL" clId="{16E40179-EB58-4133-8E5F-4BC2470C3D68}" dt="2019-10-24T11:08:33.212" v="1882" actId="1076"/>
        <pc:sldMkLst>
          <pc:docMk/>
          <pc:sldMk cId="3986435892" sldId="491"/>
        </pc:sldMkLst>
        <pc:picChg chg="add mod">
          <ac:chgData name="Andreas Drolsum Haraldsrud" userId="a321594c-2ddb-4e67-9f54-8982ebf5f6fc" providerId="ADAL" clId="{16E40179-EB58-4133-8E5F-4BC2470C3D68}" dt="2019-10-24T11:08:33.212" v="1882" actId="1076"/>
          <ac:picMkLst>
            <pc:docMk/>
            <pc:sldMk cId="3986435892" sldId="491"/>
            <ac:picMk id="4" creationId="{E58BFD07-2379-4221-98FA-E1BE2C88EFAC}"/>
          </ac:picMkLst>
        </pc:picChg>
      </pc:sldChg>
      <pc:sldChg chg="addSp delSp modSp add modNotesTx">
        <pc:chgData name="Andreas Drolsum Haraldsrud" userId="a321594c-2ddb-4e67-9f54-8982ebf5f6fc" providerId="ADAL" clId="{16E40179-EB58-4133-8E5F-4BC2470C3D68}" dt="2019-10-24T10:22:20.658" v="1046" actId="20577"/>
        <pc:sldMkLst>
          <pc:docMk/>
          <pc:sldMk cId="3601077272" sldId="492"/>
        </pc:sldMkLst>
        <pc:spChg chg="mod">
          <ac:chgData name="Andreas Drolsum Haraldsrud" userId="a321594c-2ddb-4e67-9f54-8982ebf5f6fc" providerId="ADAL" clId="{16E40179-EB58-4133-8E5F-4BC2470C3D68}" dt="2019-10-24T10:17:16" v="725" actId="20577"/>
          <ac:spMkLst>
            <pc:docMk/>
            <pc:sldMk cId="3601077272" sldId="492"/>
            <ac:spMk id="2" creationId="{5C8BF3CA-BA7C-49AB-86A5-D9743D94CBF7}"/>
          </ac:spMkLst>
        </pc:spChg>
        <pc:spChg chg="add del mod">
          <ac:chgData name="Andreas Drolsum Haraldsrud" userId="a321594c-2ddb-4e67-9f54-8982ebf5f6fc" providerId="ADAL" clId="{16E40179-EB58-4133-8E5F-4BC2470C3D68}" dt="2019-10-24T10:22:20.658" v="1046" actId="20577"/>
          <ac:spMkLst>
            <pc:docMk/>
            <pc:sldMk cId="3601077272" sldId="492"/>
            <ac:spMk id="3" creationId="{8D56FD2B-CB17-4CD7-A4F8-8E3C5A0C3545}"/>
          </ac:spMkLst>
        </pc:spChg>
        <pc:picChg chg="add del mod">
          <ac:chgData name="Andreas Drolsum Haraldsrud" userId="a321594c-2ddb-4e67-9f54-8982ebf5f6fc" providerId="ADAL" clId="{16E40179-EB58-4133-8E5F-4BC2470C3D68}" dt="2019-10-24T10:02:27.416" v="318"/>
          <ac:picMkLst>
            <pc:docMk/>
            <pc:sldMk cId="3601077272" sldId="492"/>
            <ac:picMk id="5" creationId="{1D9700AD-3AF9-4141-BE38-FE9FAB44B989}"/>
          </ac:picMkLst>
        </pc:picChg>
      </pc:sldChg>
      <pc:sldChg chg="addSp modSp add">
        <pc:chgData name="Andreas Drolsum Haraldsrud" userId="a321594c-2ddb-4e67-9f54-8982ebf5f6fc" providerId="ADAL" clId="{16E40179-EB58-4133-8E5F-4BC2470C3D68}" dt="2019-10-24T10:16:57.433" v="684" actId="20577"/>
        <pc:sldMkLst>
          <pc:docMk/>
          <pc:sldMk cId="3941035300" sldId="494"/>
        </pc:sldMkLst>
        <pc:spChg chg="mod">
          <ac:chgData name="Andreas Drolsum Haraldsrud" userId="a321594c-2ddb-4e67-9f54-8982ebf5f6fc" providerId="ADAL" clId="{16E40179-EB58-4133-8E5F-4BC2470C3D68}" dt="2019-10-24T10:12:47.843" v="338" actId="20577"/>
          <ac:spMkLst>
            <pc:docMk/>
            <pc:sldMk cId="3941035300" sldId="494"/>
            <ac:spMk id="2" creationId="{8B0856A2-E5C3-4451-B3F5-BB23319B198F}"/>
          </ac:spMkLst>
        </pc:spChg>
        <pc:spChg chg="mod">
          <ac:chgData name="Andreas Drolsum Haraldsrud" userId="a321594c-2ddb-4e67-9f54-8982ebf5f6fc" providerId="ADAL" clId="{16E40179-EB58-4133-8E5F-4BC2470C3D68}" dt="2019-10-24T10:16:57.433" v="684" actId="20577"/>
          <ac:spMkLst>
            <pc:docMk/>
            <pc:sldMk cId="3941035300" sldId="494"/>
            <ac:spMk id="3" creationId="{02338726-C05E-406C-9C48-CB560798F7AA}"/>
          </ac:spMkLst>
        </pc:spChg>
        <pc:spChg chg="add mod">
          <ac:chgData name="Andreas Drolsum Haraldsrud" userId="a321594c-2ddb-4e67-9f54-8982ebf5f6fc" providerId="ADAL" clId="{16E40179-EB58-4133-8E5F-4BC2470C3D68}" dt="2019-10-24T10:13:55.441" v="485" actId="114"/>
          <ac:spMkLst>
            <pc:docMk/>
            <pc:sldMk cId="3941035300" sldId="494"/>
            <ac:spMk id="4" creationId="{C24623CD-44D7-414A-9538-5C2CF9E4D5DE}"/>
          </ac:spMkLst>
        </pc:spChg>
      </pc:sldChg>
      <pc:sldChg chg="modSp add">
        <pc:chgData name="Andreas Drolsum Haraldsrud" userId="a321594c-2ddb-4e67-9f54-8982ebf5f6fc" providerId="ADAL" clId="{16E40179-EB58-4133-8E5F-4BC2470C3D68}" dt="2019-10-24T11:43:54.495" v="2292" actId="20577"/>
        <pc:sldMkLst>
          <pc:docMk/>
          <pc:sldMk cId="933346576" sldId="495"/>
        </pc:sldMkLst>
        <pc:spChg chg="mod">
          <ac:chgData name="Andreas Drolsum Haraldsrud" userId="a321594c-2ddb-4e67-9f54-8982ebf5f6fc" providerId="ADAL" clId="{16E40179-EB58-4133-8E5F-4BC2470C3D68}" dt="2019-10-24T10:22:29.121" v="1048"/>
          <ac:spMkLst>
            <pc:docMk/>
            <pc:sldMk cId="933346576" sldId="495"/>
            <ac:spMk id="2" creationId="{A33978F8-15B3-4AC3-B5F1-D013B00103D0}"/>
          </ac:spMkLst>
        </pc:spChg>
        <pc:spChg chg="mod">
          <ac:chgData name="Andreas Drolsum Haraldsrud" userId="a321594c-2ddb-4e67-9f54-8982ebf5f6fc" providerId="ADAL" clId="{16E40179-EB58-4133-8E5F-4BC2470C3D68}" dt="2019-10-24T11:43:54.495" v="2292" actId="20577"/>
          <ac:spMkLst>
            <pc:docMk/>
            <pc:sldMk cId="933346576" sldId="495"/>
            <ac:spMk id="3" creationId="{12FE856D-AFF3-45DA-A1E7-45DA20948E96}"/>
          </ac:spMkLst>
        </pc:spChg>
      </pc:sldChg>
      <pc:sldChg chg="addSp delSp modSp add">
        <pc:chgData name="Andreas Drolsum Haraldsrud" userId="a321594c-2ddb-4e67-9f54-8982ebf5f6fc" providerId="ADAL" clId="{16E40179-EB58-4133-8E5F-4BC2470C3D68}" dt="2019-10-24T10:57:49.861" v="1705" actId="404"/>
        <pc:sldMkLst>
          <pc:docMk/>
          <pc:sldMk cId="2984696023" sldId="496"/>
        </pc:sldMkLst>
        <pc:spChg chg="mod">
          <ac:chgData name="Andreas Drolsum Haraldsrud" userId="a321594c-2ddb-4e67-9f54-8982ebf5f6fc" providerId="ADAL" clId="{16E40179-EB58-4133-8E5F-4BC2470C3D68}" dt="2019-10-24T10:51:09.182" v="1539" actId="20577"/>
          <ac:spMkLst>
            <pc:docMk/>
            <pc:sldMk cId="2984696023" sldId="496"/>
            <ac:spMk id="2" creationId="{A35FFF94-5204-4A7F-9994-18902DDBE7CB}"/>
          </ac:spMkLst>
        </pc:spChg>
        <pc:spChg chg="del">
          <ac:chgData name="Andreas Drolsum Haraldsrud" userId="a321594c-2ddb-4e67-9f54-8982ebf5f6fc" providerId="ADAL" clId="{16E40179-EB58-4133-8E5F-4BC2470C3D68}" dt="2019-10-24T10:55:05.263" v="1540"/>
          <ac:spMkLst>
            <pc:docMk/>
            <pc:sldMk cId="2984696023" sldId="496"/>
            <ac:spMk id="3" creationId="{4E252A8C-F3B8-4C8C-87E2-1E54BA1CAE43}"/>
          </ac:spMkLst>
        </pc:spChg>
        <pc:spChg chg="add mod">
          <ac:chgData name="Andreas Drolsum Haraldsrud" userId="a321594c-2ddb-4e67-9f54-8982ebf5f6fc" providerId="ADAL" clId="{16E40179-EB58-4133-8E5F-4BC2470C3D68}" dt="2019-10-24T10:57:49.861" v="1705" actId="404"/>
          <ac:spMkLst>
            <pc:docMk/>
            <pc:sldMk cId="2984696023" sldId="496"/>
            <ac:spMk id="6" creationId="{477C2E56-6E48-473E-A013-B6B418DBC48A}"/>
          </ac:spMkLst>
        </pc:spChg>
        <pc:picChg chg="add mod modCrop">
          <ac:chgData name="Andreas Drolsum Haraldsrud" userId="a321594c-2ddb-4e67-9f54-8982ebf5f6fc" providerId="ADAL" clId="{16E40179-EB58-4133-8E5F-4BC2470C3D68}" dt="2019-10-24T10:56:30.484" v="1702" actId="14100"/>
          <ac:picMkLst>
            <pc:docMk/>
            <pc:sldMk cId="2984696023" sldId="496"/>
            <ac:picMk id="5" creationId="{B8B58ADF-86CB-48C9-A097-AAE09CA56A48}"/>
          </ac:picMkLst>
        </pc:picChg>
      </pc:sldChg>
      <pc:sldChg chg="modSp add">
        <pc:chgData name="Andreas Drolsum Haraldsrud" userId="a321594c-2ddb-4e67-9f54-8982ebf5f6fc" providerId="ADAL" clId="{16E40179-EB58-4133-8E5F-4BC2470C3D68}" dt="2019-10-24T11:41:14.895" v="2042" actId="20577"/>
        <pc:sldMkLst>
          <pc:docMk/>
          <pc:sldMk cId="889984544" sldId="497"/>
        </pc:sldMkLst>
        <pc:spChg chg="mod">
          <ac:chgData name="Andreas Drolsum Haraldsrud" userId="a321594c-2ddb-4e67-9f54-8982ebf5f6fc" providerId="ADAL" clId="{16E40179-EB58-4133-8E5F-4BC2470C3D68}" dt="2019-10-24T11:41:14.895" v="2042" actId="20577"/>
          <ac:spMkLst>
            <pc:docMk/>
            <pc:sldMk cId="889984544" sldId="497"/>
            <ac:spMk id="2" creationId="{FCC1C3DC-AE2D-46FA-9534-4D346322EFDC}"/>
          </ac:spMkLst>
        </pc:spChg>
      </pc:sldChg>
      <pc:sldChg chg="modSp add ord">
        <pc:chgData name="Andreas Drolsum Haraldsrud" userId="a321594c-2ddb-4e67-9f54-8982ebf5f6fc" providerId="ADAL" clId="{16E40179-EB58-4133-8E5F-4BC2470C3D68}" dt="2019-10-24T11:01:37.106" v="1767"/>
        <pc:sldMkLst>
          <pc:docMk/>
          <pc:sldMk cId="1012327668" sldId="498"/>
        </pc:sldMkLst>
        <pc:spChg chg="mod">
          <ac:chgData name="Andreas Drolsum Haraldsrud" userId="a321594c-2ddb-4e67-9f54-8982ebf5f6fc" providerId="ADAL" clId="{16E40179-EB58-4133-8E5F-4BC2470C3D68}" dt="2019-10-24T11:01:33.935" v="1766" actId="20577"/>
          <ac:spMkLst>
            <pc:docMk/>
            <pc:sldMk cId="1012327668" sldId="498"/>
            <ac:spMk id="2" creationId="{F4B17682-1E11-401E-BB41-DE71EC75D379}"/>
          </ac:spMkLst>
        </pc:spChg>
      </pc:sldChg>
      <pc:sldChg chg="modSp add">
        <pc:chgData name="Andreas Drolsum Haraldsrud" userId="a321594c-2ddb-4e67-9f54-8982ebf5f6fc" providerId="ADAL" clId="{16E40179-EB58-4133-8E5F-4BC2470C3D68}" dt="2019-10-24T11:02:10.486" v="1830" actId="5793"/>
        <pc:sldMkLst>
          <pc:docMk/>
          <pc:sldMk cId="2236361421" sldId="499"/>
        </pc:sldMkLst>
        <pc:spChg chg="mod">
          <ac:chgData name="Andreas Drolsum Haraldsrud" userId="a321594c-2ddb-4e67-9f54-8982ebf5f6fc" providerId="ADAL" clId="{16E40179-EB58-4133-8E5F-4BC2470C3D68}" dt="2019-10-24T11:02:04.072" v="1796" actId="20577"/>
          <ac:spMkLst>
            <pc:docMk/>
            <pc:sldMk cId="2236361421" sldId="499"/>
            <ac:spMk id="3" creationId="{123C81EE-87AC-477C-AC9A-E1D50A9985F5}"/>
          </ac:spMkLst>
        </pc:spChg>
        <pc:spChg chg="mod">
          <ac:chgData name="Andreas Drolsum Haraldsrud" userId="a321594c-2ddb-4e67-9f54-8982ebf5f6fc" providerId="ADAL" clId="{16E40179-EB58-4133-8E5F-4BC2470C3D68}" dt="2019-10-24T11:02:10.486" v="1830" actId="5793"/>
          <ac:spMkLst>
            <pc:docMk/>
            <pc:sldMk cId="2236361421" sldId="499"/>
            <ac:spMk id="4" creationId="{7492BA14-7E17-4F2C-9BE5-BAC218D58D3C}"/>
          </ac:spMkLst>
        </pc:spChg>
      </pc:sldChg>
      <pc:sldChg chg="addSp delSp modSp add">
        <pc:chgData name="Andreas Drolsum Haraldsrud" userId="a321594c-2ddb-4e67-9f54-8982ebf5f6fc" providerId="ADAL" clId="{16E40179-EB58-4133-8E5F-4BC2470C3D68}" dt="2019-10-24T11:05:41.326" v="1875" actId="1076"/>
        <pc:sldMkLst>
          <pc:docMk/>
          <pc:sldMk cId="1730738683" sldId="500"/>
        </pc:sldMkLst>
        <pc:spChg chg="del">
          <ac:chgData name="Andreas Drolsum Haraldsrud" userId="a321594c-2ddb-4e67-9f54-8982ebf5f6fc" providerId="ADAL" clId="{16E40179-EB58-4133-8E5F-4BC2470C3D68}" dt="2019-10-24T11:05:34.382" v="1873"/>
          <ac:spMkLst>
            <pc:docMk/>
            <pc:sldMk cId="1730738683" sldId="500"/>
            <ac:spMk id="3" creationId="{288D0725-B93F-4A0B-BE75-676ECAC8A000}"/>
          </ac:spMkLst>
        </pc:spChg>
        <pc:picChg chg="add mod">
          <ac:chgData name="Andreas Drolsum Haraldsrud" userId="a321594c-2ddb-4e67-9f54-8982ebf5f6fc" providerId="ADAL" clId="{16E40179-EB58-4133-8E5F-4BC2470C3D68}" dt="2019-10-24T11:05:41.326" v="1875" actId="1076"/>
          <ac:picMkLst>
            <pc:docMk/>
            <pc:sldMk cId="1730738683" sldId="500"/>
            <ac:picMk id="5" creationId="{3CA2166C-991D-4B3A-8386-7DFDE84F2364}"/>
          </ac:picMkLst>
        </pc:picChg>
      </pc:sldChg>
      <pc:sldChg chg="addSp delSp modSp add">
        <pc:chgData name="Andreas Drolsum Haraldsrud" userId="a321594c-2ddb-4e67-9f54-8982ebf5f6fc" providerId="ADAL" clId="{16E40179-EB58-4133-8E5F-4BC2470C3D68}" dt="2019-10-24T11:20:43.688" v="1996"/>
        <pc:sldMkLst>
          <pc:docMk/>
          <pc:sldMk cId="4248718449" sldId="501"/>
        </pc:sldMkLst>
        <pc:spChg chg="mod">
          <ac:chgData name="Andreas Drolsum Haraldsrud" userId="a321594c-2ddb-4e67-9f54-8982ebf5f6fc" providerId="ADAL" clId="{16E40179-EB58-4133-8E5F-4BC2470C3D68}" dt="2019-10-24T11:19:22.462" v="1946" actId="20577"/>
          <ac:spMkLst>
            <pc:docMk/>
            <pc:sldMk cId="4248718449" sldId="501"/>
            <ac:spMk id="2" creationId="{59992DEE-11BC-4A06-9106-3CC4BAA7C07B}"/>
          </ac:spMkLst>
        </pc:spChg>
        <pc:spChg chg="del">
          <ac:chgData name="Andreas Drolsum Haraldsrud" userId="a321594c-2ddb-4e67-9f54-8982ebf5f6fc" providerId="ADAL" clId="{16E40179-EB58-4133-8E5F-4BC2470C3D68}" dt="2019-10-24T11:19:26.084" v="1947"/>
          <ac:spMkLst>
            <pc:docMk/>
            <pc:sldMk cId="4248718449" sldId="501"/>
            <ac:spMk id="3" creationId="{5B940A9A-C9E6-4765-B4F1-45A92ADFC552}"/>
          </ac:spMkLst>
        </pc:spChg>
        <pc:picChg chg="add mod modCrop">
          <ac:chgData name="Andreas Drolsum Haraldsrud" userId="a321594c-2ddb-4e67-9f54-8982ebf5f6fc" providerId="ADAL" clId="{16E40179-EB58-4133-8E5F-4BC2470C3D68}" dt="2019-10-24T11:19:55.703" v="1959" actId="1076"/>
          <ac:picMkLst>
            <pc:docMk/>
            <pc:sldMk cId="4248718449" sldId="501"/>
            <ac:picMk id="5" creationId="{4DF7877E-9140-49A1-AD1A-C70EED39BEC1}"/>
          </ac:picMkLst>
        </pc:picChg>
        <pc:picChg chg="add del mod">
          <ac:chgData name="Andreas Drolsum Haraldsrud" userId="a321594c-2ddb-4e67-9f54-8982ebf5f6fc" providerId="ADAL" clId="{16E40179-EB58-4133-8E5F-4BC2470C3D68}" dt="2019-10-24T11:20:43.688" v="1996"/>
          <ac:picMkLst>
            <pc:docMk/>
            <pc:sldMk cId="4248718449" sldId="501"/>
            <ac:picMk id="6" creationId="{17DC6250-0B7C-452D-A173-0F3F1CE733AC}"/>
          </ac:picMkLst>
        </pc:picChg>
      </pc:sldChg>
      <pc:sldChg chg="addSp delSp modSp add">
        <pc:chgData name="Andreas Drolsum Haraldsrud" userId="a321594c-2ddb-4e67-9f54-8982ebf5f6fc" providerId="ADAL" clId="{16E40179-EB58-4133-8E5F-4BC2470C3D68}" dt="2019-10-24T11:20:44.647" v="1997"/>
        <pc:sldMkLst>
          <pc:docMk/>
          <pc:sldMk cId="598120693" sldId="502"/>
        </pc:sldMkLst>
        <pc:spChg chg="mod">
          <ac:chgData name="Andreas Drolsum Haraldsrud" userId="a321594c-2ddb-4e67-9f54-8982ebf5f6fc" providerId="ADAL" clId="{16E40179-EB58-4133-8E5F-4BC2470C3D68}" dt="2019-10-24T11:20:02.788" v="1982" actId="20577"/>
          <ac:spMkLst>
            <pc:docMk/>
            <pc:sldMk cId="598120693" sldId="502"/>
            <ac:spMk id="2" creationId="{EAECF6BE-6092-443B-A658-436CE6C40C43}"/>
          </ac:spMkLst>
        </pc:spChg>
        <pc:spChg chg="del">
          <ac:chgData name="Andreas Drolsum Haraldsrud" userId="a321594c-2ddb-4e67-9f54-8982ebf5f6fc" providerId="ADAL" clId="{16E40179-EB58-4133-8E5F-4BC2470C3D68}" dt="2019-10-24T11:20:08.851" v="1983"/>
          <ac:spMkLst>
            <pc:docMk/>
            <pc:sldMk cId="598120693" sldId="502"/>
            <ac:spMk id="3" creationId="{43A39973-C788-4F5B-B616-C6FAAE2CF35C}"/>
          </ac:spMkLst>
        </pc:spChg>
        <pc:spChg chg="add mod">
          <ac:chgData name="Andreas Drolsum Haraldsrud" userId="a321594c-2ddb-4e67-9f54-8982ebf5f6fc" providerId="ADAL" clId="{16E40179-EB58-4133-8E5F-4BC2470C3D68}" dt="2019-10-24T11:20:28.223" v="1991"/>
          <ac:spMkLst>
            <pc:docMk/>
            <pc:sldMk cId="598120693" sldId="502"/>
            <ac:spMk id="6" creationId="{5D324850-ED46-4C28-9FFF-21B3C58D2075}"/>
          </ac:spMkLst>
        </pc:spChg>
        <pc:picChg chg="add del mod modCrop">
          <ac:chgData name="Andreas Drolsum Haraldsrud" userId="a321594c-2ddb-4e67-9f54-8982ebf5f6fc" providerId="ADAL" clId="{16E40179-EB58-4133-8E5F-4BC2470C3D68}" dt="2019-10-24T11:20:28.223" v="1991"/>
          <ac:picMkLst>
            <pc:docMk/>
            <pc:sldMk cId="598120693" sldId="502"/>
            <ac:picMk id="5" creationId="{CDCEAAD6-F28B-4805-9278-1D8868FFF02C}"/>
          </ac:picMkLst>
        </pc:picChg>
        <pc:picChg chg="add">
          <ac:chgData name="Andreas Drolsum Haraldsrud" userId="a321594c-2ddb-4e67-9f54-8982ebf5f6fc" providerId="ADAL" clId="{16E40179-EB58-4133-8E5F-4BC2470C3D68}" dt="2019-10-24T11:20:44.647" v="1997"/>
          <ac:picMkLst>
            <pc:docMk/>
            <pc:sldMk cId="598120693" sldId="502"/>
            <ac:picMk id="7" creationId="{A3ACAA4F-4C68-47F8-BAB6-EEAABB2AB5FE}"/>
          </ac:picMkLst>
        </pc:picChg>
      </pc:sldChg>
      <pc:sldChg chg="addSp delSp modSp add">
        <pc:chgData name="Andreas Drolsum Haraldsrud" userId="a321594c-2ddb-4e67-9f54-8982ebf5f6fc" providerId="ADAL" clId="{16E40179-EB58-4133-8E5F-4BC2470C3D68}" dt="2019-10-24T11:21:13.324" v="2016" actId="1076"/>
        <pc:sldMkLst>
          <pc:docMk/>
          <pc:sldMk cId="2661339805" sldId="503"/>
        </pc:sldMkLst>
        <pc:spChg chg="mod">
          <ac:chgData name="Andreas Drolsum Haraldsrud" userId="a321594c-2ddb-4e67-9f54-8982ebf5f6fc" providerId="ADAL" clId="{16E40179-EB58-4133-8E5F-4BC2470C3D68}" dt="2019-10-24T11:20:56.138" v="2008" actId="20577"/>
          <ac:spMkLst>
            <pc:docMk/>
            <pc:sldMk cId="2661339805" sldId="503"/>
            <ac:spMk id="2" creationId="{04352C1F-76C4-48D4-8F5C-EBD56F8F7053}"/>
          </ac:spMkLst>
        </pc:spChg>
        <pc:spChg chg="del">
          <ac:chgData name="Andreas Drolsum Haraldsrud" userId="a321594c-2ddb-4e67-9f54-8982ebf5f6fc" providerId="ADAL" clId="{16E40179-EB58-4133-8E5F-4BC2470C3D68}" dt="2019-10-24T11:20:57.506" v="2009"/>
          <ac:spMkLst>
            <pc:docMk/>
            <pc:sldMk cId="2661339805" sldId="503"/>
            <ac:spMk id="3" creationId="{BB75F1D9-D739-4862-96D8-E0C8DA716070}"/>
          </ac:spMkLst>
        </pc:spChg>
        <pc:picChg chg="add mod modCrop">
          <ac:chgData name="Andreas Drolsum Haraldsrud" userId="a321594c-2ddb-4e67-9f54-8982ebf5f6fc" providerId="ADAL" clId="{16E40179-EB58-4133-8E5F-4BC2470C3D68}" dt="2019-10-24T11:21:13.324" v="2016" actId="1076"/>
          <ac:picMkLst>
            <pc:docMk/>
            <pc:sldMk cId="2661339805" sldId="503"/>
            <ac:picMk id="5" creationId="{8F6D26B8-5D9D-46BA-BFFA-5DC43436131B}"/>
          </ac:picMkLst>
        </pc:picChg>
      </pc:sldChg>
      <pc:sldChg chg="modSp add">
        <pc:chgData name="Andreas Drolsum Haraldsrud" userId="a321594c-2ddb-4e67-9f54-8982ebf5f6fc" providerId="ADAL" clId="{16E40179-EB58-4133-8E5F-4BC2470C3D68}" dt="2019-10-24T11:53:54.593" v="3148" actId="20577"/>
        <pc:sldMkLst>
          <pc:docMk/>
          <pc:sldMk cId="3903550723" sldId="504"/>
        </pc:sldMkLst>
        <pc:spChg chg="mod">
          <ac:chgData name="Andreas Drolsum Haraldsrud" userId="a321594c-2ddb-4e67-9f54-8982ebf5f6fc" providerId="ADAL" clId="{16E40179-EB58-4133-8E5F-4BC2470C3D68}" dt="2019-10-24T11:41:29.300" v="2076" actId="20577"/>
          <ac:spMkLst>
            <pc:docMk/>
            <pc:sldMk cId="3903550723" sldId="504"/>
            <ac:spMk id="2" creationId="{019460FC-021E-4D3F-9765-20A21396D2B2}"/>
          </ac:spMkLst>
        </pc:spChg>
        <pc:spChg chg="mod">
          <ac:chgData name="Andreas Drolsum Haraldsrud" userId="a321594c-2ddb-4e67-9f54-8982ebf5f6fc" providerId="ADAL" clId="{16E40179-EB58-4133-8E5F-4BC2470C3D68}" dt="2019-10-24T11:53:54.593" v="3148" actId="20577"/>
          <ac:spMkLst>
            <pc:docMk/>
            <pc:sldMk cId="3903550723" sldId="504"/>
            <ac:spMk id="3" creationId="{E552AB72-4AFC-4922-BD4B-A7CAB93B6146}"/>
          </ac:spMkLst>
        </pc:spChg>
      </pc:sldChg>
      <pc:sldChg chg="add">
        <pc:chgData name="Andreas Drolsum Haraldsrud" userId="a321594c-2ddb-4e67-9f54-8982ebf5f6fc" providerId="ADAL" clId="{16E40179-EB58-4133-8E5F-4BC2470C3D68}" dt="2019-10-24T11:56:00.148" v="3178"/>
        <pc:sldMkLst>
          <pc:docMk/>
          <pc:sldMk cId="1673593976" sldId="506"/>
        </pc:sldMkLst>
      </pc:sldChg>
      <pc:sldChg chg="add">
        <pc:chgData name="Andreas Drolsum Haraldsrud" userId="a321594c-2ddb-4e67-9f54-8982ebf5f6fc" providerId="ADAL" clId="{16E40179-EB58-4133-8E5F-4BC2470C3D68}" dt="2019-10-24T11:55:48.495" v="3176"/>
        <pc:sldMkLst>
          <pc:docMk/>
          <pc:sldMk cId="1503835779" sldId="507"/>
        </pc:sldMkLst>
      </pc:sldChg>
      <pc:sldChg chg="modSp add ord">
        <pc:chgData name="Andreas Drolsum Haraldsrud" userId="a321594c-2ddb-4e67-9f54-8982ebf5f6fc" providerId="ADAL" clId="{16E40179-EB58-4133-8E5F-4BC2470C3D68}" dt="2019-10-24T11:56:31.944" v="3186" actId="20577"/>
        <pc:sldMkLst>
          <pc:docMk/>
          <pc:sldMk cId="2937082444" sldId="508"/>
        </pc:sldMkLst>
        <pc:spChg chg="mod">
          <ac:chgData name="Andreas Drolsum Haraldsrud" userId="a321594c-2ddb-4e67-9f54-8982ebf5f6fc" providerId="ADAL" clId="{16E40179-EB58-4133-8E5F-4BC2470C3D68}" dt="2019-10-24T11:56:31.944" v="3186" actId="20577"/>
          <ac:spMkLst>
            <pc:docMk/>
            <pc:sldMk cId="2937082444" sldId="508"/>
            <ac:spMk id="2" creationId="{E8C663D4-9CD0-4BD7-BFC3-DCAE42A20C17}"/>
          </ac:spMkLst>
        </pc:spChg>
      </pc:sldChg>
    </pc:docChg>
  </pc:docChgLst>
  <pc:docChgLst>
    <pc:chgData name="Andreas Drolsum" userId="a321594c-2ddb-4e67-9f54-8982ebf5f6fc" providerId="ADAL" clId="{CCA12350-FD07-4E26-8A9F-6C9387474C31}"/>
    <pc:docChg chg="undo custSel addSld delSld modSld">
      <pc:chgData name="Andreas Drolsum" userId="a321594c-2ddb-4e67-9f54-8982ebf5f6fc" providerId="ADAL" clId="{CCA12350-FD07-4E26-8A9F-6C9387474C31}" dt="2020-10-27T06:57:44.578" v="1155"/>
      <pc:docMkLst>
        <pc:docMk/>
      </pc:docMkLst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89"/>
        </pc:sldMkLst>
      </pc:sldChg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90"/>
        </pc:sldMkLst>
      </pc:sldChg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91"/>
        </pc:sldMkLst>
      </pc:sldChg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92"/>
        </pc:sldMkLst>
      </pc:sldChg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93"/>
        </pc:sldMkLst>
      </pc:sldChg>
      <pc:sldChg chg="modTransition">
        <pc:chgData name="Andreas Drolsum" userId="a321594c-2ddb-4e67-9f54-8982ebf5f6fc" providerId="ADAL" clId="{CCA12350-FD07-4E26-8A9F-6C9387474C31}" dt="2020-10-25T11:21:06.519" v="1015"/>
        <pc:sldMkLst>
          <pc:docMk/>
          <pc:sldMk cId="0" sldId="294"/>
        </pc:sldMkLst>
      </pc:sldChg>
      <pc:sldChg chg="modSp modNotesTx">
        <pc:chgData name="Andreas Drolsum" userId="a321594c-2ddb-4e67-9f54-8982ebf5f6fc" providerId="ADAL" clId="{CCA12350-FD07-4E26-8A9F-6C9387474C31}" dt="2020-10-25T11:15:51.346" v="680" actId="20577"/>
        <pc:sldMkLst>
          <pc:docMk/>
          <pc:sldMk cId="1105089073" sldId="419"/>
        </pc:sldMkLst>
        <pc:picChg chg="mod">
          <ac:chgData name="Andreas Drolsum" userId="a321594c-2ddb-4e67-9f54-8982ebf5f6fc" providerId="ADAL" clId="{CCA12350-FD07-4E26-8A9F-6C9387474C31}" dt="2020-10-25T11:15:27.455" v="632" actId="1076"/>
          <ac:picMkLst>
            <pc:docMk/>
            <pc:sldMk cId="1105089073" sldId="419"/>
            <ac:picMk id="4" creationId="{A7BCB162-B2EC-4D88-B348-A1C0D5FCBC8A}"/>
          </ac:picMkLst>
        </pc:picChg>
      </pc:sldChg>
      <pc:sldChg chg="modNotesTx">
        <pc:chgData name="Andreas Drolsum" userId="a321594c-2ddb-4e67-9f54-8982ebf5f6fc" providerId="ADAL" clId="{CCA12350-FD07-4E26-8A9F-6C9387474C31}" dt="2020-10-25T11:16:17.020" v="749" actId="20577"/>
        <pc:sldMkLst>
          <pc:docMk/>
          <pc:sldMk cId="933346576" sldId="495"/>
        </pc:sldMkLst>
      </pc:sldChg>
      <pc:sldChg chg="modSp">
        <pc:chgData name="Andreas Drolsum" userId="a321594c-2ddb-4e67-9f54-8982ebf5f6fc" providerId="ADAL" clId="{CCA12350-FD07-4E26-8A9F-6C9387474C31}" dt="2020-10-25T10:48:09.302" v="0" actId="20577"/>
        <pc:sldMkLst>
          <pc:docMk/>
          <pc:sldMk cId="2984696023" sldId="496"/>
        </pc:sldMkLst>
        <pc:spChg chg="mod">
          <ac:chgData name="Andreas Drolsum" userId="a321594c-2ddb-4e67-9f54-8982ebf5f6fc" providerId="ADAL" clId="{CCA12350-FD07-4E26-8A9F-6C9387474C31}" dt="2020-10-25T10:48:09.302" v="0" actId="20577"/>
          <ac:spMkLst>
            <pc:docMk/>
            <pc:sldMk cId="2984696023" sldId="496"/>
            <ac:spMk id="6" creationId="{477C2E56-6E48-473E-A013-B6B418DBC48A}"/>
          </ac:spMkLst>
        </pc:spChg>
      </pc:sldChg>
      <pc:sldChg chg="modSp">
        <pc:chgData name="Andreas Drolsum" userId="a321594c-2ddb-4e67-9f54-8982ebf5f6fc" providerId="ADAL" clId="{CCA12350-FD07-4E26-8A9F-6C9387474C31}" dt="2020-10-25T11:16:36.175" v="750" actId="20577"/>
        <pc:sldMkLst>
          <pc:docMk/>
          <pc:sldMk cId="2236361421" sldId="499"/>
        </pc:sldMkLst>
        <pc:spChg chg="mod">
          <ac:chgData name="Andreas Drolsum" userId="a321594c-2ddb-4e67-9f54-8982ebf5f6fc" providerId="ADAL" clId="{CCA12350-FD07-4E26-8A9F-6C9387474C31}" dt="2020-10-25T11:16:36.175" v="750" actId="20577"/>
          <ac:spMkLst>
            <pc:docMk/>
            <pc:sldMk cId="2236361421" sldId="499"/>
            <ac:spMk id="4" creationId="{7492BA14-7E17-4F2C-9BE5-BAC218D58D3C}"/>
          </ac:spMkLst>
        </pc:spChg>
      </pc:sldChg>
      <pc:sldChg chg="modSp">
        <pc:chgData name="Andreas Drolsum" userId="a321594c-2ddb-4e67-9f54-8982ebf5f6fc" providerId="ADAL" clId="{CCA12350-FD07-4E26-8A9F-6C9387474C31}" dt="2020-10-25T11:18:52.896" v="766" actId="20577"/>
        <pc:sldMkLst>
          <pc:docMk/>
          <pc:sldMk cId="2661339805" sldId="503"/>
        </pc:sldMkLst>
        <pc:spChg chg="mod">
          <ac:chgData name="Andreas Drolsum" userId="a321594c-2ddb-4e67-9f54-8982ebf5f6fc" providerId="ADAL" clId="{CCA12350-FD07-4E26-8A9F-6C9387474C31}" dt="2020-10-25T11:18:52.896" v="766" actId="20577"/>
          <ac:spMkLst>
            <pc:docMk/>
            <pc:sldMk cId="2661339805" sldId="503"/>
            <ac:spMk id="2" creationId="{04352C1F-76C4-48D4-8F5C-EBD56F8F7053}"/>
          </ac:spMkLst>
        </pc:spChg>
      </pc:sldChg>
      <pc:sldChg chg="modSp">
        <pc:chgData name="Andreas Drolsum" userId="a321594c-2ddb-4e67-9f54-8982ebf5f6fc" providerId="ADAL" clId="{CCA12350-FD07-4E26-8A9F-6C9387474C31}" dt="2020-10-25T11:22:15.882" v="1138" actId="20577"/>
        <pc:sldMkLst>
          <pc:docMk/>
          <pc:sldMk cId="3903550723" sldId="504"/>
        </pc:sldMkLst>
        <pc:spChg chg="mod">
          <ac:chgData name="Andreas Drolsum" userId="a321594c-2ddb-4e67-9f54-8982ebf5f6fc" providerId="ADAL" clId="{CCA12350-FD07-4E26-8A9F-6C9387474C31}" dt="2020-10-25T11:22:15.882" v="1138" actId="20577"/>
          <ac:spMkLst>
            <pc:docMk/>
            <pc:sldMk cId="3903550723" sldId="504"/>
            <ac:spMk id="3" creationId="{E552AB72-4AFC-4922-BD4B-A7CAB93B6146}"/>
          </ac:spMkLst>
        </pc:spChg>
      </pc:sldChg>
      <pc:sldChg chg="addSp delSp modSp modNotesTx">
        <pc:chgData name="Andreas Drolsum" userId="a321594c-2ddb-4e67-9f54-8982ebf5f6fc" providerId="ADAL" clId="{CCA12350-FD07-4E26-8A9F-6C9387474C31}" dt="2020-10-25T11:29:39.503" v="1147" actId="1076"/>
        <pc:sldMkLst>
          <pc:docMk/>
          <pc:sldMk cId="2255007431" sldId="512"/>
        </pc:sldMkLst>
        <pc:spChg chg="add del">
          <ac:chgData name="Andreas Drolsum" userId="a321594c-2ddb-4e67-9f54-8982ebf5f6fc" providerId="ADAL" clId="{CCA12350-FD07-4E26-8A9F-6C9387474C31}" dt="2020-10-25T11:27:41.957" v="1140"/>
          <ac:spMkLst>
            <pc:docMk/>
            <pc:sldMk cId="2255007431" sldId="512"/>
            <ac:spMk id="5" creationId="{8C293611-9F2A-4BFD-9C30-38092B4C4CB5}"/>
          </ac:spMkLst>
        </pc:spChg>
        <pc:picChg chg="del">
          <ac:chgData name="Andreas Drolsum" userId="a321594c-2ddb-4e67-9f54-8982ebf5f6fc" providerId="ADAL" clId="{CCA12350-FD07-4E26-8A9F-6C9387474C31}" dt="2020-10-25T11:29:36.215" v="1145" actId="478"/>
          <ac:picMkLst>
            <pc:docMk/>
            <pc:sldMk cId="2255007431" sldId="512"/>
            <ac:picMk id="4" creationId="{3FCFE80C-B689-47EF-8D46-DAA1C4C0B6CB}"/>
          </ac:picMkLst>
        </pc:picChg>
        <pc:picChg chg="add mod">
          <ac:chgData name="Andreas Drolsum" userId="a321594c-2ddb-4e67-9f54-8982ebf5f6fc" providerId="ADAL" clId="{CCA12350-FD07-4E26-8A9F-6C9387474C31}" dt="2020-10-25T11:29:39.503" v="1147" actId="1076"/>
          <ac:picMkLst>
            <pc:docMk/>
            <pc:sldMk cId="2255007431" sldId="512"/>
            <ac:picMk id="6" creationId="{343B8161-44AF-4F6A-9A06-AF368933ECE8}"/>
          </ac:picMkLst>
        </pc:picChg>
      </pc:sldChg>
      <pc:sldChg chg="modSp add del">
        <pc:chgData name="Andreas Drolsum" userId="a321594c-2ddb-4e67-9f54-8982ebf5f6fc" providerId="ADAL" clId="{CCA12350-FD07-4E26-8A9F-6C9387474C31}" dt="2020-10-27T06:57:44.578" v="1155"/>
        <pc:sldMkLst>
          <pc:docMk/>
          <pc:sldMk cId="47156295" sldId="513"/>
        </pc:sldMkLst>
        <pc:spChg chg="mod">
          <ac:chgData name="Andreas Drolsum" userId="a321594c-2ddb-4e67-9f54-8982ebf5f6fc" providerId="ADAL" clId="{CCA12350-FD07-4E26-8A9F-6C9387474C31}" dt="2020-10-25T10:49:22.726" v="12" actId="404"/>
          <ac:spMkLst>
            <pc:docMk/>
            <pc:sldMk cId="47156295" sldId="513"/>
            <ac:spMk id="3" creationId="{5613C674-006C-4A23-9E42-852F49491A2F}"/>
          </ac:spMkLst>
        </pc:spChg>
        <pc:spChg chg="mod">
          <ac:chgData name="Andreas Drolsum" userId="a321594c-2ddb-4e67-9f54-8982ebf5f6fc" providerId="ADAL" clId="{CCA12350-FD07-4E26-8A9F-6C9387474C31}" dt="2020-10-25T10:49:40.783" v="55" actId="20577"/>
          <ac:spMkLst>
            <pc:docMk/>
            <pc:sldMk cId="47156295" sldId="513"/>
            <ac:spMk id="4" creationId="{611A496E-1209-44B0-9528-EF7B02C0F7A0}"/>
          </ac:spMkLst>
        </pc:spChg>
      </pc:sldChg>
      <pc:sldChg chg="add del">
        <pc:chgData name="Andreas Drolsum" userId="a321594c-2ddb-4e67-9f54-8982ebf5f6fc" providerId="ADAL" clId="{CCA12350-FD07-4E26-8A9F-6C9387474C31}" dt="2020-10-25T10:49:32.184" v="32" actId="2696"/>
        <pc:sldMkLst>
          <pc:docMk/>
          <pc:sldMk cId="1591810786" sldId="514"/>
        </pc:sldMkLst>
      </pc:sldChg>
      <pc:sldChg chg="modSp add del">
        <pc:chgData name="Andreas Drolsum" userId="a321594c-2ddb-4e67-9f54-8982ebf5f6fc" providerId="ADAL" clId="{CCA12350-FD07-4E26-8A9F-6C9387474C31}" dt="2020-10-27T06:57:44.578" v="1155"/>
        <pc:sldMkLst>
          <pc:docMk/>
          <pc:sldMk cId="3522832864" sldId="515"/>
        </pc:sldMkLst>
        <pc:spChg chg="mod">
          <ac:chgData name="Andreas Drolsum" userId="a321594c-2ddb-4e67-9f54-8982ebf5f6fc" providerId="ADAL" clId="{CCA12350-FD07-4E26-8A9F-6C9387474C31}" dt="2020-10-25T10:49:56.455" v="150" actId="20577"/>
          <ac:spMkLst>
            <pc:docMk/>
            <pc:sldMk cId="3522832864" sldId="515"/>
            <ac:spMk id="2" creationId="{46EF0ABF-A825-4D9C-9DC1-D9343925BF8D}"/>
          </ac:spMkLst>
        </pc:spChg>
        <pc:spChg chg="mod">
          <ac:chgData name="Andreas Drolsum" userId="a321594c-2ddb-4e67-9f54-8982ebf5f6fc" providerId="ADAL" clId="{CCA12350-FD07-4E26-8A9F-6C9387474C31}" dt="2020-10-25T11:30:00.152" v="1150" actId="20577"/>
          <ac:spMkLst>
            <pc:docMk/>
            <pc:sldMk cId="3522832864" sldId="515"/>
            <ac:spMk id="3" creationId="{6C8A4ADA-AB1F-490C-92E7-B4AA497945E5}"/>
          </ac:spMkLst>
        </pc:spChg>
      </pc:sldChg>
      <pc:sldChg chg="modSp add">
        <pc:chgData name="Andreas Drolsum" userId="a321594c-2ddb-4e67-9f54-8982ebf5f6fc" providerId="ADAL" clId="{CCA12350-FD07-4E26-8A9F-6C9387474C31}" dt="2020-10-25T11:08:09.770" v="627" actId="20577"/>
        <pc:sldMkLst>
          <pc:docMk/>
          <pc:sldMk cId="2108883759" sldId="516"/>
        </pc:sldMkLst>
        <pc:spChg chg="mod">
          <ac:chgData name="Andreas Drolsum" userId="a321594c-2ddb-4e67-9f54-8982ebf5f6fc" providerId="ADAL" clId="{CCA12350-FD07-4E26-8A9F-6C9387474C31}" dt="2020-10-25T11:08:09.770" v="627" actId="20577"/>
          <ac:spMkLst>
            <pc:docMk/>
            <pc:sldMk cId="2108883759" sldId="516"/>
            <ac:spMk id="2" creationId="{EB0898FE-2060-4CE5-9F40-EC966B5E7A40}"/>
          </ac:spMkLst>
        </pc:spChg>
      </pc:sldChg>
      <pc:sldChg chg="modSp add">
        <pc:chgData name="Andreas Drolsum" userId="a321594c-2ddb-4e67-9f54-8982ebf5f6fc" providerId="ADAL" clId="{CCA12350-FD07-4E26-8A9F-6C9387474C31}" dt="2020-10-25T11:20:31.982" v="1014" actId="20577"/>
        <pc:sldMkLst>
          <pc:docMk/>
          <pc:sldMk cId="496912765" sldId="517"/>
        </pc:sldMkLst>
        <pc:spChg chg="mod">
          <ac:chgData name="Andreas Drolsum" userId="a321594c-2ddb-4e67-9f54-8982ebf5f6fc" providerId="ADAL" clId="{CCA12350-FD07-4E26-8A9F-6C9387474C31}" dt="2020-10-25T11:20:31.982" v="1014" actId="20577"/>
          <ac:spMkLst>
            <pc:docMk/>
            <pc:sldMk cId="496912765" sldId="517"/>
            <ac:spMk id="2" creationId="{BC3063D9-9059-4767-BBF3-0DD1AE4B6E58}"/>
          </ac:spMkLst>
        </pc:spChg>
      </pc:sldChg>
    </pc:docChg>
  </pc:docChgLst>
  <pc:docChgLst>
    <pc:chgData name="Andreas Drolsum Haraldsrud" userId="a321594c-2ddb-4e67-9f54-8982ebf5f6fc" providerId="ADAL" clId="{6C6E3335-B988-48CC-935E-27C06E65FC8F}"/>
    <pc:docChg chg="undo custSel addSld delSld modSld">
      <pc:chgData name="Andreas Drolsum Haraldsrud" userId="a321594c-2ddb-4e67-9f54-8982ebf5f6fc" providerId="ADAL" clId="{6C6E3335-B988-48CC-935E-27C06E65FC8F}" dt="2019-10-26T13:24:25.306" v="205" actId="20577"/>
      <pc:docMkLst>
        <pc:docMk/>
      </pc:docMkLst>
      <pc:sldChg chg="modNotesTx">
        <pc:chgData name="Andreas Drolsum Haraldsrud" userId="a321594c-2ddb-4e67-9f54-8982ebf5f6fc" providerId="ADAL" clId="{6C6E3335-B988-48CC-935E-27C06E65FC8F}" dt="2019-10-26T13:24:25.306" v="205" actId="20577"/>
        <pc:sldMkLst>
          <pc:docMk/>
          <pc:sldMk cId="0" sldId="294"/>
        </pc:sldMkLst>
      </pc:sldChg>
      <pc:sldChg chg="modSp">
        <pc:chgData name="Andreas Drolsum Haraldsrud" userId="a321594c-2ddb-4e67-9f54-8982ebf5f6fc" providerId="ADAL" clId="{6C6E3335-B988-48CC-935E-27C06E65FC8F}" dt="2019-10-26T09:57:16.480" v="2" actId="403"/>
        <pc:sldMkLst>
          <pc:docMk/>
          <pc:sldMk cId="3601077272" sldId="492"/>
        </pc:sldMkLst>
        <pc:spChg chg="mod">
          <ac:chgData name="Andreas Drolsum Haraldsrud" userId="a321594c-2ddb-4e67-9f54-8982ebf5f6fc" providerId="ADAL" clId="{6C6E3335-B988-48CC-935E-27C06E65FC8F}" dt="2019-10-26T09:57:16.480" v="2" actId="403"/>
          <ac:spMkLst>
            <pc:docMk/>
            <pc:sldMk cId="3601077272" sldId="492"/>
            <ac:spMk id="3" creationId="{8D56FD2B-CB17-4CD7-A4F8-8E3C5A0C3545}"/>
          </ac:spMkLst>
        </pc:spChg>
      </pc:sldChg>
      <pc:sldChg chg="addSp delSp modSp">
        <pc:chgData name="Andreas Drolsum Haraldsrud" userId="a321594c-2ddb-4e67-9f54-8982ebf5f6fc" providerId="ADAL" clId="{6C6E3335-B988-48CC-935E-27C06E65FC8F}" dt="2019-10-26T13:22:12.722" v="87" actId="14100"/>
        <pc:sldMkLst>
          <pc:docMk/>
          <pc:sldMk cId="2984696023" sldId="496"/>
        </pc:sldMkLst>
        <pc:spChg chg="add del mod">
          <ac:chgData name="Andreas Drolsum Haraldsrud" userId="a321594c-2ddb-4e67-9f54-8982ebf5f6fc" providerId="ADAL" clId="{6C6E3335-B988-48CC-935E-27C06E65FC8F}" dt="2019-10-26T13:21:37.387" v="80"/>
          <ac:spMkLst>
            <pc:docMk/>
            <pc:sldMk cId="2984696023" sldId="496"/>
            <ac:spMk id="4" creationId="{48EA2FB2-7947-4BCC-A6F6-57A9F3B5FE71}"/>
          </ac:spMkLst>
        </pc:spChg>
        <pc:picChg chg="del">
          <ac:chgData name="Andreas Drolsum Haraldsrud" userId="a321594c-2ddb-4e67-9f54-8982ebf5f6fc" providerId="ADAL" clId="{6C6E3335-B988-48CC-935E-27C06E65FC8F}" dt="2019-10-26T13:21:36.824" v="79" actId="478"/>
          <ac:picMkLst>
            <pc:docMk/>
            <pc:sldMk cId="2984696023" sldId="496"/>
            <ac:picMk id="5" creationId="{B8B58ADF-86CB-48C9-A097-AAE09CA56A48}"/>
          </ac:picMkLst>
        </pc:picChg>
        <pc:picChg chg="add mod modCrop">
          <ac:chgData name="Andreas Drolsum Haraldsrud" userId="a321594c-2ddb-4e67-9f54-8982ebf5f6fc" providerId="ADAL" clId="{6C6E3335-B988-48CC-935E-27C06E65FC8F}" dt="2019-10-26T13:22:12.722" v="87" actId="14100"/>
          <ac:picMkLst>
            <pc:docMk/>
            <pc:sldMk cId="2984696023" sldId="496"/>
            <ac:picMk id="8" creationId="{A41A4CE6-7503-4154-8A67-32D1004D5529}"/>
          </ac:picMkLst>
        </pc:picChg>
      </pc:sldChg>
      <pc:sldChg chg="modSp add del">
        <pc:chgData name="Andreas Drolsum Haraldsrud" userId="a321594c-2ddb-4e67-9f54-8982ebf5f6fc" providerId="ADAL" clId="{6C6E3335-B988-48CC-935E-27C06E65FC8F}" dt="2019-10-26T11:10:48.110" v="15" actId="2696"/>
        <pc:sldMkLst>
          <pc:docMk/>
          <pc:sldMk cId="2317767847" sldId="509"/>
        </pc:sldMkLst>
        <pc:spChg chg="mod">
          <ac:chgData name="Andreas Drolsum Haraldsrud" userId="a321594c-2ddb-4e67-9f54-8982ebf5f6fc" providerId="ADAL" clId="{6C6E3335-B988-48CC-935E-27C06E65FC8F}" dt="2019-10-26T11:10:36.872" v="13" actId="20577"/>
          <ac:spMkLst>
            <pc:docMk/>
            <pc:sldMk cId="2317767847" sldId="509"/>
            <ac:spMk id="3" creationId="{ED94A21E-C190-48B4-BF37-3E25C3D10045}"/>
          </ac:spMkLst>
        </pc:spChg>
      </pc:sldChg>
      <pc:sldChg chg="modSp add">
        <pc:chgData name="Andreas Drolsum Haraldsrud" userId="a321594c-2ddb-4e67-9f54-8982ebf5f6fc" providerId="ADAL" clId="{6C6E3335-B988-48CC-935E-27C06E65FC8F}" dt="2019-10-26T12:50:04.516" v="59" actId="20577"/>
        <pc:sldMkLst>
          <pc:docMk/>
          <pc:sldMk cId="2957098145" sldId="510"/>
        </pc:sldMkLst>
        <pc:spChg chg="mod">
          <ac:chgData name="Andreas Drolsum Haraldsrud" userId="a321594c-2ddb-4e67-9f54-8982ebf5f6fc" providerId="ADAL" clId="{6C6E3335-B988-48CC-935E-27C06E65FC8F}" dt="2019-10-26T11:11:01.989" v="26" actId="404"/>
          <ac:spMkLst>
            <pc:docMk/>
            <pc:sldMk cId="2957098145" sldId="510"/>
            <ac:spMk id="3" creationId="{BFAF55A2-BE73-4DC6-8A51-B0720E95FEE6}"/>
          </ac:spMkLst>
        </pc:spChg>
        <pc:spChg chg="mod">
          <ac:chgData name="Andreas Drolsum Haraldsrud" userId="a321594c-2ddb-4e67-9f54-8982ebf5f6fc" providerId="ADAL" clId="{6C6E3335-B988-48CC-935E-27C06E65FC8F}" dt="2019-10-26T12:50:04.516" v="59" actId="20577"/>
          <ac:spMkLst>
            <pc:docMk/>
            <pc:sldMk cId="2957098145" sldId="510"/>
            <ac:spMk id="4" creationId="{5B7B6D8C-80AF-4257-AC06-527F88FFE54C}"/>
          </ac:spMkLst>
        </pc:spChg>
      </pc:sldChg>
      <pc:sldChg chg="add del">
        <pc:chgData name="Andreas Drolsum Haraldsrud" userId="a321594c-2ddb-4e67-9f54-8982ebf5f6fc" providerId="ADAL" clId="{6C6E3335-B988-48CC-935E-27C06E65FC8F}" dt="2019-10-26T11:13:37.905" v="52" actId="2696"/>
        <pc:sldMkLst>
          <pc:docMk/>
          <pc:sldMk cId="1910778359" sldId="511"/>
        </pc:sldMkLst>
      </pc:sldChg>
      <pc:sldChg chg="addSp modSp add">
        <pc:chgData name="Andreas Drolsum Haraldsrud" userId="a321594c-2ddb-4e67-9f54-8982ebf5f6fc" providerId="ADAL" clId="{6C6E3335-B988-48CC-935E-27C06E65FC8F}" dt="2019-10-26T12:51:43.399" v="78" actId="1076"/>
        <pc:sldMkLst>
          <pc:docMk/>
          <pc:sldMk cId="2255007431" sldId="512"/>
        </pc:sldMkLst>
        <pc:spChg chg="mod">
          <ac:chgData name="Andreas Drolsum Haraldsrud" userId="a321594c-2ddb-4e67-9f54-8982ebf5f6fc" providerId="ADAL" clId="{6C6E3335-B988-48CC-935E-27C06E65FC8F}" dt="2019-10-26T12:51:32.770" v="76" actId="20577"/>
          <ac:spMkLst>
            <pc:docMk/>
            <pc:sldMk cId="2255007431" sldId="512"/>
            <ac:spMk id="2" creationId="{FBE37A28-767F-41F0-B500-36C368C038CB}"/>
          </ac:spMkLst>
        </pc:spChg>
        <pc:picChg chg="add mod">
          <ac:chgData name="Andreas Drolsum Haraldsrud" userId="a321594c-2ddb-4e67-9f54-8982ebf5f6fc" providerId="ADAL" clId="{6C6E3335-B988-48CC-935E-27C06E65FC8F}" dt="2019-10-26T12:51:43.399" v="78" actId="1076"/>
          <ac:picMkLst>
            <pc:docMk/>
            <pc:sldMk cId="2255007431" sldId="512"/>
            <ac:picMk id="4" creationId="{3FCFE80C-B689-47EF-8D46-DAA1C4C0B6CB}"/>
          </ac:picMkLst>
        </pc:picChg>
      </pc:sldChg>
    </pc:docChg>
  </pc:docChgLst>
  <pc:docChgLst>
    <pc:chgData name="Andreas Haraldsrud" userId="a321594c-2ddb-4e67-9f54-8982ebf5f6fc" providerId="ADAL" clId="{4B489FAB-17B3-406B-8818-5BAE825B0354}"/>
    <pc:docChg chg="undo custSel addSld delSld modSld">
      <pc:chgData name="Andreas Haraldsrud" userId="a321594c-2ddb-4e67-9f54-8982ebf5f6fc" providerId="ADAL" clId="{4B489FAB-17B3-406B-8818-5BAE825B0354}" dt="2021-11-05T06:45:33.578" v="21" actId="47"/>
      <pc:docMkLst>
        <pc:docMk/>
      </pc:docMkLst>
      <pc:sldChg chg="modSp mod">
        <pc:chgData name="Andreas Haraldsrud" userId="a321594c-2ddb-4e67-9f54-8982ebf5f6fc" providerId="ADAL" clId="{4B489FAB-17B3-406B-8818-5BAE825B0354}" dt="2021-11-04T15:13:24.703" v="17" actId="1076"/>
        <pc:sldMkLst>
          <pc:docMk/>
          <pc:sldMk cId="1503835779" sldId="507"/>
        </pc:sldMkLst>
        <pc:picChg chg="mod">
          <ac:chgData name="Andreas Haraldsrud" userId="a321594c-2ddb-4e67-9f54-8982ebf5f6fc" providerId="ADAL" clId="{4B489FAB-17B3-406B-8818-5BAE825B0354}" dt="2021-11-04T15:13:24.703" v="17" actId="1076"/>
          <ac:picMkLst>
            <pc:docMk/>
            <pc:sldMk cId="1503835779" sldId="507"/>
            <ac:picMk id="6" creationId="{6D344FB5-5F62-4B4C-9334-993135148A40}"/>
          </ac:picMkLst>
        </pc:picChg>
      </pc:sldChg>
      <pc:sldChg chg="del mod modShow">
        <pc:chgData name="Andreas Haraldsrud" userId="a321594c-2ddb-4e67-9f54-8982ebf5f6fc" providerId="ADAL" clId="{4B489FAB-17B3-406B-8818-5BAE825B0354}" dt="2021-11-04T12:23:13.757" v="3" actId="47"/>
        <pc:sldMkLst>
          <pc:docMk/>
          <pc:sldMk cId="47156295" sldId="513"/>
        </pc:sldMkLst>
      </pc:sldChg>
      <pc:sldChg chg="del mod modShow">
        <pc:chgData name="Andreas Haraldsrud" userId="a321594c-2ddb-4e67-9f54-8982ebf5f6fc" providerId="ADAL" clId="{4B489FAB-17B3-406B-8818-5BAE825B0354}" dt="2021-11-04T12:23:14.212" v="4" actId="47"/>
        <pc:sldMkLst>
          <pc:docMk/>
          <pc:sldMk cId="3522832864" sldId="515"/>
        </pc:sldMkLst>
      </pc:sldChg>
      <pc:sldChg chg="del mod modShow">
        <pc:chgData name="Andreas Haraldsrud" userId="a321594c-2ddb-4e67-9f54-8982ebf5f6fc" providerId="ADAL" clId="{4B489FAB-17B3-406B-8818-5BAE825B0354}" dt="2021-11-04T12:26:50.759" v="7" actId="47"/>
        <pc:sldMkLst>
          <pc:docMk/>
          <pc:sldMk cId="982689624" sldId="522"/>
        </pc:sldMkLst>
      </pc:sldChg>
      <pc:sldChg chg="addSp delSp mod">
        <pc:chgData name="Andreas Haraldsrud" userId="a321594c-2ddb-4e67-9f54-8982ebf5f6fc" providerId="ADAL" clId="{4B489FAB-17B3-406B-8818-5BAE825B0354}" dt="2021-11-04T15:26:19.300" v="18"/>
        <pc:sldMkLst>
          <pc:docMk/>
          <pc:sldMk cId="3695355744" sldId="523"/>
        </pc:sldMkLst>
        <pc:picChg chg="del">
          <ac:chgData name="Andreas Haraldsrud" userId="a321594c-2ddb-4e67-9f54-8982ebf5f6fc" providerId="ADAL" clId="{4B489FAB-17B3-406B-8818-5BAE825B0354}" dt="2021-11-04T12:26:40.767" v="5" actId="478"/>
          <ac:picMkLst>
            <pc:docMk/>
            <pc:sldMk cId="3695355744" sldId="523"/>
            <ac:picMk id="5" creationId="{759353F4-E7E5-40B3-B316-DC6C37D07DE9}"/>
          </ac:picMkLst>
        </pc:picChg>
        <pc:picChg chg="del">
          <ac:chgData name="Andreas Haraldsrud" userId="a321594c-2ddb-4e67-9f54-8982ebf5f6fc" providerId="ADAL" clId="{4B489FAB-17B3-406B-8818-5BAE825B0354}" dt="2021-11-04T12:26:40.767" v="5" actId="478"/>
          <ac:picMkLst>
            <pc:docMk/>
            <pc:sldMk cId="3695355744" sldId="523"/>
            <ac:picMk id="6" creationId="{FFAEDDFD-5BB0-451A-8734-A7F80FF4C1C8}"/>
          </ac:picMkLst>
        </pc:picChg>
        <pc:picChg chg="del">
          <ac:chgData name="Andreas Haraldsrud" userId="a321594c-2ddb-4e67-9f54-8982ebf5f6fc" providerId="ADAL" clId="{4B489FAB-17B3-406B-8818-5BAE825B0354}" dt="2021-11-04T12:26:43.903" v="6" actId="478"/>
          <ac:picMkLst>
            <pc:docMk/>
            <pc:sldMk cId="3695355744" sldId="523"/>
            <ac:picMk id="7" creationId="{DE156706-F041-4434-9DFE-4D57A3F5DB10}"/>
          </ac:picMkLst>
        </pc:picChg>
        <pc:inkChg chg="add">
          <ac:chgData name="Andreas Haraldsrud" userId="a321594c-2ddb-4e67-9f54-8982ebf5f6fc" providerId="ADAL" clId="{4B489FAB-17B3-406B-8818-5BAE825B0354}" dt="2021-11-04T15:26:19.300" v="18"/>
          <ac:inkMkLst>
            <pc:docMk/>
            <pc:sldMk cId="3695355744" sldId="523"/>
            <ac:inkMk id="4" creationId="{C19315F3-B86E-43CC-8C5A-CB6CD730A699}"/>
          </ac:inkMkLst>
        </pc:inkChg>
      </pc:sldChg>
      <pc:sldChg chg="addSp">
        <pc:chgData name="Andreas Haraldsrud" userId="a321594c-2ddb-4e67-9f54-8982ebf5f6fc" providerId="ADAL" clId="{4B489FAB-17B3-406B-8818-5BAE825B0354}" dt="2021-11-04T15:26:19.300" v="18"/>
        <pc:sldMkLst>
          <pc:docMk/>
          <pc:sldMk cId="2509506177" sldId="524"/>
        </pc:sldMkLst>
        <pc:inkChg chg="add">
          <ac:chgData name="Andreas Haraldsrud" userId="a321594c-2ddb-4e67-9f54-8982ebf5f6fc" providerId="ADAL" clId="{4B489FAB-17B3-406B-8818-5BAE825B0354}" dt="2021-11-04T15:26:19.300" v="18"/>
          <ac:inkMkLst>
            <pc:docMk/>
            <pc:sldMk cId="2509506177" sldId="524"/>
            <ac:inkMk id="3" creationId="{0FB88042-4A88-4789-BFC1-52A50ABC6E4A}"/>
          </ac:inkMkLst>
        </pc:inkChg>
      </pc:sldChg>
      <pc:sldChg chg="del">
        <pc:chgData name="Andreas Haraldsrud" userId="a321594c-2ddb-4e67-9f54-8982ebf5f6fc" providerId="ADAL" clId="{4B489FAB-17B3-406B-8818-5BAE825B0354}" dt="2021-10-29T06:53:17.795" v="1" actId="47"/>
        <pc:sldMkLst>
          <pc:docMk/>
          <pc:sldMk cId="4058624923" sldId="528"/>
        </pc:sldMkLst>
      </pc:sldChg>
      <pc:sldChg chg="add del mod modShow">
        <pc:chgData name="Andreas Haraldsrud" userId="a321594c-2ddb-4e67-9f54-8982ebf5f6fc" providerId="ADAL" clId="{4B489FAB-17B3-406B-8818-5BAE825B0354}" dt="2021-11-05T06:45:33.578" v="21" actId="47"/>
        <pc:sldMkLst>
          <pc:docMk/>
          <pc:sldMk cId="2689722029" sldId="539"/>
        </pc:sldMkLst>
      </pc:sldChg>
      <pc:sldChg chg="mod modShow">
        <pc:chgData name="Andreas Haraldsrud" userId="a321594c-2ddb-4e67-9f54-8982ebf5f6fc" providerId="ADAL" clId="{4B489FAB-17B3-406B-8818-5BAE825B0354}" dt="2021-11-04T13:47:58.339" v="10" actId="729"/>
        <pc:sldMkLst>
          <pc:docMk/>
          <pc:sldMk cId="3082854400" sldId="540"/>
        </pc:sldMkLst>
      </pc:sldChg>
      <pc:sldChg chg="new del">
        <pc:chgData name="Andreas Haraldsrud" userId="a321594c-2ddb-4e67-9f54-8982ebf5f6fc" providerId="ADAL" clId="{4B489FAB-17B3-406B-8818-5BAE825B0354}" dt="2021-11-05T06:45:15.214" v="19" actId="47"/>
        <pc:sldMkLst>
          <pc:docMk/>
          <pc:sldMk cId="3824202628" sldId="546"/>
        </pc:sldMkLst>
      </pc:sldChg>
      <pc:sldChg chg="new del">
        <pc:chgData name="Andreas Haraldsrud" userId="a321594c-2ddb-4e67-9f54-8982ebf5f6fc" providerId="ADAL" clId="{4B489FAB-17B3-406B-8818-5BAE825B0354}" dt="2021-11-05T06:45:30.590" v="20" actId="47"/>
        <pc:sldMkLst>
          <pc:docMk/>
          <pc:sldMk cId="4284330917" sldId="547"/>
        </pc:sldMkLst>
      </pc:sldChg>
    </pc:docChg>
  </pc:docChgLst>
  <pc:docChgLst>
    <pc:chgData name="Andreas Drolsum" userId="a321594c-2ddb-4e67-9f54-8982ebf5f6fc" providerId="ADAL" clId="{28C55DD2-6615-4471-BCAF-6FDA29DE831D}"/>
    <pc:docChg chg="undo custSel mod addSld delSld modSld sldOrd">
      <pc:chgData name="Andreas Drolsum" userId="a321594c-2ddb-4e67-9f54-8982ebf5f6fc" providerId="ADAL" clId="{28C55DD2-6615-4471-BCAF-6FDA29DE831D}" dt="2020-10-28T15:22:25.157" v="3891" actId="26606"/>
      <pc:docMkLst>
        <pc:docMk/>
      </pc:docMkLst>
      <pc:sldChg chg="del">
        <pc:chgData name="Andreas Drolsum" userId="a321594c-2ddb-4e67-9f54-8982ebf5f6fc" providerId="ADAL" clId="{28C55DD2-6615-4471-BCAF-6FDA29DE831D}" dt="2020-10-27T07:42:15.816" v="1217" actId="2696"/>
        <pc:sldMkLst>
          <pc:docMk/>
          <pc:sldMk cId="0" sldId="289"/>
        </pc:sldMkLst>
      </pc:sldChg>
      <pc:sldChg chg="del">
        <pc:chgData name="Andreas Drolsum" userId="a321594c-2ddb-4e67-9f54-8982ebf5f6fc" providerId="ADAL" clId="{28C55DD2-6615-4471-BCAF-6FDA29DE831D}" dt="2020-10-27T07:42:16.223" v="1218" actId="2696"/>
        <pc:sldMkLst>
          <pc:docMk/>
          <pc:sldMk cId="0" sldId="290"/>
        </pc:sldMkLst>
      </pc:sldChg>
      <pc:sldChg chg="del">
        <pc:chgData name="Andreas Drolsum" userId="a321594c-2ddb-4e67-9f54-8982ebf5f6fc" providerId="ADAL" clId="{28C55DD2-6615-4471-BCAF-6FDA29DE831D}" dt="2020-10-27T07:42:16.544" v="1219" actId="2696"/>
        <pc:sldMkLst>
          <pc:docMk/>
          <pc:sldMk cId="0" sldId="291"/>
        </pc:sldMkLst>
      </pc:sldChg>
      <pc:sldChg chg="del">
        <pc:chgData name="Andreas Drolsum" userId="a321594c-2ddb-4e67-9f54-8982ebf5f6fc" providerId="ADAL" clId="{28C55DD2-6615-4471-BCAF-6FDA29DE831D}" dt="2020-10-27T07:42:16.882" v="1220" actId="2696"/>
        <pc:sldMkLst>
          <pc:docMk/>
          <pc:sldMk cId="0" sldId="292"/>
        </pc:sldMkLst>
      </pc:sldChg>
      <pc:sldChg chg="del">
        <pc:chgData name="Andreas Drolsum" userId="a321594c-2ddb-4e67-9f54-8982ebf5f6fc" providerId="ADAL" clId="{28C55DD2-6615-4471-BCAF-6FDA29DE831D}" dt="2020-10-27T07:42:17.091" v="1221" actId="2696"/>
        <pc:sldMkLst>
          <pc:docMk/>
          <pc:sldMk cId="0" sldId="293"/>
        </pc:sldMkLst>
      </pc:sldChg>
      <pc:sldChg chg="del">
        <pc:chgData name="Andreas Drolsum" userId="a321594c-2ddb-4e67-9f54-8982ebf5f6fc" providerId="ADAL" clId="{28C55DD2-6615-4471-BCAF-6FDA29DE831D}" dt="2020-10-27T07:42:17.259" v="1222" actId="2696"/>
        <pc:sldMkLst>
          <pc:docMk/>
          <pc:sldMk cId="0" sldId="294"/>
        </pc:sldMkLst>
      </pc:sldChg>
      <pc:sldChg chg="addSp delSp modSp add">
        <pc:chgData name="Andreas Drolsum" userId="a321594c-2ddb-4e67-9f54-8982ebf5f6fc" providerId="ADAL" clId="{28C55DD2-6615-4471-BCAF-6FDA29DE831D}" dt="2020-10-27T11:35:54.162" v="3021" actId="20577"/>
        <pc:sldMkLst>
          <pc:docMk/>
          <pc:sldMk cId="3481491542" sldId="318"/>
        </pc:sldMkLst>
        <pc:spChg chg="mod">
          <ac:chgData name="Andreas Drolsum" userId="a321594c-2ddb-4e67-9f54-8982ebf5f6fc" providerId="ADAL" clId="{28C55DD2-6615-4471-BCAF-6FDA29DE831D}" dt="2020-10-27T11:35:54.162" v="3021" actId="20577"/>
          <ac:spMkLst>
            <pc:docMk/>
            <pc:sldMk cId="3481491542" sldId="318"/>
            <ac:spMk id="3" creationId="{2D2C3A24-AFA5-8C4F-98E2-14C1FDF43E7B}"/>
          </ac:spMkLst>
        </pc:spChg>
        <pc:picChg chg="del">
          <ac:chgData name="Andreas Drolsum" userId="a321594c-2ddb-4e67-9f54-8982ebf5f6fc" providerId="ADAL" clId="{28C55DD2-6615-4471-BCAF-6FDA29DE831D}" dt="2020-10-27T11:34:50.242" v="2847" actId="478"/>
          <ac:picMkLst>
            <pc:docMk/>
            <pc:sldMk cId="3481491542" sldId="318"/>
            <ac:picMk id="4" creationId="{DBB5EC2F-C3A2-B24F-8F49-8C9861368EF3}"/>
          </ac:picMkLst>
        </pc:picChg>
        <pc:picChg chg="add mod">
          <ac:chgData name="Andreas Drolsum" userId="a321594c-2ddb-4e67-9f54-8982ebf5f6fc" providerId="ADAL" clId="{28C55DD2-6615-4471-BCAF-6FDA29DE831D}" dt="2020-10-27T11:35:31.914" v="2965" actId="1076"/>
          <ac:picMkLst>
            <pc:docMk/>
            <pc:sldMk cId="3481491542" sldId="318"/>
            <ac:picMk id="6" creationId="{480C1185-6E7C-4A28-BBB0-9505C27E6FD5}"/>
          </ac:picMkLst>
        </pc:picChg>
      </pc:sldChg>
      <pc:sldChg chg="modSp add">
        <pc:chgData name="Andreas Drolsum" userId="a321594c-2ddb-4e67-9f54-8982ebf5f6fc" providerId="ADAL" clId="{28C55DD2-6615-4471-BCAF-6FDA29DE831D}" dt="2020-10-27T11:34:08.724" v="2843" actId="113"/>
        <pc:sldMkLst>
          <pc:docMk/>
          <pc:sldMk cId="2049135805" sldId="320"/>
        </pc:sldMkLst>
        <pc:spChg chg="mod">
          <ac:chgData name="Andreas Drolsum" userId="a321594c-2ddb-4e67-9f54-8982ebf5f6fc" providerId="ADAL" clId="{28C55DD2-6615-4471-BCAF-6FDA29DE831D}" dt="2020-10-27T11:34:08.724" v="2843" actId="113"/>
          <ac:spMkLst>
            <pc:docMk/>
            <pc:sldMk cId="2049135805" sldId="320"/>
            <ac:spMk id="5" creationId="{477C2D14-A15F-4D42-8B7D-44C63D3B0830}"/>
          </ac:spMkLst>
        </pc:spChg>
      </pc:sldChg>
      <pc:sldChg chg="modSp">
        <pc:chgData name="Andreas Drolsum" userId="a321594c-2ddb-4e67-9f54-8982ebf5f6fc" providerId="ADAL" clId="{28C55DD2-6615-4471-BCAF-6FDA29DE831D}" dt="2020-10-27T11:52:13.471" v="3350" actId="20577"/>
        <pc:sldMkLst>
          <pc:docMk/>
          <pc:sldMk cId="1304191439" sldId="354"/>
        </pc:sldMkLst>
        <pc:spChg chg="mod">
          <ac:chgData name="Andreas Drolsum" userId="a321594c-2ddb-4e67-9f54-8982ebf5f6fc" providerId="ADAL" clId="{28C55DD2-6615-4471-BCAF-6FDA29DE831D}" dt="2020-10-27T11:52:13.471" v="3350" actId="20577"/>
          <ac:spMkLst>
            <pc:docMk/>
            <pc:sldMk cId="1304191439" sldId="354"/>
            <ac:spMk id="3" creationId="{AE17633F-38EF-4D85-9ED0-6D967DA7BF02}"/>
          </ac:spMkLst>
        </pc:spChg>
      </pc:sldChg>
      <pc:sldChg chg="del">
        <pc:chgData name="Andreas Drolsum" userId="a321594c-2ddb-4e67-9f54-8982ebf5f6fc" providerId="ADAL" clId="{28C55DD2-6615-4471-BCAF-6FDA29DE831D}" dt="2020-10-27T07:42:03.878" v="1205" actId="2696"/>
        <pc:sldMkLst>
          <pc:docMk/>
          <pc:sldMk cId="578992702" sldId="367"/>
        </pc:sldMkLst>
      </pc:sldChg>
      <pc:sldChg chg="del">
        <pc:chgData name="Andreas Drolsum" userId="a321594c-2ddb-4e67-9f54-8982ebf5f6fc" providerId="ADAL" clId="{28C55DD2-6615-4471-BCAF-6FDA29DE831D}" dt="2020-10-27T07:42:17.659" v="1224" actId="2696"/>
        <pc:sldMkLst>
          <pc:docMk/>
          <pc:sldMk cId="1443436116" sldId="368"/>
        </pc:sldMkLst>
      </pc:sldChg>
      <pc:sldChg chg="del">
        <pc:chgData name="Andreas Drolsum" userId="a321594c-2ddb-4e67-9f54-8982ebf5f6fc" providerId="ADAL" clId="{28C55DD2-6615-4471-BCAF-6FDA29DE831D}" dt="2020-10-27T07:42:04.733" v="1206" actId="2696"/>
        <pc:sldMkLst>
          <pc:docMk/>
          <pc:sldMk cId="1105089073" sldId="419"/>
        </pc:sldMkLst>
      </pc:sldChg>
      <pc:sldChg chg="del">
        <pc:chgData name="Andreas Drolsum" userId="a321594c-2ddb-4e67-9f54-8982ebf5f6fc" providerId="ADAL" clId="{28C55DD2-6615-4471-BCAF-6FDA29DE831D}" dt="2020-10-27T07:42:18.764" v="1229" actId="2696"/>
        <pc:sldMkLst>
          <pc:docMk/>
          <pc:sldMk cId="3986435892" sldId="491"/>
        </pc:sldMkLst>
      </pc:sldChg>
      <pc:sldChg chg="add">
        <pc:chgData name="Andreas Drolsum" userId="a321594c-2ddb-4e67-9f54-8982ebf5f6fc" providerId="ADAL" clId="{28C55DD2-6615-4471-BCAF-6FDA29DE831D}" dt="2020-10-27T11:19:13.781" v="2590"/>
        <pc:sldMkLst>
          <pc:docMk/>
          <pc:sldMk cId="1442995345" sldId="492"/>
        </pc:sldMkLst>
      </pc:sldChg>
      <pc:sldChg chg="del">
        <pc:chgData name="Andreas Drolsum" userId="a321594c-2ddb-4e67-9f54-8982ebf5f6fc" providerId="ADAL" clId="{28C55DD2-6615-4471-BCAF-6FDA29DE831D}" dt="2020-10-27T07:42:05.457" v="1207" actId="2696"/>
        <pc:sldMkLst>
          <pc:docMk/>
          <pc:sldMk cId="3601077272" sldId="492"/>
        </pc:sldMkLst>
      </pc:sldChg>
      <pc:sldChg chg="modSp add">
        <pc:chgData name="Andreas Drolsum" userId="a321594c-2ddb-4e67-9f54-8982ebf5f6fc" providerId="ADAL" clId="{28C55DD2-6615-4471-BCAF-6FDA29DE831D}" dt="2020-10-27T11:19:20.435" v="2602" actId="20577"/>
        <pc:sldMkLst>
          <pc:docMk/>
          <pc:sldMk cId="1016349153" sldId="493"/>
        </pc:sldMkLst>
        <pc:spChg chg="mod">
          <ac:chgData name="Andreas Drolsum" userId="a321594c-2ddb-4e67-9f54-8982ebf5f6fc" providerId="ADAL" clId="{28C55DD2-6615-4471-BCAF-6FDA29DE831D}" dt="2020-10-27T11:19:20.435" v="2602" actId="20577"/>
          <ac:spMkLst>
            <pc:docMk/>
            <pc:sldMk cId="1016349153" sldId="493"/>
            <ac:spMk id="2" creationId="{BA789A93-1EC0-4C60-AFD5-50BCD7014A46}"/>
          </ac:spMkLst>
        </pc:spChg>
      </pc:sldChg>
      <pc:sldChg chg="modSp">
        <pc:chgData name="Andreas Drolsum" userId="a321594c-2ddb-4e67-9f54-8982ebf5f6fc" providerId="ADAL" clId="{28C55DD2-6615-4471-BCAF-6FDA29DE831D}" dt="2020-10-27T07:45:06.724" v="1252" actId="1076"/>
        <pc:sldMkLst>
          <pc:docMk/>
          <pc:sldMk cId="3941035300" sldId="494"/>
        </pc:sldMkLst>
        <pc:spChg chg="mod">
          <ac:chgData name="Andreas Drolsum" userId="a321594c-2ddb-4e67-9f54-8982ebf5f6fc" providerId="ADAL" clId="{28C55DD2-6615-4471-BCAF-6FDA29DE831D}" dt="2020-10-27T07:36:13.527" v="738" actId="20577"/>
          <ac:spMkLst>
            <pc:docMk/>
            <pc:sldMk cId="3941035300" sldId="494"/>
            <ac:spMk id="2" creationId="{8B0856A2-E5C3-4451-B3F5-BB23319B198F}"/>
          </ac:spMkLst>
        </pc:spChg>
        <pc:spChg chg="mod">
          <ac:chgData name="Andreas Drolsum" userId="a321594c-2ddb-4e67-9f54-8982ebf5f6fc" providerId="ADAL" clId="{28C55DD2-6615-4471-BCAF-6FDA29DE831D}" dt="2020-10-27T07:41:54.447" v="1204" actId="20577"/>
          <ac:spMkLst>
            <pc:docMk/>
            <pc:sldMk cId="3941035300" sldId="494"/>
            <ac:spMk id="3" creationId="{02338726-C05E-406C-9C48-CB560798F7AA}"/>
          </ac:spMkLst>
        </pc:spChg>
        <pc:spChg chg="mod">
          <ac:chgData name="Andreas Drolsum" userId="a321594c-2ddb-4e67-9f54-8982ebf5f6fc" providerId="ADAL" clId="{28C55DD2-6615-4471-BCAF-6FDA29DE831D}" dt="2020-10-27T07:45:06.724" v="1252" actId="1076"/>
          <ac:spMkLst>
            <pc:docMk/>
            <pc:sldMk cId="3941035300" sldId="494"/>
            <ac:spMk id="4" creationId="{C24623CD-44D7-414A-9538-5C2CF9E4D5DE}"/>
          </ac:spMkLst>
        </pc:spChg>
      </pc:sldChg>
      <pc:sldChg chg="del">
        <pc:chgData name="Andreas Drolsum" userId="a321594c-2ddb-4e67-9f54-8982ebf5f6fc" providerId="ADAL" clId="{28C55DD2-6615-4471-BCAF-6FDA29DE831D}" dt="2020-10-27T07:42:05.943" v="1208" actId="2696"/>
        <pc:sldMkLst>
          <pc:docMk/>
          <pc:sldMk cId="933346576" sldId="495"/>
        </pc:sldMkLst>
      </pc:sldChg>
      <pc:sldChg chg="del">
        <pc:chgData name="Andreas Drolsum" userId="a321594c-2ddb-4e67-9f54-8982ebf5f6fc" providerId="ADAL" clId="{28C55DD2-6615-4471-BCAF-6FDA29DE831D}" dt="2020-10-27T07:42:10.903" v="1211" actId="2696"/>
        <pc:sldMkLst>
          <pc:docMk/>
          <pc:sldMk cId="2984696023" sldId="496"/>
        </pc:sldMkLst>
      </pc:sldChg>
      <pc:sldChg chg="add">
        <pc:chgData name="Andreas Drolsum" userId="a321594c-2ddb-4e67-9f54-8982ebf5f6fc" providerId="ADAL" clId="{28C55DD2-6615-4471-BCAF-6FDA29DE831D}" dt="2020-10-27T11:51:56.558" v="3338"/>
        <pc:sldMkLst>
          <pc:docMk/>
          <pc:sldMk cId="3952923593" sldId="496"/>
        </pc:sldMkLst>
      </pc:sldChg>
      <pc:sldChg chg="del">
        <pc:chgData name="Andreas Drolsum" userId="a321594c-2ddb-4e67-9f54-8982ebf5f6fc" providerId="ADAL" clId="{28C55DD2-6615-4471-BCAF-6FDA29DE831D}" dt="2020-10-27T07:42:12.197" v="1212" actId="2696"/>
        <pc:sldMkLst>
          <pc:docMk/>
          <pc:sldMk cId="889984544" sldId="497"/>
        </pc:sldMkLst>
      </pc:sldChg>
      <pc:sldChg chg="modSp add modNotesTx">
        <pc:chgData name="Andreas Drolsum" userId="a321594c-2ddb-4e67-9f54-8982ebf5f6fc" providerId="ADAL" clId="{28C55DD2-6615-4471-BCAF-6FDA29DE831D}" dt="2020-10-27T12:03:55.249" v="3559" actId="20577"/>
        <pc:sldMkLst>
          <pc:docMk/>
          <pc:sldMk cId="4191345035" sldId="497"/>
        </pc:sldMkLst>
        <pc:spChg chg="mod">
          <ac:chgData name="Andreas Drolsum" userId="a321594c-2ddb-4e67-9f54-8982ebf5f6fc" providerId="ADAL" clId="{28C55DD2-6615-4471-BCAF-6FDA29DE831D}" dt="2020-10-27T12:03:55.249" v="3559" actId="20577"/>
          <ac:spMkLst>
            <pc:docMk/>
            <pc:sldMk cId="4191345035" sldId="497"/>
            <ac:spMk id="3" creationId="{B4DC058D-7E5A-443D-8409-12135D381EF5}"/>
          </ac:spMkLst>
        </pc:spChg>
        <pc:picChg chg="mod">
          <ac:chgData name="Andreas Drolsum" userId="a321594c-2ddb-4e67-9f54-8982ebf5f6fc" providerId="ADAL" clId="{28C55DD2-6615-4471-BCAF-6FDA29DE831D}" dt="2020-10-27T11:56:24.547" v="3406" actId="1076"/>
          <ac:picMkLst>
            <pc:docMk/>
            <pc:sldMk cId="4191345035" sldId="497"/>
            <ac:picMk id="4" creationId="{BDFDB1AC-A99A-47D3-B86B-9E865286DB95}"/>
          </ac:picMkLst>
        </pc:picChg>
      </pc:sldChg>
      <pc:sldChg chg="del">
        <pc:chgData name="Andreas Drolsum" userId="a321594c-2ddb-4e67-9f54-8982ebf5f6fc" providerId="ADAL" clId="{28C55DD2-6615-4471-BCAF-6FDA29DE831D}" dt="2020-10-27T07:42:07.504" v="1210" actId="2696"/>
        <pc:sldMkLst>
          <pc:docMk/>
          <pc:sldMk cId="1012327668" sldId="498"/>
        </pc:sldMkLst>
      </pc:sldChg>
      <pc:sldChg chg="del">
        <pc:chgData name="Andreas Drolsum" userId="a321594c-2ddb-4e67-9f54-8982ebf5f6fc" providerId="ADAL" clId="{28C55DD2-6615-4471-BCAF-6FDA29DE831D}" dt="2020-10-27T07:42:15.537" v="1216" actId="2696"/>
        <pc:sldMkLst>
          <pc:docMk/>
          <pc:sldMk cId="2236361421" sldId="499"/>
        </pc:sldMkLst>
      </pc:sldChg>
      <pc:sldChg chg="del">
        <pc:chgData name="Andreas Drolsum" userId="a321594c-2ddb-4e67-9f54-8982ebf5f6fc" providerId="ADAL" clId="{28C55DD2-6615-4471-BCAF-6FDA29DE831D}" dt="2020-10-27T07:42:18.515" v="1228" actId="2696"/>
        <pc:sldMkLst>
          <pc:docMk/>
          <pc:sldMk cId="1730738683" sldId="500"/>
        </pc:sldMkLst>
      </pc:sldChg>
      <pc:sldChg chg="del">
        <pc:chgData name="Andreas Drolsum" userId="a321594c-2ddb-4e67-9f54-8982ebf5f6fc" providerId="ADAL" clId="{28C55DD2-6615-4471-BCAF-6FDA29DE831D}" dt="2020-10-27T07:42:17.954" v="1225" actId="2696"/>
        <pc:sldMkLst>
          <pc:docMk/>
          <pc:sldMk cId="4248718449" sldId="501"/>
        </pc:sldMkLst>
      </pc:sldChg>
      <pc:sldChg chg="del">
        <pc:chgData name="Andreas Drolsum" userId="a321594c-2ddb-4e67-9f54-8982ebf5f6fc" providerId="ADAL" clId="{28C55DD2-6615-4471-BCAF-6FDA29DE831D}" dt="2020-10-27T07:42:18.158" v="1226" actId="2696"/>
        <pc:sldMkLst>
          <pc:docMk/>
          <pc:sldMk cId="598120693" sldId="502"/>
        </pc:sldMkLst>
      </pc:sldChg>
      <pc:sldChg chg="del">
        <pc:chgData name="Andreas Drolsum" userId="a321594c-2ddb-4e67-9f54-8982ebf5f6fc" providerId="ADAL" clId="{28C55DD2-6615-4471-BCAF-6FDA29DE831D}" dt="2020-10-27T07:42:18.371" v="1227" actId="2696"/>
        <pc:sldMkLst>
          <pc:docMk/>
          <pc:sldMk cId="2661339805" sldId="503"/>
        </pc:sldMkLst>
      </pc:sldChg>
      <pc:sldChg chg="modSp">
        <pc:chgData name="Andreas Drolsum" userId="a321594c-2ddb-4e67-9f54-8982ebf5f6fc" providerId="ADAL" clId="{28C55DD2-6615-4471-BCAF-6FDA29DE831D}" dt="2020-10-27T11:57:28.211" v="3516" actId="20577"/>
        <pc:sldMkLst>
          <pc:docMk/>
          <pc:sldMk cId="3903550723" sldId="504"/>
        </pc:sldMkLst>
        <pc:spChg chg="mod">
          <ac:chgData name="Andreas Drolsum" userId="a321594c-2ddb-4e67-9f54-8982ebf5f6fc" providerId="ADAL" clId="{28C55DD2-6615-4471-BCAF-6FDA29DE831D}" dt="2020-10-27T11:57:28.211" v="3516" actId="20577"/>
          <ac:spMkLst>
            <pc:docMk/>
            <pc:sldMk cId="3903550723" sldId="504"/>
            <ac:spMk id="3" creationId="{E552AB72-4AFC-4922-BD4B-A7CAB93B6146}"/>
          </ac:spMkLst>
        </pc:spChg>
      </pc:sldChg>
      <pc:sldChg chg="del">
        <pc:chgData name="Andreas Drolsum" userId="a321594c-2ddb-4e67-9f54-8982ebf5f6fc" providerId="ADAL" clId="{28C55DD2-6615-4471-BCAF-6FDA29DE831D}" dt="2020-10-27T07:42:13.058" v="1214" actId="2696"/>
        <pc:sldMkLst>
          <pc:docMk/>
          <pc:sldMk cId="1673593976" sldId="506"/>
        </pc:sldMkLst>
      </pc:sldChg>
      <pc:sldChg chg="addSp delSp modSp modNotesTx">
        <pc:chgData name="Andreas Drolsum" userId="a321594c-2ddb-4e67-9f54-8982ebf5f6fc" providerId="ADAL" clId="{28C55DD2-6615-4471-BCAF-6FDA29DE831D}" dt="2020-10-27T11:52:22.824" v="3352" actId="20577"/>
        <pc:sldMkLst>
          <pc:docMk/>
          <pc:sldMk cId="1503835779" sldId="507"/>
        </pc:sldMkLst>
        <pc:spChg chg="mod">
          <ac:chgData name="Andreas Drolsum" userId="a321594c-2ddb-4e67-9f54-8982ebf5f6fc" providerId="ADAL" clId="{28C55DD2-6615-4471-BCAF-6FDA29DE831D}" dt="2020-10-27T11:52:22.824" v="3352" actId="20577"/>
          <ac:spMkLst>
            <pc:docMk/>
            <pc:sldMk cId="1503835779" sldId="507"/>
            <ac:spMk id="2" creationId="{E8C663D4-9CD0-4BD7-BFC3-DCAE42A20C17}"/>
          </ac:spMkLst>
        </pc:spChg>
        <pc:spChg chg="add mod">
          <ac:chgData name="Andreas Drolsum" userId="a321594c-2ddb-4e67-9f54-8982ebf5f6fc" providerId="ADAL" clId="{28C55DD2-6615-4471-BCAF-6FDA29DE831D}" dt="2020-10-27T07:30:50.342" v="725" actId="20577"/>
          <ac:spMkLst>
            <pc:docMk/>
            <pc:sldMk cId="1503835779" sldId="507"/>
            <ac:spMk id="4" creationId="{B9B1273C-7752-4F60-AB6F-E2D97CA81F30}"/>
          </ac:spMkLst>
        </pc:spChg>
        <pc:picChg chg="del">
          <ac:chgData name="Andreas Drolsum" userId="a321594c-2ddb-4e67-9f54-8982ebf5f6fc" providerId="ADAL" clId="{28C55DD2-6615-4471-BCAF-6FDA29DE831D}" dt="2020-10-27T07:03:38.604" v="2" actId="478"/>
          <ac:picMkLst>
            <pc:docMk/>
            <pc:sldMk cId="1503835779" sldId="507"/>
            <ac:picMk id="5" creationId="{E6F1D953-8FA2-4F07-8C0F-0E0A652E3C54}"/>
          </ac:picMkLst>
        </pc:picChg>
        <pc:picChg chg="add mod modCrop">
          <ac:chgData name="Andreas Drolsum" userId="a321594c-2ddb-4e67-9f54-8982ebf5f6fc" providerId="ADAL" clId="{28C55DD2-6615-4471-BCAF-6FDA29DE831D}" dt="2020-10-27T07:24:55.813" v="12" actId="1076"/>
          <ac:picMkLst>
            <pc:docMk/>
            <pc:sldMk cId="1503835779" sldId="507"/>
            <ac:picMk id="6" creationId="{6D344FB5-5F62-4B4C-9334-993135148A40}"/>
          </ac:picMkLst>
        </pc:picChg>
      </pc:sldChg>
      <pc:sldChg chg="del">
        <pc:chgData name="Andreas Drolsum" userId="a321594c-2ddb-4e67-9f54-8982ebf5f6fc" providerId="ADAL" clId="{28C55DD2-6615-4471-BCAF-6FDA29DE831D}" dt="2020-10-27T07:42:12.667" v="1213" actId="2696"/>
        <pc:sldMkLst>
          <pc:docMk/>
          <pc:sldMk cId="2937082444" sldId="508"/>
        </pc:sldMkLst>
      </pc:sldChg>
      <pc:sldChg chg="del">
        <pc:chgData name="Andreas Drolsum" userId="a321594c-2ddb-4e67-9f54-8982ebf5f6fc" providerId="ADAL" clId="{28C55DD2-6615-4471-BCAF-6FDA29DE831D}" dt="2020-10-27T07:03:18.477" v="0" actId="2696"/>
        <pc:sldMkLst>
          <pc:docMk/>
          <pc:sldMk cId="2957098145" sldId="510"/>
        </pc:sldMkLst>
      </pc:sldChg>
      <pc:sldChg chg="del">
        <pc:chgData name="Andreas Drolsum" userId="a321594c-2ddb-4e67-9f54-8982ebf5f6fc" providerId="ADAL" clId="{28C55DD2-6615-4471-BCAF-6FDA29DE831D}" dt="2020-10-27T07:03:19.238" v="1" actId="2696"/>
        <pc:sldMkLst>
          <pc:docMk/>
          <pc:sldMk cId="2255007431" sldId="512"/>
        </pc:sldMkLst>
      </pc:sldChg>
      <pc:sldChg chg="modSp add">
        <pc:chgData name="Andreas Drolsum" userId="a321594c-2ddb-4e67-9f54-8982ebf5f6fc" providerId="ADAL" clId="{28C55DD2-6615-4471-BCAF-6FDA29DE831D}" dt="2020-10-27T12:33:29.968" v="3628" actId="20577"/>
        <pc:sldMkLst>
          <pc:docMk/>
          <pc:sldMk cId="4129069316" sldId="512"/>
        </pc:sldMkLst>
        <pc:spChg chg="mod">
          <ac:chgData name="Andreas Drolsum" userId="a321594c-2ddb-4e67-9f54-8982ebf5f6fc" providerId="ADAL" clId="{28C55DD2-6615-4471-BCAF-6FDA29DE831D}" dt="2020-10-27T12:33:29.968" v="3628" actId="20577"/>
          <ac:spMkLst>
            <pc:docMk/>
            <pc:sldMk cId="4129069316" sldId="512"/>
            <ac:spMk id="6" creationId="{2D9639E1-3E49-4466-8A9D-77EE13605A33}"/>
          </ac:spMkLst>
        </pc:spChg>
      </pc:sldChg>
      <pc:sldChg chg="add">
        <pc:chgData name="Andreas Drolsum" userId="a321594c-2ddb-4e67-9f54-8982ebf5f6fc" providerId="ADAL" clId="{28C55DD2-6615-4471-BCAF-6FDA29DE831D}" dt="2020-10-27T11:19:13.781" v="2590"/>
        <pc:sldMkLst>
          <pc:docMk/>
          <pc:sldMk cId="155759800" sldId="514"/>
        </pc:sldMkLst>
      </pc:sldChg>
      <pc:sldChg chg="del">
        <pc:chgData name="Andreas Drolsum" userId="a321594c-2ddb-4e67-9f54-8982ebf5f6fc" providerId="ADAL" clId="{28C55DD2-6615-4471-BCAF-6FDA29DE831D}" dt="2020-10-27T07:42:06.741" v="1209" actId="2696"/>
        <pc:sldMkLst>
          <pc:docMk/>
          <pc:sldMk cId="2108883759" sldId="516"/>
        </pc:sldMkLst>
      </pc:sldChg>
      <pc:sldChg chg="modSp add">
        <pc:chgData name="Andreas Drolsum" userId="a321594c-2ddb-4e67-9f54-8982ebf5f6fc" providerId="ADAL" clId="{28C55DD2-6615-4471-BCAF-6FDA29DE831D}" dt="2020-10-27T07:52:02.280" v="1637" actId="20577"/>
        <pc:sldMkLst>
          <pc:docMk/>
          <pc:sldMk cId="3420729585" sldId="516"/>
        </pc:sldMkLst>
        <pc:spChg chg="mod">
          <ac:chgData name="Andreas Drolsum" userId="a321594c-2ddb-4e67-9f54-8982ebf5f6fc" providerId="ADAL" clId="{28C55DD2-6615-4471-BCAF-6FDA29DE831D}" dt="2020-10-27T07:45:21.216" v="1266" actId="20577"/>
          <ac:spMkLst>
            <pc:docMk/>
            <pc:sldMk cId="3420729585" sldId="516"/>
            <ac:spMk id="2" creationId="{DE7AD5A6-22B9-4278-9C01-FF8D5E06E320}"/>
          </ac:spMkLst>
        </pc:spChg>
        <pc:spChg chg="mod">
          <ac:chgData name="Andreas Drolsum" userId="a321594c-2ddb-4e67-9f54-8982ebf5f6fc" providerId="ADAL" clId="{28C55DD2-6615-4471-BCAF-6FDA29DE831D}" dt="2020-10-27T07:52:02.280" v="1637" actId="20577"/>
          <ac:spMkLst>
            <pc:docMk/>
            <pc:sldMk cId="3420729585" sldId="516"/>
            <ac:spMk id="3" creationId="{F35A9029-0F2D-47F9-B68F-F1E467089058}"/>
          </ac:spMkLst>
        </pc:spChg>
      </pc:sldChg>
      <pc:sldChg chg="del">
        <pc:chgData name="Andreas Drolsum" userId="a321594c-2ddb-4e67-9f54-8982ebf5f6fc" providerId="ADAL" clId="{28C55DD2-6615-4471-BCAF-6FDA29DE831D}" dt="2020-10-27T07:42:13.772" v="1215" actId="2696"/>
        <pc:sldMkLst>
          <pc:docMk/>
          <pc:sldMk cId="496912765" sldId="517"/>
        </pc:sldMkLst>
      </pc:sldChg>
      <pc:sldChg chg="addSp delSp modSp add modNotesTx">
        <pc:chgData name="Andreas Drolsum" userId="a321594c-2ddb-4e67-9f54-8982ebf5f6fc" providerId="ADAL" clId="{28C55DD2-6615-4471-BCAF-6FDA29DE831D}" dt="2020-10-28T10:08:06.590" v="3847" actId="20577"/>
        <pc:sldMkLst>
          <pc:docMk/>
          <pc:sldMk cId="816467525" sldId="517"/>
        </pc:sldMkLst>
        <pc:spChg chg="mod">
          <ac:chgData name="Andreas Drolsum" userId="a321594c-2ddb-4e67-9f54-8982ebf5f6fc" providerId="ADAL" clId="{28C55DD2-6615-4471-BCAF-6FDA29DE831D}" dt="2020-10-27T07:52:08.027" v="1654" actId="20577"/>
          <ac:spMkLst>
            <pc:docMk/>
            <pc:sldMk cId="816467525" sldId="517"/>
            <ac:spMk id="2" creationId="{81BAEBF0-9F21-4903-A931-5F543360788C}"/>
          </ac:spMkLst>
        </pc:spChg>
        <pc:spChg chg="mod">
          <ac:chgData name="Andreas Drolsum" userId="a321594c-2ddb-4e67-9f54-8982ebf5f6fc" providerId="ADAL" clId="{28C55DD2-6615-4471-BCAF-6FDA29DE831D}" dt="2020-10-27T08:34:44.369" v="1835" actId="20577"/>
          <ac:spMkLst>
            <pc:docMk/>
            <pc:sldMk cId="816467525" sldId="517"/>
            <ac:spMk id="3" creationId="{38D9DD33-58B8-40CE-BA72-9E8A0D213BC7}"/>
          </ac:spMkLst>
        </pc:spChg>
        <pc:spChg chg="add mod">
          <ac:chgData name="Andreas Drolsum" userId="a321594c-2ddb-4e67-9f54-8982ebf5f6fc" providerId="ADAL" clId="{28C55DD2-6615-4471-BCAF-6FDA29DE831D}" dt="2020-10-28T10:08:06.590" v="3847" actId="20577"/>
          <ac:spMkLst>
            <pc:docMk/>
            <pc:sldMk cId="816467525" sldId="517"/>
            <ac:spMk id="7" creationId="{2CD003AE-438A-419A-B644-F70407CAF2F7}"/>
          </ac:spMkLst>
        </pc:spChg>
        <pc:graphicFrameChg chg="add del mod">
          <ac:chgData name="Andreas Drolsum" userId="a321594c-2ddb-4e67-9f54-8982ebf5f6fc" providerId="ADAL" clId="{28C55DD2-6615-4471-BCAF-6FDA29DE831D}" dt="2020-10-27T07:52:54.269" v="1658" actId="478"/>
          <ac:graphicFrameMkLst>
            <pc:docMk/>
            <pc:sldMk cId="816467525" sldId="517"/>
            <ac:graphicFrameMk id="4" creationId="{C8DF3A38-5EBD-4B02-8B78-4AA4BC3FE8B1}"/>
          </ac:graphicFrameMkLst>
        </pc:graphicFrameChg>
        <pc:picChg chg="add del">
          <ac:chgData name="Andreas Drolsum" userId="a321594c-2ddb-4e67-9f54-8982ebf5f6fc" providerId="ADAL" clId="{28C55DD2-6615-4471-BCAF-6FDA29DE831D}" dt="2020-10-27T07:52:53.105" v="1657"/>
          <ac:picMkLst>
            <pc:docMk/>
            <pc:sldMk cId="816467525" sldId="517"/>
            <ac:picMk id="5" creationId="{D01A0E2C-98F2-4B5B-A27B-92A7C6FFC370}"/>
          </ac:picMkLst>
        </pc:picChg>
        <pc:picChg chg="add del mod">
          <ac:chgData name="Andreas Drolsum" userId="a321594c-2ddb-4e67-9f54-8982ebf5f6fc" providerId="ADAL" clId="{28C55DD2-6615-4471-BCAF-6FDA29DE831D}" dt="2020-10-27T08:36:03.685" v="1889" actId="478"/>
          <ac:picMkLst>
            <pc:docMk/>
            <pc:sldMk cId="816467525" sldId="517"/>
            <ac:picMk id="6" creationId="{B171FD00-169A-4D4F-BDE3-E10E8953D44D}"/>
          </ac:picMkLst>
        </pc:picChg>
        <pc:picChg chg="add mod modCrop">
          <ac:chgData name="Andreas Drolsum" userId="a321594c-2ddb-4e67-9f54-8982ebf5f6fc" providerId="ADAL" clId="{28C55DD2-6615-4471-BCAF-6FDA29DE831D}" dt="2020-10-27T08:36:23.527" v="1894" actId="1036"/>
          <ac:picMkLst>
            <pc:docMk/>
            <pc:sldMk cId="816467525" sldId="517"/>
            <ac:picMk id="8" creationId="{12CBEDDE-FB8D-40AF-99AF-E1B222419A8E}"/>
          </ac:picMkLst>
        </pc:picChg>
      </pc:sldChg>
      <pc:sldChg chg="addSp delSp modSp add ord">
        <pc:chgData name="Andreas Drolsum" userId="a321594c-2ddb-4e67-9f54-8982ebf5f6fc" providerId="ADAL" clId="{28C55DD2-6615-4471-BCAF-6FDA29DE831D}" dt="2020-10-27T10:42:15.894" v="2522"/>
        <pc:sldMkLst>
          <pc:docMk/>
          <pc:sldMk cId="4006253552" sldId="518"/>
        </pc:sldMkLst>
        <pc:spChg chg="mod">
          <ac:chgData name="Andreas Drolsum" userId="a321594c-2ddb-4e67-9f54-8982ebf5f6fc" providerId="ADAL" clId="{28C55DD2-6615-4471-BCAF-6FDA29DE831D}" dt="2020-10-27T07:54:18.137" v="1702" actId="20577"/>
          <ac:spMkLst>
            <pc:docMk/>
            <pc:sldMk cId="4006253552" sldId="518"/>
            <ac:spMk id="2" creationId="{C22EA92E-9D69-4E5A-ADC2-9085F15FDB72}"/>
          </ac:spMkLst>
        </pc:spChg>
        <pc:spChg chg="del">
          <ac:chgData name="Andreas Drolsum" userId="a321594c-2ddb-4e67-9f54-8982ebf5f6fc" providerId="ADAL" clId="{28C55DD2-6615-4471-BCAF-6FDA29DE831D}" dt="2020-10-27T07:54:05.061" v="1665"/>
          <ac:spMkLst>
            <pc:docMk/>
            <pc:sldMk cId="4006253552" sldId="518"/>
            <ac:spMk id="3" creationId="{77441351-12C6-4CB7-A1EC-EC04579C7919}"/>
          </ac:spMkLst>
        </pc:spChg>
        <pc:picChg chg="add mod">
          <ac:chgData name="Andreas Drolsum" userId="a321594c-2ddb-4e67-9f54-8982ebf5f6fc" providerId="ADAL" clId="{28C55DD2-6615-4471-BCAF-6FDA29DE831D}" dt="2020-10-27T07:53:02.323" v="1664" actId="14100"/>
          <ac:picMkLst>
            <pc:docMk/>
            <pc:sldMk cId="4006253552" sldId="518"/>
            <ac:picMk id="4" creationId="{55E513AF-47B1-4439-BF7E-184E8621A175}"/>
          </ac:picMkLst>
        </pc:picChg>
        <pc:picChg chg="add mod">
          <ac:chgData name="Andreas Drolsum" userId="a321594c-2ddb-4e67-9f54-8982ebf5f6fc" providerId="ADAL" clId="{28C55DD2-6615-4471-BCAF-6FDA29DE831D}" dt="2020-10-27T07:54:08.681" v="1668" actId="1076"/>
          <ac:picMkLst>
            <pc:docMk/>
            <pc:sldMk cId="4006253552" sldId="518"/>
            <ac:picMk id="6" creationId="{7B202360-E765-4A52-B34F-546416DE942D}"/>
          </ac:picMkLst>
        </pc:picChg>
      </pc:sldChg>
      <pc:sldChg chg="addSp delSp modSp add">
        <pc:chgData name="Andreas Drolsum" userId="a321594c-2ddb-4e67-9f54-8982ebf5f6fc" providerId="ADAL" clId="{28C55DD2-6615-4471-BCAF-6FDA29DE831D}" dt="2020-10-27T08:38:12.804" v="1950"/>
        <pc:sldMkLst>
          <pc:docMk/>
          <pc:sldMk cId="4042747914" sldId="519"/>
        </pc:sldMkLst>
        <pc:spChg chg="mod">
          <ac:chgData name="Andreas Drolsum" userId="a321594c-2ddb-4e67-9f54-8982ebf5f6fc" providerId="ADAL" clId="{28C55DD2-6615-4471-BCAF-6FDA29DE831D}" dt="2020-10-27T08:37:00.875" v="1928" actId="20577"/>
          <ac:spMkLst>
            <pc:docMk/>
            <pc:sldMk cId="4042747914" sldId="519"/>
            <ac:spMk id="2" creationId="{2F7EC98C-782E-4BF1-8850-CD3B13B8FE4A}"/>
          </ac:spMkLst>
        </pc:spChg>
        <pc:picChg chg="add del mod">
          <ac:chgData name="Andreas Drolsum" userId="a321594c-2ddb-4e67-9f54-8982ebf5f6fc" providerId="ADAL" clId="{28C55DD2-6615-4471-BCAF-6FDA29DE831D}" dt="2020-10-27T08:37:18.162" v="1932"/>
          <ac:picMkLst>
            <pc:docMk/>
            <pc:sldMk cId="4042747914" sldId="519"/>
            <ac:picMk id="4" creationId="{282818EB-3632-4DD5-A36E-A5026CB1CEDC}"/>
          </ac:picMkLst>
        </pc:picChg>
        <pc:picChg chg="add mod">
          <ac:chgData name="Andreas Drolsum" userId="a321594c-2ddb-4e67-9f54-8982ebf5f6fc" providerId="ADAL" clId="{28C55DD2-6615-4471-BCAF-6FDA29DE831D}" dt="2020-10-27T08:37:30.751" v="1940" actId="1076"/>
          <ac:picMkLst>
            <pc:docMk/>
            <pc:sldMk cId="4042747914" sldId="519"/>
            <ac:picMk id="5" creationId="{17336F80-CA3E-4269-83A7-ABF9CC7A6CCF}"/>
          </ac:picMkLst>
        </pc:picChg>
        <pc:picChg chg="add del mod">
          <ac:chgData name="Andreas Drolsum" userId="a321594c-2ddb-4e67-9f54-8982ebf5f6fc" providerId="ADAL" clId="{28C55DD2-6615-4471-BCAF-6FDA29DE831D}" dt="2020-10-27T08:38:12.804" v="1950"/>
          <ac:picMkLst>
            <pc:docMk/>
            <pc:sldMk cId="4042747914" sldId="519"/>
            <ac:picMk id="6" creationId="{D7D82EE6-A58D-4734-A59E-01C3CDD38DC5}"/>
          </ac:picMkLst>
        </pc:picChg>
      </pc:sldChg>
      <pc:sldChg chg="addSp delSp modSp add">
        <pc:chgData name="Andreas Drolsum" userId="a321594c-2ddb-4e67-9f54-8982ebf5f6fc" providerId="ADAL" clId="{28C55DD2-6615-4471-BCAF-6FDA29DE831D}" dt="2020-10-27T08:37:28.219" v="1938"/>
        <pc:sldMkLst>
          <pc:docMk/>
          <pc:sldMk cId="1236663348" sldId="520"/>
        </pc:sldMkLst>
        <pc:spChg chg="mod">
          <ac:chgData name="Andreas Drolsum" userId="a321594c-2ddb-4e67-9f54-8982ebf5f6fc" providerId="ADAL" clId="{28C55DD2-6615-4471-BCAF-6FDA29DE831D}" dt="2020-10-27T08:36:36.285" v="1901" actId="20577"/>
          <ac:spMkLst>
            <pc:docMk/>
            <pc:sldMk cId="1236663348" sldId="520"/>
            <ac:spMk id="2" creationId="{4F16BB7C-AF88-43AA-9D3A-1413820F9448}"/>
          </ac:spMkLst>
        </pc:spChg>
        <pc:picChg chg="add mod">
          <ac:chgData name="Andreas Drolsum" userId="a321594c-2ddb-4e67-9f54-8982ebf5f6fc" providerId="ADAL" clId="{28C55DD2-6615-4471-BCAF-6FDA29DE831D}" dt="2020-10-27T08:35:45.664" v="1887" actId="1076"/>
          <ac:picMkLst>
            <pc:docMk/>
            <pc:sldMk cId="1236663348" sldId="520"/>
            <ac:picMk id="4" creationId="{D7F97390-C100-416C-8712-F7A0B286EC71}"/>
          </ac:picMkLst>
        </pc:picChg>
        <pc:picChg chg="add del mod">
          <ac:chgData name="Andreas Drolsum" userId="a321594c-2ddb-4e67-9f54-8982ebf5f6fc" providerId="ADAL" clId="{28C55DD2-6615-4471-BCAF-6FDA29DE831D}" dt="2020-10-27T08:37:28.219" v="1938"/>
          <ac:picMkLst>
            <pc:docMk/>
            <pc:sldMk cId="1236663348" sldId="520"/>
            <ac:picMk id="5" creationId="{B045BA83-CEB8-4028-B6DD-C8F9050BD792}"/>
          </ac:picMkLst>
        </pc:picChg>
      </pc:sldChg>
      <pc:sldChg chg="addSp delSp modSp add">
        <pc:chgData name="Andreas Drolsum" userId="a321594c-2ddb-4e67-9f54-8982ebf5f6fc" providerId="ADAL" clId="{28C55DD2-6615-4471-BCAF-6FDA29DE831D}" dt="2020-10-27T08:44:07.016" v="1962" actId="20577"/>
        <pc:sldMkLst>
          <pc:docMk/>
          <pc:sldMk cId="4164049728" sldId="521"/>
        </pc:sldMkLst>
        <pc:spChg chg="mod">
          <ac:chgData name="Andreas Drolsum" userId="a321594c-2ddb-4e67-9f54-8982ebf5f6fc" providerId="ADAL" clId="{28C55DD2-6615-4471-BCAF-6FDA29DE831D}" dt="2020-10-27T08:44:07.016" v="1962" actId="20577"/>
          <ac:spMkLst>
            <pc:docMk/>
            <pc:sldMk cId="4164049728" sldId="521"/>
            <ac:spMk id="2" creationId="{A5E7AE05-9181-4C05-8816-7FFEBC0A0A14}"/>
          </ac:spMkLst>
        </pc:spChg>
        <pc:picChg chg="add del mod">
          <ac:chgData name="Andreas Drolsum" userId="a321594c-2ddb-4e67-9f54-8982ebf5f6fc" providerId="ADAL" clId="{28C55DD2-6615-4471-BCAF-6FDA29DE831D}" dt="2020-10-27T08:38:06.171" v="1945"/>
          <ac:picMkLst>
            <pc:docMk/>
            <pc:sldMk cId="4164049728" sldId="521"/>
            <ac:picMk id="4" creationId="{F680C3FB-ED42-48FE-AC7F-16AFD9823728}"/>
          </ac:picMkLst>
        </pc:picChg>
        <pc:picChg chg="add">
          <ac:chgData name="Andreas Drolsum" userId="a321594c-2ddb-4e67-9f54-8982ebf5f6fc" providerId="ADAL" clId="{28C55DD2-6615-4471-BCAF-6FDA29DE831D}" dt="2020-10-27T08:38:13.454" v="1951"/>
          <ac:picMkLst>
            <pc:docMk/>
            <pc:sldMk cId="4164049728" sldId="521"/>
            <ac:picMk id="5" creationId="{1BF5CD33-529C-4118-9B82-8C98D2CD3A3E}"/>
          </ac:picMkLst>
        </pc:picChg>
      </pc:sldChg>
      <pc:sldChg chg="addSp modSp add">
        <pc:chgData name="Andreas Drolsum" userId="a321594c-2ddb-4e67-9f54-8982ebf5f6fc" providerId="ADAL" clId="{28C55DD2-6615-4471-BCAF-6FDA29DE831D}" dt="2020-10-27T08:51:00.306" v="1975" actId="1076"/>
        <pc:sldMkLst>
          <pc:docMk/>
          <pc:sldMk cId="982689624" sldId="522"/>
        </pc:sldMkLst>
        <pc:spChg chg="mod">
          <ac:chgData name="Andreas Drolsum" userId="a321594c-2ddb-4e67-9f54-8982ebf5f6fc" providerId="ADAL" clId="{28C55DD2-6615-4471-BCAF-6FDA29DE831D}" dt="2020-10-27T08:44:14.240" v="1972" actId="20577"/>
          <ac:spMkLst>
            <pc:docMk/>
            <pc:sldMk cId="982689624" sldId="522"/>
            <ac:spMk id="2" creationId="{2F6B47C8-7532-47A6-87AB-01915CEA8E6A}"/>
          </ac:spMkLst>
        </pc:spChg>
        <pc:picChg chg="add mod">
          <ac:chgData name="Andreas Drolsum" userId="a321594c-2ddb-4e67-9f54-8982ebf5f6fc" providerId="ADAL" clId="{28C55DD2-6615-4471-BCAF-6FDA29DE831D}" dt="2020-10-27T08:51:00.306" v="1975" actId="1076"/>
          <ac:picMkLst>
            <pc:docMk/>
            <pc:sldMk cId="982689624" sldId="522"/>
            <ac:picMk id="4" creationId="{C7909B8E-EB49-4C46-930D-501BA9B8DB9C}"/>
          </ac:picMkLst>
        </pc:picChg>
      </pc:sldChg>
      <pc:sldChg chg="addSp delSp modSp add">
        <pc:chgData name="Andreas Drolsum" userId="a321594c-2ddb-4e67-9f54-8982ebf5f6fc" providerId="ADAL" clId="{28C55DD2-6615-4471-BCAF-6FDA29DE831D}" dt="2020-10-28T10:14:27.658" v="3879" actId="20577"/>
        <pc:sldMkLst>
          <pc:docMk/>
          <pc:sldMk cId="3695355744" sldId="523"/>
        </pc:sldMkLst>
        <pc:spChg chg="mod">
          <ac:chgData name="Andreas Drolsum" userId="a321594c-2ddb-4e67-9f54-8982ebf5f6fc" providerId="ADAL" clId="{28C55DD2-6615-4471-BCAF-6FDA29DE831D}" dt="2020-10-27T10:32:35.920" v="2337" actId="20577"/>
          <ac:spMkLst>
            <pc:docMk/>
            <pc:sldMk cId="3695355744" sldId="523"/>
            <ac:spMk id="2" creationId="{265FD039-0DFA-4C71-9832-E9FEDA000737}"/>
          </ac:spMkLst>
        </pc:spChg>
        <pc:spChg chg="mod">
          <ac:chgData name="Andreas Drolsum" userId="a321594c-2ddb-4e67-9f54-8982ebf5f6fc" providerId="ADAL" clId="{28C55DD2-6615-4471-BCAF-6FDA29DE831D}" dt="2020-10-28T10:14:27.658" v="3879" actId="20577"/>
          <ac:spMkLst>
            <pc:docMk/>
            <pc:sldMk cId="3695355744" sldId="523"/>
            <ac:spMk id="3" creationId="{F9E39E00-7CF0-41BC-B637-2A12291F1872}"/>
          </ac:spMkLst>
        </pc:spChg>
        <pc:spChg chg="add del">
          <ac:chgData name="Andreas Drolsum" userId="a321594c-2ddb-4e67-9f54-8982ebf5f6fc" providerId="ADAL" clId="{28C55DD2-6615-4471-BCAF-6FDA29DE831D}" dt="2020-10-27T10:30:39.959" v="2237"/>
          <ac:spMkLst>
            <pc:docMk/>
            <pc:sldMk cId="3695355744" sldId="523"/>
            <ac:spMk id="8" creationId="{C0C3ABFD-AA55-4CA2-B393-0C066F038D35}"/>
          </ac:spMkLst>
        </pc:spChg>
        <pc:picChg chg="add del mod">
          <ac:chgData name="Andreas Drolsum" userId="a321594c-2ddb-4e67-9f54-8982ebf5f6fc" providerId="ADAL" clId="{28C55DD2-6615-4471-BCAF-6FDA29DE831D}" dt="2020-10-27T09:20:50.352" v="2058"/>
          <ac:picMkLst>
            <pc:docMk/>
            <pc:sldMk cId="3695355744" sldId="523"/>
            <ac:picMk id="4" creationId="{6B12E5D8-BC69-42F5-BF43-2C39A16E9829}"/>
          </ac:picMkLst>
        </pc:picChg>
        <pc:picChg chg="add mod modCrop">
          <ac:chgData name="Andreas Drolsum" userId="a321594c-2ddb-4e67-9f54-8982ebf5f6fc" providerId="ADAL" clId="{28C55DD2-6615-4471-BCAF-6FDA29DE831D}" dt="2020-10-27T10:34:56.567" v="2496" actId="1076"/>
          <ac:picMkLst>
            <pc:docMk/>
            <pc:sldMk cId="3695355744" sldId="523"/>
            <ac:picMk id="5" creationId="{759353F4-E7E5-40B3-B316-DC6C37D07DE9}"/>
          </ac:picMkLst>
        </pc:picChg>
        <pc:picChg chg="add mod">
          <ac:chgData name="Andreas Drolsum" userId="a321594c-2ddb-4e67-9f54-8982ebf5f6fc" providerId="ADAL" clId="{28C55DD2-6615-4471-BCAF-6FDA29DE831D}" dt="2020-10-27T10:34:54.255" v="2495" actId="1076"/>
          <ac:picMkLst>
            <pc:docMk/>
            <pc:sldMk cId="3695355744" sldId="523"/>
            <ac:picMk id="6" creationId="{FFAEDDFD-5BB0-451A-8734-A7F80FF4C1C8}"/>
          </ac:picMkLst>
        </pc:picChg>
        <pc:picChg chg="add mod">
          <ac:chgData name="Andreas Drolsum" userId="a321594c-2ddb-4e67-9f54-8982ebf5f6fc" providerId="ADAL" clId="{28C55DD2-6615-4471-BCAF-6FDA29DE831D}" dt="2020-10-27T10:28:28.828" v="2203" actId="1076"/>
          <ac:picMkLst>
            <pc:docMk/>
            <pc:sldMk cId="3695355744" sldId="523"/>
            <ac:picMk id="7" creationId="{DE156706-F041-4434-9DFE-4D57A3F5DB10}"/>
          </ac:picMkLst>
        </pc:picChg>
      </pc:sldChg>
      <pc:sldChg chg="addSp delSp modSp add modNotesTx">
        <pc:chgData name="Andreas Drolsum" userId="a321594c-2ddb-4e67-9f54-8982ebf5f6fc" providerId="ADAL" clId="{28C55DD2-6615-4471-BCAF-6FDA29DE831D}" dt="2020-10-27T11:53:35.375" v="3370" actId="20577"/>
        <pc:sldMkLst>
          <pc:docMk/>
          <pc:sldMk cId="2509506177" sldId="524"/>
        </pc:sldMkLst>
        <pc:spChg chg="mod">
          <ac:chgData name="Andreas Drolsum" userId="a321594c-2ddb-4e67-9f54-8982ebf5f6fc" providerId="ADAL" clId="{28C55DD2-6615-4471-BCAF-6FDA29DE831D}" dt="2020-10-27T10:28:40.054" v="2217" actId="20577"/>
          <ac:spMkLst>
            <pc:docMk/>
            <pc:sldMk cId="2509506177" sldId="524"/>
            <ac:spMk id="2" creationId="{F44029BC-A6CD-48B0-920C-B25C62FCD893}"/>
          </ac:spMkLst>
        </pc:spChg>
        <pc:spChg chg="del">
          <ac:chgData name="Andreas Drolsum" userId="a321594c-2ddb-4e67-9f54-8982ebf5f6fc" providerId="ADAL" clId="{28C55DD2-6615-4471-BCAF-6FDA29DE831D}" dt="2020-10-27T10:38:29.766" v="2506"/>
          <ac:spMkLst>
            <pc:docMk/>
            <pc:sldMk cId="2509506177" sldId="524"/>
            <ac:spMk id="3" creationId="{86354D82-AE8F-4D1A-9907-54305A408892}"/>
          </ac:spMkLst>
        </pc:spChg>
        <pc:spChg chg="add mod">
          <ac:chgData name="Andreas Drolsum" userId="a321594c-2ddb-4e67-9f54-8982ebf5f6fc" providerId="ADAL" clId="{28C55DD2-6615-4471-BCAF-6FDA29DE831D}" dt="2020-10-27T10:37:10.999" v="2505" actId="1076"/>
          <ac:spMkLst>
            <pc:docMk/>
            <pc:sldMk cId="2509506177" sldId="524"/>
            <ac:spMk id="5" creationId="{2E2C1721-0ED6-4268-AF23-5E46FE10FAEA}"/>
          </ac:spMkLst>
        </pc:spChg>
        <pc:graphicFrameChg chg="add mod">
          <ac:chgData name="Andreas Drolsum" userId="a321594c-2ddb-4e67-9f54-8982ebf5f6fc" providerId="ADAL" clId="{28C55DD2-6615-4471-BCAF-6FDA29DE831D}" dt="2020-10-27T10:38:32.301" v="2508" actId="1076"/>
          <ac:graphicFrameMkLst>
            <pc:docMk/>
            <pc:sldMk cId="2509506177" sldId="524"/>
            <ac:graphicFrameMk id="4" creationId="{BF33B448-7D88-463D-A79D-F34A78280E83}"/>
          </ac:graphicFrameMkLst>
        </pc:graphicFrameChg>
        <pc:picChg chg="add mod">
          <ac:chgData name="Andreas Drolsum" userId="a321594c-2ddb-4e67-9f54-8982ebf5f6fc" providerId="ADAL" clId="{28C55DD2-6615-4471-BCAF-6FDA29DE831D}" dt="2020-10-27T10:38:39.245" v="2513" actId="1076"/>
          <ac:picMkLst>
            <pc:docMk/>
            <pc:sldMk cId="2509506177" sldId="524"/>
            <ac:picMk id="7" creationId="{0D2994AD-4E92-4384-8EF7-5C957071CB72}"/>
          </ac:picMkLst>
        </pc:picChg>
      </pc:sldChg>
      <pc:sldChg chg="addSp modSp add modNotesTx">
        <pc:chgData name="Andreas Drolsum" userId="a321594c-2ddb-4e67-9f54-8982ebf5f6fc" providerId="ADAL" clId="{28C55DD2-6615-4471-BCAF-6FDA29DE831D}" dt="2020-10-27T11:53:40.969" v="3371" actId="20577"/>
        <pc:sldMkLst>
          <pc:docMk/>
          <pc:sldMk cId="3444551674" sldId="525"/>
        </pc:sldMkLst>
        <pc:spChg chg="mod">
          <ac:chgData name="Andreas Drolsum" userId="a321594c-2ddb-4e67-9f54-8982ebf5f6fc" providerId="ADAL" clId="{28C55DD2-6615-4471-BCAF-6FDA29DE831D}" dt="2020-10-27T10:32:50.253" v="2360" actId="20577"/>
          <ac:spMkLst>
            <pc:docMk/>
            <pc:sldMk cId="3444551674" sldId="525"/>
            <ac:spMk id="2" creationId="{18FB12B3-E3EE-48E8-90A3-3DB60F664874}"/>
          </ac:spMkLst>
        </pc:spChg>
        <pc:spChg chg="mod">
          <ac:chgData name="Andreas Drolsum" userId="a321594c-2ddb-4e67-9f54-8982ebf5f6fc" providerId="ADAL" clId="{28C55DD2-6615-4471-BCAF-6FDA29DE831D}" dt="2020-10-27T10:33:49.471" v="2472" actId="20577"/>
          <ac:spMkLst>
            <pc:docMk/>
            <pc:sldMk cId="3444551674" sldId="525"/>
            <ac:spMk id="3" creationId="{4C5307B9-293C-480F-80CF-4880C5FACC1F}"/>
          </ac:spMkLst>
        </pc:spChg>
        <pc:picChg chg="add mod">
          <ac:chgData name="Andreas Drolsum" userId="a321594c-2ddb-4e67-9f54-8982ebf5f6fc" providerId="ADAL" clId="{28C55DD2-6615-4471-BCAF-6FDA29DE831D}" dt="2020-10-27T10:36:44.558" v="2503" actId="1076"/>
          <ac:picMkLst>
            <pc:docMk/>
            <pc:sldMk cId="3444551674" sldId="525"/>
            <ac:picMk id="4" creationId="{A6C4DB72-B9F6-4D8E-BD09-F1893C1BE26B}"/>
          </ac:picMkLst>
        </pc:picChg>
        <pc:picChg chg="add mod">
          <ac:chgData name="Andreas Drolsum" userId="a321594c-2ddb-4e67-9f54-8982ebf5f6fc" providerId="ADAL" clId="{28C55DD2-6615-4471-BCAF-6FDA29DE831D}" dt="2020-10-27T10:36:48.229" v="2504" actId="1076"/>
          <ac:picMkLst>
            <pc:docMk/>
            <pc:sldMk cId="3444551674" sldId="525"/>
            <ac:picMk id="6" creationId="{15DF329E-45D7-4977-881D-5EBA187D704D}"/>
          </ac:picMkLst>
        </pc:picChg>
      </pc:sldChg>
      <pc:sldChg chg="addSp delSp modSp add del modTransition">
        <pc:chgData name="Andreas Drolsum" userId="a321594c-2ddb-4e67-9f54-8982ebf5f6fc" providerId="ADAL" clId="{28C55DD2-6615-4471-BCAF-6FDA29DE831D}" dt="2020-10-28T15:21:15.631" v="3883" actId="2696"/>
        <pc:sldMkLst>
          <pc:docMk/>
          <pc:sldMk cId="2253297016" sldId="526"/>
        </pc:sldMkLst>
        <pc:spChg chg="del">
          <ac:chgData name="Andreas Drolsum" userId="a321594c-2ddb-4e67-9f54-8982ebf5f6fc" providerId="ADAL" clId="{28C55DD2-6615-4471-BCAF-6FDA29DE831D}" dt="2020-10-27T10:39:42.687" v="2515"/>
          <ac:spMkLst>
            <pc:docMk/>
            <pc:sldMk cId="2253297016" sldId="526"/>
            <ac:spMk id="3" creationId="{B05509BA-37F6-410C-A77B-C857FBBEA03F}"/>
          </ac:spMkLst>
        </pc:spChg>
        <pc:picChg chg="add mod">
          <ac:chgData name="Andreas Drolsum" userId="a321594c-2ddb-4e67-9f54-8982ebf5f6fc" providerId="ADAL" clId="{28C55DD2-6615-4471-BCAF-6FDA29DE831D}" dt="2020-10-27T10:41:58.083" v="2521" actId="14100"/>
          <ac:picMkLst>
            <pc:docMk/>
            <pc:sldMk cId="2253297016" sldId="526"/>
            <ac:picMk id="5" creationId="{18C4059F-0BA7-4BBF-93FB-AD215DDFE204}"/>
          </ac:picMkLst>
        </pc:picChg>
      </pc:sldChg>
      <pc:sldChg chg="add del">
        <pc:chgData name="Andreas Drolsum" userId="a321594c-2ddb-4e67-9f54-8982ebf5f6fc" providerId="ADAL" clId="{28C55DD2-6615-4471-BCAF-6FDA29DE831D}" dt="2020-10-27T11:20:52.965" v="2717" actId="2696"/>
        <pc:sldMkLst>
          <pc:docMk/>
          <pc:sldMk cId="280672380" sldId="527"/>
        </pc:sldMkLst>
      </pc:sldChg>
      <pc:sldChg chg="addSp delSp modSp add">
        <pc:chgData name="Andreas Drolsum" userId="a321594c-2ddb-4e67-9f54-8982ebf5f6fc" providerId="ADAL" clId="{28C55DD2-6615-4471-BCAF-6FDA29DE831D}" dt="2020-10-27T11:03:50.247" v="2539" actId="1076"/>
        <pc:sldMkLst>
          <pc:docMk/>
          <pc:sldMk cId="4058624923" sldId="528"/>
        </pc:sldMkLst>
        <pc:spChg chg="mod">
          <ac:chgData name="Andreas Drolsum" userId="a321594c-2ddb-4e67-9f54-8982ebf5f6fc" providerId="ADAL" clId="{28C55DD2-6615-4471-BCAF-6FDA29DE831D}" dt="2020-10-27T10:48:52.896" v="2535" actId="20577"/>
          <ac:spMkLst>
            <pc:docMk/>
            <pc:sldMk cId="4058624923" sldId="528"/>
            <ac:spMk id="2" creationId="{3E5312CA-89D0-4C8D-AF05-578C0A4C5D09}"/>
          </ac:spMkLst>
        </pc:spChg>
        <pc:picChg chg="add del mod">
          <ac:chgData name="Andreas Drolsum" userId="a321594c-2ddb-4e67-9f54-8982ebf5f6fc" providerId="ADAL" clId="{28C55DD2-6615-4471-BCAF-6FDA29DE831D}" dt="2020-10-27T11:03:48.314" v="2537" actId="478"/>
          <ac:picMkLst>
            <pc:docMk/>
            <pc:sldMk cId="4058624923" sldId="528"/>
            <ac:picMk id="4" creationId="{73D64E48-A3A0-4281-9EA0-9A0DC63FFE80}"/>
          </ac:picMkLst>
        </pc:picChg>
        <pc:picChg chg="add mod">
          <ac:chgData name="Andreas Drolsum" userId="a321594c-2ddb-4e67-9f54-8982ebf5f6fc" providerId="ADAL" clId="{28C55DD2-6615-4471-BCAF-6FDA29DE831D}" dt="2020-10-27T11:03:50.247" v="2539" actId="1076"/>
          <ac:picMkLst>
            <pc:docMk/>
            <pc:sldMk cId="4058624923" sldId="528"/>
            <ac:picMk id="5" creationId="{F8FF094D-12A7-4A74-86F8-5D1BA6066D7F}"/>
          </ac:picMkLst>
        </pc:picChg>
      </pc:sldChg>
      <pc:sldChg chg="modSp add">
        <pc:chgData name="Andreas Drolsum" userId="a321594c-2ddb-4e67-9f54-8982ebf5f6fc" providerId="ADAL" clId="{28C55DD2-6615-4471-BCAF-6FDA29DE831D}" dt="2020-10-27T11:06:37.527" v="2586" actId="20577"/>
        <pc:sldMkLst>
          <pc:docMk/>
          <pc:sldMk cId="310803760" sldId="529"/>
        </pc:sldMkLst>
        <pc:spChg chg="mod">
          <ac:chgData name="Andreas Drolsum" userId="a321594c-2ddb-4e67-9f54-8982ebf5f6fc" providerId="ADAL" clId="{28C55DD2-6615-4471-BCAF-6FDA29DE831D}" dt="2020-10-27T11:06:37.527" v="2586" actId="20577"/>
          <ac:spMkLst>
            <pc:docMk/>
            <pc:sldMk cId="310803760" sldId="529"/>
            <ac:spMk id="2" creationId="{4A577C7F-D506-4C56-BD32-49E0C5CA32E2}"/>
          </ac:spMkLst>
        </pc:spChg>
      </pc:sldChg>
      <pc:sldChg chg="add del">
        <pc:chgData name="Andreas Drolsum" userId="a321594c-2ddb-4e67-9f54-8982ebf5f6fc" providerId="ADAL" clId="{28C55DD2-6615-4471-BCAF-6FDA29DE831D}" dt="2020-10-27T11:32:06.851" v="2739" actId="2696"/>
        <pc:sldMkLst>
          <pc:docMk/>
          <pc:sldMk cId="1353821842" sldId="530"/>
        </pc:sldMkLst>
      </pc:sldChg>
      <pc:sldChg chg="add del">
        <pc:chgData name="Andreas Drolsum" userId="a321594c-2ddb-4e67-9f54-8982ebf5f6fc" providerId="ADAL" clId="{28C55DD2-6615-4471-BCAF-6FDA29DE831D}" dt="2020-10-27T11:06:42.376" v="2588" actId="2696"/>
        <pc:sldMkLst>
          <pc:docMk/>
          <pc:sldMk cId="2938384656" sldId="530"/>
        </pc:sldMkLst>
      </pc:sldChg>
      <pc:sldChg chg="add">
        <pc:chgData name="Andreas Drolsum" userId="a321594c-2ddb-4e67-9f54-8982ebf5f6fc" providerId="ADAL" clId="{28C55DD2-6615-4471-BCAF-6FDA29DE831D}" dt="2020-10-27T11:19:13.781" v="2590"/>
        <pc:sldMkLst>
          <pc:docMk/>
          <pc:sldMk cId="2671752338" sldId="531"/>
        </pc:sldMkLst>
      </pc:sldChg>
      <pc:sldChg chg="addSp delSp modSp add del mod modClrScheme chgLayout">
        <pc:chgData name="Andreas Drolsum" userId="a321594c-2ddb-4e67-9f54-8982ebf5f6fc" providerId="ADAL" clId="{28C55DD2-6615-4471-BCAF-6FDA29DE831D}" dt="2020-10-28T15:22:25.157" v="3891" actId="26606"/>
        <pc:sldMkLst>
          <pc:docMk/>
          <pc:sldMk cId="4291231686" sldId="532"/>
        </pc:sldMkLst>
        <pc:spChg chg="add del">
          <ac:chgData name="Andreas Drolsum" userId="a321594c-2ddb-4e67-9f54-8982ebf5f6fc" providerId="ADAL" clId="{28C55DD2-6615-4471-BCAF-6FDA29DE831D}" dt="2020-10-28T15:22:25.157" v="3891" actId="26606"/>
          <ac:spMkLst>
            <pc:docMk/>
            <pc:sldMk cId="4291231686" sldId="532"/>
            <ac:spMk id="2" creationId="{E0D2DDB5-539F-4DE4-B345-3F62FE85CD93}"/>
          </ac:spMkLst>
        </pc:spChg>
        <pc:spChg chg="mod">
          <ac:chgData name="Andreas Drolsum" userId="a321594c-2ddb-4e67-9f54-8982ebf5f6fc" providerId="ADAL" clId="{28C55DD2-6615-4471-BCAF-6FDA29DE831D}" dt="2020-10-28T15:22:25.157" v="3891" actId="26606"/>
          <ac:spMkLst>
            <pc:docMk/>
            <pc:sldMk cId="4291231686" sldId="532"/>
            <ac:spMk id="3" creationId="{4EDD3C9F-B56D-454F-B386-8BC7B454204A}"/>
          </ac:spMkLst>
        </pc:spChg>
        <pc:spChg chg="mod">
          <ac:chgData name="Andreas Drolsum" userId="a321594c-2ddb-4e67-9f54-8982ebf5f6fc" providerId="ADAL" clId="{28C55DD2-6615-4471-BCAF-6FDA29DE831D}" dt="2020-10-28T15:22:25.157" v="3891" actId="26606"/>
          <ac:spMkLst>
            <pc:docMk/>
            <pc:sldMk cId="4291231686" sldId="532"/>
            <ac:spMk id="4" creationId="{006C2B6E-39A8-4235-975F-26AB1793E3AC}"/>
          </ac:spMkLst>
        </pc:spChg>
        <pc:spChg chg="add del">
          <ac:chgData name="Andreas Drolsum" userId="a321594c-2ddb-4e67-9f54-8982ebf5f6fc" providerId="ADAL" clId="{28C55DD2-6615-4471-BCAF-6FDA29DE831D}" dt="2020-10-28T15:22:25.157" v="3891" actId="26606"/>
          <ac:spMkLst>
            <pc:docMk/>
            <pc:sldMk cId="4291231686" sldId="532"/>
            <ac:spMk id="5" creationId="{1422A5DD-B3A1-4C48-86A9-C510CB8C8E3D}"/>
          </ac:spMkLst>
        </pc:spChg>
        <pc:spChg chg="add del mod">
          <ac:chgData name="Andreas Drolsum" userId="a321594c-2ddb-4e67-9f54-8982ebf5f6fc" providerId="ADAL" clId="{28C55DD2-6615-4471-BCAF-6FDA29DE831D}" dt="2020-10-28T15:22:09.015" v="3889" actId="26606"/>
          <ac:spMkLst>
            <pc:docMk/>
            <pc:sldMk cId="4291231686" sldId="532"/>
            <ac:spMk id="11" creationId="{AF1278D2-93DB-41F8-9DA7-03FA42E88077}"/>
          </ac:spMkLst>
        </pc:spChg>
        <pc:spChg chg="add del mod">
          <ac:chgData name="Andreas Drolsum" userId="a321594c-2ddb-4e67-9f54-8982ebf5f6fc" providerId="ADAL" clId="{28C55DD2-6615-4471-BCAF-6FDA29DE831D}" dt="2020-10-28T15:22:25.157" v="3891" actId="26606"/>
          <ac:spMkLst>
            <pc:docMk/>
            <pc:sldMk cId="4291231686" sldId="532"/>
            <ac:spMk id="14" creationId="{83068C7D-9D06-4455-89FC-7353DA95F8D7}"/>
          </ac:spMkLst>
        </pc:spChg>
        <pc:picChg chg="add del">
          <ac:chgData name="Andreas Drolsum" userId="a321594c-2ddb-4e67-9f54-8982ebf5f6fc" providerId="ADAL" clId="{28C55DD2-6615-4471-BCAF-6FDA29DE831D}" dt="2020-10-28T15:22:09.015" v="3889" actId="26606"/>
          <ac:picMkLst>
            <pc:docMk/>
            <pc:sldMk cId="4291231686" sldId="532"/>
            <ac:picMk id="7" creationId="{0D510282-ED39-4539-8618-DC5AA9369AB7}"/>
          </ac:picMkLst>
        </pc:picChg>
        <pc:picChg chg="add del">
          <ac:chgData name="Andreas Drolsum" userId="a321594c-2ddb-4e67-9f54-8982ebf5f6fc" providerId="ADAL" clId="{28C55DD2-6615-4471-BCAF-6FDA29DE831D}" dt="2020-10-28T15:22:25.157" v="3891" actId="26606"/>
          <ac:picMkLst>
            <pc:docMk/>
            <pc:sldMk cId="4291231686" sldId="532"/>
            <ac:picMk id="13" creationId="{094D2194-6CCF-4C01-B286-B5F46EA49E8D}"/>
          </ac:picMkLst>
        </pc:picChg>
      </pc:sldChg>
      <pc:sldChg chg="modSp add del">
        <pc:chgData name="Andreas Drolsum" userId="a321594c-2ddb-4e67-9f54-8982ebf5f6fc" providerId="ADAL" clId="{28C55DD2-6615-4471-BCAF-6FDA29DE831D}" dt="2020-10-27T11:43:33.808" v="3336" actId="2696"/>
        <pc:sldMkLst>
          <pc:docMk/>
          <pc:sldMk cId="2893282202" sldId="533"/>
        </pc:sldMkLst>
        <pc:spChg chg="mod">
          <ac:chgData name="Andreas Drolsum" userId="a321594c-2ddb-4e67-9f54-8982ebf5f6fc" providerId="ADAL" clId="{28C55DD2-6615-4471-BCAF-6FDA29DE831D}" dt="2020-10-27T11:42:58.448" v="3313"/>
          <ac:spMkLst>
            <pc:docMk/>
            <pc:sldMk cId="2893282202" sldId="533"/>
            <ac:spMk id="2" creationId="{8E4405C3-0ACB-4FAB-B0A4-492943C04C22}"/>
          </ac:spMkLst>
        </pc:spChg>
      </pc:sldChg>
      <pc:sldChg chg="addSp add">
        <pc:chgData name="Andreas Drolsum" userId="a321594c-2ddb-4e67-9f54-8982ebf5f6fc" providerId="ADAL" clId="{28C55DD2-6615-4471-BCAF-6FDA29DE831D}" dt="2020-10-27T11:47:06.558" v="3337"/>
        <pc:sldMkLst>
          <pc:docMk/>
          <pc:sldMk cId="2542210704" sldId="534"/>
        </pc:sldMkLst>
        <pc:picChg chg="add">
          <ac:chgData name="Andreas Drolsum" userId="a321594c-2ddb-4e67-9f54-8982ebf5f6fc" providerId="ADAL" clId="{28C55DD2-6615-4471-BCAF-6FDA29DE831D}" dt="2020-10-27T11:47:06.558" v="3337"/>
          <ac:picMkLst>
            <pc:docMk/>
            <pc:sldMk cId="2542210704" sldId="534"/>
            <ac:picMk id="4" creationId="{19C4BD27-7CF6-4ECA-99F7-3503312B2979}"/>
          </ac:picMkLst>
        </pc:picChg>
      </pc:sldChg>
      <pc:sldChg chg="modSp add">
        <pc:chgData name="Andreas Drolsum" userId="a321594c-2ddb-4e67-9f54-8982ebf5f6fc" providerId="ADAL" clId="{28C55DD2-6615-4471-BCAF-6FDA29DE831D}" dt="2020-10-27T11:43:29.423" v="3335" actId="1076"/>
        <pc:sldMkLst>
          <pc:docMk/>
          <pc:sldMk cId="1369983324" sldId="535"/>
        </pc:sldMkLst>
        <pc:spChg chg="mod">
          <ac:chgData name="Andreas Drolsum" userId="a321594c-2ddb-4e67-9f54-8982ebf5f6fc" providerId="ADAL" clId="{28C55DD2-6615-4471-BCAF-6FDA29DE831D}" dt="2020-10-27T11:43:14.748" v="3324" actId="1076"/>
          <ac:spMkLst>
            <pc:docMk/>
            <pc:sldMk cId="1369983324" sldId="535"/>
            <ac:spMk id="2" creationId="{D3A4F1DE-D635-4044-AF2E-011D684B19DF}"/>
          </ac:spMkLst>
        </pc:spChg>
        <pc:spChg chg="mod">
          <ac:chgData name="Andreas Drolsum" userId="a321594c-2ddb-4e67-9f54-8982ebf5f6fc" providerId="ADAL" clId="{28C55DD2-6615-4471-BCAF-6FDA29DE831D}" dt="2020-10-27T11:43:07.708" v="3317" actId="20577"/>
          <ac:spMkLst>
            <pc:docMk/>
            <pc:sldMk cId="1369983324" sldId="535"/>
            <ac:spMk id="3" creationId="{9344CEE5-981D-4C27-8BA8-73A194F651FA}"/>
          </ac:spMkLst>
        </pc:spChg>
        <pc:spChg chg="mod">
          <ac:chgData name="Andreas Drolsum" userId="a321594c-2ddb-4e67-9f54-8982ebf5f6fc" providerId="ADAL" clId="{28C55DD2-6615-4471-BCAF-6FDA29DE831D}" dt="2020-10-27T11:43:29.423" v="3335" actId="1076"/>
          <ac:spMkLst>
            <pc:docMk/>
            <pc:sldMk cId="1369983324" sldId="535"/>
            <ac:spMk id="4" creationId="{92ACD7EA-E265-426D-94A3-1AF5FBB7EE5D}"/>
          </ac:spMkLst>
        </pc:spChg>
      </pc:sldChg>
      <pc:sldChg chg="add ord">
        <pc:chgData name="Andreas Drolsum" userId="a321594c-2ddb-4e67-9f54-8982ebf5f6fc" providerId="ADAL" clId="{28C55DD2-6615-4471-BCAF-6FDA29DE831D}" dt="2020-10-27T11:52:04.523" v="3340"/>
        <pc:sldMkLst>
          <pc:docMk/>
          <pc:sldMk cId="2330070360" sldId="536"/>
        </pc:sldMkLst>
      </pc:sldChg>
      <pc:sldChg chg="addSp delSp modSp add">
        <pc:chgData name="Andreas Drolsum" userId="a321594c-2ddb-4e67-9f54-8982ebf5f6fc" providerId="ADAL" clId="{28C55DD2-6615-4471-BCAF-6FDA29DE831D}" dt="2020-10-27T14:13:43.677" v="3807"/>
        <pc:sldMkLst>
          <pc:docMk/>
          <pc:sldMk cId="406301414" sldId="537"/>
        </pc:sldMkLst>
        <pc:spChg chg="mod">
          <ac:chgData name="Andreas Drolsum" userId="a321594c-2ddb-4e67-9f54-8982ebf5f6fc" providerId="ADAL" clId="{28C55DD2-6615-4471-BCAF-6FDA29DE831D}" dt="2020-10-27T12:33:45.241" v="3650" actId="20577"/>
          <ac:spMkLst>
            <pc:docMk/>
            <pc:sldMk cId="406301414" sldId="537"/>
            <ac:spMk id="2" creationId="{B863FD36-C610-490F-BF00-B003F7F67665}"/>
          </ac:spMkLst>
        </pc:spChg>
        <pc:spChg chg="add del mod">
          <ac:chgData name="Andreas Drolsum" userId="a321594c-2ddb-4e67-9f54-8982ebf5f6fc" providerId="ADAL" clId="{28C55DD2-6615-4471-BCAF-6FDA29DE831D}" dt="2020-10-27T14:13:29.736" v="3788"/>
          <ac:spMkLst>
            <pc:docMk/>
            <pc:sldMk cId="406301414" sldId="537"/>
            <ac:spMk id="3" creationId="{715AC32C-9C1A-4435-A5D4-86CB45DDD1F4}"/>
          </ac:spMkLst>
        </pc:spChg>
        <pc:spChg chg="add mod">
          <ac:chgData name="Andreas Drolsum" userId="a321594c-2ddb-4e67-9f54-8982ebf5f6fc" providerId="ADAL" clId="{28C55DD2-6615-4471-BCAF-6FDA29DE831D}" dt="2020-10-27T13:05:04.517" v="3771" actId="5793"/>
          <ac:spMkLst>
            <pc:docMk/>
            <pc:sldMk cId="406301414" sldId="537"/>
            <ac:spMk id="4" creationId="{B5EC41A2-BE33-43B6-B12D-C3E9B57BF66C}"/>
          </ac:spMkLst>
        </pc:spChg>
        <pc:spChg chg="add mod">
          <ac:chgData name="Andreas Drolsum" userId="a321594c-2ddb-4e67-9f54-8982ebf5f6fc" providerId="ADAL" clId="{28C55DD2-6615-4471-BCAF-6FDA29DE831D}" dt="2020-10-27T14:13:42.603" v="3805" actId="20577"/>
          <ac:spMkLst>
            <pc:docMk/>
            <pc:sldMk cId="406301414" sldId="537"/>
            <ac:spMk id="6" creationId="{A191C0E0-AE6C-4489-A2F4-1AE31CFF0DE2}"/>
          </ac:spMkLst>
        </pc:spChg>
        <pc:spChg chg="add del">
          <ac:chgData name="Andreas Drolsum" userId="a321594c-2ddb-4e67-9f54-8982ebf5f6fc" providerId="ADAL" clId="{28C55DD2-6615-4471-BCAF-6FDA29DE831D}" dt="2020-10-27T14:13:08.446" v="3779"/>
          <ac:spMkLst>
            <pc:docMk/>
            <pc:sldMk cId="406301414" sldId="537"/>
            <ac:spMk id="8" creationId="{CCE391B3-6E01-41C5-BEC6-A84843E547ED}"/>
          </ac:spMkLst>
        </pc:spChg>
        <pc:spChg chg="add del mod">
          <ac:chgData name="Andreas Drolsum" userId="a321594c-2ddb-4e67-9f54-8982ebf5f6fc" providerId="ADAL" clId="{28C55DD2-6615-4471-BCAF-6FDA29DE831D}" dt="2020-10-27T14:13:43.677" v="3807"/>
          <ac:spMkLst>
            <pc:docMk/>
            <pc:sldMk cId="406301414" sldId="537"/>
            <ac:spMk id="11" creationId="{496EC517-1FEC-46C0-A322-428ECEF02843}"/>
          </ac:spMkLst>
        </pc:spChg>
        <pc:picChg chg="add del mod">
          <ac:chgData name="Andreas Drolsum" userId="a321594c-2ddb-4e67-9f54-8982ebf5f6fc" providerId="ADAL" clId="{28C55DD2-6615-4471-BCAF-6FDA29DE831D}" dt="2020-10-27T13:05:13.223" v="3773"/>
          <ac:picMkLst>
            <pc:docMk/>
            <pc:sldMk cId="406301414" sldId="537"/>
            <ac:picMk id="5" creationId="{062BB480-E7FB-4ABF-8785-8B5215610F9D}"/>
          </ac:picMkLst>
        </pc:picChg>
        <pc:picChg chg="add del">
          <ac:chgData name="Andreas Drolsum" userId="a321594c-2ddb-4e67-9f54-8982ebf5f6fc" providerId="ADAL" clId="{28C55DD2-6615-4471-BCAF-6FDA29DE831D}" dt="2020-10-27T13:05:16.231" v="3775"/>
          <ac:picMkLst>
            <pc:docMk/>
            <pc:sldMk cId="406301414" sldId="537"/>
            <ac:picMk id="7" creationId="{F316CF21-5B32-4FAF-B587-33D0E6FCD704}"/>
          </ac:picMkLst>
        </pc:picChg>
        <pc:picChg chg="add mod modCrop">
          <ac:chgData name="Andreas Drolsum" userId="a321594c-2ddb-4e67-9f54-8982ebf5f6fc" providerId="ADAL" clId="{28C55DD2-6615-4471-BCAF-6FDA29DE831D}" dt="2020-10-27T14:13:24.454" v="3787" actId="1076"/>
          <ac:picMkLst>
            <pc:docMk/>
            <pc:sldMk cId="406301414" sldId="537"/>
            <ac:picMk id="10" creationId="{005834AF-620A-45F5-B034-D19949CCB67E}"/>
          </ac:picMkLst>
        </pc:picChg>
      </pc:sldChg>
      <pc:sldChg chg="addSp modSp add del">
        <pc:chgData name="Andreas Drolsum" userId="a321594c-2ddb-4e67-9f54-8982ebf5f6fc" providerId="ADAL" clId="{28C55DD2-6615-4471-BCAF-6FDA29DE831D}" dt="2020-10-28T11:13:46.756" v="3880" actId="2696"/>
        <pc:sldMkLst>
          <pc:docMk/>
          <pc:sldMk cId="2489334303" sldId="538"/>
        </pc:sldMkLst>
        <pc:spChg chg="mod">
          <ac:chgData name="Andreas Drolsum" userId="a321594c-2ddb-4e67-9f54-8982ebf5f6fc" providerId="ADAL" clId="{28C55DD2-6615-4471-BCAF-6FDA29DE831D}" dt="2020-10-27T12:04:57.306" v="3620" actId="20577"/>
          <ac:spMkLst>
            <pc:docMk/>
            <pc:sldMk cId="2489334303" sldId="538"/>
            <ac:spMk id="2" creationId="{76AFD830-4A76-4DBC-83DD-86E34151133F}"/>
          </ac:spMkLst>
        </pc:spChg>
        <pc:picChg chg="add mod">
          <ac:chgData name="Andreas Drolsum" userId="a321594c-2ddb-4e67-9f54-8982ebf5f6fc" providerId="ADAL" clId="{28C55DD2-6615-4471-BCAF-6FDA29DE831D}" dt="2020-10-27T12:05:00.492" v="3621" actId="1076"/>
          <ac:picMkLst>
            <pc:docMk/>
            <pc:sldMk cId="2489334303" sldId="538"/>
            <ac:picMk id="4" creationId="{5B4B62B8-3F93-4D8F-A51B-1F0E062A76DC}"/>
          </ac:picMkLst>
        </pc:picChg>
      </pc:sldChg>
      <pc:sldChg chg="add">
        <pc:chgData name="Andreas Drolsum" userId="a321594c-2ddb-4e67-9f54-8982ebf5f6fc" providerId="ADAL" clId="{28C55DD2-6615-4471-BCAF-6FDA29DE831D}" dt="2020-10-28T11:14:00.020" v="3881"/>
        <pc:sldMkLst>
          <pc:docMk/>
          <pc:sldMk cId="4171020525" sldId="538"/>
        </pc:sldMkLst>
      </pc:sldChg>
      <pc:sldChg chg="addSp add">
        <pc:chgData name="Andreas Drolsum" userId="a321594c-2ddb-4e67-9f54-8982ebf5f6fc" providerId="ADAL" clId="{28C55DD2-6615-4471-BCAF-6FDA29DE831D}" dt="2020-10-28T15:21:17.587" v="3885"/>
        <pc:sldMkLst>
          <pc:docMk/>
          <pc:sldMk cId="2689722029" sldId="539"/>
        </pc:sldMkLst>
        <pc:picChg chg="add">
          <ac:chgData name="Andreas Drolsum" userId="a321594c-2ddb-4e67-9f54-8982ebf5f6fc" providerId="ADAL" clId="{28C55DD2-6615-4471-BCAF-6FDA29DE831D}" dt="2020-10-28T15:21:17.587" v="3885"/>
          <ac:picMkLst>
            <pc:docMk/>
            <pc:sldMk cId="2689722029" sldId="539"/>
            <ac:picMk id="4" creationId="{623874A0-582B-4C8D-816A-23FC1C1BA005}"/>
          </ac:picMkLst>
        </pc:picChg>
      </pc:sldChg>
      <pc:sldChg chg="addSp add">
        <pc:chgData name="Andreas Drolsum" userId="a321594c-2ddb-4e67-9f54-8982ebf5f6fc" providerId="ADAL" clId="{28C55DD2-6615-4471-BCAF-6FDA29DE831D}" dt="2020-10-28T15:21:35.416" v="3887"/>
        <pc:sldMkLst>
          <pc:docMk/>
          <pc:sldMk cId="3082854400" sldId="540"/>
        </pc:sldMkLst>
        <pc:picChg chg="add">
          <ac:chgData name="Andreas Drolsum" userId="a321594c-2ddb-4e67-9f54-8982ebf5f6fc" providerId="ADAL" clId="{28C55DD2-6615-4471-BCAF-6FDA29DE831D}" dt="2020-10-28T15:21:35.416" v="3887"/>
          <ac:picMkLst>
            <pc:docMk/>
            <pc:sldMk cId="3082854400" sldId="540"/>
            <ac:picMk id="4" creationId="{49F2E92C-D00E-435E-BA6C-701050092A16}"/>
          </ac:picMkLst>
        </pc:picChg>
      </pc:sldChg>
      <pc:sldMasterChg chg="delSldLayout">
        <pc:chgData name="Andreas Drolsum" userId="a321594c-2ddb-4e67-9f54-8982ebf5f6fc" providerId="ADAL" clId="{28C55DD2-6615-4471-BCAF-6FDA29DE831D}" dt="2020-10-27T07:42:17.260" v="1223" actId="2696"/>
        <pc:sldMasterMkLst>
          <pc:docMk/>
          <pc:sldMasterMk cId="1643857197" sldId="2147483648"/>
        </pc:sldMasterMkLst>
        <pc:sldLayoutChg chg="del">
          <pc:chgData name="Andreas Drolsum" userId="a321594c-2ddb-4e67-9f54-8982ebf5f6fc" providerId="ADAL" clId="{28C55DD2-6615-4471-BCAF-6FDA29DE831D}" dt="2020-10-27T07:42:17.260" v="1223" actId="2696"/>
          <pc:sldLayoutMkLst>
            <pc:docMk/>
            <pc:sldMasterMk cId="1643857197" sldId="2147483648"/>
            <pc:sldLayoutMk cId="4209288082" sldId="2147483666"/>
          </pc:sldLayoutMkLst>
        </pc:sldLayoutChg>
      </pc:sldMasterChg>
    </pc:docChg>
  </pc:docChgLst>
  <pc:docChgLst>
    <pc:chgData name="Andreas Drolsum Haraldsrud" userId="a321594c-2ddb-4e67-9f54-8982ebf5f6fc" providerId="ADAL" clId="{1FF2F220-0AC7-4811-A6F0-5148EABAC9D6}"/>
    <pc:docChg chg="addSld modSld">
      <pc:chgData name="Andreas Drolsum Haraldsrud" userId="a321594c-2ddb-4e67-9f54-8982ebf5f6fc" providerId="ADAL" clId="{1FF2F220-0AC7-4811-A6F0-5148EABAC9D6}" dt="2021-04-14T13:52:56.148" v="116" actId="20577"/>
      <pc:docMkLst>
        <pc:docMk/>
      </pc:docMkLst>
      <pc:sldChg chg="modSp">
        <pc:chgData name="Andreas Drolsum Haraldsrud" userId="a321594c-2ddb-4e67-9f54-8982ebf5f6fc" providerId="ADAL" clId="{1FF2F220-0AC7-4811-A6F0-5148EABAC9D6}" dt="2021-04-14T13:52:56.148" v="116" actId="20577"/>
        <pc:sldMkLst>
          <pc:docMk/>
          <pc:sldMk cId="3420729585" sldId="516"/>
        </pc:sldMkLst>
        <pc:spChg chg="mod">
          <ac:chgData name="Andreas Drolsum Haraldsrud" userId="a321594c-2ddb-4e67-9f54-8982ebf5f6fc" providerId="ADAL" clId="{1FF2F220-0AC7-4811-A6F0-5148EABAC9D6}" dt="2021-04-14T13:52:56.148" v="116" actId="20577"/>
          <ac:spMkLst>
            <pc:docMk/>
            <pc:sldMk cId="3420729585" sldId="516"/>
            <ac:spMk id="3" creationId="{F35A9029-0F2D-47F9-B68F-F1E467089058}"/>
          </ac:spMkLst>
        </pc:spChg>
      </pc:sldChg>
      <pc:sldChg chg="modSp">
        <pc:chgData name="Andreas Drolsum Haraldsrud" userId="a321594c-2ddb-4e67-9f54-8982ebf5f6fc" providerId="ADAL" clId="{1FF2F220-0AC7-4811-A6F0-5148EABAC9D6}" dt="2021-04-14T13:52:38.552" v="112" actId="20577"/>
        <pc:sldMkLst>
          <pc:docMk/>
          <pc:sldMk cId="816467525" sldId="517"/>
        </pc:sldMkLst>
        <pc:spChg chg="mod">
          <ac:chgData name="Andreas Drolsum Haraldsrud" userId="a321594c-2ddb-4e67-9f54-8982ebf5f6fc" providerId="ADAL" clId="{1FF2F220-0AC7-4811-A6F0-5148EABAC9D6}" dt="2021-04-14T13:52:38.552" v="112" actId="20577"/>
          <ac:spMkLst>
            <pc:docMk/>
            <pc:sldMk cId="816467525" sldId="517"/>
            <ac:spMk id="7" creationId="{2CD003AE-438A-419A-B644-F70407CAF2F7}"/>
          </ac:spMkLst>
        </pc:spChg>
      </pc:sldChg>
      <pc:sldChg chg="addSp delSp modSp new mod">
        <pc:chgData name="Andreas Drolsum Haraldsrud" userId="a321594c-2ddb-4e67-9f54-8982ebf5f6fc" providerId="ADAL" clId="{1FF2F220-0AC7-4811-A6F0-5148EABAC9D6}" dt="2021-04-14T13:47:24.452" v="60" actId="14100"/>
        <pc:sldMkLst>
          <pc:docMk/>
          <pc:sldMk cId="4063117065" sldId="545"/>
        </pc:sldMkLst>
        <pc:spChg chg="del">
          <ac:chgData name="Andreas Drolsum Haraldsrud" userId="a321594c-2ddb-4e67-9f54-8982ebf5f6fc" providerId="ADAL" clId="{1FF2F220-0AC7-4811-A6F0-5148EABAC9D6}" dt="2021-04-14T13:45:13.651" v="1"/>
          <ac:spMkLst>
            <pc:docMk/>
            <pc:sldMk cId="4063117065" sldId="545"/>
            <ac:spMk id="3" creationId="{55254C83-F660-4958-BC01-DCEC122CAD3D}"/>
          </ac:spMkLst>
        </pc:spChg>
        <pc:spChg chg="add mod">
          <ac:chgData name="Andreas Drolsum Haraldsrud" userId="a321594c-2ddb-4e67-9f54-8982ebf5f6fc" providerId="ADAL" clId="{1FF2F220-0AC7-4811-A6F0-5148EABAC9D6}" dt="2021-04-14T13:47:08.490" v="49" actId="1076"/>
          <ac:spMkLst>
            <pc:docMk/>
            <pc:sldMk cId="4063117065" sldId="545"/>
            <ac:spMk id="6" creationId="{B5947305-2A9C-4321-B877-082964487250}"/>
          </ac:spMkLst>
        </pc:spChg>
        <pc:spChg chg="add mod">
          <ac:chgData name="Andreas Drolsum Haraldsrud" userId="a321594c-2ddb-4e67-9f54-8982ebf5f6fc" providerId="ADAL" clId="{1FF2F220-0AC7-4811-A6F0-5148EABAC9D6}" dt="2021-04-14T13:47:24.452" v="60" actId="14100"/>
          <ac:spMkLst>
            <pc:docMk/>
            <pc:sldMk cId="4063117065" sldId="545"/>
            <ac:spMk id="7" creationId="{2AF964BB-7BEE-49F7-8B70-4A7A5724C0E5}"/>
          </ac:spMkLst>
        </pc:spChg>
        <pc:picChg chg="add mod modCrop">
          <ac:chgData name="Andreas Drolsum Haraldsrud" userId="a321594c-2ddb-4e67-9f54-8982ebf5f6fc" providerId="ADAL" clId="{1FF2F220-0AC7-4811-A6F0-5148EABAC9D6}" dt="2021-04-14T13:47:10.537" v="50" actId="1076"/>
          <ac:picMkLst>
            <pc:docMk/>
            <pc:sldMk cId="4063117065" sldId="545"/>
            <ac:picMk id="5" creationId="{52ADA5E4-895F-4F05-AA60-8D0EB3DAF6F6}"/>
          </ac:picMkLst>
        </pc:picChg>
      </pc:sldChg>
    </pc:docChg>
  </pc:docChgLst>
  <pc:docChgLst>
    <pc:chgData name="Andreas Drolsum Haraldsrud" userId="a321594c-2ddb-4e67-9f54-8982ebf5f6fc" providerId="ADAL" clId="{3038793A-0B12-4348-8DDF-AC5598A2EB96}"/>
    <pc:docChg chg="undo custSel addSld delSld modSld">
      <pc:chgData name="Andreas Drolsum Haraldsrud" userId="a321594c-2ddb-4e67-9f54-8982ebf5f6fc" providerId="ADAL" clId="{3038793A-0B12-4348-8DDF-AC5598A2EB96}" dt="2021-05-19T08:50:00.975" v="8" actId="20577"/>
      <pc:docMkLst>
        <pc:docMk/>
      </pc:docMkLst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3481491542" sldId="318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2049135805" sldId="320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1442995345" sldId="492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1016349153" sldId="493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3952923593" sldId="496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4191345035" sldId="497"/>
        </pc:sldMkLst>
      </pc:sldChg>
      <pc:sldChg chg="modSp mod">
        <pc:chgData name="Andreas Drolsum Haraldsrud" userId="a321594c-2ddb-4e67-9f54-8982ebf5f6fc" providerId="ADAL" clId="{3038793A-0B12-4348-8DDF-AC5598A2EB96}" dt="2021-05-19T08:50:00.975" v="8" actId="20577"/>
        <pc:sldMkLst>
          <pc:docMk/>
          <pc:sldMk cId="3903550723" sldId="504"/>
        </pc:sldMkLst>
        <pc:spChg chg="mod">
          <ac:chgData name="Andreas Drolsum Haraldsrud" userId="a321594c-2ddb-4e67-9f54-8982ebf5f6fc" providerId="ADAL" clId="{3038793A-0B12-4348-8DDF-AC5598A2EB96}" dt="2021-05-19T08:50:00.975" v="8" actId="20577"/>
          <ac:spMkLst>
            <pc:docMk/>
            <pc:sldMk cId="3903550723" sldId="504"/>
            <ac:spMk id="3" creationId="{E552AB72-4AFC-4922-BD4B-A7CAB93B6146}"/>
          </ac:spMkLst>
        </pc:spChg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4129069316" sldId="512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155759800" sldId="514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310803760" sldId="529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2671752338" sldId="531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4291231686" sldId="532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2330070360" sldId="536"/>
        </pc:sldMkLst>
      </pc:sldChg>
      <pc:sldChg chg="add del">
        <pc:chgData name="Andreas Drolsum Haraldsrud" userId="a321594c-2ddb-4e67-9f54-8982ebf5f6fc" providerId="ADAL" clId="{3038793A-0B12-4348-8DDF-AC5598A2EB96}" dt="2021-05-19T08:48:37.002" v="2" actId="47"/>
        <pc:sldMkLst>
          <pc:docMk/>
          <pc:sldMk cId="406301414" sldId="537"/>
        </pc:sldMkLst>
      </pc:sldChg>
      <pc:sldChg chg="add del">
        <pc:chgData name="Andreas Drolsum Haraldsrud" userId="a321594c-2ddb-4e67-9f54-8982ebf5f6fc" providerId="ADAL" clId="{3038793A-0B12-4348-8DDF-AC5598A2EB96}" dt="2021-05-19T08:48:32.422" v="1" actId="47"/>
        <pc:sldMkLst>
          <pc:docMk/>
          <pc:sldMk cId="4171020525" sldId="538"/>
        </pc:sldMkLst>
      </pc:sldChg>
      <pc:sldChg chg="add del">
        <pc:chgData name="Andreas Drolsum Haraldsrud" userId="a321594c-2ddb-4e67-9f54-8982ebf5f6fc" providerId="ADAL" clId="{3038793A-0B12-4348-8DDF-AC5598A2EB96}" dt="2021-05-19T08:48:42.815" v="3" actId="47"/>
        <pc:sldMkLst>
          <pc:docMk/>
          <pc:sldMk cId="4124173366" sldId="54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E11E-DD55-426B-A804-C32C017D4A7D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0D51-E5E3-4F46-A55E-33F7213B25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69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11-04T15:23:20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14542 4794 1714 0,'0'0'674'0,"0"0"-354"15,0 0-66-15,0 0-46 0,0 0-32 16,0 0 8-16,0 0-32 0,0 0-32 16,0 0-35-16,0-5-38 0,0 6-22 15,3 3 60-15,-3 1 47 16,2 1 14-16,-2 2-22 0,0 2-28 15,0 0-16-15,0 4-6 0,0 1-6 16,0 2-3-16,-2 2 2 0,2 1 3 16,-3 1-18-16,-2 6-6 0,2 5 3 15,-2 6 3-15,0 3-3 0,0-2-13 16,-3-2 7-16,8-3-1 0,-5 1 34 16,0 3-12-16,2 1-21 0,-2 0-10 15,0 2 21-15,0-3 1 0,2 1-19 16,-5 4-11-16,3-2 5 15,0 4 3-15,-3-1 3 0,3 1-6 16,0 1 1-16,0-2-4 0,2 3-3 16,-2-2-3-16,2 1 0 0,1 0 4 15,2 0 11-15,0 2-9 0,0 2-6 16,0-1 3-16,0 2-3 0,2-2-3 16,-2 1 3-16,3-1-3 0,0-1-16 15,-3 2 23-15,2 0-10 0,1 0 6 16,-3 0-6-16,0 1-3 0,0-3 0 15,5 0-10-15,-5 0-1 0,0-1 0 16,0 2 14-16,0-1-12 0,0-2 9 16,0 0-10-16,-5-1 10 0,5-2-10 15,0-3 0-15,0-2 1 0,0 0-3 16,-3-1-2-16,3-3 2 0,0 1 1 16,0-7 2-16,0-7-1 0,-2-4-1 15,2-2-1-15,0 1 0 0,0 0-12 16,2 2-9-16,-2-5-42 15,3-3-22-15,-3-4-35 0,5-3-49 16,-3-3-37-16,1-4-12 0,2-7-62 16,0-2-210-16,3-10-490 0,-3 4-569 15,8-12-605-15</inkml:trace>
  <inkml:trace contextRef="#ctx0" brushRef="#br0" timeOffset="1024.05">15977 4850 1076 0,'0'0'674'0,"0"0"-467"0,5-34-116 15,-5 24 49-15,2-2 25 0,-2 1 32 16,3 3 19-16,-3-1-4 0,0 2-48 15,3 1-24-15,-3 2-25 0,0 0-17 16,0 2 7-16,0 0 12 16,0 2-7-16,0 0-41 0,0 4-56 15,0 2 6-15,0 4 72 0,-3 4 16 16,0 2-7-16,-2 5-16 0,3 1-22 16,-4 6 0-16,4 8 0 0,-3 5 0 15,2 3-1-15,1-1 10 0,-4-2 0 16,4-4 3-16,2 2-4 0,-3-1 7 15,1 3-13-15,2 0-3 0,0 0-12 16,0 3-1-16,0-3 1 0,0 2 9 16,0-1 6-16,0 1-3 0,0 1 5 15,2-1-2-15,-2 2-18 0,3 1 2 16,-3 1-9-16,2-1-5 0,-2 1 2 16,3 2-9-16,-3 0-9 0,0 0 6 15,0 3 1-15,0 0-13 0,0 0 3 16,0 2 0-16,-3-1-3 0,3-2 3 15,-2 2-13-15,-1 0 1 0,-2 1 21 16,2 1-12-16,-2 2 3 16,3 0 1-16,-1 0-4 0,1-2 0 15,2-1 3-15,0-1 3 0,0 1 9 16,0 1-9-16,2-3 15 0,3-2 9 16,-2 0-2-16,-1-3-10 0,4-4-15 15,-4 0-15-15,3-3 1 0,-5-2-1 16,3-2 12-16,-3-3-12 0,3-8 0 15,-3-3-2-15,0-9-1 0,0-2-42 16,0 0-37-16,0-3-26 0,0 1-34 16,-3-5-21-16,3-4-10 0,-3 0-24 15,-2-7-90-15,0 1-179 16,-3-2-486-16,1 1-504 0,-6-3-739 0</inkml:trace>
  <inkml:trace contextRef="#ctx0" brushRef="#br1" timeOffset="8490.23">14480 4760 1030 0,'0'0'616'0,"0"0"-386"0,0 0 27 0,0 0 37 15,0 0-110-15,0 0-58 16,0 0 3-16,0 0-14 0,0 0 49 16,5 1 78-16,0-1 3 0,1-1-34 15,-1-1-51-15,0 2-37 0,0-3-20 16,-5 2-10-16,8 0-6 0,-6 1-6 15,1-1-7-15,0 1-6 0,-1 0-4 16,-2 0 10-16,3 0-6 0,-3 0 2 16,0 1 1-16,2-1-7 0,-2 0-3 15,3 1-6-15,-1-1-6 0,-2 1-4 16,3-1 1-16,0 3-7 0,-1-3-2 16,1 2-1-16,-3 0-2 0,5 0-1 15,0-1 7-15,-2 0 2 0,2 1 10 16,0 0 14-16,3 0 16 0,0-2-10 15,-1 0-20-15,-1 0-10 0,1 0-6 16,1 0 1-16,-3 0-16 0,3 0-3 16,-3 0 6-16,3 1-3 0,-3-1-6 15,3 0 3-15,0 0 3 16,2 0 6-16,-2 0-6 0,2 0 7 16,0 0 2-16,3 0 3 0,0 0 0 15,0-1-12-15,-3 1 0 0,6 0-3 16,-3 0-3-16,2 0-3 0,1 0-9 15,-1 0 9-15,1 0-11 0,-1-2 11 16,1 2-11-16,2 0 11 0,-2 0-9 16,2 0 12-16,0 0-14 0,0 0 12 15,0 0-12-15,0 0 0 0,0 0 1 16,3 0 0-16,-3 0 0 16,3 0 1-16,2-1 12 0,-3 0-12 15,4 1-2-15,-4-1 1 0,4 1 1 16,-4 0-2-16,1 0 1 0,-3 0-1 15,0 3 1-15,-2-1 0 0,-1 0 1 16,1 0-1-16,-3 0 0 0,0-1 1 16,2 0 9-16,1 1-9 0,-3-2 9 15,5 0-9-15,-3 0 9 0,1 0 0 16,2 0-10-16,-3 0 10 0,3 0-9 16,0-2 12-16,1 1-14 0,-4 1 11 15,1 0-12-15,-1-1 3 0,-2 1 12 16,0 0-12-16,0 0 15 0,0 0-3 15,0 0 0-15,-3 0 0 0,0 1-3 16,1 0 0-16,2-1-9 0,-6 2 9 16,6-2-9-16,-2 1 12 0,-1-1 3 15,3 1 0-15,0-1-6 0,0 0 0 16,0 0-9-16,-3 1 12 0,3-1-12 16,0 0 0-16,-3 1 0 15,1 0 0-15,-4-1 0 0,4 2 0 16,-1-2 9-16,0 1-10 0,1 0 10 15,-1 0-9-15,-2-1-1 0,2 1 1 16,-2 0 9-16,0-1-10 0,-3 0 0 16,0 2 1-16,0-2 9 0,0 0-9 15,0 1 0-15,-2-1 12 0,0 0-12 16,2 0 10-16,-3 2-10 0,1-2 9 16,2 0-9-16,0 0 12 0,0 0-12 15,1 0 9-15,1 0 0 0,1 0 9 16,-3 0 6-16,0 0-6 0,1 0 0 15,-1 0-9-15,0 0-10 0,-2 0 0 16,-1 0 10-16,1 0-10 0,-3 0 1 16,2 0 0-16,-2 0 9 0,0 0-12 15,0 0 0-15,0 0 0 0,0 0-1 16,0 0-2-16,0 0 0 16,0 0-12-16,0 0 14 0,3 0-2 15,-3 0 2-15,3 0 1 0,-3 0 0 16,2 0 0-16,1 0 1 0,-3 0-1 15,2 0 2-15,-2 1 0 0,0-1-1 16,0 0 0-16,0 0 1 0,0 0 0 16,0 0 0-16,0 0-1 0,0 0 0 15,0 0 0-15,0 0-1 0,0 0 0 16,0 0 0-16,0 0 1 0,0 0 0 16,0 0 0-16,0 0 0 0,0 0 0 15,0 0 0-15,0 0-1 16,0 0-2-16,0 0-22 0,0 0-27 15,0 0-24-15,0 0-31 0,0 0-53 16,0 0-39-16,0-1-46 0,-2-2-196 16,-1-1-697-16,-2-2-1152 0,15 20-139 0</inkml:trace>
  <inkml:trace contextRef="#ctx0" brushRef="#br1" timeOffset="11973.01">17163 4559 1702 0,'0'0'645'0,"0"0"-283"0,-3-30-5 16,1 21-41-16,-3 0-56 0,0 1-39 15,-3 2-45-15,0 1-54 0,-2 1-28 16,-1 1-26-16,-2 2-24 0,1 1 12 16,-1 2 3-16,-3 4 5 0,1 1-11 15,-4 3-19-15,-1 6 0 0,-3 6 6 16,-3 8 3-16,-5 8 0 0,2 1 3 15,9 0 9-15,4-5 6 0,8-9 0 16,6-4-6-16,2-4-18 0,2-3-10 16,3 3-24-16,3 2 16 0,5 0-1 15,5-3 16-15,0-1 11 0,8-4 31 16,8-4 22-16,-6-2-10 16,1-3-1-16,-9-2 7 0,-4-5 12 15,2-2 9-15,0-2 9 0,0-4-4 16,-2-3-5-16,-3-1-4 0,-1-3-20 15,1-6-16-15,-2 2-18 0,-1-2-9 16,-2-1-18-16,-3 5-12 0,0-5 0 16,-2 4 0-16,-3 2-6 0,-3 4 6 15,-2 0-3-15,-3 3-15 0,0 4 0 16,-2 0 0-16,2 2-2 0,-2 3-19 16,5 1-3-16,-3 1-39 0,6 2-51 15,-1 1-25-15,3 1-59 0,0 4-47 16,0 3 10-16,0 3-41 0,3 3-162 15,-1 2-218-15,1 1-480 0,-1-5-196 16,3 6-577-16</inkml:trace>
  <inkml:trace contextRef="#ctx0" brushRef="#br1" timeOffset="12266.29">17328 4888 3409 0,'0'0'1082'0,"0"0"-796"15,0 0-141-15,0 0-60 0,0 0-11 16,0 0-26-16,0 0-45 0,0 0-3 16,0 0-58-16,0 0 16 0,11-2-93 15,-6 0-163-15,5-1-288 0,-2 1-961 16,0-2-897-16</inkml:trace>
  <inkml:trace contextRef="#ctx0" brushRef="#br1" timeOffset="12868.47">17716 4686 114 0,'0'0'3278'0,"0"0"-2856"0,0 0-234 16,-36-18 82-16,21 16-35 0,-4 2-80 15,1 2-51-15,-5 5-15 0,5 2-15 16,-3 5-19-16,6 0-25 0,2 1-5 16,3 1-23-16,4-2-2 0,6-2-19 15,6-2 1-15,4-2 18 0,3-2 12 16,5-2 25-16,3-4 27 0,2 0 9 15,0-3-12-15,-2-2-3 0,-3-2 6 16,0-3 30-16,-5 0 33 0,0 0-21 16,-3-1-39-16,-5 1-22 0,0 3 1 15,1 0 5-15,-6 2 9 0,2 2 13 16,-2 2 17-16,0 0-36 0,0 1-54 16,0 1-27-16,0 5-48 0,-2 0 21 15,2 5 42-15,0 4 12 16,0 1 9-16,0 4-9 0,0 0-1 15,0 4 1-15,0 0-1 0,0 1 1 16,0 1 2-16,0-1-1 0,-3 0-1 16,-2-1 2-16,-3 0 13 0,-2-1-12 15,-1-1 0-15,1 1 18 0,-5-4-9 16,2-1 0-16,0-1-9 0,-3-3 15 16,3-2-15-16,0-2 9 0,0-3-9 15,3-2 15-15,2-3-18 0,1-2 0 16,-1-2-36-16,5-5-18 0,1-2-22 15,2-2-47-15,0-3-59 0,5-4-36 16,3-3-86-16,5-3-186 16,7-9-286-16,-2 6-730 0,6-3-573 0</inkml:trace>
  <inkml:trace contextRef="#ctx0" brushRef="#br1" timeOffset="13535.04">17882 4748 3409 0,'0'0'714'0,"0"0"-378"0,0 0-86 16,0 0-103-16,0 0-113 0,0 0 0 16,0 0 24-16,0 0 0 0,0 36-18 15,0-24-10-15,0 0-15 0,0-1 10 16,0 0 5-16,2-1-12 0,-2 0 10 16,0-3 2-16,0 0 7 0,0 0-1 15,0-5-2-15,0 0-16 0,0-2-6 16,3 0 0-16,-3-3 43 0,5-3 42 15,-2-3-9-15,2-2-67 0,5-4-21 16,-2 0-2-16,0 0 0 16,2 1-19-16,0 1 9 0,1 1-3 15,-1 2 11-15,-2 2-11 0,-1 3 0 16,1 0-6-16,-3 1-6 0,3 1-25 16,0 2-18-16,5 0-27 0,-5 1-13 15,4 0-33-15,-1 2-19 0,2 2-38 16,-3 1-43-16,6 0-74 0,-6-1-67 15,3 1-70-15,-3-1-20 0,1 0-3 16,-1-1 23-16,0 0 103 0,-2-1 120 16,-3-1 231-16,0 0 3 0,0-1 251 15,-5 0 97-15,0 0 80 0,0 0 37 16,0-1-68-16,-2-1-81 0,-3 2-79 16,0-1-64-16,-6 1-18 0,1 1-18 15,-3 2 6-15,0 4 9 0,-2 0-4 16,-1 2 5-16,3 0-27 0,3 1-31 15,2-1-40-15,5 1-58 16,3-3-16-16,3 1-2 0,5-1 18 16,2-3 21-16,6-2 1 0,-1-1 5 15,3-1-6-15,0-1-2 0,-2-3-4 16,-1-1 19-16,-2 0 38 0,-5 0 50 16,-3 1 11-16,0 2-8 0,-5 0 1 15,0 0 32-15,0 2-17 0,-5 0-44 16,0 0-62-16,-3 1-35 0,0 3-3 15,1 0-15-15,2 3 3 0,-1 1-3 16,4-1-16-16,2 1 4 0,2 0 6 16,4 1 9-16,1-2-15 15,4 0-51-15,2-1-46 0,2 0-40 16,3-1-63-16,5-3-123 0,3-1-260 16,-10-1-654-16,15 0-455 0</inkml:trace>
  <inkml:trace contextRef="#ctx0" brushRef="#br1" timeOffset="13888.63">18474 4821 2553 0,'-37'8'1289'15,"12"-1"-887"-15,1 0-6 0,9-2 27 16,4-1-127-16,4 1-120 0,-4 0-52 16,9 1-94-16,2-1-30 0,5 0 0 15,10-2 0-15,6 0 34 0,13-3-4 16,4-4-6-16,9-3-21 0,-6-2 9 15,-4-4-12-15,-6-2-14 0,-6 1-25 16,-4 0-4-16,-5-2-2 0,2-3-1 16,0-2 10-16,2-4 12 15,-1 0 22-15,-9 5 1 0,0-1 1 16,-5 5 21-16,-5 4 15 0,-2 4 10 16,-9 3-10-16,-1 3 7 0,-7 2 2 15,-4 5-9-15,3 4-3 0,-4 3-14 16,6 3-19-16,3 3 0 0,4 2-3 15,1 3-19-15,7 1 10 0,1 0-6 16,2 0-6-16,5-1-21 0,5-2-55 16,3 0-88-16,0-3-68 0,5-1-126 15,3-3-336-15,-6-4-901 0,14-3-609 0</inkml:trace>
  <inkml:trace contextRef="#ctx0" brushRef="#br1" timeOffset="14155.27">18970 4785 1949 0,'0'0'1234'0,"0"0"-814"16,0 0 37-16,-34-31-43 0,19 25-84 16,2 0-61-16,-3 2-19 15,9 2-55-15,1 1-77 0,4 1-79 16,2 1-39-16,2 4-27 0,6 2 27 16,0 3 42-16,5 4-2 0,0 0-10 15,0 1-9-15,-3 2-9 0,-2-2 0 16,-6 0 6-16,-2-1 19 0,-5-2 11 15,-5-2 24-15,-3 0 103 0,-3-1-21 16,-4-3-52-16,2-1-23 0,-3-3-46 16,3-2-18-16,0 0-15 0,5 0 0 15,0-3-66-15,3-2-79 0,4 1-84 16,1 0-76-16,3 0-305 0,2-3-1225 16</inkml:trace>
  <inkml:trace contextRef="#ctx0" brushRef="#br1" timeOffset="15006.64">19133 4789 927 0,'0'0'1641'0,"0"0"-1322"15,0 0-30-15,0 0-25 0,0 0-112 16,0 0-136-16,0 0-13 0,0 0 92 16,-11 39 13-16,1-6-27 15,0 7-18-15,-1-1-19 0,1-7-6 16,2-10 0-16,3-6-19 0,-3 3-16 15,1 1 16-15,-1 2-17 0,-3-4-2 16,4-4 12-16,2-3 1 0,-1-4-12 16,4-5 15-16,-1-2 18 0,3-6-34 15,3-4-84-15,-1-7-55 0,4-5 16 16,4-10 51-16,3-7 44 0,2-3 28 16,1 8 1-16,-3 8 46 0,0 10 35 15,-3 1-1-15,3-1-12 0,2-1-2 16,4 1 14-16,1 2 6 0,-2 4 13 15,0 4 5-15,0 3-31 16,3 1-18-16,-3 2-1 0,0 6-21 16,-2 0-15-16,-3 3-8 0,-5 1-11 15,-1 1 0-15,-4 0 18 0,-3 0 22 16,-5 0 71-16,-3 1 63 0,-5-1-34 16,-2-2-54-16,-4-1-19 0,-4-2-19 15,2-1-30-15,1-3-5 0,-1-1-1 16,3-1-9-16,5-3 14 0,3-2-17 15,2-2-64-15,5 0-36 0,3 0-49 16,0 0-10-16,6 1-19 0,-1 0-68 16,5 0-132-16,3 2-195 0,3 0-203 15,-6 1-376-15,11-1-540 0</inkml:trace>
  <inkml:trace contextRef="#ctx0" brushRef="#br1" timeOffset="15311.34">19466 4866 2153 0,'0'0'1112'0,"0"0"-677"0,-41 21-13 16,23-12-86-16,0 3-111 0,2-1-56 15,6-1-25-15,5-2-61 16,5 1-56-16,5-2-27 0,5-2 30 16,13-1 25-16,8 0 9 0,11-4-3 15,-6 0-21-15,-8-3-22 0,-7-1-15 16,-11 0 12-16,3-2 0 0,-2-2 7 15,-1-1 20-15,-5-1 34 0,-5-3 90 16,0 2-54-16,0 0-57 0,-8 2-31 16,1-1-22-16,-4 3-2 0,-4 1-3 15,-1 2-18-15,3 1 0 0,0 0-16 16,3 1-72-16,5-1-57 0,5 0-34 16,0 1-65-16,10-2-168 0,1 0-128 15,7 0-169-15,-3-2-242 0,1 2-157 16</inkml:trace>
  <inkml:trace contextRef="#ctx0" brushRef="#br1" timeOffset="15869.13">19792 4751 650 0,'0'0'2021'16,"0"0"-1304"-16,0 0-299 0,0 0-134 16,0 0-41-16,-34 36-45 0,21-21-50 15,6 2-31-15,-4 0-25 0,9 1-34 16,-1-1-12-16,3-2-22 0,5 0-8 15,3-1-1-15,2-1-3 0,3-4 0 16,0 0 1-16,3-4 5 0,4-1 22 16,-2-3 5-16,0-1 41 0,1 0 2 15,-1-3-18-15,-5-3-22 0,0-1-11 16,-3 1-13-16,-2 2-3 16,-3-1 3-16,-3 2 16 0,-2 0 11 15,0 2 28-15,-2 1 21 0,-1 1-94 16,-5 3-5-16,1 3-1 0,-1-1 2 15,3 2-2-15,2 1-2 0,1-2-14 16,2 1-2-16,0-1 6 0,5 1 12 16,0-2 0-16,3-1 1 0,2-2 2 15,3 0 9-15,0-3-9 0,5 0-1 16,3 0 10-16,-1 0-12 0,4-2-1 16,-6 1-26-16,0-1-3 0,-3 0 6 15,-2 2 6-15,-2 0 6 0,-6 0 0 16,0 2-10-16,-5 3 1 0,0 3 21 15,-5 3 12-15,0 3-9 0,-6 3 9 16,1 3 1-16,0 2-10 0,-3 1 9 16,-3 0-9-16,3 0 9 0,-5 0 15 15,3-1 12-15,-4-1 1 0,1-1 5 16,0-1-6-16,-2-2 0 0,-1-3-5 16,3-3-13-16,0-2-18 15,2-3-1-15,3-3-1 0,3-3-1 16,2 0-13-16,3-5-51 0,5-5-54 15,0-4-63-15,3-4-46 0,4-4-14 16,9-3-33-16,-1 0-77 0,9-4-149 16,7-2-230-16,-8 8-340 0,8-1-356 0</inkml:trace>
  <inkml:trace contextRef="#ctx0" brushRef="#br1" timeOffset="16213.23">20270 4987 2632 0,'0'0'775'0,"0"0"-284"0,0 0-69 15,0 0-94-15,0 0-76 0,0 0-90 16,0 0-9-16,0 0 17 0,0 0-33 16,0 27-37-16,-3-19-34 0,1 1-20 15,-1-1-22-15,1-1-12 0,2-1-11 16,0 0 1-16,0-2-2 0,0-1 0 16,5 0 0-16,0-3 2 0,5 0 16 15,3 0 0-15,3-3-16 16,-1-2-2-16,1-2 0 0,2 1-1 15,0-1-2-15,-3 1-12 0,1 1 12 16,-3 1 0-16,-3 1 0 0,-2 2-9 16,-3 1 9-16,-2 1-18 0,-3 3 3 15,0 2 18-15,-5 2 15 0,-3 2 0 16,0 1 0-16,-2 1-13 0,2 0-2 16,3 0-2-16,2-1-19 0,3 0-16 15,3-1-68-15,5-1-41 16,4-2-58-16,7-1-58 0,4 0-116 0,8-4-124 15,10-1-500-15,-10-1-374 16</inkml:trace>
  <inkml:trace contextRef="#ctx0" brushRef="#br1" timeOffset="16480.14">20691 5092 1083 0,'-28'-3'2390'0,"7"1"-1752"15,6 2-148-15,2 0-33 0,0 0-128 16,3 0-114-16,4 2-51 0,4 1-95 15,4 1-57-15,9 1 13 0,4 0 8 16,3 0-6-16,3 1-24 0,0-2 0 16,4 0 9-16,-4 0-11 0,-3-2-1 15,0-1 0-15,-5-1 2 0,-2 0 13 16,-4-1-12-16,-1-2 15 0,-6-1 16 16,0-1-22-16,-3 1-12 0,-2-2-24 15,-3 0-4-15,0 0-17 0,-2 1-15 16,2-1-52-16,3 2-49 0,0 2-57 15,5-1-68-15,0 2-159 16,5-1-538-16,0 1-265 0,6 0-314 0</inkml:trace>
  <inkml:trace contextRef="#ctx0" brushRef="#br1" timeOffset="16983.49">20924 5086 2602 0,'0'0'1000'0,"0"0"-719"0,0 0 14 16,0 0 22-16,0 0-52 0,0 0-44 16,0 0-47-16,0 30-58 0,-3-23-47 15,1 0-26-15,2 0-22 0,0-1-9 16,0 0-10-16,2-1 0 0,1 0 1 16,2 0 13-16,-2-3-14 0,2 0 10 15,5 1-9-15,-2-3 0 0,2 0-3 16,1 0-9-16,2-3-16 0,-3 0 4 15,3-1-9-15,-3 2 6 16,1-1-1-16,-1 1 4 0,-5-1 19 16,3 2 2-16,-6-1 2 0,1 1 1 15,-3 1 15-15,0 0-15 0,0 0 16 16,0 0-16-16,0 0-3 0,0 0-2 16,3 0-17-16,-1 1 19 0,3 1 14 15,0-1 17-15,3 0-4 0,3 0-12 16,1-1-12-16,1 1 0 0,0-1 0 15,0 1 0-15,3 0-2 0,-3 0 1 16,-3 1 10-16,0 0 18 0,1 1 25 16,-6-2-19-16,0 2-6 15,-2 0-11-15,-3 0-17 0,0 1 28 16,-3 0 18-16,0 3 49 0,-2 0 42 16,0 1-57-16,0 0-43 0,0 0-36 15,2 1-3-15,1 1-1 0,2-2-2 16,0 3 0-16,0-1 0 0,2 0-12 15,3 1-12-15,3-1-91 0,-3 0-45 16,0 0-74-16,1-1-259 0,-1-3-736 16,5-2-1469-16</inkml:trace>
  <inkml:trace contextRef="#ctx0" brushRef="#br1" timeOffset="18739.84">17959 5635 2674 0,'0'0'803'0,"0"0"-442"0,0 0-151 16,0 0 62-16,-13-27-77 0,13 24-53 15,0 0-43-15,0 1-16 0,3 1-34 16,2 1-15-16,0 0 5 0,3 0 22 15,0 3 55-15,2 1 43 0,-2 1-19 16,2 4-1-16,-2 0 0 0,2 2-9 16,-2 1-15-16,2 2-24 0,-2 1-13 15,2 1-24-15,-2 0-11 0,0 1-19 16,2 0-3-16,1-1-6 0,-1-1-13 16,0-2 0-16,-2-1 0 0,5-2 0 15,-5-1-2-15,2-2-1 0,-2-4-17 16,0-1-42-16,-1-2-34 0,-2 0-45 15,3-3-36-15,0-1-49 16,2-3-101-16,-2-3-222 0,0-1-469 16,0 3-503-16,2-6-631 0</inkml:trace>
  <inkml:trace contextRef="#ctx0" brushRef="#br1" timeOffset="18989.9">18349 5532 3192 0,'0'0'1007'0,"0"0"-620"0,0 0-33 16,0 0-85-16,0 0-84 16,0 0-76-16,0 0-93 0,0 0-13 0,0 0 6 15,-25 32 36-15,9-4 19 16,-5 8-4-16,-7 9-5 0,0 3 8 16,2-3 1-16,2-2-13 0,4-9-21 15,2-2-15-15,2-5-12 0,3-5-3 16,6-5 0-16,1-2 0 0,1 1-15 15,0 0-63-15,2 1-61 0,3-6-58 16,3-3-64-16,5-5-112 0,2-3-256 16,-2-3-648-16,10-11-1015 0</inkml:trace>
  <inkml:trace contextRef="#ctx0" brushRef="#br1" timeOffset="19305.93">18574 5689 1403 0,'0'0'3451'0,"0"0"-2817"15,0 0-325-15,0 0-34 0,0 0-34 16,0 0-57-16,0 0-46 0,0 0-51 15,0 0-42-15,0 0-30 0,37-10-13 16,-19 10 1-16,2 0-2 0,-2 1-1 16,3 0-1-16,0 1-1 0,-3-1 0 15,0 0-28-15,0 0-30 0,-2 0-45 16,-1 0-55-16,-2 0-29 0,-3 1-34 16,1-1-110-16,-4 1-220 0,-1 0-487 15,-1 0-416-15,-5-2-770 0</inkml:trace>
  <inkml:trace contextRef="#ctx0" brushRef="#br1" timeOffset="19517.5">18605 5764 3525 0,'0'0'1110'16,"0"0"-653"-16,0 0-119 0,0 0-51 15,0 0-99-15,0 0-46 0,0 0-22 16,0 0 40-16,0 0 6 0,49 24-43 15,-12-17-42-15,1 1-39 0,1-2-39 16,-3 0-1-16,-10-3-2 0,-2 0-12 16,-9 0-72-16,1-2-69 0,-1 1-82 15,3 0-91-15,-2-1-310 0,-3 0-1202 16,-6-3-1484-16</inkml:trace>
  <inkml:trace contextRef="#ctx0" brushRef="#br1" timeOffset="20766.09">19453 5823 1808 0,'0'0'752'0,"0"0"-366"16,-2-32 7-16,-4 21-2 0,1 2-64 16,0-2-65-16,-3 3-45 0,-2 1-32 15,-3 1-25-15,3 2-41 0,-6 1-15 16,1 3-13-16,-3 3-5 0,-3 3-1 16,3 3-18-16,-3 5-13 0,0 2-5 15,3 3-4-15,3 0-5 0,5 0-13 16,4-1-3-16,6-1-24 0,3-1 1 15,7-4-1-15,8-1 18 0,6-3 16 16,9-4-10-16,9-5 6 0,2-5-3 16,-11-4 3-16,-7 1 10 0,-13 0 8 15,-3 1 12-15,1-2 25 0,-1-3 14 16,-2 3-17-16,-6 1 5 0,1 2 15 16,-6 3 31-16,-2 1-28 0,-3 3-30 15,-5 0-36-15,1 4-21 16,-1 3-6-16,-3 3 6 0,6 0-15 15,2 2 12-15,3 1-15 0,5-1-3 16,5 1 0-16,5 0 3 0,3-1 3 16,5 0 0-16,3 0 12 0,5-1-14 15,2-2-1-15,6-1-2 0,2 1-34 16</inkml:trace>
  <inkml:trace contextRef="#ctx0" brushRef="#br0" timeOffset="36802.71">13955 12150 1200 0,'0'0'416'15,"0"0"-45"-15,0 0-115 0,0 0-36 16,0 0 22-16,0 0 25 0,0 0-14 16,0 0-43-16,0 0-29 0,0 4-42 15,0-5-51-15,0-2-19 0,0 2 0 16,0-2 4-16,0 0 21 0,5 1 12 16,-5-3 3-16,0-1-4 0,0 0-3 15,6-2 6-15,-4 0-7 0,1-2-5 16,-1-3-8-16,1 1 10 0,2-4 0 15,-2 1-1-15,2-3-2 0,0 0-1 16,-5-4-9-16,8 1-3 0,-6-3-25 16,4 2-12-16,-1-2 4 0,-3-1-4 15,6 1-3-15,-5-1 4 0,2-5 5 16,5-5-9-16,1-5-2 0,-1 1-1 16,-2 0 3-16,2 3-6 0,-2 2-3 15,-1 0-11-15,1-1 5 16,-3 2 6-16,3-1 15 0,-3 0 3 15,-2 1 39-15,2 0-29 0,0 0-25 16,-2 0-15-16,2 1 0 0,-5-2-3 16,5 3-15-16,-5-2 0 0,3 2 15 15,-1-2 15-15,-2 0-21 0,3 1 0 16,-3 0-9-16,3-1 0 0,-3 2 9 16,0 2-10-16,0 0 1 0,0-1 0 15,0 6-1-15,0 5-2 0,0 3 0 16,0 2-1-16,0-3-11 15,0-3 12-15,0-2-1 0,2 2-1 16,1 0 1-16,-1 2-11 0,1 2 9 16,2 0-18-16,-2 3-15 0,2 0-24 15,-3 3-21-15,4 0-7 0,-1 1-11 16,0 3-28-16,0 0-29 0,0 1-35 16,0-1-96-16,1 2-188 0,-1 2-450 15,0 0-470-15,0-2-856 0</inkml:trace>
  <inkml:trace contextRef="#ctx0" brushRef="#br0" timeOffset="39842.08">15333 10121 163 0,'0'0'411'0,"0"0"-173"0,0 0-69 15,0 0 1-15,0 0-17 0,0 0-55 16,0 0-74-16,0 0-24 0,0 0-22 16,0 0-4-16,0-4 13 0,0 4 10 15,0 0 3-15,0 0 29 0,0 0 10 16,0 0 0-16,0 0-13 0,0 0-3 16,0 0 3-16,0 0 26 0,0 0 32 15,0 0 17-15,0 0 48 0,0 0 46 16,0 0 9-16,0 0 3 15,0 0-1-15,0 0 16 0,0 0 2 16,0 0-13-16,0 0-8 0,0 0-10 16,0 0-20-16,0 0-31 0,0 0-12 15,0 0-15-15,0 0-12 0,0 0-17 16,0 0-21-16,3 3-19 0,-3 1 31 16,0 4 77-16,0 1 17 0,0 2-28 15,-3 3-24-15,0 1-22 0,1 1-18 16,-3 4-9-16,2 1-9 0,-2-1-10 15,2 3-8-15,1-2-1 16,-1 3-6-16,1-1 0 0,-1 1-17 16,0 4 32-16,1 6-12 0,-3 6-6 15,-1 2-2-15,-1-1-4 0,-1-4-6 16,0-2 0-16,-2-2 3 0,2 1 0 16,-2-1-3-16,2 0 0 0,0-1-6 15,-2-1 4-15,2 1 2 0,3-1 9 16,-3 2 3-16,1-2 9 0,1 0-9 15,-1 3 0-15,-1-1-12 0,3 0-9 16,-3 0 0-16,3-2-10 0,0 0 16 16,2-5-16-16,0-5 14 0,-2 3-4 15,3 3-12-15,-1 4 0 0,0 0 14 16,-2-7 4-16,5-7 3 0,-2 0-6 16,-1 4-3-16,1 1-11 0,-4 5 1 15,6-1 1-15,0 0 9 0,-2 0-10 16,-1 0 0-16,1-1 1 0,-1 0-3 15,0-1 0-15,1 0 11 0,-1-1-8 16,-2 1 0-16,3 0-3 0,-1-2 18 16,-2 2-6-16,2-2-11 15,1 0 1-15,-1-1-1 0,-2-1 1 16,2 2 1-16,1-2-1 0,-1-1 0 16,1 0 0-16,-1-2-2 0,0-1 1 15,3 0 0-15,-2 1-1 0,2 0-1 16,-3-1 0-16,-2 1 0 0,5-1-2 15,0 0-9-15,-3 0 12 0,1-1-1 16,2-2-13-16,-3 1 14 0,3-1 1 16,-2-3-1-16,2 1 1 0,-3-3 0 15,3 0-1-15,0-3-1 0,0-1-2 16,-2-2-21-16,2-2 0 0,0 0-15 16,0 0-12-16,0 0-13 0,0 0-14 15,0 0-15-15,0 0-28 0,0-1-33 16,0 0-39-16,-3-1-83 0,3-2-174 15,-3-1-311-15,3 0-805 0,-2-7-982 16</inkml:trace>
  <inkml:trace contextRef="#ctx0" brushRef="#br1" timeOffset="44691.45">14131 10616 2304 0,'0'0'636'16,"0"0"-367"-16,0 0 109 0,0 0-12 15,0 0-87-15,0 0-46 0,0 0-35 16,0 0-51-16,0 0-67 0,-21 2-50 15,27-1 7-15,-4-1 40 0,6 0 54 16,0 0 24-16,2 0-27 0,0 0-19 16,1 0-9-16,-1-2-21 0,0 0-13 15,3-2-8-15,0-1 2 0,3 1 0 16,-3-1 4-16,2-2-1 0,1 1-6 16,2-1-14-16,0 0-7 0,-3 0-3 15,3-1-3-15,3 0-12 0,-3 1 3 16,3-2-6-16,0 1 0 0,-3-1-3 15,8 2 6-15,-3-2-16 0,0 1 19 16,0-2-18-16,1 2 9 16,-1-1 0-16,0 1 1 0,-5-2-10 15,5 3 9-15,1-3 3 0,-4 4-13 16,1-4 16-16,2 3-6 0,-2-1 0 16,2 1-9-16,1 0 9 0,-1-2-9 15,-3 2 0-15,6 0 12 0,-2-1-3 16,-1 1 0-16,3 0 0 0,-3 0-9 15,0-1 25-15,-2 2-27 0,-3 0-1 16,3-1 3-16,-1 1 9 0,-2-1 0 16,1 1-10-16,-1-1 0 0,2 1 0 15,-2 0 1-15,1 0 9 0,-1-1-10 16,0 2 1-16,0-2 9 0,0 3-9 16,-3-2 9-16,1 1-10 0,-3-1 13 15,0 2-12-15,-3-2-1 0,0 1 13 16,-2 0-12-16,3 1 12 0,-1 0 0 15,-2 0-13-15,-1 1 1 16,1-1 12-16,0 1-13 0,0-1 1 16,-3 1 15-16,3 0-15 0,-1-1 0 15,1-1 9-15,0 2-10 0,0-1 0 16,-1 1 1-16,-1-1-1 0,-1 1 1 16,0 1 0-16,0 0 12 0,-2 1-12 15,-3-1 0-15,2 1 15 0,-2 1-16 16,0 0 10-16,3 0-11 0,-3 0-1 15,0 0-3-15,0-2-9 0,2 2 9 16,-2 0-9-16,0 0 11 0,0 0 0 16,0 0 0-16,0 0 1 15,0 0 2-15,0 0 1 0,0 0 0 0,0 0 9 16,0 0-11-16,0 0-1 0,0 0 0 16,-2 0-2-16,-1 0-10 15,1 2 9-15,-4 1 0 0,-4-1 0 16,2 1 1-16,-2 2 2 0,-3 0 0 15,0-1-3-15,-2 1 2 0,-1 0 0 16,-2 1-1-16,0 0 0 0,-5 0-1 16,5 1 1-16,-6-1-10 0,1 3 11 15,-8 1-1-15,-3 0 0 0,-7 5 0 16,0-1-1-16,2-2-9 0,0 2 10 16,6-4-1-16,-4 3-9 0,4-1 9 15,-3 0-9-15,2 0 9 0,-2-1 0 16,2 1-9-16,-2 1 11 0,0 1 0 15,0-1 0-15,-1 1-1 0,4-1 1 16,-1 1 1-16,1 0-1 0,-4 0 0 16,6 1-1-16,0-3 0 0,3 2 0 15,2-3 1-15,5-2-1 16,6-2-12-16,-1 0 13 0,1 1 1 16,-3 2-1-16,-3 0-1 0,1 1 2 15,1-2-1-15,1 2 1 0,3-2 0 16,-3-1 0-16,5 1 0 0,0-2-1 15,0-1 0-15,0 0 1 0,8-1 0 16,-5-2 1-16,4 1-1 0,1-1 0 16,0-2 0-16,5 0 0 0,-3-1 0 15,3 0-2-15,0 0 0 0,0 0-13 16,0 0 3-16,0 0 10 0,0 0 0 16,0 0-1-16,0 0 3 0,0 0 0 15,0 0 1-15,0 0 1 0,0 0 0 16,0 0-1-16,0 0-1 0,0 0 0 15,0 0 0-15,0 0-2 0,0 0 1 16,0 0 1-16,0 0 0 0,0 0-2 16,0 0 2-16,0 0 0 0,0 0-1 15,0 0-1-15,0 0 0 16,0 0 0-16,0 0-1 0,0 0-12 16,0 0 13-16,0 0-13 0,0 0 12 15,6 0 1-15,-1-2 0 0,3-3 1 16,2 0 0-16,3-1 0 0,0 0-2 15,5-2-21-15,0-2-12 0,3 0-3 16,7-1-3-16,8-3 3 0,6-3-16 16,1-2-2-16,7 2 3 0,-6-1 12 15,-1 4-6-15,4-3-1 0,-3 0 1 16,2-1-3-16,1 1 15 16,-6 2-19-16,6 1-41 0,-6 0-67 0,-2 3-83 15,-3-2-134-15,-2 0-259 16,-8 3-536-16,-3 0-383 0</inkml:trace>
  <inkml:trace contextRef="#ctx0" brushRef="#br1" timeOffset="45539.49">16072 10224 2470 0,'0'0'1738'0,"0"0"-1437"0,0 0-214 15,0 0-38-15,0 0 25 0,0 0 122 16,0 0 31-16,0 0-5 15,44-7-4-15,-18-8-57 0,8-9-59 0,7-6-32 16,3-3-13-16,-5 3-2 16,-8 7-16-16,-11 4-9 0,-1 4-6 15,-7 1-6-15,4-1 27 0,-1-2-20 16,1 1-13-16,-6 3 6 0,-5 4 0 16,-2 3 21-16,-3 2 0 0,0 2 42 15,0 2 10-15,-5 4-60 0,0 6-31 16,-8 8-3-16,-3 10 3 0,-7 12 2 15,2 5 1-15,1-1 0 0,2 0-3 16,7-8 0-16,1-3-1 0,5-3-1 16,0-5-10-16,2-5-9 0,3-4-37 15,0-3-35-15,0 1-67 0,3 1-45 16,2 2-3-16,2-4-146 0,1-4-303 16,0-3-663-16,5-6-308 0</inkml:trace>
  <inkml:trace contextRef="#ctx0" brushRef="#br1" timeOffset="45694.73">16522 10316 767 0,'0'0'2865'16,"0"0"-2411"-16,0 0-233 0,-31 2-44 16,23-1-54-16,3-1-104 0,5 1-19 15,0 0-93-15,5-1-205 0,6 0-85 16,-1 0-372-16,11-2-1050 0</inkml:trace>
  <inkml:trace contextRef="#ctx0" brushRef="#br1" timeOffset="46178.45">16899 10135 3577 0,'-44'6'617'0,"11"2"-363"0,-3 5 82 16,7-2 1-16,9-1-115 0,7-1-64 0,5-2-21 16,3 0-49-16,5 1-73 15,0 1-15-15,10-2-3 0,8-2 3 16,11-2 1-16,9-4 11 0,6-6-9 16,0-4-3-16,-8-1-2 0,-7 1-47 15,-11 2 4-15,-3 0 18 0,-4 1 26 16,-1-1 1-16,0 0 12 0,1-1 0 15,-6 2 15-15,-5 1 22 0,0 3 26 16,-3 2-5-16,-4 2-34 0,-1 0-18 16,-2 6 0-16,2 4-6 15,-3 1-9-15,4 4 9 0,-1 3-11 0,0 3 0 16,3 5 2-16,-3 7-1 16,1-3 1-16,-1-2-2 0,0-1 0 15,-2 0 0-15,-1 0 1 0,-2 0 11 16,-2-6-10-16,-1-3 12 0,-2 1-12 15,-2 0 9-15,-1-3-9 0,-2-2 0 16,2-6-1-16,0-3-2 0,3-5-10 16,3-3-48-16,2-6-14 0,0-3-22 15,3-6-33-15,4-4-15 0,4 1 2 16,2-4 9-16,5 0-24 0,3 3-68 16,7-1-97-16,1 4-183 0,4 1-301 15,-7 7-539-15,16-9-578 0</inkml:trace>
  <inkml:trace contextRef="#ctx0" brushRef="#br1" timeOffset="46824.95">17150 10154 3609 0,'0'0'716'16,"0"0"-385"-16,0 0-51 0,0 0 31 15,-31 15-110-15,23-8-95 0,3 4-24 16,0 1-22-16,0 1-20 0,2-1-19 15,1 2-6-15,2-3-13 0,0 0 0 16,0-2-1-16,2 0-1 0,3-3 0 16,-2-2 0-16,0-2-1 0,-1-2 1 15,3-1 12-15,3-4 9 0,-3-2-9 16,6-5-11-16,-1 2-1 0,0-2-1 16,3 0 1-16,0 0 0 0,0 2-1 15,0 0-1-15,3 3-10 0,-1 0 9 16,1 3-12-16,2-1 12 0,0 4-48 15,-3 0-31-15,6 1-12 0,-6 0-12 16,4 2-4-16,-4 0 25 0,3 1 12 16,-5-1 12-16,0 2 19 0,-3-2 11 15,-2 0 29-15,-3 0-1 16,-2 0 2-16,-3-1 1 0,0 2 64 16,-5 0 67-16,-3 1 0 0,-2 0-19 15,-3 3-12-15,-3 3-12 0,-5 1-12 16,3-1-1-16,3 2 7 0,-1-2 15 15,6 0 17-15,5-2-48 0,2-1-44 16,3 0-21-16,5-1 1 0,6-3 0 16,2-1 16-16,7-2-6 0,1-3-11 15,2-3 0-15,1 0-1 0,-1-4-1 16,0 0-11-16,-5 1 11 0,0-2 1 16,-2 3 0-16,-6-1 2 0,-2 2 13 15,-6 4 0-15,-2-1 15 16,-2 4 21-16,-6 0-12 0,-2 1-21 15,-3 3 18-15,0 3 19 0,3-1 11 16,2 1-27-16,0 1-28 0,5-1-11 16,3 0-12-16,3 1 9 0,2 1 0 15,0-2-9-15,6 0 9 0,-1 0 0 16,0-3-36-16,3 0-21 0,-2-1-25 16,-1-1-32-16,0-1-34 0,1 0-27 15,2-1-55-15,0 0-124 0,-3 0-206 16,0-1-429-16,1-2-415 0,1-1-814 0</inkml:trace>
  <inkml:trace contextRef="#ctx0" brushRef="#br1" timeOffset="47266.24">17802 10248 2970 0,'0'0'811'0,"0"0"-415"0,-32-1-11 15,17 4-1-15,-1 2-118 0,-4 0-78 16,2 3-3-16,-3 2-15 0,6 0-43 16,4 0-43-16,3 0-44 0,8 1-40 15,3-3-2-15,5 2-11 0,2-3 11 16,8-1 1-16,5-3-1 0,11-3 0 16,2-6-34-16,3-3-27 0,-3-4 2 15,-7 0 19-15,-9 2 24 0,-2-1 18 16,0-5 15-16,8-9 0 0,3-11-12 15,2-6 18-15,-8 8-6 0,-7 7-3 16,-9 12-11-16,1 2 1 0,0 1 11 16,-3-1-10-16,0 1 18 0,-5 3 27 15,0 3 37-15,-5 3-4 0,-3 3-33 16,-5 1-30-16,0 7-16 16,-2 5 19-16,-1 3 1 0,-2 9 17 0,-2 8 15 15,2 7 81-15,-1 4-17 16,9-4-49-16,5-3-39 0,2-10-12 15,1-6-17-15,2-5-1 0,2-3-2 16,1 3-19-16,2-1 3 0,3 3-33 16,2-3 24-16,3-4-160 0,3-2 37 15,-1-3-116-15,3-3-57 0,-2-2-833 16,4-5-669-16</inkml:trace>
  <inkml:trace contextRef="#ctx0" brushRef="#br1" timeOffset="48410.06">16300 10966 1952 0,'0'0'1477'0,"0"0"-1088"0,0 0-43 16,-11-29 32-16,11 24-61 0,0 2-63 15,0 2-68-15,0 1-134 0,3 5-52 16,2 3 0-16,3 6 24 0,0 2 18 15,2 7-14-15,0 1-13 0,1 1-12 16,-1 2 9-16,3-1-11 0,-3-2-1 16,1-1 0-16,2-2-12 0,-6-3-67 15,4-2-40-15,-1-2-100 16,-2-6-60-16,2-3-76 0,0-4-372 0,-2-1-705 16,3-6-631-16</inkml:trace>
  <inkml:trace contextRef="#ctx0" brushRef="#br1" timeOffset="48627.41">16708 10971 1740 0,'0'0'1899'0,"0"0"-1267"15,0 0-156-15,0 0-142 0,0 0-85 16,-44 22-69-16,21-2-41 0,-11 9-27 16,-4 9-25-16,-1 3-14 0,0 1-28 15,5-3-27-15,9-7-16 0,1 0 0 16,4-3-2-16,7-3-2 0,5-6-10 15,3-5-3-15,2-3-36 0,3 0-64 16,0 1-66-16,3-2-53 0,7-4-74 16,0-6-167-16,6-2-293 15,-3-3-616-15,13-11-847 0</inkml:trace>
  <inkml:trace contextRef="#ctx0" brushRef="#br1" timeOffset="48853.63">16871 11050 3658 0,'0'0'1010'15,"0"0"-691"-15,0 0 13 0,0 0 5 16,0 0-74-16,0 0-139 0,0 0-85 16,0 0-36-16,0 0 0 0,28 2 15 15,-9 2-16-15,-4 1-2 0,3 0-15 16,0 1-81-16,0-2-56 0,-5 2-65 15,0-1-65-15,0-2-155 0,-5 1-332 16,-3-1-663-16,-2-3-295 0</inkml:trace>
  <inkml:trace contextRef="#ctx0" brushRef="#br1" timeOffset="49034.04">16881 11148 2932 0,'0'0'1023'0,"0"0"-682"15,0 0 37-15,0 0-29 0,0 0-92 16,0 0-145-16,0 0-66 0,0 0 11 16,0 0 10-16,21 27-12 0,10-24-28 15,5-2-27-15,0 1-27 0,-10-1-186 16,-5 0-152-16,-6-1-260 0,-2 0-1011 16,5-2-1076-16</inkml:trace>
  <inkml:trace contextRef="#ctx0" brushRef="#br1" timeOffset="50100.34">17615 11169 1190 0,'0'0'826'16,"0"0"-353"-16,0 0-138 0,0 0-43 16,0 0-75-16,6-35-36 0,-6 27 12 15,0 0-29-15,2 1-38 0,-2-1-16 16,0-1-4-16,0 2 13 16,-2 0 11-16,-4 0-10 0,-1 0-15 15,-1 3-10-15,0 0-9 0,-5 1-15 16,0 3-22-16,-2 0-6 0,-3 3-1 15,0 4-2-15,-3 4 0 0,0 3-7 16,1 3 4-16,-1 0 2 0,5 2 1 16,3-2-10-16,6 0-14 0,4-3-16 15,1 1 0-15,4-5-2 0,6 0-2 16,2-3 4-16,3-3 1 0,5-1 24 16,5-1 14-16,1-2 10 0,2-2 12 15,-3-2 8-15,0-3 7 0,-2-2 3 16,-6-1-1-16,-2-1 22 0,0 0-15 15,-5 1-13-15,0 0-9 16,-3 0 1-16,-3 5 8 0,-2 0 15 16,0 2 0-16,0 2-14 0,-2 1-34 15,-1 1-39-15,1 5-30 0,-4 3 6 16,4 3 21-16,-1 1-12 0,3 0-3 16,3 0-1-16,5 1 17 0,-1 0 0 15,4-2-13-15,2 1-3 0,0 1-57 16,2-2-73-16,3-1-35 0,0 2-32 15,0-5-94-15,0 0-151 0,1-2-279 16,-6-3-598-16,7-3-254 0</inkml:trace>
  <inkml:trace contextRef="#ctx0" brushRef="#br1" timeOffset="50315.87">17967 11169 2123 0,'0'0'1097'0,"0"0"-658"15,0 0-13-15,0 0-84 0,0 0-120 16,0 0-188-16,0 0 0 0,0 0 40 16,0 0 12-16,15 35 42 0,-4-21-27 15,2 1-34-15,0 2-43 0,0-2-11 16,2 1-13-16,1-2-3 0,-1 1-61 16,1-4 24-16,-1-2-156 0,-2-2-86 15,3-2-47-15,-4-4-368 0,-4-1-492 16,8-5-183-16</inkml:trace>
  <inkml:trace contextRef="#ctx0" brushRef="#br1" timeOffset="50501.99">18280 11124 2381 0,'0'0'798'0,"0"0"-293"16,-31 7-104-16,7 3-75 0,-9 6-75 15,-6 6-39-15,-5 3-11 0,0 1-15 16,3 0-22-16,5-1-15 15,-1-1-40-15,9-1-45 0,7-5-43 16,6-4-21-16,7-2-17 0,3 3-77 16,-3 2-185-16,6 0-175 0,-1-3-906 15,3-7-2005-15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11-04T15:25:05.42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16450 8787 673 0,'0'0'606'0,"0"0"-121"16,0 0-125-16,0 0-59 0,0 0-23 15,0 0-21-15,13-33-20 0,-11 28 5 16,3 0-45-16,1 0-46 0,-4 0-19 15,3 1-9-15,0 1 0 0,-2 1-17 16,2 0-16-16,-2 0-25 0,2 2-6 16,-2 0-7-16,2 0-18 0,-3 0-6 15,1 0 3-15,2 2 3 0,-2 1 3 16,2 1-4-16,-3 2-2 0,4-1-3 16,-4 1-1-16,1 1 1 0,-1 0 0 15,-2 1-1-15,3-1-5 0,-3-1 5 16,0 0-2-16,-3 0 2 15,1-2 4-15,-1 0 15 0,-2-1 18 16,0 1 6-16,-3-2-3 0,3-1-3 16,-3-1-22-16,0 0-9 0,1 0-5 15,-1-1-1-15,0-2-6 0,3-1-5 16,-3-2 5-16,3 1 6 0,0-1-15 16,0-1 6-16,2 0 4 0,0-1-4 15,1 1-6-15,-1-1 0 0,3 1-9 16,0 0-1-16,0 0 0 0,3 0-1 15,-1 1-1-15,4 2-3 0,-1-2-12 16,3 2 3-16,-1 0 10 0,4 1 2 16,-4 1 1-16,4 1 2 0,-1 0 0 15,0 1 9-15,1 1-9 0,-1 1 0 16,-2 1 0-16,2 2 9 0,-2-1-9 16,-3 0 0-16,3 2 0 0,-3-1 9 15,-2 1-10-15,-1 0 0 0,-2 1 16 16,0 0-2-16,-2 0-4 0,-4 2 9 15,1-1-6-15,-2 1 0 0,-4-2 0 16,1 0 0-16,0-3-3 16,-1 2 0-16,-2-1 1 0,3-2-10 15,-3 0 9-15,3-3 0 0,-1 2-9 16,1-2 12-16,0 0-12 0,-1-2 12 16,4-2-3-16,-4 0 0 0,6-1 6 15,0 0 6-15,0-1-5 0,2-1-16 16,1 1 9-16,2-2-10 0,0 2-1 15,0-1-1-15,0 1 0 0,2-1 0 16,3 2-2-16,0-1-16 0,3 0 15 16,3 2-10-16,-4 0 10 0,4 1 0 15,-4 2 1-15,4-1 0 16,-1 2-10-16,0 0 10 0,-2 3 0 16,3 0-1-16,-4 0 0 0,1 2 2 15,-3 0 1-15,-2 0 0 0,-1 2 1 16,1 0 2-16,-3-1 12 0,0 0 0 15,0 1-2-15,-3 1 5 0,-2-2-3 16,0 0-3-16,-3-1 0 0,3 0-10 16,-5-1 16-16,2-1-16 0,0-1 16 15,1 0-6-15,1-2 0 0,-1 0-9 16,-1 0 15-16,3-2-6 0,-3-3-9 16,3-1 12-16,2 1-12 0,-2-4 9 15,2 1-9-15,1-2 0 0,2 2-1 16,0 0-1-16,0 0-1 0,2 0-1 15,1 3-1-15,0 1-14 0,2 0 1 16,-3 1 0-16,1 1 0 0,2 2-6 16,0 0 0-16,-2 0 3 15,2 0 3-15,0 0-21 0,0 4-61 16,1-2-81-16,-1 2-89 0,0-1-156 16,0-2-672-16,3-1-1256 0</inkml:trace>
  <inkml:trace contextRef="#ctx0" brushRef="#br0" timeOffset="1397.92">17194 9692 1034 0,'0'0'677'15,"0"0"-197"-15,0 0-102 0,0 0-104 16,0 0-46-16,0 0-4 0,0 0-30 16,0 0-17-16,0 0-13 0,18-18-25 15,-15 17-10-15,-1 1 2 0,1 0 6 16,0 0-10-16,-1 0-31 0,1 0-41 15,-1 2-12-15,-2 0 19 0,3-1 18 16,-3 2 15-16,0 0-10 16,0 1-27-16,0-1-9 0,-3 1 6 15,1 1 0-15,-3 1-3 0,-1-1-13 16,1 0 1-16,0-1-7 0,-3 1-12 16,3-1-5-16,0-1-4 0,0-2-9 15,0 1 18-15,2-1-3 0,0-1 9 16,1 0 1-16,-1-1 2 0,1-2 3 15,-1-1 4-15,0-2 17 0,3 2 28 16,0-1-4-16,0-1-29 0,3 1-22 16,2 0-24-16,3 0 0 0,-3 2 0 15,3-1 0-15,2 3 0 0,1-2 0 16,-1 0 0-16,0 2-2 0,-2 0-1 16,2 0 0-16,-2 1 0 0,-3 0-1 15,0 0 1-15,1 1-2 0,-4 1 0 16,-2 1-9-16,0 0 11 0,0 1 3 15,-2 0 12-15,-1 1 3 16,-2 1-3-16,-3 0 1 0,0-1-14 16,1-1 10-16,-1 0-9 0,0 0 0 15,3-2 9-15,0-1-9 0,2 1 15 16,-2-2-3-16,2 0 9 0,1-2 0 16,2 1 3-16,-3-4-9 0,3 1 3 15,0-1 7-15,0 0-7 0,0-2-6 16,3 0 0-16,2 1-12 0,-2-1-2 15,2 2-1-15,0-1 0 0,0 2 0 16,0 0 1-16,0 1-1 0,1 0 0 16,-1 0-1-16,0 3-1 0,-2 0-13 15,2 0 12-15,-3 0-15 0,1 3 15 16,-1 0-9-16,-2 2 11 0,3 1 1 16,-3 0 1-16,0 1 2 0,-3-1 9 15,1 0-11-15,-1 2 1 16,-2-3 1-16,0 1 9 0,0-1-11 15,-3-1 0-15,3 0 2 0,-3-1 0 16,3-1 0-16,0-2 9 0,0 0-10 16,-1 0 13-16,4-4-13 0,-3 0-2 15,2-2-2-15,0 0-22 0,1-1-21 16,2 0-25-16,0 0-29 0,0 0-34 16,0 0-45-16,0 1-59 0,5 1-140 15,0-2-392-15,0 1-1020 0,6-2-758 0</inkml:trace>
  <inkml:trace contextRef="#ctx0" brushRef="#br0" timeOffset="2504.71">17923 9135 994 0,'0'0'1007'15,"0"0"-499"-15,0 0-51 0,0 0-86 16,0 0-132-16,0 0-72 0,0 0-22 15,0 0-10-15,0 0-15 0,0 0-24 16,23-9-21-16,-18 10-13 0,1 1-12 16,-1 0-7-16,-3 0 0 0,1 1-2 15,0-1 5-15,-1 0-9 0,-2 0-3 16,0-1 0-16,0 1 6 16,0-1 27-16,-2 1 40 0,-1 1-12 15,-2 0-21-15,0 1-23 0,-1 0-17 16,1 1-7-16,-3-1-14 0,3 0-11 15,0 0 10-15,0-1-11 0,2-1 2 16,-2-1 9-16,3 0-9 0,2-1 15 16,-3 0 7-16,0 0 2 0,3-1-3 15,-2-1 7-15,2-2-1 0,0-2 1 16,0 0-1-16,5-1 0 16,-2 1-8-16,2-1-19 0,3 1 12 15,-1 0-12-15,1 0 15 0,2 1-6 16,1 0-11-16,-1 1 2 0,0 1 12 15,-2 2 0-15,-3 0 1 0,3 1-1 16,-3 0-13-16,-2 0 10 0,2 1 6 16,0 2-6-16,-5-1-9 0,3 2 12 15,-3 0-3-15,0 1 0 0,0 1 7 16,-3 0 8-16,-5 0 57 0,3 0 40 16,-2 1-39-16,-1-1-34 0,0-2-18 15,-2-1-9-15,2 0-6 0,0-2-3 16,0 1 1-16,1-2-14 0,-1 0 10 15,3-2-9-15,2-2 15 0,-2 1-15 16,5-2-1-16,-3-2 10 0,3 1-11 16,0-1 0-16,3-2-1 0,2 2-1 15,0 0-1-15,3 0-13 0,2 2 3 16,-2 0 9-16,0 2-9 16,0 1 10-16,-1 0-10 0,1 2 10 15,-3 0-17-15,-2 2 4 0,2 0 3 0,-2 1 9 16,-3 1 0-16,2 1 3 15,-2 0 0-15,0 1 3 0,-2 1 15 16,-3-2 0-16,-1 1 4 0,1 0-7 16,-3-2 0-16,1 0-12 0,2-1-1 15,-3 0-2-15,5 0-30 0,-2-2-70 16,2-1-93-16,3 0-76 0,0 0-116 16,0 0-342-16,0-5-1122 0</inkml:trace>
  <inkml:trace contextRef="#ctx0" brushRef="#br0" timeOffset="3644.1">18649 7658 1369 0,'0'0'1015'0,"0"0"-566"0,0 0-42 16,0 0-121-16,0 0-68 0,0 0-45 15,0 0-47-15,3-27-19 0,-1 23 2 16,4 1 6-16,-1-1 6 0,0 2 2 16,0-1 0-16,0 2-3 0,1-2 9 15,-1 2 8-15,0 0-21 0,-3-1-28 16,1 2-24-16,0 0-21 0,-1 0-10 16,1 0-12-16,-3 0-18 0,2 2-3 15,-2 2-3-15,0 1 3 0,0 0 1 16,0 1 14-16,0-1 0 0,0 0-15 15,0-1 0-15,-2 1 1 16,2 0-1-16,-3-1 2 0,3-1 1 16,-2 0 0-16,2 0 15 0,-6-1 0 15,4 0 6-15,-1-1 7 0,-2-1 20 16,-3 0 16-16,3 0 11 0,3 0-17 16,-4-3-7-16,4 1 6 0,-1-2-14 15,1 1-4-15,2-1-3 0,0 0 0 16,0 0-12-16,2 0-9 0,3 1-18 15,1-1-13-15,1 2-2 0,4 0 12 16,-4 1 1-16,4 1-1 0,-1 0 1 16,-2 0-1-16,2 0-12 15,-5 3 13-15,1-2-10 0,-1 2 9 16,-3 0 0-16,-2 1-9 0,0-1 12 16,0 2 3-16,0-1 15 0,-5 0 0 15,0 1-3-15,-3 0 9 0,0-1-8 16,-4-1-15-16,1 0 11 0,1-3-10 15,-3 1 10-15,3-1-10 0,2 0 13 16,3-1-12-16,-1-2 15 0,1-2-3 16,3 2-3-16,-1-2-10 0,1-1-2 15,2 0-3-15,0 1-12 0,0 0 3 16,0 0-33-16,0 1-43 0,0 1-47 16,-3-3-47-16,3 4-54 0,0-1-131 15,0 1-559-15,0-3-1069 0</inkml:trace>
  <inkml:trace contextRef="#ctx0" brushRef="#br0" timeOffset="4732.22">19440 6528 1315 0,'0'0'783'16,"0"0"-278"-16,0 0-158 0,0 0-62 16,5-29-46-16,1 21-42 0,-4 0-33 15,3 1-23-15,3 0-21 0,0 0-5 16,0 0 4-16,-1-1-2 0,1 2 13 15,0 0 21-15,-3 2 6 0,0 0 8 16,0 0-19-16,1 2-24 0,-1 1-25 16,0 0-24-16,-3 1-21 0,4 2-16 15,-1 1-6-15,-3 2-5 0,4 0-10 16,-4 2 6-16,1 0-3 16,-3 0-15-16,0-1 12 0,0-1 7 0,-3 1-1 15,1-1 12-15,-4-2 36 16,-1 0 22-16,1 1-24 0,-1-3-16 15,-1 1-15-15,0-2-6 0,0 0 6 16,3-2 4-16,-2 0-1 0,1-3 0 16,4 1 6-16,-3-1 0 0,2-1-12 15,0 0-15-15,3 1-15 0,0-1 0 16,0 1-1-16,3-1-2 0,2 3-12 16,0-1-6-16,3 2 0 0,0-1 0 15,2 3 6-15,-2-2 0 0,0 2 0 16,2 3 0-16,0 0 10 0,-2 2 0 15,0 1 2-15,-3 1 0 0,0 0 0 16,-2-2 0-16,-3 0 3 0,-3 1 15 16,-2-1 6-16,-3-1 3 0,-2 1-3 15,0-2-9-15,-3 1 3 0,0-2-15 16,2-1 12-16,-1-1-2 16,4 0-10-16,0 0 15 0,0-1 9 15,3-3-9-15,3 0 0 0,-4-1 6 0,4 1-3 16,2-3 6-16,-3 1 9 15,3-1-15-15,0 1-9 0,3-2-12 16,-1 2-3-16,1 0-18 0,2 2 0 16,0 0-39-16,0 1-82 0,6 0-86 15,-1 2-74-15,3 0-261 0,-3 1-970 16,8-5-2055-16</inkml:trace>
  <inkml:trace contextRef="#ctx0" brushRef="#br0" timeOffset="5707.41">20223 6806 134 0,'0'0'704'0,"0"0"-320"16,0 0-78-16,0 0 58 0,0 0-65 16,0 0-69-16,16-31-17 0,-13 24-4 15,-1 1 42-15,-2 2 14 0,3 0-5 16,-3 1-20-16,0 2-7 0,0-2 7 16,0 2-27-16,-3 1-28 0,3 0-28 15,-2 0-38-15,-1 0-21 0,-2 0-16 16,2 0-12-16,1 1-21 15,-4 2 0-15,1 0-4 0,3 1-8 16,-3 1-4-16,2 0-15 0,3 1-15 16,-3 1 15-16,3-1-15 0,0 1 12 15,3 1-12-15,0-1 15 0,-1-3-6 16,1 1-9-16,-1-1 12 0,1-2 0 16,-3 0-3-16,0-1 10 0,0-1 17 15,0 0 22-15,0 0 111 0,0 0-30 16,-3-1-64-16,1-3-30 0,-1-1-17 15,1-1-16-15,-4 0-12 0,4-1 12 16,2-1-3-16,-3 1 6 0,3-2-16 16,0 0 0-16,3-1-2 15,2 2 0-15,-2-1-1 0,4 2 1 16,-2 3 0-16,1-2 1 0,4 4 1 16,-5-1 0-16,3 1 1 0,0 2-2 15,-1 1-1-15,4 3-3 0,-4 1 1 16,1 1 2-16,-3 1-1 0,3 1 0 15,-5-1 0-15,-1 1 1 0,-2 0 2 16,-2 0 10-16,-6-1 6 0,0-1 3 16,-2-1-6-16,0 0 6 0,-3-1-6 15,2-1 9-15,-2 0 18 0,3-3 46 16,2 0-37-16,1 0-18 0,1 0-9 16,1-2-6-16,3-1 0 0,-1 0-15 15,0-2 18-15,3 1-21 0,0 0-2 16,0 1-10-16,3-1-3 0,-3 0 3 15,3 0-24-15,2-1-45 0,0 2-73 16,0 0-66-16,3 0-81 16,2 2-275-16,-2-2-985 0,5-1-1955 0</inkml:trace>
  <inkml:trace contextRef="#ctx0" brushRef="#br0" timeOffset="7410.25">21082 8369 825 0,'0'0'397'0,"0"0"-126"0,0 0-5 15,0 0-32-15,0 0-49 0,-8-29-23 16,5 23-7-16,1 2 10 0,-3 0-11 16,2 1 17-16,0-1 8 0,3 2 6 15,-2 0 12-15,-1 1-17 0,1 0-10 16,-1 0-12-16,3 1 5 0,0 0-5 15,0 0-15-15,0 0-35 0,0 0-25 16,0 0-16-16,3 0-8 0,-1 0 11 16,1 1-6-16,-1 0-12 0,4 2-18 15,-4 0-9-15,1 0-13 0,-1 1 0 16,1-1 6-16,-3 1 7 0,0-1-1 16,0 0 13-16,0 1 5 0,0-2 22 15,-3 0 36-15,-2 0-6 16,0 0-24-16,0-1-12 0,-3-1-16 15,0 0-12-15,1 0-5 0,-1 0-7 16,0 0 3-16,3-1-3 0,0-1 0 16,-1 0 0-16,4 1-3 0,-1-1 7 15,3 1-10-15,0 1 3 0,0-3 3 16,0 3-17-16,0-2-1 0,3 0-15 16,2 1 3-16,3-1 10 0,0 2 1 15,-1 0 0-15,1 0 1 0,0 1 1 16,0 1-1-16,-3 2-1 0,-3 1 0 15,1-1 1-15,-3 1 2 0,0 0 16 16,-3 1 9-16,-2 0 6 0,-3 0 3 16,1 0 4-16,-4-2 50 0,4 0 16 15,-4 0-34-15,6-2-30 0,-3-1 0 16,3 1-9-16,3-2 3 0,-1 0 1 16,0 0 5-16,3-3 9 0,-2-1 6 15,2-1-18-15,2-1-27 0,4-4-12 16,-1 1 0-16,2 0-12 0,4 1 10 15,-1-1-8-15,-2 4 10 16,-3 0 12-16,0 3 0 0,0-1-9 16,-2 3-2-16,-3 0-1 0,0 0-3 15,0 0 0-15,0 1-14 0,-3 3 17 16,-2-1 18-16,0 3-17 0,0-2 2 16,0 2-3-16,0-1-28 0,2 0-74 15,0 0-112-15,3-2-87 0,8 1-189 16,-3-2-776-16,6-3-1380 0,-1-46 998 0</inkml:trace>
  <inkml:trace contextRef="#ctx0" brushRef="#br0" timeOffset="8445.09">21764 9563 137 0,'0'0'1813'0,"0"0"-1195"16,0 0-84-16,0 0-66 0,0 0-117 15,0 0-50-15,0 0-47 0,0 0-22 16,0 0-24-16,3-11-30 0,-3 11-38 16,0 0-18-16,0 0-25 0,0 1-18 15,-3 0-10-15,0 0 1 16,-2 0 6-16,3 0 2 0,-4 0-2 15,4-1-16-15,-1 0-8 0,3 0-7 16,-2 0-6-16,-1 0-6 0,3 0-3 16,0 0 0-16,0 0-2 0,-2-2-4 15,2 1-3-15,0-2-6 0,0 0-12 16,2-1-1-16,1 1 13 0,2-1-13 16,-3-1 10-16,4 2-11 0,1-1 1 15,-1 3 1-15,-1-2-2 0,0 2 1 16,-2 1-1-16,-1 0-1 0,1 0-12 15,-1 0 0-15,-2 3 9 0,0-2-9 16,0 2 12-16,0 0 1 0,0 0 14 16,0 1 0-16,-5-1-3 0,3 0 0 15,-4-1 6-15,-1 1-6 0,1-1 0 16,-1-1-11-16,1-1 2 0,1 0 9 16,0 0-9-16,0 0-1 0,2-1 10 15,1-1-10-15,-1-1 10 0,1 1-12 16,2-2-12-16,-3 1-33 15,3 0-51-15,0-1-88 0,5 0-97 16,3 0-134-16,-3 2-572 0,11-4-1170 0</inkml:trace>
  <inkml:trace contextRef="#ctx0" brushRef="#br0" timeOffset="9858.49">22472 9422 1404 0,'0'0'669'15,"0"0"-151"-15,0 0-7 0,0 0-109 16,0 0-86-16,0 0-42 0,0 0-44 15,0 0-34-15,0 0-45 0,0-30-41 16,5 29-24-16,1-1-12 0,-1 0-4 16,0 2-6-16,3 0-12 0,-1 0-3 15,-1 0-12-15,-1 3-16 0,0 0-9 16,0 1-10-16,0 1-1 0,-5 1 0 16,3-1 11-16,-3 0 1 0,-3 1 8 15,1-2 6-15,-3 0 7 0,-1-1 29 16,-1 1 65-16,-1-3-22 0,0 2-30 15,0-3-13-15,1 0-12 16,1 0-17-16,-1 0 2 0,1-1-6 16,4-1-12-16,-1 1 0 0,-2-2-6 15,5 2 7-15,0 0-4 0,0-1-14 16,0-1 0-16,0 2-2 0,3-1-19 16,2 0-2-16,3 0-2 0,-3 1 9 15,5-1 3-15,-2 2 10 0,2 0-13 16,-2 3 13-16,0 1-1 0,-3-1 2 15,3 2-1-15,-6-1 2 0,1 0 1 16,-3 0 14-16,0 1 6 16,-3 0 6-16,-4-1 4 0,-1 0 5 0,0-1 3 15,0 1-9-15,-2-2-9 0,0 0 9 16,2-1 22-16,0 0 35 16,3-1-18-16,-3 0-15 0,3 0-8 15,2-2-4-15,1-1-6 0,-1-2-12 16,3 2-6-16,0-4-15 0,3 2-2 15,2-1-1-15,0 0-2 0,3 1-16 16,0 1 16-16,-3 1 2 0,3 1-3 16,-3 0 0-16,0 0 0 0,0 2-15 15,-5 0 6-15,3 0 0 0,-3 2 0 16,0 0 9-16,0 0 2 0,0 1 1 16,-3 1 2-16,-2 0 19 0,0 0-18 15,0 1 15-15,-3 0-18 0,3 1 0 16,-1-1 1-16,1-2 0 0,0 2-1 15,3-2 0-15,-1-1 0 0,0 0 0 16,3-2-3-16,0 0-14 0,0 0 17 16,0 0 12-16,3 0 0 0,0-2 6 15,2-1-15-15,2-2-1 16,1 1-1-16,0-1-1 0,2-1-1 16,1 1-1-16,-4 0-1 0,1 3 1 15,-3-1 1-15,3 0-2 0,-5 2 0 16,-1 1-9-16,-2-1 0 0,0 1-3 15,0 0-12-15,0 0 0 0,-5 2 11 16,0 1 13-16,2 0-18 0,-4 1-27 16,4 0-42-16,-2-1-49 0,2 1-36 15,3 0-54-15,0-1-190 0,0 0-631 16,5-3-833-16</inkml:trace>
  <inkml:trace contextRef="#ctx0" brushRef="#br0" timeOffset="16190.34">23209 8052 1258 0,'0'0'599'0,"0"0"-29"0,0 0-61 16,0 0-61-16,0 0-74 0,0 0-46 16,28-25-17-16,-22 22-24 0,-4 1-23 15,1 0-35-15,-1-1-16 0,3 3-31 16,-2-1-12-16,0 0-28 16,2 1-21-16,0 0-19 0,0 0-27 15,0 0-26-15,0 2-16 0,1 0-9 16,-1 0-12-16,0 1 0 0,-2-1-9 15,-1 1-1-15,-2-1 0 0,3 2 10 16,-3-1 0-16,-3 0 3 0,1 0 6 16,-1 1 0-16,-2 0-3 0,-3-1 3 15,3-1 7-15,-3 0-4 0,3-1-3 16,-3-1 0-16,3 0 3 0,0 0-6 16,0-1-15-16,0-1 21 0,2-1-6 15,-2 1-3-15,2-2-3 0,-2 1-9 16,2-1 12-16,1 1-13 0,2-1 10 15,0 0-12-15,0 1 0 0,0 0-1 16,2 0-11-16,4-1 0 0,1 2-3 16,1 0 3-16,0 1-3 0,2-1 13 15,3 1-1-15,-3 1-9 16,1 1 10-16,-1 2 0 0,-2 0-10 16,-3 1 10-16,0 0 0 0,0 2 0 15,-2-1 1-15,-3 1 1 0,0 0 2 16,0 0 13-16,0 3-12 0,-3-2 21 15,-2 1-6-15,-3-1 3 0,6-2-6 16,-11 1 6-16,5-2 0 0,-2-1 3 16,-3-1-3-16,3-1-3 0,-1 0-16 15,4-1 16-15,-1 0 27 0,0-1 18 16,3-1-18-16,0-2-11 0,2 0-13 16,0-1-3-16,3-1-3 0,0-1-12 15,0-1-1-15,3-1-2 0,2 1-3 16,3-1 0-16,0 1 0 15,0 3 0-15,-3-1 1 0,2 1-1 16,1 2 1-16,-3 1-1 0,3 2-12 16,0 0 0-16,-6 0 13 0,4 2-10 15,-4-1 0-15,1 3 0 0,-3-1 8 16,0 2 2-16,-3 0 2 0,1-1 3 16,-6 2 1-16,0-2 11 0,0 3-14 15,1-2-1-15,-1-1-33 0,3 1-45 16,0-2-42-16,2-1-51 0,3 0-31 15,0-1-57-15,0-1-185 0,3 0-259 16,-1-3-615-16,6-4-1075 0</inkml:trace>
  <inkml:trace contextRef="#ctx0" brushRef="#br0" timeOffset="17852.84">23979 6686 1182 0,'0'0'358'0,"0"0"256"0,0 0-196 16,0 0-119-16,0 0-71 0,0 0-46 15,0 0-58-15,0 0-44 0,-2-28-42 16,4 24-16-16,6 0 6 0,-3 0 7 16,3 0 25-16,0 2 26 0,-1-1 46 15,-4 2 54-15,2-1 1 0,0 2-32 16,0 0-49-16,-2 0-29 0,2 0-6 15,-2 2-4-15,-1 2-11 0,6-1-1 16,-5 2-12-16,-1 1 12 0,1 0-6 16,-1 0 3-16,1 0-9 0,-3 0 5 15,0 0-8-15,0-1-3 0,0 0 11 16,-3 1 10-16,1-2 21 0,-3 0 27 16,2-1-3-16,-7 0-27 0,5 0-15 15,-3-2-7-15,0 0-9 0,0 0-5 16,1-1-1-16,-1 0 3 0,3-2-5 15,-3 1 5-15,5-1 0 0,-2-1 0 16,3 1 3-16,2-1 1 16,-6 1-4-16,6 0-3 0,0 1-3 15,0-2 0-15,0-1-9 0,6 1-12 16,-6-1-12-16,5 1 0 0,3 0 0 16,-1-1-2-16,4 1 2 0,-1 0 9 15,-2 0-9-15,2 3 12 0,-2 0 1 16,2 0-4-16,-2 0-9 0,-3 3 0 15,0 0-2-15,-2 0-1 0,-1 1-1 16,1-2-1-16,-3 1 2 0,0 3 0 16,0-1 2-16,-3 0 1 0,1 0 12 15,-1 0-3-15,-2 1 0 0,0-1-10 16,0 0 13-16,-3-1-3 0,0-1-10 16,0 0 0-16,1-1 1 15,-1-2 12-15,0 1-12 0,3 0 12 16,-3-1 0-16,3 0-3 0,0-1 0 15,2 0 6-15,1-3 27 0,-3 0 30 16,5-3-21-16,0 0-24 0,-6-1-9 16,6-1-18-16,0-2 9 0,0 2-11 15,6 0-1-15,-4 1-1 0,1 1-1 16,2 1 1-16,0 1-2 0,0 0-15 16,0 2 6-16,3 0 10 0,3 2-1 15,-4 0-12-15,1 1 12 0,0 0-12 16,2 2 13-16,-2 3-1 0,-3-1 1 15,0 1 0-15,0 0-1 0,-2 0 1 16,0 1-1-16,-3 1 3 0,0-1 0 16,0 0 1-16,-6-1 14 0,4 1 0 15,-3 0 0-15,-3-1 0 16,0-1 0-16,0 0-13 0,1-1 0 0,-1-1 16 16,0-2-16-16,0 0 1 0,1 0 9 15,-1-1-9-15,3-2 15 16,0-1-15-16,-1-1 13 0,1 0-13 15,3-3 0-15,2 1 0 0,-6 2-2 16,6-4 0-16,0 1-1 0,0 1-3 16,0 0 1-16,6 2-10 0,-6 1-1 15,2 0 10-15,1 2-15 0,2 0 0 16,0 0 3-16,0 1 3 0,0 1-3 16,1 0-3-16,1 1 6 0,-1 2 0 15,-1 0 0-15,0 1 9 0,0 1-12 16,-2 0-3-16,-1 1 3 0,-2-2-6 15,0 1-3-15,0 0 0 0,0-1-12 16,-2 2-15-16,-4-4-12 0,4 1-37 16,-1 0-35-16,1-1-43 0,-1 0-127 15,3 0-304-15,0-1-790 0,0-1-942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C55C-3B27-C844-A69E-D1E7A444D8D0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67E2-D675-374F-8B11-7B4396754B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NMR: Arealet gir informasjon om antall H-atomer i samme hydrogenmiljø relativt til andre hydrogenmiljøer.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57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Livekoding: Rektangelmetoden. Økende 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64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Livekoding: Trapesmetoden.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56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6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1025"/>
            <a:ext cx="7429501" cy="1884458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4320"/>
            <a:ext cx="7428379" cy="8557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78D-282B-FF45-8EA6-2895F3C87F28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05.11.2021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05.11.2021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05.11.2021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05.11.2021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5" r:id="rId15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574C-EDB0-4093-99A6-A400FE614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for kjemikere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7633F-38EF-4D85-9ED0-6D967DA7B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Numerisk integrasjon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E8BD12-25AB-48BB-9CD1-3C4604D09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89" y="3982065"/>
            <a:ext cx="3497949" cy="326424"/>
          </a:xfrm>
        </p:spPr>
        <p:txBody>
          <a:bodyPr>
            <a:normAutofit/>
          </a:bodyPr>
          <a:lstStyle/>
          <a:p>
            <a:r>
              <a:rPr lang="nb-NO" dirty="0"/>
              <a:t>Andreas Haraldsrud</a:t>
            </a:r>
          </a:p>
          <a:p>
            <a:r>
              <a:rPr lang="nb-NO" dirty="0"/>
              <a:t>Kjemisk institutt, UiO</a:t>
            </a:r>
          </a:p>
        </p:txBody>
      </p:sp>
    </p:spTree>
    <p:extLst>
      <p:ext uri="{BB962C8B-B14F-4D97-AF65-F5344CB8AC3E}">
        <p14:creationId xmlns:p14="http://schemas.microsoft.com/office/powerpoint/2010/main" val="130419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4029BC-A6CD-48B0-920C-B25C62FC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Trapesmetoden</a:t>
            </a:r>
          </a:p>
        </p:txBody>
      </p:sp>
      <p:pic>
        <p:nvPicPr>
          <p:cNvPr id="7" name="Plassholder for innhold 6" descr="Et bilde som inneholder ser, foto, ansikt, baseball&#10;&#10;Automatisk generert beskrivelse">
            <a:extLst>
              <a:ext uri="{FF2B5EF4-FFF2-40B4-BE49-F238E27FC236}">
                <a16:creationId xmlns:a16="http://schemas.microsoft.com/office/drawing/2014/main" id="{0D2994AD-4E92-4384-8EF7-5C957071C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452" y="2776633"/>
            <a:ext cx="1600993" cy="2080419"/>
          </a:xfr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BF33B448-7D88-463D-A79D-F34A78280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212200"/>
              </p:ext>
            </p:extLst>
          </p:nvPr>
        </p:nvGraphicFramePr>
        <p:xfrm>
          <a:off x="4730750" y="1427164"/>
          <a:ext cx="441325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unktgrafikkbilde" r:id="rId4" imgW="3981600" imgH="2771640" progId="Paint.Picture">
                  <p:embed/>
                </p:oleObj>
              </mc:Choice>
              <mc:Fallback>
                <p:oleObj name="Punktgrafikkbilde" r:id="rId4" imgW="3981600" imgH="2771640" progId="Paint.Picture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BF33B448-7D88-463D-A79D-F34A78280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0750" y="1427164"/>
                        <a:ext cx="4413250" cy="307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E2C1721-0ED6-4268-AF23-5E46FE10FAEA}"/>
                  </a:ext>
                </a:extLst>
              </p:cNvPr>
              <p:cNvSpPr txBox="1"/>
              <p:nvPr/>
            </p:nvSpPr>
            <p:spPr>
              <a:xfrm>
                <a:off x="287147" y="1440181"/>
                <a:ext cx="4552950" cy="12610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sz="1800" b="1" dirty="0"/>
                  <a:t>Trapesmetoden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nb-NO" sz="1800" dirty="0"/>
              </a:p>
            </p:txBody>
          </p:sp>
        </mc:Choice>
        <mc:Fallback xmlns="">
          <p:sp>
            <p:nvSpPr>
              <p:cNvPr id="5" name="TekstSylinder 4">
                <a:extLst>
                  <a:ext uri="{FF2B5EF4-FFF2-40B4-BE49-F238E27FC236}">
                    <a16:creationId xmlns:a16="http://schemas.microsoft.com/office/drawing/2014/main" id="{2E2C1721-0ED6-4268-AF23-5E46FE10F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" y="1440181"/>
                <a:ext cx="4552950" cy="1261051"/>
              </a:xfrm>
              <a:prstGeom prst="rect">
                <a:avLst/>
              </a:prstGeom>
              <a:blipFill>
                <a:blip r:embed="rId7"/>
                <a:stretch>
                  <a:fillRect l="-935" t="-191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0FB88042-4A88-4789-BFC1-52A50ABC6E4A}"/>
                  </a:ext>
                </a:extLst>
              </p14:cNvPr>
              <p14:cNvContentPartPr/>
              <p14:nvPr/>
            </p14:nvContentPartPr>
            <p14:xfrm>
              <a:off x="5904360" y="2307600"/>
              <a:ext cx="2765880" cy="119772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0FB88042-4A88-4789-BFC1-52A50ABC6E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95000" y="2298240"/>
                <a:ext cx="2784600" cy="12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50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B12B3-E3EE-48E8-90A3-3DB60F66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Simpsons metode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5307B9-293C-480F-80CF-4880C5FA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La oss tilnærme toppen av den geometriske</a:t>
            </a:r>
            <a:br>
              <a:rPr lang="nb-NO" dirty="0"/>
            </a:br>
            <a:r>
              <a:rPr lang="nb-NO" dirty="0"/>
              <a:t>figuren som andregradspolynomer.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C4DB72-B9F6-4D8E-BD09-F1893C1B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1440181"/>
            <a:ext cx="4638675" cy="28479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DF329E-45D7-4977-881D-5EBA187D7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9" y="2044821"/>
            <a:ext cx="4059206" cy="8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51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2EA92E-9D69-4E5A-ADC2-9085F15F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Det hele handler om tilnærminger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B202360-E765-4A52-B34F-546416DE9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445" y="1724025"/>
            <a:ext cx="4067326" cy="2319338"/>
          </a:xfr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55E513AF-47B1-4439-BF7E-184E8621A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901" y="0"/>
            <a:ext cx="3848100" cy="512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0DA5B8-0940-4A3A-91E3-D799C518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2ADA5E4-895F-4F05-AA60-8D0EB3DAF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816"/>
          <a:stretch/>
        </p:blipFill>
        <p:spPr>
          <a:xfrm>
            <a:off x="1936684" y="1364970"/>
            <a:ext cx="5270632" cy="3780118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5947305-2A9C-4321-B877-082964487250}"/>
              </a:ext>
            </a:extLst>
          </p:cNvPr>
          <p:cNvSpPr txBox="1"/>
          <p:nvPr/>
        </p:nvSpPr>
        <p:spPr>
          <a:xfrm>
            <a:off x="1117433" y="1308936"/>
            <a:ext cx="370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Når jeg skreller poteter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AF964BB-7BEE-49F7-8B70-4A7A5724C0E5}"/>
              </a:ext>
            </a:extLst>
          </p:cNvPr>
          <p:cNvSpPr txBox="1"/>
          <p:nvPr/>
        </p:nvSpPr>
        <p:spPr>
          <a:xfrm>
            <a:off x="4727408" y="1308936"/>
            <a:ext cx="406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Når mora mi skreller poteter</a:t>
            </a:r>
          </a:p>
        </p:txBody>
      </p:sp>
    </p:spTree>
    <p:extLst>
      <p:ext uri="{BB962C8B-B14F-4D97-AF65-F5344CB8AC3E}">
        <p14:creationId xmlns:p14="http://schemas.microsoft.com/office/powerpoint/2010/main" val="406311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6525B6-8753-44B9-8642-78DC533E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D5E970-649B-4262-B6C7-45BDCE7E9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9F2E92C-D00E-435E-BA6C-701050092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61"/>
            <a:ext cx="9144000" cy="463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D3A4F1DE-D635-4044-AF2E-011D684B19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075780"/>
            <a:ext cx="9145143" cy="4136962"/>
          </a:xfrm>
        </p:spPr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344CEE5-981D-4C27-8BA8-73A194F65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92ACD7EA-E265-426D-94A3-1AF5FBB7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893" y="2478088"/>
            <a:ext cx="2788023" cy="542291"/>
          </a:xfrm>
        </p:spPr>
        <p:txBody>
          <a:bodyPr>
            <a:noAutofit/>
          </a:bodyPr>
          <a:lstStyle/>
          <a:p>
            <a:r>
              <a:rPr lang="nb-NO" sz="2800" dirty="0"/>
              <a:t>Bruk av </a:t>
            </a:r>
          </a:p>
          <a:p>
            <a:r>
              <a:rPr lang="nb-NO" sz="2800" dirty="0"/>
              <a:t>biblioteker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DF197E-161B-4849-9C3D-AF910EB95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98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E31A1-B2C8-4DD0-B71D-509C7CB9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EEA482-0A18-4534-A233-8AA362F99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C4BD27-7CF6-4ECA-99F7-3503312B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297" y="0"/>
            <a:ext cx="3639405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FD830-4A76-4DBC-83DD-86E34151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Minner om hva vi kan bruke numerisk integrasjon 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A5EC28-38DE-4155-BD2F-D9D383C5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4B62B8-3F93-4D8F-A51B-1F0E062A76DC}"/>
              </a:ext>
            </a:extLst>
          </p:cNvPr>
          <p:cNvPicPr/>
          <p:nvPr/>
        </p:nvPicPr>
        <p:blipFill rotWithShape="1">
          <a:blip r:embed="rId2"/>
          <a:srcRect l="15362" t="13258" b="4801"/>
          <a:stretch/>
        </p:blipFill>
        <p:spPr>
          <a:xfrm>
            <a:off x="2198179" y="1404462"/>
            <a:ext cx="4676775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20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Multippel integrasjon</a:t>
            </a:r>
          </a:p>
        </p:txBody>
      </p:sp>
    </p:spTree>
    <p:extLst>
      <p:ext uri="{BB962C8B-B14F-4D97-AF65-F5344CB8AC3E}">
        <p14:creationId xmlns:p14="http://schemas.microsoft.com/office/powerpoint/2010/main" val="1970051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Multippel integrasjon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nary>
                            <m:nary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unc>
                                <m:func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nary>
                            <m:nary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𝑥𝑦𝑧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𝑑𝑥𝑑𝑦𝑑𝑧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/>
              </a:p>
              <a:p>
                <a:pPr marL="285750" indent="-285750"/>
                <a:r>
                  <a:rPr lang="nb-NO" dirty="0"/>
                  <a:t>Finn dokumentasjonen for </a:t>
                </a:r>
                <a:r>
                  <a:rPr lang="nb-NO" i="1" dirty="0" err="1"/>
                  <a:t>dblquad</a:t>
                </a:r>
                <a:r>
                  <a:rPr lang="nb-NO" dirty="0"/>
                  <a:t> og </a:t>
                </a:r>
                <a:r>
                  <a:rPr lang="nb-NO" i="1" dirty="0" err="1"/>
                  <a:t>tplquad</a:t>
                </a:r>
                <a:r>
                  <a:rPr lang="nb-NO" dirty="0"/>
                  <a:t> fra </a:t>
                </a:r>
                <a:r>
                  <a:rPr lang="nb-NO" i="1" dirty="0" err="1"/>
                  <a:t>scipy.integrate</a:t>
                </a:r>
                <a:r>
                  <a:rPr lang="nb-NO" dirty="0"/>
                  <a:t> og integrer funksjonene.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43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C663D4-9CD0-4BD7-BFC3-DCAE42A2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Problem: Hvordan kan vi finne areal og volum?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B1273C-7752-4F60-AB6F-E2D97CA8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får ofte bruk for å beregne areal og </a:t>
            </a:r>
            <a:br>
              <a:rPr lang="nb-NO" dirty="0"/>
            </a:br>
            <a:r>
              <a:rPr lang="nb-NO" dirty="0"/>
              <a:t>volum i kjemi.</a:t>
            </a:r>
          </a:p>
          <a:p>
            <a:r>
              <a:rPr lang="nb-NO" dirty="0"/>
              <a:t>I kromatografi og andre analysemetoder</a:t>
            </a:r>
            <a:br>
              <a:rPr lang="nb-NO" dirty="0"/>
            </a:br>
            <a:r>
              <a:rPr lang="nb-NO" dirty="0"/>
              <a:t>som f.eks. NMR gir arealet under </a:t>
            </a:r>
            <a:br>
              <a:rPr lang="nb-NO" dirty="0"/>
            </a:br>
            <a:r>
              <a:rPr lang="nb-NO" dirty="0"/>
              <a:t>signalkurver kjemisk informasjon.</a:t>
            </a:r>
          </a:p>
          <a:p>
            <a:r>
              <a:rPr lang="nb-NO" dirty="0"/>
              <a:t>Til venstre er et kromatogram.</a:t>
            </a:r>
          </a:p>
          <a:p>
            <a:r>
              <a:rPr lang="nb-NO" dirty="0"/>
              <a:t>Arealet av toppene gir informasjon</a:t>
            </a:r>
            <a:br>
              <a:rPr lang="nb-NO" dirty="0"/>
            </a:br>
            <a:r>
              <a:rPr lang="nb-NO" dirty="0"/>
              <a:t>om hvor mye det er av hvert stoff relativt</a:t>
            </a:r>
            <a:br>
              <a:rPr lang="nb-NO" dirty="0"/>
            </a:br>
            <a:r>
              <a:rPr lang="nb-NO" dirty="0"/>
              <a:t>til hverandre (prosentvis fordeling).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D344FB5-5F62-4B4C-9334-993135148A40}"/>
              </a:ext>
            </a:extLst>
          </p:cNvPr>
          <p:cNvPicPr/>
          <p:nvPr/>
        </p:nvPicPr>
        <p:blipFill rotWithShape="1">
          <a:blip r:embed="rId3"/>
          <a:srcRect l="15362" t="13258" b="4801"/>
          <a:stretch/>
        </p:blipFill>
        <p:spPr>
          <a:xfrm>
            <a:off x="4048125" y="1368744"/>
            <a:ext cx="4676775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35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9460FC-021E-4D3F-9765-20A21396D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du kunne?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52AB72-4AFC-4922-BD4B-A7CAB93B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Forklare hva som menes med numerisk integrasjon.</a:t>
            </a:r>
          </a:p>
          <a:p>
            <a:r>
              <a:rPr lang="nb-NO" sz="2000" dirty="0"/>
              <a:t>Implementere rektangelmetoden og trapesmetoden som egne Python-funksjoner.</a:t>
            </a:r>
          </a:p>
          <a:p>
            <a:r>
              <a:rPr lang="nb-NO" sz="2000" dirty="0"/>
              <a:t>Bruke numeriske Python-biblioteker.</a:t>
            </a:r>
          </a:p>
          <a:p>
            <a:r>
              <a:rPr lang="nb-NO" sz="2000" dirty="0"/>
              <a:t>Gjøre feilanalyse av ulike integrasjonsmetoder.</a:t>
            </a:r>
          </a:p>
          <a:p>
            <a:r>
              <a:rPr lang="nb-NO" sz="2000" dirty="0"/>
              <a:t>Gjøre rede </a:t>
            </a:r>
            <a:r>
              <a:rPr lang="nb-NO" sz="2000"/>
              <a:t>for ulike </a:t>
            </a:r>
            <a:r>
              <a:rPr lang="nb-NO" sz="2000" dirty="0"/>
              <a:t>problemer i kjemi og matematikk som kan løses med numerisk integrasjon.</a:t>
            </a:r>
          </a:p>
        </p:txBody>
      </p:sp>
    </p:spTree>
    <p:extLst>
      <p:ext uri="{BB962C8B-B14F-4D97-AF65-F5344CB8AC3E}">
        <p14:creationId xmlns:p14="http://schemas.microsoft.com/office/powerpoint/2010/main" val="390355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0856A2-E5C3-4451-B3F5-BB23319B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Integrasjon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338726-C05E-406C-9C48-CB560798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92962"/>
            <a:ext cx="7920990" cy="3060383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Vi kan ikke regne </a:t>
            </a:r>
            <a:r>
              <a:rPr lang="nb-NO" sz="1800" i="1" dirty="0"/>
              <a:t>ubestemte integraler</a:t>
            </a:r>
            <a:r>
              <a:rPr lang="nb-NO" sz="1800" dirty="0"/>
              <a:t> (den antideriverte) ved hjelp av numerisk integrasjon.</a:t>
            </a:r>
          </a:p>
          <a:p>
            <a:r>
              <a:rPr lang="nb-NO" sz="1800" dirty="0"/>
              <a:t>Numerisk integrasjon kan utføres på datapunkter i tillegg til kontinuerlige funksjoner.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C24623CD-44D7-414A-9538-5C2CF9E4D5DE}"/>
                  </a:ext>
                </a:extLst>
              </p:cNvPr>
              <p:cNvSpPr txBox="1"/>
              <p:nvPr/>
            </p:nvSpPr>
            <p:spPr>
              <a:xfrm>
                <a:off x="576072" y="1294511"/>
                <a:ext cx="7920990" cy="182864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sz="1800" b="1" dirty="0"/>
                  <a:t>Bestemt integrasjon</a:t>
                </a:r>
              </a:p>
              <a:p>
                <a:r>
                  <a:rPr lang="nb-NO" sz="1800" dirty="0"/>
                  <a:t>Det bestemte integralet</a:t>
                </a:r>
              </a:p>
              <a:p>
                <a:endParaRPr lang="nb-NO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8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nb-NO" sz="1800" dirty="0"/>
              </a:p>
              <a:p>
                <a:r>
                  <a:rPr lang="nb-NO" sz="1800" dirty="0"/>
                  <a:t>er definert som arealet over intervallet [a, b] mellom </a:t>
                </a:r>
                <a:r>
                  <a:rPr lang="nb-NO" sz="1800" i="1" dirty="0"/>
                  <a:t>x</a:t>
                </a:r>
                <a:r>
                  <a:rPr lang="nb-NO" sz="1800" dirty="0"/>
                  <a:t>-aksen og grafen til </a:t>
                </a:r>
                <a:r>
                  <a:rPr lang="nb-NO" sz="1800" i="1" dirty="0"/>
                  <a:t>f</a:t>
                </a:r>
                <a:r>
                  <a:rPr lang="nb-NO" sz="1800" dirty="0"/>
                  <a:t>.</a:t>
                </a:r>
              </a:p>
            </p:txBody>
          </p:sp>
        </mc:Choice>
        <mc:Fallback xmlns="">
          <p:sp>
            <p:nvSpPr>
              <p:cNvPr id="4" name="TekstSylinder 3">
                <a:extLst>
                  <a:ext uri="{FF2B5EF4-FFF2-40B4-BE49-F238E27FC236}">
                    <a16:creationId xmlns:a16="http://schemas.microsoft.com/office/drawing/2014/main" id="{C24623CD-44D7-414A-9538-5C2CF9E4D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72" y="1294511"/>
                <a:ext cx="7920990" cy="1828642"/>
              </a:xfrm>
              <a:prstGeom prst="rect">
                <a:avLst/>
              </a:prstGeom>
              <a:blipFill>
                <a:blip r:embed="rId2"/>
                <a:stretch>
                  <a:fillRect l="-615" t="-1325" b="-43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03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7AD5A6-22B9-4278-9C01-FF8D5E06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Riemannsummer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35A9029-0F2D-47F9-B68F-F1E4670890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b-NO" dirty="0"/>
                  <a:t>Ubestemt integrasjon tar utgangspunkt i </a:t>
                </a:r>
                <a:r>
                  <a:rPr lang="nb-NO" i="1" dirty="0" err="1"/>
                  <a:t>Riemann</a:t>
                </a:r>
                <a:r>
                  <a:rPr lang="nb-NO" i="1" dirty="0"/>
                  <a:t>-summer:</a:t>
                </a:r>
              </a:p>
              <a:p>
                <a:endParaRPr lang="nb-NO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nb-NO" b="0" dirty="0"/>
              </a:p>
              <a:p>
                <a:pPr marL="0" indent="0">
                  <a:buNone/>
                </a:pPr>
                <a:endParaRPr lang="nb-NO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b="0" dirty="0"/>
              </a:p>
              <a:p>
                <a:pPr marL="285750" indent="-285750"/>
                <a:r>
                  <a:rPr lang="nb-NO" dirty="0"/>
                  <a:t>Vi bruker altså kjente geometriske figurer for å tilnærme arealet under grafen </a:t>
                </a:r>
                <a:r>
                  <a:rPr lang="nb-NO" i="1" dirty="0"/>
                  <a:t>f(x)</a:t>
                </a:r>
                <a:r>
                  <a:rPr lang="nb-NO" dirty="0"/>
                  <a:t>. </a:t>
                </a:r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F35A9029-0F2D-47F9-B68F-F1E467089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6" t="-199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72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BAEBF0-9F21-4903-A931-5F543360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Rektangelmetoden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9DD33-58B8-40CE-BA72-9E8A0D21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2CD003AE-438A-419A-B644-F70407CAF2F7}"/>
                  </a:ext>
                </a:extLst>
              </p:cNvPr>
              <p:cNvSpPr txBox="1"/>
              <p:nvPr/>
            </p:nvSpPr>
            <p:spPr>
              <a:xfrm>
                <a:off x="404622" y="1436761"/>
                <a:ext cx="4281678" cy="182351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nb-NO" sz="1800" b="1" dirty="0"/>
                  <a:t>Rektangelmetoden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nb-NO" sz="1800" dirty="0"/>
              </a:p>
              <a:p>
                <a:endParaRPr lang="nb-NO" sz="1800" dirty="0"/>
              </a:p>
              <a:p>
                <a:r>
                  <a:rPr lang="nb-NO" sz="1800" dirty="0"/>
                  <a:t>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</p:txBody>
          </p:sp>
        </mc:Choice>
        <mc:Fallback xmlns="">
          <p:sp>
            <p:nvSpPr>
              <p:cNvPr id="7" name="TekstSylinder 6">
                <a:extLst>
                  <a:ext uri="{FF2B5EF4-FFF2-40B4-BE49-F238E27FC236}">
                    <a16:creationId xmlns:a16="http://schemas.microsoft.com/office/drawing/2014/main" id="{2CD003AE-438A-419A-B644-F70407CAF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22" y="1436761"/>
                <a:ext cx="4281678" cy="1823513"/>
              </a:xfrm>
              <a:prstGeom prst="rect">
                <a:avLst/>
              </a:prstGeom>
              <a:blipFill>
                <a:blip r:embed="rId3"/>
                <a:stretch>
                  <a:fillRect l="-993" t="-1661" b="-66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12CBEDDE-FB8D-40AF-99AF-E1B222419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905"/>
          <a:stretch/>
        </p:blipFill>
        <p:spPr>
          <a:xfrm>
            <a:off x="4943475" y="1343627"/>
            <a:ext cx="3991532" cy="26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16BB7C-AF88-43AA-9D3A-1413820F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Venstre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A8EF54-7350-4F49-949B-11215BD79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F97390-C100-416C-8712-F7A0B286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44" y="1280135"/>
            <a:ext cx="5270845" cy="3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7EC98C-782E-4BF1-8850-CD3B13B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53CE45-1826-4154-9C70-9D529DA3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7336F80-CA3E-4269-83A7-ABF9CC7A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67" y="1280136"/>
            <a:ext cx="4876000" cy="32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E7AE05-9181-4C05-8816-7FFEBC0A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 midten.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F2A1D9-F333-4B1D-8E84-351A9A7D2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F5CD33-529C-4118-9B82-8C98D2CD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711" y="1280136"/>
            <a:ext cx="5168730" cy="32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5FD039-0DFA-4C71-9832-E9FEDA00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mulige tilnærminger til arealet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E39E00-7CF0-41BC-B637-2A12291F1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Toppen til rektanglene er </a:t>
            </a:r>
            <a:r>
              <a:rPr lang="nb-NO" dirty="0" err="1"/>
              <a:t>nulltegradspolynomer</a:t>
            </a:r>
            <a:r>
              <a:rPr lang="nb-NO" dirty="0"/>
              <a:t>.</a:t>
            </a:r>
            <a:br>
              <a:rPr lang="nb-NO" dirty="0"/>
            </a:br>
            <a:r>
              <a:rPr lang="nb-NO" dirty="0">
                <a:sym typeface="Wingdings" panose="05000000000000000000" pitchFamily="2" charset="2"/>
              </a:rPr>
              <a:t> Rektangelmetoden.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Hva med å bruke førstegradspolynomer?</a:t>
            </a:r>
            <a:br>
              <a:rPr lang="nb-NO" dirty="0"/>
            </a:br>
            <a:r>
              <a:rPr lang="nb-NO" dirty="0">
                <a:sym typeface="Wingdings" panose="05000000000000000000" pitchFamily="2" charset="2"/>
              </a:rPr>
              <a:t> Trapesmetoden.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C19315F3-B86E-43CC-8C5A-CB6CD730A699}"/>
                  </a:ext>
                </a:extLst>
              </p14:cNvPr>
              <p14:cNvContentPartPr/>
              <p14:nvPr/>
            </p14:nvContentPartPr>
            <p14:xfrm>
              <a:off x="5023800" y="1614240"/>
              <a:ext cx="2620800" cy="278460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19315F3-B86E-43CC-8C5A-CB6CD730A6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4440" y="1604880"/>
                <a:ext cx="2639520" cy="280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35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C095784CFED4BB1C07E103D8EEA0F" ma:contentTypeVersion="6" ma:contentTypeDescription="Opprett et nytt dokument." ma:contentTypeScope="" ma:versionID="77327d7314a6ad529f7d4b93192fae12">
  <xsd:schema xmlns:xsd="http://www.w3.org/2001/XMLSchema" xmlns:xs="http://www.w3.org/2001/XMLSchema" xmlns:p="http://schemas.microsoft.com/office/2006/metadata/properties" xmlns:ns2="75c2ae53-6359-4aff-b918-757ab4059ae7" targetNamespace="http://schemas.microsoft.com/office/2006/metadata/properties" ma:root="true" ma:fieldsID="aa744480066a6b1ef2b98ae20a433397" ns2:_="">
    <xsd:import namespace="75c2ae53-6359-4aff-b918-757ab4059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ae53-6359-4aff-b918-757ab4059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0E950E-9910-4337-AEF4-E33FE1F697E5}">
  <ds:schemaRefs>
    <ds:schemaRef ds:uri="http://purl.org/dc/terms/"/>
    <ds:schemaRef ds:uri="http://schemas.openxmlformats.org/package/2006/metadata/core-properties"/>
    <ds:schemaRef ds:uri="http://purl.org/dc/elements/1.1/"/>
    <ds:schemaRef ds:uri="75c2ae53-6359-4aff-b918-757ab4059ae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5F3509-3F0F-427A-B152-60F12FAF90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6A001-BE08-4B53-BA18-5BBFC2887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ae53-6359-4aff-b918-757ab4059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</TotalTime>
  <Words>350</Words>
  <Application>Microsoft Office PowerPoint</Application>
  <PresentationFormat>Egendefinert</PresentationFormat>
  <Paragraphs>81</Paragraphs>
  <Slides>20</Slides>
  <Notes>4</Notes>
  <HiddenSlides>1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Verdana</vt:lpstr>
      <vt:lpstr>Office-tema</vt:lpstr>
      <vt:lpstr>Punktgrafikkbilde</vt:lpstr>
      <vt:lpstr>Programmering for kjemikere</vt:lpstr>
      <vt:lpstr>Problem: Hvordan kan vi finne areal og volum?</vt:lpstr>
      <vt:lpstr>Integrasjon</vt:lpstr>
      <vt:lpstr>Riemannsummer</vt:lpstr>
      <vt:lpstr>Rektangelmetoden</vt:lpstr>
      <vt:lpstr>Venstre</vt:lpstr>
      <vt:lpstr>Høyre</vt:lpstr>
      <vt:lpstr>Og midten.</vt:lpstr>
      <vt:lpstr>Flere mulige tilnærminger til arealet</vt:lpstr>
      <vt:lpstr>Trapesmetoden</vt:lpstr>
      <vt:lpstr>Simpsons metode</vt:lpstr>
      <vt:lpstr>Det hele handler om tilnærminger</vt:lpstr>
      <vt:lpstr>PowerPoint-presentasjon</vt:lpstr>
      <vt:lpstr>PowerPoint-presentasjon</vt:lpstr>
      <vt:lpstr> </vt:lpstr>
      <vt:lpstr>PowerPoint-presentasjon</vt:lpstr>
      <vt:lpstr>Minner om hva vi kan bruke numerisk integrasjon til</vt:lpstr>
      <vt:lpstr>Multippel integrasjon</vt:lpstr>
      <vt:lpstr>Multippel integrasjon</vt:lpstr>
      <vt:lpstr>Hva skal du kunne?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og lese fra fil</dc:title>
  <dc:creator>Cathrine W. Tellefsen</dc:creator>
  <cp:lastModifiedBy>Andreas Haraldsrud</cp:lastModifiedBy>
  <cp:revision>134</cp:revision>
  <cp:lastPrinted>2018-06-11T15:07:54Z</cp:lastPrinted>
  <dcterms:created xsi:type="dcterms:W3CDTF">2018-05-25T08:42:12Z</dcterms:created>
  <dcterms:modified xsi:type="dcterms:W3CDTF">2021-11-05T06:45:36Z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0x0101002F6C095784CFED4BB1C07E103D8EEA0F</vt:lpwstr>
  </property>
</Properties>
</file>